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1" r:id="rId5"/>
    <p:sldId id="281" r:id="rId6"/>
    <p:sldId id="282" r:id="rId7"/>
    <p:sldId id="344" r:id="rId8"/>
    <p:sldId id="267" r:id="rId9"/>
    <p:sldId id="265" r:id="rId10"/>
    <p:sldId id="260" r:id="rId11"/>
    <p:sldId id="343" r:id="rId12"/>
    <p:sldId id="272" r:id="rId13"/>
    <p:sldId id="318" r:id="rId14"/>
    <p:sldId id="271" r:id="rId15"/>
    <p:sldId id="270" r:id="rId16"/>
    <p:sldId id="293" r:id="rId17"/>
    <p:sldId id="276" r:id="rId18"/>
    <p:sldId id="284" r:id="rId19"/>
    <p:sldId id="279" r:id="rId20"/>
    <p:sldId id="283" r:id="rId21"/>
    <p:sldId id="1047" r:id="rId22"/>
    <p:sldId id="1079" r:id="rId23"/>
    <p:sldId id="1048" r:id="rId24"/>
    <p:sldId id="439" r:id="rId25"/>
    <p:sldId id="436" r:id="rId26"/>
    <p:sldId id="437" r:id="rId27"/>
    <p:sldId id="438" r:id="rId28"/>
    <p:sldId id="1078" r:id="rId29"/>
  </p:sldIdLst>
  <p:sldSz cx="9001125" cy="5040313"/>
  <p:notesSz cx="6858000" cy="9144000"/>
  <p:custDataLst>
    <p:tags r:id="rId31"/>
  </p:custDataLst>
  <p:defaultTextStyle>
    <a:defPPr>
      <a:defRPr lang="zh-CN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FF"/>
    <a:srgbClr val="43CCCA"/>
    <a:srgbClr val="262626"/>
    <a:srgbClr val="07CCE2"/>
    <a:srgbClr val="79DDD1"/>
    <a:srgbClr val="27DCF5"/>
    <a:srgbClr val="00DCFF"/>
    <a:srgbClr val="F9F9F8"/>
    <a:srgbClr val="FFFF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0" autoAdjust="0"/>
    <p:restoredTop sz="94660"/>
  </p:normalViewPr>
  <p:slideViewPr>
    <p:cSldViewPr>
      <p:cViewPr varScale="1">
        <p:scale>
          <a:sx n="81" d="100"/>
          <a:sy n="81" d="100"/>
        </p:scale>
        <p:origin x="1056" y="84"/>
      </p:cViewPr>
      <p:guideLst>
        <p:guide orient="horz" pos="1588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6FCCBA"/>
              </a:solidFill>
            </c:spPr>
            <c:extLst>
              <c:ext xmlns:c16="http://schemas.microsoft.com/office/drawing/2014/chart" uri="{C3380CC4-5D6E-409C-BE32-E72D297353CC}">
                <c16:uniqueId val="{00000001-522C-49EF-88E2-80AA68FBED9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22C-49EF-88E2-80AA68FBED9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2C-49EF-88E2-80AA68FBE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6FCCBA"/>
              </a:solidFill>
            </c:spPr>
            <c:extLst>
              <c:ext xmlns:c16="http://schemas.microsoft.com/office/drawing/2014/chart" uri="{C3380CC4-5D6E-409C-BE32-E72D297353CC}">
                <c16:uniqueId val="{00000001-BC03-4C53-8056-9292B49E89D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C03-4C53-8056-9292B49E89D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03-4C53-8056-9292B49E8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6FCCBA"/>
              </a:solidFill>
            </c:spPr>
            <c:extLst>
              <c:ext xmlns:c16="http://schemas.microsoft.com/office/drawing/2014/chart" uri="{C3380CC4-5D6E-409C-BE32-E72D297353CC}">
                <c16:uniqueId val="{00000001-AA05-4D30-B152-148BCE43720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A05-4D30-B152-148BCE43720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05-4D30-B152-148BCE437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6FCCBA"/>
              </a:solidFill>
            </c:spPr>
            <c:extLst>
              <c:ext xmlns:c16="http://schemas.microsoft.com/office/drawing/2014/chart" uri="{C3380CC4-5D6E-409C-BE32-E72D297353CC}">
                <c16:uniqueId val="{00000001-C30A-4F6F-BE3C-4653EFDAB01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30A-4F6F-BE3C-4653EFDAB01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0A-4F6F-BE3C-4653EFDAB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1E5B6-F016-4A2F-892C-7E9AA417B22B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19492-8CCF-42A6-929E-8D7D9FB5615D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24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0" dirty="0">
                <a:solidFill>
                  <a:schemeClr val="bg1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9492-8CCF-42A6-929E-8D7D9FB561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39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AA57-6194-43B0-AD62-6E76985A96C5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5457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AA57-6194-43B0-AD62-6E76985A96C5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38715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0" dirty="0">
                <a:solidFill>
                  <a:schemeClr val="bg1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9492-8CCF-42A6-929E-8D7D9FB561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004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0" dirty="0">
                <a:solidFill>
                  <a:schemeClr val="bg1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19492-8CCF-42A6-929E-8D7D9FB561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589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9492-8CCF-42A6-929E-8D7D9FB561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979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0" dirty="0">
                <a:solidFill>
                  <a:schemeClr val="bg1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9492-8CCF-42A6-929E-8D7D9FB561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285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ED35-DA69-4D1E-B049-913B91610E5E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4436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9492-8CCF-42A6-929E-8D7D9FB561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046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0" dirty="0">
                <a:solidFill>
                  <a:schemeClr val="bg1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9492-8CCF-42A6-929E-8D7D9FB5615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002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0" dirty="0">
                <a:solidFill>
                  <a:schemeClr val="bg1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9492-8CCF-42A6-929E-8D7D9FB561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0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9492-8CCF-42A6-929E-8D7D9FB561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6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0" dirty="0">
                <a:solidFill>
                  <a:schemeClr val="bg1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9492-8CCF-42A6-929E-8D7D9FB5615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298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PE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61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DF5A09-2C90-4A75-8C82-0927125E3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BFCF265-F332-4B77-99E8-85A2AF51A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73880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880C355-F141-4FC9-88EC-CDD8451BE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4A3753A-5FD2-4EED-835A-345A47CAF6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/>
            <a:r>
              <a:rPr lang="en-US" dirty="0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28313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0A2AA95-741E-4EE6-951A-C45218C38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8FADBFE-925F-4636-8181-9838BE241F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0440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91073DF-EA69-43AA-8200-BFBDD68B7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0E233A9-9D38-4894-8818-B61ADB7023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7215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08AA440-BEF3-438F-B495-0F26E7E8B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C59F18C-5479-4404-B00F-6FD0B55D33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1307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42DAD-70B1-4764-B90C-0217981A0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1036AEB-87BA-4DDA-82F9-84C89414EB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1323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ADC41E-BE2F-4D3F-A25D-1063776F3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D7C90E-7D32-48BC-9288-30528210EE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8098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0" dirty="0">
                <a:solidFill>
                  <a:schemeClr val="bg1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9492-8CCF-42A6-929E-8D7D9FB561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97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9492-8CCF-42A6-929E-8D7D9FB561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4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0" dirty="0">
                <a:solidFill>
                  <a:schemeClr val="bg1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9492-8CCF-42A6-929E-8D7D9FB561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202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0" dirty="0">
                <a:solidFill>
                  <a:schemeClr val="bg1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9492-8CCF-42A6-929E-8D7D9FB561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67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AA57-6194-43B0-AD62-6E76985A96C5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7767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0" dirty="0">
                <a:solidFill>
                  <a:schemeClr val="bg1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9492-8CCF-42A6-929E-8D7D9FB561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52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9492-8CCF-42A6-929E-8D7D9FB561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09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5085" y="1565764"/>
            <a:ext cx="7650956" cy="1080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0169" y="2856177"/>
            <a:ext cx="6300788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6" y="201847"/>
            <a:ext cx="2025253" cy="4300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662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100B8CD-A211-4DB3-A6E3-0A876A9D7A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2628" y="96875"/>
            <a:ext cx="7057284" cy="636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/>
              <a:defRPr lang="es-PE" sz="3528" b="0" i="0" u="none" strike="noStrike" cap="none" spc="0" baseline="0">
                <a:solidFill>
                  <a:srgbClr val="27348B"/>
                </a:solidFill>
                <a:uFillTx/>
                <a:latin typeface="Playfair Display Black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74637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4F643E4-5C1D-4405-A72F-F34B8CEEFE1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28428" y="249522"/>
            <a:ext cx="8544273" cy="5322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3969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838092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CF0C00D-9017-401C-A9A6-9D42248A7AC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8851" y="90752"/>
            <a:ext cx="8544273" cy="5322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396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3C4F54D-CB3A-4D64-8BA4-89725E8D9826}"/>
              </a:ext>
            </a:extLst>
          </p:cNvPr>
          <p:cNvSpPr/>
          <p:nvPr/>
        </p:nvSpPr>
        <p:spPr>
          <a:xfrm>
            <a:off x="261365" y="831672"/>
            <a:ext cx="2628853" cy="3970630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BAFF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marL="0" marR="0" lvl="0" indent="0" algn="ctr" defTabSz="8960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93" b="0" i="0" u="none" strike="noStrike" kern="0" cap="none" spc="0" baseline="0" dirty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85F437D-78B0-4724-9194-70277C792344}"/>
              </a:ext>
            </a:extLst>
          </p:cNvPr>
          <p:cNvSpPr/>
          <p:nvPr/>
        </p:nvSpPr>
        <p:spPr>
          <a:xfrm>
            <a:off x="337009" y="953002"/>
            <a:ext cx="96617" cy="3135135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marL="0" marR="0" lvl="0" indent="0" algn="ctr" defTabSz="8960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93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48300C83-5A47-499D-B9CF-2F58A8C78A8F}"/>
              </a:ext>
            </a:extLst>
          </p:cNvPr>
          <p:cNvGrpSpPr/>
          <p:nvPr/>
        </p:nvGrpSpPr>
        <p:grpSpPr>
          <a:xfrm>
            <a:off x="1030671" y="1338270"/>
            <a:ext cx="1648022" cy="1392531"/>
            <a:chOff x="1396041" y="1820890"/>
            <a:chExt cx="2232242" cy="1894720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4597E60F-DA88-4184-A41E-A0B447A9C63C}"/>
                </a:ext>
              </a:extLst>
            </p:cNvPr>
            <p:cNvSpPr txBox="1"/>
            <p:nvPr/>
          </p:nvSpPr>
          <p:spPr>
            <a:xfrm>
              <a:off x="1396041" y="1820890"/>
              <a:ext cx="2232242" cy="10490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8960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70" b="1" i="0" u="none" strike="noStrike" kern="0" cap="none" spc="0" baseline="0" dirty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8D81C163-6CAB-46F2-BBF5-96B4453E4193}"/>
                </a:ext>
              </a:extLst>
            </p:cNvPr>
            <p:cNvSpPr txBox="1"/>
            <p:nvPr/>
          </p:nvSpPr>
          <p:spPr>
            <a:xfrm>
              <a:off x="1396041" y="2666591"/>
              <a:ext cx="2232242" cy="10490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8960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70" b="1" i="0" u="none" strike="noStrike" kern="0" cap="none" spc="0" baseline="0" dirty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8960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70" b="1" i="0" u="none" strike="noStrike" kern="0" cap="none" spc="0" baseline="0" dirty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E5154FA6-2C37-4D83-B5E2-2DB19E682F18}"/>
              </a:ext>
            </a:extLst>
          </p:cNvPr>
          <p:cNvSpPr txBox="1"/>
          <p:nvPr/>
        </p:nvSpPr>
        <p:spPr>
          <a:xfrm>
            <a:off x="1190990" y="4287645"/>
            <a:ext cx="1647847" cy="2940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603" tIns="44805" rIns="89603" bIns="44805" anchor="ctr" anchorCtr="0" compatLnSpc="1">
            <a:spAutoFit/>
          </a:bodyPr>
          <a:lstStyle/>
          <a:p>
            <a:pPr marL="0" marR="0" lvl="0" indent="0" algn="l" defTabSz="8960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3" b="0" i="0" u="none" strike="noStrike" kern="0" cap="none" spc="0" baseline="0" dirty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6F7518A1-6E24-4C20-A5B6-D07DB27EA233}"/>
              </a:ext>
            </a:extLst>
          </p:cNvPr>
          <p:cNvSpPr txBox="1"/>
          <p:nvPr/>
        </p:nvSpPr>
        <p:spPr>
          <a:xfrm>
            <a:off x="672573" y="2955810"/>
            <a:ext cx="2006128" cy="14479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603" tIns="44805" rIns="89603" bIns="44805" anchor="ctr" anchorCtr="0" compatLnSpc="1">
            <a:spAutoFit/>
          </a:bodyPr>
          <a:lstStyle/>
          <a:p>
            <a:pPr marL="0" marR="0" lvl="0" indent="0" algn="r" defTabSz="8960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64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8960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64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8960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64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0A873780-DA56-4574-9228-E7EA682A4A60}"/>
              </a:ext>
            </a:extLst>
          </p:cNvPr>
          <p:cNvGrpSpPr/>
          <p:nvPr/>
        </p:nvGrpSpPr>
        <p:grpSpPr>
          <a:xfrm>
            <a:off x="418721" y="3971262"/>
            <a:ext cx="720902" cy="717653"/>
            <a:chOff x="567156" y="5403417"/>
            <a:chExt cx="976460" cy="976460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32A7E1F7-349A-4243-BBB4-5F4CCA12B717}"/>
                </a:ext>
              </a:extLst>
            </p:cNvPr>
            <p:cNvSpPr/>
            <p:nvPr/>
          </p:nvSpPr>
          <p:spPr>
            <a:xfrm rot="10799991">
              <a:off x="567156" y="5403417"/>
              <a:ext cx="976460" cy="9764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8960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29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48B91433-E915-4E68-9260-F60343500E3E}"/>
                </a:ext>
              </a:extLst>
            </p:cNvPr>
            <p:cNvGrpSpPr/>
            <p:nvPr/>
          </p:nvGrpSpPr>
          <p:grpSpPr>
            <a:xfrm>
              <a:off x="736338" y="5562441"/>
              <a:ext cx="662784" cy="641570"/>
              <a:chOff x="736338" y="5562441"/>
              <a:chExt cx="662784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6A561CFC-BE0B-4906-8517-B08CD1F4F9BB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8960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29" b="0" i="0" u="none" strike="noStrike" kern="0" cap="none" spc="0" baseline="0" dirty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E9C04E38-C59D-4BF8-8AE5-C43E6D4939A6}"/>
                  </a:ext>
                </a:extLst>
              </p:cNvPr>
              <p:cNvSpPr/>
              <p:nvPr/>
            </p:nvSpPr>
            <p:spPr>
              <a:xfrm>
                <a:off x="1135163" y="5684870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8960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29" b="0" i="0" u="none" strike="noStrike" kern="0" cap="none" spc="0" baseline="0" dirty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85FC68A7-7F4A-446B-AF45-8250B2AFB09D}"/>
                  </a:ext>
                </a:extLst>
              </p:cNvPr>
              <p:cNvSpPr/>
              <p:nvPr/>
            </p:nvSpPr>
            <p:spPr>
              <a:xfrm>
                <a:off x="1135163" y="5730645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8960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29" b="0" i="0" u="none" strike="noStrike" kern="0" cap="none" spc="0" baseline="0" dirty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0C4661C5-B53C-41CD-8C24-682EA94E5F47}"/>
              </a:ext>
            </a:extLst>
          </p:cNvPr>
          <p:cNvSpPr/>
          <p:nvPr/>
        </p:nvSpPr>
        <p:spPr>
          <a:xfrm rot="5400013">
            <a:off x="1918643" y="3830364"/>
            <a:ext cx="74704" cy="1642399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marL="0" marR="0" lvl="0" indent="0" algn="ctr" defTabSz="8960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93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3C760C89-4921-47B2-A8CE-D0A59E52095D}"/>
              </a:ext>
            </a:extLst>
          </p:cNvPr>
          <p:cNvGrpSpPr/>
          <p:nvPr/>
        </p:nvGrpSpPr>
        <p:grpSpPr>
          <a:xfrm>
            <a:off x="2108484" y="953003"/>
            <a:ext cx="668718" cy="669077"/>
            <a:chOff x="2855935" y="1296684"/>
            <a:chExt cx="905777" cy="910366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01B5A146-C0F9-42B8-914B-59D295B4C85E}"/>
                </a:ext>
              </a:extLst>
            </p:cNvPr>
            <p:cNvSpPr/>
            <p:nvPr/>
          </p:nvSpPr>
          <p:spPr>
            <a:xfrm rot="10799991">
              <a:off x="3632372" y="1301273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8960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993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D215DD7B-16A7-4B09-9B44-CEFD6FDEB867}"/>
                </a:ext>
              </a:extLst>
            </p:cNvPr>
            <p:cNvSpPr/>
            <p:nvPr/>
          </p:nvSpPr>
          <p:spPr>
            <a:xfrm rot="5400013">
              <a:off x="3244158" y="908461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8960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993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F7712455-1060-4990-A415-26E0FA1E783D}"/>
              </a:ext>
            </a:extLst>
          </p:cNvPr>
          <p:cNvGrpSpPr/>
          <p:nvPr/>
        </p:nvGrpSpPr>
        <p:grpSpPr>
          <a:xfrm>
            <a:off x="463081" y="4011411"/>
            <a:ext cx="627072" cy="624245"/>
            <a:chOff x="627241" y="5458044"/>
            <a:chExt cx="849367" cy="849367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92A95EE4-FF42-4549-AA0C-1D0B55D70450}"/>
                </a:ext>
              </a:extLst>
            </p:cNvPr>
            <p:cNvSpPr/>
            <p:nvPr/>
          </p:nvSpPr>
          <p:spPr>
            <a:xfrm>
              <a:off x="627241" y="5458044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BA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8960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0DE29360-510F-44C7-8A4D-FA24E5C25B06}"/>
                </a:ext>
              </a:extLst>
            </p:cNvPr>
            <p:cNvSpPr/>
            <p:nvPr/>
          </p:nvSpPr>
          <p:spPr>
            <a:xfrm>
              <a:off x="736503" y="5562377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8960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8969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bg>
      <p:bgPr>
        <a:gradFill>
          <a:gsLst>
            <a:gs pos="0">
              <a:srgbClr val="6FCCBA"/>
            </a:gs>
            <a:gs pos="56000">
              <a:schemeClr val="bg1"/>
            </a:gs>
            <a:gs pos="100000">
              <a:srgbClr val="6FCCB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 flipH="1">
            <a:off x="5776454" y="0"/>
            <a:ext cx="3224671" cy="5040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3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30722" y="397226"/>
            <a:ext cx="3101381" cy="4245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882" baseline="0">
                <a:latin typeface="Arial" pitchFamily="34" charset="0"/>
                <a:cs typeface="Arial" pitchFamily="34" charset="0"/>
              </a:defRPr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3408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4">
            <a:extLst>
              <a:ext uri="{FF2B5EF4-FFF2-40B4-BE49-F238E27FC236}">
                <a16:creationId xmlns:a16="http://schemas.microsoft.com/office/drawing/2014/main" id="{A62A4E05-D5EC-4D7B-ABD9-783098202487}"/>
              </a:ext>
            </a:extLst>
          </p:cNvPr>
          <p:cNvSpPr/>
          <p:nvPr userDrawn="1"/>
        </p:nvSpPr>
        <p:spPr>
          <a:xfrm flipV="1">
            <a:off x="-1" y="2092406"/>
            <a:ext cx="9001125" cy="2947907"/>
          </a:xfrm>
          <a:prstGeom prst="rect">
            <a:avLst/>
          </a:prstGeom>
          <a:solidFill>
            <a:srgbClr val="00BAFF">
              <a:alpha val="3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23"/>
          </a:p>
        </p:txBody>
      </p:sp>
      <p:sp>
        <p:nvSpPr>
          <p:cNvPr id="227" name="Block Arc 1">
            <a:extLst>
              <a:ext uri="{FF2B5EF4-FFF2-40B4-BE49-F238E27FC236}">
                <a16:creationId xmlns:a16="http://schemas.microsoft.com/office/drawing/2014/main" id="{E9A8D7B4-3433-4BFA-9525-FD17C4D2B7B7}"/>
              </a:ext>
            </a:extLst>
          </p:cNvPr>
          <p:cNvSpPr/>
          <p:nvPr userDrawn="1"/>
        </p:nvSpPr>
        <p:spPr>
          <a:xfrm>
            <a:off x="2644712" y="1232510"/>
            <a:ext cx="1727578" cy="1719792"/>
          </a:xfrm>
          <a:prstGeom prst="blockArc">
            <a:avLst>
              <a:gd name="adj1" fmla="val 10800000"/>
              <a:gd name="adj2" fmla="val 28362"/>
              <a:gd name="adj3" fmla="val 56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3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9" name="Block Arc 13">
            <a:extLst>
              <a:ext uri="{FF2B5EF4-FFF2-40B4-BE49-F238E27FC236}">
                <a16:creationId xmlns:a16="http://schemas.microsoft.com/office/drawing/2014/main" id="{1D21E8CD-0062-46B8-B48F-BCBBA362EC1D}"/>
              </a:ext>
            </a:extLst>
          </p:cNvPr>
          <p:cNvSpPr/>
          <p:nvPr userDrawn="1"/>
        </p:nvSpPr>
        <p:spPr>
          <a:xfrm>
            <a:off x="4629983" y="1232510"/>
            <a:ext cx="1727578" cy="1719792"/>
          </a:xfrm>
          <a:prstGeom prst="blockArc">
            <a:avLst>
              <a:gd name="adj1" fmla="val 10800000"/>
              <a:gd name="adj2" fmla="val 21570952"/>
              <a:gd name="adj3" fmla="val 524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3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" name="Block Arc 15">
            <a:extLst>
              <a:ext uri="{FF2B5EF4-FFF2-40B4-BE49-F238E27FC236}">
                <a16:creationId xmlns:a16="http://schemas.microsoft.com/office/drawing/2014/main" id="{5E72CE5D-50AB-4E79-B094-8452C1CB1BC5}"/>
              </a:ext>
            </a:extLst>
          </p:cNvPr>
          <p:cNvSpPr/>
          <p:nvPr userDrawn="1"/>
        </p:nvSpPr>
        <p:spPr>
          <a:xfrm>
            <a:off x="6615253" y="1232510"/>
            <a:ext cx="1727578" cy="1719792"/>
          </a:xfrm>
          <a:prstGeom prst="blockArc">
            <a:avLst>
              <a:gd name="adj1" fmla="val 10800000"/>
              <a:gd name="adj2" fmla="val 21570209"/>
              <a:gd name="adj3" fmla="val 636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3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8" name="Block Arc 12">
            <a:extLst>
              <a:ext uri="{FF2B5EF4-FFF2-40B4-BE49-F238E27FC236}">
                <a16:creationId xmlns:a16="http://schemas.microsoft.com/office/drawing/2014/main" id="{2E091664-DD03-46FE-8304-18866EBB8D12}"/>
              </a:ext>
            </a:extLst>
          </p:cNvPr>
          <p:cNvSpPr/>
          <p:nvPr userDrawn="1"/>
        </p:nvSpPr>
        <p:spPr>
          <a:xfrm>
            <a:off x="659441" y="1232510"/>
            <a:ext cx="1727578" cy="1719792"/>
          </a:xfrm>
          <a:prstGeom prst="blockArc">
            <a:avLst>
              <a:gd name="adj1" fmla="val 10800000"/>
              <a:gd name="adj2" fmla="val 21599540"/>
              <a:gd name="adj3" fmla="val 524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3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856" y="249524"/>
            <a:ext cx="8544274" cy="532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969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23" name="Picture Placeholder 2">
            <a:extLst>
              <a:ext uri="{FF2B5EF4-FFF2-40B4-BE49-F238E27FC236}">
                <a16:creationId xmlns:a16="http://schemas.microsoft.com/office/drawing/2014/main" id="{A12E6587-F03D-4C57-AAFE-4763BFD9192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92331" y="1351573"/>
            <a:ext cx="1461797" cy="14552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882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36059" indent="0">
              <a:buNone/>
              <a:defRPr sz="2058"/>
            </a:lvl2pPr>
            <a:lvl3pPr marL="672118" indent="0">
              <a:buNone/>
              <a:defRPr sz="1764"/>
            </a:lvl3pPr>
            <a:lvl4pPr marL="1008177" indent="0">
              <a:buNone/>
              <a:defRPr sz="1470"/>
            </a:lvl4pPr>
            <a:lvl5pPr marL="1344235" indent="0">
              <a:buNone/>
              <a:defRPr sz="1470"/>
            </a:lvl5pPr>
            <a:lvl6pPr marL="1680294" indent="0">
              <a:buNone/>
              <a:defRPr sz="1470"/>
            </a:lvl6pPr>
            <a:lvl7pPr marL="2016353" indent="0">
              <a:buNone/>
              <a:defRPr sz="1470"/>
            </a:lvl7pPr>
            <a:lvl8pPr marL="2352412" indent="0">
              <a:buNone/>
              <a:defRPr sz="1470"/>
            </a:lvl8pPr>
            <a:lvl9pPr marL="2688471" indent="0">
              <a:buNone/>
              <a:defRPr sz="147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4" name="Picture Placeholder 2">
            <a:extLst>
              <a:ext uri="{FF2B5EF4-FFF2-40B4-BE49-F238E27FC236}">
                <a16:creationId xmlns:a16="http://schemas.microsoft.com/office/drawing/2014/main" id="{A202D3EE-B2AB-497C-838C-AE327E69D39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777602" y="1351573"/>
            <a:ext cx="1461797" cy="14552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882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36059" indent="0">
              <a:buNone/>
              <a:defRPr sz="2058"/>
            </a:lvl2pPr>
            <a:lvl3pPr marL="672118" indent="0">
              <a:buNone/>
              <a:defRPr sz="1764"/>
            </a:lvl3pPr>
            <a:lvl4pPr marL="1008177" indent="0">
              <a:buNone/>
              <a:defRPr sz="1470"/>
            </a:lvl4pPr>
            <a:lvl5pPr marL="1344235" indent="0">
              <a:buNone/>
              <a:defRPr sz="1470"/>
            </a:lvl5pPr>
            <a:lvl6pPr marL="1680294" indent="0">
              <a:buNone/>
              <a:defRPr sz="1470"/>
            </a:lvl6pPr>
            <a:lvl7pPr marL="2016353" indent="0">
              <a:buNone/>
              <a:defRPr sz="1470"/>
            </a:lvl7pPr>
            <a:lvl8pPr marL="2352412" indent="0">
              <a:buNone/>
              <a:defRPr sz="1470"/>
            </a:lvl8pPr>
            <a:lvl9pPr marL="2688471" indent="0">
              <a:buNone/>
              <a:defRPr sz="147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5" name="Picture Placeholder 2">
            <a:extLst>
              <a:ext uri="{FF2B5EF4-FFF2-40B4-BE49-F238E27FC236}">
                <a16:creationId xmlns:a16="http://schemas.microsoft.com/office/drawing/2014/main" id="{9DF5AD96-04D7-4C76-AF28-774C3C834F7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762873" y="1351573"/>
            <a:ext cx="1461797" cy="14552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882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36059" indent="0">
              <a:buNone/>
              <a:defRPr sz="2058"/>
            </a:lvl2pPr>
            <a:lvl3pPr marL="672118" indent="0">
              <a:buNone/>
              <a:defRPr sz="1764"/>
            </a:lvl3pPr>
            <a:lvl4pPr marL="1008177" indent="0">
              <a:buNone/>
              <a:defRPr sz="1470"/>
            </a:lvl4pPr>
            <a:lvl5pPr marL="1344235" indent="0">
              <a:buNone/>
              <a:defRPr sz="1470"/>
            </a:lvl5pPr>
            <a:lvl6pPr marL="1680294" indent="0">
              <a:buNone/>
              <a:defRPr sz="1470"/>
            </a:lvl6pPr>
            <a:lvl7pPr marL="2016353" indent="0">
              <a:buNone/>
              <a:defRPr sz="1470"/>
            </a:lvl7pPr>
            <a:lvl8pPr marL="2352412" indent="0">
              <a:buNone/>
              <a:defRPr sz="1470"/>
            </a:lvl8pPr>
            <a:lvl9pPr marL="2688471" indent="0">
              <a:buNone/>
              <a:defRPr sz="147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6" name="Picture Placeholder 2">
            <a:extLst>
              <a:ext uri="{FF2B5EF4-FFF2-40B4-BE49-F238E27FC236}">
                <a16:creationId xmlns:a16="http://schemas.microsoft.com/office/drawing/2014/main" id="{3BC1DC84-BDCC-4285-BF2F-160995CFC16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748144" y="1351573"/>
            <a:ext cx="1461797" cy="14552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882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36059" indent="0">
              <a:buNone/>
              <a:defRPr sz="2058"/>
            </a:lvl2pPr>
            <a:lvl3pPr marL="672118" indent="0">
              <a:buNone/>
              <a:defRPr sz="1764"/>
            </a:lvl3pPr>
            <a:lvl4pPr marL="1008177" indent="0">
              <a:buNone/>
              <a:defRPr sz="1470"/>
            </a:lvl4pPr>
            <a:lvl5pPr marL="1344235" indent="0">
              <a:buNone/>
              <a:defRPr sz="1470"/>
            </a:lvl5pPr>
            <a:lvl6pPr marL="1680294" indent="0">
              <a:buNone/>
              <a:defRPr sz="1470"/>
            </a:lvl6pPr>
            <a:lvl7pPr marL="2016353" indent="0">
              <a:buNone/>
              <a:defRPr sz="1470"/>
            </a:lvl7pPr>
            <a:lvl8pPr marL="2352412" indent="0">
              <a:buNone/>
              <a:defRPr sz="1470"/>
            </a:lvl8pPr>
            <a:lvl9pPr marL="2688471" indent="0">
              <a:buNone/>
              <a:defRPr sz="147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1579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00563" cy="50403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82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3363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856" y="249524"/>
            <a:ext cx="8544274" cy="532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969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1439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71318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2480422" y="4847514"/>
            <a:ext cx="6520703" cy="204589"/>
          </a:xfrm>
          <a:custGeom>
            <a:avLst/>
            <a:gdLst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2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07C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176"/>
          </a:p>
        </p:txBody>
      </p:sp>
      <p:sp>
        <p:nvSpPr>
          <p:cNvPr id="29" name="Rectángulo 3"/>
          <p:cNvSpPr/>
          <p:nvPr userDrawn="1"/>
        </p:nvSpPr>
        <p:spPr>
          <a:xfrm flipH="1">
            <a:off x="0" y="4847514"/>
            <a:ext cx="6520703" cy="204589"/>
          </a:xfrm>
          <a:custGeom>
            <a:avLst/>
            <a:gdLst>
              <a:gd name="connsiteX0" fmla="*/ 0 w 9995365"/>
              <a:gd name="connsiteY0" fmla="*/ 0 h 938463"/>
              <a:gd name="connsiteX1" fmla="*/ 9722649 w 9995365"/>
              <a:gd name="connsiteY1" fmla="*/ 0 h 938463"/>
              <a:gd name="connsiteX2" fmla="*/ 9995365 w 9995365"/>
              <a:gd name="connsiteY2" fmla="*/ 938463 h 938463"/>
              <a:gd name="connsiteX3" fmla="*/ 0 w 9995365"/>
              <a:gd name="connsiteY3" fmla="*/ 922421 h 938463"/>
              <a:gd name="connsiteX4" fmla="*/ 0 w 9995365"/>
              <a:gd name="connsiteY4" fmla="*/ 0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365" h="938462">
                <a:moveTo>
                  <a:pt x="0" y="0"/>
                </a:moveTo>
                <a:lnTo>
                  <a:pt x="9722649" y="0"/>
                </a:lnTo>
                <a:lnTo>
                  <a:pt x="9995365" y="938463"/>
                </a:lnTo>
                <a:lnTo>
                  <a:pt x="0" y="922421"/>
                </a:lnTo>
                <a:lnTo>
                  <a:pt x="0" y="0"/>
                </a:lnTo>
                <a:close/>
              </a:path>
            </a:pathLst>
          </a:custGeom>
          <a:solidFill>
            <a:srgbClr val="07C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176"/>
          </a:p>
        </p:txBody>
      </p:sp>
    </p:spTree>
    <p:extLst>
      <p:ext uri="{BB962C8B-B14F-4D97-AF65-F5344CB8AC3E}">
        <p14:creationId xmlns:p14="http://schemas.microsoft.com/office/powerpoint/2010/main" val="33458429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027" y="3238868"/>
            <a:ext cx="7650956" cy="100106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1027" y="2136300"/>
            <a:ext cx="7650956" cy="11025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1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0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0056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5572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0679"/>
            <a:ext cx="2961308" cy="854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9190" y="200679"/>
            <a:ext cx="5031879" cy="430176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0057" y="1054733"/>
            <a:ext cx="2961308" cy="3447714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4284" y="3528219"/>
            <a:ext cx="5400675" cy="4165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64284" y="450361"/>
            <a:ext cx="5400675" cy="3024188"/>
          </a:xfrm>
        </p:spPr>
        <p:txBody>
          <a:bodyPr/>
          <a:lstStyle>
            <a:lvl1pPr marL="0" indent="0">
              <a:buNone/>
              <a:defRPr sz="2800"/>
            </a:lvl1pPr>
            <a:lvl2pPr marL="401147" indent="0">
              <a:buNone/>
              <a:defRPr sz="2500"/>
            </a:lvl2pPr>
            <a:lvl3pPr marL="802295" indent="0">
              <a:buNone/>
              <a:defRPr sz="2100"/>
            </a:lvl3pPr>
            <a:lvl4pPr marL="1203442" indent="0">
              <a:buNone/>
              <a:defRPr sz="1800"/>
            </a:lvl4pPr>
            <a:lvl5pPr marL="1604589" indent="0">
              <a:buNone/>
              <a:defRPr sz="1800"/>
            </a:lvl5pPr>
            <a:lvl6pPr marL="2005736" indent="0">
              <a:buNone/>
              <a:defRPr sz="1800"/>
            </a:lvl6pPr>
            <a:lvl7pPr marL="2406884" indent="0">
              <a:buNone/>
              <a:defRPr sz="1800"/>
            </a:lvl7pPr>
            <a:lvl8pPr marL="2808031" indent="0">
              <a:buNone/>
              <a:defRPr sz="1800"/>
            </a:lvl8pPr>
            <a:lvl9pPr marL="3209178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64284" y="3944746"/>
            <a:ext cx="5400675" cy="591536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0056" y="201846"/>
            <a:ext cx="8101013" cy="840052"/>
          </a:xfrm>
          <a:prstGeom prst="rect">
            <a:avLst/>
          </a:prstGeom>
        </p:spPr>
        <p:txBody>
          <a:bodyPr vert="horz" lIns="80229" tIns="40115" rIns="80229" bIns="4011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76073"/>
            <a:ext cx="8101013" cy="3326374"/>
          </a:xfrm>
          <a:prstGeom prst="rect">
            <a:avLst/>
          </a:prstGeom>
        </p:spPr>
        <p:txBody>
          <a:bodyPr vert="horz" lIns="80229" tIns="40115" rIns="80229" bIns="4011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defTabSz="8022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60" indent="-300860" algn="l" defTabSz="8022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864" indent="-250717" algn="l" defTabSz="8022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868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015" indent="-200574" algn="l" defTabSz="80229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163" indent="-200574" algn="l" defTabSz="80229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310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457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05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752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47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95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442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9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736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84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031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178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FE10E4D-D42D-423C-8A61-D907D137AF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47" y="-2"/>
            <a:ext cx="9013172" cy="5040313"/>
          </a:xfrm>
          <a:prstGeom prst="rect">
            <a:avLst/>
          </a:prstGeom>
        </p:spPr>
      </p:pic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1DD2E4AF-4D08-4EFF-872B-FEEC8C5A359B}"/>
              </a:ext>
            </a:extLst>
          </p:cNvPr>
          <p:cNvSpPr/>
          <p:nvPr/>
        </p:nvSpPr>
        <p:spPr>
          <a:xfrm rot="10800000">
            <a:off x="-12046" y="0"/>
            <a:ext cx="1055286" cy="1584051"/>
          </a:xfrm>
          <a:custGeom>
            <a:avLst/>
            <a:gdLst>
              <a:gd name="connsiteX0" fmla="*/ 2124299 w 2124299"/>
              <a:gd name="connsiteY0" fmla="*/ 0 h 2148809"/>
              <a:gd name="connsiteX1" fmla="*/ 2124299 w 2124299"/>
              <a:gd name="connsiteY1" fmla="*/ 2148809 h 2148809"/>
              <a:gd name="connsiteX2" fmla="*/ 459342 w 2124299"/>
              <a:gd name="connsiteY2" fmla="*/ 2148809 h 2148809"/>
              <a:gd name="connsiteX3" fmla="*/ 0 w 2124299"/>
              <a:gd name="connsiteY3" fmla="*/ 1496974 h 214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299" h="2148809">
                <a:moveTo>
                  <a:pt x="2124299" y="0"/>
                </a:moveTo>
                <a:lnTo>
                  <a:pt x="2124299" y="2148809"/>
                </a:lnTo>
                <a:lnTo>
                  <a:pt x="459342" y="2148809"/>
                </a:lnTo>
                <a:lnTo>
                  <a:pt x="0" y="1496974"/>
                </a:lnTo>
                <a:close/>
              </a:path>
            </a:pathLst>
          </a:custGeom>
          <a:solidFill>
            <a:srgbClr val="4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11" name="Paralelogramo 10">
            <a:extLst>
              <a:ext uri="{FF2B5EF4-FFF2-40B4-BE49-F238E27FC236}">
                <a16:creationId xmlns:a16="http://schemas.microsoft.com/office/drawing/2014/main" id="{035A179F-6188-4D26-AAB3-4C9D70F28F6C}"/>
              </a:ext>
            </a:extLst>
          </p:cNvPr>
          <p:cNvSpPr/>
          <p:nvPr/>
        </p:nvSpPr>
        <p:spPr>
          <a:xfrm>
            <a:off x="180083" y="0"/>
            <a:ext cx="4896543" cy="5040313"/>
          </a:xfrm>
          <a:prstGeom prst="parallelogram">
            <a:avLst/>
          </a:prstGeom>
          <a:solidFill>
            <a:srgbClr val="4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4" name="Paralelogramo 33">
            <a:extLst>
              <a:ext uri="{FF2B5EF4-FFF2-40B4-BE49-F238E27FC236}">
                <a16:creationId xmlns:a16="http://schemas.microsoft.com/office/drawing/2014/main" id="{35B01B05-FC3D-4C9B-BD15-36569D3CDD49}"/>
              </a:ext>
            </a:extLst>
          </p:cNvPr>
          <p:cNvSpPr/>
          <p:nvPr/>
        </p:nvSpPr>
        <p:spPr>
          <a:xfrm>
            <a:off x="515598" y="-1"/>
            <a:ext cx="4225511" cy="5040313"/>
          </a:xfrm>
          <a:prstGeom prst="parallelogram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93F533D6-1851-4F3A-802F-50D13209C735}"/>
              </a:ext>
            </a:extLst>
          </p:cNvPr>
          <p:cNvSpPr/>
          <p:nvPr/>
        </p:nvSpPr>
        <p:spPr>
          <a:xfrm>
            <a:off x="7945839" y="3456262"/>
            <a:ext cx="1055286" cy="1584051"/>
          </a:xfrm>
          <a:custGeom>
            <a:avLst/>
            <a:gdLst>
              <a:gd name="connsiteX0" fmla="*/ 2124299 w 2124299"/>
              <a:gd name="connsiteY0" fmla="*/ 0 h 2148809"/>
              <a:gd name="connsiteX1" fmla="*/ 2124299 w 2124299"/>
              <a:gd name="connsiteY1" fmla="*/ 2148809 h 2148809"/>
              <a:gd name="connsiteX2" fmla="*/ 459342 w 2124299"/>
              <a:gd name="connsiteY2" fmla="*/ 2148809 h 2148809"/>
              <a:gd name="connsiteX3" fmla="*/ 0 w 2124299"/>
              <a:gd name="connsiteY3" fmla="*/ 1496974 h 214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299" h="2148809">
                <a:moveTo>
                  <a:pt x="2124299" y="0"/>
                </a:moveTo>
                <a:lnTo>
                  <a:pt x="2124299" y="2148809"/>
                </a:lnTo>
                <a:lnTo>
                  <a:pt x="459342" y="2148809"/>
                </a:lnTo>
                <a:lnTo>
                  <a:pt x="0" y="1496974"/>
                </a:lnTo>
                <a:close/>
              </a:path>
            </a:pathLst>
          </a:custGeom>
          <a:solidFill>
            <a:srgbClr val="4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66A6993-E6C1-4BF3-A7B0-CF96C27F2D5E}"/>
              </a:ext>
            </a:extLst>
          </p:cNvPr>
          <p:cNvSpPr txBox="1"/>
          <p:nvPr/>
        </p:nvSpPr>
        <p:spPr>
          <a:xfrm>
            <a:off x="4595626" y="2226691"/>
            <a:ext cx="3960439" cy="1107996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ctr"/>
            <a:r>
              <a:rPr lang="en-US" altLang="zh-CN" sz="3600" dirty="0">
                <a:solidFill>
                  <a:srgbClr val="00BAFF"/>
                </a:solidFill>
                <a:latin typeface="Arial Black" panose="020B0A04020102020204" pitchFamily="34" charset="0"/>
                <a:ea typeface="方正兰亭中粗黑_GBK" panose="02000000000000000000" pitchFamily="2" charset="-122"/>
                <a:cs typeface="华文黑体" pitchFamily="2" charset="-122"/>
              </a:rPr>
              <a:t>World Ethics Day</a:t>
            </a:r>
            <a:endParaRPr lang="zh-CN" altLang="en-US" sz="3600" dirty="0">
              <a:solidFill>
                <a:srgbClr val="00BAFF"/>
              </a:solidFill>
              <a:latin typeface="Arial Black" panose="020B0A04020102020204" pitchFamily="34" charset="0"/>
              <a:ea typeface="方正兰亭中粗黑_GBK" panose="02000000000000000000" pitchFamily="2" charset="-122"/>
              <a:cs typeface="华文黑体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5EE010BC-73F4-447E-90BA-CD0A611985D2}"/>
              </a:ext>
            </a:extLst>
          </p:cNvPr>
          <p:cNvSpPr txBox="1"/>
          <p:nvPr/>
        </p:nvSpPr>
        <p:spPr>
          <a:xfrm>
            <a:off x="5420744" y="3333279"/>
            <a:ext cx="2310206" cy="488724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华文黑体" pitchFamily="2" charset="-122"/>
              </a:rPr>
              <a:t>Free Template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华文黑体" pitchFamily="2" charset="-122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D6192675-D8EA-4E55-8D64-33D108E05454}"/>
              </a:ext>
            </a:extLst>
          </p:cNvPr>
          <p:cNvSpPr txBox="1"/>
          <p:nvPr/>
        </p:nvSpPr>
        <p:spPr>
          <a:xfrm>
            <a:off x="5050278" y="3942246"/>
            <a:ext cx="3051137" cy="334478"/>
          </a:xfrm>
          <a:prstGeom prst="rect">
            <a:avLst/>
          </a:prstGeom>
          <a:solidFill>
            <a:srgbClr val="43CCCA">
              <a:alpha val="56000"/>
            </a:srgbClr>
          </a:solidFill>
        </p:spPr>
        <p:txBody>
          <a:bodyPr wrap="square" lIns="67400" tIns="33700" rIns="67400" bIns="3370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Your content is here, or by copying your text, select Paste in this box and choose to keep only the text.</a:t>
            </a:r>
            <a:endParaRPr lang="zh-CN" altLang="en-US" sz="7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7" name="Gráfico 10">
            <a:extLst>
              <a:ext uri="{FF2B5EF4-FFF2-40B4-BE49-F238E27FC236}">
                <a16:creationId xmlns:a16="http://schemas.microsoft.com/office/drawing/2014/main" id="{DC1814E7-29BE-48D1-9DF4-5B77AD6A58E6}"/>
              </a:ext>
            </a:extLst>
          </p:cNvPr>
          <p:cNvGrpSpPr/>
          <p:nvPr/>
        </p:nvGrpSpPr>
        <p:grpSpPr>
          <a:xfrm>
            <a:off x="8250366" y="4305462"/>
            <a:ext cx="664172" cy="664172"/>
            <a:chOff x="11022104" y="5479057"/>
            <a:chExt cx="849367" cy="849367"/>
          </a:xfrm>
        </p:grpSpPr>
        <p:sp>
          <p:nvSpPr>
            <p:cNvPr id="28" name="Forma libre: forma 30">
              <a:extLst>
                <a:ext uri="{FF2B5EF4-FFF2-40B4-BE49-F238E27FC236}">
                  <a16:creationId xmlns:a16="http://schemas.microsoft.com/office/drawing/2014/main" id="{6BCED868-A520-4F3B-98F9-0BF0F635CFD2}"/>
                </a:ext>
              </a:extLst>
            </p:cNvPr>
            <p:cNvSpPr/>
            <p:nvPr/>
          </p:nvSpPr>
          <p:spPr>
            <a:xfrm>
              <a:off x="11022104" y="5479057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89603" tIns="44805" rIns="89603" bIns="44805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orma libre: forma 31">
              <a:extLst>
                <a:ext uri="{FF2B5EF4-FFF2-40B4-BE49-F238E27FC236}">
                  <a16:creationId xmlns:a16="http://schemas.microsoft.com/office/drawing/2014/main" id="{D27B397C-040E-4876-A364-6AD01EC772D8}"/>
                </a:ext>
              </a:extLst>
            </p:cNvPr>
            <p:cNvSpPr/>
            <p:nvPr/>
          </p:nvSpPr>
          <p:spPr>
            <a:xfrm>
              <a:off x="11131366" y="5583399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00BAFF"/>
            </a:solidFill>
            <a:ln cap="flat">
              <a:noFill/>
              <a:prstDash val="solid"/>
            </a:ln>
          </p:spPr>
          <p:txBody>
            <a:bodyPr vert="horz" wrap="square" lIns="89603" tIns="44805" rIns="89603" bIns="44805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0A3085F-8222-4E7F-AFAB-4AD14E7FEF98}"/>
              </a:ext>
            </a:extLst>
          </p:cNvPr>
          <p:cNvGrpSpPr/>
          <p:nvPr/>
        </p:nvGrpSpPr>
        <p:grpSpPr>
          <a:xfrm>
            <a:off x="5926901" y="590242"/>
            <a:ext cx="1513773" cy="1465238"/>
            <a:chOff x="4581070" y="747706"/>
            <a:chExt cx="850558" cy="82328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5CB8FCEE-67C9-48AE-8233-8DBB92AAC7AB}"/>
                </a:ext>
              </a:extLst>
            </p:cNvPr>
            <p:cNvSpPr/>
            <p:nvPr/>
          </p:nvSpPr>
          <p:spPr>
            <a:xfrm>
              <a:off x="4581070" y="1010767"/>
              <a:ext cx="850558" cy="560226"/>
            </a:xfrm>
            <a:custGeom>
              <a:avLst/>
              <a:gdLst>
                <a:gd name="connsiteX0" fmla="*/ 681070 w 850558"/>
                <a:gd name="connsiteY0" fmla="*/ 560184 h 560226"/>
                <a:gd name="connsiteX1" fmla="*/ 543434 w 850558"/>
                <a:gd name="connsiteY1" fmla="*/ 560184 h 560226"/>
                <a:gd name="connsiteX2" fmla="*/ 487903 w 850558"/>
                <a:gd name="connsiteY2" fmla="*/ 519512 h 560226"/>
                <a:gd name="connsiteX3" fmla="*/ 471901 w 850558"/>
                <a:gd name="connsiteY3" fmla="*/ 507701 h 560226"/>
                <a:gd name="connsiteX4" fmla="*/ 367507 w 850558"/>
                <a:gd name="connsiteY4" fmla="*/ 521036 h 560226"/>
                <a:gd name="connsiteX5" fmla="*/ 304452 w 850558"/>
                <a:gd name="connsiteY5" fmla="*/ 532847 h 560226"/>
                <a:gd name="connsiteX6" fmla="*/ 102046 w 850558"/>
                <a:gd name="connsiteY6" fmla="*/ 533038 h 560226"/>
                <a:gd name="connsiteX7" fmla="*/ 42324 w 850558"/>
                <a:gd name="connsiteY7" fmla="*/ 460743 h 560226"/>
                <a:gd name="connsiteX8" fmla="*/ 34894 w 850558"/>
                <a:gd name="connsiteY8" fmla="*/ 442265 h 560226"/>
                <a:gd name="connsiteX9" fmla="*/ 17368 w 850558"/>
                <a:gd name="connsiteY9" fmla="*/ 377018 h 560226"/>
                <a:gd name="connsiteX10" fmla="*/ 13273 w 850558"/>
                <a:gd name="connsiteY10" fmla="*/ 355206 h 560226"/>
                <a:gd name="connsiteX11" fmla="*/ 7843 w 850558"/>
                <a:gd name="connsiteY11" fmla="*/ 290912 h 560226"/>
                <a:gd name="connsiteX12" fmla="*/ 7843 w 850558"/>
                <a:gd name="connsiteY12" fmla="*/ 268433 h 560226"/>
                <a:gd name="connsiteX13" fmla="*/ 58135 w 850558"/>
                <a:gd name="connsiteY13" fmla="*/ 184232 h 560226"/>
                <a:gd name="connsiteX14" fmla="*/ 120810 w 850558"/>
                <a:gd name="connsiteY14" fmla="*/ 183851 h 560226"/>
                <a:gd name="connsiteX15" fmla="*/ 132430 w 850558"/>
                <a:gd name="connsiteY15" fmla="*/ 167373 h 560226"/>
                <a:gd name="connsiteX16" fmla="*/ 119381 w 850558"/>
                <a:gd name="connsiteY16" fmla="*/ 58312 h 560226"/>
                <a:gd name="connsiteX17" fmla="*/ 188723 w 850558"/>
                <a:gd name="connsiteY17" fmla="*/ 1067 h 560226"/>
                <a:gd name="connsiteX18" fmla="*/ 229776 w 850558"/>
                <a:gd name="connsiteY18" fmla="*/ 44120 h 560226"/>
                <a:gd name="connsiteX19" fmla="*/ 231109 w 850558"/>
                <a:gd name="connsiteY19" fmla="*/ 58217 h 560226"/>
                <a:gd name="connsiteX20" fmla="*/ 301309 w 850558"/>
                <a:gd name="connsiteY20" fmla="*/ 144704 h 560226"/>
                <a:gd name="connsiteX21" fmla="*/ 348648 w 850558"/>
                <a:gd name="connsiteY21" fmla="*/ 162420 h 560226"/>
                <a:gd name="connsiteX22" fmla="*/ 426562 w 850558"/>
                <a:gd name="connsiteY22" fmla="*/ 232334 h 560226"/>
                <a:gd name="connsiteX23" fmla="*/ 488761 w 850558"/>
                <a:gd name="connsiteY23" fmla="*/ 242811 h 560226"/>
                <a:gd name="connsiteX24" fmla="*/ 513430 w 850558"/>
                <a:gd name="connsiteY24" fmla="*/ 236715 h 560226"/>
                <a:gd name="connsiteX25" fmla="*/ 662878 w 850558"/>
                <a:gd name="connsiteY25" fmla="*/ 238430 h 560226"/>
                <a:gd name="connsiteX26" fmla="*/ 826708 w 850558"/>
                <a:gd name="connsiteY26" fmla="*/ 236810 h 560226"/>
                <a:gd name="connsiteX27" fmla="*/ 848996 w 850558"/>
                <a:gd name="connsiteY27" fmla="*/ 248050 h 560226"/>
                <a:gd name="connsiteX28" fmla="*/ 828517 w 850558"/>
                <a:gd name="connsiteY28" fmla="*/ 269672 h 560226"/>
                <a:gd name="connsiteX29" fmla="*/ 644399 w 850558"/>
                <a:gd name="connsiteY29" fmla="*/ 269005 h 560226"/>
                <a:gd name="connsiteX30" fmla="*/ 541243 w 850558"/>
                <a:gd name="connsiteY30" fmla="*/ 269291 h 560226"/>
                <a:gd name="connsiteX31" fmla="*/ 520098 w 850558"/>
                <a:gd name="connsiteY31" fmla="*/ 290817 h 560226"/>
                <a:gd name="connsiteX32" fmla="*/ 520098 w 850558"/>
                <a:gd name="connsiteY32" fmla="*/ 503320 h 560226"/>
                <a:gd name="connsiteX33" fmla="*/ 545625 w 850558"/>
                <a:gd name="connsiteY33" fmla="*/ 527513 h 560226"/>
                <a:gd name="connsiteX34" fmla="*/ 824898 w 850558"/>
                <a:gd name="connsiteY34" fmla="*/ 527418 h 560226"/>
                <a:gd name="connsiteX35" fmla="*/ 847282 w 850558"/>
                <a:gd name="connsiteY35" fmla="*/ 533133 h 560226"/>
                <a:gd name="connsiteX36" fmla="*/ 832708 w 850558"/>
                <a:gd name="connsiteY36" fmla="*/ 559232 h 560226"/>
                <a:gd name="connsiteX37" fmla="*/ 680975 w 850558"/>
                <a:gd name="connsiteY37" fmla="*/ 559422 h 560226"/>
                <a:gd name="connsiteX38" fmla="*/ 680975 w 850558"/>
                <a:gd name="connsiteY38" fmla="*/ 560184 h 560226"/>
                <a:gd name="connsiteX39" fmla="*/ 487522 w 850558"/>
                <a:gd name="connsiteY39" fmla="*/ 379209 h 560226"/>
                <a:gd name="connsiteX40" fmla="*/ 487522 w 850558"/>
                <a:gd name="connsiteY40" fmla="*/ 320535 h 560226"/>
                <a:gd name="connsiteX41" fmla="*/ 449899 w 850558"/>
                <a:gd name="connsiteY41" fmla="*/ 282626 h 560226"/>
                <a:gd name="connsiteX42" fmla="*/ 402464 w 850558"/>
                <a:gd name="connsiteY42" fmla="*/ 254146 h 560226"/>
                <a:gd name="connsiteX43" fmla="*/ 329312 w 850558"/>
                <a:gd name="connsiteY43" fmla="*/ 188519 h 560226"/>
                <a:gd name="connsiteX44" fmla="*/ 252255 w 850558"/>
                <a:gd name="connsiteY44" fmla="*/ 157848 h 560226"/>
                <a:gd name="connsiteX45" fmla="*/ 212917 w 850558"/>
                <a:gd name="connsiteY45" fmla="*/ 114319 h 560226"/>
                <a:gd name="connsiteX46" fmla="*/ 199010 w 850558"/>
                <a:gd name="connsiteY46" fmla="*/ 53264 h 560226"/>
                <a:gd name="connsiteX47" fmla="*/ 164149 w 850558"/>
                <a:gd name="connsiteY47" fmla="*/ 35166 h 560226"/>
                <a:gd name="connsiteX48" fmla="*/ 149956 w 850558"/>
                <a:gd name="connsiteY48" fmla="*/ 63265 h 560226"/>
                <a:gd name="connsiteX49" fmla="*/ 166435 w 850558"/>
                <a:gd name="connsiteY49" fmla="*/ 167564 h 560226"/>
                <a:gd name="connsiteX50" fmla="*/ 187961 w 850558"/>
                <a:gd name="connsiteY50" fmla="*/ 186899 h 560226"/>
                <a:gd name="connsiteX51" fmla="*/ 223394 w 850558"/>
                <a:gd name="connsiteY51" fmla="*/ 261099 h 560226"/>
                <a:gd name="connsiteX52" fmla="*/ 223394 w 850558"/>
                <a:gd name="connsiteY52" fmla="*/ 277863 h 560226"/>
                <a:gd name="connsiteX53" fmla="*/ 255493 w 850558"/>
                <a:gd name="connsiteY53" fmla="*/ 311010 h 560226"/>
                <a:gd name="connsiteX54" fmla="*/ 346457 w 850558"/>
                <a:gd name="connsiteY54" fmla="*/ 341871 h 560226"/>
                <a:gd name="connsiteX55" fmla="*/ 367698 w 850558"/>
                <a:gd name="connsiteY55" fmla="*/ 361302 h 560226"/>
                <a:gd name="connsiteX56" fmla="*/ 343409 w 850558"/>
                <a:gd name="connsiteY56" fmla="*/ 374447 h 560226"/>
                <a:gd name="connsiteX57" fmla="*/ 255017 w 850558"/>
                <a:gd name="connsiteY57" fmla="*/ 347300 h 560226"/>
                <a:gd name="connsiteX58" fmla="*/ 235586 w 850558"/>
                <a:gd name="connsiteY58" fmla="*/ 344443 h 560226"/>
                <a:gd name="connsiteX59" fmla="*/ 232824 w 850558"/>
                <a:gd name="connsiteY59" fmla="*/ 369684 h 560226"/>
                <a:gd name="connsiteX60" fmla="*/ 234253 w 850558"/>
                <a:gd name="connsiteY60" fmla="*/ 423215 h 560226"/>
                <a:gd name="connsiteX61" fmla="*/ 226156 w 850558"/>
                <a:gd name="connsiteY61" fmla="*/ 471125 h 560226"/>
                <a:gd name="connsiteX62" fmla="*/ 261304 w 850558"/>
                <a:gd name="connsiteY62" fmla="*/ 500177 h 560226"/>
                <a:gd name="connsiteX63" fmla="*/ 273400 w 850558"/>
                <a:gd name="connsiteY63" fmla="*/ 499986 h 560226"/>
                <a:gd name="connsiteX64" fmla="*/ 351791 w 850558"/>
                <a:gd name="connsiteY64" fmla="*/ 493890 h 560226"/>
                <a:gd name="connsiteX65" fmla="*/ 401512 w 850558"/>
                <a:gd name="connsiteY65" fmla="*/ 426834 h 560226"/>
                <a:gd name="connsiteX66" fmla="*/ 417895 w 850558"/>
                <a:gd name="connsiteY66" fmla="*/ 408546 h 560226"/>
                <a:gd name="connsiteX67" fmla="*/ 433801 w 850558"/>
                <a:gd name="connsiteY67" fmla="*/ 421500 h 560226"/>
                <a:gd name="connsiteX68" fmla="*/ 435421 w 850558"/>
                <a:gd name="connsiteY68" fmla="*/ 449599 h 560226"/>
                <a:gd name="connsiteX69" fmla="*/ 456185 w 850558"/>
                <a:gd name="connsiteY69" fmla="*/ 474554 h 560226"/>
                <a:gd name="connsiteX70" fmla="*/ 464281 w 850558"/>
                <a:gd name="connsiteY70" fmla="*/ 474554 h 560226"/>
                <a:gd name="connsiteX71" fmla="*/ 487903 w 850558"/>
                <a:gd name="connsiteY71" fmla="*/ 451885 h 560226"/>
                <a:gd name="connsiteX72" fmla="*/ 487618 w 850558"/>
                <a:gd name="connsiteY72" fmla="*/ 379019 h 560226"/>
                <a:gd name="connsiteX73" fmla="*/ 119953 w 850558"/>
                <a:gd name="connsiteY73" fmla="*/ 342824 h 560226"/>
                <a:gd name="connsiteX74" fmla="*/ 119953 w 850558"/>
                <a:gd name="connsiteY74" fmla="*/ 341871 h 560226"/>
                <a:gd name="connsiteX75" fmla="*/ 182532 w 850558"/>
                <a:gd name="connsiteY75" fmla="*/ 341776 h 560226"/>
                <a:gd name="connsiteX76" fmla="*/ 208249 w 850558"/>
                <a:gd name="connsiteY76" fmla="*/ 319868 h 560226"/>
                <a:gd name="connsiteX77" fmla="*/ 184532 w 850558"/>
                <a:gd name="connsiteY77" fmla="*/ 295484 h 560226"/>
                <a:gd name="connsiteX78" fmla="*/ 57373 w 850558"/>
                <a:gd name="connsiteY78" fmla="*/ 295675 h 560226"/>
                <a:gd name="connsiteX79" fmla="*/ 32513 w 850558"/>
                <a:gd name="connsiteY79" fmla="*/ 321297 h 560226"/>
                <a:gd name="connsiteX80" fmla="*/ 61469 w 850558"/>
                <a:gd name="connsiteY80" fmla="*/ 342824 h 560226"/>
                <a:gd name="connsiteX81" fmla="*/ 119953 w 850558"/>
                <a:gd name="connsiteY81" fmla="*/ 342824 h 560226"/>
                <a:gd name="connsiteX82" fmla="*/ 127287 w 850558"/>
                <a:gd name="connsiteY82" fmla="*/ 421691 h 560226"/>
                <a:gd name="connsiteX83" fmla="*/ 183865 w 850558"/>
                <a:gd name="connsiteY83" fmla="*/ 421691 h 560226"/>
                <a:gd name="connsiteX84" fmla="*/ 208059 w 850558"/>
                <a:gd name="connsiteY84" fmla="*/ 398354 h 560226"/>
                <a:gd name="connsiteX85" fmla="*/ 185294 w 850558"/>
                <a:gd name="connsiteY85" fmla="*/ 375399 h 560226"/>
                <a:gd name="connsiteX86" fmla="*/ 70137 w 850558"/>
                <a:gd name="connsiteY86" fmla="*/ 375399 h 560226"/>
                <a:gd name="connsiteX87" fmla="*/ 45372 w 850558"/>
                <a:gd name="connsiteY87" fmla="*/ 399116 h 560226"/>
                <a:gd name="connsiteX88" fmla="*/ 70804 w 850558"/>
                <a:gd name="connsiteY88" fmla="*/ 421881 h 560226"/>
                <a:gd name="connsiteX89" fmla="*/ 127382 w 850558"/>
                <a:gd name="connsiteY89" fmla="*/ 421881 h 560226"/>
                <a:gd name="connsiteX90" fmla="*/ 114809 w 850558"/>
                <a:gd name="connsiteY90" fmla="*/ 216998 h 560226"/>
                <a:gd name="connsiteX91" fmla="*/ 58231 w 850558"/>
                <a:gd name="connsiteY91" fmla="*/ 216998 h 560226"/>
                <a:gd name="connsiteX92" fmla="*/ 32418 w 850558"/>
                <a:gd name="connsiteY92" fmla="*/ 239001 h 560226"/>
                <a:gd name="connsiteX93" fmla="*/ 58135 w 850558"/>
                <a:gd name="connsiteY93" fmla="*/ 263480 h 560226"/>
                <a:gd name="connsiteX94" fmla="*/ 169292 w 850558"/>
                <a:gd name="connsiteY94" fmla="*/ 263480 h 560226"/>
                <a:gd name="connsiteX95" fmla="*/ 195295 w 850558"/>
                <a:gd name="connsiteY95" fmla="*/ 239287 h 560226"/>
                <a:gd name="connsiteX96" fmla="*/ 169483 w 850558"/>
                <a:gd name="connsiteY96" fmla="*/ 217189 h 560226"/>
                <a:gd name="connsiteX97" fmla="*/ 114904 w 850558"/>
                <a:gd name="connsiteY97" fmla="*/ 216998 h 560226"/>
                <a:gd name="connsiteX98" fmla="*/ 132240 w 850558"/>
                <a:gd name="connsiteY98" fmla="*/ 501986 h 560226"/>
                <a:gd name="connsiteX99" fmla="*/ 132240 w 850558"/>
                <a:gd name="connsiteY99" fmla="*/ 501986 h 560226"/>
                <a:gd name="connsiteX100" fmla="*/ 166625 w 850558"/>
                <a:gd name="connsiteY100" fmla="*/ 501986 h 560226"/>
                <a:gd name="connsiteX101" fmla="*/ 195391 w 850558"/>
                <a:gd name="connsiteY101" fmla="*/ 477793 h 560226"/>
                <a:gd name="connsiteX102" fmla="*/ 165101 w 850558"/>
                <a:gd name="connsiteY102" fmla="*/ 452933 h 560226"/>
                <a:gd name="connsiteX103" fmla="*/ 98426 w 850558"/>
                <a:gd name="connsiteY103" fmla="*/ 454742 h 560226"/>
                <a:gd name="connsiteX104" fmla="*/ 72423 w 850558"/>
                <a:gd name="connsiteY104" fmla="*/ 476650 h 560226"/>
                <a:gd name="connsiteX105" fmla="*/ 97950 w 850558"/>
                <a:gd name="connsiteY105" fmla="*/ 501796 h 560226"/>
                <a:gd name="connsiteX106" fmla="*/ 132335 w 850558"/>
                <a:gd name="connsiteY106" fmla="*/ 501986 h 56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850558" h="560226">
                  <a:moveTo>
                    <a:pt x="681070" y="560184"/>
                  </a:moveTo>
                  <a:cubicBezTo>
                    <a:pt x="635160" y="560184"/>
                    <a:pt x="589345" y="560279"/>
                    <a:pt x="543434" y="560184"/>
                  </a:cubicBezTo>
                  <a:cubicBezTo>
                    <a:pt x="508954" y="560089"/>
                    <a:pt x="498667" y="552850"/>
                    <a:pt x="487903" y="519512"/>
                  </a:cubicBezTo>
                  <a:cubicBezTo>
                    <a:pt x="485046" y="510559"/>
                    <a:pt x="480093" y="507416"/>
                    <a:pt x="471901" y="507701"/>
                  </a:cubicBezTo>
                  <a:cubicBezTo>
                    <a:pt x="436849" y="509225"/>
                    <a:pt x="401226" y="501415"/>
                    <a:pt x="367507" y="521036"/>
                  </a:cubicBezTo>
                  <a:cubicBezTo>
                    <a:pt x="349124" y="531704"/>
                    <a:pt x="326169" y="532847"/>
                    <a:pt x="304452" y="532847"/>
                  </a:cubicBezTo>
                  <a:cubicBezTo>
                    <a:pt x="237015" y="533038"/>
                    <a:pt x="169483" y="533228"/>
                    <a:pt x="102046" y="533038"/>
                  </a:cubicBezTo>
                  <a:cubicBezTo>
                    <a:pt x="56992" y="532943"/>
                    <a:pt x="33942" y="505320"/>
                    <a:pt x="42324" y="460743"/>
                  </a:cubicBezTo>
                  <a:cubicBezTo>
                    <a:pt x="44038" y="451694"/>
                    <a:pt x="41371" y="447313"/>
                    <a:pt x="34894" y="442265"/>
                  </a:cubicBezTo>
                  <a:cubicBezTo>
                    <a:pt x="13082" y="425024"/>
                    <a:pt x="8129" y="402545"/>
                    <a:pt x="17368" y="377018"/>
                  </a:cubicBezTo>
                  <a:cubicBezTo>
                    <a:pt x="20607" y="368160"/>
                    <a:pt x="18892" y="362350"/>
                    <a:pt x="13273" y="355206"/>
                  </a:cubicBezTo>
                  <a:cubicBezTo>
                    <a:pt x="-2539" y="335299"/>
                    <a:pt x="-4063" y="313106"/>
                    <a:pt x="7843" y="290912"/>
                  </a:cubicBezTo>
                  <a:cubicBezTo>
                    <a:pt x="12320" y="282626"/>
                    <a:pt x="11463" y="276434"/>
                    <a:pt x="7843" y="268433"/>
                  </a:cubicBezTo>
                  <a:cubicBezTo>
                    <a:pt x="-11778" y="224714"/>
                    <a:pt x="10510" y="187185"/>
                    <a:pt x="58135" y="184232"/>
                  </a:cubicBezTo>
                  <a:cubicBezTo>
                    <a:pt x="78995" y="182899"/>
                    <a:pt x="99950" y="183470"/>
                    <a:pt x="120810" y="183851"/>
                  </a:cubicBezTo>
                  <a:cubicBezTo>
                    <a:pt x="133764" y="184137"/>
                    <a:pt x="139098" y="180041"/>
                    <a:pt x="132430" y="167373"/>
                  </a:cubicBezTo>
                  <a:cubicBezTo>
                    <a:pt x="114238" y="132702"/>
                    <a:pt x="117095" y="95174"/>
                    <a:pt x="119381" y="58312"/>
                  </a:cubicBezTo>
                  <a:cubicBezTo>
                    <a:pt x="122048" y="16592"/>
                    <a:pt x="150147" y="-5220"/>
                    <a:pt x="188723" y="1067"/>
                  </a:cubicBezTo>
                  <a:cubicBezTo>
                    <a:pt x="212821" y="5067"/>
                    <a:pt x="226918" y="19736"/>
                    <a:pt x="229776" y="44120"/>
                  </a:cubicBezTo>
                  <a:cubicBezTo>
                    <a:pt x="230347" y="48787"/>
                    <a:pt x="230633" y="53549"/>
                    <a:pt x="231109" y="58217"/>
                  </a:cubicBezTo>
                  <a:cubicBezTo>
                    <a:pt x="235015" y="102889"/>
                    <a:pt x="254731" y="134036"/>
                    <a:pt x="301309" y="144704"/>
                  </a:cubicBezTo>
                  <a:cubicBezTo>
                    <a:pt x="317596" y="148418"/>
                    <a:pt x="332836" y="156419"/>
                    <a:pt x="348648" y="162420"/>
                  </a:cubicBezTo>
                  <a:cubicBezTo>
                    <a:pt x="383700" y="175660"/>
                    <a:pt x="409227" y="199091"/>
                    <a:pt x="426562" y="232334"/>
                  </a:cubicBezTo>
                  <a:cubicBezTo>
                    <a:pt x="438183" y="254622"/>
                    <a:pt x="469520" y="259766"/>
                    <a:pt x="488761" y="242811"/>
                  </a:cubicBezTo>
                  <a:cubicBezTo>
                    <a:pt x="496381" y="236144"/>
                    <a:pt x="504858" y="236620"/>
                    <a:pt x="513430" y="236715"/>
                  </a:cubicBezTo>
                  <a:cubicBezTo>
                    <a:pt x="563246" y="237382"/>
                    <a:pt x="613157" y="240620"/>
                    <a:pt x="662878" y="238430"/>
                  </a:cubicBezTo>
                  <a:cubicBezTo>
                    <a:pt x="717551" y="236048"/>
                    <a:pt x="772129" y="237668"/>
                    <a:pt x="826708" y="236810"/>
                  </a:cubicBezTo>
                  <a:cubicBezTo>
                    <a:pt x="835566" y="236620"/>
                    <a:pt x="846805" y="234239"/>
                    <a:pt x="848996" y="248050"/>
                  </a:cubicBezTo>
                  <a:cubicBezTo>
                    <a:pt x="851568" y="264052"/>
                    <a:pt x="844138" y="269767"/>
                    <a:pt x="828517" y="269672"/>
                  </a:cubicBezTo>
                  <a:cubicBezTo>
                    <a:pt x="767176" y="269100"/>
                    <a:pt x="705740" y="269005"/>
                    <a:pt x="644399" y="269005"/>
                  </a:cubicBezTo>
                  <a:cubicBezTo>
                    <a:pt x="610014" y="269005"/>
                    <a:pt x="575629" y="269957"/>
                    <a:pt x="541243" y="269291"/>
                  </a:cubicBezTo>
                  <a:cubicBezTo>
                    <a:pt x="525241" y="269005"/>
                    <a:pt x="520003" y="275291"/>
                    <a:pt x="520098" y="290817"/>
                  </a:cubicBezTo>
                  <a:cubicBezTo>
                    <a:pt x="520574" y="361683"/>
                    <a:pt x="520669" y="432454"/>
                    <a:pt x="520098" y="503320"/>
                  </a:cubicBezTo>
                  <a:cubicBezTo>
                    <a:pt x="519907" y="522179"/>
                    <a:pt x="527718" y="527609"/>
                    <a:pt x="545625" y="527513"/>
                  </a:cubicBezTo>
                  <a:cubicBezTo>
                    <a:pt x="638684" y="526942"/>
                    <a:pt x="731839" y="527228"/>
                    <a:pt x="824898" y="527418"/>
                  </a:cubicBezTo>
                  <a:cubicBezTo>
                    <a:pt x="832613" y="527418"/>
                    <a:pt x="841662" y="525037"/>
                    <a:pt x="847282" y="533133"/>
                  </a:cubicBezTo>
                  <a:cubicBezTo>
                    <a:pt x="855283" y="544658"/>
                    <a:pt x="847948" y="559041"/>
                    <a:pt x="832708" y="559232"/>
                  </a:cubicBezTo>
                  <a:cubicBezTo>
                    <a:pt x="782131" y="559898"/>
                    <a:pt x="731553" y="559422"/>
                    <a:pt x="680975" y="559422"/>
                  </a:cubicBezTo>
                  <a:cubicBezTo>
                    <a:pt x="680975" y="559708"/>
                    <a:pt x="680975" y="559898"/>
                    <a:pt x="680975" y="560184"/>
                  </a:cubicBezTo>
                  <a:close/>
                  <a:moveTo>
                    <a:pt x="487522" y="379209"/>
                  </a:moveTo>
                  <a:cubicBezTo>
                    <a:pt x="487522" y="359683"/>
                    <a:pt x="487522" y="340061"/>
                    <a:pt x="487522" y="320535"/>
                  </a:cubicBezTo>
                  <a:cubicBezTo>
                    <a:pt x="487332" y="277863"/>
                    <a:pt x="491332" y="281197"/>
                    <a:pt x="449899" y="282626"/>
                  </a:cubicBezTo>
                  <a:cubicBezTo>
                    <a:pt x="426372" y="283483"/>
                    <a:pt x="412180" y="275768"/>
                    <a:pt x="402464" y="254146"/>
                  </a:cubicBezTo>
                  <a:cubicBezTo>
                    <a:pt x="387986" y="221951"/>
                    <a:pt x="362935" y="200520"/>
                    <a:pt x="329312" y="188519"/>
                  </a:cubicBezTo>
                  <a:cubicBezTo>
                    <a:pt x="303309" y="179184"/>
                    <a:pt x="277972" y="168135"/>
                    <a:pt x="252255" y="157848"/>
                  </a:cubicBezTo>
                  <a:cubicBezTo>
                    <a:pt x="232062" y="149752"/>
                    <a:pt x="219679" y="134702"/>
                    <a:pt x="212917" y="114319"/>
                  </a:cubicBezTo>
                  <a:cubicBezTo>
                    <a:pt x="206344" y="94412"/>
                    <a:pt x="201772" y="74123"/>
                    <a:pt x="199010" y="53264"/>
                  </a:cubicBezTo>
                  <a:cubicBezTo>
                    <a:pt x="196343" y="33261"/>
                    <a:pt x="179103" y="24689"/>
                    <a:pt x="164149" y="35166"/>
                  </a:cubicBezTo>
                  <a:cubicBezTo>
                    <a:pt x="154528" y="41929"/>
                    <a:pt x="150814" y="52406"/>
                    <a:pt x="149956" y="63265"/>
                  </a:cubicBezTo>
                  <a:cubicBezTo>
                    <a:pt x="147099" y="99269"/>
                    <a:pt x="148623" y="134607"/>
                    <a:pt x="166435" y="167564"/>
                  </a:cubicBezTo>
                  <a:cubicBezTo>
                    <a:pt x="171483" y="176993"/>
                    <a:pt x="177293" y="183185"/>
                    <a:pt x="187961" y="186899"/>
                  </a:cubicBezTo>
                  <a:cubicBezTo>
                    <a:pt x="221680" y="198615"/>
                    <a:pt x="234634" y="226714"/>
                    <a:pt x="223394" y="261099"/>
                  </a:cubicBezTo>
                  <a:cubicBezTo>
                    <a:pt x="221584" y="266719"/>
                    <a:pt x="217965" y="271862"/>
                    <a:pt x="223394" y="277863"/>
                  </a:cubicBezTo>
                  <a:cubicBezTo>
                    <a:pt x="233586" y="289388"/>
                    <a:pt x="241301" y="303009"/>
                    <a:pt x="255493" y="311010"/>
                  </a:cubicBezTo>
                  <a:cubicBezTo>
                    <a:pt x="283878" y="327107"/>
                    <a:pt x="312929" y="341014"/>
                    <a:pt x="346457" y="341871"/>
                  </a:cubicBezTo>
                  <a:cubicBezTo>
                    <a:pt x="359316" y="342157"/>
                    <a:pt x="369317" y="344824"/>
                    <a:pt x="367698" y="361302"/>
                  </a:cubicBezTo>
                  <a:cubicBezTo>
                    <a:pt x="366079" y="378161"/>
                    <a:pt x="353601" y="375304"/>
                    <a:pt x="343409" y="374447"/>
                  </a:cubicBezTo>
                  <a:cubicBezTo>
                    <a:pt x="312072" y="371684"/>
                    <a:pt x="282925" y="361588"/>
                    <a:pt x="255017" y="347300"/>
                  </a:cubicBezTo>
                  <a:cubicBezTo>
                    <a:pt x="249207" y="344348"/>
                    <a:pt x="243111" y="335870"/>
                    <a:pt x="235586" y="344443"/>
                  </a:cubicBezTo>
                  <a:cubicBezTo>
                    <a:pt x="228919" y="351968"/>
                    <a:pt x="226347" y="359397"/>
                    <a:pt x="232824" y="369684"/>
                  </a:cubicBezTo>
                  <a:cubicBezTo>
                    <a:pt x="243587" y="386734"/>
                    <a:pt x="246349" y="406832"/>
                    <a:pt x="234253" y="423215"/>
                  </a:cubicBezTo>
                  <a:cubicBezTo>
                    <a:pt x="222632" y="439026"/>
                    <a:pt x="222918" y="453123"/>
                    <a:pt x="226156" y="471125"/>
                  </a:cubicBezTo>
                  <a:cubicBezTo>
                    <a:pt x="231586" y="501415"/>
                    <a:pt x="229871" y="501701"/>
                    <a:pt x="261304" y="500177"/>
                  </a:cubicBezTo>
                  <a:cubicBezTo>
                    <a:pt x="265304" y="499986"/>
                    <a:pt x="269400" y="500081"/>
                    <a:pt x="273400" y="499986"/>
                  </a:cubicBezTo>
                  <a:cubicBezTo>
                    <a:pt x="299594" y="499605"/>
                    <a:pt x="326074" y="501796"/>
                    <a:pt x="351791" y="493890"/>
                  </a:cubicBezTo>
                  <a:cubicBezTo>
                    <a:pt x="388081" y="482746"/>
                    <a:pt x="403988" y="462458"/>
                    <a:pt x="401512" y="426834"/>
                  </a:cubicBezTo>
                  <a:cubicBezTo>
                    <a:pt x="400559" y="413213"/>
                    <a:pt x="408655" y="411118"/>
                    <a:pt x="417895" y="408546"/>
                  </a:cubicBezTo>
                  <a:cubicBezTo>
                    <a:pt x="429325" y="405403"/>
                    <a:pt x="431706" y="413023"/>
                    <a:pt x="433801" y="421500"/>
                  </a:cubicBezTo>
                  <a:cubicBezTo>
                    <a:pt x="436087" y="430835"/>
                    <a:pt x="436849" y="440074"/>
                    <a:pt x="435421" y="449599"/>
                  </a:cubicBezTo>
                  <a:cubicBezTo>
                    <a:pt x="432754" y="466236"/>
                    <a:pt x="439675" y="474554"/>
                    <a:pt x="456185" y="474554"/>
                  </a:cubicBezTo>
                  <a:cubicBezTo>
                    <a:pt x="458852" y="474554"/>
                    <a:pt x="461614" y="474269"/>
                    <a:pt x="464281" y="474554"/>
                  </a:cubicBezTo>
                  <a:cubicBezTo>
                    <a:pt x="481522" y="476745"/>
                    <a:pt x="488856" y="470078"/>
                    <a:pt x="487903" y="451885"/>
                  </a:cubicBezTo>
                  <a:cubicBezTo>
                    <a:pt x="486665" y="427691"/>
                    <a:pt x="487618" y="403307"/>
                    <a:pt x="487618" y="379019"/>
                  </a:cubicBezTo>
                  <a:close/>
                  <a:moveTo>
                    <a:pt x="119953" y="342824"/>
                  </a:moveTo>
                  <a:cubicBezTo>
                    <a:pt x="119953" y="342824"/>
                    <a:pt x="119953" y="342252"/>
                    <a:pt x="119953" y="341871"/>
                  </a:cubicBezTo>
                  <a:cubicBezTo>
                    <a:pt x="140812" y="341871"/>
                    <a:pt x="161672" y="342157"/>
                    <a:pt x="182532" y="341776"/>
                  </a:cubicBezTo>
                  <a:cubicBezTo>
                    <a:pt x="196629" y="341490"/>
                    <a:pt x="207868" y="336728"/>
                    <a:pt x="208249" y="319868"/>
                  </a:cubicBezTo>
                  <a:cubicBezTo>
                    <a:pt x="208535" y="303866"/>
                    <a:pt x="198915" y="295770"/>
                    <a:pt x="184532" y="295484"/>
                  </a:cubicBezTo>
                  <a:cubicBezTo>
                    <a:pt x="142146" y="294722"/>
                    <a:pt x="99760" y="294532"/>
                    <a:pt x="57373" y="295675"/>
                  </a:cubicBezTo>
                  <a:cubicBezTo>
                    <a:pt x="42895" y="296056"/>
                    <a:pt x="30799" y="304247"/>
                    <a:pt x="32513" y="321297"/>
                  </a:cubicBezTo>
                  <a:cubicBezTo>
                    <a:pt x="34132" y="337966"/>
                    <a:pt x="46515" y="342824"/>
                    <a:pt x="61469" y="342824"/>
                  </a:cubicBezTo>
                  <a:cubicBezTo>
                    <a:pt x="80995" y="342824"/>
                    <a:pt x="100522" y="342824"/>
                    <a:pt x="119953" y="342824"/>
                  </a:cubicBezTo>
                  <a:close/>
                  <a:moveTo>
                    <a:pt x="127287" y="421691"/>
                  </a:moveTo>
                  <a:cubicBezTo>
                    <a:pt x="146146" y="421691"/>
                    <a:pt x="165006" y="421691"/>
                    <a:pt x="183865" y="421691"/>
                  </a:cubicBezTo>
                  <a:cubicBezTo>
                    <a:pt x="199391" y="421691"/>
                    <a:pt x="208154" y="413880"/>
                    <a:pt x="208059" y="398354"/>
                  </a:cubicBezTo>
                  <a:cubicBezTo>
                    <a:pt x="207964" y="383972"/>
                    <a:pt x="199582" y="375590"/>
                    <a:pt x="185294" y="375399"/>
                  </a:cubicBezTo>
                  <a:cubicBezTo>
                    <a:pt x="146908" y="374923"/>
                    <a:pt x="108523" y="374923"/>
                    <a:pt x="70137" y="375399"/>
                  </a:cubicBezTo>
                  <a:cubicBezTo>
                    <a:pt x="55278" y="375590"/>
                    <a:pt x="44991" y="384162"/>
                    <a:pt x="45372" y="399116"/>
                  </a:cubicBezTo>
                  <a:cubicBezTo>
                    <a:pt x="45753" y="413594"/>
                    <a:pt x="55087" y="422072"/>
                    <a:pt x="70804" y="421881"/>
                  </a:cubicBezTo>
                  <a:cubicBezTo>
                    <a:pt x="89663" y="421691"/>
                    <a:pt x="108523" y="421881"/>
                    <a:pt x="127382" y="421881"/>
                  </a:cubicBezTo>
                  <a:close/>
                  <a:moveTo>
                    <a:pt x="114809" y="216998"/>
                  </a:moveTo>
                  <a:cubicBezTo>
                    <a:pt x="95950" y="216998"/>
                    <a:pt x="77090" y="216998"/>
                    <a:pt x="58231" y="216998"/>
                  </a:cubicBezTo>
                  <a:cubicBezTo>
                    <a:pt x="43467" y="216998"/>
                    <a:pt x="32799" y="223094"/>
                    <a:pt x="32418" y="239001"/>
                  </a:cubicBezTo>
                  <a:cubicBezTo>
                    <a:pt x="31942" y="255670"/>
                    <a:pt x="42324" y="263385"/>
                    <a:pt x="58135" y="263480"/>
                  </a:cubicBezTo>
                  <a:cubicBezTo>
                    <a:pt x="95188" y="263766"/>
                    <a:pt x="132240" y="263671"/>
                    <a:pt x="169292" y="263480"/>
                  </a:cubicBezTo>
                  <a:cubicBezTo>
                    <a:pt x="185104" y="263385"/>
                    <a:pt x="195391" y="256051"/>
                    <a:pt x="195295" y="239287"/>
                  </a:cubicBezTo>
                  <a:cubicBezTo>
                    <a:pt x="195105" y="222904"/>
                    <a:pt x="183580" y="217570"/>
                    <a:pt x="169483" y="217189"/>
                  </a:cubicBezTo>
                  <a:cubicBezTo>
                    <a:pt x="151290" y="216713"/>
                    <a:pt x="133097" y="217094"/>
                    <a:pt x="114904" y="216998"/>
                  </a:cubicBezTo>
                  <a:close/>
                  <a:moveTo>
                    <a:pt x="132240" y="501986"/>
                  </a:moveTo>
                  <a:lnTo>
                    <a:pt x="132240" y="501986"/>
                  </a:lnTo>
                  <a:cubicBezTo>
                    <a:pt x="143670" y="502082"/>
                    <a:pt x="155195" y="502367"/>
                    <a:pt x="166625" y="501986"/>
                  </a:cubicBezTo>
                  <a:cubicBezTo>
                    <a:pt x="182532" y="501605"/>
                    <a:pt x="194629" y="495890"/>
                    <a:pt x="195391" y="477793"/>
                  </a:cubicBezTo>
                  <a:cubicBezTo>
                    <a:pt x="196057" y="462362"/>
                    <a:pt x="184342" y="452742"/>
                    <a:pt x="165101" y="452933"/>
                  </a:cubicBezTo>
                  <a:cubicBezTo>
                    <a:pt x="142908" y="453218"/>
                    <a:pt x="120715" y="454266"/>
                    <a:pt x="98426" y="454742"/>
                  </a:cubicBezTo>
                  <a:cubicBezTo>
                    <a:pt x="83662" y="455028"/>
                    <a:pt x="72994" y="460743"/>
                    <a:pt x="72423" y="476650"/>
                  </a:cubicBezTo>
                  <a:cubicBezTo>
                    <a:pt x="71756" y="493414"/>
                    <a:pt x="82615" y="500843"/>
                    <a:pt x="97950" y="501796"/>
                  </a:cubicBezTo>
                  <a:cubicBezTo>
                    <a:pt x="109380" y="502558"/>
                    <a:pt x="120810" y="501986"/>
                    <a:pt x="132335" y="5019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AA10AEF5-1B50-4FD9-A8D2-F90D92328AA6}"/>
                </a:ext>
              </a:extLst>
            </p:cNvPr>
            <p:cNvSpPr/>
            <p:nvPr/>
          </p:nvSpPr>
          <p:spPr>
            <a:xfrm>
              <a:off x="4817796" y="747706"/>
              <a:ext cx="374335" cy="374238"/>
            </a:xfrm>
            <a:custGeom>
              <a:avLst/>
              <a:gdLst>
                <a:gd name="connsiteX0" fmla="*/ 188407 w 374335"/>
                <a:gd name="connsiteY0" fmla="*/ 0 h 374238"/>
                <a:gd name="connsiteX1" fmla="*/ 374335 w 374335"/>
                <a:gd name="connsiteY1" fmla="*/ 185928 h 374238"/>
                <a:gd name="connsiteX2" fmla="*/ 189265 w 374335"/>
                <a:gd name="connsiteY2" fmla="*/ 374237 h 374238"/>
                <a:gd name="connsiteX3" fmla="*/ 3 w 374335"/>
                <a:gd name="connsiteY3" fmla="*/ 186785 h 374238"/>
                <a:gd name="connsiteX4" fmla="*/ 188407 w 374335"/>
                <a:gd name="connsiteY4" fmla="*/ 0 h 374238"/>
                <a:gd name="connsiteX5" fmla="*/ 32959 w 374335"/>
                <a:gd name="connsiteY5" fmla="*/ 184880 h 374238"/>
                <a:gd name="connsiteX6" fmla="*/ 186598 w 374335"/>
                <a:gd name="connsiteY6" fmla="*/ 341186 h 374238"/>
                <a:gd name="connsiteX7" fmla="*/ 343474 w 374335"/>
                <a:gd name="connsiteY7" fmla="*/ 187547 h 374238"/>
                <a:gd name="connsiteX8" fmla="*/ 187264 w 374335"/>
                <a:gd name="connsiteY8" fmla="*/ 30766 h 374238"/>
                <a:gd name="connsiteX9" fmla="*/ 33055 w 374335"/>
                <a:gd name="connsiteY9" fmla="*/ 184785 h 37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335" h="374238">
                  <a:moveTo>
                    <a:pt x="188407" y="0"/>
                  </a:moveTo>
                  <a:cubicBezTo>
                    <a:pt x="292801" y="0"/>
                    <a:pt x="374240" y="81534"/>
                    <a:pt x="374335" y="185928"/>
                  </a:cubicBezTo>
                  <a:cubicBezTo>
                    <a:pt x="374335" y="288608"/>
                    <a:pt x="289753" y="374618"/>
                    <a:pt x="189265" y="374237"/>
                  </a:cubicBezTo>
                  <a:cubicBezTo>
                    <a:pt x="85728" y="373856"/>
                    <a:pt x="479" y="289465"/>
                    <a:pt x="3" y="186785"/>
                  </a:cubicBezTo>
                  <a:cubicBezTo>
                    <a:pt x="-569" y="83725"/>
                    <a:pt x="83918" y="0"/>
                    <a:pt x="188407" y="0"/>
                  </a:cubicBezTo>
                  <a:close/>
                  <a:moveTo>
                    <a:pt x="32959" y="184880"/>
                  </a:moveTo>
                  <a:cubicBezTo>
                    <a:pt x="32674" y="272510"/>
                    <a:pt x="99634" y="340709"/>
                    <a:pt x="186598" y="341186"/>
                  </a:cubicBezTo>
                  <a:cubicBezTo>
                    <a:pt x="273180" y="341662"/>
                    <a:pt x="342808" y="273558"/>
                    <a:pt x="343474" y="187547"/>
                  </a:cubicBezTo>
                  <a:cubicBezTo>
                    <a:pt x="344141" y="100679"/>
                    <a:pt x="274609" y="30861"/>
                    <a:pt x="187264" y="30766"/>
                  </a:cubicBezTo>
                  <a:cubicBezTo>
                    <a:pt x="102016" y="30766"/>
                    <a:pt x="33340" y="99346"/>
                    <a:pt x="33055" y="184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69DBAC5-360F-4920-9C05-0C4E2D8A6337}"/>
                </a:ext>
              </a:extLst>
            </p:cNvPr>
            <p:cNvSpPr/>
            <p:nvPr/>
          </p:nvSpPr>
          <p:spPr>
            <a:xfrm>
              <a:off x="5223418" y="1021750"/>
              <a:ext cx="86540" cy="60461"/>
            </a:xfrm>
            <a:custGeom>
              <a:avLst/>
              <a:gdLst>
                <a:gd name="connsiteX0" fmla="*/ 86538 w 86540"/>
                <a:gd name="connsiteY0" fmla="*/ 43709 h 60461"/>
                <a:gd name="connsiteX1" fmla="*/ 62154 w 86540"/>
                <a:gd name="connsiteY1" fmla="*/ 58473 h 60461"/>
                <a:gd name="connsiteX2" fmla="*/ 9957 w 86540"/>
                <a:gd name="connsiteY2" fmla="*/ 32755 h 60461"/>
                <a:gd name="connsiteX3" fmla="*/ 3480 w 86540"/>
                <a:gd name="connsiteY3" fmla="*/ 8371 h 60461"/>
                <a:gd name="connsiteX4" fmla="*/ 24054 w 86540"/>
                <a:gd name="connsiteY4" fmla="*/ 4085 h 60461"/>
                <a:gd name="connsiteX5" fmla="*/ 75965 w 86540"/>
                <a:gd name="connsiteY5" fmla="*/ 30279 h 60461"/>
                <a:gd name="connsiteX6" fmla="*/ 86442 w 86540"/>
                <a:gd name="connsiteY6" fmla="*/ 43804 h 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40" h="60461">
                  <a:moveTo>
                    <a:pt x="86538" y="43709"/>
                  </a:moveTo>
                  <a:cubicBezTo>
                    <a:pt x="85871" y="56758"/>
                    <a:pt x="74631" y="64283"/>
                    <a:pt x="62154" y="58473"/>
                  </a:cubicBezTo>
                  <a:cubicBezTo>
                    <a:pt x="44628" y="50186"/>
                    <a:pt x="27578" y="40852"/>
                    <a:pt x="9957" y="32755"/>
                  </a:cubicBezTo>
                  <a:cubicBezTo>
                    <a:pt x="-2712" y="26850"/>
                    <a:pt x="-1378" y="18944"/>
                    <a:pt x="3480" y="8371"/>
                  </a:cubicBezTo>
                  <a:cubicBezTo>
                    <a:pt x="8909" y="-3440"/>
                    <a:pt x="15386" y="-677"/>
                    <a:pt x="24054" y="4085"/>
                  </a:cubicBezTo>
                  <a:cubicBezTo>
                    <a:pt x="41103" y="13229"/>
                    <a:pt x="58629" y="21516"/>
                    <a:pt x="75965" y="30279"/>
                  </a:cubicBezTo>
                  <a:cubicBezTo>
                    <a:pt x="81204" y="32946"/>
                    <a:pt x="87395" y="35041"/>
                    <a:pt x="86442" y="438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DA68050F-BCD2-4020-B3C5-16CDA5790CDF}"/>
                </a:ext>
              </a:extLst>
            </p:cNvPr>
            <p:cNvSpPr/>
            <p:nvPr/>
          </p:nvSpPr>
          <p:spPr>
            <a:xfrm>
              <a:off x="5222751" y="784248"/>
              <a:ext cx="87636" cy="61502"/>
            </a:xfrm>
            <a:custGeom>
              <a:avLst/>
              <a:gdLst>
                <a:gd name="connsiteX0" fmla="*/ 19196 w 87636"/>
                <a:gd name="connsiteY0" fmla="*/ 61470 h 61502"/>
                <a:gd name="connsiteX1" fmla="*/ 2051 w 87636"/>
                <a:gd name="connsiteY1" fmla="*/ 49182 h 61502"/>
                <a:gd name="connsiteX2" fmla="*/ 6814 w 87636"/>
                <a:gd name="connsiteY2" fmla="*/ 32323 h 61502"/>
                <a:gd name="connsiteX3" fmla="*/ 67678 w 87636"/>
                <a:gd name="connsiteY3" fmla="*/ 1462 h 61502"/>
                <a:gd name="connsiteX4" fmla="*/ 82347 w 87636"/>
                <a:gd name="connsiteY4" fmla="*/ 7368 h 61502"/>
                <a:gd name="connsiteX5" fmla="*/ 83490 w 87636"/>
                <a:gd name="connsiteY5" fmla="*/ 26989 h 61502"/>
                <a:gd name="connsiteX6" fmla="*/ 19196 w 87636"/>
                <a:gd name="connsiteY6" fmla="*/ 61470 h 6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36" h="61502">
                  <a:moveTo>
                    <a:pt x="19196" y="61470"/>
                  </a:moveTo>
                  <a:cubicBezTo>
                    <a:pt x="7004" y="62041"/>
                    <a:pt x="5004" y="54993"/>
                    <a:pt x="2051" y="49182"/>
                  </a:cubicBezTo>
                  <a:cubicBezTo>
                    <a:pt x="-1473" y="42229"/>
                    <a:pt x="-806" y="36228"/>
                    <a:pt x="6814" y="32323"/>
                  </a:cubicBezTo>
                  <a:cubicBezTo>
                    <a:pt x="27102" y="22036"/>
                    <a:pt x="47295" y="11654"/>
                    <a:pt x="67678" y="1462"/>
                  </a:cubicBezTo>
                  <a:cubicBezTo>
                    <a:pt x="74441" y="-1967"/>
                    <a:pt x="79394" y="891"/>
                    <a:pt x="82347" y="7368"/>
                  </a:cubicBezTo>
                  <a:cubicBezTo>
                    <a:pt x="85300" y="13749"/>
                    <a:pt x="91967" y="22036"/>
                    <a:pt x="83490" y="26989"/>
                  </a:cubicBezTo>
                  <a:cubicBezTo>
                    <a:pt x="61678" y="39943"/>
                    <a:pt x="38818" y="51087"/>
                    <a:pt x="19196" y="6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26A49E0E-5058-4686-BF8E-86E667892D94}"/>
                </a:ext>
              </a:extLst>
            </p:cNvPr>
            <p:cNvSpPr/>
            <p:nvPr/>
          </p:nvSpPr>
          <p:spPr>
            <a:xfrm>
              <a:off x="4721047" y="784091"/>
              <a:ext cx="88328" cy="61920"/>
            </a:xfrm>
            <a:custGeom>
              <a:avLst/>
              <a:gdLst>
                <a:gd name="connsiteX0" fmla="*/ 17408 w 88328"/>
                <a:gd name="connsiteY0" fmla="*/ 95 h 61920"/>
                <a:gd name="connsiteX1" fmla="*/ 85036 w 88328"/>
                <a:gd name="connsiteY1" fmla="*/ 35719 h 61920"/>
                <a:gd name="connsiteX2" fmla="*/ 83036 w 88328"/>
                <a:gd name="connsiteY2" fmla="*/ 53816 h 61920"/>
                <a:gd name="connsiteX3" fmla="*/ 68653 w 88328"/>
                <a:gd name="connsiteY3" fmla="*/ 60674 h 61920"/>
                <a:gd name="connsiteX4" fmla="*/ 5502 w 88328"/>
                <a:gd name="connsiteY4" fmla="*/ 29147 h 61920"/>
                <a:gd name="connsiteX5" fmla="*/ 2073 w 88328"/>
                <a:gd name="connsiteY5" fmla="*/ 13525 h 61920"/>
                <a:gd name="connsiteX6" fmla="*/ 17408 w 88328"/>
                <a:gd name="connsiteY6" fmla="*/ 0 h 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28" h="61920">
                  <a:moveTo>
                    <a:pt x="17408" y="95"/>
                  </a:moveTo>
                  <a:cubicBezTo>
                    <a:pt x="38840" y="11240"/>
                    <a:pt x="62462" y="22574"/>
                    <a:pt x="85036" y="35719"/>
                  </a:cubicBezTo>
                  <a:cubicBezTo>
                    <a:pt x="92084" y="39815"/>
                    <a:pt x="86084" y="47911"/>
                    <a:pt x="83036" y="53816"/>
                  </a:cubicBezTo>
                  <a:cubicBezTo>
                    <a:pt x="80083" y="59722"/>
                    <a:pt x="75987" y="64199"/>
                    <a:pt x="68653" y="60674"/>
                  </a:cubicBezTo>
                  <a:cubicBezTo>
                    <a:pt x="47507" y="50387"/>
                    <a:pt x="26457" y="39910"/>
                    <a:pt x="5502" y="29147"/>
                  </a:cubicBezTo>
                  <a:cubicBezTo>
                    <a:pt x="-1165" y="25718"/>
                    <a:pt x="-1070" y="19717"/>
                    <a:pt x="2073" y="13525"/>
                  </a:cubicBezTo>
                  <a:cubicBezTo>
                    <a:pt x="5026" y="7715"/>
                    <a:pt x="6264" y="286"/>
                    <a:pt x="1740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A5E2428C-E110-44E2-A705-E2456D7D9314}"/>
                </a:ext>
              </a:extLst>
            </p:cNvPr>
            <p:cNvSpPr/>
            <p:nvPr/>
          </p:nvSpPr>
          <p:spPr>
            <a:xfrm>
              <a:off x="4696064" y="918083"/>
              <a:ext cx="85035" cy="31209"/>
            </a:xfrm>
            <a:custGeom>
              <a:avLst/>
              <a:gdLst>
                <a:gd name="connsiteX0" fmla="*/ 43058 w 85035"/>
                <a:gd name="connsiteY0" fmla="*/ 30981 h 31209"/>
                <a:gd name="connsiteX1" fmla="*/ 16865 w 85035"/>
                <a:gd name="connsiteY1" fmla="*/ 30981 h 31209"/>
                <a:gd name="connsiteX2" fmla="*/ 5 w 85035"/>
                <a:gd name="connsiteY2" fmla="*/ 16217 h 31209"/>
                <a:gd name="connsiteX3" fmla="*/ 15626 w 85035"/>
                <a:gd name="connsiteY3" fmla="*/ 215 h 31209"/>
                <a:gd name="connsiteX4" fmla="*/ 70109 w 85035"/>
                <a:gd name="connsiteY4" fmla="*/ 24 h 31209"/>
                <a:gd name="connsiteX5" fmla="*/ 84968 w 85035"/>
                <a:gd name="connsiteY5" fmla="*/ 18598 h 31209"/>
                <a:gd name="connsiteX6" fmla="*/ 69347 w 85035"/>
                <a:gd name="connsiteY6" fmla="*/ 31171 h 31209"/>
                <a:gd name="connsiteX7" fmla="*/ 43154 w 85035"/>
                <a:gd name="connsiteY7" fmla="*/ 31171 h 31209"/>
                <a:gd name="connsiteX8" fmla="*/ 43154 w 85035"/>
                <a:gd name="connsiteY8" fmla="*/ 30981 h 3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035" h="31209">
                  <a:moveTo>
                    <a:pt x="43058" y="30981"/>
                  </a:moveTo>
                  <a:cubicBezTo>
                    <a:pt x="34295" y="30981"/>
                    <a:pt x="25532" y="30790"/>
                    <a:pt x="16865" y="30981"/>
                  </a:cubicBezTo>
                  <a:cubicBezTo>
                    <a:pt x="6482" y="31267"/>
                    <a:pt x="196" y="27742"/>
                    <a:pt x="5" y="16217"/>
                  </a:cubicBezTo>
                  <a:cubicBezTo>
                    <a:pt x="-185" y="5263"/>
                    <a:pt x="4577" y="120"/>
                    <a:pt x="15626" y="215"/>
                  </a:cubicBezTo>
                  <a:cubicBezTo>
                    <a:pt x="33819" y="406"/>
                    <a:pt x="51917" y="691"/>
                    <a:pt x="70109" y="24"/>
                  </a:cubicBezTo>
                  <a:cubicBezTo>
                    <a:pt x="84397" y="-547"/>
                    <a:pt x="84302" y="8978"/>
                    <a:pt x="84968" y="18598"/>
                  </a:cubicBezTo>
                  <a:cubicBezTo>
                    <a:pt x="85826" y="30409"/>
                    <a:pt x="78396" y="31457"/>
                    <a:pt x="69347" y="31171"/>
                  </a:cubicBezTo>
                  <a:cubicBezTo>
                    <a:pt x="60584" y="30885"/>
                    <a:pt x="51821" y="31171"/>
                    <a:pt x="43154" y="31171"/>
                  </a:cubicBezTo>
                  <a:lnTo>
                    <a:pt x="43154" y="309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B7E58F69-330F-4C63-A65D-FCDD9B659914}"/>
                </a:ext>
              </a:extLst>
            </p:cNvPr>
            <p:cNvSpPr/>
            <p:nvPr/>
          </p:nvSpPr>
          <p:spPr>
            <a:xfrm>
              <a:off x="5250230" y="918103"/>
              <a:ext cx="83951" cy="31121"/>
            </a:xfrm>
            <a:custGeom>
              <a:avLst/>
              <a:gdLst>
                <a:gd name="connsiteX0" fmla="*/ 43152 w 83951"/>
                <a:gd name="connsiteY0" fmla="*/ 31056 h 31121"/>
                <a:gd name="connsiteX1" fmla="*/ 16863 w 83951"/>
                <a:gd name="connsiteY1" fmla="*/ 31056 h 31121"/>
                <a:gd name="connsiteX2" fmla="*/ 4 w 83951"/>
                <a:gd name="connsiteY2" fmla="*/ 17150 h 31121"/>
                <a:gd name="connsiteX3" fmla="*/ 16863 w 83951"/>
                <a:gd name="connsiteY3" fmla="*/ 5 h 31121"/>
                <a:gd name="connsiteX4" fmla="*/ 71441 w 83951"/>
                <a:gd name="connsiteY4" fmla="*/ 5 h 31121"/>
                <a:gd name="connsiteX5" fmla="*/ 83919 w 83951"/>
                <a:gd name="connsiteY5" fmla="*/ 17912 h 31121"/>
                <a:gd name="connsiteX6" fmla="*/ 71346 w 83951"/>
                <a:gd name="connsiteY6" fmla="*/ 31056 h 31121"/>
                <a:gd name="connsiteX7" fmla="*/ 43057 w 83951"/>
                <a:gd name="connsiteY7" fmla="*/ 30961 h 31121"/>
                <a:gd name="connsiteX8" fmla="*/ 43057 w 83951"/>
                <a:gd name="connsiteY8" fmla="*/ 30961 h 3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951" h="31121">
                  <a:moveTo>
                    <a:pt x="43152" y="31056"/>
                  </a:moveTo>
                  <a:cubicBezTo>
                    <a:pt x="34389" y="31056"/>
                    <a:pt x="25626" y="30771"/>
                    <a:pt x="16863" y="31056"/>
                  </a:cubicBezTo>
                  <a:cubicBezTo>
                    <a:pt x="6862" y="31437"/>
                    <a:pt x="-187" y="29723"/>
                    <a:pt x="4" y="17150"/>
                  </a:cubicBezTo>
                  <a:cubicBezTo>
                    <a:pt x="194" y="5244"/>
                    <a:pt x="4957" y="-186"/>
                    <a:pt x="16863" y="5"/>
                  </a:cubicBezTo>
                  <a:cubicBezTo>
                    <a:pt x="35056" y="291"/>
                    <a:pt x="53248" y="386"/>
                    <a:pt x="71441" y="5"/>
                  </a:cubicBezTo>
                  <a:cubicBezTo>
                    <a:pt x="85062" y="-186"/>
                    <a:pt x="83538" y="8958"/>
                    <a:pt x="83919" y="17912"/>
                  </a:cubicBezTo>
                  <a:cubicBezTo>
                    <a:pt x="84300" y="27246"/>
                    <a:pt x="81443" y="31723"/>
                    <a:pt x="71346" y="31056"/>
                  </a:cubicBezTo>
                  <a:cubicBezTo>
                    <a:pt x="61916" y="30485"/>
                    <a:pt x="52487" y="30961"/>
                    <a:pt x="43057" y="30961"/>
                  </a:cubicBezTo>
                  <a:lnTo>
                    <a:pt x="43057" y="309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A31C115B-E7F2-4D01-9CE0-083B6DF64344}"/>
                </a:ext>
              </a:extLst>
            </p:cNvPr>
            <p:cNvSpPr/>
            <p:nvPr/>
          </p:nvSpPr>
          <p:spPr>
            <a:xfrm>
              <a:off x="4872280" y="853541"/>
              <a:ext cx="268203" cy="200311"/>
            </a:xfrm>
            <a:custGeom>
              <a:avLst/>
              <a:gdLst>
                <a:gd name="connsiteX0" fmla="*/ 114587 w 268203"/>
                <a:gd name="connsiteY0" fmla="*/ 200298 h 200311"/>
                <a:gd name="connsiteX1" fmla="*/ 91251 w 268203"/>
                <a:gd name="connsiteY1" fmla="*/ 190106 h 200311"/>
                <a:gd name="connsiteX2" fmla="*/ 6764 w 268203"/>
                <a:gd name="connsiteY2" fmla="*/ 105905 h 200311"/>
                <a:gd name="connsiteX3" fmla="*/ 7717 w 268203"/>
                <a:gd name="connsiteY3" fmla="*/ 81045 h 200311"/>
                <a:gd name="connsiteX4" fmla="*/ 36387 w 268203"/>
                <a:gd name="connsiteY4" fmla="*/ 52565 h 200311"/>
                <a:gd name="connsiteX5" fmla="*/ 73916 w 268203"/>
                <a:gd name="connsiteY5" fmla="*/ 53327 h 200311"/>
                <a:gd name="connsiteX6" fmla="*/ 102300 w 268203"/>
                <a:gd name="connsiteY6" fmla="*/ 82092 h 200311"/>
                <a:gd name="connsiteX7" fmla="*/ 125160 w 268203"/>
                <a:gd name="connsiteY7" fmla="*/ 82092 h 200311"/>
                <a:gd name="connsiteX8" fmla="*/ 194597 w 268203"/>
                <a:gd name="connsiteY8" fmla="*/ 11512 h 200311"/>
                <a:gd name="connsiteX9" fmla="*/ 231173 w 268203"/>
                <a:gd name="connsiteY9" fmla="*/ 12369 h 200311"/>
                <a:gd name="connsiteX10" fmla="*/ 245366 w 268203"/>
                <a:gd name="connsiteY10" fmla="*/ 26752 h 200311"/>
                <a:gd name="connsiteX11" fmla="*/ 246032 w 268203"/>
                <a:gd name="connsiteY11" fmla="*/ 79997 h 200311"/>
                <a:gd name="connsiteX12" fmla="*/ 140305 w 268203"/>
                <a:gd name="connsiteY12" fmla="*/ 185820 h 200311"/>
                <a:gd name="connsiteX13" fmla="*/ 114587 w 268203"/>
                <a:gd name="connsiteY13" fmla="*/ 200107 h 200311"/>
                <a:gd name="connsiteX14" fmla="*/ 111158 w 268203"/>
                <a:gd name="connsiteY14" fmla="*/ 164579 h 200311"/>
                <a:gd name="connsiteX15" fmla="*/ 122684 w 268203"/>
                <a:gd name="connsiteY15" fmla="*/ 158769 h 200311"/>
                <a:gd name="connsiteX16" fmla="*/ 214028 w 268203"/>
                <a:gd name="connsiteY16" fmla="*/ 67138 h 200311"/>
                <a:gd name="connsiteX17" fmla="*/ 219267 w 268203"/>
                <a:gd name="connsiteY17" fmla="*/ 47231 h 200311"/>
                <a:gd name="connsiteX18" fmla="*/ 199074 w 268203"/>
                <a:gd name="connsiteY18" fmla="*/ 52374 h 200311"/>
                <a:gd name="connsiteX19" fmla="*/ 127922 w 268203"/>
                <a:gd name="connsiteY19" fmla="*/ 124098 h 200311"/>
                <a:gd name="connsiteX20" fmla="*/ 98681 w 268203"/>
                <a:gd name="connsiteY20" fmla="*/ 123717 h 200311"/>
                <a:gd name="connsiteX21" fmla="*/ 62962 w 268203"/>
                <a:gd name="connsiteY21" fmla="*/ 87903 h 200311"/>
                <a:gd name="connsiteX22" fmla="*/ 46007 w 268203"/>
                <a:gd name="connsiteY22" fmla="*/ 86664 h 200311"/>
                <a:gd name="connsiteX23" fmla="*/ 48389 w 268203"/>
                <a:gd name="connsiteY23" fmla="*/ 103619 h 200311"/>
                <a:gd name="connsiteX24" fmla="*/ 102872 w 268203"/>
                <a:gd name="connsiteY24" fmla="*/ 157816 h 200311"/>
                <a:gd name="connsiteX25" fmla="*/ 111158 w 268203"/>
                <a:gd name="connsiteY25" fmla="*/ 164579 h 20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8203" h="200311">
                  <a:moveTo>
                    <a:pt x="114587" y="200298"/>
                  </a:moveTo>
                  <a:cubicBezTo>
                    <a:pt x="105158" y="200583"/>
                    <a:pt x="97633" y="196488"/>
                    <a:pt x="91251" y="190106"/>
                  </a:cubicBezTo>
                  <a:cubicBezTo>
                    <a:pt x="63152" y="162007"/>
                    <a:pt x="35244" y="133623"/>
                    <a:pt x="6764" y="105905"/>
                  </a:cubicBezTo>
                  <a:cubicBezTo>
                    <a:pt x="-3046" y="96380"/>
                    <a:pt x="-1713" y="89427"/>
                    <a:pt x="7717" y="81045"/>
                  </a:cubicBezTo>
                  <a:cubicBezTo>
                    <a:pt x="17718" y="72091"/>
                    <a:pt x="26862" y="62090"/>
                    <a:pt x="36387" y="52565"/>
                  </a:cubicBezTo>
                  <a:cubicBezTo>
                    <a:pt x="48706" y="40309"/>
                    <a:pt x="61216" y="40563"/>
                    <a:pt x="73916" y="53327"/>
                  </a:cubicBezTo>
                  <a:cubicBezTo>
                    <a:pt x="83441" y="62852"/>
                    <a:pt x="93442" y="71901"/>
                    <a:pt x="102300" y="82092"/>
                  </a:cubicBezTo>
                  <a:cubicBezTo>
                    <a:pt x="110587" y="91617"/>
                    <a:pt x="116683" y="90951"/>
                    <a:pt x="125160" y="82092"/>
                  </a:cubicBezTo>
                  <a:cubicBezTo>
                    <a:pt x="148020" y="58280"/>
                    <a:pt x="172690" y="36182"/>
                    <a:pt x="194597" y="11512"/>
                  </a:cubicBezTo>
                  <a:cubicBezTo>
                    <a:pt x="208885" y="-4490"/>
                    <a:pt x="219077" y="-3442"/>
                    <a:pt x="231173" y="12369"/>
                  </a:cubicBezTo>
                  <a:cubicBezTo>
                    <a:pt x="235174" y="17703"/>
                    <a:pt x="240603" y="21990"/>
                    <a:pt x="245366" y="26752"/>
                  </a:cubicBezTo>
                  <a:cubicBezTo>
                    <a:pt x="275560" y="57137"/>
                    <a:pt x="275846" y="49898"/>
                    <a:pt x="246032" y="79997"/>
                  </a:cubicBezTo>
                  <a:cubicBezTo>
                    <a:pt x="210980" y="115430"/>
                    <a:pt x="175452" y="150482"/>
                    <a:pt x="140305" y="185820"/>
                  </a:cubicBezTo>
                  <a:cubicBezTo>
                    <a:pt x="132971" y="193154"/>
                    <a:pt x="125636" y="199821"/>
                    <a:pt x="114587" y="200107"/>
                  </a:cubicBezTo>
                  <a:close/>
                  <a:moveTo>
                    <a:pt x="111158" y="164579"/>
                  </a:moveTo>
                  <a:cubicBezTo>
                    <a:pt x="117350" y="164960"/>
                    <a:pt x="119921" y="161626"/>
                    <a:pt x="122684" y="158769"/>
                  </a:cubicBezTo>
                  <a:cubicBezTo>
                    <a:pt x="153164" y="128289"/>
                    <a:pt x="183739" y="97904"/>
                    <a:pt x="214028" y="67138"/>
                  </a:cubicBezTo>
                  <a:cubicBezTo>
                    <a:pt x="219267" y="61899"/>
                    <a:pt x="228506" y="56184"/>
                    <a:pt x="219267" y="47231"/>
                  </a:cubicBezTo>
                  <a:cubicBezTo>
                    <a:pt x="210504" y="38658"/>
                    <a:pt x="204599" y="46945"/>
                    <a:pt x="199074" y="52374"/>
                  </a:cubicBezTo>
                  <a:cubicBezTo>
                    <a:pt x="175166" y="76092"/>
                    <a:pt x="150687" y="99333"/>
                    <a:pt x="127922" y="124098"/>
                  </a:cubicBezTo>
                  <a:cubicBezTo>
                    <a:pt x="116492" y="136575"/>
                    <a:pt x="108872" y="134861"/>
                    <a:pt x="98681" y="123717"/>
                  </a:cubicBezTo>
                  <a:cubicBezTo>
                    <a:pt x="87346" y="111239"/>
                    <a:pt x="74868" y="99904"/>
                    <a:pt x="62962" y="87903"/>
                  </a:cubicBezTo>
                  <a:cubicBezTo>
                    <a:pt x="57533" y="82378"/>
                    <a:pt x="52580" y="79806"/>
                    <a:pt x="46007" y="86664"/>
                  </a:cubicBezTo>
                  <a:cubicBezTo>
                    <a:pt x="39245" y="93713"/>
                    <a:pt x="43150" y="98475"/>
                    <a:pt x="48389" y="103619"/>
                  </a:cubicBezTo>
                  <a:cubicBezTo>
                    <a:pt x="66581" y="121621"/>
                    <a:pt x="84584" y="139814"/>
                    <a:pt x="102872" y="157816"/>
                  </a:cubicBezTo>
                  <a:cubicBezTo>
                    <a:pt x="105634" y="160578"/>
                    <a:pt x="108968" y="162769"/>
                    <a:pt x="111158" y="164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52" name="CuadroTexto 51">
            <a:extLst>
              <a:ext uri="{FF2B5EF4-FFF2-40B4-BE49-F238E27FC236}">
                <a16:creationId xmlns:a16="http://schemas.microsoft.com/office/drawing/2014/main" id="{C3ACE2C8-3DD1-4B0A-85F1-75C61D0B1EEB}"/>
              </a:ext>
            </a:extLst>
          </p:cNvPr>
          <p:cNvSpPr txBox="1"/>
          <p:nvPr/>
        </p:nvSpPr>
        <p:spPr>
          <a:xfrm>
            <a:off x="644595" y="4678109"/>
            <a:ext cx="4504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>
                <a:solidFill>
                  <a:schemeClr val="bg1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</p:spTree>
    <p:extLst>
      <p:ext uri="{BB962C8B-B14F-4D97-AF65-F5344CB8AC3E}">
        <p14:creationId xmlns:p14="http://schemas.microsoft.com/office/powerpoint/2010/main" val="27569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9"/>
    </mc:Choice>
    <mc:Fallback xmlns="">
      <p:transition spd="slow" advTm="11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6BDDD2F-C48D-4057-9550-6F3256A6ECE1}"/>
              </a:ext>
            </a:extLst>
          </p:cNvPr>
          <p:cNvCxnSpPr>
            <a:cxnSpLocks/>
          </p:cNvCxnSpPr>
          <p:nvPr/>
        </p:nvCxnSpPr>
        <p:spPr>
          <a:xfrm>
            <a:off x="20284" y="2076129"/>
            <a:ext cx="896055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425" y="296104"/>
            <a:ext cx="8544274" cy="53228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Our Team Style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470CC0BC-386B-4991-B5A6-D11E512FC0C0}"/>
              </a:ext>
            </a:extLst>
          </p:cNvPr>
          <p:cNvSpPr txBox="1">
            <a:spLocks/>
          </p:cNvSpPr>
          <p:nvPr/>
        </p:nvSpPr>
        <p:spPr>
          <a:xfrm>
            <a:off x="918394" y="3360312"/>
            <a:ext cx="1236512" cy="23246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882" b="1" dirty="0">
                <a:solidFill>
                  <a:schemeClr val="bg1"/>
                </a:solidFill>
              </a:rPr>
              <a:t>Director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501271-C3A9-4DA2-A1E0-85258AC7AA9C}"/>
              </a:ext>
            </a:extLst>
          </p:cNvPr>
          <p:cNvSpPr txBox="1"/>
          <p:nvPr/>
        </p:nvSpPr>
        <p:spPr>
          <a:xfrm>
            <a:off x="918394" y="3592780"/>
            <a:ext cx="1236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C23467D-B959-4E0A-9916-F710E89F4E53}"/>
              </a:ext>
            </a:extLst>
          </p:cNvPr>
          <p:cNvSpPr txBox="1">
            <a:spLocks/>
          </p:cNvSpPr>
          <p:nvPr/>
        </p:nvSpPr>
        <p:spPr>
          <a:xfrm>
            <a:off x="968503" y="3115404"/>
            <a:ext cx="1136294" cy="1808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76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B885DD9-6F19-4665-B96D-6C36CA278D84}"/>
              </a:ext>
            </a:extLst>
          </p:cNvPr>
          <p:cNvSpPr txBox="1">
            <a:spLocks/>
          </p:cNvSpPr>
          <p:nvPr/>
        </p:nvSpPr>
        <p:spPr>
          <a:xfrm>
            <a:off x="2894717" y="3360312"/>
            <a:ext cx="1236512" cy="23246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882" b="1" dirty="0">
                <a:solidFill>
                  <a:schemeClr val="bg1"/>
                </a:solidFill>
              </a:rPr>
              <a:t>Developer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CDFDC8-3FBE-4882-8F0F-DCBC1D288C5C}"/>
              </a:ext>
            </a:extLst>
          </p:cNvPr>
          <p:cNvSpPr txBox="1"/>
          <p:nvPr/>
        </p:nvSpPr>
        <p:spPr>
          <a:xfrm>
            <a:off x="2894717" y="3592780"/>
            <a:ext cx="1236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9D46CAE1-B5BD-4E0A-A774-DC07A4949DBC}"/>
              </a:ext>
            </a:extLst>
          </p:cNvPr>
          <p:cNvSpPr txBox="1">
            <a:spLocks/>
          </p:cNvSpPr>
          <p:nvPr/>
        </p:nvSpPr>
        <p:spPr>
          <a:xfrm>
            <a:off x="2944826" y="3115404"/>
            <a:ext cx="1136294" cy="1808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76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4FB6A5A-04F9-4B14-8205-CD2608D57756}"/>
              </a:ext>
            </a:extLst>
          </p:cNvPr>
          <p:cNvSpPr txBox="1">
            <a:spLocks/>
          </p:cNvSpPr>
          <p:nvPr/>
        </p:nvSpPr>
        <p:spPr>
          <a:xfrm>
            <a:off x="4871040" y="3360312"/>
            <a:ext cx="1236512" cy="23246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2" b="1" dirty="0">
                <a:solidFill>
                  <a:schemeClr val="bg1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E462B9-F270-4785-91FC-30DA033F7975}"/>
              </a:ext>
            </a:extLst>
          </p:cNvPr>
          <p:cNvSpPr txBox="1"/>
          <p:nvPr/>
        </p:nvSpPr>
        <p:spPr>
          <a:xfrm>
            <a:off x="4871040" y="3592780"/>
            <a:ext cx="1236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BCC5CD54-837A-4948-87F6-D643DE894912}"/>
              </a:ext>
            </a:extLst>
          </p:cNvPr>
          <p:cNvSpPr txBox="1">
            <a:spLocks/>
          </p:cNvSpPr>
          <p:nvPr/>
        </p:nvSpPr>
        <p:spPr>
          <a:xfrm>
            <a:off x="4921149" y="3115404"/>
            <a:ext cx="1136294" cy="1808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76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06FD1883-0CA8-45BF-A22D-8DF2F30C2989}"/>
              </a:ext>
            </a:extLst>
          </p:cNvPr>
          <p:cNvSpPr txBox="1">
            <a:spLocks/>
          </p:cNvSpPr>
          <p:nvPr/>
        </p:nvSpPr>
        <p:spPr>
          <a:xfrm>
            <a:off x="6847363" y="3360311"/>
            <a:ext cx="1236512" cy="23246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900" b="1" dirty="0">
                <a:solidFill>
                  <a:schemeClr val="bg1"/>
                </a:solidFill>
              </a:rPr>
              <a:t>Designer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AFDF49-0AAD-45E0-96BE-AEAEA6CE1C6E}"/>
              </a:ext>
            </a:extLst>
          </p:cNvPr>
          <p:cNvSpPr txBox="1"/>
          <p:nvPr/>
        </p:nvSpPr>
        <p:spPr>
          <a:xfrm>
            <a:off x="6847363" y="3592779"/>
            <a:ext cx="1236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35748F9B-CD81-4CEE-9C32-9DAC1E1AE7FA}"/>
              </a:ext>
            </a:extLst>
          </p:cNvPr>
          <p:cNvSpPr txBox="1">
            <a:spLocks/>
          </p:cNvSpPr>
          <p:nvPr/>
        </p:nvSpPr>
        <p:spPr>
          <a:xfrm>
            <a:off x="6897472" y="3115403"/>
            <a:ext cx="1136294" cy="1808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6AAD5707-8111-4EDF-9738-9622DA413430}"/>
              </a:ext>
            </a:extLst>
          </p:cNvPr>
          <p:cNvCxnSpPr>
            <a:cxnSpLocks/>
          </p:cNvCxnSpPr>
          <p:nvPr/>
        </p:nvCxnSpPr>
        <p:spPr>
          <a:xfrm>
            <a:off x="20284" y="3320855"/>
            <a:ext cx="896055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0D04EF74-B7B7-4AA0-92C8-A6C0B388501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F52EDC77-0442-48CA-A06A-267F40D5867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862E3607-AE92-4CDE-8EB7-157E2C745ECF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DC08F5A6-9FD4-41A1-8815-85285778784F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2405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1A067738-2F87-4CC3-B7B1-52A3F7A0BA6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E586D9CE-1B2D-4D38-8166-FA859E24F30D}"/>
              </a:ext>
            </a:extLst>
          </p:cNvPr>
          <p:cNvGrpSpPr/>
          <p:nvPr/>
        </p:nvGrpSpPr>
        <p:grpSpPr>
          <a:xfrm>
            <a:off x="5031748" y="1769952"/>
            <a:ext cx="3438959" cy="571894"/>
            <a:chOff x="6646740" y="2131558"/>
            <a:chExt cx="3564000" cy="778136"/>
          </a:xfrm>
        </p:grpSpPr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CCE503D8-6186-4F8C-B215-E0AEE2185A1C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2131558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82" dirty="0">
                  <a:cs typeface="Arial" pitchFamily="34" charset="0"/>
                </a:rPr>
                <a:t>Your Text  Here</a:t>
              </a:r>
              <a:endParaRPr lang="ko-KR" altLang="en-US" sz="882" dirty="0">
                <a:cs typeface="Arial" pitchFamily="34" charset="0"/>
              </a:endParaRPr>
            </a:p>
          </p:txBody>
        </p:sp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DAD1D474-39E1-4299-B022-7AD89E2261BE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2441694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82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882" dirty="0"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7935C1BE-D8AD-458B-B8DB-F460BFDC2876}"/>
              </a:ext>
            </a:extLst>
          </p:cNvPr>
          <p:cNvGrpSpPr/>
          <p:nvPr/>
        </p:nvGrpSpPr>
        <p:grpSpPr>
          <a:xfrm>
            <a:off x="5031748" y="2544303"/>
            <a:ext cx="3438959" cy="576402"/>
            <a:chOff x="6646740" y="3167553"/>
            <a:chExt cx="3564000" cy="784270"/>
          </a:xfrm>
        </p:grpSpPr>
        <p:sp>
          <p:nvSpPr>
            <p:cNvPr id="28" name="Text Placeholder 4">
              <a:extLst>
                <a:ext uri="{FF2B5EF4-FFF2-40B4-BE49-F238E27FC236}">
                  <a16:creationId xmlns:a16="http://schemas.microsoft.com/office/drawing/2014/main" id="{01FAD6E4-33C2-4801-90F1-0456D56E1DA6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3167553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82" dirty="0">
                  <a:cs typeface="Arial" pitchFamily="34" charset="0"/>
                </a:rPr>
                <a:t>Your Text  Here</a:t>
              </a:r>
              <a:endParaRPr lang="ko-KR" altLang="en-US" sz="882" dirty="0">
                <a:cs typeface="Arial" pitchFamily="34" charset="0"/>
              </a:endParaRPr>
            </a:p>
          </p:txBody>
        </p:sp>
        <p:sp>
          <p:nvSpPr>
            <p:cNvPr id="29" name="Text Placeholder 5">
              <a:extLst>
                <a:ext uri="{FF2B5EF4-FFF2-40B4-BE49-F238E27FC236}">
                  <a16:creationId xmlns:a16="http://schemas.microsoft.com/office/drawing/2014/main" id="{E68FAFEF-70B2-4D99-A40B-BEF11812903E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3483823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82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882" dirty="0"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66C45213-8362-4409-945B-CE7DFDCC2B6D}"/>
              </a:ext>
            </a:extLst>
          </p:cNvPr>
          <p:cNvGrpSpPr/>
          <p:nvPr/>
        </p:nvGrpSpPr>
        <p:grpSpPr>
          <a:xfrm>
            <a:off x="5031748" y="3323162"/>
            <a:ext cx="3438959" cy="576402"/>
            <a:chOff x="6646740" y="4203347"/>
            <a:chExt cx="3564000" cy="784270"/>
          </a:xfrm>
        </p:grpSpPr>
        <p:sp>
          <p:nvSpPr>
            <p:cNvPr id="30" name="Text Placeholder 6">
              <a:extLst>
                <a:ext uri="{FF2B5EF4-FFF2-40B4-BE49-F238E27FC236}">
                  <a16:creationId xmlns:a16="http://schemas.microsoft.com/office/drawing/2014/main" id="{A3DFF246-327D-4090-9569-CD518A35F964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4203347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82" dirty="0">
                  <a:cs typeface="Arial" pitchFamily="34" charset="0"/>
                </a:rPr>
                <a:t>Your Text  Here</a:t>
              </a:r>
              <a:endParaRPr lang="ko-KR" altLang="en-US" sz="882" dirty="0">
                <a:cs typeface="Arial" pitchFamily="34" charset="0"/>
              </a:endParaRPr>
            </a:p>
          </p:txBody>
        </p:sp>
        <p:sp>
          <p:nvSpPr>
            <p:cNvPr id="31" name="Text Placeholder 7">
              <a:extLst>
                <a:ext uri="{FF2B5EF4-FFF2-40B4-BE49-F238E27FC236}">
                  <a16:creationId xmlns:a16="http://schemas.microsoft.com/office/drawing/2014/main" id="{730E024E-4ED3-4688-BAB9-14A72CA9EFAB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4519617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82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882" dirty="0">
                <a:cs typeface="Arial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B5BD3E-B3FB-4FA4-8DBD-EC0CA1F18F7C}"/>
              </a:ext>
            </a:extLst>
          </p:cNvPr>
          <p:cNvGrpSpPr/>
          <p:nvPr/>
        </p:nvGrpSpPr>
        <p:grpSpPr>
          <a:xfrm>
            <a:off x="5031748" y="4102022"/>
            <a:ext cx="3438959" cy="576402"/>
            <a:chOff x="6646740" y="5239140"/>
            <a:chExt cx="3564000" cy="784270"/>
          </a:xfrm>
        </p:grpSpPr>
        <p:sp>
          <p:nvSpPr>
            <p:cNvPr id="32" name="Text Placeholder 9">
              <a:extLst>
                <a:ext uri="{FF2B5EF4-FFF2-40B4-BE49-F238E27FC236}">
                  <a16:creationId xmlns:a16="http://schemas.microsoft.com/office/drawing/2014/main" id="{B777937B-67D5-4715-B920-F8B10987B284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5239140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82" dirty="0">
                  <a:cs typeface="Arial" pitchFamily="34" charset="0"/>
                </a:rPr>
                <a:t>Your Text  Here</a:t>
              </a:r>
              <a:endParaRPr lang="ko-KR" altLang="en-US" sz="882" dirty="0">
                <a:cs typeface="Arial" pitchFamily="34" charset="0"/>
              </a:endParaRPr>
            </a:p>
          </p:txBody>
        </p:sp>
        <p:sp>
          <p:nvSpPr>
            <p:cNvPr id="33" name="Text Placeholder 10">
              <a:extLst>
                <a:ext uri="{FF2B5EF4-FFF2-40B4-BE49-F238E27FC236}">
                  <a16:creationId xmlns:a16="http://schemas.microsoft.com/office/drawing/2014/main" id="{27378CA6-DE4C-4238-A7E6-294342C98F65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5555410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82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882" dirty="0">
                <a:cs typeface="Arial" pitchFamily="34" charset="0"/>
              </a:endParaRPr>
            </a:p>
            <a:p>
              <a:endParaRPr lang="ko-KR" altLang="en-US" sz="882" dirty="0"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DD3ACA8-F68E-422F-BF2A-ABF577F7D2DE}"/>
              </a:ext>
            </a:extLst>
          </p:cNvPr>
          <p:cNvGrpSpPr/>
          <p:nvPr/>
        </p:nvGrpSpPr>
        <p:grpSpPr>
          <a:xfrm flipH="1" flipV="1">
            <a:off x="4177387" y="1734583"/>
            <a:ext cx="642633" cy="642633"/>
            <a:chOff x="5833678" y="585323"/>
            <a:chExt cx="790407" cy="790407"/>
          </a:xfrm>
        </p:grpSpPr>
        <p:sp>
          <p:nvSpPr>
            <p:cNvPr id="41" name="Arc 3">
              <a:extLst>
                <a:ext uri="{FF2B5EF4-FFF2-40B4-BE49-F238E27FC236}">
                  <a16:creationId xmlns:a16="http://schemas.microsoft.com/office/drawing/2014/main" id="{E4817DA4-1ABD-4431-98FE-BE5AF565885A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764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C819BF4-EDF5-4598-ADD0-2C50C203A156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rgbClr val="00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4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3BA7A33-0922-4112-A1D2-8F7D7B88031C}"/>
              </a:ext>
            </a:extLst>
          </p:cNvPr>
          <p:cNvGrpSpPr/>
          <p:nvPr/>
        </p:nvGrpSpPr>
        <p:grpSpPr>
          <a:xfrm flipH="1" flipV="1">
            <a:off x="4177388" y="3290799"/>
            <a:ext cx="642633" cy="642633"/>
            <a:chOff x="5833678" y="585323"/>
            <a:chExt cx="790407" cy="790407"/>
          </a:xfrm>
        </p:grpSpPr>
        <p:sp>
          <p:nvSpPr>
            <p:cNvPr id="44" name="Arc 3">
              <a:extLst>
                <a:ext uri="{FF2B5EF4-FFF2-40B4-BE49-F238E27FC236}">
                  <a16:creationId xmlns:a16="http://schemas.microsoft.com/office/drawing/2014/main" id="{9F28E76F-A318-4CDA-8EA1-8E5F5246E599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3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764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4154B81-F956-4B55-BCB0-2EC5CCF5BCE3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rgbClr val="00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4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DF062DC-B101-487A-902F-8D25660164BB}"/>
              </a:ext>
            </a:extLst>
          </p:cNvPr>
          <p:cNvGrpSpPr/>
          <p:nvPr/>
        </p:nvGrpSpPr>
        <p:grpSpPr>
          <a:xfrm flipH="1" flipV="1">
            <a:off x="4177388" y="4068906"/>
            <a:ext cx="642633" cy="642633"/>
            <a:chOff x="5833678" y="585323"/>
            <a:chExt cx="790407" cy="790407"/>
          </a:xfrm>
        </p:grpSpPr>
        <p:sp>
          <p:nvSpPr>
            <p:cNvPr id="53" name="Arc 3">
              <a:extLst>
                <a:ext uri="{FF2B5EF4-FFF2-40B4-BE49-F238E27FC236}">
                  <a16:creationId xmlns:a16="http://schemas.microsoft.com/office/drawing/2014/main" id="{7CD3BEE6-C208-4B6E-A439-E6A12313432A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4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764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AD50266-9CEB-43CA-8AE7-C6C5502DCCB7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rgbClr val="4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4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35803FB-E3BC-4FCC-BAFD-FD229A24A4D5}"/>
              </a:ext>
            </a:extLst>
          </p:cNvPr>
          <p:cNvGrpSpPr/>
          <p:nvPr/>
        </p:nvGrpSpPr>
        <p:grpSpPr>
          <a:xfrm flipH="1" flipV="1">
            <a:off x="4177388" y="2512691"/>
            <a:ext cx="642633" cy="642633"/>
            <a:chOff x="5833678" y="585323"/>
            <a:chExt cx="790407" cy="790407"/>
          </a:xfrm>
        </p:grpSpPr>
        <p:sp>
          <p:nvSpPr>
            <p:cNvPr id="56" name="Arc 3">
              <a:extLst>
                <a:ext uri="{FF2B5EF4-FFF2-40B4-BE49-F238E27FC236}">
                  <a16:creationId xmlns:a16="http://schemas.microsoft.com/office/drawing/2014/main" id="{4D7EC229-53D8-4AA2-9B2A-24CD879AA23E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2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764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AE0FC7A-25E9-48C3-B1E3-E9E9527DD083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rgbClr val="6FCC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4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Rounded Rectangle 6">
            <a:extLst>
              <a:ext uri="{FF2B5EF4-FFF2-40B4-BE49-F238E27FC236}">
                <a16:creationId xmlns:a16="http://schemas.microsoft.com/office/drawing/2014/main" id="{7F3A01C4-5247-42D7-A7B7-CFBBE2072C8A}"/>
              </a:ext>
            </a:extLst>
          </p:cNvPr>
          <p:cNvSpPr/>
          <p:nvPr/>
        </p:nvSpPr>
        <p:spPr>
          <a:xfrm>
            <a:off x="4389404" y="1933496"/>
            <a:ext cx="240787" cy="24480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7204" tIns="33602" rIns="67204" bIns="336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23" dirty="0"/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A6C34606-298D-4D06-82E3-47BDA46CBB6D}"/>
              </a:ext>
            </a:extLst>
          </p:cNvPr>
          <p:cNvSpPr/>
          <p:nvPr/>
        </p:nvSpPr>
        <p:spPr>
          <a:xfrm>
            <a:off x="4389404" y="2734987"/>
            <a:ext cx="229281" cy="21462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23" dirty="0"/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03D8EA96-9E28-448A-A2F2-794D412B355F}"/>
              </a:ext>
            </a:extLst>
          </p:cNvPr>
          <p:cNvSpPr/>
          <p:nvPr/>
        </p:nvSpPr>
        <p:spPr>
          <a:xfrm flipH="1">
            <a:off x="4363368" y="3506300"/>
            <a:ext cx="274389" cy="22635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23" dirty="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184D31DF-DC45-4E2F-897F-B498B4852A89}"/>
              </a:ext>
            </a:extLst>
          </p:cNvPr>
          <p:cNvSpPr/>
          <p:nvPr/>
        </p:nvSpPr>
        <p:spPr>
          <a:xfrm>
            <a:off x="4384064" y="4289339"/>
            <a:ext cx="262671" cy="20176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7204" tIns="33602" rIns="67204" bIns="336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23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B5F0E5-29A9-4459-A9CB-AF63565F75F2}"/>
              </a:ext>
            </a:extLst>
          </p:cNvPr>
          <p:cNvSpPr txBox="1"/>
          <p:nvPr/>
        </p:nvSpPr>
        <p:spPr>
          <a:xfrm>
            <a:off x="5023126" y="269174"/>
            <a:ext cx="3447581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4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646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DD80F6-D892-4878-8F70-239682C98CD6}"/>
              </a:ext>
            </a:extLst>
          </p:cNvPr>
          <p:cNvSpPr txBox="1"/>
          <p:nvPr/>
        </p:nvSpPr>
        <p:spPr>
          <a:xfrm>
            <a:off x="5031748" y="1089319"/>
            <a:ext cx="3438959" cy="4090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029" dirty="0">
                <a:solidFill>
                  <a:schemeClr val="accent5"/>
                </a:solidFill>
                <a:cs typeface="Arial" pitchFamily="34" charset="0"/>
              </a:rPr>
              <a:t>L</a:t>
            </a:r>
            <a:r>
              <a:rPr lang="en-US" altLang="ko-KR" sz="1029" dirty="0">
                <a:solidFill>
                  <a:schemeClr val="accent5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029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7F84E96-B887-4809-A932-0C987B8FA8BA}"/>
              </a:ext>
            </a:extLst>
          </p:cNvPr>
          <p:cNvSpPr/>
          <p:nvPr/>
        </p:nvSpPr>
        <p:spPr>
          <a:xfrm>
            <a:off x="180081" y="143892"/>
            <a:ext cx="8640961" cy="4752528"/>
          </a:xfrm>
          <a:prstGeom prst="rect">
            <a:avLst/>
          </a:prstGeom>
          <a:noFill/>
          <a:ln>
            <a:solidFill>
              <a:srgbClr val="6FC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5560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>
            <a:off x="1179068" y="1832164"/>
            <a:ext cx="1751918" cy="1743795"/>
          </a:xfrm>
          <a:prstGeom prst="blockArc">
            <a:avLst>
              <a:gd name="adj1" fmla="val 10800000"/>
              <a:gd name="adj2" fmla="val 0"/>
              <a:gd name="adj3" fmla="val 691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00" tIns="33700" rIns="67400" bIns="33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空心弧 2"/>
          <p:cNvSpPr/>
          <p:nvPr/>
        </p:nvSpPr>
        <p:spPr>
          <a:xfrm rot="10800000">
            <a:off x="2810203" y="1832164"/>
            <a:ext cx="1751918" cy="1743795"/>
          </a:xfrm>
          <a:prstGeom prst="blockArc">
            <a:avLst>
              <a:gd name="adj1" fmla="val 10800000"/>
              <a:gd name="adj2" fmla="val 0"/>
              <a:gd name="adj3" fmla="val 6911"/>
            </a:avLst>
          </a:prstGeom>
          <a:solidFill>
            <a:srgbClr val="6FCCBA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00" tIns="33700" rIns="67400" bIns="33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>
              <a:latin typeface="Avant GardeBook" pitchFamily="50" charset="0"/>
              <a:ea typeface="微软雅黑" pitchFamily="34" charset="-122"/>
            </a:endParaRPr>
          </a:p>
        </p:txBody>
      </p:sp>
      <p:sp>
        <p:nvSpPr>
          <p:cNvPr id="4" name="空心弧 3"/>
          <p:cNvSpPr/>
          <p:nvPr/>
        </p:nvSpPr>
        <p:spPr>
          <a:xfrm>
            <a:off x="4439004" y="1832164"/>
            <a:ext cx="1751918" cy="1743795"/>
          </a:xfrm>
          <a:prstGeom prst="blockArc">
            <a:avLst>
              <a:gd name="adj1" fmla="val 10800000"/>
              <a:gd name="adj2" fmla="val 0"/>
              <a:gd name="adj3" fmla="val 691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00" tIns="33700" rIns="67400" bIns="33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空心弧 4"/>
          <p:cNvSpPr/>
          <p:nvPr/>
        </p:nvSpPr>
        <p:spPr>
          <a:xfrm rot="10800000">
            <a:off x="6070140" y="1832164"/>
            <a:ext cx="1751918" cy="1743795"/>
          </a:xfrm>
          <a:prstGeom prst="blockArc">
            <a:avLst>
              <a:gd name="adj1" fmla="val 10800000"/>
              <a:gd name="adj2" fmla="val 0"/>
              <a:gd name="adj3" fmla="val 6911"/>
            </a:avLst>
          </a:prstGeom>
          <a:solidFill>
            <a:srgbClr val="6FCCBA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00" tIns="33700" rIns="67400" bIns="33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>
              <a:latin typeface="Avant GardeBook" pitchFamily="50" charset="0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5983" y="2229038"/>
            <a:ext cx="778087" cy="483557"/>
          </a:xfrm>
          <a:prstGeom prst="rect">
            <a:avLst/>
          </a:prstGeom>
          <a:noFill/>
        </p:spPr>
        <p:txBody>
          <a:bodyPr wrap="none" lIns="67400" tIns="33700" rIns="67400" bIns="33700" rtlCol="0">
            <a:spAutoFit/>
          </a:bodyPr>
          <a:lstStyle/>
          <a:p>
            <a:pPr algn="ctr"/>
            <a:r>
              <a:rPr lang="en-US" altLang="zh-CN" sz="2700" spc="-111" dirty="0">
                <a:solidFill>
                  <a:schemeClr val="tx1">
                    <a:lumMod val="65000"/>
                    <a:lumOff val="35000"/>
                  </a:schemeClr>
                </a:solidFill>
                <a:latin typeface="Avant GardeBook" pitchFamily="50" charset="0"/>
              </a:rPr>
              <a:t>2014</a:t>
            </a:r>
            <a:endParaRPr lang="zh-CN" altLang="en-US" sz="2700" spc="-111" dirty="0">
              <a:solidFill>
                <a:schemeClr val="tx1">
                  <a:lumMod val="65000"/>
                  <a:lumOff val="35000"/>
                </a:schemeClr>
              </a:solidFill>
              <a:latin typeface="Avant GardeBook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7118" y="2704062"/>
            <a:ext cx="778087" cy="483557"/>
          </a:xfrm>
          <a:prstGeom prst="rect">
            <a:avLst/>
          </a:prstGeom>
          <a:noFill/>
        </p:spPr>
        <p:txBody>
          <a:bodyPr wrap="none" lIns="67400" tIns="33700" rIns="67400" bIns="33700" rtlCol="0">
            <a:spAutoFit/>
          </a:bodyPr>
          <a:lstStyle/>
          <a:p>
            <a:pPr algn="ctr"/>
            <a:r>
              <a:rPr lang="en-US" altLang="zh-CN" sz="2700" spc="-111" dirty="0">
                <a:solidFill>
                  <a:schemeClr val="tx1">
                    <a:lumMod val="65000"/>
                    <a:lumOff val="35000"/>
                  </a:schemeClr>
                </a:solidFill>
                <a:latin typeface="Avant GardeBook" pitchFamily="50" charset="0"/>
              </a:rPr>
              <a:t>2015</a:t>
            </a:r>
            <a:endParaRPr lang="zh-CN" altLang="en-US" sz="2700" spc="-111" dirty="0">
              <a:solidFill>
                <a:schemeClr val="tx1">
                  <a:lumMod val="65000"/>
                  <a:lumOff val="35000"/>
                </a:schemeClr>
              </a:solidFill>
              <a:latin typeface="Avant GardeBook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5919" y="2229038"/>
            <a:ext cx="778087" cy="483557"/>
          </a:xfrm>
          <a:prstGeom prst="rect">
            <a:avLst/>
          </a:prstGeom>
          <a:noFill/>
        </p:spPr>
        <p:txBody>
          <a:bodyPr wrap="none" lIns="67400" tIns="33700" rIns="67400" bIns="33700" rtlCol="0">
            <a:spAutoFit/>
          </a:bodyPr>
          <a:lstStyle/>
          <a:p>
            <a:pPr algn="ctr"/>
            <a:r>
              <a:rPr lang="en-US" altLang="zh-CN" sz="2700" spc="-111" dirty="0">
                <a:solidFill>
                  <a:schemeClr val="tx1">
                    <a:lumMod val="65000"/>
                    <a:lumOff val="35000"/>
                  </a:schemeClr>
                </a:solidFill>
                <a:latin typeface="Avant GardeBook" pitchFamily="50" charset="0"/>
              </a:rPr>
              <a:t>2016</a:t>
            </a:r>
            <a:endParaRPr lang="zh-CN" altLang="en-US" sz="2700" spc="-111" dirty="0">
              <a:solidFill>
                <a:schemeClr val="tx1">
                  <a:lumMod val="65000"/>
                  <a:lumOff val="35000"/>
                </a:schemeClr>
              </a:solidFill>
              <a:latin typeface="Avant GardeBook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7054" y="2704062"/>
            <a:ext cx="778087" cy="483557"/>
          </a:xfrm>
          <a:prstGeom prst="rect">
            <a:avLst/>
          </a:prstGeom>
          <a:noFill/>
        </p:spPr>
        <p:txBody>
          <a:bodyPr wrap="none" lIns="67400" tIns="33700" rIns="67400" bIns="33700" rtlCol="0">
            <a:spAutoFit/>
          </a:bodyPr>
          <a:lstStyle/>
          <a:p>
            <a:pPr algn="ctr"/>
            <a:r>
              <a:rPr lang="en-US" altLang="zh-CN" sz="2700" spc="-111" dirty="0">
                <a:solidFill>
                  <a:schemeClr val="tx1">
                    <a:lumMod val="65000"/>
                    <a:lumOff val="35000"/>
                  </a:schemeClr>
                </a:solidFill>
                <a:latin typeface="Avant GardeBook" pitchFamily="50" charset="0"/>
              </a:rPr>
              <a:t>2017</a:t>
            </a:r>
            <a:endParaRPr lang="zh-CN" altLang="en-US" sz="2700" spc="-111" dirty="0">
              <a:solidFill>
                <a:schemeClr val="tx1">
                  <a:lumMod val="65000"/>
                  <a:lumOff val="35000"/>
                </a:schemeClr>
              </a:solidFill>
              <a:latin typeface="Avant GardeBook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0408" y="2746963"/>
            <a:ext cx="1169237" cy="754593"/>
          </a:xfrm>
          <a:prstGeom prst="rect">
            <a:avLst/>
          </a:prstGeom>
          <a:noFill/>
        </p:spPr>
        <p:txBody>
          <a:bodyPr wrap="square" lIns="67400" tIns="33700" rIns="67400" bIns="3370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is here, or by copying your text, select Paste in this box and choose to keep only the text.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1543" y="2009800"/>
            <a:ext cx="1169237" cy="754593"/>
          </a:xfrm>
          <a:prstGeom prst="rect">
            <a:avLst/>
          </a:prstGeom>
          <a:noFill/>
        </p:spPr>
        <p:txBody>
          <a:bodyPr wrap="square" lIns="67400" tIns="33700" rIns="67400" bIns="3370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is here, or by copying your text, select Paste in this box and choose to keep only the text.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0344" y="2746963"/>
            <a:ext cx="1169237" cy="754593"/>
          </a:xfrm>
          <a:prstGeom prst="rect">
            <a:avLst/>
          </a:prstGeom>
          <a:noFill/>
        </p:spPr>
        <p:txBody>
          <a:bodyPr wrap="square" lIns="67400" tIns="33700" rIns="67400" bIns="3370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is here, or by copying your text, select Paste in this box and choose to keep only the text.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1480" y="2009800"/>
            <a:ext cx="1169237" cy="754593"/>
          </a:xfrm>
          <a:prstGeom prst="rect">
            <a:avLst/>
          </a:prstGeom>
          <a:noFill/>
        </p:spPr>
        <p:txBody>
          <a:bodyPr wrap="square" lIns="67400" tIns="33700" rIns="67400" bIns="3370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is here, or by copying your text, select Paste in this box and choose to keep only the text.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1823545" y="427101"/>
            <a:ext cx="5733926" cy="662104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00DCFF"/>
                </a:solidFill>
                <a:latin typeface="Arial Black" panose="020B0A04020102020204" pitchFamily="34" charset="0"/>
                <a:ea typeface="方正兰亭中粗黑_GBK" panose="02000000000000000000" pitchFamily="2" charset="-122"/>
                <a:cs typeface="华文黑体" pitchFamily="2" charset="-122"/>
              </a:rPr>
              <a:t>Results and applications</a:t>
            </a:r>
            <a:endParaRPr lang="zh-CN" altLang="en-US" sz="3200" dirty="0">
              <a:solidFill>
                <a:srgbClr val="00DCFF"/>
              </a:solidFill>
              <a:latin typeface="Arial Black" panose="020B0A04020102020204" pitchFamily="34" charset="0"/>
              <a:ea typeface="方正兰亭中粗黑_GBK" panose="02000000000000000000" pitchFamily="2" charset="-122"/>
              <a:cs typeface="华文黑体" pitchFamily="2" charset="-122"/>
            </a:endParaRPr>
          </a:p>
        </p:txBody>
      </p:sp>
      <p:sp>
        <p:nvSpPr>
          <p:cNvPr id="28" name="Triángulo rectángulo 27">
            <a:extLst>
              <a:ext uri="{FF2B5EF4-FFF2-40B4-BE49-F238E27FC236}">
                <a16:creationId xmlns:a16="http://schemas.microsoft.com/office/drawing/2014/main" id="{48F2CB73-F8DD-4405-96DD-D3575B5B8A17}"/>
              </a:ext>
            </a:extLst>
          </p:cNvPr>
          <p:cNvSpPr/>
          <p:nvPr/>
        </p:nvSpPr>
        <p:spPr>
          <a:xfrm rot="16200000">
            <a:off x="8379891" y="4422656"/>
            <a:ext cx="621234" cy="621234"/>
          </a:xfrm>
          <a:prstGeom prst="rtTriangle">
            <a:avLst/>
          </a:prstGeom>
          <a:solidFill>
            <a:srgbClr val="79D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A7E98AE7-56C8-4E02-8785-F7335E470556}"/>
              </a:ext>
            </a:extLst>
          </p:cNvPr>
          <p:cNvGrpSpPr/>
          <p:nvPr/>
        </p:nvGrpSpPr>
        <p:grpSpPr>
          <a:xfrm>
            <a:off x="3217371" y="1414743"/>
            <a:ext cx="938229" cy="561573"/>
            <a:chOff x="3217371" y="1414743"/>
            <a:chExt cx="938229" cy="561573"/>
          </a:xfrm>
        </p:grpSpPr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695A5807-F1BF-4DE8-8997-C51A78326BA7}"/>
                </a:ext>
              </a:extLst>
            </p:cNvPr>
            <p:cNvSpPr/>
            <p:nvPr/>
          </p:nvSpPr>
          <p:spPr>
            <a:xfrm>
              <a:off x="3439590" y="1737633"/>
              <a:ext cx="494234" cy="238683"/>
            </a:xfrm>
            <a:custGeom>
              <a:avLst/>
              <a:gdLst>
                <a:gd name="connsiteX0" fmla="*/ 247435 w 494234"/>
                <a:gd name="connsiteY0" fmla="*/ 238584 h 238683"/>
                <a:gd name="connsiteX1" fmla="*/ 38910 w 494234"/>
                <a:gd name="connsiteY1" fmla="*/ 238584 h 238683"/>
                <a:gd name="connsiteX2" fmla="*/ 772 w 494234"/>
                <a:gd name="connsiteY2" fmla="*/ 194864 h 238683"/>
                <a:gd name="connsiteX3" fmla="*/ 113155 w 494234"/>
                <a:gd name="connsiteY3" fmla="*/ 25491 h 238683"/>
                <a:gd name="connsiteX4" fmla="*/ 223291 w 494234"/>
                <a:gd name="connsiteY4" fmla="*/ 259 h 238683"/>
                <a:gd name="connsiteX5" fmla="*/ 292678 w 494234"/>
                <a:gd name="connsiteY5" fmla="*/ 549 h 238683"/>
                <a:gd name="connsiteX6" fmla="*/ 490763 w 494234"/>
                <a:gd name="connsiteY6" fmla="*/ 178840 h 238683"/>
                <a:gd name="connsiteX7" fmla="*/ 494171 w 494234"/>
                <a:gd name="connsiteY7" fmla="*/ 204579 h 238683"/>
                <a:gd name="connsiteX8" fmla="*/ 461253 w 494234"/>
                <a:gd name="connsiteY8" fmla="*/ 238584 h 238683"/>
                <a:gd name="connsiteX9" fmla="*/ 247508 w 494234"/>
                <a:gd name="connsiteY9" fmla="*/ 238657 h 23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34" h="238683">
                  <a:moveTo>
                    <a:pt x="247435" y="238584"/>
                  </a:moveTo>
                  <a:cubicBezTo>
                    <a:pt x="177903" y="238584"/>
                    <a:pt x="108443" y="238657"/>
                    <a:pt x="38910" y="238584"/>
                  </a:cubicBezTo>
                  <a:cubicBezTo>
                    <a:pt x="5703" y="238584"/>
                    <a:pt x="-2853" y="227781"/>
                    <a:pt x="772" y="194864"/>
                  </a:cubicBezTo>
                  <a:cubicBezTo>
                    <a:pt x="9110" y="118878"/>
                    <a:pt x="47756" y="63049"/>
                    <a:pt x="113155" y="25491"/>
                  </a:cubicBezTo>
                  <a:cubicBezTo>
                    <a:pt x="146943" y="6060"/>
                    <a:pt x="184501" y="-1553"/>
                    <a:pt x="223291" y="259"/>
                  </a:cubicBezTo>
                  <a:cubicBezTo>
                    <a:pt x="246420" y="1347"/>
                    <a:pt x="269477" y="-538"/>
                    <a:pt x="292678" y="549"/>
                  </a:cubicBezTo>
                  <a:cubicBezTo>
                    <a:pt x="390416" y="5190"/>
                    <a:pt x="476334" y="81900"/>
                    <a:pt x="490763" y="178840"/>
                  </a:cubicBezTo>
                  <a:cubicBezTo>
                    <a:pt x="492068" y="187396"/>
                    <a:pt x="493808" y="195951"/>
                    <a:pt x="494171" y="204579"/>
                  </a:cubicBezTo>
                  <a:cubicBezTo>
                    <a:pt x="495113" y="228651"/>
                    <a:pt x="485687" y="238512"/>
                    <a:pt x="461253" y="238584"/>
                  </a:cubicBezTo>
                  <a:cubicBezTo>
                    <a:pt x="389981" y="238802"/>
                    <a:pt x="318780" y="238584"/>
                    <a:pt x="247508" y="238657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F15349A-6478-4DF4-B795-F516746B0BB1}"/>
                </a:ext>
              </a:extLst>
            </p:cNvPr>
            <p:cNvSpPr/>
            <p:nvPr/>
          </p:nvSpPr>
          <p:spPr>
            <a:xfrm>
              <a:off x="3542158" y="1414743"/>
              <a:ext cx="287485" cy="287840"/>
            </a:xfrm>
            <a:custGeom>
              <a:avLst/>
              <a:gdLst>
                <a:gd name="connsiteX0" fmla="*/ 287485 w 287485"/>
                <a:gd name="connsiteY0" fmla="*/ 143408 h 287840"/>
                <a:gd name="connsiteX1" fmla="*/ 144070 w 287485"/>
                <a:gd name="connsiteY1" fmla="*/ 287839 h 287840"/>
                <a:gd name="connsiteX2" fmla="*/ 2 w 287485"/>
                <a:gd name="connsiteY2" fmla="*/ 142683 h 287840"/>
                <a:gd name="connsiteX3" fmla="*/ 145955 w 287485"/>
                <a:gd name="connsiteY3" fmla="*/ 65 h 287840"/>
                <a:gd name="connsiteX4" fmla="*/ 287485 w 287485"/>
                <a:gd name="connsiteY4" fmla="*/ 143336 h 28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85" h="287840">
                  <a:moveTo>
                    <a:pt x="287485" y="143408"/>
                  </a:moveTo>
                  <a:cubicBezTo>
                    <a:pt x="287267" y="225267"/>
                    <a:pt x="224695" y="288274"/>
                    <a:pt x="144070" y="287839"/>
                  </a:cubicBezTo>
                  <a:cubicBezTo>
                    <a:pt x="64169" y="287404"/>
                    <a:pt x="364" y="222729"/>
                    <a:pt x="2" y="142683"/>
                  </a:cubicBezTo>
                  <a:cubicBezTo>
                    <a:pt x="-361" y="69598"/>
                    <a:pt x="63154" y="-2473"/>
                    <a:pt x="145955" y="65"/>
                  </a:cubicBezTo>
                  <a:cubicBezTo>
                    <a:pt x="227523" y="2603"/>
                    <a:pt x="287703" y="61477"/>
                    <a:pt x="287485" y="143336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CECBD2E6-9512-475E-A2C4-CFD45AF54F23}"/>
                </a:ext>
              </a:extLst>
            </p:cNvPr>
            <p:cNvSpPr/>
            <p:nvPr/>
          </p:nvSpPr>
          <p:spPr>
            <a:xfrm>
              <a:off x="3217371" y="1641695"/>
              <a:ext cx="320782" cy="168346"/>
            </a:xfrm>
            <a:custGeom>
              <a:avLst/>
              <a:gdLst>
                <a:gd name="connsiteX0" fmla="*/ 114015 w 320782"/>
                <a:gd name="connsiteY0" fmla="*/ 168195 h 168346"/>
                <a:gd name="connsiteX1" fmla="*/ 27227 w 320782"/>
                <a:gd name="connsiteY1" fmla="*/ 168195 h 168346"/>
                <a:gd name="connsiteX2" fmla="*/ 762 w 320782"/>
                <a:gd name="connsiteY2" fmla="*/ 136293 h 168346"/>
                <a:gd name="connsiteX3" fmla="*/ 157374 w 320782"/>
                <a:gd name="connsiteY3" fmla="*/ 201 h 168346"/>
                <a:gd name="connsiteX4" fmla="*/ 260984 w 320782"/>
                <a:gd name="connsiteY4" fmla="*/ 14774 h 168346"/>
                <a:gd name="connsiteX5" fmla="*/ 316305 w 320782"/>
                <a:gd name="connsiteY5" fmla="*/ 61105 h 168346"/>
                <a:gd name="connsiteX6" fmla="*/ 310867 w 320782"/>
                <a:gd name="connsiteY6" fmla="*/ 85177 h 168346"/>
                <a:gd name="connsiteX7" fmla="*/ 228284 w 320782"/>
                <a:gd name="connsiteY7" fmla="*/ 157682 h 168346"/>
                <a:gd name="connsiteX8" fmla="*/ 204429 w 320782"/>
                <a:gd name="connsiteY8" fmla="*/ 168340 h 168346"/>
                <a:gd name="connsiteX9" fmla="*/ 114160 w 320782"/>
                <a:gd name="connsiteY9" fmla="*/ 168268 h 16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782" h="168346">
                  <a:moveTo>
                    <a:pt x="114015" y="168195"/>
                  </a:moveTo>
                  <a:cubicBezTo>
                    <a:pt x="85086" y="168195"/>
                    <a:pt x="56156" y="168340"/>
                    <a:pt x="27227" y="168195"/>
                  </a:cubicBezTo>
                  <a:cubicBezTo>
                    <a:pt x="4822" y="168050"/>
                    <a:pt x="-2573" y="158915"/>
                    <a:pt x="762" y="136293"/>
                  </a:cubicBezTo>
                  <a:cubicBezTo>
                    <a:pt x="13016" y="52042"/>
                    <a:pt x="72397" y="418"/>
                    <a:pt x="157374" y="201"/>
                  </a:cubicBezTo>
                  <a:cubicBezTo>
                    <a:pt x="192611" y="128"/>
                    <a:pt x="228284" y="-2627"/>
                    <a:pt x="260984" y="14774"/>
                  </a:cubicBezTo>
                  <a:cubicBezTo>
                    <a:pt x="282663" y="26302"/>
                    <a:pt x="301877" y="40876"/>
                    <a:pt x="316305" y="61105"/>
                  </a:cubicBezTo>
                  <a:cubicBezTo>
                    <a:pt x="323556" y="71256"/>
                    <a:pt x="322178" y="79304"/>
                    <a:pt x="310867" y="85177"/>
                  </a:cubicBezTo>
                  <a:cubicBezTo>
                    <a:pt x="277297" y="102433"/>
                    <a:pt x="251558" y="128825"/>
                    <a:pt x="228284" y="157682"/>
                  </a:cubicBezTo>
                  <a:cubicBezTo>
                    <a:pt x="221541" y="165948"/>
                    <a:pt x="214218" y="168485"/>
                    <a:pt x="204429" y="168340"/>
                  </a:cubicBezTo>
                  <a:cubicBezTo>
                    <a:pt x="174340" y="168050"/>
                    <a:pt x="144250" y="168268"/>
                    <a:pt x="114160" y="168268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45EE3B88-FAED-4E49-BBA9-EC31D92E0AC1}"/>
                </a:ext>
              </a:extLst>
            </p:cNvPr>
            <p:cNvSpPr/>
            <p:nvPr/>
          </p:nvSpPr>
          <p:spPr>
            <a:xfrm>
              <a:off x="3835786" y="1641316"/>
              <a:ext cx="319814" cy="168724"/>
            </a:xfrm>
            <a:custGeom>
              <a:avLst/>
              <a:gdLst>
                <a:gd name="connsiteX0" fmla="*/ 202817 w 319814"/>
                <a:gd name="connsiteY0" fmla="*/ 168574 h 168724"/>
                <a:gd name="connsiteX1" fmla="*/ 116101 w 319814"/>
                <a:gd name="connsiteY1" fmla="*/ 168719 h 168724"/>
                <a:gd name="connsiteX2" fmla="*/ 91086 w 319814"/>
                <a:gd name="connsiteY2" fmla="*/ 156828 h 168724"/>
                <a:gd name="connsiteX3" fmla="*/ 11403 w 319814"/>
                <a:gd name="connsiteY3" fmla="*/ 86063 h 168724"/>
                <a:gd name="connsiteX4" fmla="*/ 6328 w 319814"/>
                <a:gd name="connsiteY4" fmla="*/ 58874 h 168724"/>
                <a:gd name="connsiteX5" fmla="*/ 109068 w 319814"/>
                <a:gd name="connsiteY5" fmla="*/ 1595 h 168724"/>
                <a:gd name="connsiteX6" fmla="*/ 192159 w 319814"/>
                <a:gd name="connsiteY6" fmla="*/ 2610 h 168724"/>
                <a:gd name="connsiteX7" fmla="*/ 319623 w 319814"/>
                <a:gd name="connsiteY7" fmla="*/ 139572 h 168724"/>
                <a:gd name="connsiteX8" fmla="*/ 293086 w 319814"/>
                <a:gd name="connsiteY8" fmla="*/ 168502 h 168724"/>
                <a:gd name="connsiteX9" fmla="*/ 202889 w 319814"/>
                <a:gd name="connsiteY9" fmla="*/ 168574 h 16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814" h="168724">
                  <a:moveTo>
                    <a:pt x="202817" y="168574"/>
                  </a:moveTo>
                  <a:cubicBezTo>
                    <a:pt x="173887" y="168574"/>
                    <a:pt x="144958" y="168357"/>
                    <a:pt x="116101" y="168719"/>
                  </a:cubicBezTo>
                  <a:cubicBezTo>
                    <a:pt x="105442" y="168864"/>
                    <a:pt x="97829" y="165819"/>
                    <a:pt x="91086" y="156828"/>
                  </a:cubicBezTo>
                  <a:cubicBezTo>
                    <a:pt x="69407" y="127899"/>
                    <a:pt x="43813" y="102957"/>
                    <a:pt x="11403" y="86063"/>
                  </a:cubicBezTo>
                  <a:cubicBezTo>
                    <a:pt x="-2736" y="78740"/>
                    <a:pt x="-2881" y="70837"/>
                    <a:pt x="6328" y="58874"/>
                  </a:cubicBezTo>
                  <a:cubicBezTo>
                    <a:pt x="32429" y="24724"/>
                    <a:pt x="66942" y="5437"/>
                    <a:pt x="109068" y="1595"/>
                  </a:cubicBezTo>
                  <a:cubicBezTo>
                    <a:pt x="136547" y="-871"/>
                    <a:pt x="164389" y="-436"/>
                    <a:pt x="192159" y="2610"/>
                  </a:cubicBezTo>
                  <a:cubicBezTo>
                    <a:pt x="260241" y="10005"/>
                    <a:pt x="314983" y="71345"/>
                    <a:pt x="319623" y="139572"/>
                  </a:cubicBezTo>
                  <a:cubicBezTo>
                    <a:pt x="321073" y="160599"/>
                    <a:pt x="314475" y="168284"/>
                    <a:pt x="293086" y="168502"/>
                  </a:cubicBezTo>
                  <a:cubicBezTo>
                    <a:pt x="262996" y="168864"/>
                    <a:pt x="232907" y="168574"/>
                    <a:pt x="202889" y="168574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10F36E45-1916-4454-A871-A2AE0192DFEA}"/>
                </a:ext>
              </a:extLst>
            </p:cNvPr>
            <p:cNvSpPr/>
            <p:nvPr/>
          </p:nvSpPr>
          <p:spPr>
            <a:xfrm>
              <a:off x="3288852" y="1419027"/>
              <a:ext cx="203115" cy="203591"/>
            </a:xfrm>
            <a:custGeom>
              <a:avLst/>
              <a:gdLst>
                <a:gd name="connsiteX0" fmla="*/ 105904 w 203115"/>
                <a:gd name="connsiteY0" fmla="*/ 132 h 203591"/>
                <a:gd name="connsiteX1" fmla="*/ 203061 w 203115"/>
                <a:gd name="connsiteY1" fmla="*/ 98087 h 203591"/>
                <a:gd name="connsiteX2" fmla="*/ 105324 w 203115"/>
                <a:gd name="connsiteY2" fmla="*/ 203510 h 203591"/>
                <a:gd name="connsiteX3" fmla="*/ 118 w 203115"/>
                <a:gd name="connsiteY3" fmla="*/ 112733 h 203591"/>
                <a:gd name="connsiteX4" fmla="*/ 105904 w 203115"/>
                <a:gd name="connsiteY4" fmla="*/ 132 h 20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15" h="203591">
                  <a:moveTo>
                    <a:pt x="105904" y="132"/>
                  </a:moveTo>
                  <a:cubicBezTo>
                    <a:pt x="156005" y="-2913"/>
                    <a:pt x="201393" y="47188"/>
                    <a:pt x="203061" y="98087"/>
                  </a:cubicBezTo>
                  <a:cubicBezTo>
                    <a:pt x="204873" y="153916"/>
                    <a:pt x="161515" y="201044"/>
                    <a:pt x="105324" y="203510"/>
                  </a:cubicBezTo>
                  <a:cubicBezTo>
                    <a:pt x="53265" y="205757"/>
                    <a:pt x="2004" y="161529"/>
                    <a:pt x="118" y="112733"/>
                  </a:cubicBezTo>
                  <a:cubicBezTo>
                    <a:pt x="-2492" y="46028"/>
                    <a:pt x="38184" y="2742"/>
                    <a:pt x="105904" y="132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FCCA8A2F-5CFC-469B-8438-15B30A030FF2}"/>
                </a:ext>
              </a:extLst>
            </p:cNvPr>
            <p:cNvSpPr/>
            <p:nvPr/>
          </p:nvSpPr>
          <p:spPr>
            <a:xfrm>
              <a:off x="3881003" y="1419082"/>
              <a:ext cx="204448" cy="203599"/>
            </a:xfrm>
            <a:custGeom>
              <a:avLst/>
              <a:gdLst>
                <a:gd name="connsiteX0" fmla="*/ 102278 w 204448"/>
                <a:gd name="connsiteY0" fmla="*/ 203527 h 203599"/>
                <a:gd name="connsiteX1" fmla="*/ 46 w 204448"/>
                <a:gd name="connsiteY1" fmla="*/ 100569 h 203599"/>
                <a:gd name="connsiteX2" fmla="*/ 102496 w 204448"/>
                <a:gd name="connsiteY2" fmla="*/ 4 h 203599"/>
                <a:gd name="connsiteX3" fmla="*/ 204438 w 204448"/>
                <a:gd name="connsiteY3" fmla="*/ 99917 h 203599"/>
                <a:gd name="connsiteX4" fmla="*/ 102278 w 204448"/>
                <a:gd name="connsiteY4" fmla="*/ 203599 h 20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48" h="203599">
                  <a:moveTo>
                    <a:pt x="102278" y="203527"/>
                  </a:moveTo>
                  <a:cubicBezTo>
                    <a:pt x="46304" y="203817"/>
                    <a:pt x="-1694" y="156616"/>
                    <a:pt x="46" y="100569"/>
                  </a:cubicBezTo>
                  <a:cubicBezTo>
                    <a:pt x="1859" y="42420"/>
                    <a:pt x="47319" y="-503"/>
                    <a:pt x="102496" y="4"/>
                  </a:cubicBezTo>
                  <a:cubicBezTo>
                    <a:pt x="157382" y="512"/>
                    <a:pt x="203641" y="45320"/>
                    <a:pt x="204438" y="99917"/>
                  </a:cubicBezTo>
                  <a:cubicBezTo>
                    <a:pt x="205236" y="155818"/>
                    <a:pt x="158470" y="203309"/>
                    <a:pt x="102278" y="203599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149CEF2B-540E-4C82-959F-A2B0402ADB36}"/>
              </a:ext>
            </a:extLst>
          </p:cNvPr>
          <p:cNvGrpSpPr/>
          <p:nvPr/>
        </p:nvGrpSpPr>
        <p:grpSpPr>
          <a:xfrm>
            <a:off x="6476982" y="1448227"/>
            <a:ext cx="938229" cy="561573"/>
            <a:chOff x="3217371" y="1414743"/>
            <a:chExt cx="938229" cy="561573"/>
          </a:xfrm>
        </p:grpSpPr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93FF2011-7CC8-4F9C-9E0A-06E5ABA4C7EE}"/>
                </a:ext>
              </a:extLst>
            </p:cNvPr>
            <p:cNvSpPr/>
            <p:nvPr/>
          </p:nvSpPr>
          <p:spPr>
            <a:xfrm>
              <a:off x="3439590" y="1737633"/>
              <a:ext cx="494234" cy="238683"/>
            </a:xfrm>
            <a:custGeom>
              <a:avLst/>
              <a:gdLst>
                <a:gd name="connsiteX0" fmla="*/ 247435 w 494234"/>
                <a:gd name="connsiteY0" fmla="*/ 238584 h 238683"/>
                <a:gd name="connsiteX1" fmla="*/ 38910 w 494234"/>
                <a:gd name="connsiteY1" fmla="*/ 238584 h 238683"/>
                <a:gd name="connsiteX2" fmla="*/ 772 w 494234"/>
                <a:gd name="connsiteY2" fmla="*/ 194864 h 238683"/>
                <a:gd name="connsiteX3" fmla="*/ 113155 w 494234"/>
                <a:gd name="connsiteY3" fmla="*/ 25491 h 238683"/>
                <a:gd name="connsiteX4" fmla="*/ 223291 w 494234"/>
                <a:gd name="connsiteY4" fmla="*/ 259 h 238683"/>
                <a:gd name="connsiteX5" fmla="*/ 292678 w 494234"/>
                <a:gd name="connsiteY5" fmla="*/ 549 h 238683"/>
                <a:gd name="connsiteX6" fmla="*/ 490763 w 494234"/>
                <a:gd name="connsiteY6" fmla="*/ 178840 h 238683"/>
                <a:gd name="connsiteX7" fmla="*/ 494171 w 494234"/>
                <a:gd name="connsiteY7" fmla="*/ 204579 h 238683"/>
                <a:gd name="connsiteX8" fmla="*/ 461253 w 494234"/>
                <a:gd name="connsiteY8" fmla="*/ 238584 h 238683"/>
                <a:gd name="connsiteX9" fmla="*/ 247508 w 494234"/>
                <a:gd name="connsiteY9" fmla="*/ 238657 h 23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34" h="238683">
                  <a:moveTo>
                    <a:pt x="247435" y="238584"/>
                  </a:moveTo>
                  <a:cubicBezTo>
                    <a:pt x="177903" y="238584"/>
                    <a:pt x="108443" y="238657"/>
                    <a:pt x="38910" y="238584"/>
                  </a:cubicBezTo>
                  <a:cubicBezTo>
                    <a:pt x="5703" y="238584"/>
                    <a:pt x="-2853" y="227781"/>
                    <a:pt x="772" y="194864"/>
                  </a:cubicBezTo>
                  <a:cubicBezTo>
                    <a:pt x="9110" y="118878"/>
                    <a:pt x="47756" y="63049"/>
                    <a:pt x="113155" y="25491"/>
                  </a:cubicBezTo>
                  <a:cubicBezTo>
                    <a:pt x="146943" y="6060"/>
                    <a:pt x="184501" y="-1553"/>
                    <a:pt x="223291" y="259"/>
                  </a:cubicBezTo>
                  <a:cubicBezTo>
                    <a:pt x="246420" y="1347"/>
                    <a:pt x="269477" y="-538"/>
                    <a:pt x="292678" y="549"/>
                  </a:cubicBezTo>
                  <a:cubicBezTo>
                    <a:pt x="390416" y="5190"/>
                    <a:pt x="476334" y="81900"/>
                    <a:pt x="490763" y="178840"/>
                  </a:cubicBezTo>
                  <a:cubicBezTo>
                    <a:pt x="492068" y="187396"/>
                    <a:pt x="493808" y="195951"/>
                    <a:pt x="494171" y="204579"/>
                  </a:cubicBezTo>
                  <a:cubicBezTo>
                    <a:pt x="495113" y="228651"/>
                    <a:pt x="485687" y="238512"/>
                    <a:pt x="461253" y="238584"/>
                  </a:cubicBezTo>
                  <a:cubicBezTo>
                    <a:pt x="389981" y="238802"/>
                    <a:pt x="318780" y="238584"/>
                    <a:pt x="247508" y="238657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D4F6C8C5-D5B7-4ACA-B15A-A65BD9B50B9B}"/>
                </a:ext>
              </a:extLst>
            </p:cNvPr>
            <p:cNvSpPr/>
            <p:nvPr/>
          </p:nvSpPr>
          <p:spPr>
            <a:xfrm>
              <a:off x="3542158" y="1414743"/>
              <a:ext cx="287485" cy="287840"/>
            </a:xfrm>
            <a:custGeom>
              <a:avLst/>
              <a:gdLst>
                <a:gd name="connsiteX0" fmla="*/ 287485 w 287485"/>
                <a:gd name="connsiteY0" fmla="*/ 143408 h 287840"/>
                <a:gd name="connsiteX1" fmla="*/ 144070 w 287485"/>
                <a:gd name="connsiteY1" fmla="*/ 287839 h 287840"/>
                <a:gd name="connsiteX2" fmla="*/ 2 w 287485"/>
                <a:gd name="connsiteY2" fmla="*/ 142683 h 287840"/>
                <a:gd name="connsiteX3" fmla="*/ 145955 w 287485"/>
                <a:gd name="connsiteY3" fmla="*/ 65 h 287840"/>
                <a:gd name="connsiteX4" fmla="*/ 287485 w 287485"/>
                <a:gd name="connsiteY4" fmla="*/ 143336 h 28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85" h="287840">
                  <a:moveTo>
                    <a:pt x="287485" y="143408"/>
                  </a:moveTo>
                  <a:cubicBezTo>
                    <a:pt x="287267" y="225267"/>
                    <a:pt x="224695" y="288274"/>
                    <a:pt x="144070" y="287839"/>
                  </a:cubicBezTo>
                  <a:cubicBezTo>
                    <a:pt x="64169" y="287404"/>
                    <a:pt x="364" y="222729"/>
                    <a:pt x="2" y="142683"/>
                  </a:cubicBezTo>
                  <a:cubicBezTo>
                    <a:pt x="-361" y="69598"/>
                    <a:pt x="63154" y="-2473"/>
                    <a:pt x="145955" y="65"/>
                  </a:cubicBezTo>
                  <a:cubicBezTo>
                    <a:pt x="227523" y="2603"/>
                    <a:pt x="287703" y="61477"/>
                    <a:pt x="287485" y="143336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771ED31B-77C0-410B-A1CB-777FB154ADC7}"/>
                </a:ext>
              </a:extLst>
            </p:cNvPr>
            <p:cNvSpPr/>
            <p:nvPr/>
          </p:nvSpPr>
          <p:spPr>
            <a:xfrm>
              <a:off x="3217371" y="1641695"/>
              <a:ext cx="320782" cy="168346"/>
            </a:xfrm>
            <a:custGeom>
              <a:avLst/>
              <a:gdLst>
                <a:gd name="connsiteX0" fmla="*/ 114015 w 320782"/>
                <a:gd name="connsiteY0" fmla="*/ 168195 h 168346"/>
                <a:gd name="connsiteX1" fmla="*/ 27227 w 320782"/>
                <a:gd name="connsiteY1" fmla="*/ 168195 h 168346"/>
                <a:gd name="connsiteX2" fmla="*/ 762 w 320782"/>
                <a:gd name="connsiteY2" fmla="*/ 136293 h 168346"/>
                <a:gd name="connsiteX3" fmla="*/ 157374 w 320782"/>
                <a:gd name="connsiteY3" fmla="*/ 201 h 168346"/>
                <a:gd name="connsiteX4" fmla="*/ 260984 w 320782"/>
                <a:gd name="connsiteY4" fmla="*/ 14774 h 168346"/>
                <a:gd name="connsiteX5" fmla="*/ 316305 w 320782"/>
                <a:gd name="connsiteY5" fmla="*/ 61105 h 168346"/>
                <a:gd name="connsiteX6" fmla="*/ 310867 w 320782"/>
                <a:gd name="connsiteY6" fmla="*/ 85177 h 168346"/>
                <a:gd name="connsiteX7" fmla="*/ 228284 w 320782"/>
                <a:gd name="connsiteY7" fmla="*/ 157682 h 168346"/>
                <a:gd name="connsiteX8" fmla="*/ 204429 w 320782"/>
                <a:gd name="connsiteY8" fmla="*/ 168340 h 168346"/>
                <a:gd name="connsiteX9" fmla="*/ 114160 w 320782"/>
                <a:gd name="connsiteY9" fmla="*/ 168268 h 16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782" h="168346">
                  <a:moveTo>
                    <a:pt x="114015" y="168195"/>
                  </a:moveTo>
                  <a:cubicBezTo>
                    <a:pt x="85086" y="168195"/>
                    <a:pt x="56156" y="168340"/>
                    <a:pt x="27227" y="168195"/>
                  </a:cubicBezTo>
                  <a:cubicBezTo>
                    <a:pt x="4822" y="168050"/>
                    <a:pt x="-2573" y="158915"/>
                    <a:pt x="762" y="136293"/>
                  </a:cubicBezTo>
                  <a:cubicBezTo>
                    <a:pt x="13016" y="52042"/>
                    <a:pt x="72397" y="418"/>
                    <a:pt x="157374" y="201"/>
                  </a:cubicBezTo>
                  <a:cubicBezTo>
                    <a:pt x="192611" y="128"/>
                    <a:pt x="228284" y="-2627"/>
                    <a:pt x="260984" y="14774"/>
                  </a:cubicBezTo>
                  <a:cubicBezTo>
                    <a:pt x="282663" y="26302"/>
                    <a:pt x="301877" y="40876"/>
                    <a:pt x="316305" y="61105"/>
                  </a:cubicBezTo>
                  <a:cubicBezTo>
                    <a:pt x="323556" y="71256"/>
                    <a:pt x="322178" y="79304"/>
                    <a:pt x="310867" y="85177"/>
                  </a:cubicBezTo>
                  <a:cubicBezTo>
                    <a:pt x="277297" y="102433"/>
                    <a:pt x="251558" y="128825"/>
                    <a:pt x="228284" y="157682"/>
                  </a:cubicBezTo>
                  <a:cubicBezTo>
                    <a:pt x="221541" y="165948"/>
                    <a:pt x="214218" y="168485"/>
                    <a:pt x="204429" y="168340"/>
                  </a:cubicBezTo>
                  <a:cubicBezTo>
                    <a:pt x="174340" y="168050"/>
                    <a:pt x="144250" y="168268"/>
                    <a:pt x="114160" y="168268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9B70DB91-B717-422C-89D2-4B5B9A508921}"/>
                </a:ext>
              </a:extLst>
            </p:cNvPr>
            <p:cNvSpPr/>
            <p:nvPr/>
          </p:nvSpPr>
          <p:spPr>
            <a:xfrm>
              <a:off x="3835786" y="1641316"/>
              <a:ext cx="319814" cy="168724"/>
            </a:xfrm>
            <a:custGeom>
              <a:avLst/>
              <a:gdLst>
                <a:gd name="connsiteX0" fmla="*/ 202817 w 319814"/>
                <a:gd name="connsiteY0" fmla="*/ 168574 h 168724"/>
                <a:gd name="connsiteX1" fmla="*/ 116101 w 319814"/>
                <a:gd name="connsiteY1" fmla="*/ 168719 h 168724"/>
                <a:gd name="connsiteX2" fmla="*/ 91086 w 319814"/>
                <a:gd name="connsiteY2" fmla="*/ 156828 h 168724"/>
                <a:gd name="connsiteX3" fmla="*/ 11403 w 319814"/>
                <a:gd name="connsiteY3" fmla="*/ 86063 h 168724"/>
                <a:gd name="connsiteX4" fmla="*/ 6328 w 319814"/>
                <a:gd name="connsiteY4" fmla="*/ 58874 h 168724"/>
                <a:gd name="connsiteX5" fmla="*/ 109068 w 319814"/>
                <a:gd name="connsiteY5" fmla="*/ 1595 h 168724"/>
                <a:gd name="connsiteX6" fmla="*/ 192159 w 319814"/>
                <a:gd name="connsiteY6" fmla="*/ 2610 h 168724"/>
                <a:gd name="connsiteX7" fmla="*/ 319623 w 319814"/>
                <a:gd name="connsiteY7" fmla="*/ 139572 h 168724"/>
                <a:gd name="connsiteX8" fmla="*/ 293086 w 319814"/>
                <a:gd name="connsiteY8" fmla="*/ 168502 h 168724"/>
                <a:gd name="connsiteX9" fmla="*/ 202889 w 319814"/>
                <a:gd name="connsiteY9" fmla="*/ 168574 h 16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814" h="168724">
                  <a:moveTo>
                    <a:pt x="202817" y="168574"/>
                  </a:moveTo>
                  <a:cubicBezTo>
                    <a:pt x="173887" y="168574"/>
                    <a:pt x="144958" y="168357"/>
                    <a:pt x="116101" y="168719"/>
                  </a:cubicBezTo>
                  <a:cubicBezTo>
                    <a:pt x="105442" y="168864"/>
                    <a:pt x="97829" y="165819"/>
                    <a:pt x="91086" y="156828"/>
                  </a:cubicBezTo>
                  <a:cubicBezTo>
                    <a:pt x="69407" y="127899"/>
                    <a:pt x="43813" y="102957"/>
                    <a:pt x="11403" y="86063"/>
                  </a:cubicBezTo>
                  <a:cubicBezTo>
                    <a:pt x="-2736" y="78740"/>
                    <a:pt x="-2881" y="70837"/>
                    <a:pt x="6328" y="58874"/>
                  </a:cubicBezTo>
                  <a:cubicBezTo>
                    <a:pt x="32429" y="24724"/>
                    <a:pt x="66942" y="5437"/>
                    <a:pt x="109068" y="1595"/>
                  </a:cubicBezTo>
                  <a:cubicBezTo>
                    <a:pt x="136547" y="-871"/>
                    <a:pt x="164389" y="-436"/>
                    <a:pt x="192159" y="2610"/>
                  </a:cubicBezTo>
                  <a:cubicBezTo>
                    <a:pt x="260241" y="10005"/>
                    <a:pt x="314983" y="71345"/>
                    <a:pt x="319623" y="139572"/>
                  </a:cubicBezTo>
                  <a:cubicBezTo>
                    <a:pt x="321073" y="160599"/>
                    <a:pt x="314475" y="168284"/>
                    <a:pt x="293086" y="168502"/>
                  </a:cubicBezTo>
                  <a:cubicBezTo>
                    <a:pt x="262996" y="168864"/>
                    <a:pt x="232907" y="168574"/>
                    <a:pt x="202889" y="168574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A93E3914-A4B6-4272-9F9A-7A70BC380F5C}"/>
                </a:ext>
              </a:extLst>
            </p:cNvPr>
            <p:cNvSpPr/>
            <p:nvPr/>
          </p:nvSpPr>
          <p:spPr>
            <a:xfrm>
              <a:off x="3288852" y="1419027"/>
              <a:ext cx="203115" cy="203591"/>
            </a:xfrm>
            <a:custGeom>
              <a:avLst/>
              <a:gdLst>
                <a:gd name="connsiteX0" fmla="*/ 105904 w 203115"/>
                <a:gd name="connsiteY0" fmla="*/ 132 h 203591"/>
                <a:gd name="connsiteX1" fmla="*/ 203061 w 203115"/>
                <a:gd name="connsiteY1" fmla="*/ 98087 h 203591"/>
                <a:gd name="connsiteX2" fmla="*/ 105324 w 203115"/>
                <a:gd name="connsiteY2" fmla="*/ 203510 h 203591"/>
                <a:gd name="connsiteX3" fmla="*/ 118 w 203115"/>
                <a:gd name="connsiteY3" fmla="*/ 112733 h 203591"/>
                <a:gd name="connsiteX4" fmla="*/ 105904 w 203115"/>
                <a:gd name="connsiteY4" fmla="*/ 132 h 20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15" h="203591">
                  <a:moveTo>
                    <a:pt x="105904" y="132"/>
                  </a:moveTo>
                  <a:cubicBezTo>
                    <a:pt x="156005" y="-2913"/>
                    <a:pt x="201393" y="47188"/>
                    <a:pt x="203061" y="98087"/>
                  </a:cubicBezTo>
                  <a:cubicBezTo>
                    <a:pt x="204873" y="153916"/>
                    <a:pt x="161515" y="201044"/>
                    <a:pt x="105324" y="203510"/>
                  </a:cubicBezTo>
                  <a:cubicBezTo>
                    <a:pt x="53265" y="205757"/>
                    <a:pt x="2004" y="161529"/>
                    <a:pt x="118" y="112733"/>
                  </a:cubicBezTo>
                  <a:cubicBezTo>
                    <a:pt x="-2492" y="46028"/>
                    <a:pt x="38184" y="2742"/>
                    <a:pt x="105904" y="132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77858230-8508-4FEB-8540-084FB8E78892}"/>
                </a:ext>
              </a:extLst>
            </p:cNvPr>
            <p:cNvSpPr/>
            <p:nvPr/>
          </p:nvSpPr>
          <p:spPr>
            <a:xfrm>
              <a:off x="3881003" y="1419082"/>
              <a:ext cx="204448" cy="203599"/>
            </a:xfrm>
            <a:custGeom>
              <a:avLst/>
              <a:gdLst>
                <a:gd name="connsiteX0" fmla="*/ 102278 w 204448"/>
                <a:gd name="connsiteY0" fmla="*/ 203527 h 203599"/>
                <a:gd name="connsiteX1" fmla="*/ 46 w 204448"/>
                <a:gd name="connsiteY1" fmla="*/ 100569 h 203599"/>
                <a:gd name="connsiteX2" fmla="*/ 102496 w 204448"/>
                <a:gd name="connsiteY2" fmla="*/ 4 h 203599"/>
                <a:gd name="connsiteX3" fmla="*/ 204438 w 204448"/>
                <a:gd name="connsiteY3" fmla="*/ 99917 h 203599"/>
                <a:gd name="connsiteX4" fmla="*/ 102278 w 204448"/>
                <a:gd name="connsiteY4" fmla="*/ 203599 h 20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48" h="203599">
                  <a:moveTo>
                    <a:pt x="102278" y="203527"/>
                  </a:moveTo>
                  <a:cubicBezTo>
                    <a:pt x="46304" y="203817"/>
                    <a:pt x="-1694" y="156616"/>
                    <a:pt x="46" y="100569"/>
                  </a:cubicBezTo>
                  <a:cubicBezTo>
                    <a:pt x="1859" y="42420"/>
                    <a:pt x="47319" y="-503"/>
                    <a:pt x="102496" y="4"/>
                  </a:cubicBezTo>
                  <a:cubicBezTo>
                    <a:pt x="157382" y="512"/>
                    <a:pt x="203641" y="45320"/>
                    <a:pt x="204438" y="99917"/>
                  </a:cubicBezTo>
                  <a:cubicBezTo>
                    <a:pt x="205236" y="155818"/>
                    <a:pt x="158470" y="203309"/>
                    <a:pt x="102278" y="203599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F79FBDA-9AAD-4777-83A4-CC8123FD5A5E}"/>
              </a:ext>
            </a:extLst>
          </p:cNvPr>
          <p:cNvGrpSpPr/>
          <p:nvPr/>
        </p:nvGrpSpPr>
        <p:grpSpPr>
          <a:xfrm>
            <a:off x="1634983" y="3692046"/>
            <a:ext cx="938229" cy="561573"/>
            <a:chOff x="3217371" y="1414743"/>
            <a:chExt cx="938229" cy="561573"/>
          </a:xfrm>
        </p:grpSpPr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602514C-6848-4674-ADDA-B5466DFB8727}"/>
                </a:ext>
              </a:extLst>
            </p:cNvPr>
            <p:cNvSpPr/>
            <p:nvPr/>
          </p:nvSpPr>
          <p:spPr>
            <a:xfrm>
              <a:off x="3439590" y="1737633"/>
              <a:ext cx="494234" cy="238683"/>
            </a:xfrm>
            <a:custGeom>
              <a:avLst/>
              <a:gdLst>
                <a:gd name="connsiteX0" fmla="*/ 247435 w 494234"/>
                <a:gd name="connsiteY0" fmla="*/ 238584 h 238683"/>
                <a:gd name="connsiteX1" fmla="*/ 38910 w 494234"/>
                <a:gd name="connsiteY1" fmla="*/ 238584 h 238683"/>
                <a:gd name="connsiteX2" fmla="*/ 772 w 494234"/>
                <a:gd name="connsiteY2" fmla="*/ 194864 h 238683"/>
                <a:gd name="connsiteX3" fmla="*/ 113155 w 494234"/>
                <a:gd name="connsiteY3" fmla="*/ 25491 h 238683"/>
                <a:gd name="connsiteX4" fmla="*/ 223291 w 494234"/>
                <a:gd name="connsiteY4" fmla="*/ 259 h 238683"/>
                <a:gd name="connsiteX5" fmla="*/ 292678 w 494234"/>
                <a:gd name="connsiteY5" fmla="*/ 549 h 238683"/>
                <a:gd name="connsiteX6" fmla="*/ 490763 w 494234"/>
                <a:gd name="connsiteY6" fmla="*/ 178840 h 238683"/>
                <a:gd name="connsiteX7" fmla="*/ 494171 w 494234"/>
                <a:gd name="connsiteY7" fmla="*/ 204579 h 238683"/>
                <a:gd name="connsiteX8" fmla="*/ 461253 w 494234"/>
                <a:gd name="connsiteY8" fmla="*/ 238584 h 238683"/>
                <a:gd name="connsiteX9" fmla="*/ 247508 w 494234"/>
                <a:gd name="connsiteY9" fmla="*/ 238657 h 23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34" h="238683">
                  <a:moveTo>
                    <a:pt x="247435" y="238584"/>
                  </a:moveTo>
                  <a:cubicBezTo>
                    <a:pt x="177903" y="238584"/>
                    <a:pt x="108443" y="238657"/>
                    <a:pt x="38910" y="238584"/>
                  </a:cubicBezTo>
                  <a:cubicBezTo>
                    <a:pt x="5703" y="238584"/>
                    <a:pt x="-2853" y="227781"/>
                    <a:pt x="772" y="194864"/>
                  </a:cubicBezTo>
                  <a:cubicBezTo>
                    <a:pt x="9110" y="118878"/>
                    <a:pt x="47756" y="63049"/>
                    <a:pt x="113155" y="25491"/>
                  </a:cubicBezTo>
                  <a:cubicBezTo>
                    <a:pt x="146943" y="6060"/>
                    <a:pt x="184501" y="-1553"/>
                    <a:pt x="223291" y="259"/>
                  </a:cubicBezTo>
                  <a:cubicBezTo>
                    <a:pt x="246420" y="1347"/>
                    <a:pt x="269477" y="-538"/>
                    <a:pt x="292678" y="549"/>
                  </a:cubicBezTo>
                  <a:cubicBezTo>
                    <a:pt x="390416" y="5190"/>
                    <a:pt x="476334" y="81900"/>
                    <a:pt x="490763" y="178840"/>
                  </a:cubicBezTo>
                  <a:cubicBezTo>
                    <a:pt x="492068" y="187396"/>
                    <a:pt x="493808" y="195951"/>
                    <a:pt x="494171" y="204579"/>
                  </a:cubicBezTo>
                  <a:cubicBezTo>
                    <a:pt x="495113" y="228651"/>
                    <a:pt x="485687" y="238512"/>
                    <a:pt x="461253" y="238584"/>
                  </a:cubicBezTo>
                  <a:cubicBezTo>
                    <a:pt x="389981" y="238802"/>
                    <a:pt x="318780" y="238584"/>
                    <a:pt x="247508" y="238657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D20A2AC8-08F5-4AB0-AA47-ACB2F170BEE9}"/>
                </a:ext>
              </a:extLst>
            </p:cNvPr>
            <p:cNvSpPr/>
            <p:nvPr/>
          </p:nvSpPr>
          <p:spPr>
            <a:xfrm>
              <a:off x="3542158" y="1414743"/>
              <a:ext cx="287485" cy="287840"/>
            </a:xfrm>
            <a:custGeom>
              <a:avLst/>
              <a:gdLst>
                <a:gd name="connsiteX0" fmla="*/ 287485 w 287485"/>
                <a:gd name="connsiteY0" fmla="*/ 143408 h 287840"/>
                <a:gd name="connsiteX1" fmla="*/ 144070 w 287485"/>
                <a:gd name="connsiteY1" fmla="*/ 287839 h 287840"/>
                <a:gd name="connsiteX2" fmla="*/ 2 w 287485"/>
                <a:gd name="connsiteY2" fmla="*/ 142683 h 287840"/>
                <a:gd name="connsiteX3" fmla="*/ 145955 w 287485"/>
                <a:gd name="connsiteY3" fmla="*/ 65 h 287840"/>
                <a:gd name="connsiteX4" fmla="*/ 287485 w 287485"/>
                <a:gd name="connsiteY4" fmla="*/ 143336 h 28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85" h="287840">
                  <a:moveTo>
                    <a:pt x="287485" y="143408"/>
                  </a:moveTo>
                  <a:cubicBezTo>
                    <a:pt x="287267" y="225267"/>
                    <a:pt x="224695" y="288274"/>
                    <a:pt x="144070" y="287839"/>
                  </a:cubicBezTo>
                  <a:cubicBezTo>
                    <a:pt x="64169" y="287404"/>
                    <a:pt x="364" y="222729"/>
                    <a:pt x="2" y="142683"/>
                  </a:cubicBezTo>
                  <a:cubicBezTo>
                    <a:pt x="-361" y="69598"/>
                    <a:pt x="63154" y="-2473"/>
                    <a:pt x="145955" y="65"/>
                  </a:cubicBezTo>
                  <a:cubicBezTo>
                    <a:pt x="227523" y="2603"/>
                    <a:pt x="287703" y="61477"/>
                    <a:pt x="287485" y="143336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80807899-979F-4264-B1CA-5AC0FD0C0C9A}"/>
                </a:ext>
              </a:extLst>
            </p:cNvPr>
            <p:cNvSpPr/>
            <p:nvPr/>
          </p:nvSpPr>
          <p:spPr>
            <a:xfrm>
              <a:off x="3217371" y="1641695"/>
              <a:ext cx="320782" cy="168346"/>
            </a:xfrm>
            <a:custGeom>
              <a:avLst/>
              <a:gdLst>
                <a:gd name="connsiteX0" fmla="*/ 114015 w 320782"/>
                <a:gd name="connsiteY0" fmla="*/ 168195 h 168346"/>
                <a:gd name="connsiteX1" fmla="*/ 27227 w 320782"/>
                <a:gd name="connsiteY1" fmla="*/ 168195 h 168346"/>
                <a:gd name="connsiteX2" fmla="*/ 762 w 320782"/>
                <a:gd name="connsiteY2" fmla="*/ 136293 h 168346"/>
                <a:gd name="connsiteX3" fmla="*/ 157374 w 320782"/>
                <a:gd name="connsiteY3" fmla="*/ 201 h 168346"/>
                <a:gd name="connsiteX4" fmla="*/ 260984 w 320782"/>
                <a:gd name="connsiteY4" fmla="*/ 14774 h 168346"/>
                <a:gd name="connsiteX5" fmla="*/ 316305 w 320782"/>
                <a:gd name="connsiteY5" fmla="*/ 61105 h 168346"/>
                <a:gd name="connsiteX6" fmla="*/ 310867 w 320782"/>
                <a:gd name="connsiteY6" fmla="*/ 85177 h 168346"/>
                <a:gd name="connsiteX7" fmla="*/ 228284 w 320782"/>
                <a:gd name="connsiteY7" fmla="*/ 157682 h 168346"/>
                <a:gd name="connsiteX8" fmla="*/ 204429 w 320782"/>
                <a:gd name="connsiteY8" fmla="*/ 168340 h 168346"/>
                <a:gd name="connsiteX9" fmla="*/ 114160 w 320782"/>
                <a:gd name="connsiteY9" fmla="*/ 168268 h 16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782" h="168346">
                  <a:moveTo>
                    <a:pt x="114015" y="168195"/>
                  </a:moveTo>
                  <a:cubicBezTo>
                    <a:pt x="85086" y="168195"/>
                    <a:pt x="56156" y="168340"/>
                    <a:pt x="27227" y="168195"/>
                  </a:cubicBezTo>
                  <a:cubicBezTo>
                    <a:pt x="4822" y="168050"/>
                    <a:pt x="-2573" y="158915"/>
                    <a:pt x="762" y="136293"/>
                  </a:cubicBezTo>
                  <a:cubicBezTo>
                    <a:pt x="13016" y="52042"/>
                    <a:pt x="72397" y="418"/>
                    <a:pt x="157374" y="201"/>
                  </a:cubicBezTo>
                  <a:cubicBezTo>
                    <a:pt x="192611" y="128"/>
                    <a:pt x="228284" y="-2627"/>
                    <a:pt x="260984" y="14774"/>
                  </a:cubicBezTo>
                  <a:cubicBezTo>
                    <a:pt x="282663" y="26302"/>
                    <a:pt x="301877" y="40876"/>
                    <a:pt x="316305" y="61105"/>
                  </a:cubicBezTo>
                  <a:cubicBezTo>
                    <a:pt x="323556" y="71256"/>
                    <a:pt x="322178" y="79304"/>
                    <a:pt x="310867" y="85177"/>
                  </a:cubicBezTo>
                  <a:cubicBezTo>
                    <a:pt x="277297" y="102433"/>
                    <a:pt x="251558" y="128825"/>
                    <a:pt x="228284" y="157682"/>
                  </a:cubicBezTo>
                  <a:cubicBezTo>
                    <a:pt x="221541" y="165948"/>
                    <a:pt x="214218" y="168485"/>
                    <a:pt x="204429" y="168340"/>
                  </a:cubicBezTo>
                  <a:cubicBezTo>
                    <a:pt x="174340" y="168050"/>
                    <a:pt x="144250" y="168268"/>
                    <a:pt x="114160" y="168268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57993A10-E999-428D-B31B-A85CE6B0482B}"/>
                </a:ext>
              </a:extLst>
            </p:cNvPr>
            <p:cNvSpPr/>
            <p:nvPr/>
          </p:nvSpPr>
          <p:spPr>
            <a:xfrm>
              <a:off x="3835786" y="1641316"/>
              <a:ext cx="319814" cy="168724"/>
            </a:xfrm>
            <a:custGeom>
              <a:avLst/>
              <a:gdLst>
                <a:gd name="connsiteX0" fmla="*/ 202817 w 319814"/>
                <a:gd name="connsiteY0" fmla="*/ 168574 h 168724"/>
                <a:gd name="connsiteX1" fmla="*/ 116101 w 319814"/>
                <a:gd name="connsiteY1" fmla="*/ 168719 h 168724"/>
                <a:gd name="connsiteX2" fmla="*/ 91086 w 319814"/>
                <a:gd name="connsiteY2" fmla="*/ 156828 h 168724"/>
                <a:gd name="connsiteX3" fmla="*/ 11403 w 319814"/>
                <a:gd name="connsiteY3" fmla="*/ 86063 h 168724"/>
                <a:gd name="connsiteX4" fmla="*/ 6328 w 319814"/>
                <a:gd name="connsiteY4" fmla="*/ 58874 h 168724"/>
                <a:gd name="connsiteX5" fmla="*/ 109068 w 319814"/>
                <a:gd name="connsiteY5" fmla="*/ 1595 h 168724"/>
                <a:gd name="connsiteX6" fmla="*/ 192159 w 319814"/>
                <a:gd name="connsiteY6" fmla="*/ 2610 h 168724"/>
                <a:gd name="connsiteX7" fmla="*/ 319623 w 319814"/>
                <a:gd name="connsiteY7" fmla="*/ 139572 h 168724"/>
                <a:gd name="connsiteX8" fmla="*/ 293086 w 319814"/>
                <a:gd name="connsiteY8" fmla="*/ 168502 h 168724"/>
                <a:gd name="connsiteX9" fmla="*/ 202889 w 319814"/>
                <a:gd name="connsiteY9" fmla="*/ 168574 h 16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814" h="168724">
                  <a:moveTo>
                    <a:pt x="202817" y="168574"/>
                  </a:moveTo>
                  <a:cubicBezTo>
                    <a:pt x="173887" y="168574"/>
                    <a:pt x="144958" y="168357"/>
                    <a:pt x="116101" y="168719"/>
                  </a:cubicBezTo>
                  <a:cubicBezTo>
                    <a:pt x="105442" y="168864"/>
                    <a:pt x="97829" y="165819"/>
                    <a:pt x="91086" y="156828"/>
                  </a:cubicBezTo>
                  <a:cubicBezTo>
                    <a:pt x="69407" y="127899"/>
                    <a:pt x="43813" y="102957"/>
                    <a:pt x="11403" y="86063"/>
                  </a:cubicBezTo>
                  <a:cubicBezTo>
                    <a:pt x="-2736" y="78740"/>
                    <a:pt x="-2881" y="70837"/>
                    <a:pt x="6328" y="58874"/>
                  </a:cubicBezTo>
                  <a:cubicBezTo>
                    <a:pt x="32429" y="24724"/>
                    <a:pt x="66942" y="5437"/>
                    <a:pt x="109068" y="1595"/>
                  </a:cubicBezTo>
                  <a:cubicBezTo>
                    <a:pt x="136547" y="-871"/>
                    <a:pt x="164389" y="-436"/>
                    <a:pt x="192159" y="2610"/>
                  </a:cubicBezTo>
                  <a:cubicBezTo>
                    <a:pt x="260241" y="10005"/>
                    <a:pt x="314983" y="71345"/>
                    <a:pt x="319623" y="139572"/>
                  </a:cubicBezTo>
                  <a:cubicBezTo>
                    <a:pt x="321073" y="160599"/>
                    <a:pt x="314475" y="168284"/>
                    <a:pt x="293086" y="168502"/>
                  </a:cubicBezTo>
                  <a:cubicBezTo>
                    <a:pt x="262996" y="168864"/>
                    <a:pt x="232907" y="168574"/>
                    <a:pt x="202889" y="168574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280A31BE-B423-43CA-A2F8-56BE1A6D40AD}"/>
                </a:ext>
              </a:extLst>
            </p:cNvPr>
            <p:cNvSpPr/>
            <p:nvPr/>
          </p:nvSpPr>
          <p:spPr>
            <a:xfrm>
              <a:off x="3288852" y="1419027"/>
              <a:ext cx="203115" cy="203591"/>
            </a:xfrm>
            <a:custGeom>
              <a:avLst/>
              <a:gdLst>
                <a:gd name="connsiteX0" fmla="*/ 105904 w 203115"/>
                <a:gd name="connsiteY0" fmla="*/ 132 h 203591"/>
                <a:gd name="connsiteX1" fmla="*/ 203061 w 203115"/>
                <a:gd name="connsiteY1" fmla="*/ 98087 h 203591"/>
                <a:gd name="connsiteX2" fmla="*/ 105324 w 203115"/>
                <a:gd name="connsiteY2" fmla="*/ 203510 h 203591"/>
                <a:gd name="connsiteX3" fmla="*/ 118 w 203115"/>
                <a:gd name="connsiteY3" fmla="*/ 112733 h 203591"/>
                <a:gd name="connsiteX4" fmla="*/ 105904 w 203115"/>
                <a:gd name="connsiteY4" fmla="*/ 132 h 20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15" h="203591">
                  <a:moveTo>
                    <a:pt x="105904" y="132"/>
                  </a:moveTo>
                  <a:cubicBezTo>
                    <a:pt x="156005" y="-2913"/>
                    <a:pt x="201393" y="47188"/>
                    <a:pt x="203061" y="98087"/>
                  </a:cubicBezTo>
                  <a:cubicBezTo>
                    <a:pt x="204873" y="153916"/>
                    <a:pt x="161515" y="201044"/>
                    <a:pt x="105324" y="203510"/>
                  </a:cubicBezTo>
                  <a:cubicBezTo>
                    <a:pt x="53265" y="205757"/>
                    <a:pt x="2004" y="161529"/>
                    <a:pt x="118" y="112733"/>
                  </a:cubicBezTo>
                  <a:cubicBezTo>
                    <a:pt x="-2492" y="46028"/>
                    <a:pt x="38184" y="2742"/>
                    <a:pt x="105904" y="132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07343BED-0450-4289-8133-3115C0630DE6}"/>
                </a:ext>
              </a:extLst>
            </p:cNvPr>
            <p:cNvSpPr/>
            <p:nvPr/>
          </p:nvSpPr>
          <p:spPr>
            <a:xfrm>
              <a:off x="3881003" y="1419082"/>
              <a:ext cx="204448" cy="203599"/>
            </a:xfrm>
            <a:custGeom>
              <a:avLst/>
              <a:gdLst>
                <a:gd name="connsiteX0" fmla="*/ 102278 w 204448"/>
                <a:gd name="connsiteY0" fmla="*/ 203527 h 203599"/>
                <a:gd name="connsiteX1" fmla="*/ 46 w 204448"/>
                <a:gd name="connsiteY1" fmla="*/ 100569 h 203599"/>
                <a:gd name="connsiteX2" fmla="*/ 102496 w 204448"/>
                <a:gd name="connsiteY2" fmla="*/ 4 h 203599"/>
                <a:gd name="connsiteX3" fmla="*/ 204438 w 204448"/>
                <a:gd name="connsiteY3" fmla="*/ 99917 h 203599"/>
                <a:gd name="connsiteX4" fmla="*/ 102278 w 204448"/>
                <a:gd name="connsiteY4" fmla="*/ 203599 h 20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48" h="203599">
                  <a:moveTo>
                    <a:pt x="102278" y="203527"/>
                  </a:moveTo>
                  <a:cubicBezTo>
                    <a:pt x="46304" y="203817"/>
                    <a:pt x="-1694" y="156616"/>
                    <a:pt x="46" y="100569"/>
                  </a:cubicBezTo>
                  <a:cubicBezTo>
                    <a:pt x="1859" y="42420"/>
                    <a:pt x="47319" y="-503"/>
                    <a:pt x="102496" y="4"/>
                  </a:cubicBezTo>
                  <a:cubicBezTo>
                    <a:pt x="157382" y="512"/>
                    <a:pt x="203641" y="45320"/>
                    <a:pt x="204438" y="99917"/>
                  </a:cubicBezTo>
                  <a:cubicBezTo>
                    <a:pt x="205236" y="155818"/>
                    <a:pt x="158470" y="203309"/>
                    <a:pt x="102278" y="203599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D6371D6B-F0E0-427C-A01E-69BCBFABBAFA}"/>
              </a:ext>
            </a:extLst>
          </p:cNvPr>
          <p:cNvGrpSpPr/>
          <p:nvPr/>
        </p:nvGrpSpPr>
        <p:grpSpPr>
          <a:xfrm>
            <a:off x="4998247" y="3844446"/>
            <a:ext cx="938229" cy="561573"/>
            <a:chOff x="3217371" y="1414743"/>
            <a:chExt cx="938229" cy="561573"/>
          </a:xfrm>
        </p:grpSpPr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384F6A9E-A6D0-4BD3-B6C9-54CBB1ED4D25}"/>
                </a:ext>
              </a:extLst>
            </p:cNvPr>
            <p:cNvSpPr/>
            <p:nvPr/>
          </p:nvSpPr>
          <p:spPr>
            <a:xfrm>
              <a:off x="3439590" y="1737633"/>
              <a:ext cx="494234" cy="238683"/>
            </a:xfrm>
            <a:custGeom>
              <a:avLst/>
              <a:gdLst>
                <a:gd name="connsiteX0" fmla="*/ 247435 w 494234"/>
                <a:gd name="connsiteY0" fmla="*/ 238584 h 238683"/>
                <a:gd name="connsiteX1" fmla="*/ 38910 w 494234"/>
                <a:gd name="connsiteY1" fmla="*/ 238584 h 238683"/>
                <a:gd name="connsiteX2" fmla="*/ 772 w 494234"/>
                <a:gd name="connsiteY2" fmla="*/ 194864 h 238683"/>
                <a:gd name="connsiteX3" fmla="*/ 113155 w 494234"/>
                <a:gd name="connsiteY3" fmla="*/ 25491 h 238683"/>
                <a:gd name="connsiteX4" fmla="*/ 223291 w 494234"/>
                <a:gd name="connsiteY4" fmla="*/ 259 h 238683"/>
                <a:gd name="connsiteX5" fmla="*/ 292678 w 494234"/>
                <a:gd name="connsiteY5" fmla="*/ 549 h 238683"/>
                <a:gd name="connsiteX6" fmla="*/ 490763 w 494234"/>
                <a:gd name="connsiteY6" fmla="*/ 178840 h 238683"/>
                <a:gd name="connsiteX7" fmla="*/ 494171 w 494234"/>
                <a:gd name="connsiteY7" fmla="*/ 204579 h 238683"/>
                <a:gd name="connsiteX8" fmla="*/ 461253 w 494234"/>
                <a:gd name="connsiteY8" fmla="*/ 238584 h 238683"/>
                <a:gd name="connsiteX9" fmla="*/ 247508 w 494234"/>
                <a:gd name="connsiteY9" fmla="*/ 238657 h 23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34" h="238683">
                  <a:moveTo>
                    <a:pt x="247435" y="238584"/>
                  </a:moveTo>
                  <a:cubicBezTo>
                    <a:pt x="177903" y="238584"/>
                    <a:pt x="108443" y="238657"/>
                    <a:pt x="38910" y="238584"/>
                  </a:cubicBezTo>
                  <a:cubicBezTo>
                    <a:pt x="5703" y="238584"/>
                    <a:pt x="-2853" y="227781"/>
                    <a:pt x="772" y="194864"/>
                  </a:cubicBezTo>
                  <a:cubicBezTo>
                    <a:pt x="9110" y="118878"/>
                    <a:pt x="47756" y="63049"/>
                    <a:pt x="113155" y="25491"/>
                  </a:cubicBezTo>
                  <a:cubicBezTo>
                    <a:pt x="146943" y="6060"/>
                    <a:pt x="184501" y="-1553"/>
                    <a:pt x="223291" y="259"/>
                  </a:cubicBezTo>
                  <a:cubicBezTo>
                    <a:pt x="246420" y="1347"/>
                    <a:pt x="269477" y="-538"/>
                    <a:pt x="292678" y="549"/>
                  </a:cubicBezTo>
                  <a:cubicBezTo>
                    <a:pt x="390416" y="5190"/>
                    <a:pt x="476334" y="81900"/>
                    <a:pt x="490763" y="178840"/>
                  </a:cubicBezTo>
                  <a:cubicBezTo>
                    <a:pt x="492068" y="187396"/>
                    <a:pt x="493808" y="195951"/>
                    <a:pt x="494171" y="204579"/>
                  </a:cubicBezTo>
                  <a:cubicBezTo>
                    <a:pt x="495113" y="228651"/>
                    <a:pt x="485687" y="238512"/>
                    <a:pt x="461253" y="238584"/>
                  </a:cubicBezTo>
                  <a:cubicBezTo>
                    <a:pt x="389981" y="238802"/>
                    <a:pt x="318780" y="238584"/>
                    <a:pt x="247508" y="238657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99901460-AB38-44DD-AE8C-1C4E8473E2E0}"/>
                </a:ext>
              </a:extLst>
            </p:cNvPr>
            <p:cNvSpPr/>
            <p:nvPr/>
          </p:nvSpPr>
          <p:spPr>
            <a:xfrm>
              <a:off x="3542158" y="1414743"/>
              <a:ext cx="287485" cy="287840"/>
            </a:xfrm>
            <a:custGeom>
              <a:avLst/>
              <a:gdLst>
                <a:gd name="connsiteX0" fmla="*/ 287485 w 287485"/>
                <a:gd name="connsiteY0" fmla="*/ 143408 h 287840"/>
                <a:gd name="connsiteX1" fmla="*/ 144070 w 287485"/>
                <a:gd name="connsiteY1" fmla="*/ 287839 h 287840"/>
                <a:gd name="connsiteX2" fmla="*/ 2 w 287485"/>
                <a:gd name="connsiteY2" fmla="*/ 142683 h 287840"/>
                <a:gd name="connsiteX3" fmla="*/ 145955 w 287485"/>
                <a:gd name="connsiteY3" fmla="*/ 65 h 287840"/>
                <a:gd name="connsiteX4" fmla="*/ 287485 w 287485"/>
                <a:gd name="connsiteY4" fmla="*/ 143336 h 28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85" h="287840">
                  <a:moveTo>
                    <a:pt x="287485" y="143408"/>
                  </a:moveTo>
                  <a:cubicBezTo>
                    <a:pt x="287267" y="225267"/>
                    <a:pt x="224695" y="288274"/>
                    <a:pt x="144070" y="287839"/>
                  </a:cubicBezTo>
                  <a:cubicBezTo>
                    <a:pt x="64169" y="287404"/>
                    <a:pt x="364" y="222729"/>
                    <a:pt x="2" y="142683"/>
                  </a:cubicBezTo>
                  <a:cubicBezTo>
                    <a:pt x="-361" y="69598"/>
                    <a:pt x="63154" y="-2473"/>
                    <a:pt x="145955" y="65"/>
                  </a:cubicBezTo>
                  <a:cubicBezTo>
                    <a:pt x="227523" y="2603"/>
                    <a:pt x="287703" y="61477"/>
                    <a:pt x="287485" y="143336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D51433ED-B1DE-4B1C-9258-EB36ED4E015B}"/>
                </a:ext>
              </a:extLst>
            </p:cNvPr>
            <p:cNvSpPr/>
            <p:nvPr/>
          </p:nvSpPr>
          <p:spPr>
            <a:xfrm>
              <a:off x="3217371" y="1641695"/>
              <a:ext cx="320782" cy="168346"/>
            </a:xfrm>
            <a:custGeom>
              <a:avLst/>
              <a:gdLst>
                <a:gd name="connsiteX0" fmla="*/ 114015 w 320782"/>
                <a:gd name="connsiteY0" fmla="*/ 168195 h 168346"/>
                <a:gd name="connsiteX1" fmla="*/ 27227 w 320782"/>
                <a:gd name="connsiteY1" fmla="*/ 168195 h 168346"/>
                <a:gd name="connsiteX2" fmla="*/ 762 w 320782"/>
                <a:gd name="connsiteY2" fmla="*/ 136293 h 168346"/>
                <a:gd name="connsiteX3" fmla="*/ 157374 w 320782"/>
                <a:gd name="connsiteY3" fmla="*/ 201 h 168346"/>
                <a:gd name="connsiteX4" fmla="*/ 260984 w 320782"/>
                <a:gd name="connsiteY4" fmla="*/ 14774 h 168346"/>
                <a:gd name="connsiteX5" fmla="*/ 316305 w 320782"/>
                <a:gd name="connsiteY5" fmla="*/ 61105 h 168346"/>
                <a:gd name="connsiteX6" fmla="*/ 310867 w 320782"/>
                <a:gd name="connsiteY6" fmla="*/ 85177 h 168346"/>
                <a:gd name="connsiteX7" fmla="*/ 228284 w 320782"/>
                <a:gd name="connsiteY7" fmla="*/ 157682 h 168346"/>
                <a:gd name="connsiteX8" fmla="*/ 204429 w 320782"/>
                <a:gd name="connsiteY8" fmla="*/ 168340 h 168346"/>
                <a:gd name="connsiteX9" fmla="*/ 114160 w 320782"/>
                <a:gd name="connsiteY9" fmla="*/ 168268 h 16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782" h="168346">
                  <a:moveTo>
                    <a:pt x="114015" y="168195"/>
                  </a:moveTo>
                  <a:cubicBezTo>
                    <a:pt x="85086" y="168195"/>
                    <a:pt x="56156" y="168340"/>
                    <a:pt x="27227" y="168195"/>
                  </a:cubicBezTo>
                  <a:cubicBezTo>
                    <a:pt x="4822" y="168050"/>
                    <a:pt x="-2573" y="158915"/>
                    <a:pt x="762" y="136293"/>
                  </a:cubicBezTo>
                  <a:cubicBezTo>
                    <a:pt x="13016" y="52042"/>
                    <a:pt x="72397" y="418"/>
                    <a:pt x="157374" y="201"/>
                  </a:cubicBezTo>
                  <a:cubicBezTo>
                    <a:pt x="192611" y="128"/>
                    <a:pt x="228284" y="-2627"/>
                    <a:pt x="260984" y="14774"/>
                  </a:cubicBezTo>
                  <a:cubicBezTo>
                    <a:pt x="282663" y="26302"/>
                    <a:pt x="301877" y="40876"/>
                    <a:pt x="316305" y="61105"/>
                  </a:cubicBezTo>
                  <a:cubicBezTo>
                    <a:pt x="323556" y="71256"/>
                    <a:pt x="322178" y="79304"/>
                    <a:pt x="310867" y="85177"/>
                  </a:cubicBezTo>
                  <a:cubicBezTo>
                    <a:pt x="277297" y="102433"/>
                    <a:pt x="251558" y="128825"/>
                    <a:pt x="228284" y="157682"/>
                  </a:cubicBezTo>
                  <a:cubicBezTo>
                    <a:pt x="221541" y="165948"/>
                    <a:pt x="214218" y="168485"/>
                    <a:pt x="204429" y="168340"/>
                  </a:cubicBezTo>
                  <a:cubicBezTo>
                    <a:pt x="174340" y="168050"/>
                    <a:pt x="144250" y="168268"/>
                    <a:pt x="114160" y="168268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CA93F976-E3E6-4EDD-AFCA-5C8CF860F7F9}"/>
                </a:ext>
              </a:extLst>
            </p:cNvPr>
            <p:cNvSpPr/>
            <p:nvPr/>
          </p:nvSpPr>
          <p:spPr>
            <a:xfrm>
              <a:off x="3835786" y="1641316"/>
              <a:ext cx="319814" cy="168724"/>
            </a:xfrm>
            <a:custGeom>
              <a:avLst/>
              <a:gdLst>
                <a:gd name="connsiteX0" fmla="*/ 202817 w 319814"/>
                <a:gd name="connsiteY0" fmla="*/ 168574 h 168724"/>
                <a:gd name="connsiteX1" fmla="*/ 116101 w 319814"/>
                <a:gd name="connsiteY1" fmla="*/ 168719 h 168724"/>
                <a:gd name="connsiteX2" fmla="*/ 91086 w 319814"/>
                <a:gd name="connsiteY2" fmla="*/ 156828 h 168724"/>
                <a:gd name="connsiteX3" fmla="*/ 11403 w 319814"/>
                <a:gd name="connsiteY3" fmla="*/ 86063 h 168724"/>
                <a:gd name="connsiteX4" fmla="*/ 6328 w 319814"/>
                <a:gd name="connsiteY4" fmla="*/ 58874 h 168724"/>
                <a:gd name="connsiteX5" fmla="*/ 109068 w 319814"/>
                <a:gd name="connsiteY5" fmla="*/ 1595 h 168724"/>
                <a:gd name="connsiteX6" fmla="*/ 192159 w 319814"/>
                <a:gd name="connsiteY6" fmla="*/ 2610 h 168724"/>
                <a:gd name="connsiteX7" fmla="*/ 319623 w 319814"/>
                <a:gd name="connsiteY7" fmla="*/ 139572 h 168724"/>
                <a:gd name="connsiteX8" fmla="*/ 293086 w 319814"/>
                <a:gd name="connsiteY8" fmla="*/ 168502 h 168724"/>
                <a:gd name="connsiteX9" fmla="*/ 202889 w 319814"/>
                <a:gd name="connsiteY9" fmla="*/ 168574 h 16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814" h="168724">
                  <a:moveTo>
                    <a:pt x="202817" y="168574"/>
                  </a:moveTo>
                  <a:cubicBezTo>
                    <a:pt x="173887" y="168574"/>
                    <a:pt x="144958" y="168357"/>
                    <a:pt x="116101" y="168719"/>
                  </a:cubicBezTo>
                  <a:cubicBezTo>
                    <a:pt x="105442" y="168864"/>
                    <a:pt x="97829" y="165819"/>
                    <a:pt x="91086" y="156828"/>
                  </a:cubicBezTo>
                  <a:cubicBezTo>
                    <a:pt x="69407" y="127899"/>
                    <a:pt x="43813" y="102957"/>
                    <a:pt x="11403" y="86063"/>
                  </a:cubicBezTo>
                  <a:cubicBezTo>
                    <a:pt x="-2736" y="78740"/>
                    <a:pt x="-2881" y="70837"/>
                    <a:pt x="6328" y="58874"/>
                  </a:cubicBezTo>
                  <a:cubicBezTo>
                    <a:pt x="32429" y="24724"/>
                    <a:pt x="66942" y="5437"/>
                    <a:pt x="109068" y="1595"/>
                  </a:cubicBezTo>
                  <a:cubicBezTo>
                    <a:pt x="136547" y="-871"/>
                    <a:pt x="164389" y="-436"/>
                    <a:pt x="192159" y="2610"/>
                  </a:cubicBezTo>
                  <a:cubicBezTo>
                    <a:pt x="260241" y="10005"/>
                    <a:pt x="314983" y="71345"/>
                    <a:pt x="319623" y="139572"/>
                  </a:cubicBezTo>
                  <a:cubicBezTo>
                    <a:pt x="321073" y="160599"/>
                    <a:pt x="314475" y="168284"/>
                    <a:pt x="293086" y="168502"/>
                  </a:cubicBezTo>
                  <a:cubicBezTo>
                    <a:pt x="262996" y="168864"/>
                    <a:pt x="232907" y="168574"/>
                    <a:pt x="202889" y="168574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C7FAC739-06A0-4676-9517-3D1F89C6ED38}"/>
                </a:ext>
              </a:extLst>
            </p:cNvPr>
            <p:cNvSpPr/>
            <p:nvPr/>
          </p:nvSpPr>
          <p:spPr>
            <a:xfrm>
              <a:off x="3288852" y="1419027"/>
              <a:ext cx="203115" cy="203591"/>
            </a:xfrm>
            <a:custGeom>
              <a:avLst/>
              <a:gdLst>
                <a:gd name="connsiteX0" fmla="*/ 105904 w 203115"/>
                <a:gd name="connsiteY0" fmla="*/ 132 h 203591"/>
                <a:gd name="connsiteX1" fmla="*/ 203061 w 203115"/>
                <a:gd name="connsiteY1" fmla="*/ 98087 h 203591"/>
                <a:gd name="connsiteX2" fmla="*/ 105324 w 203115"/>
                <a:gd name="connsiteY2" fmla="*/ 203510 h 203591"/>
                <a:gd name="connsiteX3" fmla="*/ 118 w 203115"/>
                <a:gd name="connsiteY3" fmla="*/ 112733 h 203591"/>
                <a:gd name="connsiteX4" fmla="*/ 105904 w 203115"/>
                <a:gd name="connsiteY4" fmla="*/ 132 h 20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15" h="203591">
                  <a:moveTo>
                    <a:pt x="105904" y="132"/>
                  </a:moveTo>
                  <a:cubicBezTo>
                    <a:pt x="156005" y="-2913"/>
                    <a:pt x="201393" y="47188"/>
                    <a:pt x="203061" y="98087"/>
                  </a:cubicBezTo>
                  <a:cubicBezTo>
                    <a:pt x="204873" y="153916"/>
                    <a:pt x="161515" y="201044"/>
                    <a:pt x="105324" y="203510"/>
                  </a:cubicBezTo>
                  <a:cubicBezTo>
                    <a:pt x="53265" y="205757"/>
                    <a:pt x="2004" y="161529"/>
                    <a:pt x="118" y="112733"/>
                  </a:cubicBezTo>
                  <a:cubicBezTo>
                    <a:pt x="-2492" y="46028"/>
                    <a:pt x="38184" y="2742"/>
                    <a:pt x="105904" y="132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4D87857A-854A-469D-A89B-7221434368A1}"/>
                </a:ext>
              </a:extLst>
            </p:cNvPr>
            <p:cNvSpPr/>
            <p:nvPr/>
          </p:nvSpPr>
          <p:spPr>
            <a:xfrm>
              <a:off x="3881003" y="1419082"/>
              <a:ext cx="204448" cy="203599"/>
            </a:xfrm>
            <a:custGeom>
              <a:avLst/>
              <a:gdLst>
                <a:gd name="connsiteX0" fmla="*/ 102278 w 204448"/>
                <a:gd name="connsiteY0" fmla="*/ 203527 h 203599"/>
                <a:gd name="connsiteX1" fmla="*/ 46 w 204448"/>
                <a:gd name="connsiteY1" fmla="*/ 100569 h 203599"/>
                <a:gd name="connsiteX2" fmla="*/ 102496 w 204448"/>
                <a:gd name="connsiteY2" fmla="*/ 4 h 203599"/>
                <a:gd name="connsiteX3" fmla="*/ 204438 w 204448"/>
                <a:gd name="connsiteY3" fmla="*/ 99917 h 203599"/>
                <a:gd name="connsiteX4" fmla="*/ 102278 w 204448"/>
                <a:gd name="connsiteY4" fmla="*/ 203599 h 20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48" h="203599">
                  <a:moveTo>
                    <a:pt x="102278" y="203527"/>
                  </a:moveTo>
                  <a:cubicBezTo>
                    <a:pt x="46304" y="203817"/>
                    <a:pt x="-1694" y="156616"/>
                    <a:pt x="46" y="100569"/>
                  </a:cubicBezTo>
                  <a:cubicBezTo>
                    <a:pt x="1859" y="42420"/>
                    <a:pt x="47319" y="-503"/>
                    <a:pt x="102496" y="4"/>
                  </a:cubicBezTo>
                  <a:cubicBezTo>
                    <a:pt x="157382" y="512"/>
                    <a:pt x="203641" y="45320"/>
                    <a:pt x="204438" y="99917"/>
                  </a:cubicBezTo>
                  <a:cubicBezTo>
                    <a:pt x="205236" y="155818"/>
                    <a:pt x="158470" y="203309"/>
                    <a:pt x="102278" y="203599"/>
                  </a:cubicBezTo>
                  <a:close/>
                </a:path>
              </a:pathLst>
            </a:custGeom>
            <a:solidFill>
              <a:srgbClr val="79DDD1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1DB46E29-FB3C-40C3-93BA-3987C79AA090}"/>
              </a:ext>
            </a:extLst>
          </p:cNvPr>
          <p:cNvGrpSpPr/>
          <p:nvPr/>
        </p:nvGrpSpPr>
        <p:grpSpPr>
          <a:xfrm>
            <a:off x="39567" y="218412"/>
            <a:ext cx="8839664" cy="209392"/>
            <a:chOff x="-7697" y="669745"/>
            <a:chExt cx="7116277" cy="213679"/>
          </a:xfrm>
        </p:grpSpPr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89A53309-B72C-42B3-B4A2-A59FF2C182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751963"/>
              <a:ext cx="7108580" cy="34289"/>
            </a:xfrm>
            <a:prstGeom prst="rect">
              <a:avLst/>
            </a:prstGeom>
            <a:solidFill>
              <a:srgbClr val="43CCCA"/>
            </a:solidFill>
            <a:ln>
              <a:noFill/>
            </a:ln>
          </p:spPr>
          <p:txBody>
            <a:bodyPr vert="horz" wrap="square" lIns="89606" tIns="44803" rIns="89606" bIns="44803" numCol="1" anchor="t" anchorCtr="0" compatLnSpc="1">
              <a:prstTxWarp prst="textNoShape">
                <a:avLst/>
              </a:prstTxWarp>
            </a:bodyPr>
            <a:lstStyle/>
            <a:p>
              <a:endParaRPr lang="es-AR" sz="1764"/>
            </a:p>
          </p:txBody>
        </p:sp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9FB8E87A-E1D8-49B0-A13D-AC381A4A1A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00BAFF"/>
            </a:solidFill>
            <a:ln>
              <a:noFill/>
            </a:ln>
          </p:spPr>
          <p:txBody>
            <a:bodyPr vert="horz" wrap="square" lIns="89606" tIns="44803" rIns="89606" bIns="44803" numCol="1" anchor="t" anchorCtr="0" compatLnSpc="1">
              <a:prstTxWarp prst="textNoShape">
                <a:avLst/>
              </a:prstTxWarp>
            </a:bodyPr>
            <a:lstStyle/>
            <a:p>
              <a:endParaRPr lang="es-AR" sz="1764"/>
            </a:p>
          </p:txBody>
        </p:sp>
      </p:grp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1"/>
    </mc:Choice>
    <mc:Fallback xmlns="">
      <p:transition spd="slow" advTm="6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5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92" y="537093"/>
            <a:ext cx="4351270" cy="532288"/>
          </a:xfrm>
        </p:spPr>
        <p:txBody>
          <a:bodyPr>
            <a:normAutofit fontScale="92500" lnSpcReduction="20000"/>
          </a:bodyPr>
          <a:lstStyle/>
          <a:p>
            <a:r>
              <a:rPr lang="en-US" sz="3528" u="sng" dirty="0">
                <a:solidFill>
                  <a:srgbClr val="00BAFF"/>
                </a:solidFill>
              </a:rPr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3118B8-AF90-4E9F-A2EE-DB8477EE8C36}"/>
              </a:ext>
            </a:extLst>
          </p:cNvPr>
          <p:cNvCxnSpPr>
            <a:cxnSpLocks/>
          </p:cNvCxnSpPr>
          <p:nvPr/>
        </p:nvCxnSpPr>
        <p:spPr>
          <a:xfrm>
            <a:off x="20284" y="4227994"/>
            <a:ext cx="8960556" cy="8098"/>
          </a:xfrm>
          <a:prstGeom prst="line">
            <a:avLst/>
          </a:prstGeom>
          <a:ln w="28575">
            <a:solidFill>
              <a:srgbClr val="91E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3">
            <a:extLst>
              <a:ext uri="{FF2B5EF4-FFF2-40B4-BE49-F238E27FC236}">
                <a16:creationId xmlns:a16="http://schemas.microsoft.com/office/drawing/2014/main" id="{F33AD1F7-6461-4FE1-AB81-8C60BC4AF509}"/>
              </a:ext>
            </a:extLst>
          </p:cNvPr>
          <p:cNvGrpSpPr/>
          <p:nvPr/>
        </p:nvGrpSpPr>
        <p:grpSpPr>
          <a:xfrm>
            <a:off x="4565791" y="1061357"/>
            <a:ext cx="3855014" cy="913833"/>
            <a:chOff x="8070434" y="1629155"/>
            <a:chExt cx="2925465" cy="12433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72718F-0285-49F1-AF63-7AA239CD2F4A}"/>
                </a:ext>
              </a:extLst>
            </p:cNvPr>
            <p:cNvSpPr txBox="1"/>
            <p:nvPr/>
          </p:nvSpPr>
          <p:spPr>
            <a:xfrm>
              <a:off x="8070434" y="2008133"/>
              <a:ext cx="2925465" cy="864411"/>
            </a:xfrm>
            <a:prstGeom prst="rect">
              <a:avLst/>
            </a:prstGeom>
            <a:noFill/>
          </p:spPr>
          <p:txBody>
            <a:bodyPr wrap="square" lIns="79375" rIns="79375" rtlCol="0">
              <a:spAutoFit/>
            </a:bodyPr>
            <a:lstStyle/>
            <a:p>
              <a:r>
                <a:rPr lang="en-US" altLang="ko-KR" sz="882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882" dirty="0"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882" dirty="0"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882" dirty="0"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882" dirty="0"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9CB4FC-2F8C-4B0E-872F-B77B07A6D851}"/>
                </a:ext>
              </a:extLst>
            </p:cNvPr>
            <p:cNvSpPr txBox="1"/>
            <p:nvPr/>
          </p:nvSpPr>
          <p:spPr>
            <a:xfrm>
              <a:off x="8070434" y="1629155"/>
              <a:ext cx="2925465" cy="341124"/>
            </a:xfrm>
            <a:prstGeom prst="rect">
              <a:avLst/>
            </a:prstGeom>
            <a:noFill/>
          </p:spPr>
          <p:txBody>
            <a:bodyPr wrap="square" lIns="79375" rIns="79375" rtlCol="0" anchor="ctr">
              <a:spAutoFit/>
            </a:bodyPr>
            <a:lstStyle/>
            <a:p>
              <a:r>
                <a:rPr lang="en-US" altLang="ko-KR" sz="1029" b="1" dirty="0">
                  <a:cs typeface="Arial" pitchFamily="34" charset="0"/>
                </a:rPr>
                <a:t>Contents Here</a:t>
              </a:r>
              <a:endParaRPr lang="ko-KR" altLang="en-US" sz="1029" b="1" dirty="0"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959C94D-3ABE-4809-AA99-33EF390BE596}"/>
              </a:ext>
            </a:extLst>
          </p:cNvPr>
          <p:cNvSpPr txBox="1"/>
          <p:nvPr/>
        </p:nvSpPr>
        <p:spPr>
          <a:xfrm>
            <a:off x="4565791" y="2130425"/>
            <a:ext cx="3855014" cy="363818"/>
          </a:xfrm>
          <a:prstGeom prst="rect">
            <a:avLst/>
          </a:prstGeom>
          <a:noFill/>
        </p:spPr>
        <p:txBody>
          <a:bodyPr wrap="square" lIns="79375" rIns="79375" rtlCol="0">
            <a:spAutoFit/>
          </a:bodyPr>
          <a:lstStyle/>
          <a:p>
            <a:pPr marL="126016" indent="-126016">
              <a:buFont typeface="Arial" panose="020B0604020202020204" pitchFamily="34" charset="0"/>
              <a:buChar char="•"/>
            </a:pPr>
            <a:r>
              <a:rPr lang="en-US" altLang="ko-KR" sz="882" dirty="0"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882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7BE51D-FC44-4FD7-8014-4DB2DA921D07}"/>
              </a:ext>
            </a:extLst>
          </p:cNvPr>
          <p:cNvSpPr txBox="1"/>
          <p:nvPr/>
        </p:nvSpPr>
        <p:spPr>
          <a:xfrm>
            <a:off x="4565791" y="2611053"/>
            <a:ext cx="3855014" cy="363818"/>
          </a:xfrm>
          <a:prstGeom prst="rect">
            <a:avLst/>
          </a:prstGeom>
          <a:noFill/>
        </p:spPr>
        <p:txBody>
          <a:bodyPr wrap="square" lIns="79375" rIns="79375" rtlCol="0">
            <a:spAutoFit/>
          </a:bodyPr>
          <a:lstStyle/>
          <a:p>
            <a:pPr marL="126016" indent="-126016">
              <a:buFont typeface="Arial" panose="020B0604020202020204" pitchFamily="34" charset="0"/>
              <a:buChar char="•"/>
            </a:pPr>
            <a:r>
              <a:rPr lang="en-US" altLang="ko-KR" sz="882" dirty="0"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882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63D18F-C859-4CC0-A039-6F2BB5383E31}"/>
              </a:ext>
            </a:extLst>
          </p:cNvPr>
          <p:cNvSpPr txBox="1"/>
          <p:nvPr/>
        </p:nvSpPr>
        <p:spPr>
          <a:xfrm>
            <a:off x="4565791" y="3091681"/>
            <a:ext cx="3855014" cy="363818"/>
          </a:xfrm>
          <a:prstGeom prst="rect">
            <a:avLst/>
          </a:prstGeom>
          <a:noFill/>
        </p:spPr>
        <p:txBody>
          <a:bodyPr wrap="square" lIns="79375" rIns="79375" rtlCol="0">
            <a:spAutoFit/>
          </a:bodyPr>
          <a:lstStyle/>
          <a:p>
            <a:pPr marL="126016" indent="-126016">
              <a:buFont typeface="Arial" panose="020B0604020202020204" pitchFamily="34" charset="0"/>
              <a:buChar char="•"/>
            </a:pPr>
            <a:r>
              <a:rPr lang="en-US" altLang="ko-KR" sz="882" dirty="0"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882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8EFD25-B252-4199-A0FB-6A733F9FA238}"/>
              </a:ext>
            </a:extLst>
          </p:cNvPr>
          <p:cNvSpPr txBox="1"/>
          <p:nvPr/>
        </p:nvSpPr>
        <p:spPr>
          <a:xfrm>
            <a:off x="4565791" y="3572310"/>
            <a:ext cx="3855014" cy="363818"/>
          </a:xfrm>
          <a:prstGeom prst="rect">
            <a:avLst/>
          </a:prstGeom>
          <a:noFill/>
        </p:spPr>
        <p:txBody>
          <a:bodyPr wrap="square" lIns="79375" rIns="79375" rtlCol="0">
            <a:spAutoFit/>
          </a:bodyPr>
          <a:lstStyle/>
          <a:p>
            <a:pPr marL="126016" indent="-126016">
              <a:buFont typeface="Arial" panose="020B0604020202020204" pitchFamily="34" charset="0"/>
              <a:buChar char="•"/>
            </a:pPr>
            <a:r>
              <a:rPr lang="en-US" altLang="ko-KR" sz="882" dirty="0"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882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3962D4-72E0-4DF8-A3EE-76F8C2F6E896}"/>
              </a:ext>
            </a:extLst>
          </p:cNvPr>
          <p:cNvSpPr txBox="1"/>
          <p:nvPr/>
        </p:nvSpPr>
        <p:spPr>
          <a:xfrm>
            <a:off x="4200549" y="4313449"/>
            <a:ext cx="2314146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764" b="1" dirty="0">
                <a:solidFill>
                  <a:srgbClr val="262626"/>
                </a:solidFill>
              </a:rPr>
              <a:t>Portfolio Designed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52A1616D-9ED6-47FB-A8D9-A5A218217958}"/>
              </a:ext>
            </a:extLst>
          </p:cNvPr>
          <p:cNvSpPr/>
          <p:nvPr/>
        </p:nvSpPr>
        <p:spPr>
          <a:xfrm rot="16200000" flipV="1">
            <a:off x="7513611" y="3559315"/>
            <a:ext cx="424731" cy="2550298"/>
          </a:xfrm>
          <a:custGeom>
            <a:avLst/>
            <a:gdLst>
              <a:gd name="connsiteX0" fmla="*/ 0 w 4428554"/>
              <a:gd name="connsiteY0" fmla="*/ 0 h 5005238"/>
              <a:gd name="connsiteX1" fmla="*/ 3093648 w 4428554"/>
              <a:gd name="connsiteY1" fmla="*/ 0 h 5005238"/>
              <a:gd name="connsiteX2" fmla="*/ 4428554 w 4428554"/>
              <a:gd name="connsiteY2" fmla="*/ 1894314 h 5005238"/>
              <a:gd name="connsiteX3" fmla="*/ 13960 w 4428554"/>
              <a:gd name="connsiteY3" fmla="*/ 5005238 h 5005238"/>
              <a:gd name="connsiteX4" fmla="*/ 0 w 4428554"/>
              <a:gd name="connsiteY4" fmla="*/ 4985428 h 50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554" h="5005238">
                <a:moveTo>
                  <a:pt x="0" y="0"/>
                </a:moveTo>
                <a:lnTo>
                  <a:pt x="3093648" y="0"/>
                </a:lnTo>
                <a:lnTo>
                  <a:pt x="4428554" y="1894314"/>
                </a:lnTo>
                <a:lnTo>
                  <a:pt x="13960" y="5005238"/>
                </a:lnTo>
                <a:lnTo>
                  <a:pt x="0" y="4985428"/>
                </a:lnTo>
                <a:close/>
              </a:path>
            </a:pathLst>
          </a:custGeom>
          <a:solidFill>
            <a:srgbClr val="6FC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C8A17ED4-913D-4279-939E-59A77CED91D8}"/>
              </a:ext>
            </a:extLst>
          </p:cNvPr>
          <p:cNvSpPr/>
          <p:nvPr/>
        </p:nvSpPr>
        <p:spPr>
          <a:xfrm rot="16200000" flipH="1">
            <a:off x="1207388" y="-1207610"/>
            <a:ext cx="482520" cy="2897293"/>
          </a:xfrm>
          <a:custGeom>
            <a:avLst/>
            <a:gdLst>
              <a:gd name="connsiteX0" fmla="*/ 0 w 4428554"/>
              <a:gd name="connsiteY0" fmla="*/ 0 h 5005238"/>
              <a:gd name="connsiteX1" fmla="*/ 3093648 w 4428554"/>
              <a:gd name="connsiteY1" fmla="*/ 0 h 5005238"/>
              <a:gd name="connsiteX2" fmla="*/ 4428554 w 4428554"/>
              <a:gd name="connsiteY2" fmla="*/ 1894314 h 5005238"/>
              <a:gd name="connsiteX3" fmla="*/ 13960 w 4428554"/>
              <a:gd name="connsiteY3" fmla="*/ 5005238 h 5005238"/>
              <a:gd name="connsiteX4" fmla="*/ 0 w 4428554"/>
              <a:gd name="connsiteY4" fmla="*/ 4985428 h 50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554" h="5005238">
                <a:moveTo>
                  <a:pt x="0" y="0"/>
                </a:moveTo>
                <a:lnTo>
                  <a:pt x="3093648" y="0"/>
                </a:lnTo>
                <a:lnTo>
                  <a:pt x="4428554" y="1894314"/>
                </a:lnTo>
                <a:lnTo>
                  <a:pt x="13960" y="5005238"/>
                </a:lnTo>
                <a:lnTo>
                  <a:pt x="0" y="4985428"/>
                </a:lnTo>
                <a:close/>
              </a:path>
            </a:pathLst>
          </a:custGeom>
          <a:solidFill>
            <a:srgbClr val="6FC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C46750-0D28-430D-8D20-A5B8996838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822" y="1126961"/>
            <a:ext cx="3360209" cy="39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065" y="1240838"/>
            <a:ext cx="7230994" cy="768250"/>
          </a:xfrm>
          <a:prstGeom prst="rect">
            <a:avLst/>
          </a:prstGeom>
          <a:noFill/>
        </p:spPr>
        <p:txBody>
          <a:bodyPr wrap="square" lIns="67400" tIns="33700" rIns="67400" bIns="3370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is here, or by copying your text, select Paste in this box and choose to keep only the text Your content is here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Or by copying your text by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is here, or by copying your text, select Paste in this box and choose to keep only the text Your content is here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Or by copying your text by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is here, or by copying your text, select Paste in this box and choose to keep only the text Your content is here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Or by copying your text by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7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7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is here, or by copying your text, select Paste in this box and choose to keep only the text. Your content is here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Or by copying your text by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" name="椭圆 2"/>
          <p:cNvSpPr/>
          <p:nvPr/>
        </p:nvSpPr>
        <p:spPr>
          <a:xfrm>
            <a:off x="1363587" y="2527412"/>
            <a:ext cx="106338" cy="1058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75000"/>
              </a:schemeClr>
            </a:solidFill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00" tIns="33700" rIns="67400" bIns="33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094" y="2467234"/>
            <a:ext cx="952045" cy="221946"/>
          </a:xfrm>
          <a:prstGeom prst="rect">
            <a:avLst/>
          </a:prstGeom>
          <a:noFill/>
        </p:spPr>
        <p:txBody>
          <a:bodyPr wrap="none" lIns="67400" tIns="33700" rIns="67400" bIns="33700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ClickAdd title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533306" y="2580335"/>
            <a:ext cx="143556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4872746" y="2527412"/>
            <a:ext cx="106338" cy="1058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75000"/>
              </a:schemeClr>
            </a:solidFill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00" tIns="33700" rIns="67400" bIns="33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2253" y="2467234"/>
            <a:ext cx="952045" cy="221946"/>
          </a:xfrm>
          <a:prstGeom prst="rect">
            <a:avLst/>
          </a:prstGeom>
          <a:noFill/>
        </p:spPr>
        <p:txBody>
          <a:bodyPr wrap="none" lIns="67400" tIns="33700" rIns="67400" bIns="33700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ClickAdd title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042465" y="2580335"/>
            <a:ext cx="143556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9"/>
          <p:cNvSpPr txBox="1"/>
          <p:nvPr/>
        </p:nvSpPr>
        <p:spPr>
          <a:xfrm>
            <a:off x="885065" y="617205"/>
            <a:ext cx="5991761" cy="496546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BAFF"/>
                </a:solidFill>
                <a:latin typeface="Arial Black" panose="020B0A04020102020204" pitchFamily="34" charset="0"/>
                <a:ea typeface="方正兰亭中粗黑_GBK" panose="02000000000000000000" pitchFamily="2" charset="-122"/>
                <a:cs typeface="华文黑体" pitchFamily="2" charset="-122"/>
              </a:rPr>
              <a:t>Results and applications</a:t>
            </a:r>
            <a:endParaRPr lang="zh-CN" altLang="en-US" sz="2400" b="1" dirty="0">
              <a:solidFill>
                <a:srgbClr val="00BAFF"/>
              </a:solidFill>
              <a:latin typeface="Arial Black" panose="020B0A04020102020204" pitchFamily="34" charset="0"/>
              <a:ea typeface="方正兰亭中粗黑_GBK" panose="02000000000000000000" pitchFamily="2" charset="-122"/>
              <a:cs typeface="华文黑体" pitchFamily="2" charset="-122"/>
            </a:endParaRP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A110C44E-2BA9-4EBC-A05F-4619C5452491}"/>
              </a:ext>
            </a:extLst>
          </p:cNvPr>
          <p:cNvSpPr/>
          <p:nvPr/>
        </p:nvSpPr>
        <p:spPr>
          <a:xfrm rot="16200000" flipV="1">
            <a:off x="7513611" y="3559315"/>
            <a:ext cx="424731" cy="2550298"/>
          </a:xfrm>
          <a:custGeom>
            <a:avLst/>
            <a:gdLst>
              <a:gd name="connsiteX0" fmla="*/ 0 w 4428554"/>
              <a:gd name="connsiteY0" fmla="*/ 0 h 5005238"/>
              <a:gd name="connsiteX1" fmla="*/ 3093648 w 4428554"/>
              <a:gd name="connsiteY1" fmla="*/ 0 h 5005238"/>
              <a:gd name="connsiteX2" fmla="*/ 4428554 w 4428554"/>
              <a:gd name="connsiteY2" fmla="*/ 1894314 h 5005238"/>
              <a:gd name="connsiteX3" fmla="*/ 13960 w 4428554"/>
              <a:gd name="connsiteY3" fmla="*/ 5005238 h 5005238"/>
              <a:gd name="connsiteX4" fmla="*/ 0 w 4428554"/>
              <a:gd name="connsiteY4" fmla="*/ 4985428 h 50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554" h="5005238">
                <a:moveTo>
                  <a:pt x="0" y="0"/>
                </a:moveTo>
                <a:lnTo>
                  <a:pt x="3093648" y="0"/>
                </a:lnTo>
                <a:lnTo>
                  <a:pt x="4428554" y="1894314"/>
                </a:lnTo>
                <a:lnTo>
                  <a:pt x="13960" y="5005238"/>
                </a:lnTo>
                <a:lnTo>
                  <a:pt x="0" y="4985428"/>
                </a:lnTo>
                <a:close/>
              </a:path>
            </a:pathLst>
          </a:custGeom>
          <a:solidFill>
            <a:srgbClr val="6FC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E0E7C8B2-249F-45C8-987F-6435CE998620}"/>
              </a:ext>
            </a:extLst>
          </p:cNvPr>
          <p:cNvSpPr/>
          <p:nvPr/>
        </p:nvSpPr>
        <p:spPr>
          <a:xfrm rot="16200000" flipH="1">
            <a:off x="1207388" y="-1207610"/>
            <a:ext cx="482520" cy="2897293"/>
          </a:xfrm>
          <a:custGeom>
            <a:avLst/>
            <a:gdLst>
              <a:gd name="connsiteX0" fmla="*/ 0 w 4428554"/>
              <a:gd name="connsiteY0" fmla="*/ 0 h 5005238"/>
              <a:gd name="connsiteX1" fmla="*/ 3093648 w 4428554"/>
              <a:gd name="connsiteY1" fmla="*/ 0 h 5005238"/>
              <a:gd name="connsiteX2" fmla="*/ 4428554 w 4428554"/>
              <a:gd name="connsiteY2" fmla="*/ 1894314 h 5005238"/>
              <a:gd name="connsiteX3" fmla="*/ 13960 w 4428554"/>
              <a:gd name="connsiteY3" fmla="*/ 5005238 h 5005238"/>
              <a:gd name="connsiteX4" fmla="*/ 0 w 4428554"/>
              <a:gd name="connsiteY4" fmla="*/ 4985428 h 50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554" h="5005238">
                <a:moveTo>
                  <a:pt x="0" y="0"/>
                </a:moveTo>
                <a:lnTo>
                  <a:pt x="3093648" y="0"/>
                </a:lnTo>
                <a:lnTo>
                  <a:pt x="4428554" y="1894314"/>
                </a:lnTo>
                <a:lnTo>
                  <a:pt x="13960" y="5005238"/>
                </a:lnTo>
                <a:lnTo>
                  <a:pt x="0" y="4985428"/>
                </a:lnTo>
                <a:close/>
              </a:path>
            </a:pathLst>
          </a:custGeom>
          <a:solidFill>
            <a:srgbClr val="6FC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C0BB2C-4F82-49CD-88EB-BDE7874962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65" b="51208"/>
          <a:stretch/>
        </p:blipFill>
        <p:spPr>
          <a:xfrm>
            <a:off x="885065" y="3219486"/>
            <a:ext cx="7486249" cy="10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1163630" y="1393086"/>
            <a:ext cx="1149902" cy="1127070"/>
          </a:xfrm>
          <a:prstGeom prst="rect">
            <a:avLst/>
          </a:prstGeom>
          <a:solidFill>
            <a:srgbClr val="6FCCBA"/>
          </a:solidFill>
          <a:ln w="19050">
            <a:noFill/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3700" rIns="0" bIns="33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63630" y="2642663"/>
            <a:ext cx="1149902" cy="112590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00" tIns="33700" rIns="67400" bIns="33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417857" y="1393086"/>
            <a:ext cx="1765294" cy="172910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7400" tIns="33700" rIns="67400" bIns="3370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2417857" y="3275035"/>
            <a:ext cx="1765294" cy="112356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 w="2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106142" tIns="33700" rIns="106142" bIns="3370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title</a:t>
            </a:r>
          </a:p>
          <a:p>
            <a:endParaRPr lang="en-US" altLang="zh-CN" sz="7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is here, or by copying your text, select Paste in this box and choose to keep only the text.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313261" y="1393086"/>
            <a:ext cx="1764122" cy="1127070"/>
          </a:xfrm>
          <a:prstGeom prst="rect">
            <a:avLst/>
          </a:prstGeom>
          <a:solidFill>
            <a:srgbClr val="6FCCBA"/>
          </a:solidFill>
          <a:ln w="19050">
            <a:noFill/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142" tIns="33700" rIns="106142" bIns="33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700" dirty="0">
                <a:latin typeface="微软雅黑" pitchFamily="34" charset="-122"/>
                <a:ea typeface="微软雅黑" pitchFamily="34" charset="-122"/>
              </a:rPr>
              <a:t>Your content is here, or by copying your text, select Paste in this box and choose to keep only the text.</a:t>
            </a:r>
            <a:endParaRPr lang="zh-CN" altLang="en-US" sz="7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6179363" y="1393086"/>
            <a:ext cx="1149902" cy="1127070"/>
          </a:xfrm>
          <a:prstGeom prst="rect">
            <a:avLst/>
          </a:prstGeom>
          <a:solidFill>
            <a:srgbClr val="6FCCBA"/>
          </a:solidFill>
          <a:ln w="19050">
            <a:noFill/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3700" rIns="0" bIns="33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815854" y="2642663"/>
            <a:ext cx="1149902" cy="112590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00" tIns="33700" rIns="67400" bIns="33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65757" y="2947072"/>
            <a:ext cx="545648" cy="517084"/>
            <a:chOff x="985838" y="-500062"/>
            <a:chExt cx="728663" cy="6937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" name="Oval 777"/>
            <p:cNvSpPr>
              <a:spLocks noChangeArrowheads="1"/>
            </p:cNvSpPr>
            <p:nvPr/>
          </p:nvSpPr>
          <p:spPr bwMode="auto">
            <a:xfrm>
              <a:off x="1492251" y="-69849"/>
              <a:ext cx="825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778"/>
            <p:cNvSpPr>
              <a:spLocks noChangeArrowheads="1"/>
            </p:cNvSpPr>
            <p:nvPr/>
          </p:nvSpPr>
          <p:spPr bwMode="auto">
            <a:xfrm>
              <a:off x="1169988" y="-98424"/>
              <a:ext cx="101600" cy="127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779"/>
            <p:cNvSpPr>
              <a:spLocks noChangeArrowheads="1"/>
            </p:cNvSpPr>
            <p:nvPr/>
          </p:nvSpPr>
          <p:spPr bwMode="auto">
            <a:xfrm>
              <a:off x="1304926" y="-122237"/>
              <a:ext cx="131763" cy="150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780"/>
            <p:cNvSpPr>
              <a:spLocks noEditPoints="1"/>
            </p:cNvSpPr>
            <p:nvPr/>
          </p:nvSpPr>
          <p:spPr bwMode="auto">
            <a:xfrm>
              <a:off x="1238251" y="36513"/>
              <a:ext cx="269875" cy="157163"/>
            </a:xfrm>
            <a:custGeom>
              <a:avLst/>
              <a:gdLst>
                <a:gd name="T0" fmla="*/ 71 w 72"/>
                <a:gd name="T1" fmla="*/ 30 h 42"/>
                <a:gd name="T2" fmla="*/ 70 w 72"/>
                <a:gd name="T3" fmla="*/ 12 h 42"/>
                <a:gd name="T4" fmla="*/ 60 w 72"/>
                <a:gd name="T5" fmla="*/ 1 h 42"/>
                <a:gd name="T6" fmla="*/ 51 w 72"/>
                <a:gd name="T7" fmla="*/ 0 h 42"/>
                <a:gd name="T8" fmla="*/ 51 w 72"/>
                <a:gd name="T9" fmla="*/ 0 h 42"/>
                <a:gd name="T10" fmla="*/ 50 w 72"/>
                <a:gd name="T11" fmla="*/ 0 h 42"/>
                <a:gd name="T12" fmla="*/ 50 w 72"/>
                <a:gd name="T13" fmla="*/ 0 h 42"/>
                <a:gd name="T14" fmla="*/ 57 w 72"/>
                <a:gd name="T15" fmla="*/ 6 h 42"/>
                <a:gd name="T16" fmla="*/ 48 w 72"/>
                <a:gd name="T17" fmla="*/ 10 h 42"/>
                <a:gd name="T18" fmla="*/ 53 w 72"/>
                <a:gd name="T19" fmla="*/ 17 h 42"/>
                <a:gd name="T20" fmla="*/ 41 w 72"/>
                <a:gd name="T21" fmla="*/ 41 h 42"/>
                <a:gd name="T22" fmla="*/ 41 w 72"/>
                <a:gd name="T23" fmla="*/ 41 h 42"/>
                <a:gd name="T24" fmla="*/ 39 w 72"/>
                <a:gd name="T25" fmla="*/ 8 h 42"/>
                <a:gd name="T26" fmla="*/ 41 w 72"/>
                <a:gd name="T27" fmla="*/ 7 h 42"/>
                <a:gd name="T28" fmla="*/ 39 w 72"/>
                <a:gd name="T29" fmla="*/ 0 h 42"/>
                <a:gd name="T30" fmla="*/ 32 w 72"/>
                <a:gd name="T31" fmla="*/ 0 h 42"/>
                <a:gd name="T32" fmla="*/ 30 w 72"/>
                <a:gd name="T33" fmla="*/ 7 h 42"/>
                <a:gd name="T34" fmla="*/ 32 w 72"/>
                <a:gd name="T35" fmla="*/ 8 h 42"/>
                <a:gd name="T36" fmla="*/ 30 w 72"/>
                <a:gd name="T37" fmla="*/ 41 h 42"/>
                <a:gd name="T38" fmla="*/ 30 w 72"/>
                <a:gd name="T39" fmla="*/ 41 h 42"/>
                <a:gd name="T40" fmla="*/ 30 w 72"/>
                <a:gd name="T41" fmla="*/ 41 h 42"/>
                <a:gd name="T42" fmla="*/ 18 w 72"/>
                <a:gd name="T43" fmla="*/ 17 h 42"/>
                <a:gd name="T44" fmla="*/ 23 w 72"/>
                <a:gd name="T45" fmla="*/ 10 h 42"/>
                <a:gd name="T46" fmla="*/ 14 w 72"/>
                <a:gd name="T47" fmla="*/ 6 h 42"/>
                <a:gd name="T48" fmla="*/ 21 w 72"/>
                <a:gd name="T49" fmla="*/ 0 h 42"/>
                <a:gd name="T50" fmla="*/ 21 w 72"/>
                <a:gd name="T51" fmla="*/ 0 h 42"/>
                <a:gd name="T52" fmla="*/ 20 w 72"/>
                <a:gd name="T53" fmla="*/ 0 h 42"/>
                <a:gd name="T54" fmla="*/ 20 w 72"/>
                <a:gd name="T55" fmla="*/ 0 h 42"/>
                <a:gd name="T56" fmla="*/ 12 w 72"/>
                <a:gd name="T57" fmla="*/ 1 h 42"/>
                <a:gd name="T58" fmla="*/ 12 w 72"/>
                <a:gd name="T59" fmla="*/ 1 h 42"/>
                <a:gd name="T60" fmla="*/ 1 w 72"/>
                <a:gd name="T61" fmla="*/ 12 h 42"/>
                <a:gd name="T62" fmla="*/ 0 w 72"/>
                <a:gd name="T63" fmla="*/ 30 h 42"/>
                <a:gd name="T64" fmla="*/ 0 w 72"/>
                <a:gd name="T65" fmla="*/ 35 h 42"/>
                <a:gd name="T66" fmla="*/ 36 w 72"/>
                <a:gd name="T67" fmla="*/ 42 h 42"/>
                <a:gd name="T68" fmla="*/ 72 w 72"/>
                <a:gd name="T69" fmla="*/ 35 h 42"/>
                <a:gd name="T70" fmla="*/ 72 w 72"/>
                <a:gd name="T71" fmla="*/ 32 h 42"/>
                <a:gd name="T72" fmla="*/ 71 w 72"/>
                <a:gd name="T73" fmla="*/ 30 h 42"/>
                <a:gd name="T74" fmla="*/ 34 w 72"/>
                <a:gd name="T75" fmla="*/ 42 h 42"/>
                <a:gd name="T76" fmla="*/ 35 w 72"/>
                <a:gd name="T77" fmla="*/ 42 h 42"/>
                <a:gd name="T78" fmla="*/ 35 w 72"/>
                <a:gd name="T79" fmla="*/ 42 h 42"/>
                <a:gd name="T80" fmla="*/ 34 w 72"/>
                <a:gd name="T8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" h="42">
                  <a:moveTo>
                    <a:pt x="71" y="30"/>
                  </a:moveTo>
                  <a:cubicBezTo>
                    <a:pt x="70" y="12"/>
                    <a:pt x="70" y="12"/>
                    <a:pt x="70" y="12"/>
                  </a:cubicBezTo>
                  <a:cubicBezTo>
                    <a:pt x="70" y="5"/>
                    <a:pt x="65" y="2"/>
                    <a:pt x="60" y="1"/>
                  </a:cubicBezTo>
                  <a:cubicBezTo>
                    <a:pt x="60" y="1"/>
                    <a:pt x="55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6" y="2"/>
                    <a:pt x="2" y="5"/>
                    <a:pt x="1" y="1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1" y="40"/>
                    <a:pt x="23" y="42"/>
                    <a:pt x="36" y="42"/>
                  </a:cubicBezTo>
                  <a:cubicBezTo>
                    <a:pt x="49" y="42"/>
                    <a:pt x="61" y="40"/>
                    <a:pt x="72" y="35"/>
                  </a:cubicBezTo>
                  <a:cubicBezTo>
                    <a:pt x="72" y="32"/>
                    <a:pt x="72" y="32"/>
                    <a:pt x="72" y="32"/>
                  </a:cubicBezTo>
                  <a:lnTo>
                    <a:pt x="71" y="30"/>
                  </a:lnTo>
                  <a:close/>
                  <a:moveTo>
                    <a:pt x="34" y="42"/>
                  </a:moveTo>
                  <a:cubicBezTo>
                    <a:pt x="34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4" y="42"/>
                    <a:pt x="3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781"/>
            <p:cNvSpPr>
              <a:spLocks noEditPoints="1"/>
            </p:cNvSpPr>
            <p:nvPr/>
          </p:nvSpPr>
          <p:spPr bwMode="auto">
            <a:xfrm>
              <a:off x="1181101" y="-365124"/>
              <a:ext cx="131763" cy="131763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8 h 35"/>
                <a:gd name="T12" fmla="*/ 8 w 35"/>
                <a:gd name="T13" fmla="*/ 17 h 35"/>
                <a:gd name="T14" fmla="*/ 17 w 35"/>
                <a:gd name="T15" fmla="*/ 27 h 35"/>
                <a:gd name="T16" fmla="*/ 27 w 35"/>
                <a:gd name="T17" fmla="*/ 17 h 35"/>
                <a:gd name="T18" fmla="*/ 17 w 35"/>
                <a:gd name="T1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8"/>
                  </a:moveTo>
                  <a:cubicBezTo>
                    <a:pt x="12" y="8"/>
                    <a:pt x="8" y="12"/>
                    <a:pt x="8" y="17"/>
                  </a:cubicBezTo>
                  <a:cubicBezTo>
                    <a:pt x="8" y="23"/>
                    <a:pt x="12" y="27"/>
                    <a:pt x="17" y="27"/>
                  </a:cubicBezTo>
                  <a:cubicBezTo>
                    <a:pt x="22" y="27"/>
                    <a:pt x="27" y="23"/>
                    <a:pt x="27" y="17"/>
                  </a:cubicBezTo>
                  <a:cubicBezTo>
                    <a:pt x="27" y="12"/>
                    <a:pt x="22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782"/>
            <p:cNvSpPr>
              <a:spLocks noEditPoints="1"/>
            </p:cNvSpPr>
            <p:nvPr/>
          </p:nvSpPr>
          <p:spPr bwMode="auto">
            <a:xfrm>
              <a:off x="1582738" y="-403224"/>
              <a:ext cx="131763" cy="131763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7 h 35"/>
                <a:gd name="T4" fmla="*/ 18 w 35"/>
                <a:gd name="T5" fmla="*/ 0 h 35"/>
                <a:gd name="T6" fmla="*/ 35 w 35"/>
                <a:gd name="T7" fmla="*/ 17 h 35"/>
                <a:gd name="T8" fmla="*/ 18 w 35"/>
                <a:gd name="T9" fmla="*/ 35 h 35"/>
                <a:gd name="T10" fmla="*/ 18 w 35"/>
                <a:gd name="T11" fmla="*/ 8 h 35"/>
                <a:gd name="T12" fmla="*/ 8 w 35"/>
                <a:gd name="T13" fmla="*/ 17 h 35"/>
                <a:gd name="T14" fmla="*/ 18 w 35"/>
                <a:gd name="T15" fmla="*/ 26 h 35"/>
                <a:gd name="T16" fmla="*/ 27 w 35"/>
                <a:gd name="T17" fmla="*/ 17 h 35"/>
                <a:gd name="T18" fmla="*/ 18 w 35"/>
                <a:gd name="T1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7"/>
                    <a:pt x="27" y="35"/>
                    <a:pt x="18" y="35"/>
                  </a:cubicBezTo>
                  <a:close/>
                  <a:moveTo>
                    <a:pt x="18" y="8"/>
                  </a:moveTo>
                  <a:cubicBezTo>
                    <a:pt x="13" y="8"/>
                    <a:pt x="8" y="12"/>
                    <a:pt x="8" y="17"/>
                  </a:cubicBezTo>
                  <a:cubicBezTo>
                    <a:pt x="8" y="22"/>
                    <a:pt x="13" y="26"/>
                    <a:pt x="18" y="26"/>
                  </a:cubicBezTo>
                  <a:cubicBezTo>
                    <a:pt x="23" y="26"/>
                    <a:pt x="27" y="22"/>
                    <a:pt x="27" y="17"/>
                  </a:cubicBezTo>
                  <a:cubicBezTo>
                    <a:pt x="27" y="12"/>
                    <a:pt x="23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783"/>
            <p:cNvSpPr>
              <a:spLocks noEditPoints="1"/>
            </p:cNvSpPr>
            <p:nvPr/>
          </p:nvSpPr>
          <p:spPr bwMode="auto">
            <a:xfrm>
              <a:off x="985838" y="-222249"/>
              <a:ext cx="134938" cy="13017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7 h 35"/>
                <a:gd name="T4" fmla="*/ 18 w 36"/>
                <a:gd name="T5" fmla="*/ 0 h 35"/>
                <a:gd name="T6" fmla="*/ 36 w 36"/>
                <a:gd name="T7" fmla="*/ 17 h 35"/>
                <a:gd name="T8" fmla="*/ 18 w 36"/>
                <a:gd name="T9" fmla="*/ 35 h 35"/>
                <a:gd name="T10" fmla="*/ 18 w 36"/>
                <a:gd name="T11" fmla="*/ 8 h 35"/>
                <a:gd name="T12" fmla="*/ 9 w 36"/>
                <a:gd name="T13" fmla="*/ 17 h 35"/>
                <a:gd name="T14" fmla="*/ 18 w 36"/>
                <a:gd name="T15" fmla="*/ 27 h 35"/>
                <a:gd name="T16" fmla="*/ 27 w 36"/>
                <a:gd name="T17" fmla="*/ 17 h 35"/>
                <a:gd name="T18" fmla="*/ 18 w 36"/>
                <a:gd name="T1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8"/>
                  </a:moveTo>
                  <a:cubicBezTo>
                    <a:pt x="13" y="8"/>
                    <a:pt x="9" y="12"/>
                    <a:pt x="9" y="17"/>
                  </a:cubicBezTo>
                  <a:cubicBezTo>
                    <a:pt x="9" y="22"/>
                    <a:pt x="13" y="27"/>
                    <a:pt x="18" y="27"/>
                  </a:cubicBezTo>
                  <a:cubicBezTo>
                    <a:pt x="23" y="27"/>
                    <a:pt x="27" y="22"/>
                    <a:pt x="27" y="17"/>
                  </a:cubicBezTo>
                  <a:cubicBezTo>
                    <a:pt x="27" y="12"/>
                    <a:pt x="23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784"/>
            <p:cNvSpPr>
              <a:spLocks/>
            </p:cNvSpPr>
            <p:nvPr/>
          </p:nvSpPr>
          <p:spPr bwMode="auto">
            <a:xfrm>
              <a:off x="1095376" y="-257174"/>
              <a:ext cx="366713" cy="123825"/>
            </a:xfrm>
            <a:custGeom>
              <a:avLst/>
              <a:gdLst>
                <a:gd name="T0" fmla="*/ 98 w 98"/>
                <a:gd name="T1" fmla="*/ 33 h 33"/>
                <a:gd name="T2" fmla="*/ 96 w 98"/>
                <a:gd name="T3" fmla="*/ 26 h 33"/>
                <a:gd name="T4" fmla="*/ 97 w 98"/>
                <a:gd name="T5" fmla="*/ 22 h 33"/>
                <a:gd name="T6" fmla="*/ 43 w 98"/>
                <a:gd name="T7" fmla="*/ 22 h 33"/>
                <a:gd name="T8" fmla="*/ 45 w 98"/>
                <a:gd name="T9" fmla="*/ 1 h 33"/>
                <a:gd name="T10" fmla="*/ 40 w 98"/>
                <a:gd name="T11" fmla="*/ 2 h 33"/>
                <a:gd name="T12" fmla="*/ 34 w 98"/>
                <a:gd name="T13" fmla="*/ 0 h 33"/>
                <a:gd name="T14" fmla="*/ 33 w 98"/>
                <a:gd name="T15" fmla="*/ 22 h 33"/>
                <a:gd name="T16" fmla="*/ 2 w 98"/>
                <a:gd name="T17" fmla="*/ 22 h 33"/>
                <a:gd name="T18" fmla="*/ 2 w 98"/>
                <a:gd name="T19" fmla="*/ 26 h 33"/>
                <a:gd name="T20" fmla="*/ 0 w 98"/>
                <a:gd name="T21" fmla="*/ 33 h 33"/>
                <a:gd name="T22" fmla="*/ 98 w 98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33">
                  <a:moveTo>
                    <a:pt x="98" y="33"/>
                  </a:moveTo>
                  <a:cubicBezTo>
                    <a:pt x="97" y="31"/>
                    <a:pt x="96" y="29"/>
                    <a:pt x="96" y="26"/>
                  </a:cubicBezTo>
                  <a:cubicBezTo>
                    <a:pt x="96" y="25"/>
                    <a:pt x="96" y="24"/>
                    <a:pt x="9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15"/>
                    <a:pt x="44" y="8"/>
                    <a:pt x="45" y="1"/>
                  </a:cubicBezTo>
                  <a:cubicBezTo>
                    <a:pt x="44" y="2"/>
                    <a:pt x="42" y="2"/>
                    <a:pt x="40" y="2"/>
                  </a:cubicBezTo>
                  <a:cubicBezTo>
                    <a:pt x="38" y="2"/>
                    <a:pt x="36" y="1"/>
                    <a:pt x="34" y="0"/>
                  </a:cubicBezTo>
                  <a:cubicBezTo>
                    <a:pt x="33" y="7"/>
                    <a:pt x="33" y="15"/>
                    <a:pt x="3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2" y="29"/>
                    <a:pt x="2" y="31"/>
                    <a:pt x="0" y="33"/>
                  </a:cubicBezTo>
                  <a:lnTo>
                    <a:pt x="9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786"/>
            <p:cNvSpPr>
              <a:spLocks/>
            </p:cNvSpPr>
            <p:nvPr/>
          </p:nvSpPr>
          <p:spPr bwMode="auto">
            <a:xfrm>
              <a:off x="1031875" y="-500062"/>
              <a:ext cx="595313" cy="295275"/>
            </a:xfrm>
            <a:custGeom>
              <a:avLst/>
              <a:gdLst>
                <a:gd name="T0" fmla="*/ 6 w 159"/>
                <a:gd name="T1" fmla="*/ 78 h 79"/>
                <a:gd name="T2" fmla="*/ 11 w 159"/>
                <a:gd name="T3" fmla="*/ 79 h 79"/>
                <a:gd name="T4" fmla="*/ 21 w 159"/>
                <a:gd name="T5" fmla="*/ 51 h 79"/>
                <a:gd name="T6" fmla="*/ 44 w 159"/>
                <a:gd name="T7" fmla="*/ 56 h 79"/>
                <a:gd name="T8" fmla="*/ 44 w 159"/>
                <a:gd name="T9" fmla="*/ 53 h 79"/>
                <a:gd name="T10" fmla="*/ 46 w 159"/>
                <a:gd name="T11" fmla="*/ 46 h 79"/>
                <a:gd name="T12" fmla="*/ 27 w 159"/>
                <a:gd name="T13" fmla="*/ 42 h 79"/>
                <a:gd name="T14" fmla="*/ 71 w 159"/>
                <a:gd name="T15" fmla="*/ 14 h 79"/>
                <a:gd name="T16" fmla="*/ 57 w 159"/>
                <a:gd name="T17" fmla="*/ 40 h 79"/>
                <a:gd name="T18" fmla="*/ 57 w 159"/>
                <a:gd name="T19" fmla="*/ 40 h 79"/>
                <a:gd name="T20" fmla="*/ 67 w 159"/>
                <a:gd name="T21" fmla="*/ 44 h 79"/>
                <a:gd name="T22" fmla="*/ 91 w 159"/>
                <a:gd name="T23" fmla="*/ 13 h 79"/>
                <a:gd name="T24" fmla="*/ 116 w 159"/>
                <a:gd name="T25" fmla="*/ 48 h 79"/>
                <a:gd name="T26" fmla="*/ 70 w 159"/>
                <a:gd name="T27" fmla="*/ 49 h 79"/>
                <a:gd name="T28" fmla="*/ 71 w 159"/>
                <a:gd name="T29" fmla="*/ 53 h 79"/>
                <a:gd name="T30" fmla="*/ 69 w 159"/>
                <a:gd name="T31" fmla="*/ 59 h 79"/>
                <a:gd name="T32" fmla="*/ 91 w 159"/>
                <a:gd name="T33" fmla="*/ 60 h 79"/>
                <a:gd name="T34" fmla="*/ 118 w 159"/>
                <a:gd name="T35" fmla="*/ 59 h 79"/>
                <a:gd name="T36" fmla="*/ 121 w 159"/>
                <a:gd name="T37" fmla="*/ 79 h 79"/>
                <a:gd name="T38" fmla="*/ 127 w 159"/>
                <a:gd name="T39" fmla="*/ 78 h 79"/>
                <a:gd name="T40" fmla="*/ 132 w 159"/>
                <a:gd name="T41" fmla="*/ 79 h 79"/>
                <a:gd name="T42" fmla="*/ 129 w 159"/>
                <a:gd name="T43" fmla="*/ 58 h 79"/>
                <a:gd name="T44" fmla="*/ 155 w 159"/>
                <a:gd name="T45" fmla="*/ 53 h 79"/>
                <a:gd name="T46" fmla="*/ 151 w 159"/>
                <a:gd name="T47" fmla="*/ 43 h 79"/>
                <a:gd name="T48" fmla="*/ 151 w 159"/>
                <a:gd name="T49" fmla="*/ 43 h 79"/>
                <a:gd name="T50" fmla="*/ 127 w 159"/>
                <a:gd name="T51" fmla="*/ 47 h 79"/>
                <a:gd name="T52" fmla="*/ 111 w 159"/>
                <a:gd name="T53" fmla="*/ 13 h 79"/>
                <a:gd name="T54" fmla="*/ 152 w 159"/>
                <a:gd name="T55" fmla="*/ 39 h 79"/>
                <a:gd name="T56" fmla="*/ 159 w 159"/>
                <a:gd name="T57" fmla="*/ 31 h 79"/>
                <a:gd name="T58" fmla="*/ 91 w 159"/>
                <a:gd name="T59" fmla="*/ 0 h 79"/>
                <a:gd name="T60" fmla="*/ 0 w 159"/>
                <a:gd name="T61" fmla="*/ 79 h 79"/>
                <a:gd name="T62" fmla="*/ 6 w 159"/>
                <a:gd name="T6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79">
                  <a:moveTo>
                    <a:pt x="6" y="78"/>
                  </a:moveTo>
                  <a:cubicBezTo>
                    <a:pt x="8" y="78"/>
                    <a:pt x="10" y="78"/>
                    <a:pt x="11" y="79"/>
                  </a:cubicBezTo>
                  <a:cubicBezTo>
                    <a:pt x="13" y="69"/>
                    <a:pt x="16" y="60"/>
                    <a:pt x="21" y="51"/>
                  </a:cubicBezTo>
                  <a:cubicBezTo>
                    <a:pt x="29" y="53"/>
                    <a:pt x="37" y="55"/>
                    <a:pt x="44" y="56"/>
                  </a:cubicBezTo>
                  <a:cubicBezTo>
                    <a:pt x="44" y="55"/>
                    <a:pt x="44" y="54"/>
                    <a:pt x="44" y="53"/>
                  </a:cubicBezTo>
                  <a:cubicBezTo>
                    <a:pt x="44" y="51"/>
                    <a:pt x="45" y="48"/>
                    <a:pt x="46" y="46"/>
                  </a:cubicBezTo>
                  <a:cubicBezTo>
                    <a:pt x="40" y="45"/>
                    <a:pt x="34" y="43"/>
                    <a:pt x="27" y="42"/>
                  </a:cubicBezTo>
                  <a:cubicBezTo>
                    <a:pt x="38" y="28"/>
                    <a:pt x="53" y="18"/>
                    <a:pt x="71" y="14"/>
                  </a:cubicBezTo>
                  <a:cubicBezTo>
                    <a:pt x="65" y="20"/>
                    <a:pt x="60" y="29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61" y="40"/>
                    <a:pt x="65" y="42"/>
                    <a:pt x="67" y="44"/>
                  </a:cubicBezTo>
                  <a:cubicBezTo>
                    <a:pt x="73" y="25"/>
                    <a:pt x="82" y="13"/>
                    <a:pt x="91" y="13"/>
                  </a:cubicBezTo>
                  <a:cubicBezTo>
                    <a:pt x="100" y="13"/>
                    <a:pt x="110" y="27"/>
                    <a:pt x="116" y="48"/>
                  </a:cubicBezTo>
                  <a:cubicBezTo>
                    <a:pt x="101" y="50"/>
                    <a:pt x="85" y="50"/>
                    <a:pt x="70" y="49"/>
                  </a:cubicBezTo>
                  <a:cubicBezTo>
                    <a:pt x="71" y="50"/>
                    <a:pt x="71" y="52"/>
                    <a:pt x="71" y="53"/>
                  </a:cubicBezTo>
                  <a:cubicBezTo>
                    <a:pt x="71" y="56"/>
                    <a:pt x="70" y="58"/>
                    <a:pt x="69" y="59"/>
                  </a:cubicBezTo>
                  <a:cubicBezTo>
                    <a:pt x="77" y="60"/>
                    <a:pt x="84" y="60"/>
                    <a:pt x="91" y="60"/>
                  </a:cubicBezTo>
                  <a:cubicBezTo>
                    <a:pt x="100" y="60"/>
                    <a:pt x="109" y="60"/>
                    <a:pt x="118" y="59"/>
                  </a:cubicBezTo>
                  <a:cubicBezTo>
                    <a:pt x="120" y="65"/>
                    <a:pt x="120" y="72"/>
                    <a:pt x="121" y="79"/>
                  </a:cubicBezTo>
                  <a:cubicBezTo>
                    <a:pt x="123" y="78"/>
                    <a:pt x="125" y="78"/>
                    <a:pt x="127" y="78"/>
                  </a:cubicBezTo>
                  <a:cubicBezTo>
                    <a:pt x="128" y="78"/>
                    <a:pt x="130" y="78"/>
                    <a:pt x="132" y="79"/>
                  </a:cubicBezTo>
                  <a:cubicBezTo>
                    <a:pt x="131" y="72"/>
                    <a:pt x="130" y="64"/>
                    <a:pt x="129" y="58"/>
                  </a:cubicBezTo>
                  <a:cubicBezTo>
                    <a:pt x="138" y="56"/>
                    <a:pt x="146" y="55"/>
                    <a:pt x="155" y="53"/>
                  </a:cubicBezTo>
                  <a:cubicBezTo>
                    <a:pt x="153" y="50"/>
                    <a:pt x="151" y="47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43" y="44"/>
                    <a:pt x="135" y="46"/>
                    <a:pt x="127" y="47"/>
                  </a:cubicBezTo>
                  <a:cubicBezTo>
                    <a:pt x="123" y="33"/>
                    <a:pt x="117" y="21"/>
                    <a:pt x="111" y="13"/>
                  </a:cubicBezTo>
                  <a:cubicBezTo>
                    <a:pt x="127" y="18"/>
                    <a:pt x="141" y="27"/>
                    <a:pt x="152" y="39"/>
                  </a:cubicBezTo>
                  <a:cubicBezTo>
                    <a:pt x="153" y="36"/>
                    <a:pt x="156" y="33"/>
                    <a:pt x="159" y="31"/>
                  </a:cubicBezTo>
                  <a:cubicBezTo>
                    <a:pt x="142" y="12"/>
                    <a:pt x="118" y="0"/>
                    <a:pt x="91" y="0"/>
                  </a:cubicBezTo>
                  <a:cubicBezTo>
                    <a:pt x="45" y="0"/>
                    <a:pt x="7" y="35"/>
                    <a:pt x="0" y="79"/>
                  </a:cubicBezTo>
                  <a:cubicBezTo>
                    <a:pt x="2" y="78"/>
                    <a:pt x="4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87"/>
            <p:cNvSpPr>
              <a:spLocks/>
            </p:cNvSpPr>
            <p:nvPr/>
          </p:nvSpPr>
          <p:spPr bwMode="auto">
            <a:xfrm>
              <a:off x="1477963" y="-301625"/>
              <a:ext cx="236538" cy="461963"/>
            </a:xfrm>
            <a:custGeom>
              <a:avLst/>
              <a:gdLst>
                <a:gd name="T0" fmla="*/ 55 w 63"/>
                <a:gd name="T1" fmla="*/ 0 h 123"/>
                <a:gd name="T2" fmla="*/ 46 w 63"/>
                <a:gd name="T3" fmla="*/ 4 h 123"/>
                <a:gd name="T4" fmla="*/ 44 w 63"/>
                <a:gd name="T5" fmla="*/ 4 h 123"/>
                <a:gd name="T6" fmla="*/ 52 w 63"/>
                <a:gd name="T7" fmla="*/ 34 h 123"/>
                <a:gd name="T8" fmla="*/ 20 w 63"/>
                <a:gd name="T9" fmla="*/ 34 h 123"/>
                <a:gd name="T10" fmla="*/ 21 w 63"/>
                <a:gd name="T11" fmla="*/ 38 h 123"/>
                <a:gd name="T12" fmla="*/ 19 w 63"/>
                <a:gd name="T13" fmla="*/ 45 h 123"/>
                <a:gd name="T14" fmla="*/ 52 w 63"/>
                <a:gd name="T15" fmla="*/ 45 h 123"/>
                <a:gd name="T16" fmla="*/ 33 w 63"/>
                <a:gd name="T17" fmla="*/ 93 h 123"/>
                <a:gd name="T18" fmla="*/ 30 w 63"/>
                <a:gd name="T19" fmla="*/ 92 h 123"/>
                <a:gd name="T20" fmla="*/ 23 w 63"/>
                <a:gd name="T21" fmla="*/ 91 h 123"/>
                <a:gd name="T22" fmla="*/ 15 w 63"/>
                <a:gd name="T23" fmla="*/ 91 h 123"/>
                <a:gd name="T24" fmla="*/ 9 w 63"/>
                <a:gd name="T25" fmla="*/ 91 h 123"/>
                <a:gd name="T26" fmla="*/ 1 w 63"/>
                <a:gd name="T27" fmla="*/ 91 h 123"/>
                <a:gd name="T28" fmla="*/ 0 w 63"/>
                <a:gd name="T29" fmla="*/ 91 h 123"/>
                <a:gd name="T30" fmla="*/ 10 w 63"/>
                <a:gd name="T31" fmla="*/ 102 h 123"/>
                <a:gd name="T32" fmla="*/ 11 w 63"/>
                <a:gd name="T33" fmla="*/ 123 h 123"/>
                <a:gd name="T34" fmla="*/ 63 w 63"/>
                <a:gd name="T35" fmla="*/ 40 h 123"/>
                <a:gd name="T36" fmla="*/ 55 w 63"/>
                <a:gd name="T3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123">
                  <a:moveTo>
                    <a:pt x="55" y="0"/>
                  </a:moveTo>
                  <a:cubicBezTo>
                    <a:pt x="52" y="2"/>
                    <a:pt x="49" y="4"/>
                    <a:pt x="46" y="4"/>
                  </a:cubicBezTo>
                  <a:cubicBezTo>
                    <a:pt x="45" y="4"/>
                    <a:pt x="45" y="4"/>
                    <a:pt x="44" y="4"/>
                  </a:cubicBezTo>
                  <a:cubicBezTo>
                    <a:pt x="49" y="13"/>
                    <a:pt x="52" y="23"/>
                    <a:pt x="5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41"/>
                    <a:pt x="20" y="43"/>
                    <a:pt x="19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1" y="63"/>
                    <a:pt x="44" y="80"/>
                    <a:pt x="33" y="93"/>
                  </a:cubicBezTo>
                  <a:cubicBezTo>
                    <a:pt x="32" y="92"/>
                    <a:pt x="31" y="92"/>
                    <a:pt x="30" y="92"/>
                  </a:cubicBezTo>
                  <a:cubicBezTo>
                    <a:pt x="30" y="92"/>
                    <a:pt x="25" y="91"/>
                    <a:pt x="23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0" y="91"/>
                    <a:pt x="0" y="91"/>
                  </a:cubicBezTo>
                  <a:cubicBezTo>
                    <a:pt x="5" y="92"/>
                    <a:pt x="9" y="96"/>
                    <a:pt x="10" y="102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42" y="108"/>
                    <a:pt x="63" y="77"/>
                    <a:pt x="63" y="40"/>
                  </a:cubicBezTo>
                  <a:cubicBezTo>
                    <a:pt x="63" y="26"/>
                    <a:pt x="60" y="12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788"/>
            <p:cNvSpPr>
              <a:spLocks/>
            </p:cNvSpPr>
            <p:nvPr/>
          </p:nvSpPr>
          <p:spPr bwMode="auto">
            <a:xfrm>
              <a:off x="1031875" y="-114300"/>
              <a:ext cx="234950" cy="274638"/>
            </a:xfrm>
            <a:custGeom>
              <a:avLst/>
              <a:gdLst>
                <a:gd name="T0" fmla="*/ 53 w 63"/>
                <a:gd name="T1" fmla="*/ 41 h 73"/>
                <a:gd name="T2" fmla="*/ 48 w 63"/>
                <a:gd name="T3" fmla="*/ 41 h 73"/>
                <a:gd name="T4" fmla="*/ 40 w 63"/>
                <a:gd name="T5" fmla="*/ 41 h 73"/>
                <a:gd name="T6" fmla="*/ 32 w 63"/>
                <a:gd name="T7" fmla="*/ 42 h 73"/>
                <a:gd name="T8" fmla="*/ 29 w 63"/>
                <a:gd name="T9" fmla="*/ 43 h 73"/>
                <a:gd name="T10" fmla="*/ 11 w 63"/>
                <a:gd name="T11" fmla="*/ 1 h 73"/>
                <a:gd name="T12" fmla="*/ 6 w 63"/>
                <a:gd name="T13" fmla="*/ 2 h 73"/>
                <a:gd name="T14" fmla="*/ 0 w 63"/>
                <a:gd name="T15" fmla="*/ 0 h 73"/>
                <a:gd name="T16" fmla="*/ 51 w 63"/>
                <a:gd name="T17" fmla="*/ 73 h 73"/>
                <a:gd name="T18" fmla="*/ 53 w 63"/>
                <a:gd name="T19" fmla="*/ 52 h 73"/>
                <a:gd name="T20" fmla="*/ 63 w 63"/>
                <a:gd name="T21" fmla="*/ 41 h 73"/>
                <a:gd name="T22" fmla="*/ 61 w 63"/>
                <a:gd name="T23" fmla="*/ 41 h 73"/>
                <a:gd name="T24" fmla="*/ 53 w 63"/>
                <a:gd name="T25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73">
                  <a:moveTo>
                    <a:pt x="53" y="41"/>
                  </a:moveTo>
                  <a:cubicBezTo>
                    <a:pt x="48" y="41"/>
                    <a:pt x="48" y="41"/>
                    <a:pt x="48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8" y="41"/>
                    <a:pt x="33" y="42"/>
                    <a:pt x="32" y="42"/>
                  </a:cubicBezTo>
                  <a:cubicBezTo>
                    <a:pt x="31" y="42"/>
                    <a:pt x="30" y="42"/>
                    <a:pt x="29" y="43"/>
                  </a:cubicBezTo>
                  <a:cubicBezTo>
                    <a:pt x="19" y="31"/>
                    <a:pt x="13" y="17"/>
                    <a:pt x="11" y="1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4" y="33"/>
                    <a:pt x="24" y="60"/>
                    <a:pt x="51" y="7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46"/>
                    <a:pt x="58" y="42"/>
                    <a:pt x="63" y="41"/>
                  </a:cubicBezTo>
                  <a:cubicBezTo>
                    <a:pt x="62" y="41"/>
                    <a:pt x="62" y="41"/>
                    <a:pt x="61" y="41"/>
                  </a:cubicBezTo>
                  <a:lnTo>
                    <a:pt x="5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89"/>
            <p:cNvSpPr>
              <a:spLocks noEditPoints="1"/>
            </p:cNvSpPr>
            <p:nvPr/>
          </p:nvSpPr>
          <p:spPr bwMode="auto">
            <a:xfrm>
              <a:off x="1439863" y="-222250"/>
              <a:ext cx="131763" cy="13017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7 h 35"/>
                <a:gd name="T4" fmla="*/ 18 w 35"/>
                <a:gd name="T5" fmla="*/ 0 h 35"/>
                <a:gd name="T6" fmla="*/ 35 w 35"/>
                <a:gd name="T7" fmla="*/ 17 h 35"/>
                <a:gd name="T8" fmla="*/ 18 w 35"/>
                <a:gd name="T9" fmla="*/ 35 h 35"/>
                <a:gd name="T10" fmla="*/ 18 w 35"/>
                <a:gd name="T11" fmla="*/ 8 h 35"/>
                <a:gd name="T12" fmla="*/ 8 w 35"/>
                <a:gd name="T13" fmla="*/ 17 h 35"/>
                <a:gd name="T14" fmla="*/ 18 w 35"/>
                <a:gd name="T15" fmla="*/ 27 h 35"/>
                <a:gd name="T16" fmla="*/ 27 w 35"/>
                <a:gd name="T17" fmla="*/ 17 h 35"/>
                <a:gd name="T18" fmla="*/ 18 w 35"/>
                <a:gd name="T1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7"/>
                    <a:pt x="27" y="35"/>
                    <a:pt x="18" y="35"/>
                  </a:cubicBezTo>
                  <a:close/>
                  <a:moveTo>
                    <a:pt x="18" y="8"/>
                  </a:moveTo>
                  <a:cubicBezTo>
                    <a:pt x="13" y="8"/>
                    <a:pt x="8" y="12"/>
                    <a:pt x="8" y="17"/>
                  </a:cubicBezTo>
                  <a:cubicBezTo>
                    <a:pt x="8" y="22"/>
                    <a:pt x="13" y="27"/>
                    <a:pt x="18" y="27"/>
                  </a:cubicBezTo>
                  <a:cubicBezTo>
                    <a:pt x="23" y="27"/>
                    <a:pt x="27" y="22"/>
                    <a:pt x="27" y="17"/>
                  </a:cubicBezTo>
                  <a:cubicBezTo>
                    <a:pt x="27" y="12"/>
                    <a:pt x="23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151106" y="2918833"/>
            <a:ext cx="479397" cy="573562"/>
            <a:chOff x="7369175" y="-508000"/>
            <a:chExt cx="636588" cy="76517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Freeform 807"/>
            <p:cNvSpPr>
              <a:spLocks/>
            </p:cNvSpPr>
            <p:nvPr/>
          </p:nvSpPr>
          <p:spPr bwMode="auto">
            <a:xfrm>
              <a:off x="7829550" y="-1587"/>
              <a:ext cx="79375" cy="258763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808"/>
            <p:cNvSpPr>
              <a:spLocks/>
            </p:cNvSpPr>
            <p:nvPr/>
          </p:nvSpPr>
          <p:spPr bwMode="auto">
            <a:xfrm>
              <a:off x="7747000" y="-1587"/>
              <a:ext cx="79375" cy="258763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809"/>
            <p:cNvSpPr>
              <a:spLocks noChangeArrowheads="1"/>
            </p:cNvSpPr>
            <p:nvPr/>
          </p:nvSpPr>
          <p:spPr bwMode="auto">
            <a:xfrm>
              <a:off x="7777163" y="-381000"/>
              <a:ext cx="96838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810"/>
            <p:cNvSpPr>
              <a:spLocks/>
            </p:cNvSpPr>
            <p:nvPr/>
          </p:nvSpPr>
          <p:spPr bwMode="auto">
            <a:xfrm>
              <a:off x="7810500" y="-249237"/>
              <a:ext cx="30163" cy="33338"/>
            </a:xfrm>
            <a:custGeom>
              <a:avLst/>
              <a:gdLst>
                <a:gd name="T0" fmla="*/ 3 w 19"/>
                <a:gd name="T1" fmla="*/ 0 h 21"/>
                <a:gd name="T2" fmla="*/ 0 w 19"/>
                <a:gd name="T3" fmla="*/ 14 h 21"/>
                <a:gd name="T4" fmla="*/ 10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3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3" y="0"/>
                  </a:moveTo>
                  <a:lnTo>
                    <a:pt x="0" y="14"/>
                  </a:lnTo>
                  <a:lnTo>
                    <a:pt x="10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11"/>
            <p:cNvSpPr>
              <a:spLocks/>
            </p:cNvSpPr>
            <p:nvPr/>
          </p:nvSpPr>
          <p:spPr bwMode="auto">
            <a:xfrm>
              <a:off x="7807325" y="-227012"/>
              <a:ext cx="38100" cy="153988"/>
            </a:xfrm>
            <a:custGeom>
              <a:avLst/>
              <a:gdLst>
                <a:gd name="T0" fmla="*/ 5 w 24"/>
                <a:gd name="T1" fmla="*/ 0 h 97"/>
                <a:gd name="T2" fmla="*/ 0 w 24"/>
                <a:gd name="T3" fmla="*/ 88 h 97"/>
                <a:gd name="T4" fmla="*/ 12 w 24"/>
                <a:gd name="T5" fmla="*/ 97 h 97"/>
                <a:gd name="T6" fmla="*/ 24 w 24"/>
                <a:gd name="T7" fmla="*/ 88 h 97"/>
                <a:gd name="T8" fmla="*/ 19 w 24"/>
                <a:gd name="T9" fmla="*/ 0 h 97"/>
                <a:gd name="T10" fmla="*/ 5 w 24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7">
                  <a:moveTo>
                    <a:pt x="5" y="0"/>
                  </a:moveTo>
                  <a:lnTo>
                    <a:pt x="0" y="88"/>
                  </a:lnTo>
                  <a:lnTo>
                    <a:pt x="12" y="97"/>
                  </a:lnTo>
                  <a:lnTo>
                    <a:pt x="24" y="88"/>
                  </a:lnTo>
                  <a:lnTo>
                    <a:pt x="19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812"/>
            <p:cNvSpPr>
              <a:spLocks noEditPoints="1"/>
            </p:cNvSpPr>
            <p:nvPr/>
          </p:nvSpPr>
          <p:spPr bwMode="auto">
            <a:xfrm>
              <a:off x="7669213" y="-312737"/>
              <a:ext cx="336550" cy="333375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813"/>
            <p:cNvSpPr>
              <a:spLocks noEditPoints="1"/>
            </p:cNvSpPr>
            <p:nvPr/>
          </p:nvSpPr>
          <p:spPr bwMode="auto">
            <a:xfrm>
              <a:off x="7369175" y="-508000"/>
              <a:ext cx="341313" cy="603250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937"/>
          <p:cNvSpPr>
            <a:spLocks noEditPoints="1"/>
          </p:cNvSpPr>
          <p:nvPr/>
        </p:nvSpPr>
        <p:spPr bwMode="auto">
          <a:xfrm>
            <a:off x="6515958" y="1714726"/>
            <a:ext cx="476711" cy="483789"/>
          </a:xfrm>
          <a:custGeom>
            <a:avLst/>
            <a:gdLst>
              <a:gd name="T0" fmla="*/ 712 w 908"/>
              <a:gd name="T1" fmla="*/ 51 h 926"/>
              <a:gd name="T2" fmla="*/ 820 w 908"/>
              <a:gd name="T3" fmla="*/ 72 h 926"/>
              <a:gd name="T4" fmla="*/ 719 w 908"/>
              <a:gd name="T5" fmla="*/ 87 h 926"/>
              <a:gd name="T6" fmla="*/ 817 w 908"/>
              <a:gd name="T7" fmla="*/ 837 h 926"/>
              <a:gd name="T8" fmla="*/ 857 w 908"/>
              <a:gd name="T9" fmla="*/ 270 h 926"/>
              <a:gd name="T10" fmla="*/ 773 w 908"/>
              <a:gd name="T11" fmla="*/ 194 h 926"/>
              <a:gd name="T12" fmla="*/ 762 w 908"/>
              <a:gd name="T13" fmla="*/ 142 h 926"/>
              <a:gd name="T14" fmla="*/ 751 w 908"/>
              <a:gd name="T15" fmla="*/ 194 h 926"/>
              <a:gd name="T16" fmla="*/ 667 w 908"/>
              <a:gd name="T17" fmla="*/ 171 h 926"/>
              <a:gd name="T18" fmla="*/ 708 w 908"/>
              <a:gd name="T19" fmla="*/ 282 h 926"/>
              <a:gd name="T20" fmla="*/ 624 w 908"/>
              <a:gd name="T21" fmla="*/ 218 h 926"/>
              <a:gd name="T22" fmla="*/ 580 w 908"/>
              <a:gd name="T23" fmla="*/ 131 h 926"/>
              <a:gd name="T24" fmla="*/ 536 w 908"/>
              <a:gd name="T25" fmla="*/ 218 h 926"/>
              <a:gd name="T26" fmla="*/ 524 w 908"/>
              <a:gd name="T27" fmla="*/ 837 h 926"/>
              <a:gd name="T28" fmla="*/ 626 w 908"/>
              <a:gd name="T29" fmla="*/ 414 h 926"/>
              <a:gd name="T30" fmla="*/ 674 w 908"/>
              <a:gd name="T31" fmla="*/ 302 h 926"/>
              <a:gd name="T32" fmla="*/ 586 w 908"/>
              <a:gd name="T33" fmla="*/ 295 h 926"/>
              <a:gd name="T34" fmla="*/ 568 w 908"/>
              <a:gd name="T35" fmla="*/ 285 h 926"/>
              <a:gd name="T36" fmla="*/ 528 w 908"/>
              <a:gd name="T37" fmla="*/ 257 h 926"/>
              <a:gd name="T38" fmla="*/ 485 w 908"/>
              <a:gd name="T39" fmla="*/ 402 h 926"/>
              <a:gd name="T40" fmla="*/ 333 w 908"/>
              <a:gd name="T41" fmla="*/ 309 h 926"/>
              <a:gd name="T42" fmla="*/ 434 w 908"/>
              <a:gd name="T43" fmla="*/ 295 h 926"/>
              <a:gd name="T44" fmla="*/ 326 w 908"/>
              <a:gd name="T45" fmla="*/ 273 h 926"/>
              <a:gd name="T46" fmla="*/ 328 w 908"/>
              <a:gd name="T47" fmla="*/ 505 h 926"/>
              <a:gd name="T48" fmla="*/ 436 w 908"/>
              <a:gd name="T49" fmla="*/ 504 h 926"/>
              <a:gd name="T50" fmla="*/ 470 w 908"/>
              <a:gd name="T51" fmla="*/ 393 h 926"/>
              <a:gd name="T52" fmla="*/ 382 w 908"/>
              <a:gd name="T53" fmla="*/ 386 h 926"/>
              <a:gd name="T54" fmla="*/ 364 w 908"/>
              <a:gd name="T55" fmla="*/ 376 h 926"/>
              <a:gd name="T56" fmla="*/ 325 w 908"/>
              <a:gd name="T57" fmla="*/ 348 h 926"/>
              <a:gd name="T58" fmla="*/ 282 w 908"/>
              <a:gd name="T59" fmla="*/ 493 h 926"/>
              <a:gd name="T60" fmla="*/ 145 w 908"/>
              <a:gd name="T61" fmla="*/ 479 h 926"/>
              <a:gd name="T62" fmla="*/ 246 w 908"/>
              <a:gd name="T63" fmla="*/ 464 h 926"/>
              <a:gd name="T64" fmla="*/ 138 w 908"/>
              <a:gd name="T65" fmla="*/ 442 h 926"/>
              <a:gd name="T66" fmla="*/ 94 w 908"/>
              <a:gd name="T67" fmla="*/ 562 h 926"/>
              <a:gd name="T68" fmla="*/ 137 w 908"/>
              <a:gd name="T69" fmla="*/ 674 h 926"/>
              <a:gd name="T70" fmla="*/ 246 w 908"/>
              <a:gd name="T71" fmla="*/ 673 h 926"/>
              <a:gd name="T72" fmla="*/ 282 w 908"/>
              <a:gd name="T73" fmla="*/ 562 h 926"/>
              <a:gd name="T74" fmla="*/ 194 w 908"/>
              <a:gd name="T75" fmla="*/ 555 h 926"/>
              <a:gd name="T76" fmla="*/ 176 w 908"/>
              <a:gd name="T77" fmla="*/ 545 h 926"/>
              <a:gd name="T78" fmla="*/ 137 w 908"/>
              <a:gd name="T79" fmla="*/ 517 h 926"/>
              <a:gd name="T80" fmla="*/ 843 w 908"/>
              <a:gd name="T81" fmla="*/ 863 h 926"/>
              <a:gd name="T82" fmla="*/ 96 w 908"/>
              <a:gd name="T83" fmla="*/ 109 h 926"/>
              <a:gd name="T84" fmla="*/ 55 w 908"/>
              <a:gd name="T85" fmla="*/ 140 h 926"/>
              <a:gd name="T86" fmla="*/ 0 w 908"/>
              <a:gd name="T87" fmla="*/ 880 h 926"/>
              <a:gd name="T88" fmla="*/ 72 w 908"/>
              <a:gd name="T89" fmla="*/ 926 h 926"/>
              <a:gd name="T90" fmla="*/ 875 w 908"/>
              <a:gd name="T91" fmla="*/ 902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8" h="926">
                <a:moveTo>
                  <a:pt x="719" y="87"/>
                </a:moveTo>
                <a:cubicBezTo>
                  <a:pt x="713" y="87"/>
                  <a:pt x="707" y="81"/>
                  <a:pt x="705" y="72"/>
                </a:cubicBezTo>
                <a:cubicBezTo>
                  <a:pt x="702" y="63"/>
                  <a:pt x="705" y="53"/>
                  <a:pt x="712" y="51"/>
                </a:cubicBezTo>
                <a:cubicBezTo>
                  <a:pt x="714" y="22"/>
                  <a:pt x="735" y="0"/>
                  <a:pt x="762" y="0"/>
                </a:cubicBezTo>
                <a:cubicBezTo>
                  <a:pt x="789" y="0"/>
                  <a:pt x="811" y="22"/>
                  <a:pt x="813" y="51"/>
                </a:cubicBezTo>
                <a:cubicBezTo>
                  <a:pt x="819" y="53"/>
                  <a:pt x="822" y="63"/>
                  <a:pt x="820" y="72"/>
                </a:cubicBezTo>
                <a:cubicBezTo>
                  <a:pt x="817" y="81"/>
                  <a:pt x="812" y="86"/>
                  <a:pt x="806" y="87"/>
                </a:cubicBezTo>
                <a:cubicBezTo>
                  <a:pt x="798" y="110"/>
                  <a:pt x="782" y="132"/>
                  <a:pt x="763" y="132"/>
                </a:cubicBezTo>
                <a:cubicBezTo>
                  <a:pt x="745" y="132"/>
                  <a:pt x="728" y="110"/>
                  <a:pt x="719" y="87"/>
                </a:cubicBezTo>
                <a:moveTo>
                  <a:pt x="708" y="282"/>
                </a:moveTo>
                <a:cubicBezTo>
                  <a:pt x="708" y="837"/>
                  <a:pt x="708" y="837"/>
                  <a:pt x="708" y="837"/>
                </a:cubicBezTo>
                <a:cubicBezTo>
                  <a:pt x="817" y="837"/>
                  <a:pt x="817" y="837"/>
                  <a:pt x="817" y="837"/>
                </a:cubicBezTo>
                <a:cubicBezTo>
                  <a:pt x="817" y="282"/>
                  <a:pt x="817" y="282"/>
                  <a:pt x="817" y="282"/>
                </a:cubicBezTo>
                <a:cubicBezTo>
                  <a:pt x="839" y="279"/>
                  <a:pt x="854" y="275"/>
                  <a:pt x="856" y="270"/>
                </a:cubicBezTo>
                <a:cubicBezTo>
                  <a:pt x="857" y="270"/>
                  <a:pt x="857" y="270"/>
                  <a:pt x="857" y="270"/>
                </a:cubicBezTo>
                <a:cubicBezTo>
                  <a:pt x="856" y="171"/>
                  <a:pt x="856" y="171"/>
                  <a:pt x="856" y="171"/>
                </a:cubicBezTo>
                <a:cubicBezTo>
                  <a:pt x="853" y="152"/>
                  <a:pt x="837" y="136"/>
                  <a:pt x="814" y="126"/>
                </a:cubicBezTo>
                <a:cubicBezTo>
                  <a:pt x="773" y="194"/>
                  <a:pt x="773" y="194"/>
                  <a:pt x="773" y="194"/>
                </a:cubicBezTo>
                <a:cubicBezTo>
                  <a:pt x="768" y="163"/>
                  <a:pt x="768" y="163"/>
                  <a:pt x="768" y="163"/>
                </a:cubicBezTo>
                <a:cubicBezTo>
                  <a:pt x="771" y="161"/>
                  <a:pt x="774" y="158"/>
                  <a:pt x="774" y="153"/>
                </a:cubicBezTo>
                <a:cubicBezTo>
                  <a:pt x="774" y="147"/>
                  <a:pt x="768" y="142"/>
                  <a:pt x="762" y="142"/>
                </a:cubicBezTo>
                <a:cubicBezTo>
                  <a:pt x="756" y="142"/>
                  <a:pt x="750" y="147"/>
                  <a:pt x="750" y="153"/>
                </a:cubicBezTo>
                <a:cubicBezTo>
                  <a:pt x="750" y="158"/>
                  <a:pt x="753" y="161"/>
                  <a:pt x="756" y="163"/>
                </a:cubicBezTo>
                <a:cubicBezTo>
                  <a:pt x="751" y="194"/>
                  <a:pt x="751" y="194"/>
                  <a:pt x="751" y="194"/>
                </a:cubicBezTo>
                <a:cubicBezTo>
                  <a:pt x="711" y="126"/>
                  <a:pt x="711" y="126"/>
                  <a:pt x="711" y="126"/>
                </a:cubicBezTo>
                <a:cubicBezTo>
                  <a:pt x="688" y="136"/>
                  <a:pt x="672" y="152"/>
                  <a:pt x="668" y="171"/>
                </a:cubicBezTo>
                <a:cubicBezTo>
                  <a:pt x="667" y="171"/>
                  <a:pt x="667" y="171"/>
                  <a:pt x="667" y="171"/>
                </a:cubicBezTo>
                <a:cubicBezTo>
                  <a:pt x="667" y="270"/>
                  <a:pt x="667" y="270"/>
                  <a:pt x="667" y="270"/>
                </a:cubicBezTo>
                <a:cubicBezTo>
                  <a:pt x="668" y="270"/>
                  <a:pt x="668" y="270"/>
                  <a:pt x="668" y="270"/>
                </a:cubicBezTo>
                <a:cubicBezTo>
                  <a:pt x="671" y="275"/>
                  <a:pt x="686" y="279"/>
                  <a:pt x="708" y="282"/>
                </a:cubicBezTo>
                <a:moveTo>
                  <a:pt x="536" y="218"/>
                </a:moveTo>
                <a:cubicBezTo>
                  <a:pt x="546" y="241"/>
                  <a:pt x="562" y="263"/>
                  <a:pt x="581" y="263"/>
                </a:cubicBezTo>
                <a:cubicBezTo>
                  <a:pt x="600" y="263"/>
                  <a:pt x="616" y="241"/>
                  <a:pt x="624" y="218"/>
                </a:cubicBezTo>
                <a:cubicBezTo>
                  <a:pt x="630" y="218"/>
                  <a:pt x="635" y="212"/>
                  <a:pt x="637" y="204"/>
                </a:cubicBezTo>
                <a:cubicBezTo>
                  <a:pt x="640" y="194"/>
                  <a:pt x="637" y="184"/>
                  <a:pt x="630" y="182"/>
                </a:cubicBezTo>
                <a:cubicBezTo>
                  <a:pt x="629" y="154"/>
                  <a:pt x="607" y="131"/>
                  <a:pt x="580" y="131"/>
                </a:cubicBezTo>
                <a:cubicBezTo>
                  <a:pt x="553" y="131"/>
                  <a:pt x="531" y="154"/>
                  <a:pt x="530" y="182"/>
                </a:cubicBezTo>
                <a:cubicBezTo>
                  <a:pt x="523" y="184"/>
                  <a:pt x="520" y="194"/>
                  <a:pt x="523" y="204"/>
                </a:cubicBezTo>
                <a:cubicBezTo>
                  <a:pt x="525" y="212"/>
                  <a:pt x="531" y="218"/>
                  <a:pt x="536" y="218"/>
                </a:cubicBezTo>
                <a:moveTo>
                  <a:pt x="534" y="414"/>
                </a:moveTo>
                <a:cubicBezTo>
                  <a:pt x="524" y="414"/>
                  <a:pt x="524" y="414"/>
                  <a:pt x="524" y="414"/>
                </a:cubicBezTo>
                <a:cubicBezTo>
                  <a:pt x="524" y="837"/>
                  <a:pt x="524" y="837"/>
                  <a:pt x="524" y="837"/>
                </a:cubicBezTo>
                <a:cubicBezTo>
                  <a:pt x="633" y="837"/>
                  <a:pt x="633" y="837"/>
                  <a:pt x="633" y="837"/>
                </a:cubicBezTo>
                <a:cubicBezTo>
                  <a:pt x="633" y="414"/>
                  <a:pt x="633" y="414"/>
                  <a:pt x="633" y="414"/>
                </a:cubicBezTo>
                <a:cubicBezTo>
                  <a:pt x="626" y="414"/>
                  <a:pt x="626" y="414"/>
                  <a:pt x="626" y="414"/>
                </a:cubicBezTo>
                <a:cubicBezTo>
                  <a:pt x="653" y="412"/>
                  <a:pt x="671" y="407"/>
                  <a:pt x="674" y="402"/>
                </a:cubicBezTo>
                <a:cubicBezTo>
                  <a:pt x="675" y="402"/>
                  <a:pt x="675" y="402"/>
                  <a:pt x="675" y="402"/>
                </a:cubicBezTo>
                <a:cubicBezTo>
                  <a:pt x="674" y="302"/>
                  <a:pt x="674" y="302"/>
                  <a:pt x="674" y="302"/>
                </a:cubicBezTo>
                <a:cubicBezTo>
                  <a:pt x="670" y="283"/>
                  <a:pt x="654" y="267"/>
                  <a:pt x="631" y="257"/>
                </a:cubicBezTo>
                <a:cubicBezTo>
                  <a:pt x="591" y="325"/>
                  <a:pt x="591" y="325"/>
                  <a:pt x="591" y="325"/>
                </a:cubicBezTo>
                <a:cubicBezTo>
                  <a:pt x="586" y="295"/>
                  <a:pt x="586" y="295"/>
                  <a:pt x="586" y="295"/>
                </a:cubicBezTo>
                <a:cubicBezTo>
                  <a:pt x="589" y="293"/>
                  <a:pt x="591" y="289"/>
                  <a:pt x="591" y="285"/>
                </a:cubicBezTo>
                <a:cubicBezTo>
                  <a:pt x="591" y="278"/>
                  <a:pt x="586" y="273"/>
                  <a:pt x="580" y="273"/>
                </a:cubicBezTo>
                <a:cubicBezTo>
                  <a:pt x="573" y="273"/>
                  <a:pt x="568" y="278"/>
                  <a:pt x="568" y="285"/>
                </a:cubicBezTo>
                <a:cubicBezTo>
                  <a:pt x="568" y="289"/>
                  <a:pt x="570" y="293"/>
                  <a:pt x="574" y="295"/>
                </a:cubicBezTo>
                <a:cubicBezTo>
                  <a:pt x="569" y="325"/>
                  <a:pt x="569" y="325"/>
                  <a:pt x="569" y="325"/>
                </a:cubicBezTo>
                <a:cubicBezTo>
                  <a:pt x="528" y="257"/>
                  <a:pt x="528" y="257"/>
                  <a:pt x="528" y="257"/>
                </a:cubicBezTo>
                <a:cubicBezTo>
                  <a:pt x="505" y="267"/>
                  <a:pt x="489" y="283"/>
                  <a:pt x="486" y="302"/>
                </a:cubicBezTo>
                <a:cubicBezTo>
                  <a:pt x="485" y="302"/>
                  <a:pt x="485" y="302"/>
                  <a:pt x="485" y="302"/>
                </a:cubicBezTo>
                <a:cubicBezTo>
                  <a:pt x="485" y="402"/>
                  <a:pt x="485" y="402"/>
                  <a:pt x="485" y="402"/>
                </a:cubicBezTo>
                <a:cubicBezTo>
                  <a:pt x="486" y="402"/>
                  <a:pt x="486" y="402"/>
                  <a:pt x="486" y="402"/>
                </a:cubicBezTo>
                <a:cubicBezTo>
                  <a:pt x="489" y="407"/>
                  <a:pt x="507" y="412"/>
                  <a:pt x="534" y="414"/>
                </a:cubicBezTo>
                <a:moveTo>
                  <a:pt x="333" y="309"/>
                </a:moveTo>
                <a:cubicBezTo>
                  <a:pt x="342" y="332"/>
                  <a:pt x="359" y="354"/>
                  <a:pt x="378" y="354"/>
                </a:cubicBezTo>
                <a:cubicBezTo>
                  <a:pt x="396" y="354"/>
                  <a:pt x="412" y="332"/>
                  <a:pt x="421" y="309"/>
                </a:cubicBezTo>
                <a:cubicBezTo>
                  <a:pt x="426" y="309"/>
                  <a:pt x="432" y="303"/>
                  <a:pt x="434" y="295"/>
                </a:cubicBezTo>
                <a:cubicBezTo>
                  <a:pt x="436" y="285"/>
                  <a:pt x="433" y="275"/>
                  <a:pt x="427" y="273"/>
                </a:cubicBezTo>
                <a:cubicBezTo>
                  <a:pt x="425" y="244"/>
                  <a:pt x="403" y="222"/>
                  <a:pt x="376" y="222"/>
                </a:cubicBezTo>
                <a:cubicBezTo>
                  <a:pt x="350" y="222"/>
                  <a:pt x="328" y="244"/>
                  <a:pt x="326" y="273"/>
                </a:cubicBezTo>
                <a:cubicBezTo>
                  <a:pt x="320" y="275"/>
                  <a:pt x="316" y="285"/>
                  <a:pt x="319" y="295"/>
                </a:cubicBezTo>
                <a:cubicBezTo>
                  <a:pt x="321" y="303"/>
                  <a:pt x="327" y="309"/>
                  <a:pt x="333" y="309"/>
                </a:cubicBezTo>
                <a:moveTo>
                  <a:pt x="328" y="505"/>
                </a:moveTo>
                <a:cubicBezTo>
                  <a:pt x="328" y="837"/>
                  <a:pt x="328" y="837"/>
                  <a:pt x="328" y="837"/>
                </a:cubicBezTo>
                <a:cubicBezTo>
                  <a:pt x="436" y="837"/>
                  <a:pt x="436" y="837"/>
                  <a:pt x="436" y="837"/>
                </a:cubicBezTo>
                <a:cubicBezTo>
                  <a:pt x="436" y="504"/>
                  <a:pt x="436" y="504"/>
                  <a:pt x="436" y="504"/>
                </a:cubicBezTo>
                <a:cubicBezTo>
                  <a:pt x="455" y="501"/>
                  <a:pt x="468" y="497"/>
                  <a:pt x="471" y="493"/>
                </a:cubicBezTo>
                <a:cubicBezTo>
                  <a:pt x="471" y="493"/>
                  <a:pt x="471" y="493"/>
                  <a:pt x="471" y="493"/>
                </a:cubicBezTo>
                <a:cubicBezTo>
                  <a:pt x="470" y="393"/>
                  <a:pt x="470" y="393"/>
                  <a:pt x="470" y="393"/>
                </a:cubicBezTo>
                <a:cubicBezTo>
                  <a:pt x="467" y="374"/>
                  <a:pt x="451" y="358"/>
                  <a:pt x="428" y="348"/>
                </a:cubicBezTo>
                <a:cubicBezTo>
                  <a:pt x="387" y="416"/>
                  <a:pt x="387" y="416"/>
                  <a:pt x="387" y="416"/>
                </a:cubicBezTo>
                <a:cubicBezTo>
                  <a:pt x="382" y="386"/>
                  <a:pt x="382" y="386"/>
                  <a:pt x="382" y="386"/>
                </a:cubicBezTo>
                <a:cubicBezTo>
                  <a:pt x="386" y="384"/>
                  <a:pt x="388" y="380"/>
                  <a:pt x="388" y="376"/>
                </a:cubicBezTo>
                <a:cubicBezTo>
                  <a:pt x="388" y="369"/>
                  <a:pt x="383" y="364"/>
                  <a:pt x="376" y="364"/>
                </a:cubicBezTo>
                <a:cubicBezTo>
                  <a:pt x="370" y="364"/>
                  <a:pt x="364" y="369"/>
                  <a:pt x="364" y="376"/>
                </a:cubicBezTo>
                <a:cubicBezTo>
                  <a:pt x="364" y="380"/>
                  <a:pt x="367" y="384"/>
                  <a:pt x="370" y="386"/>
                </a:cubicBezTo>
                <a:cubicBezTo>
                  <a:pt x="365" y="416"/>
                  <a:pt x="365" y="416"/>
                  <a:pt x="365" y="416"/>
                </a:cubicBezTo>
                <a:cubicBezTo>
                  <a:pt x="325" y="348"/>
                  <a:pt x="325" y="348"/>
                  <a:pt x="325" y="348"/>
                </a:cubicBezTo>
                <a:cubicBezTo>
                  <a:pt x="302" y="358"/>
                  <a:pt x="286" y="374"/>
                  <a:pt x="282" y="393"/>
                </a:cubicBezTo>
                <a:cubicBezTo>
                  <a:pt x="282" y="393"/>
                  <a:pt x="282" y="393"/>
                  <a:pt x="282" y="393"/>
                </a:cubicBezTo>
                <a:cubicBezTo>
                  <a:pt x="282" y="493"/>
                  <a:pt x="282" y="493"/>
                  <a:pt x="282" y="493"/>
                </a:cubicBezTo>
                <a:cubicBezTo>
                  <a:pt x="282" y="493"/>
                  <a:pt x="282" y="493"/>
                  <a:pt x="282" y="493"/>
                </a:cubicBezTo>
                <a:cubicBezTo>
                  <a:pt x="285" y="498"/>
                  <a:pt x="303" y="502"/>
                  <a:pt x="328" y="505"/>
                </a:cubicBezTo>
                <a:moveTo>
                  <a:pt x="145" y="479"/>
                </a:moveTo>
                <a:cubicBezTo>
                  <a:pt x="154" y="502"/>
                  <a:pt x="171" y="523"/>
                  <a:pt x="190" y="523"/>
                </a:cubicBezTo>
                <a:cubicBezTo>
                  <a:pt x="208" y="523"/>
                  <a:pt x="224" y="502"/>
                  <a:pt x="232" y="479"/>
                </a:cubicBezTo>
                <a:cubicBezTo>
                  <a:pt x="238" y="478"/>
                  <a:pt x="244" y="472"/>
                  <a:pt x="246" y="464"/>
                </a:cubicBezTo>
                <a:cubicBezTo>
                  <a:pt x="248" y="454"/>
                  <a:pt x="245" y="445"/>
                  <a:pt x="239" y="442"/>
                </a:cubicBezTo>
                <a:cubicBezTo>
                  <a:pt x="237" y="414"/>
                  <a:pt x="215" y="391"/>
                  <a:pt x="188" y="391"/>
                </a:cubicBezTo>
                <a:cubicBezTo>
                  <a:pt x="161" y="391"/>
                  <a:pt x="140" y="414"/>
                  <a:pt x="138" y="442"/>
                </a:cubicBezTo>
                <a:cubicBezTo>
                  <a:pt x="132" y="445"/>
                  <a:pt x="128" y="454"/>
                  <a:pt x="131" y="464"/>
                </a:cubicBezTo>
                <a:cubicBezTo>
                  <a:pt x="133" y="473"/>
                  <a:pt x="139" y="478"/>
                  <a:pt x="145" y="479"/>
                </a:cubicBezTo>
                <a:moveTo>
                  <a:pt x="94" y="562"/>
                </a:moveTo>
                <a:cubicBezTo>
                  <a:pt x="94" y="662"/>
                  <a:pt x="94" y="662"/>
                  <a:pt x="94" y="662"/>
                </a:cubicBezTo>
                <a:cubicBezTo>
                  <a:pt x="94" y="662"/>
                  <a:pt x="94" y="662"/>
                  <a:pt x="94" y="662"/>
                </a:cubicBezTo>
                <a:cubicBezTo>
                  <a:pt x="97" y="667"/>
                  <a:pt x="113" y="671"/>
                  <a:pt x="137" y="674"/>
                </a:cubicBezTo>
                <a:cubicBezTo>
                  <a:pt x="137" y="837"/>
                  <a:pt x="137" y="837"/>
                  <a:pt x="137" y="837"/>
                </a:cubicBezTo>
                <a:cubicBezTo>
                  <a:pt x="246" y="837"/>
                  <a:pt x="246" y="837"/>
                  <a:pt x="246" y="837"/>
                </a:cubicBezTo>
                <a:cubicBezTo>
                  <a:pt x="246" y="673"/>
                  <a:pt x="246" y="673"/>
                  <a:pt x="246" y="673"/>
                </a:cubicBezTo>
                <a:cubicBezTo>
                  <a:pt x="266" y="671"/>
                  <a:pt x="280" y="667"/>
                  <a:pt x="283" y="662"/>
                </a:cubicBezTo>
                <a:cubicBezTo>
                  <a:pt x="283" y="662"/>
                  <a:pt x="283" y="662"/>
                  <a:pt x="283" y="662"/>
                </a:cubicBezTo>
                <a:cubicBezTo>
                  <a:pt x="282" y="562"/>
                  <a:pt x="282" y="562"/>
                  <a:pt x="282" y="562"/>
                </a:cubicBezTo>
                <a:cubicBezTo>
                  <a:pt x="279" y="543"/>
                  <a:pt x="263" y="527"/>
                  <a:pt x="240" y="517"/>
                </a:cubicBezTo>
                <a:cubicBezTo>
                  <a:pt x="199" y="586"/>
                  <a:pt x="199" y="586"/>
                  <a:pt x="199" y="586"/>
                </a:cubicBezTo>
                <a:cubicBezTo>
                  <a:pt x="194" y="555"/>
                  <a:pt x="194" y="555"/>
                  <a:pt x="194" y="555"/>
                </a:cubicBezTo>
                <a:cubicBezTo>
                  <a:pt x="198" y="553"/>
                  <a:pt x="200" y="549"/>
                  <a:pt x="200" y="545"/>
                </a:cubicBezTo>
                <a:cubicBezTo>
                  <a:pt x="200" y="539"/>
                  <a:pt x="195" y="533"/>
                  <a:pt x="188" y="533"/>
                </a:cubicBezTo>
                <a:cubicBezTo>
                  <a:pt x="182" y="533"/>
                  <a:pt x="176" y="539"/>
                  <a:pt x="176" y="545"/>
                </a:cubicBezTo>
                <a:cubicBezTo>
                  <a:pt x="176" y="549"/>
                  <a:pt x="179" y="553"/>
                  <a:pt x="182" y="555"/>
                </a:cubicBezTo>
                <a:cubicBezTo>
                  <a:pt x="177" y="585"/>
                  <a:pt x="177" y="585"/>
                  <a:pt x="177" y="585"/>
                </a:cubicBezTo>
                <a:cubicBezTo>
                  <a:pt x="137" y="517"/>
                  <a:pt x="137" y="517"/>
                  <a:pt x="137" y="517"/>
                </a:cubicBezTo>
                <a:cubicBezTo>
                  <a:pt x="114" y="527"/>
                  <a:pt x="98" y="543"/>
                  <a:pt x="94" y="562"/>
                </a:cubicBezTo>
                <a:close/>
                <a:moveTo>
                  <a:pt x="875" y="838"/>
                </a:moveTo>
                <a:cubicBezTo>
                  <a:pt x="860" y="838"/>
                  <a:pt x="847" y="849"/>
                  <a:pt x="843" y="863"/>
                </a:cubicBezTo>
                <a:cubicBezTo>
                  <a:pt x="72" y="863"/>
                  <a:pt x="72" y="863"/>
                  <a:pt x="72" y="863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86" y="136"/>
                  <a:pt x="96" y="124"/>
                  <a:pt x="96" y="109"/>
                </a:cubicBezTo>
                <a:cubicBezTo>
                  <a:pt x="96" y="91"/>
                  <a:pt x="81" y="76"/>
                  <a:pt x="63" y="76"/>
                </a:cubicBezTo>
                <a:cubicBezTo>
                  <a:pt x="45" y="76"/>
                  <a:pt x="31" y="91"/>
                  <a:pt x="31" y="109"/>
                </a:cubicBezTo>
                <a:cubicBezTo>
                  <a:pt x="31" y="124"/>
                  <a:pt x="41" y="136"/>
                  <a:pt x="55" y="140"/>
                </a:cubicBezTo>
                <a:cubicBezTo>
                  <a:pt x="55" y="863"/>
                  <a:pt x="55" y="863"/>
                  <a:pt x="55" y="863"/>
                </a:cubicBezTo>
                <a:cubicBezTo>
                  <a:pt x="0" y="863"/>
                  <a:pt x="0" y="863"/>
                  <a:pt x="0" y="863"/>
                </a:cubicBezTo>
                <a:cubicBezTo>
                  <a:pt x="0" y="880"/>
                  <a:pt x="0" y="880"/>
                  <a:pt x="0" y="880"/>
                </a:cubicBezTo>
                <a:cubicBezTo>
                  <a:pt x="55" y="880"/>
                  <a:pt x="55" y="880"/>
                  <a:pt x="55" y="880"/>
                </a:cubicBezTo>
                <a:cubicBezTo>
                  <a:pt x="55" y="926"/>
                  <a:pt x="55" y="926"/>
                  <a:pt x="55" y="926"/>
                </a:cubicBezTo>
                <a:cubicBezTo>
                  <a:pt x="72" y="926"/>
                  <a:pt x="72" y="926"/>
                  <a:pt x="72" y="926"/>
                </a:cubicBezTo>
                <a:cubicBezTo>
                  <a:pt x="72" y="880"/>
                  <a:pt x="72" y="880"/>
                  <a:pt x="72" y="880"/>
                </a:cubicBezTo>
                <a:cubicBezTo>
                  <a:pt x="844" y="880"/>
                  <a:pt x="844" y="880"/>
                  <a:pt x="844" y="880"/>
                </a:cubicBezTo>
                <a:cubicBezTo>
                  <a:pt x="848" y="893"/>
                  <a:pt x="861" y="902"/>
                  <a:pt x="875" y="902"/>
                </a:cubicBezTo>
                <a:cubicBezTo>
                  <a:pt x="893" y="902"/>
                  <a:pt x="908" y="888"/>
                  <a:pt x="908" y="870"/>
                </a:cubicBezTo>
                <a:cubicBezTo>
                  <a:pt x="908" y="852"/>
                  <a:pt x="893" y="838"/>
                  <a:pt x="875" y="8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400" tIns="33700" rIns="67400" bIns="3370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941"/>
          <p:cNvSpPr>
            <a:spLocks noEditPoints="1"/>
          </p:cNvSpPr>
          <p:nvPr/>
        </p:nvSpPr>
        <p:spPr bwMode="auto">
          <a:xfrm>
            <a:off x="1407681" y="1758133"/>
            <a:ext cx="661799" cy="396974"/>
          </a:xfrm>
          <a:custGeom>
            <a:avLst/>
            <a:gdLst>
              <a:gd name="T0" fmla="*/ 803 w 1093"/>
              <a:gd name="T1" fmla="*/ 394 h 659"/>
              <a:gd name="T2" fmla="*/ 677 w 1093"/>
              <a:gd name="T3" fmla="*/ 275 h 659"/>
              <a:gd name="T4" fmla="*/ 751 w 1093"/>
              <a:gd name="T5" fmla="*/ 155 h 659"/>
              <a:gd name="T6" fmla="*/ 794 w 1093"/>
              <a:gd name="T7" fmla="*/ 194 h 659"/>
              <a:gd name="T8" fmla="*/ 845 w 1093"/>
              <a:gd name="T9" fmla="*/ 258 h 659"/>
              <a:gd name="T10" fmla="*/ 744 w 1093"/>
              <a:gd name="T11" fmla="*/ 268 h 659"/>
              <a:gd name="T12" fmla="*/ 870 w 1093"/>
              <a:gd name="T13" fmla="*/ 388 h 659"/>
              <a:gd name="T14" fmla="*/ 792 w 1093"/>
              <a:gd name="T15" fmla="*/ 515 h 659"/>
              <a:gd name="T16" fmla="*/ 749 w 1093"/>
              <a:gd name="T17" fmla="*/ 473 h 659"/>
              <a:gd name="T18" fmla="*/ 687 w 1093"/>
              <a:gd name="T19" fmla="*/ 402 h 659"/>
              <a:gd name="T20" fmla="*/ 766 w 1093"/>
              <a:gd name="T21" fmla="*/ 0 h 659"/>
              <a:gd name="T22" fmla="*/ 610 w 1093"/>
              <a:gd name="T23" fmla="*/ 134 h 659"/>
              <a:gd name="T24" fmla="*/ 1014 w 1093"/>
              <a:gd name="T25" fmla="*/ 329 h 659"/>
              <a:gd name="T26" fmla="*/ 611 w 1093"/>
              <a:gd name="T27" fmla="*/ 525 h 659"/>
              <a:gd name="T28" fmla="*/ 766 w 1093"/>
              <a:gd name="T29" fmla="*/ 658 h 659"/>
              <a:gd name="T30" fmla="*/ 766 w 1093"/>
              <a:gd name="T31" fmla="*/ 0 h 659"/>
              <a:gd name="T32" fmla="*/ 654 w 1093"/>
              <a:gd name="T33" fmla="*/ 330 h 659"/>
              <a:gd name="T34" fmla="*/ 0 w 1093"/>
              <a:gd name="T35" fmla="*/ 330 h 659"/>
              <a:gd name="T36" fmla="*/ 327 w 1093"/>
              <a:gd name="T37" fmla="*/ 580 h 659"/>
              <a:gd name="T38" fmla="*/ 327 w 1093"/>
              <a:gd name="T39" fmla="*/ 79 h 659"/>
              <a:gd name="T40" fmla="*/ 327 w 1093"/>
              <a:gd name="T41" fmla="*/ 580 h 659"/>
              <a:gd name="T42" fmla="*/ 355 w 1093"/>
              <a:gd name="T43" fmla="*/ 276 h 659"/>
              <a:gd name="T44" fmla="*/ 333 w 1093"/>
              <a:gd name="T45" fmla="*/ 330 h 659"/>
              <a:gd name="T46" fmla="*/ 283 w 1093"/>
              <a:gd name="T47" fmla="*/ 209 h 659"/>
              <a:gd name="T48" fmla="*/ 290 w 1093"/>
              <a:gd name="T49" fmla="*/ 356 h 659"/>
              <a:gd name="T50" fmla="*/ 249 w 1093"/>
              <a:gd name="T51" fmla="*/ 388 h 659"/>
              <a:gd name="T52" fmla="*/ 299 w 1093"/>
              <a:gd name="T53" fmla="*/ 403 h 659"/>
              <a:gd name="T54" fmla="*/ 249 w 1093"/>
              <a:gd name="T55" fmla="*/ 435 h 659"/>
              <a:gd name="T56" fmla="*/ 299 w 1093"/>
              <a:gd name="T57" fmla="*/ 489 h 659"/>
              <a:gd name="T58" fmla="*/ 362 w 1093"/>
              <a:gd name="T59" fmla="*/ 435 h 659"/>
              <a:gd name="T60" fmla="*/ 403 w 1093"/>
              <a:gd name="T61" fmla="*/ 403 h 659"/>
              <a:gd name="T62" fmla="*/ 362 w 1093"/>
              <a:gd name="T63" fmla="*/ 388 h 659"/>
              <a:gd name="T64" fmla="*/ 403 w 1093"/>
              <a:gd name="T65" fmla="*/ 356 h 659"/>
              <a:gd name="T66" fmla="*/ 455 w 1093"/>
              <a:gd name="T67" fmla="*/ 209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3" h="659">
                <a:moveTo>
                  <a:pt x="760" y="422"/>
                </a:moveTo>
                <a:cubicBezTo>
                  <a:pt x="786" y="422"/>
                  <a:pt x="803" y="411"/>
                  <a:pt x="803" y="394"/>
                </a:cubicBezTo>
                <a:cubicBezTo>
                  <a:pt x="803" y="377"/>
                  <a:pt x="789" y="367"/>
                  <a:pt x="756" y="356"/>
                </a:cubicBezTo>
                <a:cubicBezTo>
                  <a:pt x="709" y="340"/>
                  <a:pt x="677" y="318"/>
                  <a:pt x="677" y="275"/>
                </a:cubicBezTo>
                <a:cubicBezTo>
                  <a:pt x="677" y="236"/>
                  <a:pt x="704" y="206"/>
                  <a:pt x="751" y="197"/>
                </a:cubicBezTo>
                <a:cubicBezTo>
                  <a:pt x="751" y="155"/>
                  <a:pt x="751" y="155"/>
                  <a:pt x="751" y="155"/>
                </a:cubicBezTo>
                <a:cubicBezTo>
                  <a:pt x="794" y="155"/>
                  <a:pt x="794" y="155"/>
                  <a:pt x="794" y="155"/>
                </a:cubicBezTo>
                <a:cubicBezTo>
                  <a:pt x="794" y="194"/>
                  <a:pt x="794" y="194"/>
                  <a:pt x="794" y="194"/>
                </a:cubicBezTo>
                <a:cubicBezTo>
                  <a:pt x="823" y="195"/>
                  <a:pt x="843" y="201"/>
                  <a:pt x="859" y="208"/>
                </a:cubicBezTo>
                <a:cubicBezTo>
                  <a:pt x="845" y="258"/>
                  <a:pt x="845" y="258"/>
                  <a:pt x="845" y="258"/>
                </a:cubicBezTo>
                <a:cubicBezTo>
                  <a:pt x="834" y="253"/>
                  <a:pt x="814" y="243"/>
                  <a:pt x="782" y="243"/>
                </a:cubicBezTo>
                <a:cubicBezTo>
                  <a:pt x="753" y="243"/>
                  <a:pt x="744" y="255"/>
                  <a:pt x="744" y="268"/>
                </a:cubicBezTo>
                <a:cubicBezTo>
                  <a:pt x="744" y="282"/>
                  <a:pt x="759" y="292"/>
                  <a:pt x="797" y="305"/>
                </a:cubicBezTo>
                <a:cubicBezTo>
                  <a:pt x="850" y="324"/>
                  <a:pt x="870" y="348"/>
                  <a:pt x="870" y="388"/>
                </a:cubicBezTo>
                <a:cubicBezTo>
                  <a:pt x="870" y="427"/>
                  <a:pt x="843" y="461"/>
                  <a:pt x="792" y="469"/>
                </a:cubicBezTo>
                <a:cubicBezTo>
                  <a:pt x="792" y="515"/>
                  <a:pt x="792" y="515"/>
                  <a:pt x="792" y="515"/>
                </a:cubicBezTo>
                <a:cubicBezTo>
                  <a:pt x="749" y="515"/>
                  <a:pt x="749" y="515"/>
                  <a:pt x="749" y="515"/>
                </a:cubicBezTo>
                <a:cubicBezTo>
                  <a:pt x="749" y="473"/>
                  <a:pt x="749" y="473"/>
                  <a:pt x="749" y="473"/>
                </a:cubicBezTo>
                <a:cubicBezTo>
                  <a:pt x="719" y="471"/>
                  <a:pt x="691" y="463"/>
                  <a:pt x="674" y="454"/>
                </a:cubicBezTo>
                <a:cubicBezTo>
                  <a:pt x="687" y="402"/>
                  <a:pt x="687" y="402"/>
                  <a:pt x="687" y="402"/>
                </a:cubicBezTo>
                <a:cubicBezTo>
                  <a:pt x="706" y="412"/>
                  <a:pt x="732" y="422"/>
                  <a:pt x="760" y="422"/>
                </a:cubicBezTo>
                <a:moveTo>
                  <a:pt x="766" y="0"/>
                </a:moveTo>
                <a:cubicBezTo>
                  <a:pt x="687" y="0"/>
                  <a:pt x="615" y="28"/>
                  <a:pt x="559" y="74"/>
                </a:cubicBezTo>
                <a:cubicBezTo>
                  <a:pt x="578" y="92"/>
                  <a:pt x="595" y="112"/>
                  <a:pt x="610" y="134"/>
                </a:cubicBezTo>
                <a:cubicBezTo>
                  <a:pt x="653" y="99"/>
                  <a:pt x="707" y="78"/>
                  <a:pt x="766" y="78"/>
                </a:cubicBezTo>
                <a:cubicBezTo>
                  <a:pt x="903" y="78"/>
                  <a:pt x="1014" y="191"/>
                  <a:pt x="1014" y="329"/>
                </a:cubicBezTo>
                <a:cubicBezTo>
                  <a:pt x="1014" y="467"/>
                  <a:pt x="903" y="580"/>
                  <a:pt x="766" y="580"/>
                </a:cubicBezTo>
                <a:cubicBezTo>
                  <a:pt x="707" y="580"/>
                  <a:pt x="653" y="559"/>
                  <a:pt x="611" y="525"/>
                </a:cubicBezTo>
                <a:cubicBezTo>
                  <a:pt x="596" y="547"/>
                  <a:pt x="579" y="567"/>
                  <a:pt x="560" y="584"/>
                </a:cubicBezTo>
                <a:cubicBezTo>
                  <a:pt x="616" y="630"/>
                  <a:pt x="688" y="658"/>
                  <a:pt x="766" y="658"/>
                </a:cubicBezTo>
                <a:cubicBezTo>
                  <a:pt x="946" y="658"/>
                  <a:pt x="1093" y="511"/>
                  <a:pt x="1093" y="329"/>
                </a:cubicBezTo>
                <a:cubicBezTo>
                  <a:pt x="1093" y="147"/>
                  <a:pt x="946" y="0"/>
                  <a:pt x="766" y="0"/>
                </a:cubicBezTo>
                <a:moveTo>
                  <a:pt x="327" y="0"/>
                </a:moveTo>
                <a:cubicBezTo>
                  <a:pt x="508" y="0"/>
                  <a:pt x="654" y="148"/>
                  <a:pt x="654" y="330"/>
                </a:cubicBezTo>
                <a:cubicBezTo>
                  <a:pt x="654" y="512"/>
                  <a:pt x="508" y="659"/>
                  <a:pt x="327" y="659"/>
                </a:cubicBezTo>
                <a:cubicBezTo>
                  <a:pt x="147" y="659"/>
                  <a:pt x="0" y="512"/>
                  <a:pt x="0" y="330"/>
                </a:cubicBezTo>
                <a:cubicBezTo>
                  <a:pt x="0" y="148"/>
                  <a:pt x="147" y="0"/>
                  <a:pt x="327" y="0"/>
                </a:cubicBezTo>
                <a:moveTo>
                  <a:pt x="327" y="580"/>
                </a:moveTo>
                <a:cubicBezTo>
                  <a:pt x="464" y="580"/>
                  <a:pt x="576" y="468"/>
                  <a:pt x="576" y="330"/>
                </a:cubicBezTo>
                <a:cubicBezTo>
                  <a:pt x="576" y="191"/>
                  <a:pt x="464" y="79"/>
                  <a:pt x="327" y="79"/>
                </a:cubicBezTo>
                <a:cubicBezTo>
                  <a:pt x="190" y="79"/>
                  <a:pt x="79" y="191"/>
                  <a:pt x="79" y="330"/>
                </a:cubicBezTo>
                <a:cubicBezTo>
                  <a:pt x="79" y="468"/>
                  <a:pt x="190" y="580"/>
                  <a:pt x="327" y="580"/>
                </a:cubicBezTo>
                <a:moveTo>
                  <a:pt x="384" y="209"/>
                </a:moveTo>
                <a:cubicBezTo>
                  <a:pt x="355" y="276"/>
                  <a:pt x="355" y="276"/>
                  <a:pt x="355" y="276"/>
                </a:cubicBezTo>
                <a:cubicBezTo>
                  <a:pt x="347" y="296"/>
                  <a:pt x="340" y="312"/>
                  <a:pt x="334" y="330"/>
                </a:cubicBezTo>
                <a:cubicBezTo>
                  <a:pt x="333" y="330"/>
                  <a:pt x="333" y="330"/>
                  <a:pt x="333" y="330"/>
                </a:cubicBezTo>
                <a:cubicBezTo>
                  <a:pt x="327" y="312"/>
                  <a:pt x="320" y="297"/>
                  <a:pt x="312" y="276"/>
                </a:cubicBezTo>
                <a:cubicBezTo>
                  <a:pt x="283" y="209"/>
                  <a:pt x="283" y="209"/>
                  <a:pt x="283" y="209"/>
                </a:cubicBezTo>
                <a:cubicBezTo>
                  <a:pt x="211" y="209"/>
                  <a:pt x="211" y="209"/>
                  <a:pt x="211" y="209"/>
                </a:cubicBezTo>
                <a:cubicBezTo>
                  <a:pt x="290" y="356"/>
                  <a:pt x="290" y="356"/>
                  <a:pt x="290" y="356"/>
                </a:cubicBezTo>
                <a:cubicBezTo>
                  <a:pt x="249" y="356"/>
                  <a:pt x="249" y="356"/>
                  <a:pt x="249" y="356"/>
                </a:cubicBezTo>
                <a:cubicBezTo>
                  <a:pt x="249" y="388"/>
                  <a:pt x="249" y="388"/>
                  <a:pt x="249" y="388"/>
                </a:cubicBezTo>
                <a:cubicBezTo>
                  <a:pt x="299" y="388"/>
                  <a:pt x="299" y="388"/>
                  <a:pt x="299" y="388"/>
                </a:cubicBezTo>
                <a:cubicBezTo>
                  <a:pt x="299" y="403"/>
                  <a:pt x="299" y="403"/>
                  <a:pt x="299" y="403"/>
                </a:cubicBezTo>
                <a:cubicBezTo>
                  <a:pt x="249" y="403"/>
                  <a:pt x="249" y="403"/>
                  <a:pt x="249" y="403"/>
                </a:cubicBezTo>
                <a:cubicBezTo>
                  <a:pt x="249" y="435"/>
                  <a:pt x="249" y="435"/>
                  <a:pt x="249" y="435"/>
                </a:cubicBezTo>
                <a:cubicBezTo>
                  <a:pt x="299" y="435"/>
                  <a:pt x="299" y="435"/>
                  <a:pt x="299" y="435"/>
                </a:cubicBezTo>
                <a:cubicBezTo>
                  <a:pt x="299" y="489"/>
                  <a:pt x="299" y="489"/>
                  <a:pt x="299" y="489"/>
                </a:cubicBezTo>
                <a:cubicBezTo>
                  <a:pt x="362" y="489"/>
                  <a:pt x="362" y="489"/>
                  <a:pt x="362" y="489"/>
                </a:cubicBezTo>
                <a:cubicBezTo>
                  <a:pt x="362" y="435"/>
                  <a:pt x="362" y="435"/>
                  <a:pt x="362" y="435"/>
                </a:cubicBezTo>
                <a:cubicBezTo>
                  <a:pt x="403" y="435"/>
                  <a:pt x="403" y="435"/>
                  <a:pt x="403" y="435"/>
                </a:cubicBezTo>
                <a:cubicBezTo>
                  <a:pt x="403" y="403"/>
                  <a:pt x="403" y="403"/>
                  <a:pt x="403" y="403"/>
                </a:cubicBezTo>
                <a:cubicBezTo>
                  <a:pt x="362" y="403"/>
                  <a:pt x="362" y="403"/>
                  <a:pt x="362" y="403"/>
                </a:cubicBezTo>
                <a:cubicBezTo>
                  <a:pt x="362" y="388"/>
                  <a:pt x="362" y="388"/>
                  <a:pt x="362" y="388"/>
                </a:cubicBezTo>
                <a:cubicBezTo>
                  <a:pt x="403" y="388"/>
                  <a:pt x="403" y="388"/>
                  <a:pt x="403" y="388"/>
                </a:cubicBezTo>
                <a:cubicBezTo>
                  <a:pt x="403" y="356"/>
                  <a:pt x="403" y="356"/>
                  <a:pt x="403" y="356"/>
                </a:cubicBezTo>
                <a:cubicBezTo>
                  <a:pt x="371" y="356"/>
                  <a:pt x="371" y="356"/>
                  <a:pt x="371" y="356"/>
                </a:cubicBezTo>
                <a:cubicBezTo>
                  <a:pt x="455" y="209"/>
                  <a:pt x="455" y="209"/>
                  <a:pt x="455" y="209"/>
                </a:cubicBezTo>
                <a:lnTo>
                  <a:pt x="384" y="2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400" tIns="33700" rIns="67400" bIns="3370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TextBox 9"/>
          <p:cNvSpPr txBox="1"/>
          <p:nvPr/>
        </p:nvSpPr>
        <p:spPr>
          <a:xfrm>
            <a:off x="2036456" y="508373"/>
            <a:ext cx="4928211" cy="496546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00DCFF"/>
                </a:solidFill>
                <a:latin typeface="Arial Black" panose="020B0A04020102020204" pitchFamily="34" charset="0"/>
                <a:ea typeface="方正兰亭中粗黑_GBK" panose="02000000000000000000" pitchFamily="2" charset="-122"/>
                <a:cs typeface="华文黑体" pitchFamily="2" charset="-122"/>
              </a:rPr>
              <a:t>Technology and difficulties</a:t>
            </a:r>
            <a:endParaRPr lang="zh-CN" altLang="en-US" sz="2400" dirty="0">
              <a:solidFill>
                <a:srgbClr val="00DCFF"/>
              </a:solidFill>
              <a:latin typeface="Arial Black" panose="020B0A04020102020204" pitchFamily="34" charset="0"/>
              <a:ea typeface="方正兰亭中粗黑_GBK" panose="02000000000000000000" pitchFamily="2" charset="-122"/>
              <a:cs typeface="华文黑体" pitchFamily="2" charset="-122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A35D7C44-ACF0-4DAC-8B08-967C13B0B8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12" y="2657079"/>
            <a:ext cx="2393015" cy="1774189"/>
          </a:xfrm>
          <a:prstGeom prst="rect">
            <a:avLst/>
          </a:prstGeom>
        </p:spPr>
      </p:pic>
      <p:sp>
        <p:nvSpPr>
          <p:cNvPr id="45" name="Triángulo rectángulo 44">
            <a:extLst>
              <a:ext uri="{FF2B5EF4-FFF2-40B4-BE49-F238E27FC236}">
                <a16:creationId xmlns:a16="http://schemas.microsoft.com/office/drawing/2014/main" id="{1EB85AC9-F14C-420E-BA5B-AA365A277DCC}"/>
              </a:ext>
            </a:extLst>
          </p:cNvPr>
          <p:cNvSpPr/>
          <p:nvPr/>
        </p:nvSpPr>
        <p:spPr>
          <a:xfrm rot="16200000">
            <a:off x="8379891" y="4422656"/>
            <a:ext cx="621234" cy="621234"/>
          </a:xfrm>
          <a:prstGeom prst="rtTriangle">
            <a:avLst/>
          </a:prstGeom>
          <a:solidFill>
            <a:srgbClr val="79D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9126EF1-059B-4409-BEE1-FF3D090E4EAD}"/>
              </a:ext>
            </a:extLst>
          </p:cNvPr>
          <p:cNvGrpSpPr/>
          <p:nvPr/>
        </p:nvGrpSpPr>
        <p:grpSpPr>
          <a:xfrm>
            <a:off x="39567" y="218412"/>
            <a:ext cx="8839664" cy="209392"/>
            <a:chOff x="-7697" y="669745"/>
            <a:chExt cx="7116277" cy="213679"/>
          </a:xfrm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FC017C96-3DA1-4261-AF74-5CC53A63A6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751963"/>
              <a:ext cx="7108580" cy="34289"/>
            </a:xfrm>
            <a:prstGeom prst="rect">
              <a:avLst/>
            </a:prstGeom>
            <a:solidFill>
              <a:srgbClr val="43CCCA"/>
            </a:solidFill>
            <a:ln>
              <a:noFill/>
            </a:ln>
          </p:spPr>
          <p:txBody>
            <a:bodyPr vert="horz" wrap="square" lIns="89606" tIns="44803" rIns="89606" bIns="44803" numCol="1" anchor="t" anchorCtr="0" compatLnSpc="1">
              <a:prstTxWarp prst="textNoShape">
                <a:avLst/>
              </a:prstTxWarp>
            </a:bodyPr>
            <a:lstStyle/>
            <a:p>
              <a:endParaRPr lang="es-AR" sz="1764"/>
            </a:p>
          </p:txBody>
        </p:sp>
        <p:sp>
          <p:nvSpPr>
            <p:cNvPr id="47" name="Rectangle 5">
              <a:extLst>
                <a:ext uri="{FF2B5EF4-FFF2-40B4-BE49-F238E27FC236}">
                  <a16:creationId xmlns:a16="http://schemas.microsoft.com/office/drawing/2014/main" id="{3F7EE5A1-D614-46AB-B618-91F996D161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00BAFF"/>
            </a:solidFill>
            <a:ln>
              <a:noFill/>
            </a:ln>
          </p:spPr>
          <p:txBody>
            <a:bodyPr vert="horz" wrap="square" lIns="89606" tIns="44803" rIns="89606" bIns="44803" numCol="1" anchor="t" anchorCtr="0" compatLnSpc="1">
              <a:prstTxWarp prst="textNoShape">
                <a:avLst/>
              </a:prstTxWarp>
            </a:bodyPr>
            <a:lstStyle/>
            <a:p>
              <a:endParaRPr lang="es-AR" sz="1764"/>
            </a:p>
          </p:txBody>
        </p:sp>
      </p:grp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5"/>
    </mc:Choice>
    <mc:Fallback xmlns="">
      <p:transition spd="slow" advTm="1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cheurón 3">
            <a:extLst>
              <a:ext uri="{FF2B5EF4-FFF2-40B4-BE49-F238E27FC236}">
                <a16:creationId xmlns:a16="http://schemas.microsoft.com/office/drawing/2014/main" id="{D4E34426-A7DE-4CD3-BB1E-C2742437A2B7}"/>
              </a:ext>
            </a:extLst>
          </p:cNvPr>
          <p:cNvSpPr/>
          <p:nvPr/>
        </p:nvSpPr>
        <p:spPr>
          <a:xfrm>
            <a:off x="517595" y="0"/>
            <a:ext cx="3570497" cy="5040313"/>
          </a:xfrm>
          <a:prstGeom prst="chevron">
            <a:avLst/>
          </a:prstGeom>
          <a:solidFill>
            <a:srgbClr val="07C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176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9301E7-470B-493F-9ECF-9334713CA00F}"/>
              </a:ext>
            </a:extLst>
          </p:cNvPr>
          <p:cNvGrpSpPr/>
          <p:nvPr/>
        </p:nvGrpSpPr>
        <p:grpSpPr>
          <a:xfrm>
            <a:off x="4642575" y="2111988"/>
            <a:ext cx="4064617" cy="565526"/>
            <a:chOff x="395534" y="3720781"/>
            <a:chExt cx="3972999" cy="76947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8A0D27-7301-4305-B7CA-CD2BE8718795}"/>
                </a:ext>
              </a:extLst>
            </p:cNvPr>
            <p:cNvSpPr txBox="1"/>
            <p:nvPr/>
          </p:nvSpPr>
          <p:spPr>
            <a:xfrm>
              <a:off x="395534" y="3720781"/>
              <a:ext cx="3972999" cy="3103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82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882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046776-DB4B-49C4-8FE8-8276073D298A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495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82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39F7AF-1D4C-4BB9-A792-828E15C20C72}"/>
              </a:ext>
            </a:extLst>
          </p:cNvPr>
          <p:cNvGrpSpPr/>
          <p:nvPr/>
        </p:nvGrpSpPr>
        <p:grpSpPr>
          <a:xfrm>
            <a:off x="4642575" y="2669574"/>
            <a:ext cx="4064617" cy="565526"/>
            <a:chOff x="395534" y="3720781"/>
            <a:chExt cx="3972999" cy="76947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6D58BD-59EA-45BF-9647-D4490EF4ACD3}"/>
                </a:ext>
              </a:extLst>
            </p:cNvPr>
            <p:cNvSpPr txBox="1"/>
            <p:nvPr/>
          </p:nvSpPr>
          <p:spPr>
            <a:xfrm>
              <a:off x="395534" y="3720781"/>
              <a:ext cx="3972999" cy="3103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82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882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4CB006-7218-4F65-A18A-9FF352202775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495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82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1B2D8B-F6A9-493F-87C7-7409776FDD1A}"/>
              </a:ext>
            </a:extLst>
          </p:cNvPr>
          <p:cNvGrpSpPr/>
          <p:nvPr/>
        </p:nvGrpSpPr>
        <p:grpSpPr>
          <a:xfrm>
            <a:off x="4642575" y="3227161"/>
            <a:ext cx="3570498" cy="565526"/>
            <a:chOff x="395534" y="3720781"/>
            <a:chExt cx="3972999" cy="76947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11213F7-9407-4CC7-A6C2-381E927F3616}"/>
                </a:ext>
              </a:extLst>
            </p:cNvPr>
            <p:cNvSpPr txBox="1"/>
            <p:nvPr/>
          </p:nvSpPr>
          <p:spPr>
            <a:xfrm>
              <a:off x="395534" y="3720781"/>
              <a:ext cx="3972999" cy="3103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82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882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B4AA78-C623-4EED-B680-F8D82FBB1D97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495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82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7758E6-862A-4636-836E-D10F3A30FAFF}"/>
              </a:ext>
            </a:extLst>
          </p:cNvPr>
          <p:cNvGrpSpPr/>
          <p:nvPr/>
        </p:nvGrpSpPr>
        <p:grpSpPr>
          <a:xfrm>
            <a:off x="4642575" y="3784747"/>
            <a:ext cx="3570498" cy="565526"/>
            <a:chOff x="395534" y="3720781"/>
            <a:chExt cx="3972999" cy="76947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1C37ABE-F05A-4C4D-B179-2EC153467802}"/>
                </a:ext>
              </a:extLst>
            </p:cNvPr>
            <p:cNvSpPr txBox="1"/>
            <p:nvPr/>
          </p:nvSpPr>
          <p:spPr>
            <a:xfrm>
              <a:off x="395534" y="3720781"/>
              <a:ext cx="3972999" cy="3103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82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882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DAF108C-1F42-4B0F-B0F5-815E61F7A962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495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82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E3E3F3-2B1C-43D6-8606-30C77B79172B}"/>
              </a:ext>
            </a:extLst>
          </p:cNvPr>
          <p:cNvGrpSpPr/>
          <p:nvPr/>
        </p:nvGrpSpPr>
        <p:grpSpPr>
          <a:xfrm>
            <a:off x="4572570" y="1185234"/>
            <a:ext cx="221370" cy="221370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7602146-CBFA-4BCC-95AF-13B551D48F35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85"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:a16="http://schemas.microsoft.com/office/drawing/2014/main" id="{1C9ABD64-5BDC-42F4-9FEA-4F3EDDB8A28F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85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92ED3C4-77B9-49AE-8C72-34CB37AF5227}"/>
              </a:ext>
            </a:extLst>
          </p:cNvPr>
          <p:cNvSpPr txBox="1"/>
          <p:nvPr/>
        </p:nvSpPr>
        <p:spPr>
          <a:xfrm>
            <a:off x="4893186" y="1152004"/>
            <a:ext cx="3814006" cy="2732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76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 Here</a:t>
            </a:r>
            <a:endParaRPr lang="ko-KR" altLang="en-US" sz="1176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371364-A9C9-4932-93CA-34F79956E62C}"/>
              </a:ext>
            </a:extLst>
          </p:cNvPr>
          <p:cNvSpPr txBox="1"/>
          <p:nvPr/>
        </p:nvSpPr>
        <p:spPr>
          <a:xfrm>
            <a:off x="4893187" y="1431268"/>
            <a:ext cx="3814395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2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grpSp>
        <p:nvGrpSpPr>
          <p:cNvPr id="162" name="Grupo 161">
            <a:extLst>
              <a:ext uri="{FF2B5EF4-FFF2-40B4-BE49-F238E27FC236}">
                <a16:creationId xmlns:a16="http://schemas.microsoft.com/office/drawing/2014/main" id="{2D2651E5-496B-47D0-8C4F-191A0DF0F933}"/>
              </a:ext>
            </a:extLst>
          </p:cNvPr>
          <p:cNvGrpSpPr/>
          <p:nvPr/>
        </p:nvGrpSpPr>
        <p:grpSpPr>
          <a:xfrm>
            <a:off x="39567" y="218412"/>
            <a:ext cx="8839664" cy="209392"/>
            <a:chOff x="-7697" y="669745"/>
            <a:chExt cx="7116277" cy="213679"/>
          </a:xfrm>
        </p:grpSpPr>
        <p:sp>
          <p:nvSpPr>
            <p:cNvPr id="163" name="Rectangle 5">
              <a:extLst>
                <a:ext uri="{FF2B5EF4-FFF2-40B4-BE49-F238E27FC236}">
                  <a16:creationId xmlns:a16="http://schemas.microsoft.com/office/drawing/2014/main" id="{EDFD7BDE-445D-4097-A673-7568F1A570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751963"/>
              <a:ext cx="7108580" cy="34289"/>
            </a:xfrm>
            <a:prstGeom prst="rect">
              <a:avLst/>
            </a:prstGeom>
            <a:solidFill>
              <a:srgbClr val="07CCE2"/>
            </a:solidFill>
            <a:ln>
              <a:noFill/>
            </a:ln>
          </p:spPr>
          <p:txBody>
            <a:bodyPr vert="horz" wrap="square" lIns="89606" tIns="44803" rIns="89606" bIns="44803" numCol="1" anchor="t" anchorCtr="0" compatLnSpc="1">
              <a:prstTxWarp prst="textNoShape">
                <a:avLst/>
              </a:prstTxWarp>
            </a:bodyPr>
            <a:lstStyle/>
            <a:p>
              <a:endParaRPr lang="es-AR" sz="1764"/>
            </a:p>
          </p:txBody>
        </p:sp>
        <p:sp>
          <p:nvSpPr>
            <p:cNvPr id="164" name="Rectangle 5">
              <a:extLst>
                <a:ext uri="{FF2B5EF4-FFF2-40B4-BE49-F238E27FC236}">
                  <a16:creationId xmlns:a16="http://schemas.microsoft.com/office/drawing/2014/main" id="{BF556D54-303E-41D8-B590-52E2B2E42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43CCCA"/>
            </a:solidFill>
            <a:ln>
              <a:noFill/>
            </a:ln>
          </p:spPr>
          <p:txBody>
            <a:bodyPr vert="horz" wrap="square" lIns="89606" tIns="44803" rIns="89606" bIns="44803" numCol="1" anchor="t" anchorCtr="0" compatLnSpc="1">
              <a:prstTxWarp prst="textNoShape">
                <a:avLst/>
              </a:prstTxWarp>
            </a:bodyPr>
            <a:lstStyle/>
            <a:p>
              <a:endParaRPr lang="es-AR" sz="1764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D1E72C6E-967F-45C4-BE69-9C2B7FD949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6187" y="874895"/>
            <a:ext cx="6246174" cy="41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921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o 50">
            <a:extLst>
              <a:ext uri="{FF2B5EF4-FFF2-40B4-BE49-F238E27FC236}">
                <a16:creationId xmlns:a16="http://schemas.microsoft.com/office/drawing/2014/main" id="{42518220-ED0C-4831-A5DB-05213DC46290}"/>
              </a:ext>
            </a:extLst>
          </p:cNvPr>
          <p:cNvGrpSpPr/>
          <p:nvPr/>
        </p:nvGrpSpPr>
        <p:grpSpPr>
          <a:xfrm>
            <a:off x="2925367" y="1561875"/>
            <a:ext cx="3006625" cy="2974407"/>
            <a:chOff x="2925367" y="1561875"/>
            <a:chExt cx="3006625" cy="2974407"/>
          </a:xfrm>
          <a:blipFill>
            <a:blip r:embed="rId3"/>
            <a:stretch>
              <a:fillRect/>
            </a:stretch>
          </a:blipFill>
        </p:grpSpPr>
        <p:sp>
          <p:nvSpPr>
            <p:cNvPr id="2" name="Freeform 6"/>
            <p:cNvSpPr>
              <a:spLocks/>
            </p:cNvSpPr>
            <p:nvPr/>
          </p:nvSpPr>
          <p:spPr bwMode="auto">
            <a:xfrm>
              <a:off x="2925367" y="1561875"/>
              <a:ext cx="1504876" cy="1490315"/>
            </a:xfrm>
            <a:custGeom>
              <a:avLst/>
              <a:gdLst>
                <a:gd name="T0" fmla="*/ 648 w 650"/>
                <a:gd name="T1" fmla="*/ 0 h 647"/>
                <a:gd name="T2" fmla="*/ 625 w 650"/>
                <a:gd name="T3" fmla="*/ 20 h 647"/>
                <a:gd name="T4" fmla="*/ 578 w 650"/>
                <a:gd name="T5" fmla="*/ 89 h 647"/>
                <a:gd name="T6" fmla="*/ 551 w 650"/>
                <a:gd name="T7" fmla="*/ 13 h 647"/>
                <a:gd name="T8" fmla="*/ 521 w 650"/>
                <a:gd name="T9" fmla="*/ 18 h 647"/>
                <a:gd name="T10" fmla="*/ 522 w 650"/>
                <a:gd name="T11" fmla="*/ 99 h 647"/>
                <a:gd name="T12" fmla="*/ 454 w 650"/>
                <a:gd name="T13" fmla="*/ 50 h 647"/>
                <a:gd name="T14" fmla="*/ 426 w 650"/>
                <a:gd name="T15" fmla="*/ 40 h 647"/>
                <a:gd name="T16" fmla="*/ 411 w 650"/>
                <a:gd name="T17" fmla="*/ 66 h 647"/>
                <a:gd name="T18" fmla="*/ 391 w 650"/>
                <a:gd name="T19" fmla="*/ 147 h 647"/>
                <a:gd name="T20" fmla="*/ 339 w 650"/>
                <a:gd name="T21" fmla="*/ 85 h 647"/>
                <a:gd name="T22" fmla="*/ 313 w 650"/>
                <a:gd name="T23" fmla="*/ 100 h 647"/>
                <a:gd name="T24" fmla="*/ 341 w 650"/>
                <a:gd name="T25" fmla="*/ 176 h 647"/>
                <a:gd name="T26" fmla="*/ 261 w 650"/>
                <a:gd name="T27" fmla="*/ 153 h 647"/>
                <a:gd name="T28" fmla="*/ 231 w 650"/>
                <a:gd name="T29" fmla="*/ 153 h 647"/>
                <a:gd name="T30" fmla="*/ 226 w 650"/>
                <a:gd name="T31" fmla="*/ 182 h 647"/>
                <a:gd name="T32" fmla="*/ 235 w 650"/>
                <a:gd name="T33" fmla="*/ 266 h 647"/>
                <a:gd name="T34" fmla="*/ 165 w 650"/>
                <a:gd name="T35" fmla="*/ 225 h 647"/>
                <a:gd name="T36" fmla="*/ 146 w 650"/>
                <a:gd name="T37" fmla="*/ 248 h 647"/>
                <a:gd name="T38" fmla="*/ 198 w 650"/>
                <a:gd name="T39" fmla="*/ 309 h 647"/>
                <a:gd name="T40" fmla="*/ 114 w 650"/>
                <a:gd name="T41" fmla="*/ 316 h 647"/>
                <a:gd name="T42" fmla="*/ 86 w 650"/>
                <a:gd name="T43" fmla="*/ 325 h 647"/>
                <a:gd name="T44" fmla="*/ 92 w 650"/>
                <a:gd name="T45" fmla="*/ 355 h 647"/>
                <a:gd name="T46" fmla="*/ 128 w 650"/>
                <a:gd name="T47" fmla="*/ 430 h 647"/>
                <a:gd name="T48" fmla="*/ 49 w 650"/>
                <a:gd name="T49" fmla="*/ 416 h 647"/>
                <a:gd name="T50" fmla="*/ 38 w 650"/>
                <a:gd name="T51" fmla="*/ 444 h 647"/>
                <a:gd name="T52" fmla="*/ 109 w 650"/>
                <a:gd name="T53" fmla="*/ 484 h 647"/>
                <a:gd name="T54" fmla="*/ 32 w 650"/>
                <a:gd name="T55" fmla="*/ 519 h 647"/>
                <a:gd name="T56" fmla="*/ 9 w 650"/>
                <a:gd name="T57" fmla="*/ 537 h 647"/>
                <a:gd name="T58" fmla="*/ 24 w 650"/>
                <a:gd name="T59" fmla="*/ 563 h 647"/>
                <a:gd name="T60" fmla="*/ 85 w 650"/>
                <a:gd name="T61" fmla="*/ 621 h 647"/>
                <a:gd name="T62" fmla="*/ 5 w 650"/>
                <a:gd name="T63" fmla="*/ 635 h 647"/>
                <a:gd name="T64" fmla="*/ 650 w 650"/>
                <a:gd name="T65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0" h="647">
                  <a:moveTo>
                    <a:pt x="650" y="1"/>
                  </a:moveTo>
                  <a:cubicBezTo>
                    <a:pt x="649" y="0"/>
                    <a:pt x="649" y="0"/>
                    <a:pt x="648" y="0"/>
                  </a:cubicBezTo>
                  <a:cubicBezTo>
                    <a:pt x="642" y="0"/>
                    <a:pt x="637" y="3"/>
                    <a:pt x="633" y="6"/>
                  </a:cubicBezTo>
                  <a:cubicBezTo>
                    <a:pt x="629" y="9"/>
                    <a:pt x="626" y="14"/>
                    <a:pt x="625" y="20"/>
                  </a:cubicBezTo>
                  <a:cubicBezTo>
                    <a:pt x="625" y="26"/>
                    <a:pt x="622" y="58"/>
                    <a:pt x="619" y="86"/>
                  </a:cubicBezTo>
                  <a:cubicBezTo>
                    <a:pt x="605" y="87"/>
                    <a:pt x="592" y="88"/>
                    <a:pt x="578" y="89"/>
                  </a:cubicBezTo>
                  <a:cubicBezTo>
                    <a:pt x="571" y="62"/>
                    <a:pt x="562" y="32"/>
                    <a:pt x="561" y="26"/>
                  </a:cubicBezTo>
                  <a:cubicBezTo>
                    <a:pt x="559" y="20"/>
                    <a:pt x="555" y="16"/>
                    <a:pt x="551" y="13"/>
                  </a:cubicBezTo>
                  <a:cubicBezTo>
                    <a:pt x="546" y="11"/>
                    <a:pt x="541" y="9"/>
                    <a:pt x="535" y="10"/>
                  </a:cubicBezTo>
                  <a:cubicBezTo>
                    <a:pt x="530" y="11"/>
                    <a:pt x="525" y="14"/>
                    <a:pt x="521" y="18"/>
                  </a:cubicBezTo>
                  <a:cubicBezTo>
                    <a:pt x="518" y="23"/>
                    <a:pt x="516" y="28"/>
                    <a:pt x="517" y="33"/>
                  </a:cubicBezTo>
                  <a:cubicBezTo>
                    <a:pt x="517" y="40"/>
                    <a:pt x="519" y="71"/>
                    <a:pt x="522" y="99"/>
                  </a:cubicBezTo>
                  <a:cubicBezTo>
                    <a:pt x="508" y="102"/>
                    <a:pt x="495" y="106"/>
                    <a:pt x="482" y="110"/>
                  </a:cubicBezTo>
                  <a:cubicBezTo>
                    <a:pt x="470" y="84"/>
                    <a:pt x="456" y="56"/>
                    <a:pt x="454" y="50"/>
                  </a:cubicBezTo>
                  <a:cubicBezTo>
                    <a:pt x="451" y="45"/>
                    <a:pt x="447" y="42"/>
                    <a:pt x="442" y="40"/>
                  </a:cubicBezTo>
                  <a:cubicBezTo>
                    <a:pt x="437" y="38"/>
                    <a:pt x="431" y="38"/>
                    <a:pt x="426" y="40"/>
                  </a:cubicBezTo>
                  <a:cubicBezTo>
                    <a:pt x="421" y="42"/>
                    <a:pt x="417" y="45"/>
                    <a:pt x="414" y="50"/>
                  </a:cubicBezTo>
                  <a:cubicBezTo>
                    <a:pt x="411" y="55"/>
                    <a:pt x="410" y="60"/>
                    <a:pt x="411" y="66"/>
                  </a:cubicBezTo>
                  <a:cubicBezTo>
                    <a:pt x="413" y="72"/>
                    <a:pt x="421" y="102"/>
                    <a:pt x="428" y="130"/>
                  </a:cubicBezTo>
                  <a:cubicBezTo>
                    <a:pt x="416" y="135"/>
                    <a:pt x="403" y="141"/>
                    <a:pt x="391" y="147"/>
                  </a:cubicBezTo>
                  <a:cubicBezTo>
                    <a:pt x="375" y="124"/>
                    <a:pt x="356" y="98"/>
                    <a:pt x="353" y="93"/>
                  </a:cubicBezTo>
                  <a:cubicBezTo>
                    <a:pt x="349" y="89"/>
                    <a:pt x="344" y="86"/>
                    <a:pt x="339" y="85"/>
                  </a:cubicBezTo>
                  <a:cubicBezTo>
                    <a:pt x="334" y="84"/>
                    <a:pt x="328" y="85"/>
                    <a:pt x="323" y="88"/>
                  </a:cubicBezTo>
                  <a:cubicBezTo>
                    <a:pt x="319" y="90"/>
                    <a:pt x="315" y="95"/>
                    <a:pt x="313" y="100"/>
                  </a:cubicBezTo>
                  <a:cubicBezTo>
                    <a:pt x="312" y="105"/>
                    <a:pt x="311" y="110"/>
                    <a:pt x="314" y="116"/>
                  </a:cubicBezTo>
                  <a:cubicBezTo>
                    <a:pt x="317" y="121"/>
                    <a:pt x="330" y="150"/>
                    <a:pt x="341" y="176"/>
                  </a:cubicBezTo>
                  <a:cubicBezTo>
                    <a:pt x="330" y="183"/>
                    <a:pt x="319" y="191"/>
                    <a:pt x="308" y="200"/>
                  </a:cubicBezTo>
                  <a:cubicBezTo>
                    <a:pt x="287" y="180"/>
                    <a:pt x="265" y="157"/>
                    <a:pt x="261" y="153"/>
                  </a:cubicBezTo>
                  <a:cubicBezTo>
                    <a:pt x="257" y="149"/>
                    <a:pt x="251" y="147"/>
                    <a:pt x="246" y="147"/>
                  </a:cubicBezTo>
                  <a:cubicBezTo>
                    <a:pt x="241" y="147"/>
                    <a:pt x="235" y="149"/>
                    <a:pt x="231" y="153"/>
                  </a:cubicBezTo>
                  <a:cubicBezTo>
                    <a:pt x="227" y="156"/>
                    <a:pt x="224" y="161"/>
                    <a:pt x="223" y="166"/>
                  </a:cubicBezTo>
                  <a:cubicBezTo>
                    <a:pt x="222" y="172"/>
                    <a:pt x="223" y="177"/>
                    <a:pt x="226" y="182"/>
                  </a:cubicBezTo>
                  <a:cubicBezTo>
                    <a:pt x="230" y="187"/>
                    <a:pt x="248" y="213"/>
                    <a:pt x="264" y="237"/>
                  </a:cubicBezTo>
                  <a:cubicBezTo>
                    <a:pt x="254" y="246"/>
                    <a:pt x="244" y="255"/>
                    <a:pt x="235" y="266"/>
                  </a:cubicBezTo>
                  <a:cubicBezTo>
                    <a:pt x="211" y="249"/>
                    <a:pt x="186" y="231"/>
                    <a:pt x="180" y="228"/>
                  </a:cubicBezTo>
                  <a:cubicBezTo>
                    <a:pt x="176" y="225"/>
                    <a:pt x="170" y="224"/>
                    <a:pt x="165" y="225"/>
                  </a:cubicBezTo>
                  <a:cubicBezTo>
                    <a:pt x="160" y="225"/>
                    <a:pt x="155" y="228"/>
                    <a:pt x="151" y="232"/>
                  </a:cubicBezTo>
                  <a:cubicBezTo>
                    <a:pt x="147" y="237"/>
                    <a:pt x="146" y="242"/>
                    <a:pt x="146" y="248"/>
                  </a:cubicBezTo>
                  <a:cubicBezTo>
                    <a:pt x="146" y="253"/>
                    <a:pt x="148" y="258"/>
                    <a:pt x="151" y="262"/>
                  </a:cubicBezTo>
                  <a:cubicBezTo>
                    <a:pt x="156" y="267"/>
                    <a:pt x="178" y="289"/>
                    <a:pt x="198" y="309"/>
                  </a:cubicBezTo>
                  <a:cubicBezTo>
                    <a:pt x="190" y="320"/>
                    <a:pt x="182" y="332"/>
                    <a:pt x="174" y="343"/>
                  </a:cubicBezTo>
                  <a:cubicBezTo>
                    <a:pt x="149" y="331"/>
                    <a:pt x="120" y="318"/>
                    <a:pt x="114" y="316"/>
                  </a:cubicBezTo>
                  <a:cubicBezTo>
                    <a:pt x="109" y="313"/>
                    <a:pt x="103" y="313"/>
                    <a:pt x="98" y="315"/>
                  </a:cubicBezTo>
                  <a:cubicBezTo>
                    <a:pt x="93" y="317"/>
                    <a:pt x="89" y="320"/>
                    <a:pt x="86" y="325"/>
                  </a:cubicBezTo>
                  <a:cubicBezTo>
                    <a:pt x="83" y="330"/>
                    <a:pt x="83" y="336"/>
                    <a:pt x="84" y="341"/>
                  </a:cubicBezTo>
                  <a:cubicBezTo>
                    <a:pt x="85" y="346"/>
                    <a:pt x="87" y="351"/>
                    <a:pt x="92" y="355"/>
                  </a:cubicBezTo>
                  <a:cubicBezTo>
                    <a:pt x="97" y="358"/>
                    <a:pt x="123" y="376"/>
                    <a:pt x="146" y="393"/>
                  </a:cubicBezTo>
                  <a:cubicBezTo>
                    <a:pt x="139" y="405"/>
                    <a:pt x="134" y="417"/>
                    <a:pt x="128" y="430"/>
                  </a:cubicBezTo>
                  <a:cubicBezTo>
                    <a:pt x="101" y="423"/>
                    <a:pt x="71" y="415"/>
                    <a:pt x="64" y="414"/>
                  </a:cubicBezTo>
                  <a:cubicBezTo>
                    <a:pt x="59" y="412"/>
                    <a:pt x="53" y="413"/>
                    <a:pt x="49" y="416"/>
                  </a:cubicBezTo>
                  <a:cubicBezTo>
                    <a:pt x="44" y="418"/>
                    <a:pt x="40" y="423"/>
                    <a:pt x="38" y="428"/>
                  </a:cubicBezTo>
                  <a:cubicBezTo>
                    <a:pt x="37" y="433"/>
                    <a:pt x="37" y="439"/>
                    <a:pt x="38" y="444"/>
                  </a:cubicBezTo>
                  <a:cubicBezTo>
                    <a:pt x="40" y="449"/>
                    <a:pt x="44" y="453"/>
                    <a:pt x="49" y="456"/>
                  </a:cubicBezTo>
                  <a:cubicBezTo>
                    <a:pt x="55" y="458"/>
                    <a:pt x="83" y="472"/>
                    <a:pt x="109" y="484"/>
                  </a:cubicBezTo>
                  <a:cubicBezTo>
                    <a:pt x="105" y="497"/>
                    <a:pt x="101" y="510"/>
                    <a:pt x="98" y="524"/>
                  </a:cubicBezTo>
                  <a:cubicBezTo>
                    <a:pt x="70" y="522"/>
                    <a:pt x="38" y="519"/>
                    <a:pt x="32" y="519"/>
                  </a:cubicBezTo>
                  <a:cubicBezTo>
                    <a:pt x="27" y="518"/>
                    <a:pt x="21" y="520"/>
                    <a:pt x="17" y="523"/>
                  </a:cubicBezTo>
                  <a:cubicBezTo>
                    <a:pt x="13" y="527"/>
                    <a:pt x="10" y="532"/>
                    <a:pt x="9" y="537"/>
                  </a:cubicBezTo>
                  <a:cubicBezTo>
                    <a:pt x="8" y="543"/>
                    <a:pt x="9" y="548"/>
                    <a:pt x="12" y="553"/>
                  </a:cubicBezTo>
                  <a:cubicBezTo>
                    <a:pt x="15" y="558"/>
                    <a:pt x="19" y="561"/>
                    <a:pt x="24" y="563"/>
                  </a:cubicBezTo>
                  <a:cubicBezTo>
                    <a:pt x="31" y="564"/>
                    <a:pt x="61" y="573"/>
                    <a:pt x="88" y="580"/>
                  </a:cubicBezTo>
                  <a:cubicBezTo>
                    <a:pt x="86" y="594"/>
                    <a:pt x="85" y="608"/>
                    <a:pt x="85" y="621"/>
                  </a:cubicBezTo>
                  <a:cubicBezTo>
                    <a:pt x="56" y="624"/>
                    <a:pt x="25" y="627"/>
                    <a:pt x="19" y="628"/>
                  </a:cubicBezTo>
                  <a:cubicBezTo>
                    <a:pt x="13" y="628"/>
                    <a:pt x="8" y="631"/>
                    <a:pt x="5" y="635"/>
                  </a:cubicBezTo>
                  <a:cubicBezTo>
                    <a:pt x="2" y="638"/>
                    <a:pt x="0" y="642"/>
                    <a:pt x="0" y="647"/>
                  </a:cubicBezTo>
                  <a:cubicBezTo>
                    <a:pt x="650" y="647"/>
                    <a:pt x="650" y="647"/>
                    <a:pt x="650" y="647"/>
                  </a:cubicBezTo>
                  <a:lnTo>
                    <a:pt x="6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855" tIns="44928" rIns="89855" bIns="4492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cs typeface="+mn-ea"/>
                <a:sym typeface="+mn-lt"/>
              </a:endParaRPr>
            </a:p>
          </p:txBody>
        </p:sp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2925367" y="3047522"/>
              <a:ext cx="1504876" cy="1488760"/>
            </a:xfrm>
            <a:custGeom>
              <a:avLst/>
              <a:gdLst>
                <a:gd name="T0" fmla="*/ 648 w 650"/>
                <a:gd name="T1" fmla="*/ 646 h 646"/>
                <a:gd name="T2" fmla="*/ 625 w 650"/>
                <a:gd name="T3" fmla="*/ 626 h 646"/>
                <a:gd name="T4" fmla="*/ 578 w 650"/>
                <a:gd name="T5" fmla="*/ 557 h 646"/>
                <a:gd name="T6" fmla="*/ 551 w 650"/>
                <a:gd name="T7" fmla="*/ 633 h 646"/>
                <a:gd name="T8" fmla="*/ 521 w 650"/>
                <a:gd name="T9" fmla="*/ 628 h 646"/>
                <a:gd name="T10" fmla="*/ 522 w 650"/>
                <a:gd name="T11" fmla="*/ 547 h 646"/>
                <a:gd name="T12" fmla="*/ 454 w 650"/>
                <a:gd name="T13" fmla="*/ 596 h 646"/>
                <a:gd name="T14" fmla="*/ 426 w 650"/>
                <a:gd name="T15" fmla="*/ 607 h 646"/>
                <a:gd name="T16" fmla="*/ 411 w 650"/>
                <a:gd name="T17" fmla="*/ 581 h 646"/>
                <a:gd name="T18" fmla="*/ 391 w 650"/>
                <a:gd name="T19" fmla="*/ 499 h 646"/>
                <a:gd name="T20" fmla="*/ 339 w 650"/>
                <a:gd name="T21" fmla="*/ 561 h 646"/>
                <a:gd name="T22" fmla="*/ 313 w 650"/>
                <a:gd name="T23" fmla="*/ 547 h 646"/>
                <a:gd name="T24" fmla="*/ 341 w 650"/>
                <a:gd name="T25" fmla="*/ 470 h 646"/>
                <a:gd name="T26" fmla="*/ 261 w 650"/>
                <a:gd name="T27" fmla="*/ 493 h 646"/>
                <a:gd name="T28" fmla="*/ 231 w 650"/>
                <a:gd name="T29" fmla="*/ 494 h 646"/>
                <a:gd name="T30" fmla="*/ 226 w 650"/>
                <a:gd name="T31" fmla="*/ 465 h 646"/>
                <a:gd name="T32" fmla="*/ 235 w 650"/>
                <a:gd name="T33" fmla="*/ 381 h 646"/>
                <a:gd name="T34" fmla="*/ 165 w 650"/>
                <a:gd name="T35" fmla="*/ 422 h 646"/>
                <a:gd name="T36" fmla="*/ 146 w 650"/>
                <a:gd name="T37" fmla="*/ 399 h 646"/>
                <a:gd name="T38" fmla="*/ 198 w 650"/>
                <a:gd name="T39" fmla="*/ 337 h 646"/>
                <a:gd name="T40" fmla="*/ 114 w 650"/>
                <a:gd name="T41" fmla="*/ 331 h 646"/>
                <a:gd name="T42" fmla="*/ 86 w 650"/>
                <a:gd name="T43" fmla="*/ 321 h 646"/>
                <a:gd name="T44" fmla="*/ 92 w 650"/>
                <a:gd name="T45" fmla="*/ 292 h 646"/>
                <a:gd name="T46" fmla="*/ 128 w 650"/>
                <a:gd name="T47" fmla="*/ 216 h 646"/>
                <a:gd name="T48" fmla="*/ 49 w 650"/>
                <a:gd name="T49" fmla="*/ 230 h 646"/>
                <a:gd name="T50" fmla="*/ 38 w 650"/>
                <a:gd name="T51" fmla="*/ 202 h 646"/>
                <a:gd name="T52" fmla="*/ 109 w 650"/>
                <a:gd name="T53" fmla="*/ 162 h 646"/>
                <a:gd name="T54" fmla="*/ 32 w 650"/>
                <a:gd name="T55" fmla="*/ 128 h 646"/>
                <a:gd name="T56" fmla="*/ 9 w 650"/>
                <a:gd name="T57" fmla="*/ 109 h 646"/>
                <a:gd name="T58" fmla="*/ 24 w 650"/>
                <a:gd name="T59" fmla="*/ 84 h 646"/>
                <a:gd name="T60" fmla="*/ 85 w 650"/>
                <a:gd name="T61" fmla="*/ 25 h 646"/>
                <a:gd name="T62" fmla="*/ 5 w 650"/>
                <a:gd name="T63" fmla="*/ 11 h 646"/>
                <a:gd name="T64" fmla="*/ 650 w 650"/>
                <a:gd name="T65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0" h="646">
                  <a:moveTo>
                    <a:pt x="650" y="646"/>
                  </a:moveTo>
                  <a:cubicBezTo>
                    <a:pt x="649" y="646"/>
                    <a:pt x="649" y="646"/>
                    <a:pt x="648" y="646"/>
                  </a:cubicBezTo>
                  <a:cubicBezTo>
                    <a:pt x="642" y="646"/>
                    <a:pt x="637" y="644"/>
                    <a:pt x="633" y="640"/>
                  </a:cubicBezTo>
                  <a:cubicBezTo>
                    <a:pt x="629" y="637"/>
                    <a:pt x="626" y="632"/>
                    <a:pt x="625" y="626"/>
                  </a:cubicBezTo>
                  <a:cubicBezTo>
                    <a:pt x="625" y="620"/>
                    <a:pt x="622" y="589"/>
                    <a:pt x="619" y="560"/>
                  </a:cubicBezTo>
                  <a:cubicBezTo>
                    <a:pt x="605" y="560"/>
                    <a:pt x="592" y="558"/>
                    <a:pt x="578" y="557"/>
                  </a:cubicBezTo>
                  <a:cubicBezTo>
                    <a:pt x="571" y="584"/>
                    <a:pt x="562" y="614"/>
                    <a:pt x="561" y="621"/>
                  </a:cubicBezTo>
                  <a:cubicBezTo>
                    <a:pt x="559" y="626"/>
                    <a:pt x="555" y="630"/>
                    <a:pt x="551" y="633"/>
                  </a:cubicBezTo>
                  <a:cubicBezTo>
                    <a:pt x="546" y="636"/>
                    <a:pt x="541" y="637"/>
                    <a:pt x="535" y="636"/>
                  </a:cubicBezTo>
                  <a:cubicBezTo>
                    <a:pt x="530" y="635"/>
                    <a:pt x="525" y="632"/>
                    <a:pt x="521" y="628"/>
                  </a:cubicBezTo>
                  <a:cubicBezTo>
                    <a:pt x="518" y="624"/>
                    <a:pt x="516" y="619"/>
                    <a:pt x="517" y="613"/>
                  </a:cubicBezTo>
                  <a:cubicBezTo>
                    <a:pt x="517" y="607"/>
                    <a:pt x="519" y="575"/>
                    <a:pt x="522" y="547"/>
                  </a:cubicBezTo>
                  <a:cubicBezTo>
                    <a:pt x="508" y="544"/>
                    <a:pt x="495" y="540"/>
                    <a:pt x="482" y="536"/>
                  </a:cubicBezTo>
                  <a:cubicBezTo>
                    <a:pt x="470" y="562"/>
                    <a:pt x="456" y="590"/>
                    <a:pt x="454" y="596"/>
                  </a:cubicBezTo>
                  <a:cubicBezTo>
                    <a:pt x="451" y="601"/>
                    <a:pt x="447" y="605"/>
                    <a:pt x="442" y="607"/>
                  </a:cubicBezTo>
                  <a:cubicBezTo>
                    <a:pt x="437" y="608"/>
                    <a:pt x="431" y="608"/>
                    <a:pt x="426" y="607"/>
                  </a:cubicBezTo>
                  <a:cubicBezTo>
                    <a:pt x="421" y="605"/>
                    <a:pt x="417" y="601"/>
                    <a:pt x="414" y="596"/>
                  </a:cubicBezTo>
                  <a:cubicBezTo>
                    <a:pt x="411" y="592"/>
                    <a:pt x="410" y="586"/>
                    <a:pt x="411" y="581"/>
                  </a:cubicBezTo>
                  <a:cubicBezTo>
                    <a:pt x="413" y="574"/>
                    <a:pt x="421" y="544"/>
                    <a:pt x="428" y="517"/>
                  </a:cubicBezTo>
                  <a:cubicBezTo>
                    <a:pt x="416" y="511"/>
                    <a:pt x="403" y="505"/>
                    <a:pt x="391" y="499"/>
                  </a:cubicBezTo>
                  <a:cubicBezTo>
                    <a:pt x="375" y="522"/>
                    <a:pt x="356" y="548"/>
                    <a:pt x="353" y="553"/>
                  </a:cubicBezTo>
                  <a:cubicBezTo>
                    <a:pt x="349" y="558"/>
                    <a:pt x="344" y="560"/>
                    <a:pt x="339" y="561"/>
                  </a:cubicBezTo>
                  <a:cubicBezTo>
                    <a:pt x="334" y="562"/>
                    <a:pt x="328" y="562"/>
                    <a:pt x="323" y="559"/>
                  </a:cubicBezTo>
                  <a:cubicBezTo>
                    <a:pt x="319" y="556"/>
                    <a:pt x="315" y="552"/>
                    <a:pt x="313" y="547"/>
                  </a:cubicBezTo>
                  <a:cubicBezTo>
                    <a:pt x="312" y="542"/>
                    <a:pt x="311" y="536"/>
                    <a:pt x="314" y="531"/>
                  </a:cubicBezTo>
                  <a:cubicBezTo>
                    <a:pt x="317" y="525"/>
                    <a:pt x="330" y="496"/>
                    <a:pt x="341" y="470"/>
                  </a:cubicBezTo>
                  <a:cubicBezTo>
                    <a:pt x="330" y="463"/>
                    <a:pt x="319" y="455"/>
                    <a:pt x="308" y="447"/>
                  </a:cubicBezTo>
                  <a:cubicBezTo>
                    <a:pt x="287" y="467"/>
                    <a:pt x="265" y="489"/>
                    <a:pt x="261" y="493"/>
                  </a:cubicBezTo>
                  <a:cubicBezTo>
                    <a:pt x="257" y="497"/>
                    <a:pt x="251" y="499"/>
                    <a:pt x="246" y="499"/>
                  </a:cubicBezTo>
                  <a:cubicBezTo>
                    <a:pt x="241" y="499"/>
                    <a:pt x="235" y="497"/>
                    <a:pt x="231" y="494"/>
                  </a:cubicBezTo>
                  <a:cubicBezTo>
                    <a:pt x="227" y="490"/>
                    <a:pt x="224" y="485"/>
                    <a:pt x="223" y="480"/>
                  </a:cubicBezTo>
                  <a:cubicBezTo>
                    <a:pt x="222" y="475"/>
                    <a:pt x="223" y="469"/>
                    <a:pt x="226" y="465"/>
                  </a:cubicBezTo>
                  <a:cubicBezTo>
                    <a:pt x="230" y="459"/>
                    <a:pt x="248" y="433"/>
                    <a:pt x="264" y="410"/>
                  </a:cubicBezTo>
                  <a:cubicBezTo>
                    <a:pt x="254" y="400"/>
                    <a:pt x="244" y="391"/>
                    <a:pt x="235" y="381"/>
                  </a:cubicBezTo>
                  <a:cubicBezTo>
                    <a:pt x="211" y="397"/>
                    <a:pt x="186" y="415"/>
                    <a:pt x="180" y="418"/>
                  </a:cubicBezTo>
                  <a:cubicBezTo>
                    <a:pt x="176" y="422"/>
                    <a:pt x="170" y="423"/>
                    <a:pt x="165" y="422"/>
                  </a:cubicBezTo>
                  <a:cubicBezTo>
                    <a:pt x="160" y="421"/>
                    <a:pt x="155" y="418"/>
                    <a:pt x="151" y="414"/>
                  </a:cubicBezTo>
                  <a:cubicBezTo>
                    <a:pt x="147" y="409"/>
                    <a:pt x="146" y="404"/>
                    <a:pt x="146" y="399"/>
                  </a:cubicBezTo>
                  <a:cubicBezTo>
                    <a:pt x="146" y="394"/>
                    <a:pt x="148" y="388"/>
                    <a:pt x="151" y="384"/>
                  </a:cubicBezTo>
                  <a:cubicBezTo>
                    <a:pt x="156" y="379"/>
                    <a:pt x="178" y="357"/>
                    <a:pt x="198" y="337"/>
                  </a:cubicBezTo>
                  <a:cubicBezTo>
                    <a:pt x="190" y="326"/>
                    <a:pt x="182" y="315"/>
                    <a:pt x="174" y="303"/>
                  </a:cubicBezTo>
                  <a:cubicBezTo>
                    <a:pt x="149" y="315"/>
                    <a:pt x="120" y="328"/>
                    <a:pt x="114" y="331"/>
                  </a:cubicBezTo>
                  <a:cubicBezTo>
                    <a:pt x="109" y="333"/>
                    <a:pt x="103" y="333"/>
                    <a:pt x="98" y="331"/>
                  </a:cubicBezTo>
                  <a:cubicBezTo>
                    <a:pt x="93" y="329"/>
                    <a:pt x="89" y="326"/>
                    <a:pt x="86" y="321"/>
                  </a:cubicBezTo>
                  <a:cubicBezTo>
                    <a:pt x="83" y="316"/>
                    <a:pt x="83" y="311"/>
                    <a:pt x="84" y="305"/>
                  </a:cubicBezTo>
                  <a:cubicBezTo>
                    <a:pt x="85" y="300"/>
                    <a:pt x="87" y="295"/>
                    <a:pt x="92" y="292"/>
                  </a:cubicBezTo>
                  <a:cubicBezTo>
                    <a:pt x="97" y="288"/>
                    <a:pt x="123" y="270"/>
                    <a:pt x="146" y="253"/>
                  </a:cubicBezTo>
                  <a:cubicBezTo>
                    <a:pt x="139" y="241"/>
                    <a:pt x="134" y="229"/>
                    <a:pt x="128" y="216"/>
                  </a:cubicBezTo>
                  <a:cubicBezTo>
                    <a:pt x="101" y="223"/>
                    <a:pt x="71" y="231"/>
                    <a:pt x="64" y="233"/>
                  </a:cubicBezTo>
                  <a:cubicBezTo>
                    <a:pt x="59" y="234"/>
                    <a:pt x="53" y="233"/>
                    <a:pt x="49" y="230"/>
                  </a:cubicBezTo>
                  <a:cubicBezTo>
                    <a:pt x="44" y="228"/>
                    <a:pt x="40" y="224"/>
                    <a:pt x="38" y="218"/>
                  </a:cubicBezTo>
                  <a:cubicBezTo>
                    <a:pt x="37" y="213"/>
                    <a:pt x="37" y="207"/>
                    <a:pt x="38" y="202"/>
                  </a:cubicBezTo>
                  <a:cubicBezTo>
                    <a:pt x="40" y="198"/>
                    <a:pt x="44" y="193"/>
                    <a:pt x="49" y="191"/>
                  </a:cubicBezTo>
                  <a:cubicBezTo>
                    <a:pt x="55" y="188"/>
                    <a:pt x="83" y="174"/>
                    <a:pt x="109" y="162"/>
                  </a:cubicBezTo>
                  <a:cubicBezTo>
                    <a:pt x="105" y="149"/>
                    <a:pt x="101" y="136"/>
                    <a:pt x="98" y="122"/>
                  </a:cubicBezTo>
                  <a:cubicBezTo>
                    <a:pt x="70" y="125"/>
                    <a:pt x="38" y="127"/>
                    <a:pt x="32" y="128"/>
                  </a:cubicBezTo>
                  <a:cubicBezTo>
                    <a:pt x="27" y="128"/>
                    <a:pt x="21" y="126"/>
                    <a:pt x="17" y="123"/>
                  </a:cubicBezTo>
                  <a:cubicBezTo>
                    <a:pt x="13" y="119"/>
                    <a:pt x="10" y="115"/>
                    <a:pt x="9" y="109"/>
                  </a:cubicBezTo>
                  <a:cubicBezTo>
                    <a:pt x="8" y="103"/>
                    <a:pt x="9" y="98"/>
                    <a:pt x="12" y="93"/>
                  </a:cubicBezTo>
                  <a:cubicBezTo>
                    <a:pt x="15" y="89"/>
                    <a:pt x="19" y="85"/>
                    <a:pt x="24" y="84"/>
                  </a:cubicBezTo>
                  <a:cubicBezTo>
                    <a:pt x="31" y="82"/>
                    <a:pt x="61" y="73"/>
                    <a:pt x="88" y="66"/>
                  </a:cubicBezTo>
                  <a:cubicBezTo>
                    <a:pt x="86" y="52"/>
                    <a:pt x="85" y="39"/>
                    <a:pt x="85" y="25"/>
                  </a:cubicBezTo>
                  <a:cubicBezTo>
                    <a:pt x="56" y="22"/>
                    <a:pt x="25" y="19"/>
                    <a:pt x="19" y="19"/>
                  </a:cubicBezTo>
                  <a:cubicBezTo>
                    <a:pt x="13" y="18"/>
                    <a:pt x="8" y="15"/>
                    <a:pt x="5" y="11"/>
                  </a:cubicBezTo>
                  <a:cubicBezTo>
                    <a:pt x="2" y="8"/>
                    <a:pt x="0" y="4"/>
                    <a:pt x="0" y="0"/>
                  </a:cubicBezTo>
                  <a:cubicBezTo>
                    <a:pt x="650" y="0"/>
                    <a:pt x="650" y="0"/>
                    <a:pt x="650" y="0"/>
                  </a:cubicBezTo>
                  <a:lnTo>
                    <a:pt x="650" y="6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855" tIns="44928" rIns="89855" bIns="4492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4" name="Freeform 8"/>
            <p:cNvSpPr>
              <a:spLocks/>
            </p:cNvSpPr>
            <p:nvPr/>
          </p:nvSpPr>
          <p:spPr bwMode="auto">
            <a:xfrm>
              <a:off x="4425553" y="1561875"/>
              <a:ext cx="1506439" cy="1490315"/>
            </a:xfrm>
            <a:custGeom>
              <a:avLst/>
              <a:gdLst>
                <a:gd name="T0" fmla="*/ 3 w 651"/>
                <a:gd name="T1" fmla="*/ 0 h 647"/>
                <a:gd name="T2" fmla="*/ 25 w 651"/>
                <a:gd name="T3" fmla="*/ 20 h 647"/>
                <a:gd name="T4" fmla="*/ 72 w 651"/>
                <a:gd name="T5" fmla="*/ 89 h 647"/>
                <a:gd name="T6" fmla="*/ 100 w 651"/>
                <a:gd name="T7" fmla="*/ 13 h 647"/>
                <a:gd name="T8" fmla="*/ 129 w 651"/>
                <a:gd name="T9" fmla="*/ 18 h 647"/>
                <a:gd name="T10" fmla="*/ 129 w 651"/>
                <a:gd name="T11" fmla="*/ 99 h 647"/>
                <a:gd name="T12" fmla="*/ 197 w 651"/>
                <a:gd name="T13" fmla="*/ 50 h 647"/>
                <a:gd name="T14" fmla="*/ 224 w 651"/>
                <a:gd name="T15" fmla="*/ 40 h 647"/>
                <a:gd name="T16" fmla="*/ 239 w 651"/>
                <a:gd name="T17" fmla="*/ 66 h 647"/>
                <a:gd name="T18" fmla="*/ 259 w 651"/>
                <a:gd name="T19" fmla="*/ 147 h 647"/>
                <a:gd name="T20" fmla="*/ 311 w 651"/>
                <a:gd name="T21" fmla="*/ 85 h 647"/>
                <a:gd name="T22" fmla="*/ 337 w 651"/>
                <a:gd name="T23" fmla="*/ 100 h 647"/>
                <a:gd name="T24" fmla="*/ 309 w 651"/>
                <a:gd name="T25" fmla="*/ 176 h 647"/>
                <a:gd name="T26" fmla="*/ 390 w 651"/>
                <a:gd name="T27" fmla="*/ 153 h 647"/>
                <a:gd name="T28" fmla="*/ 419 w 651"/>
                <a:gd name="T29" fmla="*/ 153 h 647"/>
                <a:gd name="T30" fmla="*/ 424 w 651"/>
                <a:gd name="T31" fmla="*/ 182 h 647"/>
                <a:gd name="T32" fmla="*/ 416 w 651"/>
                <a:gd name="T33" fmla="*/ 266 h 647"/>
                <a:gd name="T34" fmla="*/ 486 w 651"/>
                <a:gd name="T35" fmla="*/ 225 h 647"/>
                <a:gd name="T36" fmla="*/ 505 w 651"/>
                <a:gd name="T37" fmla="*/ 248 h 647"/>
                <a:gd name="T38" fmla="*/ 452 w 651"/>
                <a:gd name="T39" fmla="*/ 309 h 647"/>
                <a:gd name="T40" fmla="*/ 536 w 651"/>
                <a:gd name="T41" fmla="*/ 316 h 647"/>
                <a:gd name="T42" fmla="*/ 564 w 651"/>
                <a:gd name="T43" fmla="*/ 325 h 647"/>
                <a:gd name="T44" fmla="*/ 558 w 651"/>
                <a:gd name="T45" fmla="*/ 355 h 647"/>
                <a:gd name="T46" fmla="*/ 522 w 651"/>
                <a:gd name="T47" fmla="*/ 430 h 647"/>
                <a:gd name="T48" fmla="*/ 602 w 651"/>
                <a:gd name="T49" fmla="*/ 416 h 647"/>
                <a:gd name="T50" fmla="*/ 612 w 651"/>
                <a:gd name="T51" fmla="*/ 444 h 647"/>
                <a:gd name="T52" fmla="*/ 542 w 651"/>
                <a:gd name="T53" fmla="*/ 484 h 647"/>
                <a:gd name="T54" fmla="*/ 618 w 651"/>
                <a:gd name="T55" fmla="*/ 519 h 647"/>
                <a:gd name="T56" fmla="*/ 641 w 651"/>
                <a:gd name="T57" fmla="*/ 537 h 647"/>
                <a:gd name="T58" fmla="*/ 626 w 651"/>
                <a:gd name="T59" fmla="*/ 563 h 647"/>
                <a:gd name="T60" fmla="*/ 566 w 651"/>
                <a:gd name="T61" fmla="*/ 621 h 647"/>
                <a:gd name="T62" fmla="*/ 646 w 651"/>
                <a:gd name="T63" fmla="*/ 635 h 647"/>
                <a:gd name="T64" fmla="*/ 0 w 651"/>
                <a:gd name="T65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1" h="647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3"/>
                    <a:pt x="18" y="6"/>
                  </a:cubicBezTo>
                  <a:cubicBezTo>
                    <a:pt x="22" y="9"/>
                    <a:pt x="24" y="14"/>
                    <a:pt x="25" y="20"/>
                  </a:cubicBezTo>
                  <a:cubicBezTo>
                    <a:pt x="26" y="26"/>
                    <a:pt x="29" y="58"/>
                    <a:pt x="31" y="86"/>
                  </a:cubicBezTo>
                  <a:cubicBezTo>
                    <a:pt x="45" y="87"/>
                    <a:pt x="59" y="88"/>
                    <a:pt x="72" y="89"/>
                  </a:cubicBezTo>
                  <a:cubicBezTo>
                    <a:pt x="80" y="62"/>
                    <a:pt x="88" y="32"/>
                    <a:pt x="90" y="26"/>
                  </a:cubicBezTo>
                  <a:cubicBezTo>
                    <a:pt x="91" y="20"/>
                    <a:pt x="95" y="16"/>
                    <a:pt x="100" y="13"/>
                  </a:cubicBezTo>
                  <a:cubicBezTo>
                    <a:pt x="104" y="11"/>
                    <a:pt x="110" y="9"/>
                    <a:pt x="115" y="10"/>
                  </a:cubicBezTo>
                  <a:cubicBezTo>
                    <a:pt x="121" y="11"/>
                    <a:pt x="125" y="14"/>
                    <a:pt x="129" y="18"/>
                  </a:cubicBezTo>
                  <a:cubicBezTo>
                    <a:pt x="132" y="23"/>
                    <a:pt x="134" y="28"/>
                    <a:pt x="134" y="33"/>
                  </a:cubicBezTo>
                  <a:cubicBezTo>
                    <a:pt x="133" y="40"/>
                    <a:pt x="131" y="71"/>
                    <a:pt x="129" y="99"/>
                  </a:cubicBezTo>
                  <a:cubicBezTo>
                    <a:pt x="142" y="102"/>
                    <a:pt x="155" y="106"/>
                    <a:pt x="168" y="110"/>
                  </a:cubicBezTo>
                  <a:cubicBezTo>
                    <a:pt x="180" y="84"/>
                    <a:pt x="194" y="56"/>
                    <a:pt x="197" y="50"/>
                  </a:cubicBezTo>
                  <a:cubicBezTo>
                    <a:pt x="199" y="45"/>
                    <a:pt x="203" y="42"/>
                    <a:pt x="208" y="40"/>
                  </a:cubicBezTo>
                  <a:cubicBezTo>
                    <a:pt x="214" y="38"/>
                    <a:pt x="219" y="38"/>
                    <a:pt x="224" y="40"/>
                  </a:cubicBezTo>
                  <a:cubicBezTo>
                    <a:pt x="230" y="42"/>
                    <a:pt x="234" y="45"/>
                    <a:pt x="236" y="50"/>
                  </a:cubicBezTo>
                  <a:cubicBezTo>
                    <a:pt x="239" y="55"/>
                    <a:pt x="240" y="60"/>
                    <a:pt x="239" y="66"/>
                  </a:cubicBezTo>
                  <a:cubicBezTo>
                    <a:pt x="237" y="72"/>
                    <a:pt x="229" y="102"/>
                    <a:pt x="222" y="130"/>
                  </a:cubicBezTo>
                  <a:cubicBezTo>
                    <a:pt x="235" y="135"/>
                    <a:pt x="247" y="141"/>
                    <a:pt x="259" y="147"/>
                  </a:cubicBezTo>
                  <a:cubicBezTo>
                    <a:pt x="276" y="124"/>
                    <a:pt x="294" y="98"/>
                    <a:pt x="298" y="93"/>
                  </a:cubicBezTo>
                  <a:cubicBezTo>
                    <a:pt x="301" y="89"/>
                    <a:pt x="306" y="86"/>
                    <a:pt x="311" y="85"/>
                  </a:cubicBezTo>
                  <a:cubicBezTo>
                    <a:pt x="316" y="84"/>
                    <a:pt x="322" y="85"/>
                    <a:pt x="327" y="88"/>
                  </a:cubicBezTo>
                  <a:cubicBezTo>
                    <a:pt x="332" y="90"/>
                    <a:pt x="335" y="95"/>
                    <a:pt x="337" y="100"/>
                  </a:cubicBezTo>
                  <a:cubicBezTo>
                    <a:pt x="339" y="105"/>
                    <a:pt x="339" y="110"/>
                    <a:pt x="336" y="116"/>
                  </a:cubicBezTo>
                  <a:cubicBezTo>
                    <a:pt x="334" y="121"/>
                    <a:pt x="321" y="150"/>
                    <a:pt x="309" y="176"/>
                  </a:cubicBezTo>
                  <a:cubicBezTo>
                    <a:pt x="321" y="183"/>
                    <a:pt x="332" y="191"/>
                    <a:pt x="343" y="200"/>
                  </a:cubicBezTo>
                  <a:cubicBezTo>
                    <a:pt x="363" y="180"/>
                    <a:pt x="385" y="157"/>
                    <a:pt x="390" y="153"/>
                  </a:cubicBezTo>
                  <a:cubicBezTo>
                    <a:pt x="394" y="149"/>
                    <a:pt x="399" y="147"/>
                    <a:pt x="404" y="147"/>
                  </a:cubicBezTo>
                  <a:cubicBezTo>
                    <a:pt x="410" y="147"/>
                    <a:pt x="415" y="149"/>
                    <a:pt x="419" y="153"/>
                  </a:cubicBezTo>
                  <a:cubicBezTo>
                    <a:pt x="424" y="156"/>
                    <a:pt x="426" y="161"/>
                    <a:pt x="427" y="166"/>
                  </a:cubicBezTo>
                  <a:cubicBezTo>
                    <a:pt x="428" y="172"/>
                    <a:pt x="427" y="177"/>
                    <a:pt x="424" y="182"/>
                  </a:cubicBezTo>
                  <a:cubicBezTo>
                    <a:pt x="420" y="187"/>
                    <a:pt x="403" y="213"/>
                    <a:pt x="386" y="237"/>
                  </a:cubicBezTo>
                  <a:cubicBezTo>
                    <a:pt x="397" y="246"/>
                    <a:pt x="406" y="255"/>
                    <a:pt x="416" y="266"/>
                  </a:cubicBezTo>
                  <a:cubicBezTo>
                    <a:pt x="439" y="249"/>
                    <a:pt x="465" y="231"/>
                    <a:pt x="470" y="228"/>
                  </a:cubicBezTo>
                  <a:cubicBezTo>
                    <a:pt x="475" y="225"/>
                    <a:pt x="480" y="224"/>
                    <a:pt x="486" y="225"/>
                  </a:cubicBezTo>
                  <a:cubicBezTo>
                    <a:pt x="491" y="225"/>
                    <a:pt x="496" y="228"/>
                    <a:pt x="499" y="232"/>
                  </a:cubicBezTo>
                  <a:cubicBezTo>
                    <a:pt x="503" y="237"/>
                    <a:pt x="505" y="242"/>
                    <a:pt x="505" y="248"/>
                  </a:cubicBezTo>
                  <a:cubicBezTo>
                    <a:pt x="505" y="253"/>
                    <a:pt x="503" y="258"/>
                    <a:pt x="499" y="262"/>
                  </a:cubicBezTo>
                  <a:cubicBezTo>
                    <a:pt x="494" y="267"/>
                    <a:pt x="472" y="289"/>
                    <a:pt x="452" y="309"/>
                  </a:cubicBezTo>
                  <a:cubicBezTo>
                    <a:pt x="461" y="320"/>
                    <a:pt x="469" y="332"/>
                    <a:pt x="476" y="343"/>
                  </a:cubicBezTo>
                  <a:cubicBezTo>
                    <a:pt x="502" y="331"/>
                    <a:pt x="530" y="318"/>
                    <a:pt x="536" y="316"/>
                  </a:cubicBezTo>
                  <a:cubicBezTo>
                    <a:pt x="541" y="313"/>
                    <a:pt x="547" y="313"/>
                    <a:pt x="552" y="315"/>
                  </a:cubicBezTo>
                  <a:cubicBezTo>
                    <a:pt x="557" y="317"/>
                    <a:pt x="561" y="320"/>
                    <a:pt x="564" y="325"/>
                  </a:cubicBezTo>
                  <a:cubicBezTo>
                    <a:pt x="567" y="330"/>
                    <a:pt x="568" y="336"/>
                    <a:pt x="567" y="341"/>
                  </a:cubicBezTo>
                  <a:cubicBezTo>
                    <a:pt x="566" y="346"/>
                    <a:pt x="563" y="351"/>
                    <a:pt x="558" y="355"/>
                  </a:cubicBezTo>
                  <a:cubicBezTo>
                    <a:pt x="553" y="358"/>
                    <a:pt x="528" y="376"/>
                    <a:pt x="505" y="393"/>
                  </a:cubicBezTo>
                  <a:cubicBezTo>
                    <a:pt x="511" y="405"/>
                    <a:pt x="517" y="417"/>
                    <a:pt x="522" y="430"/>
                  </a:cubicBezTo>
                  <a:cubicBezTo>
                    <a:pt x="549" y="423"/>
                    <a:pt x="580" y="415"/>
                    <a:pt x="586" y="414"/>
                  </a:cubicBezTo>
                  <a:cubicBezTo>
                    <a:pt x="591" y="412"/>
                    <a:pt x="597" y="413"/>
                    <a:pt x="602" y="416"/>
                  </a:cubicBezTo>
                  <a:cubicBezTo>
                    <a:pt x="606" y="418"/>
                    <a:pt x="610" y="423"/>
                    <a:pt x="612" y="428"/>
                  </a:cubicBezTo>
                  <a:cubicBezTo>
                    <a:pt x="614" y="433"/>
                    <a:pt x="614" y="439"/>
                    <a:pt x="612" y="444"/>
                  </a:cubicBezTo>
                  <a:cubicBezTo>
                    <a:pt x="610" y="449"/>
                    <a:pt x="606" y="453"/>
                    <a:pt x="601" y="456"/>
                  </a:cubicBezTo>
                  <a:cubicBezTo>
                    <a:pt x="595" y="458"/>
                    <a:pt x="567" y="472"/>
                    <a:pt x="542" y="484"/>
                  </a:cubicBezTo>
                  <a:cubicBezTo>
                    <a:pt x="546" y="497"/>
                    <a:pt x="549" y="510"/>
                    <a:pt x="552" y="524"/>
                  </a:cubicBezTo>
                  <a:cubicBezTo>
                    <a:pt x="581" y="522"/>
                    <a:pt x="612" y="519"/>
                    <a:pt x="618" y="519"/>
                  </a:cubicBezTo>
                  <a:cubicBezTo>
                    <a:pt x="624" y="518"/>
                    <a:pt x="629" y="520"/>
                    <a:pt x="633" y="523"/>
                  </a:cubicBezTo>
                  <a:cubicBezTo>
                    <a:pt x="637" y="527"/>
                    <a:pt x="640" y="532"/>
                    <a:pt x="641" y="537"/>
                  </a:cubicBezTo>
                  <a:cubicBezTo>
                    <a:pt x="642" y="543"/>
                    <a:pt x="641" y="548"/>
                    <a:pt x="638" y="553"/>
                  </a:cubicBezTo>
                  <a:cubicBezTo>
                    <a:pt x="636" y="558"/>
                    <a:pt x="631" y="561"/>
                    <a:pt x="626" y="563"/>
                  </a:cubicBezTo>
                  <a:cubicBezTo>
                    <a:pt x="620" y="564"/>
                    <a:pt x="589" y="573"/>
                    <a:pt x="562" y="580"/>
                  </a:cubicBezTo>
                  <a:cubicBezTo>
                    <a:pt x="564" y="594"/>
                    <a:pt x="565" y="608"/>
                    <a:pt x="566" y="621"/>
                  </a:cubicBezTo>
                  <a:cubicBezTo>
                    <a:pt x="594" y="624"/>
                    <a:pt x="625" y="627"/>
                    <a:pt x="632" y="628"/>
                  </a:cubicBezTo>
                  <a:cubicBezTo>
                    <a:pt x="637" y="628"/>
                    <a:pt x="642" y="631"/>
                    <a:pt x="646" y="635"/>
                  </a:cubicBezTo>
                  <a:cubicBezTo>
                    <a:pt x="648" y="638"/>
                    <a:pt x="650" y="642"/>
                    <a:pt x="651" y="647"/>
                  </a:cubicBezTo>
                  <a:cubicBezTo>
                    <a:pt x="0" y="647"/>
                    <a:pt x="0" y="647"/>
                    <a:pt x="0" y="647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855" tIns="44928" rIns="89855" bIns="4492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cs typeface="+mn-ea"/>
                <a:sym typeface="+mn-lt"/>
              </a:endParaRPr>
            </a:p>
          </p:txBody>
        </p:sp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4425553" y="3047522"/>
              <a:ext cx="1506439" cy="1488760"/>
            </a:xfrm>
            <a:custGeom>
              <a:avLst/>
              <a:gdLst>
                <a:gd name="T0" fmla="*/ 3 w 651"/>
                <a:gd name="T1" fmla="*/ 646 h 646"/>
                <a:gd name="T2" fmla="*/ 25 w 651"/>
                <a:gd name="T3" fmla="*/ 626 h 646"/>
                <a:gd name="T4" fmla="*/ 72 w 651"/>
                <a:gd name="T5" fmla="*/ 557 h 646"/>
                <a:gd name="T6" fmla="*/ 100 w 651"/>
                <a:gd name="T7" fmla="*/ 633 h 646"/>
                <a:gd name="T8" fmla="*/ 129 w 651"/>
                <a:gd name="T9" fmla="*/ 628 h 646"/>
                <a:gd name="T10" fmla="*/ 129 w 651"/>
                <a:gd name="T11" fmla="*/ 547 h 646"/>
                <a:gd name="T12" fmla="*/ 197 w 651"/>
                <a:gd name="T13" fmla="*/ 596 h 646"/>
                <a:gd name="T14" fmla="*/ 224 w 651"/>
                <a:gd name="T15" fmla="*/ 607 h 646"/>
                <a:gd name="T16" fmla="*/ 239 w 651"/>
                <a:gd name="T17" fmla="*/ 581 h 646"/>
                <a:gd name="T18" fmla="*/ 259 w 651"/>
                <a:gd name="T19" fmla="*/ 499 h 646"/>
                <a:gd name="T20" fmla="*/ 311 w 651"/>
                <a:gd name="T21" fmla="*/ 561 h 646"/>
                <a:gd name="T22" fmla="*/ 337 w 651"/>
                <a:gd name="T23" fmla="*/ 547 h 646"/>
                <a:gd name="T24" fmla="*/ 309 w 651"/>
                <a:gd name="T25" fmla="*/ 470 h 646"/>
                <a:gd name="T26" fmla="*/ 390 w 651"/>
                <a:gd name="T27" fmla="*/ 493 h 646"/>
                <a:gd name="T28" fmla="*/ 419 w 651"/>
                <a:gd name="T29" fmla="*/ 494 h 646"/>
                <a:gd name="T30" fmla="*/ 424 w 651"/>
                <a:gd name="T31" fmla="*/ 465 h 646"/>
                <a:gd name="T32" fmla="*/ 416 w 651"/>
                <a:gd name="T33" fmla="*/ 381 h 646"/>
                <a:gd name="T34" fmla="*/ 486 w 651"/>
                <a:gd name="T35" fmla="*/ 422 h 646"/>
                <a:gd name="T36" fmla="*/ 505 w 651"/>
                <a:gd name="T37" fmla="*/ 399 h 646"/>
                <a:gd name="T38" fmla="*/ 452 w 651"/>
                <a:gd name="T39" fmla="*/ 337 h 646"/>
                <a:gd name="T40" fmla="*/ 536 w 651"/>
                <a:gd name="T41" fmla="*/ 331 h 646"/>
                <a:gd name="T42" fmla="*/ 564 w 651"/>
                <a:gd name="T43" fmla="*/ 321 h 646"/>
                <a:gd name="T44" fmla="*/ 558 w 651"/>
                <a:gd name="T45" fmla="*/ 292 h 646"/>
                <a:gd name="T46" fmla="*/ 522 w 651"/>
                <a:gd name="T47" fmla="*/ 216 h 646"/>
                <a:gd name="T48" fmla="*/ 602 w 651"/>
                <a:gd name="T49" fmla="*/ 230 h 646"/>
                <a:gd name="T50" fmla="*/ 612 w 651"/>
                <a:gd name="T51" fmla="*/ 202 h 646"/>
                <a:gd name="T52" fmla="*/ 542 w 651"/>
                <a:gd name="T53" fmla="*/ 162 h 646"/>
                <a:gd name="T54" fmla="*/ 618 w 651"/>
                <a:gd name="T55" fmla="*/ 128 h 646"/>
                <a:gd name="T56" fmla="*/ 641 w 651"/>
                <a:gd name="T57" fmla="*/ 109 h 646"/>
                <a:gd name="T58" fmla="*/ 626 w 651"/>
                <a:gd name="T59" fmla="*/ 84 h 646"/>
                <a:gd name="T60" fmla="*/ 566 w 651"/>
                <a:gd name="T61" fmla="*/ 25 h 646"/>
                <a:gd name="T62" fmla="*/ 646 w 651"/>
                <a:gd name="T63" fmla="*/ 11 h 646"/>
                <a:gd name="T64" fmla="*/ 0 w 651"/>
                <a:gd name="T65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1" h="646">
                  <a:moveTo>
                    <a:pt x="0" y="646"/>
                  </a:moveTo>
                  <a:cubicBezTo>
                    <a:pt x="1" y="646"/>
                    <a:pt x="2" y="646"/>
                    <a:pt x="3" y="646"/>
                  </a:cubicBezTo>
                  <a:cubicBezTo>
                    <a:pt x="8" y="646"/>
                    <a:pt x="13" y="644"/>
                    <a:pt x="18" y="640"/>
                  </a:cubicBezTo>
                  <a:cubicBezTo>
                    <a:pt x="22" y="637"/>
                    <a:pt x="24" y="632"/>
                    <a:pt x="25" y="626"/>
                  </a:cubicBezTo>
                  <a:cubicBezTo>
                    <a:pt x="26" y="620"/>
                    <a:pt x="29" y="589"/>
                    <a:pt x="31" y="560"/>
                  </a:cubicBezTo>
                  <a:cubicBezTo>
                    <a:pt x="45" y="560"/>
                    <a:pt x="59" y="558"/>
                    <a:pt x="72" y="557"/>
                  </a:cubicBezTo>
                  <a:cubicBezTo>
                    <a:pt x="80" y="584"/>
                    <a:pt x="88" y="614"/>
                    <a:pt x="90" y="621"/>
                  </a:cubicBezTo>
                  <a:cubicBezTo>
                    <a:pt x="91" y="626"/>
                    <a:pt x="95" y="630"/>
                    <a:pt x="100" y="633"/>
                  </a:cubicBezTo>
                  <a:cubicBezTo>
                    <a:pt x="104" y="636"/>
                    <a:pt x="110" y="637"/>
                    <a:pt x="115" y="636"/>
                  </a:cubicBezTo>
                  <a:cubicBezTo>
                    <a:pt x="121" y="635"/>
                    <a:pt x="125" y="632"/>
                    <a:pt x="129" y="628"/>
                  </a:cubicBezTo>
                  <a:cubicBezTo>
                    <a:pt x="132" y="624"/>
                    <a:pt x="134" y="619"/>
                    <a:pt x="134" y="613"/>
                  </a:cubicBezTo>
                  <a:cubicBezTo>
                    <a:pt x="133" y="607"/>
                    <a:pt x="131" y="575"/>
                    <a:pt x="129" y="547"/>
                  </a:cubicBezTo>
                  <a:cubicBezTo>
                    <a:pt x="142" y="544"/>
                    <a:pt x="155" y="540"/>
                    <a:pt x="168" y="536"/>
                  </a:cubicBezTo>
                  <a:cubicBezTo>
                    <a:pt x="180" y="562"/>
                    <a:pt x="194" y="590"/>
                    <a:pt x="197" y="596"/>
                  </a:cubicBezTo>
                  <a:cubicBezTo>
                    <a:pt x="199" y="601"/>
                    <a:pt x="203" y="605"/>
                    <a:pt x="208" y="607"/>
                  </a:cubicBezTo>
                  <a:cubicBezTo>
                    <a:pt x="214" y="608"/>
                    <a:pt x="219" y="608"/>
                    <a:pt x="224" y="607"/>
                  </a:cubicBezTo>
                  <a:cubicBezTo>
                    <a:pt x="230" y="605"/>
                    <a:pt x="234" y="601"/>
                    <a:pt x="236" y="596"/>
                  </a:cubicBezTo>
                  <a:cubicBezTo>
                    <a:pt x="239" y="592"/>
                    <a:pt x="240" y="586"/>
                    <a:pt x="239" y="581"/>
                  </a:cubicBezTo>
                  <a:cubicBezTo>
                    <a:pt x="237" y="574"/>
                    <a:pt x="229" y="544"/>
                    <a:pt x="222" y="517"/>
                  </a:cubicBezTo>
                  <a:cubicBezTo>
                    <a:pt x="235" y="511"/>
                    <a:pt x="247" y="505"/>
                    <a:pt x="259" y="499"/>
                  </a:cubicBezTo>
                  <a:cubicBezTo>
                    <a:pt x="276" y="522"/>
                    <a:pt x="294" y="548"/>
                    <a:pt x="298" y="553"/>
                  </a:cubicBezTo>
                  <a:cubicBezTo>
                    <a:pt x="301" y="558"/>
                    <a:pt x="306" y="560"/>
                    <a:pt x="311" y="561"/>
                  </a:cubicBezTo>
                  <a:cubicBezTo>
                    <a:pt x="316" y="562"/>
                    <a:pt x="322" y="562"/>
                    <a:pt x="327" y="559"/>
                  </a:cubicBezTo>
                  <a:cubicBezTo>
                    <a:pt x="332" y="556"/>
                    <a:pt x="335" y="552"/>
                    <a:pt x="337" y="547"/>
                  </a:cubicBezTo>
                  <a:cubicBezTo>
                    <a:pt x="339" y="542"/>
                    <a:pt x="339" y="536"/>
                    <a:pt x="336" y="531"/>
                  </a:cubicBezTo>
                  <a:cubicBezTo>
                    <a:pt x="334" y="525"/>
                    <a:pt x="321" y="496"/>
                    <a:pt x="309" y="470"/>
                  </a:cubicBezTo>
                  <a:cubicBezTo>
                    <a:pt x="321" y="463"/>
                    <a:pt x="332" y="455"/>
                    <a:pt x="343" y="447"/>
                  </a:cubicBezTo>
                  <a:cubicBezTo>
                    <a:pt x="363" y="467"/>
                    <a:pt x="385" y="489"/>
                    <a:pt x="390" y="493"/>
                  </a:cubicBezTo>
                  <a:cubicBezTo>
                    <a:pt x="394" y="497"/>
                    <a:pt x="399" y="499"/>
                    <a:pt x="404" y="499"/>
                  </a:cubicBezTo>
                  <a:cubicBezTo>
                    <a:pt x="410" y="499"/>
                    <a:pt x="415" y="497"/>
                    <a:pt x="419" y="494"/>
                  </a:cubicBezTo>
                  <a:cubicBezTo>
                    <a:pt x="424" y="490"/>
                    <a:pt x="426" y="485"/>
                    <a:pt x="427" y="480"/>
                  </a:cubicBezTo>
                  <a:cubicBezTo>
                    <a:pt x="428" y="475"/>
                    <a:pt x="427" y="469"/>
                    <a:pt x="424" y="465"/>
                  </a:cubicBezTo>
                  <a:cubicBezTo>
                    <a:pt x="420" y="459"/>
                    <a:pt x="403" y="433"/>
                    <a:pt x="386" y="410"/>
                  </a:cubicBezTo>
                  <a:cubicBezTo>
                    <a:pt x="397" y="400"/>
                    <a:pt x="406" y="391"/>
                    <a:pt x="416" y="381"/>
                  </a:cubicBezTo>
                  <a:cubicBezTo>
                    <a:pt x="439" y="397"/>
                    <a:pt x="465" y="415"/>
                    <a:pt x="470" y="418"/>
                  </a:cubicBezTo>
                  <a:cubicBezTo>
                    <a:pt x="475" y="422"/>
                    <a:pt x="480" y="423"/>
                    <a:pt x="486" y="422"/>
                  </a:cubicBezTo>
                  <a:cubicBezTo>
                    <a:pt x="491" y="421"/>
                    <a:pt x="496" y="418"/>
                    <a:pt x="499" y="414"/>
                  </a:cubicBezTo>
                  <a:cubicBezTo>
                    <a:pt x="503" y="409"/>
                    <a:pt x="505" y="404"/>
                    <a:pt x="505" y="399"/>
                  </a:cubicBezTo>
                  <a:cubicBezTo>
                    <a:pt x="505" y="394"/>
                    <a:pt x="503" y="388"/>
                    <a:pt x="499" y="384"/>
                  </a:cubicBezTo>
                  <a:cubicBezTo>
                    <a:pt x="494" y="379"/>
                    <a:pt x="472" y="357"/>
                    <a:pt x="452" y="337"/>
                  </a:cubicBezTo>
                  <a:cubicBezTo>
                    <a:pt x="461" y="326"/>
                    <a:pt x="469" y="315"/>
                    <a:pt x="476" y="303"/>
                  </a:cubicBezTo>
                  <a:cubicBezTo>
                    <a:pt x="502" y="315"/>
                    <a:pt x="530" y="328"/>
                    <a:pt x="536" y="331"/>
                  </a:cubicBezTo>
                  <a:cubicBezTo>
                    <a:pt x="541" y="333"/>
                    <a:pt x="547" y="333"/>
                    <a:pt x="552" y="331"/>
                  </a:cubicBezTo>
                  <a:cubicBezTo>
                    <a:pt x="557" y="329"/>
                    <a:pt x="561" y="326"/>
                    <a:pt x="564" y="321"/>
                  </a:cubicBezTo>
                  <a:cubicBezTo>
                    <a:pt x="567" y="316"/>
                    <a:pt x="568" y="311"/>
                    <a:pt x="567" y="305"/>
                  </a:cubicBezTo>
                  <a:cubicBezTo>
                    <a:pt x="566" y="300"/>
                    <a:pt x="563" y="295"/>
                    <a:pt x="558" y="292"/>
                  </a:cubicBezTo>
                  <a:cubicBezTo>
                    <a:pt x="553" y="288"/>
                    <a:pt x="528" y="270"/>
                    <a:pt x="505" y="253"/>
                  </a:cubicBezTo>
                  <a:cubicBezTo>
                    <a:pt x="511" y="241"/>
                    <a:pt x="517" y="229"/>
                    <a:pt x="522" y="216"/>
                  </a:cubicBezTo>
                  <a:cubicBezTo>
                    <a:pt x="549" y="223"/>
                    <a:pt x="580" y="231"/>
                    <a:pt x="586" y="233"/>
                  </a:cubicBezTo>
                  <a:cubicBezTo>
                    <a:pt x="591" y="234"/>
                    <a:pt x="597" y="233"/>
                    <a:pt x="602" y="230"/>
                  </a:cubicBezTo>
                  <a:cubicBezTo>
                    <a:pt x="606" y="228"/>
                    <a:pt x="610" y="224"/>
                    <a:pt x="612" y="218"/>
                  </a:cubicBezTo>
                  <a:cubicBezTo>
                    <a:pt x="614" y="213"/>
                    <a:pt x="614" y="207"/>
                    <a:pt x="612" y="202"/>
                  </a:cubicBezTo>
                  <a:cubicBezTo>
                    <a:pt x="610" y="198"/>
                    <a:pt x="606" y="193"/>
                    <a:pt x="601" y="191"/>
                  </a:cubicBezTo>
                  <a:cubicBezTo>
                    <a:pt x="595" y="188"/>
                    <a:pt x="567" y="174"/>
                    <a:pt x="542" y="162"/>
                  </a:cubicBezTo>
                  <a:cubicBezTo>
                    <a:pt x="546" y="149"/>
                    <a:pt x="549" y="136"/>
                    <a:pt x="552" y="122"/>
                  </a:cubicBezTo>
                  <a:cubicBezTo>
                    <a:pt x="581" y="125"/>
                    <a:pt x="612" y="127"/>
                    <a:pt x="618" y="128"/>
                  </a:cubicBezTo>
                  <a:cubicBezTo>
                    <a:pt x="624" y="128"/>
                    <a:pt x="629" y="126"/>
                    <a:pt x="633" y="123"/>
                  </a:cubicBezTo>
                  <a:cubicBezTo>
                    <a:pt x="637" y="119"/>
                    <a:pt x="640" y="115"/>
                    <a:pt x="641" y="109"/>
                  </a:cubicBezTo>
                  <a:cubicBezTo>
                    <a:pt x="642" y="103"/>
                    <a:pt x="641" y="98"/>
                    <a:pt x="638" y="93"/>
                  </a:cubicBezTo>
                  <a:cubicBezTo>
                    <a:pt x="636" y="89"/>
                    <a:pt x="631" y="85"/>
                    <a:pt x="626" y="84"/>
                  </a:cubicBezTo>
                  <a:cubicBezTo>
                    <a:pt x="620" y="82"/>
                    <a:pt x="589" y="73"/>
                    <a:pt x="562" y="66"/>
                  </a:cubicBezTo>
                  <a:cubicBezTo>
                    <a:pt x="564" y="52"/>
                    <a:pt x="565" y="39"/>
                    <a:pt x="566" y="25"/>
                  </a:cubicBezTo>
                  <a:cubicBezTo>
                    <a:pt x="594" y="22"/>
                    <a:pt x="625" y="19"/>
                    <a:pt x="632" y="19"/>
                  </a:cubicBezTo>
                  <a:cubicBezTo>
                    <a:pt x="637" y="18"/>
                    <a:pt x="642" y="15"/>
                    <a:pt x="646" y="11"/>
                  </a:cubicBezTo>
                  <a:cubicBezTo>
                    <a:pt x="648" y="8"/>
                    <a:pt x="650" y="4"/>
                    <a:pt x="6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855" tIns="44928" rIns="89855" bIns="4492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3675460" y="2412240"/>
            <a:ext cx="434851" cy="413326"/>
            <a:chOff x="4417791" y="3086470"/>
            <a:chExt cx="441754" cy="421788"/>
          </a:xfrm>
          <a:solidFill>
            <a:schemeClr val="bg1"/>
          </a:solidFill>
        </p:grpSpPr>
        <p:sp>
          <p:nvSpPr>
            <p:cNvPr id="7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8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4728357" y="3280870"/>
            <a:ext cx="372282" cy="448028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2" name="Freeform 109"/>
            <p:cNvSpPr>
              <a:spLocks/>
            </p:cNvSpPr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</p:grpSp>
      <p:grpSp>
        <p:nvGrpSpPr>
          <p:cNvPr id="13" name="Group 18"/>
          <p:cNvGrpSpPr/>
          <p:nvPr/>
        </p:nvGrpSpPr>
        <p:grpSpPr>
          <a:xfrm>
            <a:off x="4750469" y="2347427"/>
            <a:ext cx="275160" cy="498927"/>
            <a:chOff x="3536781" y="2689641"/>
            <a:chExt cx="279527" cy="509141"/>
          </a:xfrm>
          <a:solidFill>
            <a:schemeClr val="bg1"/>
          </a:solidFill>
        </p:grpSpPr>
        <p:sp>
          <p:nvSpPr>
            <p:cNvPr id="14" name="Freeform 121"/>
            <p:cNvSpPr>
              <a:spLocks noEditPoints="1"/>
            </p:cNvSpPr>
            <p:nvPr/>
          </p:nvSpPr>
          <p:spPr bwMode="auto">
            <a:xfrm>
              <a:off x="3536781" y="2689641"/>
              <a:ext cx="279527" cy="381855"/>
            </a:xfrm>
            <a:custGeom>
              <a:avLst/>
              <a:gdLst>
                <a:gd name="T0" fmla="*/ 42 w 84"/>
                <a:gd name="T1" fmla="*/ 5 h 115"/>
                <a:gd name="T2" fmla="*/ 79 w 84"/>
                <a:gd name="T3" fmla="*/ 42 h 115"/>
                <a:gd name="T4" fmla="*/ 56 w 84"/>
                <a:gd name="T5" fmla="*/ 111 h 115"/>
                <a:gd name="T6" fmla="*/ 31 w 84"/>
                <a:gd name="T7" fmla="*/ 111 h 115"/>
                <a:gd name="T8" fmla="*/ 4 w 84"/>
                <a:gd name="T9" fmla="*/ 42 h 115"/>
                <a:gd name="T10" fmla="*/ 42 w 84"/>
                <a:gd name="T11" fmla="*/ 5 h 115"/>
                <a:gd name="T12" fmla="*/ 42 w 84"/>
                <a:gd name="T13" fmla="*/ 0 h 115"/>
                <a:gd name="T14" fmla="*/ 0 w 84"/>
                <a:gd name="T15" fmla="*/ 42 h 115"/>
                <a:gd name="T16" fmla="*/ 29 w 84"/>
                <a:gd name="T17" fmla="*/ 115 h 115"/>
                <a:gd name="T18" fmla="*/ 58 w 84"/>
                <a:gd name="T19" fmla="*/ 115 h 115"/>
                <a:gd name="T20" fmla="*/ 84 w 84"/>
                <a:gd name="T21" fmla="*/ 42 h 115"/>
                <a:gd name="T22" fmla="*/ 42 w 84"/>
                <a:gd name="T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5">
                  <a:moveTo>
                    <a:pt x="42" y="5"/>
                  </a:moveTo>
                  <a:cubicBezTo>
                    <a:pt x="63" y="5"/>
                    <a:pt x="79" y="22"/>
                    <a:pt x="79" y="42"/>
                  </a:cubicBezTo>
                  <a:cubicBezTo>
                    <a:pt x="79" y="60"/>
                    <a:pt x="60" y="101"/>
                    <a:pt x="56" y="11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23" y="95"/>
                    <a:pt x="4" y="58"/>
                    <a:pt x="4" y="42"/>
                  </a:cubicBezTo>
                  <a:cubicBezTo>
                    <a:pt x="4" y="22"/>
                    <a:pt x="21" y="5"/>
                    <a:pt x="42" y="5"/>
                  </a:cubicBezTo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3"/>
                    <a:pt x="29" y="115"/>
                    <a:pt x="29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84" y="63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5" name="Freeform 122"/>
            <p:cNvSpPr>
              <a:spLocks/>
            </p:cNvSpPr>
            <p:nvPr/>
          </p:nvSpPr>
          <p:spPr bwMode="auto">
            <a:xfrm>
              <a:off x="3631621" y="3166335"/>
              <a:ext cx="97336" cy="9983"/>
            </a:xfrm>
            <a:custGeom>
              <a:avLst/>
              <a:gdLst>
                <a:gd name="T0" fmla="*/ 1 w 29"/>
                <a:gd name="T1" fmla="*/ 3 h 3"/>
                <a:gd name="T2" fmla="*/ 27 w 29"/>
                <a:gd name="T3" fmla="*/ 3 h 3"/>
                <a:gd name="T4" fmla="*/ 29 w 29"/>
                <a:gd name="T5" fmla="*/ 0 h 3"/>
                <a:gd name="T6" fmla="*/ 0 w 29"/>
                <a:gd name="T7" fmla="*/ 0 h 3"/>
                <a:gd name="T8" fmla="*/ 1 w 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8" y="2"/>
                    <a:pt x="28" y="1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6" name="Freeform 123"/>
            <p:cNvSpPr>
              <a:spLocks/>
            </p:cNvSpPr>
            <p:nvPr/>
          </p:nvSpPr>
          <p:spPr bwMode="auto">
            <a:xfrm>
              <a:off x="3646596" y="3186302"/>
              <a:ext cx="69882" cy="12480"/>
            </a:xfrm>
            <a:custGeom>
              <a:avLst/>
              <a:gdLst>
                <a:gd name="T0" fmla="*/ 10 w 21"/>
                <a:gd name="T1" fmla="*/ 4 h 4"/>
                <a:gd name="T2" fmla="*/ 21 w 21"/>
                <a:gd name="T3" fmla="*/ 0 h 4"/>
                <a:gd name="T4" fmla="*/ 0 w 21"/>
                <a:gd name="T5" fmla="*/ 0 h 4"/>
                <a:gd name="T6" fmla="*/ 10 w 2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">
                  <a:moveTo>
                    <a:pt x="10" y="4"/>
                  </a:moveTo>
                  <a:cubicBezTo>
                    <a:pt x="14" y="4"/>
                    <a:pt x="18" y="2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6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7" name="Freeform 124"/>
            <p:cNvSpPr>
              <a:spLocks/>
            </p:cNvSpPr>
            <p:nvPr/>
          </p:nvSpPr>
          <p:spPr bwMode="auto">
            <a:xfrm>
              <a:off x="3629124" y="3086470"/>
              <a:ext cx="102328" cy="69882"/>
            </a:xfrm>
            <a:custGeom>
              <a:avLst/>
              <a:gdLst>
                <a:gd name="T0" fmla="*/ 31 w 31"/>
                <a:gd name="T1" fmla="*/ 0 h 21"/>
                <a:gd name="T2" fmla="*/ 0 w 31"/>
                <a:gd name="T3" fmla="*/ 0 h 21"/>
                <a:gd name="T4" fmla="*/ 0 w 31"/>
                <a:gd name="T5" fmla="*/ 19 h 21"/>
                <a:gd name="T6" fmla="*/ 0 w 31"/>
                <a:gd name="T7" fmla="*/ 21 h 21"/>
                <a:gd name="T8" fmla="*/ 30 w 31"/>
                <a:gd name="T9" fmla="*/ 21 h 21"/>
                <a:gd name="T10" fmla="*/ 31 w 31"/>
                <a:gd name="T11" fmla="*/ 19 h 21"/>
                <a:gd name="T12" fmla="*/ 31 w 3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1" y="20"/>
                    <a:pt x="31" y="19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8" name="Freeform 125"/>
            <p:cNvSpPr>
              <a:spLocks noEditPoints="1"/>
            </p:cNvSpPr>
            <p:nvPr/>
          </p:nvSpPr>
          <p:spPr bwMode="auto">
            <a:xfrm>
              <a:off x="3626629" y="2864345"/>
              <a:ext cx="104823" cy="207151"/>
            </a:xfrm>
            <a:custGeom>
              <a:avLst/>
              <a:gdLst>
                <a:gd name="T0" fmla="*/ 42 w 42"/>
                <a:gd name="T1" fmla="*/ 2 h 83"/>
                <a:gd name="T2" fmla="*/ 42 w 42"/>
                <a:gd name="T3" fmla="*/ 2 h 83"/>
                <a:gd name="T4" fmla="*/ 42 w 42"/>
                <a:gd name="T5" fmla="*/ 2 h 83"/>
                <a:gd name="T6" fmla="*/ 37 w 42"/>
                <a:gd name="T7" fmla="*/ 0 h 83"/>
                <a:gd name="T8" fmla="*/ 20 w 42"/>
                <a:gd name="T9" fmla="*/ 6 h 83"/>
                <a:gd name="T10" fmla="*/ 5 w 42"/>
                <a:gd name="T11" fmla="*/ 0 h 83"/>
                <a:gd name="T12" fmla="*/ 0 w 42"/>
                <a:gd name="T13" fmla="*/ 1 h 83"/>
                <a:gd name="T14" fmla="*/ 0 w 42"/>
                <a:gd name="T15" fmla="*/ 2 h 83"/>
                <a:gd name="T16" fmla="*/ 0 w 42"/>
                <a:gd name="T17" fmla="*/ 2 h 83"/>
                <a:gd name="T18" fmla="*/ 18 w 42"/>
                <a:gd name="T19" fmla="*/ 83 h 83"/>
                <a:gd name="T20" fmla="*/ 24 w 42"/>
                <a:gd name="T21" fmla="*/ 83 h 83"/>
                <a:gd name="T22" fmla="*/ 42 w 42"/>
                <a:gd name="T23" fmla="*/ 2 h 83"/>
                <a:gd name="T24" fmla="*/ 42 w 42"/>
                <a:gd name="T25" fmla="*/ 2 h 83"/>
                <a:gd name="T26" fmla="*/ 42 w 42"/>
                <a:gd name="T27" fmla="*/ 2 h 83"/>
                <a:gd name="T28" fmla="*/ 21 w 42"/>
                <a:gd name="T29" fmla="*/ 73 h 83"/>
                <a:gd name="T30" fmla="*/ 5 w 42"/>
                <a:gd name="T31" fmla="*/ 4 h 83"/>
                <a:gd name="T32" fmla="*/ 20 w 42"/>
                <a:gd name="T33" fmla="*/ 9 h 83"/>
                <a:gd name="T34" fmla="*/ 37 w 42"/>
                <a:gd name="T35" fmla="*/ 4 h 83"/>
                <a:gd name="T36" fmla="*/ 21 w 42"/>
                <a:gd name="T37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83">
                  <a:moveTo>
                    <a:pt x="42" y="2"/>
                  </a:moveTo>
                  <a:lnTo>
                    <a:pt x="42" y="2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close/>
                  <a:moveTo>
                    <a:pt x="21" y="73"/>
                  </a:moveTo>
                  <a:lnTo>
                    <a:pt x="5" y="4"/>
                  </a:lnTo>
                  <a:lnTo>
                    <a:pt x="20" y="9"/>
                  </a:lnTo>
                  <a:lnTo>
                    <a:pt x="37" y="4"/>
                  </a:lnTo>
                  <a:lnTo>
                    <a:pt x="2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</p:grpSp>
      <p:grpSp>
        <p:nvGrpSpPr>
          <p:cNvPr id="19" name="Group 24"/>
          <p:cNvGrpSpPr/>
          <p:nvPr/>
        </p:nvGrpSpPr>
        <p:grpSpPr>
          <a:xfrm>
            <a:off x="3677804" y="3280871"/>
            <a:ext cx="437795" cy="420965"/>
            <a:chOff x="5099140" y="1309474"/>
            <a:chExt cx="439257" cy="424283"/>
          </a:xfrm>
          <a:solidFill>
            <a:schemeClr val="bg1"/>
          </a:solidFill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</p:grpSp>
      <p:sp>
        <p:nvSpPr>
          <p:cNvPr id="34" name="Freeform 6"/>
          <p:cNvSpPr>
            <a:spLocks/>
          </p:cNvSpPr>
          <p:nvPr/>
        </p:nvSpPr>
        <p:spPr bwMode="auto">
          <a:xfrm>
            <a:off x="525067" y="1773520"/>
            <a:ext cx="2072811" cy="947902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28575">
            <a:solidFill>
              <a:srgbClr val="00BAFF"/>
            </a:solidFill>
          </a:ln>
        </p:spPr>
        <p:txBody>
          <a:bodyPr vert="horz" wrap="square" lIns="89855" tIns="44928" rIns="89855" bIns="44928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cs typeface="+mn-ea"/>
              <a:sym typeface="+mn-lt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72625" y="1804451"/>
            <a:ext cx="1772773" cy="79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928" tIns="22464" rIns="44928" bIns="22464">
            <a:spAutoFit/>
          </a:bodyPr>
          <a:lstStyle/>
          <a:p>
            <a:pPr algn="r" defTabSz="1069316">
              <a:lnSpc>
                <a:spcPct val="130000"/>
              </a:lnSpc>
            </a:pPr>
            <a:r>
              <a:rPr lang="en-US" altLang="zh-CN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algn="r" defTabSz="1069316">
              <a:lnSpc>
                <a:spcPct val="13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 good set of PPT templates can quickly increase the image of a PPT manuscript and greatly increase the enjoyability.</a:t>
            </a:r>
            <a:r>
              <a:rPr lang="zh-CN" altLang="en-US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。</a:t>
            </a:r>
            <a:endParaRPr lang="en-US" altLang="zh-CN" sz="800" i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525067" y="3266946"/>
            <a:ext cx="2072811" cy="947902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28575">
            <a:solidFill>
              <a:srgbClr val="00BAFF"/>
            </a:solidFill>
          </a:ln>
        </p:spPr>
        <p:txBody>
          <a:bodyPr vert="horz" wrap="square" lIns="89855" tIns="44928" rIns="89855" bIns="44928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cs typeface="+mn-ea"/>
              <a:sym typeface="+mn-lt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572625" y="3297877"/>
            <a:ext cx="1772773" cy="79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928" tIns="22464" rIns="44928" bIns="22464">
            <a:spAutoFit/>
          </a:bodyPr>
          <a:lstStyle/>
          <a:p>
            <a:pPr algn="r" defTabSz="1069316">
              <a:lnSpc>
                <a:spcPct val="130000"/>
              </a:lnSpc>
            </a:pPr>
            <a:r>
              <a:rPr lang="en-US" altLang="zh-CN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algn="r" defTabSz="1069316">
              <a:lnSpc>
                <a:spcPct val="13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 good set of PPT templates can quickly increase the image of a PPT manuscript and greatly increase the enjoyability.</a:t>
            </a:r>
            <a:r>
              <a:rPr lang="zh-CN" altLang="en-US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。</a:t>
            </a:r>
            <a:endParaRPr lang="en-US" altLang="zh-CN" sz="800" i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 flipH="1">
            <a:off x="6403249" y="1848191"/>
            <a:ext cx="2072811" cy="947902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28575">
            <a:solidFill>
              <a:srgbClr val="00BAFF"/>
            </a:solidFill>
          </a:ln>
        </p:spPr>
        <p:txBody>
          <a:bodyPr vert="horz" wrap="square" lIns="89855" tIns="44928" rIns="89855" bIns="44928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cs typeface="+mn-ea"/>
              <a:sym typeface="+mn-lt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666655" y="1879122"/>
            <a:ext cx="1772773" cy="79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928" tIns="22464" rIns="44928" bIns="22464">
            <a:spAutoFit/>
          </a:bodyPr>
          <a:lstStyle/>
          <a:p>
            <a:pPr defTabSz="1069316">
              <a:lnSpc>
                <a:spcPct val="130000"/>
              </a:lnSpc>
            </a:pPr>
            <a:r>
              <a:rPr lang="en-US" altLang="zh-CN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defTabSz="1069316">
              <a:lnSpc>
                <a:spcPct val="13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 good set of PPT templates can quickly increase the image of a PPT manuscript and greatly increase the enjoyability.</a:t>
            </a:r>
            <a:r>
              <a:rPr lang="zh-CN" altLang="en-US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。</a:t>
            </a:r>
            <a:endParaRPr lang="en-US" altLang="zh-CN" sz="800" i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 flipH="1">
            <a:off x="6396273" y="3314682"/>
            <a:ext cx="2072811" cy="947902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28575">
            <a:solidFill>
              <a:srgbClr val="00BAFF"/>
            </a:solidFill>
          </a:ln>
        </p:spPr>
        <p:txBody>
          <a:bodyPr vert="horz" wrap="square" lIns="89855" tIns="44928" rIns="89855" bIns="44928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cs typeface="+mn-ea"/>
              <a:sym typeface="+mn-lt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6659679" y="3345612"/>
            <a:ext cx="1772773" cy="79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928" tIns="22464" rIns="44928" bIns="22464">
            <a:spAutoFit/>
          </a:bodyPr>
          <a:lstStyle/>
          <a:p>
            <a:pPr defTabSz="1069316">
              <a:lnSpc>
                <a:spcPct val="130000"/>
              </a:lnSpc>
            </a:pPr>
            <a:r>
              <a:rPr lang="en-US" altLang="zh-CN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defTabSz="1069316">
              <a:lnSpc>
                <a:spcPct val="13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 good set of PPT templates can quickly increase the image of a PPT manuscript and greatly increase the enjoyability.</a:t>
            </a:r>
            <a:r>
              <a:rPr lang="zh-CN" altLang="en-US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。</a:t>
            </a:r>
            <a:endParaRPr lang="en-US" altLang="zh-CN" sz="800" i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4" name="TextBox 9"/>
          <p:cNvSpPr txBox="1"/>
          <p:nvPr/>
        </p:nvSpPr>
        <p:spPr>
          <a:xfrm>
            <a:off x="1819764" y="106663"/>
            <a:ext cx="5361595" cy="1107996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ctr"/>
            <a:r>
              <a:rPr lang="en-US" altLang="zh-CN" sz="3600" dirty="0">
                <a:solidFill>
                  <a:srgbClr val="00DCFF"/>
                </a:solidFill>
                <a:latin typeface="Arial Black" panose="020B0A04020102020204" pitchFamily="34" charset="0"/>
                <a:ea typeface="方正兰亭中粗黑_GBK" panose="02000000000000000000" pitchFamily="2" charset="-122"/>
                <a:cs typeface="华文黑体" pitchFamily="2" charset="-122"/>
              </a:rPr>
              <a:t>Results and applications</a:t>
            </a:r>
            <a:endParaRPr lang="zh-CN" altLang="en-US" sz="3600" dirty="0">
              <a:solidFill>
                <a:srgbClr val="00DCFF"/>
              </a:solidFill>
              <a:latin typeface="Arial Black" panose="020B0A04020102020204" pitchFamily="34" charset="0"/>
              <a:ea typeface="方正兰亭中粗黑_GBK" panose="02000000000000000000" pitchFamily="2" charset="-122"/>
              <a:cs typeface="华文黑体" pitchFamily="2" charset="-122"/>
            </a:endParaRPr>
          </a:p>
        </p:txBody>
      </p:sp>
      <p:sp>
        <p:nvSpPr>
          <p:cNvPr id="52" name="Triángulo rectángulo 51">
            <a:extLst>
              <a:ext uri="{FF2B5EF4-FFF2-40B4-BE49-F238E27FC236}">
                <a16:creationId xmlns:a16="http://schemas.microsoft.com/office/drawing/2014/main" id="{A921B415-16C2-42E1-B752-918ACA44AD18}"/>
              </a:ext>
            </a:extLst>
          </p:cNvPr>
          <p:cNvSpPr/>
          <p:nvPr/>
        </p:nvSpPr>
        <p:spPr>
          <a:xfrm rot="5400000">
            <a:off x="0" y="0"/>
            <a:ext cx="621234" cy="621234"/>
          </a:xfrm>
          <a:prstGeom prst="rtTriangle">
            <a:avLst/>
          </a:prstGeom>
          <a:solidFill>
            <a:srgbClr val="79D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3" name="Triángulo rectángulo 52">
            <a:extLst>
              <a:ext uri="{FF2B5EF4-FFF2-40B4-BE49-F238E27FC236}">
                <a16:creationId xmlns:a16="http://schemas.microsoft.com/office/drawing/2014/main" id="{D00BF1A5-4BCC-44C7-BDF4-815E457C2980}"/>
              </a:ext>
            </a:extLst>
          </p:cNvPr>
          <p:cNvSpPr/>
          <p:nvPr/>
        </p:nvSpPr>
        <p:spPr>
          <a:xfrm rot="16200000">
            <a:off x="8379891" y="4422656"/>
            <a:ext cx="621234" cy="621234"/>
          </a:xfrm>
          <a:prstGeom prst="rtTriangle">
            <a:avLst/>
          </a:prstGeom>
          <a:solidFill>
            <a:srgbClr val="79D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5"/>
    </mc:Choice>
    <mc:Fallback xmlns="">
      <p:transition spd="slow" advTm="4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F61AB71-DFE5-4CD3-A8F9-C517576B3B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12358"/>
            <a:ext cx="9001125" cy="5052671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3809831" y="3718979"/>
            <a:ext cx="4914055" cy="984885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r"/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方正兰亭中粗黑_GBK" panose="02000000000000000000" pitchFamily="2" charset="-122"/>
                <a:cs typeface="华文黑体" pitchFamily="2" charset="-122"/>
              </a:rPr>
              <a:t>Suggestions and conclusions</a:t>
            </a:r>
            <a:endParaRPr lang="zh-CN" altLang="en-US" sz="3200" dirty="0">
              <a:solidFill>
                <a:schemeClr val="bg1"/>
              </a:solidFill>
              <a:latin typeface="Arial Black" panose="020B0A04020102020204" pitchFamily="34" charset="0"/>
              <a:ea typeface="方正兰亭中粗黑_GBK" panose="02000000000000000000" pitchFamily="2" charset="-122"/>
              <a:cs typeface="华文黑体" pitchFamily="2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4255847" y="3788080"/>
            <a:ext cx="489430" cy="360040"/>
          </a:xfrm>
          <a:prstGeom prst="triangle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36658DA-8F9E-4C0F-AC3D-1CFC5E1AA366}"/>
              </a:ext>
            </a:extLst>
          </p:cNvPr>
          <p:cNvGrpSpPr/>
          <p:nvPr/>
        </p:nvGrpSpPr>
        <p:grpSpPr>
          <a:xfrm>
            <a:off x="-1415956" y="-400440"/>
            <a:ext cx="6124859" cy="3660358"/>
            <a:chOff x="-1415956" y="-400440"/>
            <a:chExt cx="6124859" cy="3660358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41DCC71F-D8E1-4705-A966-D6DD2E15C4A0}"/>
                </a:ext>
              </a:extLst>
            </p:cNvPr>
            <p:cNvSpPr/>
            <p:nvPr/>
          </p:nvSpPr>
          <p:spPr>
            <a:xfrm rot="19489680">
              <a:off x="-1072436" y="1368786"/>
              <a:ext cx="5781339" cy="1891132"/>
            </a:xfrm>
            <a:custGeom>
              <a:avLst/>
              <a:gdLst>
                <a:gd name="connsiteX0" fmla="*/ 5155126 w 5329586"/>
                <a:gd name="connsiteY0" fmla="*/ 0 h 1625116"/>
                <a:gd name="connsiteX1" fmla="*/ 5329586 w 5329586"/>
                <a:gd name="connsiteY1" fmla="*/ 122941 h 1625116"/>
                <a:gd name="connsiteX2" fmla="*/ 5329586 w 5329586"/>
                <a:gd name="connsiteY2" fmla="*/ 1625116 h 1625116"/>
                <a:gd name="connsiteX3" fmla="*/ 0 w 5329586"/>
                <a:gd name="connsiteY3" fmla="*/ 1625116 h 1625116"/>
                <a:gd name="connsiteX4" fmla="*/ 133022 w 5329586"/>
                <a:gd name="connsiteY4" fmla="*/ 1436349 h 1625116"/>
                <a:gd name="connsiteX5" fmla="*/ 5155125 w 5329586"/>
                <a:gd name="connsiteY5" fmla="*/ 1436348 h 1625116"/>
                <a:gd name="connsiteX6" fmla="*/ 5155126 w 5329586"/>
                <a:gd name="connsiteY6" fmla="*/ 0 h 162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9586" h="1625116">
                  <a:moveTo>
                    <a:pt x="5155126" y="0"/>
                  </a:moveTo>
                  <a:lnTo>
                    <a:pt x="5329586" y="122941"/>
                  </a:lnTo>
                  <a:lnTo>
                    <a:pt x="5329586" y="1625116"/>
                  </a:lnTo>
                  <a:lnTo>
                    <a:pt x="0" y="1625116"/>
                  </a:lnTo>
                  <a:lnTo>
                    <a:pt x="133022" y="1436349"/>
                  </a:lnTo>
                  <a:lnTo>
                    <a:pt x="5155125" y="1436348"/>
                  </a:lnTo>
                  <a:lnTo>
                    <a:pt x="5155126" y="0"/>
                  </a:lnTo>
                  <a:close/>
                </a:path>
              </a:pathLst>
            </a:custGeom>
            <a:solidFill>
              <a:srgbClr val="00CCFF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D9130794-FF2D-4093-BAE3-65957493FB84}"/>
                </a:ext>
              </a:extLst>
            </p:cNvPr>
            <p:cNvSpPr/>
            <p:nvPr/>
          </p:nvSpPr>
          <p:spPr>
            <a:xfrm rot="19489680">
              <a:off x="-1415956" y="-400440"/>
              <a:ext cx="5022104" cy="3324479"/>
            </a:xfrm>
            <a:custGeom>
              <a:avLst/>
              <a:gdLst>
                <a:gd name="connsiteX0" fmla="*/ 2342730 w 5022104"/>
                <a:gd name="connsiteY0" fmla="*/ 0 h 3324479"/>
                <a:gd name="connsiteX1" fmla="*/ 5022104 w 5022104"/>
                <a:gd name="connsiteY1" fmla="*/ 1888130 h 3324479"/>
                <a:gd name="connsiteX2" fmla="*/ 5022103 w 5022104"/>
                <a:gd name="connsiteY2" fmla="*/ 3324478 h 3324479"/>
                <a:gd name="connsiteX3" fmla="*/ 0 w 5022104"/>
                <a:gd name="connsiteY3" fmla="*/ 3324479 h 3324479"/>
                <a:gd name="connsiteX4" fmla="*/ 2342730 w 5022104"/>
                <a:gd name="connsiteY4" fmla="*/ 0 h 332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2104" h="3324479">
                  <a:moveTo>
                    <a:pt x="2342730" y="0"/>
                  </a:moveTo>
                  <a:lnTo>
                    <a:pt x="5022104" y="1888130"/>
                  </a:lnTo>
                  <a:lnTo>
                    <a:pt x="5022103" y="3324478"/>
                  </a:lnTo>
                  <a:lnTo>
                    <a:pt x="0" y="3324479"/>
                  </a:lnTo>
                  <a:lnTo>
                    <a:pt x="2342730" y="0"/>
                  </a:lnTo>
                  <a:close/>
                </a:path>
              </a:pathLst>
            </a:custGeom>
            <a:solidFill>
              <a:srgbClr val="07C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Gráfico 9">
            <a:extLst>
              <a:ext uri="{FF2B5EF4-FFF2-40B4-BE49-F238E27FC236}">
                <a16:creationId xmlns:a16="http://schemas.microsoft.com/office/drawing/2014/main" id="{F42DD1A3-F44A-46B5-8969-EBEF807A795D}"/>
              </a:ext>
            </a:extLst>
          </p:cNvPr>
          <p:cNvSpPr/>
          <p:nvPr/>
        </p:nvSpPr>
        <p:spPr>
          <a:xfrm>
            <a:off x="612130" y="334908"/>
            <a:ext cx="1442557" cy="1853781"/>
          </a:xfrm>
          <a:custGeom>
            <a:avLst/>
            <a:gdLst>
              <a:gd name="connsiteX0" fmla="*/ 668218 w 1417709"/>
              <a:gd name="connsiteY0" fmla="*/ 1821525 h 1821849"/>
              <a:gd name="connsiteX1" fmla="*/ 376223 w 1417709"/>
              <a:gd name="connsiteY1" fmla="*/ 1821338 h 1821849"/>
              <a:gd name="connsiteX2" fmla="*/ 235758 w 1417709"/>
              <a:gd name="connsiteY2" fmla="*/ 1678810 h 1821849"/>
              <a:gd name="connsiteX3" fmla="*/ 235758 w 1417709"/>
              <a:gd name="connsiteY3" fmla="*/ 1638302 h 1821849"/>
              <a:gd name="connsiteX4" fmla="*/ 135051 w 1417709"/>
              <a:gd name="connsiteY4" fmla="*/ 1347995 h 1821849"/>
              <a:gd name="connsiteX5" fmla="*/ 1525 w 1417709"/>
              <a:gd name="connsiteY5" fmla="*/ 1000302 h 1821849"/>
              <a:gd name="connsiteX6" fmla="*/ 1150 w 1417709"/>
              <a:gd name="connsiteY6" fmla="*/ 321794 h 1821849"/>
              <a:gd name="connsiteX7" fmla="*/ 317524 w 1417709"/>
              <a:gd name="connsiteY7" fmla="*/ 129943 h 1821849"/>
              <a:gd name="connsiteX8" fmla="*/ 359345 w 1417709"/>
              <a:gd name="connsiteY8" fmla="*/ 122067 h 1821849"/>
              <a:gd name="connsiteX9" fmla="*/ 612332 w 1417709"/>
              <a:gd name="connsiteY9" fmla="*/ 74245 h 1821849"/>
              <a:gd name="connsiteX10" fmla="*/ 674594 w 1417709"/>
              <a:gd name="connsiteY10" fmla="*/ 62993 h 1821849"/>
              <a:gd name="connsiteX11" fmla="*/ 974466 w 1417709"/>
              <a:gd name="connsiteY11" fmla="*/ 67869 h 1821849"/>
              <a:gd name="connsiteX12" fmla="*/ 1033727 w 1417709"/>
              <a:gd name="connsiteY12" fmla="*/ 71244 h 1821849"/>
              <a:gd name="connsiteX13" fmla="*/ 1336599 w 1417709"/>
              <a:gd name="connsiteY13" fmla="*/ 272659 h 1821849"/>
              <a:gd name="connsiteX14" fmla="*/ 1335287 w 1417709"/>
              <a:gd name="connsiteY14" fmla="*/ 613976 h 1821849"/>
              <a:gd name="connsiteX15" fmla="*/ 1360229 w 1417709"/>
              <a:gd name="connsiteY15" fmla="*/ 682989 h 1821849"/>
              <a:gd name="connsiteX16" fmla="*/ 1361542 w 1417709"/>
              <a:gd name="connsiteY16" fmla="*/ 968983 h 1821849"/>
              <a:gd name="connsiteX17" fmla="*/ 1335849 w 1417709"/>
              <a:gd name="connsiteY17" fmla="*/ 1024682 h 1821849"/>
              <a:gd name="connsiteX18" fmla="*/ 1132559 w 1417709"/>
              <a:gd name="connsiteY18" fmla="*/ 1425823 h 1821849"/>
              <a:gd name="connsiteX19" fmla="*/ 1101428 w 1417709"/>
              <a:gd name="connsiteY19" fmla="*/ 1495774 h 1821849"/>
              <a:gd name="connsiteX20" fmla="*/ 1101428 w 1417709"/>
              <a:gd name="connsiteY20" fmla="*/ 1688937 h 1821849"/>
              <a:gd name="connsiteX21" fmla="*/ 969402 w 1417709"/>
              <a:gd name="connsiteY21" fmla="*/ 1821150 h 1821849"/>
              <a:gd name="connsiteX22" fmla="*/ 668406 w 1417709"/>
              <a:gd name="connsiteY22" fmla="*/ 1821525 h 1821849"/>
              <a:gd name="connsiteX23" fmla="*/ 668406 w 1417709"/>
              <a:gd name="connsiteY23" fmla="*/ 1821525 h 1821849"/>
              <a:gd name="connsiteX24" fmla="*/ 670469 w 1417709"/>
              <a:gd name="connsiteY24" fmla="*/ 1708628 h 1821849"/>
              <a:gd name="connsiteX25" fmla="*/ 939772 w 1417709"/>
              <a:gd name="connsiteY25" fmla="*/ 1709191 h 1821849"/>
              <a:gd name="connsiteX26" fmla="*/ 989094 w 1417709"/>
              <a:gd name="connsiteY26" fmla="*/ 1658743 h 1821849"/>
              <a:gd name="connsiteX27" fmla="*/ 988344 w 1417709"/>
              <a:gd name="connsiteY27" fmla="*/ 1434262 h 1821849"/>
              <a:gd name="connsiteX28" fmla="*/ 1024351 w 1417709"/>
              <a:gd name="connsiteY28" fmla="*/ 1362998 h 1821849"/>
              <a:gd name="connsiteX29" fmla="*/ 1208324 w 1417709"/>
              <a:gd name="connsiteY29" fmla="*/ 1085068 h 1821849"/>
              <a:gd name="connsiteX30" fmla="*/ 1170817 w 1417709"/>
              <a:gd name="connsiteY30" fmla="*/ 1032746 h 1821849"/>
              <a:gd name="connsiteX31" fmla="*/ 859693 w 1417709"/>
              <a:gd name="connsiteY31" fmla="*/ 992613 h 1821849"/>
              <a:gd name="connsiteX32" fmla="*/ 658654 w 1417709"/>
              <a:gd name="connsiteY32" fmla="*/ 938602 h 1821849"/>
              <a:gd name="connsiteX33" fmla="*/ 617771 w 1417709"/>
              <a:gd name="connsiteY33" fmla="*/ 941978 h 1821849"/>
              <a:gd name="connsiteX34" fmla="*/ 359720 w 1417709"/>
              <a:gd name="connsiteY34" fmla="*/ 896594 h 1821849"/>
              <a:gd name="connsiteX35" fmla="*/ 321838 w 1417709"/>
              <a:gd name="connsiteY35" fmla="*/ 887405 h 1821849"/>
              <a:gd name="connsiteX36" fmla="*/ 143865 w 1417709"/>
              <a:gd name="connsiteY36" fmla="*/ 905408 h 1821849"/>
              <a:gd name="connsiteX37" fmla="*/ 113672 w 1417709"/>
              <a:gd name="connsiteY37" fmla="*/ 927913 h 1821849"/>
              <a:gd name="connsiteX38" fmla="*/ 310210 w 1417709"/>
              <a:gd name="connsiteY38" fmla="*/ 1359435 h 1821849"/>
              <a:gd name="connsiteX39" fmla="*/ 355032 w 1417709"/>
              <a:gd name="connsiteY39" fmla="*/ 1450578 h 1821849"/>
              <a:gd name="connsiteX40" fmla="*/ 354281 w 1417709"/>
              <a:gd name="connsiteY40" fmla="*/ 1657056 h 1821849"/>
              <a:gd name="connsiteX41" fmla="*/ 405667 w 1417709"/>
              <a:gd name="connsiteY41" fmla="*/ 1709753 h 1821849"/>
              <a:gd name="connsiteX42" fmla="*/ 670469 w 1417709"/>
              <a:gd name="connsiteY42" fmla="*/ 1709003 h 1821849"/>
              <a:gd name="connsiteX43" fmla="*/ 425921 w 1417709"/>
              <a:gd name="connsiteY43" fmla="*/ 506142 h 1821849"/>
              <a:gd name="connsiteX44" fmla="*/ 426296 w 1417709"/>
              <a:gd name="connsiteY44" fmla="*/ 752941 h 1821849"/>
              <a:gd name="connsiteX45" fmla="*/ 537130 w 1417709"/>
              <a:gd name="connsiteY45" fmla="*/ 845209 h 1821849"/>
              <a:gd name="connsiteX46" fmla="*/ 570324 w 1417709"/>
              <a:gd name="connsiteY46" fmla="*/ 803201 h 1821849"/>
              <a:gd name="connsiteX47" fmla="*/ 598267 w 1417709"/>
              <a:gd name="connsiteY47" fmla="*/ 661048 h 1821849"/>
              <a:gd name="connsiteX48" fmla="*/ 611770 w 1417709"/>
              <a:gd name="connsiteY48" fmla="*/ 609663 h 1821849"/>
              <a:gd name="connsiteX49" fmla="*/ 611207 w 1417709"/>
              <a:gd name="connsiteY49" fmla="*/ 268533 h 1821849"/>
              <a:gd name="connsiteX50" fmla="*/ 517439 w 1417709"/>
              <a:gd name="connsiteY50" fmla="*/ 168388 h 1821849"/>
              <a:gd name="connsiteX51" fmla="*/ 425921 w 1417709"/>
              <a:gd name="connsiteY51" fmla="*/ 268158 h 1821849"/>
              <a:gd name="connsiteX52" fmla="*/ 425921 w 1417709"/>
              <a:gd name="connsiteY52" fmla="*/ 505955 h 1821849"/>
              <a:gd name="connsiteX53" fmla="*/ 808121 w 1417709"/>
              <a:gd name="connsiteY53" fmla="*/ 674738 h 1821849"/>
              <a:gd name="connsiteX54" fmla="*/ 689785 w 1417709"/>
              <a:gd name="connsiteY54" fmla="*/ 747127 h 1821849"/>
              <a:gd name="connsiteX55" fmla="*/ 766112 w 1417709"/>
              <a:gd name="connsiteY55" fmla="*/ 860024 h 1821849"/>
              <a:gd name="connsiteX56" fmla="*/ 1201010 w 1417709"/>
              <a:gd name="connsiteY56" fmla="*/ 917035 h 1821849"/>
              <a:gd name="connsiteX57" fmla="*/ 1248645 w 1417709"/>
              <a:gd name="connsiteY57" fmla="*/ 907284 h 1821849"/>
              <a:gd name="connsiteX58" fmla="*/ 1266836 w 1417709"/>
              <a:gd name="connsiteY58" fmla="*/ 764005 h 1821849"/>
              <a:gd name="connsiteX59" fmla="*/ 1171004 w 1417709"/>
              <a:gd name="connsiteY59" fmla="*/ 729311 h 1821849"/>
              <a:gd name="connsiteX60" fmla="*/ 807933 w 1417709"/>
              <a:gd name="connsiteY60" fmla="*/ 674550 h 1821849"/>
              <a:gd name="connsiteX61" fmla="*/ 305897 w 1417709"/>
              <a:gd name="connsiteY61" fmla="*/ 512143 h 1821849"/>
              <a:gd name="connsiteX62" fmla="*/ 306085 w 1417709"/>
              <a:gd name="connsiteY62" fmla="*/ 512143 h 1821849"/>
              <a:gd name="connsiteX63" fmla="*/ 306085 w 1417709"/>
              <a:gd name="connsiteY63" fmla="*/ 417812 h 1821849"/>
              <a:gd name="connsiteX64" fmla="*/ 304959 w 1417709"/>
              <a:gd name="connsiteY64" fmla="*/ 309979 h 1821849"/>
              <a:gd name="connsiteX65" fmla="*/ 226006 w 1417709"/>
              <a:gd name="connsiteY65" fmla="*/ 220524 h 1821849"/>
              <a:gd name="connsiteX66" fmla="*/ 122486 w 1417709"/>
              <a:gd name="connsiteY66" fmla="*/ 292725 h 1821849"/>
              <a:gd name="connsiteX67" fmla="*/ 114234 w 1417709"/>
              <a:gd name="connsiteY67" fmla="*/ 350299 h 1821849"/>
              <a:gd name="connsiteX68" fmla="*/ 113672 w 1417709"/>
              <a:gd name="connsiteY68" fmla="*/ 669487 h 1821849"/>
              <a:gd name="connsiteX69" fmla="*/ 123986 w 1417709"/>
              <a:gd name="connsiteY69" fmla="*/ 726498 h 1821849"/>
              <a:gd name="connsiteX70" fmla="*/ 235196 w 1417709"/>
              <a:gd name="connsiteY70" fmla="*/ 792136 h 1821849"/>
              <a:gd name="connsiteX71" fmla="*/ 305522 w 1417709"/>
              <a:gd name="connsiteY71" fmla="*/ 696492 h 1821849"/>
              <a:gd name="connsiteX72" fmla="*/ 305709 w 1417709"/>
              <a:gd name="connsiteY72" fmla="*/ 512143 h 1821849"/>
              <a:gd name="connsiteX73" fmla="*/ 916892 w 1417709"/>
              <a:gd name="connsiteY73" fmla="*/ 378617 h 1821849"/>
              <a:gd name="connsiteX74" fmla="*/ 916517 w 1417709"/>
              <a:gd name="connsiteY74" fmla="*/ 378617 h 1821849"/>
              <a:gd name="connsiteX75" fmla="*/ 916142 w 1417709"/>
              <a:gd name="connsiteY75" fmla="*/ 217336 h 1821849"/>
              <a:gd name="connsiteX76" fmla="*/ 824999 w 1417709"/>
              <a:gd name="connsiteY76" fmla="*/ 121504 h 1821849"/>
              <a:gd name="connsiteX77" fmla="*/ 725979 w 1417709"/>
              <a:gd name="connsiteY77" fmla="*/ 215085 h 1821849"/>
              <a:gd name="connsiteX78" fmla="*/ 725042 w 1417709"/>
              <a:gd name="connsiteY78" fmla="*/ 524333 h 1821849"/>
              <a:gd name="connsiteX79" fmla="*/ 760486 w 1417709"/>
              <a:gd name="connsiteY79" fmla="*/ 557902 h 1821849"/>
              <a:gd name="connsiteX80" fmla="*/ 885198 w 1417709"/>
              <a:gd name="connsiteY80" fmla="*/ 566904 h 1821849"/>
              <a:gd name="connsiteX81" fmla="*/ 917080 w 1417709"/>
              <a:gd name="connsiteY81" fmla="*/ 539711 h 1821849"/>
              <a:gd name="connsiteX82" fmla="*/ 916705 w 1417709"/>
              <a:gd name="connsiteY82" fmla="*/ 378430 h 1821849"/>
              <a:gd name="connsiteX83" fmla="*/ 1222765 w 1417709"/>
              <a:gd name="connsiteY83" fmla="*/ 421376 h 1821849"/>
              <a:gd name="connsiteX84" fmla="*/ 1223327 w 1417709"/>
              <a:gd name="connsiteY84" fmla="*/ 421376 h 1821849"/>
              <a:gd name="connsiteX85" fmla="*/ 1223327 w 1417709"/>
              <a:gd name="connsiteY85" fmla="*/ 273034 h 1821849"/>
              <a:gd name="connsiteX86" fmla="*/ 1132372 w 1417709"/>
              <a:gd name="connsiteY86" fmla="*/ 168951 h 1821849"/>
              <a:gd name="connsiteX87" fmla="*/ 1035228 w 1417709"/>
              <a:gd name="connsiteY87" fmla="*/ 273409 h 1821849"/>
              <a:gd name="connsiteX88" fmla="*/ 1036353 w 1417709"/>
              <a:gd name="connsiteY88" fmla="*/ 453069 h 1821849"/>
              <a:gd name="connsiteX89" fmla="*/ 1046292 w 1417709"/>
              <a:gd name="connsiteY89" fmla="*/ 581720 h 1821849"/>
              <a:gd name="connsiteX90" fmla="*/ 1174193 w 1417709"/>
              <a:gd name="connsiteY90" fmla="*/ 609850 h 1821849"/>
              <a:gd name="connsiteX91" fmla="*/ 1183007 w 1417709"/>
              <a:gd name="connsiteY91" fmla="*/ 610975 h 1821849"/>
              <a:gd name="connsiteX92" fmla="*/ 1223327 w 1417709"/>
              <a:gd name="connsiteY92" fmla="*/ 574218 h 1821849"/>
              <a:gd name="connsiteX93" fmla="*/ 1222952 w 1417709"/>
              <a:gd name="connsiteY93" fmla="*/ 421376 h 182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417709" h="1821849">
                <a:moveTo>
                  <a:pt x="668218" y="1821525"/>
                </a:moveTo>
                <a:cubicBezTo>
                  <a:pt x="570887" y="1821525"/>
                  <a:pt x="473555" y="1822276"/>
                  <a:pt x="376223" y="1821338"/>
                </a:cubicBezTo>
                <a:cubicBezTo>
                  <a:pt x="282830" y="1820400"/>
                  <a:pt x="236883" y="1772766"/>
                  <a:pt x="235758" y="1678810"/>
                </a:cubicBezTo>
                <a:cubicBezTo>
                  <a:pt x="235758" y="1665307"/>
                  <a:pt x="234445" y="1651805"/>
                  <a:pt x="235758" y="1638302"/>
                </a:cubicBezTo>
                <a:cubicBezTo>
                  <a:pt x="247948" y="1525592"/>
                  <a:pt x="226381" y="1433137"/>
                  <a:pt x="135051" y="1347995"/>
                </a:cubicBezTo>
                <a:cubicBezTo>
                  <a:pt x="40720" y="1259478"/>
                  <a:pt x="2650" y="1132140"/>
                  <a:pt x="1525" y="1000302"/>
                </a:cubicBezTo>
                <a:cubicBezTo>
                  <a:pt x="-538" y="774132"/>
                  <a:pt x="-351" y="547963"/>
                  <a:pt x="1150" y="321794"/>
                </a:cubicBezTo>
                <a:cubicBezTo>
                  <a:pt x="2275" y="145697"/>
                  <a:pt x="159431" y="50990"/>
                  <a:pt x="317524" y="129943"/>
                </a:cubicBezTo>
                <a:cubicBezTo>
                  <a:pt x="336465" y="139320"/>
                  <a:pt x="345655" y="136132"/>
                  <a:pt x="359345" y="122067"/>
                </a:cubicBezTo>
                <a:cubicBezTo>
                  <a:pt x="430796" y="47990"/>
                  <a:pt x="520814" y="30361"/>
                  <a:pt x="612332" y="74245"/>
                </a:cubicBezTo>
                <a:cubicBezTo>
                  <a:pt x="638587" y="86810"/>
                  <a:pt x="654153" y="83059"/>
                  <a:pt x="674594" y="62993"/>
                </a:cubicBezTo>
                <a:cubicBezTo>
                  <a:pt x="761612" y="-22899"/>
                  <a:pt x="890637" y="-20649"/>
                  <a:pt x="974466" y="67869"/>
                </a:cubicBezTo>
                <a:cubicBezTo>
                  <a:pt x="995470" y="89998"/>
                  <a:pt x="1015349" y="80246"/>
                  <a:pt x="1033727" y="71244"/>
                </a:cubicBezTo>
                <a:cubicBezTo>
                  <a:pt x="1178318" y="731"/>
                  <a:pt x="1343914" y="109689"/>
                  <a:pt x="1336599" y="272659"/>
                </a:cubicBezTo>
                <a:cubicBezTo>
                  <a:pt x="1331348" y="386306"/>
                  <a:pt x="1336037" y="500329"/>
                  <a:pt x="1335287" y="613976"/>
                </a:cubicBezTo>
                <a:cubicBezTo>
                  <a:pt x="1335287" y="640794"/>
                  <a:pt x="1342226" y="661798"/>
                  <a:pt x="1360229" y="682989"/>
                </a:cubicBezTo>
                <a:cubicBezTo>
                  <a:pt x="1436744" y="772820"/>
                  <a:pt x="1436557" y="879153"/>
                  <a:pt x="1361542" y="968983"/>
                </a:cubicBezTo>
                <a:cubicBezTo>
                  <a:pt x="1347664" y="985486"/>
                  <a:pt x="1337537" y="1002177"/>
                  <a:pt x="1335849" y="1024682"/>
                </a:cubicBezTo>
                <a:cubicBezTo>
                  <a:pt x="1324410" y="1186713"/>
                  <a:pt x="1254458" y="1319864"/>
                  <a:pt x="1132559" y="1425823"/>
                </a:cubicBezTo>
                <a:cubicBezTo>
                  <a:pt x="1109867" y="1445514"/>
                  <a:pt x="1100866" y="1466518"/>
                  <a:pt x="1101428" y="1495774"/>
                </a:cubicBezTo>
                <a:cubicBezTo>
                  <a:pt x="1102741" y="1560099"/>
                  <a:pt x="1102366" y="1624612"/>
                  <a:pt x="1101428" y="1688937"/>
                </a:cubicBezTo>
                <a:cubicBezTo>
                  <a:pt x="1100303" y="1770891"/>
                  <a:pt x="1051731" y="1820025"/>
                  <a:pt x="969402" y="1821150"/>
                </a:cubicBezTo>
                <a:cubicBezTo>
                  <a:pt x="869070" y="1822463"/>
                  <a:pt x="768738" y="1821525"/>
                  <a:pt x="668406" y="1821525"/>
                </a:cubicBezTo>
                <a:lnTo>
                  <a:pt x="668406" y="1821525"/>
                </a:lnTo>
                <a:close/>
                <a:moveTo>
                  <a:pt x="670469" y="1708628"/>
                </a:moveTo>
                <a:cubicBezTo>
                  <a:pt x="760299" y="1708628"/>
                  <a:pt x="850129" y="1707503"/>
                  <a:pt x="939772" y="1709191"/>
                </a:cubicBezTo>
                <a:cubicBezTo>
                  <a:pt x="976904" y="1709753"/>
                  <a:pt x="990031" y="1695313"/>
                  <a:pt x="989094" y="1658743"/>
                </a:cubicBezTo>
                <a:cubicBezTo>
                  <a:pt x="987218" y="1583916"/>
                  <a:pt x="989094" y="1509089"/>
                  <a:pt x="988344" y="1434262"/>
                </a:cubicBezTo>
                <a:cubicBezTo>
                  <a:pt x="987968" y="1403318"/>
                  <a:pt x="998283" y="1382502"/>
                  <a:pt x="1024351" y="1362998"/>
                </a:cubicBezTo>
                <a:cubicBezTo>
                  <a:pt x="1117932" y="1292484"/>
                  <a:pt x="1181319" y="1201154"/>
                  <a:pt x="1208324" y="1085068"/>
                </a:cubicBezTo>
                <a:cubicBezTo>
                  <a:pt x="1216951" y="1047936"/>
                  <a:pt x="1204198" y="1034433"/>
                  <a:pt x="1170817" y="1032746"/>
                </a:cubicBezTo>
                <a:cubicBezTo>
                  <a:pt x="1065984" y="1027682"/>
                  <a:pt x="963214" y="1006303"/>
                  <a:pt x="859693" y="992613"/>
                </a:cubicBezTo>
                <a:cubicBezTo>
                  <a:pt x="791055" y="983423"/>
                  <a:pt x="718103" y="983236"/>
                  <a:pt x="658654" y="938602"/>
                </a:cubicBezTo>
                <a:cubicBezTo>
                  <a:pt x="642526" y="926412"/>
                  <a:pt x="630711" y="935602"/>
                  <a:pt x="617771" y="941978"/>
                </a:cubicBezTo>
                <a:cubicBezTo>
                  <a:pt x="520627" y="989987"/>
                  <a:pt x="434922" y="969921"/>
                  <a:pt x="359720" y="896594"/>
                </a:cubicBezTo>
                <a:cubicBezTo>
                  <a:pt x="347155" y="884404"/>
                  <a:pt x="338153" y="878028"/>
                  <a:pt x="321838" y="887405"/>
                </a:cubicBezTo>
                <a:cubicBezTo>
                  <a:pt x="265201" y="919848"/>
                  <a:pt x="205190" y="921724"/>
                  <a:pt x="143865" y="905408"/>
                </a:cubicBezTo>
                <a:cubicBezTo>
                  <a:pt x="122298" y="899595"/>
                  <a:pt x="113672" y="904846"/>
                  <a:pt x="113672" y="927913"/>
                </a:cubicBezTo>
                <a:cubicBezTo>
                  <a:pt x="113109" y="1101947"/>
                  <a:pt x="166557" y="1252164"/>
                  <a:pt x="310210" y="1359435"/>
                </a:cubicBezTo>
                <a:cubicBezTo>
                  <a:pt x="343404" y="1384190"/>
                  <a:pt x="355219" y="1412320"/>
                  <a:pt x="355032" y="1450578"/>
                </a:cubicBezTo>
                <a:cubicBezTo>
                  <a:pt x="354469" y="1519404"/>
                  <a:pt x="356532" y="1588230"/>
                  <a:pt x="354281" y="1657056"/>
                </a:cubicBezTo>
                <a:cubicBezTo>
                  <a:pt x="353156" y="1695501"/>
                  <a:pt x="365721" y="1710691"/>
                  <a:pt x="405667" y="1709753"/>
                </a:cubicBezTo>
                <a:cubicBezTo>
                  <a:pt x="493996" y="1707503"/>
                  <a:pt x="582326" y="1709003"/>
                  <a:pt x="670469" y="1709003"/>
                </a:cubicBezTo>
                <a:close/>
                <a:moveTo>
                  <a:pt x="425921" y="506142"/>
                </a:moveTo>
                <a:cubicBezTo>
                  <a:pt x="425921" y="588471"/>
                  <a:pt x="424795" y="670800"/>
                  <a:pt x="426296" y="752941"/>
                </a:cubicBezTo>
                <a:cubicBezTo>
                  <a:pt x="427421" y="816516"/>
                  <a:pt x="475805" y="855523"/>
                  <a:pt x="537130" y="845209"/>
                </a:cubicBezTo>
                <a:cubicBezTo>
                  <a:pt x="561135" y="841271"/>
                  <a:pt x="576325" y="830768"/>
                  <a:pt x="570324" y="803201"/>
                </a:cubicBezTo>
                <a:cubicBezTo>
                  <a:pt x="559259" y="751815"/>
                  <a:pt x="575012" y="705494"/>
                  <a:pt x="598267" y="661048"/>
                </a:cubicBezTo>
                <a:cubicBezTo>
                  <a:pt x="606894" y="644732"/>
                  <a:pt x="611770" y="628229"/>
                  <a:pt x="611770" y="609663"/>
                </a:cubicBezTo>
                <a:cubicBezTo>
                  <a:pt x="611582" y="496015"/>
                  <a:pt x="612332" y="382180"/>
                  <a:pt x="611207" y="268533"/>
                </a:cubicBezTo>
                <a:cubicBezTo>
                  <a:pt x="610644" y="211334"/>
                  <a:pt x="568261" y="167826"/>
                  <a:pt x="517439" y="168388"/>
                </a:cubicBezTo>
                <a:cubicBezTo>
                  <a:pt x="463053" y="168951"/>
                  <a:pt x="426671" y="207771"/>
                  <a:pt x="425921" y="268158"/>
                </a:cubicBezTo>
                <a:cubicBezTo>
                  <a:pt x="425170" y="347486"/>
                  <a:pt x="425733" y="426814"/>
                  <a:pt x="425921" y="505955"/>
                </a:cubicBezTo>
                <a:close/>
                <a:moveTo>
                  <a:pt x="808121" y="674738"/>
                </a:moveTo>
                <a:cubicBezTo>
                  <a:pt x="737607" y="674363"/>
                  <a:pt x="698599" y="697242"/>
                  <a:pt x="689785" y="747127"/>
                </a:cubicBezTo>
                <a:cubicBezTo>
                  <a:pt x="680033" y="801700"/>
                  <a:pt x="709101" y="851398"/>
                  <a:pt x="766112" y="860024"/>
                </a:cubicBezTo>
                <a:cubicBezTo>
                  <a:pt x="910703" y="881966"/>
                  <a:pt x="1055857" y="899407"/>
                  <a:pt x="1201010" y="917035"/>
                </a:cubicBezTo>
                <a:cubicBezTo>
                  <a:pt x="1216388" y="918911"/>
                  <a:pt x="1233829" y="913472"/>
                  <a:pt x="1248645" y="907284"/>
                </a:cubicBezTo>
                <a:cubicBezTo>
                  <a:pt x="1305656" y="883466"/>
                  <a:pt x="1307531" y="808827"/>
                  <a:pt x="1266836" y="764005"/>
                </a:cubicBezTo>
                <a:cubicBezTo>
                  <a:pt x="1236642" y="730811"/>
                  <a:pt x="1204386" y="734562"/>
                  <a:pt x="1171004" y="729311"/>
                </a:cubicBezTo>
                <a:cubicBezTo>
                  <a:pt x="1050043" y="710182"/>
                  <a:pt x="929082" y="692741"/>
                  <a:pt x="807933" y="674550"/>
                </a:cubicBezTo>
                <a:close/>
                <a:moveTo>
                  <a:pt x="305897" y="512143"/>
                </a:moveTo>
                <a:lnTo>
                  <a:pt x="306085" y="512143"/>
                </a:lnTo>
                <a:cubicBezTo>
                  <a:pt x="306085" y="480637"/>
                  <a:pt x="306085" y="449131"/>
                  <a:pt x="306085" y="417812"/>
                </a:cubicBezTo>
                <a:cubicBezTo>
                  <a:pt x="306085" y="381805"/>
                  <a:pt x="307397" y="345798"/>
                  <a:pt x="304959" y="309979"/>
                </a:cubicBezTo>
                <a:cubicBezTo>
                  <a:pt x="301584" y="259719"/>
                  <a:pt x="269327" y="224837"/>
                  <a:pt x="226006" y="220524"/>
                </a:cubicBezTo>
                <a:cubicBezTo>
                  <a:pt x="175559" y="215460"/>
                  <a:pt x="135801" y="242466"/>
                  <a:pt x="122486" y="292725"/>
                </a:cubicBezTo>
                <a:cubicBezTo>
                  <a:pt x="117610" y="311292"/>
                  <a:pt x="114234" y="330983"/>
                  <a:pt x="114234" y="350299"/>
                </a:cubicBezTo>
                <a:cubicBezTo>
                  <a:pt x="113484" y="456633"/>
                  <a:pt x="113859" y="562966"/>
                  <a:pt x="113672" y="669487"/>
                </a:cubicBezTo>
                <a:cubicBezTo>
                  <a:pt x="113672" y="689178"/>
                  <a:pt x="116672" y="707932"/>
                  <a:pt x="123986" y="726498"/>
                </a:cubicBezTo>
                <a:cubicBezTo>
                  <a:pt x="145741" y="781446"/>
                  <a:pt x="179310" y="801513"/>
                  <a:pt x="235196" y="792136"/>
                </a:cubicBezTo>
                <a:cubicBezTo>
                  <a:pt x="278517" y="784822"/>
                  <a:pt x="304584" y="751065"/>
                  <a:pt x="305522" y="696492"/>
                </a:cubicBezTo>
                <a:cubicBezTo>
                  <a:pt x="306647" y="635168"/>
                  <a:pt x="305709" y="573656"/>
                  <a:pt x="305709" y="512143"/>
                </a:cubicBezTo>
                <a:close/>
                <a:moveTo>
                  <a:pt x="916892" y="378617"/>
                </a:moveTo>
                <a:cubicBezTo>
                  <a:pt x="916892" y="378617"/>
                  <a:pt x="916705" y="378617"/>
                  <a:pt x="916517" y="378617"/>
                </a:cubicBezTo>
                <a:cubicBezTo>
                  <a:pt x="916517" y="324794"/>
                  <a:pt x="917830" y="271159"/>
                  <a:pt x="916142" y="217336"/>
                </a:cubicBezTo>
                <a:cubicBezTo>
                  <a:pt x="914267" y="159387"/>
                  <a:pt x="878072" y="123005"/>
                  <a:pt x="824999" y="121504"/>
                </a:cubicBezTo>
                <a:cubicBezTo>
                  <a:pt x="770613" y="120192"/>
                  <a:pt x="727292" y="158261"/>
                  <a:pt x="725979" y="215085"/>
                </a:cubicBezTo>
                <a:cubicBezTo>
                  <a:pt x="723729" y="318043"/>
                  <a:pt x="725604" y="421188"/>
                  <a:pt x="725042" y="524333"/>
                </a:cubicBezTo>
                <a:cubicBezTo>
                  <a:pt x="725042" y="549838"/>
                  <a:pt x="736294" y="558840"/>
                  <a:pt x="760486" y="557902"/>
                </a:cubicBezTo>
                <a:cubicBezTo>
                  <a:pt x="802307" y="556027"/>
                  <a:pt x="844128" y="558090"/>
                  <a:pt x="885198" y="566904"/>
                </a:cubicBezTo>
                <a:cubicBezTo>
                  <a:pt x="908453" y="571968"/>
                  <a:pt x="917830" y="564466"/>
                  <a:pt x="917080" y="539711"/>
                </a:cubicBezTo>
                <a:cubicBezTo>
                  <a:pt x="915767" y="485888"/>
                  <a:pt x="916705" y="432253"/>
                  <a:pt x="916705" y="378430"/>
                </a:cubicBezTo>
                <a:close/>
                <a:moveTo>
                  <a:pt x="1222765" y="421376"/>
                </a:moveTo>
                <a:lnTo>
                  <a:pt x="1223327" y="421376"/>
                </a:lnTo>
                <a:cubicBezTo>
                  <a:pt x="1223327" y="371866"/>
                  <a:pt x="1224077" y="322544"/>
                  <a:pt x="1223327" y="273034"/>
                </a:cubicBezTo>
                <a:cubicBezTo>
                  <a:pt x="1222390" y="215835"/>
                  <a:pt x="1181131" y="169326"/>
                  <a:pt x="1132372" y="168951"/>
                </a:cubicBezTo>
                <a:cubicBezTo>
                  <a:pt x="1072360" y="168388"/>
                  <a:pt x="1035040" y="207959"/>
                  <a:pt x="1035228" y="273409"/>
                </a:cubicBezTo>
                <a:cubicBezTo>
                  <a:pt x="1035228" y="333233"/>
                  <a:pt x="1035790" y="393245"/>
                  <a:pt x="1036353" y="453069"/>
                </a:cubicBezTo>
                <a:cubicBezTo>
                  <a:pt x="1036916" y="497328"/>
                  <a:pt x="1019850" y="555652"/>
                  <a:pt x="1046292" y="581720"/>
                </a:cubicBezTo>
                <a:cubicBezTo>
                  <a:pt x="1072548" y="607600"/>
                  <a:pt x="1130309" y="601786"/>
                  <a:pt x="1174193" y="609850"/>
                </a:cubicBezTo>
                <a:cubicBezTo>
                  <a:pt x="1177193" y="610413"/>
                  <a:pt x="1180194" y="610600"/>
                  <a:pt x="1183007" y="610975"/>
                </a:cubicBezTo>
                <a:cubicBezTo>
                  <a:pt x="1211888" y="615664"/>
                  <a:pt x="1224077" y="604224"/>
                  <a:pt x="1223327" y="574218"/>
                </a:cubicBezTo>
                <a:cubicBezTo>
                  <a:pt x="1221827" y="523396"/>
                  <a:pt x="1222952" y="472386"/>
                  <a:pt x="1222952" y="421376"/>
                </a:cubicBezTo>
                <a:close/>
              </a:path>
            </a:pathLst>
          </a:custGeom>
          <a:solidFill>
            <a:schemeClr val="bg1"/>
          </a:solidFill>
          <a:ln w="1867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720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8"/>
    </mc:Choice>
    <mc:Fallback xmlns="">
      <p:transition spd="slow" advTm="4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32" y="2420595"/>
            <a:ext cx="8994093" cy="489989"/>
          </a:xfrm>
          <a:prstGeom prst="rect">
            <a:avLst/>
          </a:prstGeom>
          <a:solidFill>
            <a:srgbClr val="6FCC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391" tIns="33696" rIns="67391" bIns="33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endParaRPr lang="zh-CN" altLang="en-US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653084" y="2128963"/>
            <a:ext cx="1077412" cy="10725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391" tIns="33696" rIns="67391" bIns="33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47"/>
              </a:spcBef>
              <a:spcAft>
                <a:spcPts val="147"/>
              </a:spcAft>
            </a:pPr>
            <a:endParaRPr lang="zh-CN" altLang="en-US" sz="24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4233" y="1007988"/>
            <a:ext cx="1415115" cy="1082752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sz="1800" dirty="0">
                <a:latin typeface="Arial Black"/>
              </a:rPr>
              <a:t>TEXT</a:t>
            </a:r>
            <a:endParaRPr lang="en-US" altLang="zh-CN" sz="15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sz="1200" dirty="0"/>
              <a:t>And God said, Let there be light: and there was light</a:t>
            </a:r>
          </a:p>
        </p:txBody>
      </p:sp>
      <p:sp>
        <p:nvSpPr>
          <p:cNvPr id="5" name="矩形 4"/>
          <p:cNvSpPr/>
          <p:nvPr/>
        </p:nvSpPr>
        <p:spPr>
          <a:xfrm>
            <a:off x="1677455" y="2414158"/>
            <a:ext cx="1043398" cy="511248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pPr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sz="24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1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153839" y="2128963"/>
            <a:ext cx="1077412" cy="10725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391" tIns="33696" rIns="67391" bIns="33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47"/>
              </a:spcBef>
              <a:spcAft>
                <a:spcPts val="147"/>
              </a:spcAft>
            </a:pPr>
            <a:endParaRPr lang="zh-CN" altLang="en-US" sz="24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78210" y="2414158"/>
            <a:ext cx="1043398" cy="511248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pPr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sz="24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1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654595" y="2128963"/>
            <a:ext cx="1077412" cy="10725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391" tIns="33696" rIns="67391" bIns="33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47"/>
              </a:spcBef>
              <a:spcAft>
                <a:spcPts val="147"/>
              </a:spcAft>
            </a:pPr>
            <a:endParaRPr lang="zh-CN" altLang="en-US" sz="24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8965" y="2414158"/>
            <a:ext cx="1043398" cy="511248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pPr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sz="24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1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155349" y="2128963"/>
            <a:ext cx="1077412" cy="10725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391" tIns="33696" rIns="67391" bIns="33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47"/>
              </a:spcBef>
              <a:spcAft>
                <a:spcPts val="147"/>
              </a:spcAft>
            </a:pPr>
            <a:endParaRPr lang="zh-CN" altLang="en-US" sz="24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79720" y="2414158"/>
            <a:ext cx="1043398" cy="511248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pPr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sz="24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1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85743" y="1007988"/>
            <a:ext cx="1415115" cy="1082752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sz="1800" dirty="0">
                <a:latin typeface="Arial Black"/>
              </a:rPr>
              <a:t>TEXT</a:t>
            </a:r>
            <a:endParaRPr lang="en-US" altLang="zh-CN" sz="15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sz="12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3012023" y="3248913"/>
            <a:ext cx="1415115" cy="1082752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sz="1800" dirty="0">
                <a:latin typeface="Arial Black"/>
              </a:rPr>
              <a:t>TEXT</a:t>
            </a:r>
            <a:endParaRPr lang="en-US" altLang="zh-CN" sz="15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sz="1200" dirty="0"/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>
            <a:off x="5986498" y="3248913"/>
            <a:ext cx="1415115" cy="1082752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sz="1800" dirty="0">
                <a:latin typeface="Arial Black"/>
              </a:rPr>
              <a:t>TEXT</a:t>
            </a:r>
            <a:endParaRPr lang="en-US" altLang="zh-CN" sz="15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sz="1200" dirty="0"/>
              <a:t>And God said, Let there be light: and there was light</a:t>
            </a:r>
          </a:p>
        </p:txBody>
      </p:sp>
      <p:sp>
        <p:nvSpPr>
          <p:cNvPr id="17" name="TextBox 9"/>
          <p:cNvSpPr txBox="1"/>
          <p:nvPr/>
        </p:nvSpPr>
        <p:spPr>
          <a:xfrm>
            <a:off x="1044178" y="364008"/>
            <a:ext cx="6930319" cy="496546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43CCCA"/>
                </a:solidFill>
                <a:latin typeface="Arial Black" panose="020B0A04020102020204" pitchFamily="34" charset="0"/>
                <a:ea typeface="方正兰亭中粗黑_GBK" panose="02000000000000000000" pitchFamily="2" charset="-122"/>
                <a:cs typeface="华文黑体" pitchFamily="2" charset="-122"/>
              </a:rPr>
              <a:t>Suggestions and conclusions</a:t>
            </a:r>
            <a:endParaRPr lang="zh-CN" altLang="en-US" sz="2400" dirty="0">
              <a:solidFill>
                <a:srgbClr val="43CCCA"/>
              </a:solidFill>
              <a:latin typeface="Arial Black" panose="020B0A04020102020204" pitchFamily="34" charset="0"/>
              <a:ea typeface="方正兰亭中粗黑_GBK" panose="02000000000000000000" pitchFamily="2" charset="-122"/>
              <a:cs typeface="华文黑体" pitchFamily="2" charset="-122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C1A28E1D-75C6-4079-8DEA-B9382F77BFD0}"/>
              </a:ext>
            </a:extLst>
          </p:cNvPr>
          <p:cNvSpPr/>
          <p:nvPr/>
        </p:nvSpPr>
        <p:spPr>
          <a:xfrm>
            <a:off x="1044178" y="958154"/>
            <a:ext cx="7272808" cy="3722241"/>
          </a:xfrm>
          <a:prstGeom prst="roundRect">
            <a:avLst/>
          </a:prstGeom>
          <a:noFill/>
          <a:ln>
            <a:solidFill>
              <a:srgbClr val="79D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000F85E-6B8F-432F-9A8F-71899E9D7EE3}"/>
              </a:ext>
            </a:extLst>
          </p:cNvPr>
          <p:cNvGrpSpPr/>
          <p:nvPr/>
        </p:nvGrpSpPr>
        <p:grpSpPr>
          <a:xfrm>
            <a:off x="-18622" y="78516"/>
            <a:ext cx="8983681" cy="209392"/>
            <a:chOff x="-7697" y="669745"/>
            <a:chExt cx="7232216" cy="213679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695289BD-1039-4B8B-8D2F-9878281C95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15939" y="751963"/>
              <a:ext cx="7108580" cy="34289"/>
            </a:xfrm>
            <a:prstGeom prst="rect">
              <a:avLst/>
            </a:prstGeom>
            <a:solidFill>
              <a:srgbClr val="43CCCA"/>
            </a:solidFill>
            <a:ln>
              <a:noFill/>
            </a:ln>
          </p:spPr>
          <p:txBody>
            <a:bodyPr vert="horz" wrap="square" lIns="89606" tIns="44803" rIns="89606" bIns="44803" numCol="1" anchor="t" anchorCtr="0" compatLnSpc="1">
              <a:prstTxWarp prst="textNoShape">
                <a:avLst/>
              </a:prstTxWarp>
            </a:bodyPr>
            <a:lstStyle/>
            <a:p>
              <a:endParaRPr lang="es-AR" sz="1764"/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9A394BCC-142C-44CA-98B1-CFE7547C96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00BAFF"/>
            </a:solidFill>
            <a:ln>
              <a:noFill/>
            </a:ln>
          </p:spPr>
          <p:txBody>
            <a:bodyPr vert="horz" wrap="square" lIns="89606" tIns="44803" rIns="89606" bIns="44803" numCol="1" anchor="t" anchorCtr="0" compatLnSpc="1">
              <a:prstTxWarp prst="textNoShape">
                <a:avLst/>
              </a:prstTxWarp>
            </a:bodyPr>
            <a:lstStyle/>
            <a:p>
              <a:endParaRPr lang="es-AR" sz="1764"/>
            </a:p>
          </p:txBody>
        </p:sp>
      </p:grp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"/>
    </mc:Choice>
    <mc:Fallback xmlns="">
      <p:transition spd="slow" advTm="95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79053B2B-05C5-44E7-8BFE-37DC011AB5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82" y="0"/>
            <a:ext cx="8496944" cy="5040313"/>
          </a:xfrm>
          <a:prstGeom prst="rect">
            <a:avLst/>
          </a:prstGeom>
        </p:spPr>
      </p:pic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3EEB7E77-C948-4475-B7CB-6EC96F570A73}"/>
              </a:ext>
            </a:extLst>
          </p:cNvPr>
          <p:cNvSpPr/>
          <p:nvPr/>
        </p:nvSpPr>
        <p:spPr>
          <a:xfrm>
            <a:off x="0" y="0"/>
            <a:ext cx="833561" cy="5005114"/>
          </a:xfrm>
          <a:custGeom>
            <a:avLst/>
            <a:gdLst>
              <a:gd name="connsiteX0" fmla="*/ 0 w 4428554"/>
              <a:gd name="connsiteY0" fmla="*/ 0 h 5005238"/>
              <a:gd name="connsiteX1" fmla="*/ 3093648 w 4428554"/>
              <a:gd name="connsiteY1" fmla="*/ 0 h 5005238"/>
              <a:gd name="connsiteX2" fmla="*/ 4428554 w 4428554"/>
              <a:gd name="connsiteY2" fmla="*/ 1894314 h 5005238"/>
              <a:gd name="connsiteX3" fmla="*/ 13960 w 4428554"/>
              <a:gd name="connsiteY3" fmla="*/ 5005238 h 5005238"/>
              <a:gd name="connsiteX4" fmla="*/ 0 w 4428554"/>
              <a:gd name="connsiteY4" fmla="*/ 4985428 h 50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554" h="5005238">
                <a:moveTo>
                  <a:pt x="0" y="0"/>
                </a:moveTo>
                <a:lnTo>
                  <a:pt x="3093648" y="0"/>
                </a:lnTo>
                <a:lnTo>
                  <a:pt x="4428554" y="1894314"/>
                </a:lnTo>
                <a:lnTo>
                  <a:pt x="13960" y="5005238"/>
                </a:lnTo>
                <a:lnTo>
                  <a:pt x="0" y="4985428"/>
                </a:lnTo>
                <a:close/>
              </a:path>
            </a:pathLst>
          </a:custGeom>
          <a:solidFill>
            <a:srgbClr val="79D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9" name="TextBox 9"/>
          <p:cNvSpPr txBox="1"/>
          <p:nvPr/>
        </p:nvSpPr>
        <p:spPr>
          <a:xfrm>
            <a:off x="1076002" y="246742"/>
            <a:ext cx="6854526" cy="993157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Arial Black" panose="020B0A04020102020204" pitchFamily="34" charset="0"/>
                <a:ea typeface="方正兰亭中粗黑_GBK" panose="02000000000000000000" pitchFamily="2" charset="-122"/>
                <a:cs typeface="华文黑体" pitchFamily="2" charset="-122"/>
              </a:rPr>
              <a:t>World Ethics Day</a:t>
            </a:r>
            <a:endParaRPr lang="zh-CN" altLang="en-US" sz="4800" dirty="0">
              <a:solidFill>
                <a:schemeClr val="bg1"/>
              </a:solidFill>
              <a:latin typeface="Arial Black" panose="020B0A04020102020204" pitchFamily="34" charset="0"/>
              <a:ea typeface="方正兰亭中粗黑_GBK" panose="02000000000000000000" pitchFamily="2" charset="-122"/>
              <a:cs typeface="华文黑体" pitchFamily="2" charset="-122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2268314" y="2009451"/>
            <a:ext cx="288032" cy="288032"/>
          </a:xfrm>
          <a:prstGeom prst="diamond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9"/>
          <p:cNvSpPr txBox="1"/>
          <p:nvPr/>
        </p:nvSpPr>
        <p:spPr>
          <a:xfrm>
            <a:off x="2916386" y="1793428"/>
            <a:ext cx="4392488" cy="366575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中粗黑_GBK" panose="02000000000000000000" pitchFamily="2" charset="-122"/>
                <a:cs typeface="Arial" panose="020B0604020202020204" pitchFamily="34" charset="0"/>
              </a:rPr>
              <a:t>Research ideas and methods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兰亭中粗黑_GBK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2268314" y="2729531"/>
            <a:ext cx="288032" cy="288032"/>
          </a:xfrm>
          <a:prstGeom prst="diamond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9"/>
          <p:cNvSpPr txBox="1"/>
          <p:nvPr/>
        </p:nvSpPr>
        <p:spPr>
          <a:xfrm>
            <a:off x="2916386" y="2513508"/>
            <a:ext cx="4248472" cy="366575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中粗黑_GBK" panose="02000000000000000000" pitchFamily="2" charset="-122"/>
                <a:cs typeface="Arial" panose="020B0604020202020204" pitchFamily="34" charset="0"/>
              </a:rPr>
              <a:t>Technology and difficulties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兰亭中粗黑_GBK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2268314" y="3449611"/>
            <a:ext cx="288032" cy="288032"/>
          </a:xfrm>
          <a:prstGeom prst="diamond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9"/>
          <p:cNvSpPr txBox="1"/>
          <p:nvPr/>
        </p:nvSpPr>
        <p:spPr>
          <a:xfrm>
            <a:off x="2916386" y="3233587"/>
            <a:ext cx="4320480" cy="366575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中粗黑_GBK" panose="02000000000000000000" pitchFamily="2" charset="-122"/>
                <a:cs typeface="Arial" panose="020B0604020202020204" pitchFamily="34" charset="0"/>
              </a:rPr>
              <a:t>Results and applications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兰亭中粗黑_GBK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2268314" y="4025675"/>
            <a:ext cx="288032" cy="288032"/>
          </a:xfrm>
          <a:prstGeom prst="diamond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9"/>
          <p:cNvSpPr txBox="1"/>
          <p:nvPr/>
        </p:nvSpPr>
        <p:spPr>
          <a:xfrm>
            <a:off x="2916386" y="3809652"/>
            <a:ext cx="4608512" cy="366575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中粗黑_GBK" panose="02000000000000000000" pitchFamily="2" charset="-122"/>
                <a:cs typeface="Arial" panose="020B0604020202020204" pitchFamily="34" charset="0"/>
              </a:rPr>
              <a:t>Suggestions and conclusions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兰亭中粗黑_GBK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D85FF6CD-A54D-4ED4-95B2-F30378543385}"/>
              </a:ext>
            </a:extLst>
          </p:cNvPr>
          <p:cNvSpPr/>
          <p:nvPr/>
        </p:nvSpPr>
        <p:spPr>
          <a:xfrm rot="10800000">
            <a:off x="8172969" y="31195"/>
            <a:ext cx="833561" cy="5005114"/>
          </a:xfrm>
          <a:custGeom>
            <a:avLst/>
            <a:gdLst>
              <a:gd name="connsiteX0" fmla="*/ 0 w 4428554"/>
              <a:gd name="connsiteY0" fmla="*/ 0 h 5005238"/>
              <a:gd name="connsiteX1" fmla="*/ 3093648 w 4428554"/>
              <a:gd name="connsiteY1" fmla="*/ 0 h 5005238"/>
              <a:gd name="connsiteX2" fmla="*/ 4428554 w 4428554"/>
              <a:gd name="connsiteY2" fmla="*/ 1894314 h 5005238"/>
              <a:gd name="connsiteX3" fmla="*/ 13960 w 4428554"/>
              <a:gd name="connsiteY3" fmla="*/ 5005238 h 5005238"/>
              <a:gd name="connsiteX4" fmla="*/ 0 w 4428554"/>
              <a:gd name="connsiteY4" fmla="*/ 4985428 h 50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554" h="5005238">
                <a:moveTo>
                  <a:pt x="0" y="0"/>
                </a:moveTo>
                <a:lnTo>
                  <a:pt x="3093648" y="0"/>
                </a:lnTo>
                <a:lnTo>
                  <a:pt x="4428554" y="1894314"/>
                </a:lnTo>
                <a:lnTo>
                  <a:pt x="13960" y="5005238"/>
                </a:lnTo>
                <a:lnTo>
                  <a:pt x="0" y="4985428"/>
                </a:lnTo>
                <a:close/>
              </a:path>
            </a:pathLst>
          </a:custGeom>
          <a:solidFill>
            <a:srgbClr val="79D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21" name="菱形 9">
            <a:extLst>
              <a:ext uri="{FF2B5EF4-FFF2-40B4-BE49-F238E27FC236}">
                <a16:creationId xmlns:a16="http://schemas.microsoft.com/office/drawing/2014/main" id="{BFC7959A-6DE8-4A6B-A666-A43863FB381E}"/>
              </a:ext>
            </a:extLst>
          </p:cNvPr>
          <p:cNvSpPr/>
          <p:nvPr/>
        </p:nvSpPr>
        <p:spPr>
          <a:xfrm>
            <a:off x="6154179" y="2009451"/>
            <a:ext cx="288032" cy="288032"/>
          </a:xfrm>
          <a:prstGeom prst="diamond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11">
            <a:extLst>
              <a:ext uri="{FF2B5EF4-FFF2-40B4-BE49-F238E27FC236}">
                <a16:creationId xmlns:a16="http://schemas.microsoft.com/office/drawing/2014/main" id="{7EDEDAB4-6673-4F03-8151-4132FF51DE3A}"/>
              </a:ext>
            </a:extLst>
          </p:cNvPr>
          <p:cNvSpPr/>
          <p:nvPr/>
        </p:nvSpPr>
        <p:spPr>
          <a:xfrm>
            <a:off x="6154179" y="2729531"/>
            <a:ext cx="288032" cy="288032"/>
          </a:xfrm>
          <a:prstGeom prst="diamond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菱形 13">
            <a:extLst>
              <a:ext uri="{FF2B5EF4-FFF2-40B4-BE49-F238E27FC236}">
                <a16:creationId xmlns:a16="http://schemas.microsoft.com/office/drawing/2014/main" id="{B40CBDBE-D2A5-4BF0-85AC-CB1CC52D92D6}"/>
              </a:ext>
            </a:extLst>
          </p:cNvPr>
          <p:cNvSpPr/>
          <p:nvPr/>
        </p:nvSpPr>
        <p:spPr>
          <a:xfrm>
            <a:off x="6154179" y="3449611"/>
            <a:ext cx="288032" cy="288032"/>
          </a:xfrm>
          <a:prstGeom prst="diamond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菱形 15">
            <a:extLst>
              <a:ext uri="{FF2B5EF4-FFF2-40B4-BE49-F238E27FC236}">
                <a16:creationId xmlns:a16="http://schemas.microsoft.com/office/drawing/2014/main" id="{4129C0C6-78F9-4A76-A12B-3A5014258014}"/>
              </a:ext>
            </a:extLst>
          </p:cNvPr>
          <p:cNvSpPr/>
          <p:nvPr/>
        </p:nvSpPr>
        <p:spPr>
          <a:xfrm>
            <a:off x="6154179" y="4025675"/>
            <a:ext cx="288032" cy="288032"/>
          </a:xfrm>
          <a:prstGeom prst="diamond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0"/>
    </mc:Choice>
    <mc:Fallback xmlns="">
      <p:transition spd="slow" advTm="11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7F502CC-0457-49B8-843B-941E05FDA9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57" y="0"/>
            <a:ext cx="9013482" cy="5040313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434597" y="4178909"/>
            <a:ext cx="7809808" cy="615553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ctr"/>
            <a:r>
              <a:rPr lang="en-US" altLang="zh-CN" sz="4000" dirty="0">
                <a:solidFill>
                  <a:srgbClr val="79DDD1"/>
                </a:solidFill>
                <a:latin typeface="Arial Black" panose="020B0A04020102020204" pitchFamily="34" charset="0"/>
                <a:ea typeface="方正兰亭中粗黑_GBK" panose="02000000000000000000" pitchFamily="2" charset="-122"/>
                <a:cs typeface="华文黑体" pitchFamily="2" charset="-122"/>
              </a:rPr>
              <a:t>Results and applications</a:t>
            </a:r>
            <a:endParaRPr lang="zh-CN" altLang="en-US" sz="4000" dirty="0">
              <a:solidFill>
                <a:srgbClr val="79DDD1"/>
              </a:solidFill>
              <a:latin typeface="Arial Black" panose="020B0A04020102020204" pitchFamily="34" charset="0"/>
              <a:ea typeface="方正兰亭中粗黑_GBK" panose="02000000000000000000" pitchFamily="2" charset="-122"/>
              <a:cs typeface="华文黑体" pitchFamily="2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1359723" y="4306665"/>
            <a:ext cx="489430" cy="360040"/>
          </a:xfrm>
          <a:prstGeom prst="triangle">
            <a:avLst/>
          </a:prstGeom>
          <a:solidFill>
            <a:srgbClr val="6FC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60087B85-3B39-4AA2-8145-4A951747613C}"/>
              </a:ext>
            </a:extLst>
          </p:cNvPr>
          <p:cNvSpPr/>
          <p:nvPr/>
        </p:nvSpPr>
        <p:spPr>
          <a:xfrm rot="19489680">
            <a:off x="-1072436" y="1368786"/>
            <a:ext cx="5781339" cy="1891132"/>
          </a:xfrm>
          <a:custGeom>
            <a:avLst/>
            <a:gdLst>
              <a:gd name="connsiteX0" fmla="*/ 5155126 w 5329586"/>
              <a:gd name="connsiteY0" fmla="*/ 0 h 1625116"/>
              <a:gd name="connsiteX1" fmla="*/ 5329586 w 5329586"/>
              <a:gd name="connsiteY1" fmla="*/ 122941 h 1625116"/>
              <a:gd name="connsiteX2" fmla="*/ 5329586 w 5329586"/>
              <a:gd name="connsiteY2" fmla="*/ 1625116 h 1625116"/>
              <a:gd name="connsiteX3" fmla="*/ 0 w 5329586"/>
              <a:gd name="connsiteY3" fmla="*/ 1625116 h 1625116"/>
              <a:gd name="connsiteX4" fmla="*/ 133022 w 5329586"/>
              <a:gd name="connsiteY4" fmla="*/ 1436349 h 1625116"/>
              <a:gd name="connsiteX5" fmla="*/ 5155125 w 5329586"/>
              <a:gd name="connsiteY5" fmla="*/ 1436348 h 1625116"/>
              <a:gd name="connsiteX6" fmla="*/ 5155126 w 5329586"/>
              <a:gd name="connsiteY6" fmla="*/ 0 h 162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9586" h="1625116">
                <a:moveTo>
                  <a:pt x="5155126" y="0"/>
                </a:moveTo>
                <a:lnTo>
                  <a:pt x="5329586" y="122941"/>
                </a:lnTo>
                <a:lnTo>
                  <a:pt x="5329586" y="1625116"/>
                </a:lnTo>
                <a:lnTo>
                  <a:pt x="0" y="1625116"/>
                </a:lnTo>
                <a:lnTo>
                  <a:pt x="133022" y="1436349"/>
                </a:lnTo>
                <a:lnTo>
                  <a:pt x="5155125" y="1436348"/>
                </a:lnTo>
                <a:lnTo>
                  <a:pt x="5155126" y="0"/>
                </a:lnTo>
                <a:close/>
              </a:path>
            </a:pathLst>
          </a:custGeom>
          <a:solidFill>
            <a:srgbClr val="6FC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65AB14DD-FC7F-45F3-92AA-275D0887FB5B}"/>
              </a:ext>
            </a:extLst>
          </p:cNvPr>
          <p:cNvSpPr/>
          <p:nvPr/>
        </p:nvSpPr>
        <p:spPr>
          <a:xfrm rot="19489680">
            <a:off x="-1415956" y="-400440"/>
            <a:ext cx="5022104" cy="3324479"/>
          </a:xfrm>
          <a:custGeom>
            <a:avLst/>
            <a:gdLst>
              <a:gd name="connsiteX0" fmla="*/ 2342730 w 5022104"/>
              <a:gd name="connsiteY0" fmla="*/ 0 h 3324479"/>
              <a:gd name="connsiteX1" fmla="*/ 5022104 w 5022104"/>
              <a:gd name="connsiteY1" fmla="*/ 1888130 h 3324479"/>
              <a:gd name="connsiteX2" fmla="*/ 5022103 w 5022104"/>
              <a:gd name="connsiteY2" fmla="*/ 3324478 h 3324479"/>
              <a:gd name="connsiteX3" fmla="*/ 0 w 5022104"/>
              <a:gd name="connsiteY3" fmla="*/ 3324479 h 3324479"/>
              <a:gd name="connsiteX4" fmla="*/ 2342730 w 5022104"/>
              <a:gd name="connsiteY4" fmla="*/ 0 h 332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2104" h="3324479">
                <a:moveTo>
                  <a:pt x="2342730" y="0"/>
                </a:moveTo>
                <a:lnTo>
                  <a:pt x="5022104" y="1888130"/>
                </a:lnTo>
                <a:lnTo>
                  <a:pt x="5022103" y="3324478"/>
                </a:lnTo>
                <a:lnTo>
                  <a:pt x="0" y="3324479"/>
                </a:lnTo>
                <a:lnTo>
                  <a:pt x="2342730" y="0"/>
                </a:lnTo>
                <a:close/>
              </a:path>
            </a:pathLst>
          </a:custGeom>
          <a:solidFill>
            <a:srgbClr val="4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81B94B6-382F-4191-9607-0DE507F5D32B}"/>
              </a:ext>
            </a:extLst>
          </p:cNvPr>
          <p:cNvGrpSpPr/>
          <p:nvPr/>
        </p:nvGrpSpPr>
        <p:grpSpPr>
          <a:xfrm>
            <a:off x="533846" y="365419"/>
            <a:ext cx="1781144" cy="1724036"/>
            <a:chOff x="1359179" y="710245"/>
            <a:chExt cx="850558" cy="823287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BCF23C2C-B14B-45D9-B11A-B1C7CF98EFDA}"/>
                </a:ext>
              </a:extLst>
            </p:cNvPr>
            <p:cNvSpPr/>
            <p:nvPr/>
          </p:nvSpPr>
          <p:spPr>
            <a:xfrm>
              <a:off x="1359179" y="973306"/>
              <a:ext cx="850558" cy="560226"/>
            </a:xfrm>
            <a:custGeom>
              <a:avLst/>
              <a:gdLst>
                <a:gd name="connsiteX0" fmla="*/ 681070 w 850558"/>
                <a:gd name="connsiteY0" fmla="*/ 560184 h 560226"/>
                <a:gd name="connsiteX1" fmla="*/ 543434 w 850558"/>
                <a:gd name="connsiteY1" fmla="*/ 560184 h 560226"/>
                <a:gd name="connsiteX2" fmla="*/ 487903 w 850558"/>
                <a:gd name="connsiteY2" fmla="*/ 519512 h 560226"/>
                <a:gd name="connsiteX3" fmla="*/ 471901 w 850558"/>
                <a:gd name="connsiteY3" fmla="*/ 507701 h 560226"/>
                <a:gd name="connsiteX4" fmla="*/ 367507 w 850558"/>
                <a:gd name="connsiteY4" fmla="*/ 521036 h 560226"/>
                <a:gd name="connsiteX5" fmla="*/ 304452 w 850558"/>
                <a:gd name="connsiteY5" fmla="*/ 532847 h 560226"/>
                <a:gd name="connsiteX6" fmla="*/ 102046 w 850558"/>
                <a:gd name="connsiteY6" fmla="*/ 533038 h 560226"/>
                <a:gd name="connsiteX7" fmla="*/ 42324 w 850558"/>
                <a:gd name="connsiteY7" fmla="*/ 460743 h 560226"/>
                <a:gd name="connsiteX8" fmla="*/ 34894 w 850558"/>
                <a:gd name="connsiteY8" fmla="*/ 442265 h 560226"/>
                <a:gd name="connsiteX9" fmla="*/ 17368 w 850558"/>
                <a:gd name="connsiteY9" fmla="*/ 377018 h 560226"/>
                <a:gd name="connsiteX10" fmla="*/ 13273 w 850558"/>
                <a:gd name="connsiteY10" fmla="*/ 355206 h 560226"/>
                <a:gd name="connsiteX11" fmla="*/ 7843 w 850558"/>
                <a:gd name="connsiteY11" fmla="*/ 290912 h 560226"/>
                <a:gd name="connsiteX12" fmla="*/ 7843 w 850558"/>
                <a:gd name="connsiteY12" fmla="*/ 268433 h 560226"/>
                <a:gd name="connsiteX13" fmla="*/ 58135 w 850558"/>
                <a:gd name="connsiteY13" fmla="*/ 184232 h 560226"/>
                <a:gd name="connsiteX14" fmla="*/ 120810 w 850558"/>
                <a:gd name="connsiteY14" fmla="*/ 183851 h 560226"/>
                <a:gd name="connsiteX15" fmla="*/ 132430 w 850558"/>
                <a:gd name="connsiteY15" fmla="*/ 167373 h 560226"/>
                <a:gd name="connsiteX16" fmla="*/ 119381 w 850558"/>
                <a:gd name="connsiteY16" fmla="*/ 58312 h 560226"/>
                <a:gd name="connsiteX17" fmla="*/ 188723 w 850558"/>
                <a:gd name="connsiteY17" fmla="*/ 1067 h 560226"/>
                <a:gd name="connsiteX18" fmla="*/ 229776 w 850558"/>
                <a:gd name="connsiteY18" fmla="*/ 44120 h 560226"/>
                <a:gd name="connsiteX19" fmla="*/ 231109 w 850558"/>
                <a:gd name="connsiteY19" fmla="*/ 58217 h 560226"/>
                <a:gd name="connsiteX20" fmla="*/ 301309 w 850558"/>
                <a:gd name="connsiteY20" fmla="*/ 144704 h 560226"/>
                <a:gd name="connsiteX21" fmla="*/ 348648 w 850558"/>
                <a:gd name="connsiteY21" fmla="*/ 162420 h 560226"/>
                <a:gd name="connsiteX22" fmla="*/ 426562 w 850558"/>
                <a:gd name="connsiteY22" fmla="*/ 232334 h 560226"/>
                <a:gd name="connsiteX23" fmla="*/ 488761 w 850558"/>
                <a:gd name="connsiteY23" fmla="*/ 242811 h 560226"/>
                <a:gd name="connsiteX24" fmla="*/ 513430 w 850558"/>
                <a:gd name="connsiteY24" fmla="*/ 236715 h 560226"/>
                <a:gd name="connsiteX25" fmla="*/ 662878 w 850558"/>
                <a:gd name="connsiteY25" fmla="*/ 238430 h 560226"/>
                <a:gd name="connsiteX26" fmla="*/ 826708 w 850558"/>
                <a:gd name="connsiteY26" fmla="*/ 236810 h 560226"/>
                <a:gd name="connsiteX27" fmla="*/ 848996 w 850558"/>
                <a:gd name="connsiteY27" fmla="*/ 248050 h 560226"/>
                <a:gd name="connsiteX28" fmla="*/ 828517 w 850558"/>
                <a:gd name="connsiteY28" fmla="*/ 269672 h 560226"/>
                <a:gd name="connsiteX29" fmla="*/ 644399 w 850558"/>
                <a:gd name="connsiteY29" fmla="*/ 269005 h 560226"/>
                <a:gd name="connsiteX30" fmla="*/ 541243 w 850558"/>
                <a:gd name="connsiteY30" fmla="*/ 269291 h 560226"/>
                <a:gd name="connsiteX31" fmla="*/ 520098 w 850558"/>
                <a:gd name="connsiteY31" fmla="*/ 290817 h 560226"/>
                <a:gd name="connsiteX32" fmla="*/ 520098 w 850558"/>
                <a:gd name="connsiteY32" fmla="*/ 503320 h 560226"/>
                <a:gd name="connsiteX33" fmla="*/ 545625 w 850558"/>
                <a:gd name="connsiteY33" fmla="*/ 527513 h 560226"/>
                <a:gd name="connsiteX34" fmla="*/ 824898 w 850558"/>
                <a:gd name="connsiteY34" fmla="*/ 527418 h 560226"/>
                <a:gd name="connsiteX35" fmla="*/ 847282 w 850558"/>
                <a:gd name="connsiteY35" fmla="*/ 533133 h 560226"/>
                <a:gd name="connsiteX36" fmla="*/ 832708 w 850558"/>
                <a:gd name="connsiteY36" fmla="*/ 559232 h 560226"/>
                <a:gd name="connsiteX37" fmla="*/ 680975 w 850558"/>
                <a:gd name="connsiteY37" fmla="*/ 559422 h 560226"/>
                <a:gd name="connsiteX38" fmla="*/ 680975 w 850558"/>
                <a:gd name="connsiteY38" fmla="*/ 560184 h 560226"/>
                <a:gd name="connsiteX39" fmla="*/ 487522 w 850558"/>
                <a:gd name="connsiteY39" fmla="*/ 379209 h 560226"/>
                <a:gd name="connsiteX40" fmla="*/ 487522 w 850558"/>
                <a:gd name="connsiteY40" fmla="*/ 320535 h 560226"/>
                <a:gd name="connsiteX41" fmla="*/ 449899 w 850558"/>
                <a:gd name="connsiteY41" fmla="*/ 282626 h 560226"/>
                <a:gd name="connsiteX42" fmla="*/ 402464 w 850558"/>
                <a:gd name="connsiteY42" fmla="*/ 254146 h 560226"/>
                <a:gd name="connsiteX43" fmla="*/ 329312 w 850558"/>
                <a:gd name="connsiteY43" fmla="*/ 188519 h 560226"/>
                <a:gd name="connsiteX44" fmla="*/ 252255 w 850558"/>
                <a:gd name="connsiteY44" fmla="*/ 157848 h 560226"/>
                <a:gd name="connsiteX45" fmla="*/ 212917 w 850558"/>
                <a:gd name="connsiteY45" fmla="*/ 114319 h 560226"/>
                <a:gd name="connsiteX46" fmla="*/ 199010 w 850558"/>
                <a:gd name="connsiteY46" fmla="*/ 53264 h 560226"/>
                <a:gd name="connsiteX47" fmla="*/ 164149 w 850558"/>
                <a:gd name="connsiteY47" fmla="*/ 35166 h 560226"/>
                <a:gd name="connsiteX48" fmla="*/ 149956 w 850558"/>
                <a:gd name="connsiteY48" fmla="*/ 63265 h 560226"/>
                <a:gd name="connsiteX49" fmla="*/ 166435 w 850558"/>
                <a:gd name="connsiteY49" fmla="*/ 167564 h 560226"/>
                <a:gd name="connsiteX50" fmla="*/ 187961 w 850558"/>
                <a:gd name="connsiteY50" fmla="*/ 186899 h 560226"/>
                <a:gd name="connsiteX51" fmla="*/ 223394 w 850558"/>
                <a:gd name="connsiteY51" fmla="*/ 261099 h 560226"/>
                <a:gd name="connsiteX52" fmla="*/ 223394 w 850558"/>
                <a:gd name="connsiteY52" fmla="*/ 277863 h 560226"/>
                <a:gd name="connsiteX53" fmla="*/ 255493 w 850558"/>
                <a:gd name="connsiteY53" fmla="*/ 311010 h 560226"/>
                <a:gd name="connsiteX54" fmla="*/ 346457 w 850558"/>
                <a:gd name="connsiteY54" fmla="*/ 341871 h 560226"/>
                <a:gd name="connsiteX55" fmla="*/ 367698 w 850558"/>
                <a:gd name="connsiteY55" fmla="*/ 361302 h 560226"/>
                <a:gd name="connsiteX56" fmla="*/ 343409 w 850558"/>
                <a:gd name="connsiteY56" fmla="*/ 374447 h 560226"/>
                <a:gd name="connsiteX57" fmla="*/ 255017 w 850558"/>
                <a:gd name="connsiteY57" fmla="*/ 347300 h 560226"/>
                <a:gd name="connsiteX58" fmla="*/ 235586 w 850558"/>
                <a:gd name="connsiteY58" fmla="*/ 344443 h 560226"/>
                <a:gd name="connsiteX59" fmla="*/ 232824 w 850558"/>
                <a:gd name="connsiteY59" fmla="*/ 369684 h 560226"/>
                <a:gd name="connsiteX60" fmla="*/ 234253 w 850558"/>
                <a:gd name="connsiteY60" fmla="*/ 423215 h 560226"/>
                <a:gd name="connsiteX61" fmla="*/ 226156 w 850558"/>
                <a:gd name="connsiteY61" fmla="*/ 471125 h 560226"/>
                <a:gd name="connsiteX62" fmla="*/ 261304 w 850558"/>
                <a:gd name="connsiteY62" fmla="*/ 500177 h 560226"/>
                <a:gd name="connsiteX63" fmla="*/ 273400 w 850558"/>
                <a:gd name="connsiteY63" fmla="*/ 499986 h 560226"/>
                <a:gd name="connsiteX64" fmla="*/ 351791 w 850558"/>
                <a:gd name="connsiteY64" fmla="*/ 493890 h 560226"/>
                <a:gd name="connsiteX65" fmla="*/ 401512 w 850558"/>
                <a:gd name="connsiteY65" fmla="*/ 426834 h 560226"/>
                <a:gd name="connsiteX66" fmla="*/ 417895 w 850558"/>
                <a:gd name="connsiteY66" fmla="*/ 408546 h 560226"/>
                <a:gd name="connsiteX67" fmla="*/ 433801 w 850558"/>
                <a:gd name="connsiteY67" fmla="*/ 421500 h 560226"/>
                <a:gd name="connsiteX68" fmla="*/ 435421 w 850558"/>
                <a:gd name="connsiteY68" fmla="*/ 449599 h 560226"/>
                <a:gd name="connsiteX69" fmla="*/ 456185 w 850558"/>
                <a:gd name="connsiteY69" fmla="*/ 474554 h 560226"/>
                <a:gd name="connsiteX70" fmla="*/ 464281 w 850558"/>
                <a:gd name="connsiteY70" fmla="*/ 474554 h 560226"/>
                <a:gd name="connsiteX71" fmla="*/ 487903 w 850558"/>
                <a:gd name="connsiteY71" fmla="*/ 451885 h 560226"/>
                <a:gd name="connsiteX72" fmla="*/ 487618 w 850558"/>
                <a:gd name="connsiteY72" fmla="*/ 379019 h 560226"/>
                <a:gd name="connsiteX73" fmla="*/ 119953 w 850558"/>
                <a:gd name="connsiteY73" fmla="*/ 342824 h 560226"/>
                <a:gd name="connsiteX74" fmla="*/ 119953 w 850558"/>
                <a:gd name="connsiteY74" fmla="*/ 341871 h 560226"/>
                <a:gd name="connsiteX75" fmla="*/ 182532 w 850558"/>
                <a:gd name="connsiteY75" fmla="*/ 341776 h 560226"/>
                <a:gd name="connsiteX76" fmla="*/ 208249 w 850558"/>
                <a:gd name="connsiteY76" fmla="*/ 319868 h 560226"/>
                <a:gd name="connsiteX77" fmla="*/ 184532 w 850558"/>
                <a:gd name="connsiteY77" fmla="*/ 295484 h 560226"/>
                <a:gd name="connsiteX78" fmla="*/ 57373 w 850558"/>
                <a:gd name="connsiteY78" fmla="*/ 295675 h 560226"/>
                <a:gd name="connsiteX79" fmla="*/ 32513 w 850558"/>
                <a:gd name="connsiteY79" fmla="*/ 321297 h 560226"/>
                <a:gd name="connsiteX80" fmla="*/ 61469 w 850558"/>
                <a:gd name="connsiteY80" fmla="*/ 342824 h 560226"/>
                <a:gd name="connsiteX81" fmla="*/ 119953 w 850558"/>
                <a:gd name="connsiteY81" fmla="*/ 342824 h 560226"/>
                <a:gd name="connsiteX82" fmla="*/ 127287 w 850558"/>
                <a:gd name="connsiteY82" fmla="*/ 421691 h 560226"/>
                <a:gd name="connsiteX83" fmla="*/ 183865 w 850558"/>
                <a:gd name="connsiteY83" fmla="*/ 421691 h 560226"/>
                <a:gd name="connsiteX84" fmla="*/ 208059 w 850558"/>
                <a:gd name="connsiteY84" fmla="*/ 398354 h 560226"/>
                <a:gd name="connsiteX85" fmla="*/ 185294 w 850558"/>
                <a:gd name="connsiteY85" fmla="*/ 375399 h 560226"/>
                <a:gd name="connsiteX86" fmla="*/ 70137 w 850558"/>
                <a:gd name="connsiteY86" fmla="*/ 375399 h 560226"/>
                <a:gd name="connsiteX87" fmla="*/ 45372 w 850558"/>
                <a:gd name="connsiteY87" fmla="*/ 399116 h 560226"/>
                <a:gd name="connsiteX88" fmla="*/ 70804 w 850558"/>
                <a:gd name="connsiteY88" fmla="*/ 421881 h 560226"/>
                <a:gd name="connsiteX89" fmla="*/ 127382 w 850558"/>
                <a:gd name="connsiteY89" fmla="*/ 421881 h 560226"/>
                <a:gd name="connsiteX90" fmla="*/ 114809 w 850558"/>
                <a:gd name="connsiteY90" fmla="*/ 216998 h 560226"/>
                <a:gd name="connsiteX91" fmla="*/ 58231 w 850558"/>
                <a:gd name="connsiteY91" fmla="*/ 216998 h 560226"/>
                <a:gd name="connsiteX92" fmla="*/ 32418 w 850558"/>
                <a:gd name="connsiteY92" fmla="*/ 239001 h 560226"/>
                <a:gd name="connsiteX93" fmla="*/ 58135 w 850558"/>
                <a:gd name="connsiteY93" fmla="*/ 263480 h 560226"/>
                <a:gd name="connsiteX94" fmla="*/ 169292 w 850558"/>
                <a:gd name="connsiteY94" fmla="*/ 263480 h 560226"/>
                <a:gd name="connsiteX95" fmla="*/ 195295 w 850558"/>
                <a:gd name="connsiteY95" fmla="*/ 239287 h 560226"/>
                <a:gd name="connsiteX96" fmla="*/ 169483 w 850558"/>
                <a:gd name="connsiteY96" fmla="*/ 217189 h 560226"/>
                <a:gd name="connsiteX97" fmla="*/ 114904 w 850558"/>
                <a:gd name="connsiteY97" fmla="*/ 216998 h 560226"/>
                <a:gd name="connsiteX98" fmla="*/ 132240 w 850558"/>
                <a:gd name="connsiteY98" fmla="*/ 501986 h 560226"/>
                <a:gd name="connsiteX99" fmla="*/ 132240 w 850558"/>
                <a:gd name="connsiteY99" fmla="*/ 501986 h 560226"/>
                <a:gd name="connsiteX100" fmla="*/ 166625 w 850558"/>
                <a:gd name="connsiteY100" fmla="*/ 501986 h 560226"/>
                <a:gd name="connsiteX101" fmla="*/ 195391 w 850558"/>
                <a:gd name="connsiteY101" fmla="*/ 477793 h 560226"/>
                <a:gd name="connsiteX102" fmla="*/ 165101 w 850558"/>
                <a:gd name="connsiteY102" fmla="*/ 452933 h 560226"/>
                <a:gd name="connsiteX103" fmla="*/ 98426 w 850558"/>
                <a:gd name="connsiteY103" fmla="*/ 454742 h 560226"/>
                <a:gd name="connsiteX104" fmla="*/ 72423 w 850558"/>
                <a:gd name="connsiteY104" fmla="*/ 476650 h 560226"/>
                <a:gd name="connsiteX105" fmla="*/ 97950 w 850558"/>
                <a:gd name="connsiteY105" fmla="*/ 501796 h 560226"/>
                <a:gd name="connsiteX106" fmla="*/ 132335 w 850558"/>
                <a:gd name="connsiteY106" fmla="*/ 501986 h 56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850558" h="560226">
                  <a:moveTo>
                    <a:pt x="681070" y="560184"/>
                  </a:moveTo>
                  <a:cubicBezTo>
                    <a:pt x="635160" y="560184"/>
                    <a:pt x="589345" y="560279"/>
                    <a:pt x="543434" y="560184"/>
                  </a:cubicBezTo>
                  <a:cubicBezTo>
                    <a:pt x="508954" y="560089"/>
                    <a:pt x="498667" y="552850"/>
                    <a:pt x="487903" y="519512"/>
                  </a:cubicBezTo>
                  <a:cubicBezTo>
                    <a:pt x="485046" y="510559"/>
                    <a:pt x="480093" y="507416"/>
                    <a:pt x="471901" y="507701"/>
                  </a:cubicBezTo>
                  <a:cubicBezTo>
                    <a:pt x="436849" y="509225"/>
                    <a:pt x="401226" y="501415"/>
                    <a:pt x="367507" y="521036"/>
                  </a:cubicBezTo>
                  <a:cubicBezTo>
                    <a:pt x="349124" y="531704"/>
                    <a:pt x="326169" y="532847"/>
                    <a:pt x="304452" y="532847"/>
                  </a:cubicBezTo>
                  <a:cubicBezTo>
                    <a:pt x="237015" y="533038"/>
                    <a:pt x="169483" y="533228"/>
                    <a:pt x="102046" y="533038"/>
                  </a:cubicBezTo>
                  <a:cubicBezTo>
                    <a:pt x="56992" y="532943"/>
                    <a:pt x="33942" y="505320"/>
                    <a:pt x="42324" y="460743"/>
                  </a:cubicBezTo>
                  <a:cubicBezTo>
                    <a:pt x="44038" y="451694"/>
                    <a:pt x="41371" y="447313"/>
                    <a:pt x="34894" y="442265"/>
                  </a:cubicBezTo>
                  <a:cubicBezTo>
                    <a:pt x="13082" y="425024"/>
                    <a:pt x="8129" y="402545"/>
                    <a:pt x="17368" y="377018"/>
                  </a:cubicBezTo>
                  <a:cubicBezTo>
                    <a:pt x="20607" y="368160"/>
                    <a:pt x="18892" y="362350"/>
                    <a:pt x="13273" y="355206"/>
                  </a:cubicBezTo>
                  <a:cubicBezTo>
                    <a:pt x="-2539" y="335299"/>
                    <a:pt x="-4063" y="313106"/>
                    <a:pt x="7843" y="290912"/>
                  </a:cubicBezTo>
                  <a:cubicBezTo>
                    <a:pt x="12320" y="282626"/>
                    <a:pt x="11463" y="276434"/>
                    <a:pt x="7843" y="268433"/>
                  </a:cubicBezTo>
                  <a:cubicBezTo>
                    <a:pt x="-11778" y="224714"/>
                    <a:pt x="10510" y="187185"/>
                    <a:pt x="58135" y="184232"/>
                  </a:cubicBezTo>
                  <a:cubicBezTo>
                    <a:pt x="78995" y="182899"/>
                    <a:pt x="99950" y="183470"/>
                    <a:pt x="120810" y="183851"/>
                  </a:cubicBezTo>
                  <a:cubicBezTo>
                    <a:pt x="133764" y="184137"/>
                    <a:pt x="139098" y="180041"/>
                    <a:pt x="132430" y="167373"/>
                  </a:cubicBezTo>
                  <a:cubicBezTo>
                    <a:pt x="114238" y="132702"/>
                    <a:pt x="117095" y="95174"/>
                    <a:pt x="119381" y="58312"/>
                  </a:cubicBezTo>
                  <a:cubicBezTo>
                    <a:pt x="122048" y="16592"/>
                    <a:pt x="150147" y="-5220"/>
                    <a:pt x="188723" y="1067"/>
                  </a:cubicBezTo>
                  <a:cubicBezTo>
                    <a:pt x="212821" y="5067"/>
                    <a:pt x="226918" y="19736"/>
                    <a:pt x="229776" y="44120"/>
                  </a:cubicBezTo>
                  <a:cubicBezTo>
                    <a:pt x="230347" y="48787"/>
                    <a:pt x="230633" y="53549"/>
                    <a:pt x="231109" y="58217"/>
                  </a:cubicBezTo>
                  <a:cubicBezTo>
                    <a:pt x="235015" y="102889"/>
                    <a:pt x="254731" y="134036"/>
                    <a:pt x="301309" y="144704"/>
                  </a:cubicBezTo>
                  <a:cubicBezTo>
                    <a:pt x="317596" y="148418"/>
                    <a:pt x="332836" y="156419"/>
                    <a:pt x="348648" y="162420"/>
                  </a:cubicBezTo>
                  <a:cubicBezTo>
                    <a:pt x="383700" y="175660"/>
                    <a:pt x="409227" y="199091"/>
                    <a:pt x="426562" y="232334"/>
                  </a:cubicBezTo>
                  <a:cubicBezTo>
                    <a:pt x="438183" y="254622"/>
                    <a:pt x="469520" y="259766"/>
                    <a:pt x="488761" y="242811"/>
                  </a:cubicBezTo>
                  <a:cubicBezTo>
                    <a:pt x="496381" y="236144"/>
                    <a:pt x="504858" y="236620"/>
                    <a:pt x="513430" y="236715"/>
                  </a:cubicBezTo>
                  <a:cubicBezTo>
                    <a:pt x="563246" y="237382"/>
                    <a:pt x="613157" y="240620"/>
                    <a:pt x="662878" y="238430"/>
                  </a:cubicBezTo>
                  <a:cubicBezTo>
                    <a:pt x="717551" y="236048"/>
                    <a:pt x="772129" y="237668"/>
                    <a:pt x="826708" y="236810"/>
                  </a:cubicBezTo>
                  <a:cubicBezTo>
                    <a:pt x="835566" y="236620"/>
                    <a:pt x="846805" y="234239"/>
                    <a:pt x="848996" y="248050"/>
                  </a:cubicBezTo>
                  <a:cubicBezTo>
                    <a:pt x="851568" y="264052"/>
                    <a:pt x="844138" y="269767"/>
                    <a:pt x="828517" y="269672"/>
                  </a:cubicBezTo>
                  <a:cubicBezTo>
                    <a:pt x="767176" y="269100"/>
                    <a:pt x="705740" y="269005"/>
                    <a:pt x="644399" y="269005"/>
                  </a:cubicBezTo>
                  <a:cubicBezTo>
                    <a:pt x="610014" y="269005"/>
                    <a:pt x="575629" y="269957"/>
                    <a:pt x="541243" y="269291"/>
                  </a:cubicBezTo>
                  <a:cubicBezTo>
                    <a:pt x="525241" y="269005"/>
                    <a:pt x="520003" y="275291"/>
                    <a:pt x="520098" y="290817"/>
                  </a:cubicBezTo>
                  <a:cubicBezTo>
                    <a:pt x="520574" y="361683"/>
                    <a:pt x="520669" y="432454"/>
                    <a:pt x="520098" y="503320"/>
                  </a:cubicBezTo>
                  <a:cubicBezTo>
                    <a:pt x="519907" y="522179"/>
                    <a:pt x="527718" y="527609"/>
                    <a:pt x="545625" y="527513"/>
                  </a:cubicBezTo>
                  <a:cubicBezTo>
                    <a:pt x="638684" y="526942"/>
                    <a:pt x="731839" y="527228"/>
                    <a:pt x="824898" y="527418"/>
                  </a:cubicBezTo>
                  <a:cubicBezTo>
                    <a:pt x="832613" y="527418"/>
                    <a:pt x="841662" y="525037"/>
                    <a:pt x="847282" y="533133"/>
                  </a:cubicBezTo>
                  <a:cubicBezTo>
                    <a:pt x="855283" y="544658"/>
                    <a:pt x="847948" y="559041"/>
                    <a:pt x="832708" y="559232"/>
                  </a:cubicBezTo>
                  <a:cubicBezTo>
                    <a:pt x="782131" y="559898"/>
                    <a:pt x="731553" y="559422"/>
                    <a:pt x="680975" y="559422"/>
                  </a:cubicBezTo>
                  <a:cubicBezTo>
                    <a:pt x="680975" y="559708"/>
                    <a:pt x="680975" y="559898"/>
                    <a:pt x="680975" y="560184"/>
                  </a:cubicBezTo>
                  <a:close/>
                  <a:moveTo>
                    <a:pt x="487522" y="379209"/>
                  </a:moveTo>
                  <a:cubicBezTo>
                    <a:pt x="487522" y="359683"/>
                    <a:pt x="487522" y="340061"/>
                    <a:pt x="487522" y="320535"/>
                  </a:cubicBezTo>
                  <a:cubicBezTo>
                    <a:pt x="487332" y="277863"/>
                    <a:pt x="491332" y="281197"/>
                    <a:pt x="449899" y="282626"/>
                  </a:cubicBezTo>
                  <a:cubicBezTo>
                    <a:pt x="426372" y="283483"/>
                    <a:pt x="412180" y="275768"/>
                    <a:pt x="402464" y="254146"/>
                  </a:cubicBezTo>
                  <a:cubicBezTo>
                    <a:pt x="387986" y="221951"/>
                    <a:pt x="362935" y="200520"/>
                    <a:pt x="329312" y="188519"/>
                  </a:cubicBezTo>
                  <a:cubicBezTo>
                    <a:pt x="303309" y="179184"/>
                    <a:pt x="277972" y="168135"/>
                    <a:pt x="252255" y="157848"/>
                  </a:cubicBezTo>
                  <a:cubicBezTo>
                    <a:pt x="232062" y="149752"/>
                    <a:pt x="219679" y="134702"/>
                    <a:pt x="212917" y="114319"/>
                  </a:cubicBezTo>
                  <a:cubicBezTo>
                    <a:pt x="206344" y="94412"/>
                    <a:pt x="201772" y="74123"/>
                    <a:pt x="199010" y="53264"/>
                  </a:cubicBezTo>
                  <a:cubicBezTo>
                    <a:pt x="196343" y="33261"/>
                    <a:pt x="179103" y="24689"/>
                    <a:pt x="164149" y="35166"/>
                  </a:cubicBezTo>
                  <a:cubicBezTo>
                    <a:pt x="154528" y="41929"/>
                    <a:pt x="150814" y="52406"/>
                    <a:pt x="149956" y="63265"/>
                  </a:cubicBezTo>
                  <a:cubicBezTo>
                    <a:pt x="147099" y="99269"/>
                    <a:pt x="148623" y="134607"/>
                    <a:pt x="166435" y="167564"/>
                  </a:cubicBezTo>
                  <a:cubicBezTo>
                    <a:pt x="171483" y="176993"/>
                    <a:pt x="177293" y="183185"/>
                    <a:pt x="187961" y="186899"/>
                  </a:cubicBezTo>
                  <a:cubicBezTo>
                    <a:pt x="221680" y="198615"/>
                    <a:pt x="234634" y="226714"/>
                    <a:pt x="223394" y="261099"/>
                  </a:cubicBezTo>
                  <a:cubicBezTo>
                    <a:pt x="221584" y="266719"/>
                    <a:pt x="217965" y="271862"/>
                    <a:pt x="223394" y="277863"/>
                  </a:cubicBezTo>
                  <a:cubicBezTo>
                    <a:pt x="233586" y="289388"/>
                    <a:pt x="241301" y="303009"/>
                    <a:pt x="255493" y="311010"/>
                  </a:cubicBezTo>
                  <a:cubicBezTo>
                    <a:pt x="283878" y="327107"/>
                    <a:pt x="312929" y="341014"/>
                    <a:pt x="346457" y="341871"/>
                  </a:cubicBezTo>
                  <a:cubicBezTo>
                    <a:pt x="359316" y="342157"/>
                    <a:pt x="369317" y="344824"/>
                    <a:pt x="367698" y="361302"/>
                  </a:cubicBezTo>
                  <a:cubicBezTo>
                    <a:pt x="366079" y="378161"/>
                    <a:pt x="353601" y="375304"/>
                    <a:pt x="343409" y="374447"/>
                  </a:cubicBezTo>
                  <a:cubicBezTo>
                    <a:pt x="312072" y="371684"/>
                    <a:pt x="282925" y="361588"/>
                    <a:pt x="255017" y="347300"/>
                  </a:cubicBezTo>
                  <a:cubicBezTo>
                    <a:pt x="249207" y="344348"/>
                    <a:pt x="243111" y="335870"/>
                    <a:pt x="235586" y="344443"/>
                  </a:cubicBezTo>
                  <a:cubicBezTo>
                    <a:pt x="228919" y="351968"/>
                    <a:pt x="226347" y="359397"/>
                    <a:pt x="232824" y="369684"/>
                  </a:cubicBezTo>
                  <a:cubicBezTo>
                    <a:pt x="243587" y="386734"/>
                    <a:pt x="246349" y="406832"/>
                    <a:pt x="234253" y="423215"/>
                  </a:cubicBezTo>
                  <a:cubicBezTo>
                    <a:pt x="222632" y="439026"/>
                    <a:pt x="222918" y="453123"/>
                    <a:pt x="226156" y="471125"/>
                  </a:cubicBezTo>
                  <a:cubicBezTo>
                    <a:pt x="231586" y="501415"/>
                    <a:pt x="229871" y="501701"/>
                    <a:pt x="261304" y="500177"/>
                  </a:cubicBezTo>
                  <a:cubicBezTo>
                    <a:pt x="265304" y="499986"/>
                    <a:pt x="269400" y="500081"/>
                    <a:pt x="273400" y="499986"/>
                  </a:cubicBezTo>
                  <a:cubicBezTo>
                    <a:pt x="299594" y="499605"/>
                    <a:pt x="326074" y="501796"/>
                    <a:pt x="351791" y="493890"/>
                  </a:cubicBezTo>
                  <a:cubicBezTo>
                    <a:pt x="388081" y="482746"/>
                    <a:pt x="403988" y="462458"/>
                    <a:pt x="401512" y="426834"/>
                  </a:cubicBezTo>
                  <a:cubicBezTo>
                    <a:pt x="400559" y="413213"/>
                    <a:pt x="408655" y="411118"/>
                    <a:pt x="417895" y="408546"/>
                  </a:cubicBezTo>
                  <a:cubicBezTo>
                    <a:pt x="429325" y="405403"/>
                    <a:pt x="431706" y="413023"/>
                    <a:pt x="433801" y="421500"/>
                  </a:cubicBezTo>
                  <a:cubicBezTo>
                    <a:pt x="436087" y="430835"/>
                    <a:pt x="436849" y="440074"/>
                    <a:pt x="435421" y="449599"/>
                  </a:cubicBezTo>
                  <a:cubicBezTo>
                    <a:pt x="432754" y="466236"/>
                    <a:pt x="439675" y="474554"/>
                    <a:pt x="456185" y="474554"/>
                  </a:cubicBezTo>
                  <a:cubicBezTo>
                    <a:pt x="458852" y="474554"/>
                    <a:pt x="461614" y="474269"/>
                    <a:pt x="464281" y="474554"/>
                  </a:cubicBezTo>
                  <a:cubicBezTo>
                    <a:pt x="481522" y="476745"/>
                    <a:pt x="488856" y="470078"/>
                    <a:pt x="487903" y="451885"/>
                  </a:cubicBezTo>
                  <a:cubicBezTo>
                    <a:pt x="486665" y="427691"/>
                    <a:pt x="487618" y="403307"/>
                    <a:pt x="487618" y="379019"/>
                  </a:cubicBezTo>
                  <a:close/>
                  <a:moveTo>
                    <a:pt x="119953" y="342824"/>
                  </a:moveTo>
                  <a:cubicBezTo>
                    <a:pt x="119953" y="342824"/>
                    <a:pt x="119953" y="342252"/>
                    <a:pt x="119953" y="341871"/>
                  </a:cubicBezTo>
                  <a:cubicBezTo>
                    <a:pt x="140812" y="341871"/>
                    <a:pt x="161672" y="342157"/>
                    <a:pt x="182532" y="341776"/>
                  </a:cubicBezTo>
                  <a:cubicBezTo>
                    <a:pt x="196629" y="341490"/>
                    <a:pt x="207868" y="336728"/>
                    <a:pt x="208249" y="319868"/>
                  </a:cubicBezTo>
                  <a:cubicBezTo>
                    <a:pt x="208535" y="303866"/>
                    <a:pt x="198915" y="295770"/>
                    <a:pt x="184532" y="295484"/>
                  </a:cubicBezTo>
                  <a:cubicBezTo>
                    <a:pt x="142146" y="294722"/>
                    <a:pt x="99760" y="294532"/>
                    <a:pt x="57373" y="295675"/>
                  </a:cubicBezTo>
                  <a:cubicBezTo>
                    <a:pt x="42895" y="296056"/>
                    <a:pt x="30799" y="304247"/>
                    <a:pt x="32513" y="321297"/>
                  </a:cubicBezTo>
                  <a:cubicBezTo>
                    <a:pt x="34132" y="337966"/>
                    <a:pt x="46515" y="342824"/>
                    <a:pt x="61469" y="342824"/>
                  </a:cubicBezTo>
                  <a:cubicBezTo>
                    <a:pt x="80995" y="342824"/>
                    <a:pt x="100522" y="342824"/>
                    <a:pt x="119953" y="342824"/>
                  </a:cubicBezTo>
                  <a:close/>
                  <a:moveTo>
                    <a:pt x="127287" y="421691"/>
                  </a:moveTo>
                  <a:cubicBezTo>
                    <a:pt x="146146" y="421691"/>
                    <a:pt x="165006" y="421691"/>
                    <a:pt x="183865" y="421691"/>
                  </a:cubicBezTo>
                  <a:cubicBezTo>
                    <a:pt x="199391" y="421691"/>
                    <a:pt x="208154" y="413880"/>
                    <a:pt x="208059" y="398354"/>
                  </a:cubicBezTo>
                  <a:cubicBezTo>
                    <a:pt x="207964" y="383972"/>
                    <a:pt x="199582" y="375590"/>
                    <a:pt x="185294" y="375399"/>
                  </a:cubicBezTo>
                  <a:cubicBezTo>
                    <a:pt x="146908" y="374923"/>
                    <a:pt x="108523" y="374923"/>
                    <a:pt x="70137" y="375399"/>
                  </a:cubicBezTo>
                  <a:cubicBezTo>
                    <a:pt x="55278" y="375590"/>
                    <a:pt x="44991" y="384162"/>
                    <a:pt x="45372" y="399116"/>
                  </a:cubicBezTo>
                  <a:cubicBezTo>
                    <a:pt x="45753" y="413594"/>
                    <a:pt x="55087" y="422072"/>
                    <a:pt x="70804" y="421881"/>
                  </a:cubicBezTo>
                  <a:cubicBezTo>
                    <a:pt x="89663" y="421691"/>
                    <a:pt x="108523" y="421881"/>
                    <a:pt x="127382" y="421881"/>
                  </a:cubicBezTo>
                  <a:close/>
                  <a:moveTo>
                    <a:pt x="114809" y="216998"/>
                  </a:moveTo>
                  <a:cubicBezTo>
                    <a:pt x="95950" y="216998"/>
                    <a:pt x="77090" y="216998"/>
                    <a:pt x="58231" y="216998"/>
                  </a:cubicBezTo>
                  <a:cubicBezTo>
                    <a:pt x="43467" y="216998"/>
                    <a:pt x="32799" y="223094"/>
                    <a:pt x="32418" y="239001"/>
                  </a:cubicBezTo>
                  <a:cubicBezTo>
                    <a:pt x="31942" y="255670"/>
                    <a:pt x="42324" y="263385"/>
                    <a:pt x="58135" y="263480"/>
                  </a:cubicBezTo>
                  <a:cubicBezTo>
                    <a:pt x="95188" y="263766"/>
                    <a:pt x="132240" y="263671"/>
                    <a:pt x="169292" y="263480"/>
                  </a:cubicBezTo>
                  <a:cubicBezTo>
                    <a:pt x="185104" y="263385"/>
                    <a:pt x="195391" y="256051"/>
                    <a:pt x="195295" y="239287"/>
                  </a:cubicBezTo>
                  <a:cubicBezTo>
                    <a:pt x="195105" y="222904"/>
                    <a:pt x="183580" y="217570"/>
                    <a:pt x="169483" y="217189"/>
                  </a:cubicBezTo>
                  <a:cubicBezTo>
                    <a:pt x="151290" y="216713"/>
                    <a:pt x="133097" y="217094"/>
                    <a:pt x="114904" y="216998"/>
                  </a:cubicBezTo>
                  <a:close/>
                  <a:moveTo>
                    <a:pt x="132240" y="501986"/>
                  </a:moveTo>
                  <a:lnTo>
                    <a:pt x="132240" y="501986"/>
                  </a:lnTo>
                  <a:cubicBezTo>
                    <a:pt x="143670" y="502082"/>
                    <a:pt x="155195" y="502367"/>
                    <a:pt x="166625" y="501986"/>
                  </a:cubicBezTo>
                  <a:cubicBezTo>
                    <a:pt x="182532" y="501605"/>
                    <a:pt x="194629" y="495890"/>
                    <a:pt x="195391" y="477793"/>
                  </a:cubicBezTo>
                  <a:cubicBezTo>
                    <a:pt x="196057" y="462362"/>
                    <a:pt x="184342" y="452742"/>
                    <a:pt x="165101" y="452933"/>
                  </a:cubicBezTo>
                  <a:cubicBezTo>
                    <a:pt x="142908" y="453218"/>
                    <a:pt x="120715" y="454266"/>
                    <a:pt x="98426" y="454742"/>
                  </a:cubicBezTo>
                  <a:cubicBezTo>
                    <a:pt x="83662" y="455028"/>
                    <a:pt x="72994" y="460743"/>
                    <a:pt x="72423" y="476650"/>
                  </a:cubicBezTo>
                  <a:cubicBezTo>
                    <a:pt x="71756" y="493414"/>
                    <a:pt x="82615" y="500843"/>
                    <a:pt x="97950" y="501796"/>
                  </a:cubicBezTo>
                  <a:cubicBezTo>
                    <a:pt x="109380" y="502558"/>
                    <a:pt x="120810" y="501986"/>
                    <a:pt x="132335" y="5019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71A10151-4525-4D13-BEDD-5B2DC1922333}"/>
                </a:ext>
              </a:extLst>
            </p:cNvPr>
            <p:cNvSpPr/>
            <p:nvPr/>
          </p:nvSpPr>
          <p:spPr>
            <a:xfrm>
              <a:off x="1595905" y="710245"/>
              <a:ext cx="374335" cy="374238"/>
            </a:xfrm>
            <a:custGeom>
              <a:avLst/>
              <a:gdLst>
                <a:gd name="connsiteX0" fmla="*/ 188407 w 374335"/>
                <a:gd name="connsiteY0" fmla="*/ 0 h 374238"/>
                <a:gd name="connsiteX1" fmla="*/ 374335 w 374335"/>
                <a:gd name="connsiteY1" fmla="*/ 185928 h 374238"/>
                <a:gd name="connsiteX2" fmla="*/ 189265 w 374335"/>
                <a:gd name="connsiteY2" fmla="*/ 374237 h 374238"/>
                <a:gd name="connsiteX3" fmla="*/ 3 w 374335"/>
                <a:gd name="connsiteY3" fmla="*/ 186785 h 374238"/>
                <a:gd name="connsiteX4" fmla="*/ 188407 w 374335"/>
                <a:gd name="connsiteY4" fmla="*/ 0 h 374238"/>
                <a:gd name="connsiteX5" fmla="*/ 32959 w 374335"/>
                <a:gd name="connsiteY5" fmla="*/ 184880 h 374238"/>
                <a:gd name="connsiteX6" fmla="*/ 186598 w 374335"/>
                <a:gd name="connsiteY6" fmla="*/ 341186 h 374238"/>
                <a:gd name="connsiteX7" fmla="*/ 343474 w 374335"/>
                <a:gd name="connsiteY7" fmla="*/ 187547 h 374238"/>
                <a:gd name="connsiteX8" fmla="*/ 187264 w 374335"/>
                <a:gd name="connsiteY8" fmla="*/ 30766 h 374238"/>
                <a:gd name="connsiteX9" fmla="*/ 33055 w 374335"/>
                <a:gd name="connsiteY9" fmla="*/ 184785 h 37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335" h="374238">
                  <a:moveTo>
                    <a:pt x="188407" y="0"/>
                  </a:moveTo>
                  <a:cubicBezTo>
                    <a:pt x="292801" y="0"/>
                    <a:pt x="374240" y="81534"/>
                    <a:pt x="374335" y="185928"/>
                  </a:cubicBezTo>
                  <a:cubicBezTo>
                    <a:pt x="374335" y="288608"/>
                    <a:pt x="289753" y="374618"/>
                    <a:pt x="189265" y="374237"/>
                  </a:cubicBezTo>
                  <a:cubicBezTo>
                    <a:pt x="85728" y="373856"/>
                    <a:pt x="479" y="289465"/>
                    <a:pt x="3" y="186785"/>
                  </a:cubicBezTo>
                  <a:cubicBezTo>
                    <a:pt x="-569" y="83725"/>
                    <a:pt x="83918" y="0"/>
                    <a:pt x="188407" y="0"/>
                  </a:cubicBezTo>
                  <a:close/>
                  <a:moveTo>
                    <a:pt x="32959" y="184880"/>
                  </a:moveTo>
                  <a:cubicBezTo>
                    <a:pt x="32674" y="272510"/>
                    <a:pt x="99634" y="340709"/>
                    <a:pt x="186598" y="341186"/>
                  </a:cubicBezTo>
                  <a:cubicBezTo>
                    <a:pt x="273180" y="341662"/>
                    <a:pt x="342808" y="273558"/>
                    <a:pt x="343474" y="187547"/>
                  </a:cubicBezTo>
                  <a:cubicBezTo>
                    <a:pt x="344141" y="100679"/>
                    <a:pt x="274609" y="30861"/>
                    <a:pt x="187264" y="30766"/>
                  </a:cubicBezTo>
                  <a:cubicBezTo>
                    <a:pt x="102016" y="30766"/>
                    <a:pt x="33340" y="99346"/>
                    <a:pt x="33055" y="18478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9AF061E8-C5BB-4B06-AD62-DCAF1964F14D}"/>
                </a:ext>
              </a:extLst>
            </p:cNvPr>
            <p:cNvSpPr/>
            <p:nvPr/>
          </p:nvSpPr>
          <p:spPr>
            <a:xfrm>
              <a:off x="2001527" y="984289"/>
              <a:ext cx="86540" cy="60461"/>
            </a:xfrm>
            <a:custGeom>
              <a:avLst/>
              <a:gdLst>
                <a:gd name="connsiteX0" fmla="*/ 86538 w 86540"/>
                <a:gd name="connsiteY0" fmla="*/ 43709 h 60461"/>
                <a:gd name="connsiteX1" fmla="*/ 62154 w 86540"/>
                <a:gd name="connsiteY1" fmla="*/ 58473 h 60461"/>
                <a:gd name="connsiteX2" fmla="*/ 9957 w 86540"/>
                <a:gd name="connsiteY2" fmla="*/ 32755 h 60461"/>
                <a:gd name="connsiteX3" fmla="*/ 3480 w 86540"/>
                <a:gd name="connsiteY3" fmla="*/ 8371 h 60461"/>
                <a:gd name="connsiteX4" fmla="*/ 24054 w 86540"/>
                <a:gd name="connsiteY4" fmla="*/ 4085 h 60461"/>
                <a:gd name="connsiteX5" fmla="*/ 75965 w 86540"/>
                <a:gd name="connsiteY5" fmla="*/ 30279 h 60461"/>
                <a:gd name="connsiteX6" fmla="*/ 86442 w 86540"/>
                <a:gd name="connsiteY6" fmla="*/ 43804 h 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40" h="60461">
                  <a:moveTo>
                    <a:pt x="86538" y="43709"/>
                  </a:moveTo>
                  <a:cubicBezTo>
                    <a:pt x="85871" y="56758"/>
                    <a:pt x="74631" y="64283"/>
                    <a:pt x="62154" y="58473"/>
                  </a:cubicBezTo>
                  <a:cubicBezTo>
                    <a:pt x="44628" y="50186"/>
                    <a:pt x="27578" y="40852"/>
                    <a:pt x="9957" y="32755"/>
                  </a:cubicBezTo>
                  <a:cubicBezTo>
                    <a:pt x="-2712" y="26850"/>
                    <a:pt x="-1378" y="18944"/>
                    <a:pt x="3480" y="8371"/>
                  </a:cubicBezTo>
                  <a:cubicBezTo>
                    <a:pt x="8909" y="-3440"/>
                    <a:pt x="15386" y="-677"/>
                    <a:pt x="24054" y="4085"/>
                  </a:cubicBezTo>
                  <a:cubicBezTo>
                    <a:pt x="41103" y="13229"/>
                    <a:pt x="58629" y="21516"/>
                    <a:pt x="75965" y="30279"/>
                  </a:cubicBezTo>
                  <a:cubicBezTo>
                    <a:pt x="81204" y="32946"/>
                    <a:pt x="87395" y="35041"/>
                    <a:pt x="86442" y="438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67C53C1B-1AA5-4FD0-980B-7E83CD2A7805}"/>
                </a:ext>
              </a:extLst>
            </p:cNvPr>
            <p:cNvSpPr/>
            <p:nvPr/>
          </p:nvSpPr>
          <p:spPr>
            <a:xfrm>
              <a:off x="2000860" y="746787"/>
              <a:ext cx="87636" cy="61502"/>
            </a:xfrm>
            <a:custGeom>
              <a:avLst/>
              <a:gdLst>
                <a:gd name="connsiteX0" fmla="*/ 19196 w 87636"/>
                <a:gd name="connsiteY0" fmla="*/ 61470 h 61502"/>
                <a:gd name="connsiteX1" fmla="*/ 2051 w 87636"/>
                <a:gd name="connsiteY1" fmla="*/ 49182 h 61502"/>
                <a:gd name="connsiteX2" fmla="*/ 6814 w 87636"/>
                <a:gd name="connsiteY2" fmla="*/ 32323 h 61502"/>
                <a:gd name="connsiteX3" fmla="*/ 67678 w 87636"/>
                <a:gd name="connsiteY3" fmla="*/ 1462 h 61502"/>
                <a:gd name="connsiteX4" fmla="*/ 82347 w 87636"/>
                <a:gd name="connsiteY4" fmla="*/ 7368 h 61502"/>
                <a:gd name="connsiteX5" fmla="*/ 83490 w 87636"/>
                <a:gd name="connsiteY5" fmla="*/ 26989 h 61502"/>
                <a:gd name="connsiteX6" fmla="*/ 19196 w 87636"/>
                <a:gd name="connsiteY6" fmla="*/ 61470 h 6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36" h="61502">
                  <a:moveTo>
                    <a:pt x="19196" y="61470"/>
                  </a:moveTo>
                  <a:cubicBezTo>
                    <a:pt x="7004" y="62041"/>
                    <a:pt x="5004" y="54993"/>
                    <a:pt x="2051" y="49182"/>
                  </a:cubicBezTo>
                  <a:cubicBezTo>
                    <a:pt x="-1473" y="42229"/>
                    <a:pt x="-806" y="36228"/>
                    <a:pt x="6814" y="32323"/>
                  </a:cubicBezTo>
                  <a:cubicBezTo>
                    <a:pt x="27102" y="22036"/>
                    <a:pt x="47295" y="11654"/>
                    <a:pt x="67678" y="1462"/>
                  </a:cubicBezTo>
                  <a:cubicBezTo>
                    <a:pt x="74441" y="-1967"/>
                    <a:pt x="79394" y="891"/>
                    <a:pt x="82347" y="7368"/>
                  </a:cubicBezTo>
                  <a:cubicBezTo>
                    <a:pt x="85300" y="13749"/>
                    <a:pt x="91967" y="22036"/>
                    <a:pt x="83490" y="26989"/>
                  </a:cubicBezTo>
                  <a:cubicBezTo>
                    <a:pt x="61678" y="39943"/>
                    <a:pt x="38818" y="51087"/>
                    <a:pt x="19196" y="6147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892B5946-3BC5-495F-834E-BF9740CA225D}"/>
                </a:ext>
              </a:extLst>
            </p:cNvPr>
            <p:cNvSpPr/>
            <p:nvPr/>
          </p:nvSpPr>
          <p:spPr>
            <a:xfrm>
              <a:off x="1499156" y="746630"/>
              <a:ext cx="88328" cy="61920"/>
            </a:xfrm>
            <a:custGeom>
              <a:avLst/>
              <a:gdLst>
                <a:gd name="connsiteX0" fmla="*/ 17408 w 88328"/>
                <a:gd name="connsiteY0" fmla="*/ 95 h 61920"/>
                <a:gd name="connsiteX1" fmla="*/ 85036 w 88328"/>
                <a:gd name="connsiteY1" fmla="*/ 35719 h 61920"/>
                <a:gd name="connsiteX2" fmla="*/ 83036 w 88328"/>
                <a:gd name="connsiteY2" fmla="*/ 53816 h 61920"/>
                <a:gd name="connsiteX3" fmla="*/ 68653 w 88328"/>
                <a:gd name="connsiteY3" fmla="*/ 60674 h 61920"/>
                <a:gd name="connsiteX4" fmla="*/ 5502 w 88328"/>
                <a:gd name="connsiteY4" fmla="*/ 29147 h 61920"/>
                <a:gd name="connsiteX5" fmla="*/ 2073 w 88328"/>
                <a:gd name="connsiteY5" fmla="*/ 13525 h 61920"/>
                <a:gd name="connsiteX6" fmla="*/ 17408 w 88328"/>
                <a:gd name="connsiteY6" fmla="*/ 0 h 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28" h="61920">
                  <a:moveTo>
                    <a:pt x="17408" y="95"/>
                  </a:moveTo>
                  <a:cubicBezTo>
                    <a:pt x="38840" y="11240"/>
                    <a:pt x="62462" y="22574"/>
                    <a:pt x="85036" y="35719"/>
                  </a:cubicBezTo>
                  <a:cubicBezTo>
                    <a:pt x="92084" y="39815"/>
                    <a:pt x="86084" y="47911"/>
                    <a:pt x="83036" y="53816"/>
                  </a:cubicBezTo>
                  <a:cubicBezTo>
                    <a:pt x="80083" y="59722"/>
                    <a:pt x="75987" y="64199"/>
                    <a:pt x="68653" y="60674"/>
                  </a:cubicBezTo>
                  <a:cubicBezTo>
                    <a:pt x="47507" y="50387"/>
                    <a:pt x="26457" y="39910"/>
                    <a:pt x="5502" y="29147"/>
                  </a:cubicBezTo>
                  <a:cubicBezTo>
                    <a:pt x="-1165" y="25718"/>
                    <a:pt x="-1070" y="19717"/>
                    <a:pt x="2073" y="13525"/>
                  </a:cubicBezTo>
                  <a:cubicBezTo>
                    <a:pt x="5026" y="7715"/>
                    <a:pt x="6264" y="286"/>
                    <a:pt x="1740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3D9DA440-6C2C-4D96-A992-FCB04AF93610}"/>
                </a:ext>
              </a:extLst>
            </p:cNvPr>
            <p:cNvSpPr/>
            <p:nvPr/>
          </p:nvSpPr>
          <p:spPr>
            <a:xfrm>
              <a:off x="1474173" y="880622"/>
              <a:ext cx="85035" cy="31209"/>
            </a:xfrm>
            <a:custGeom>
              <a:avLst/>
              <a:gdLst>
                <a:gd name="connsiteX0" fmla="*/ 43058 w 85035"/>
                <a:gd name="connsiteY0" fmla="*/ 30981 h 31209"/>
                <a:gd name="connsiteX1" fmla="*/ 16865 w 85035"/>
                <a:gd name="connsiteY1" fmla="*/ 30981 h 31209"/>
                <a:gd name="connsiteX2" fmla="*/ 5 w 85035"/>
                <a:gd name="connsiteY2" fmla="*/ 16217 h 31209"/>
                <a:gd name="connsiteX3" fmla="*/ 15626 w 85035"/>
                <a:gd name="connsiteY3" fmla="*/ 215 h 31209"/>
                <a:gd name="connsiteX4" fmla="*/ 70109 w 85035"/>
                <a:gd name="connsiteY4" fmla="*/ 24 h 31209"/>
                <a:gd name="connsiteX5" fmla="*/ 84968 w 85035"/>
                <a:gd name="connsiteY5" fmla="*/ 18598 h 31209"/>
                <a:gd name="connsiteX6" fmla="*/ 69347 w 85035"/>
                <a:gd name="connsiteY6" fmla="*/ 31171 h 31209"/>
                <a:gd name="connsiteX7" fmla="*/ 43154 w 85035"/>
                <a:gd name="connsiteY7" fmla="*/ 31171 h 31209"/>
                <a:gd name="connsiteX8" fmla="*/ 43154 w 85035"/>
                <a:gd name="connsiteY8" fmla="*/ 30981 h 3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035" h="31209">
                  <a:moveTo>
                    <a:pt x="43058" y="30981"/>
                  </a:moveTo>
                  <a:cubicBezTo>
                    <a:pt x="34295" y="30981"/>
                    <a:pt x="25532" y="30790"/>
                    <a:pt x="16865" y="30981"/>
                  </a:cubicBezTo>
                  <a:cubicBezTo>
                    <a:pt x="6482" y="31267"/>
                    <a:pt x="196" y="27742"/>
                    <a:pt x="5" y="16217"/>
                  </a:cubicBezTo>
                  <a:cubicBezTo>
                    <a:pt x="-185" y="5263"/>
                    <a:pt x="4577" y="120"/>
                    <a:pt x="15626" y="215"/>
                  </a:cubicBezTo>
                  <a:cubicBezTo>
                    <a:pt x="33819" y="406"/>
                    <a:pt x="51917" y="691"/>
                    <a:pt x="70109" y="24"/>
                  </a:cubicBezTo>
                  <a:cubicBezTo>
                    <a:pt x="84397" y="-547"/>
                    <a:pt x="84302" y="8978"/>
                    <a:pt x="84968" y="18598"/>
                  </a:cubicBezTo>
                  <a:cubicBezTo>
                    <a:pt x="85826" y="30409"/>
                    <a:pt x="78396" y="31457"/>
                    <a:pt x="69347" y="31171"/>
                  </a:cubicBezTo>
                  <a:cubicBezTo>
                    <a:pt x="60584" y="30885"/>
                    <a:pt x="51821" y="31171"/>
                    <a:pt x="43154" y="31171"/>
                  </a:cubicBezTo>
                  <a:lnTo>
                    <a:pt x="43154" y="309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67817F01-1635-44AD-96D7-43E7B366C755}"/>
                </a:ext>
              </a:extLst>
            </p:cNvPr>
            <p:cNvSpPr/>
            <p:nvPr/>
          </p:nvSpPr>
          <p:spPr>
            <a:xfrm>
              <a:off x="2028339" y="880642"/>
              <a:ext cx="83951" cy="31121"/>
            </a:xfrm>
            <a:custGeom>
              <a:avLst/>
              <a:gdLst>
                <a:gd name="connsiteX0" fmla="*/ 43152 w 83951"/>
                <a:gd name="connsiteY0" fmla="*/ 31056 h 31121"/>
                <a:gd name="connsiteX1" fmla="*/ 16863 w 83951"/>
                <a:gd name="connsiteY1" fmla="*/ 31056 h 31121"/>
                <a:gd name="connsiteX2" fmla="*/ 4 w 83951"/>
                <a:gd name="connsiteY2" fmla="*/ 17150 h 31121"/>
                <a:gd name="connsiteX3" fmla="*/ 16863 w 83951"/>
                <a:gd name="connsiteY3" fmla="*/ 5 h 31121"/>
                <a:gd name="connsiteX4" fmla="*/ 71441 w 83951"/>
                <a:gd name="connsiteY4" fmla="*/ 5 h 31121"/>
                <a:gd name="connsiteX5" fmla="*/ 83919 w 83951"/>
                <a:gd name="connsiteY5" fmla="*/ 17912 h 31121"/>
                <a:gd name="connsiteX6" fmla="*/ 71346 w 83951"/>
                <a:gd name="connsiteY6" fmla="*/ 31056 h 31121"/>
                <a:gd name="connsiteX7" fmla="*/ 43057 w 83951"/>
                <a:gd name="connsiteY7" fmla="*/ 30961 h 31121"/>
                <a:gd name="connsiteX8" fmla="*/ 43057 w 83951"/>
                <a:gd name="connsiteY8" fmla="*/ 30961 h 3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951" h="31121">
                  <a:moveTo>
                    <a:pt x="43152" y="31056"/>
                  </a:moveTo>
                  <a:cubicBezTo>
                    <a:pt x="34389" y="31056"/>
                    <a:pt x="25626" y="30771"/>
                    <a:pt x="16863" y="31056"/>
                  </a:cubicBezTo>
                  <a:cubicBezTo>
                    <a:pt x="6862" y="31437"/>
                    <a:pt x="-187" y="29723"/>
                    <a:pt x="4" y="17150"/>
                  </a:cubicBezTo>
                  <a:cubicBezTo>
                    <a:pt x="194" y="5244"/>
                    <a:pt x="4957" y="-186"/>
                    <a:pt x="16863" y="5"/>
                  </a:cubicBezTo>
                  <a:cubicBezTo>
                    <a:pt x="35056" y="291"/>
                    <a:pt x="53248" y="386"/>
                    <a:pt x="71441" y="5"/>
                  </a:cubicBezTo>
                  <a:cubicBezTo>
                    <a:pt x="85062" y="-186"/>
                    <a:pt x="83538" y="8958"/>
                    <a:pt x="83919" y="17912"/>
                  </a:cubicBezTo>
                  <a:cubicBezTo>
                    <a:pt x="84300" y="27246"/>
                    <a:pt x="81443" y="31723"/>
                    <a:pt x="71346" y="31056"/>
                  </a:cubicBezTo>
                  <a:cubicBezTo>
                    <a:pt x="61916" y="30485"/>
                    <a:pt x="52487" y="30961"/>
                    <a:pt x="43057" y="30961"/>
                  </a:cubicBezTo>
                  <a:lnTo>
                    <a:pt x="43057" y="309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90F00DF-20AD-47B3-AFE2-D9FDB968884B}"/>
                </a:ext>
              </a:extLst>
            </p:cNvPr>
            <p:cNvSpPr/>
            <p:nvPr/>
          </p:nvSpPr>
          <p:spPr>
            <a:xfrm>
              <a:off x="1650389" y="816080"/>
              <a:ext cx="268203" cy="200311"/>
            </a:xfrm>
            <a:custGeom>
              <a:avLst/>
              <a:gdLst>
                <a:gd name="connsiteX0" fmla="*/ 114587 w 268203"/>
                <a:gd name="connsiteY0" fmla="*/ 200298 h 200311"/>
                <a:gd name="connsiteX1" fmla="*/ 91251 w 268203"/>
                <a:gd name="connsiteY1" fmla="*/ 190106 h 200311"/>
                <a:gd name="connsiteX2" fmla="*/ 6764 w 268203"/>
                <a:gd name="connsiteY2" fmla="*/ 105905 h 200311"/>
                <a:gd name="connsiteX3" fmla="*/ 7717 w 268203"/>
                <a:gd name="connsiteY3" fmla="*/ 81045 h 200311"/>
                <a:gd name="connsiteX4" fmla="*/ 36387 w 268203"/>
                <a:gd name="connsiteY4" fmla="*/ 52565 h 200311"/>
                <a:gd name="connsiteX5" fmla="*/ 73916 w 268203"/>
                <a:gd name="connsiteY5" fmla="*/ 53327 h 200311"/>
                <a:gd name="connsiteX6" fmla="*/ 102300 w 268203"/>
                <a:gd name="connsiteY6" fmla="*/ 82092 h 200311"/>
                <a:gd name="connsiteX7" fmla="*/ 125160 w 268203"/>
                <a:gd name="connsiteY7" fmla="*/ 82092 h 200311"/>
                <a:gd name="connsiteX8" fmla="*/ 194597 w 268203"/>
                <a:gd name="connsiteY8" fmla="*/ 11512 h 200311"/>
                <a:gd name="connsiteX9" fmla="*/ 231173 w 268203"/>
                <a:gd name="connsiteY9" fmla="*/ 12369 h 200311"/>
                <a:gd name="connsiteX10" fmla="*/ 245366 w 268203"/>
                <a:gd name="connsiteY10" fmla="*/ 26752 h 200311"/>
                <a:gd name="connsiteX11" fmla="*/ 246032 w 268203"/>
                <a:gd name="connsiteY11" fmla="*/ 79997 h 200311"/>
                <a:gd name="connsiteX12" fmla="*/ 140305 w 268203"/>
                <a:gd name="connsiteY12" fmla="*/ 185820 h 200311"/>
                <a:gd name="connsiteX13" fmla="*/ 114587 w 268203"/>
                <a:gd name="connsiteY13" fmla="*/ 200107 h 200311"/>
                <a:gd name="connsiteX14" fmla="*/ 111158 w 268203"/>
                <a:gd name="connsiteY14" fmla="*/ 164579 h 200311"/>
                <a:gd name="connsiteX15" fmla="*/ 122684 w 268203"/>
                <a:gd name="connsiteY15" fmla="*/ 158769 h 200311"/>
                <a:gd name="connsiteX16" fmla="*/ 214028 w 268203"/>
                <a:gd name="connsiteY16" fmla="*/ 67138 h 200311"/>
                <a:gd name="connsiteX17" fmla="*/ 219267 w 268203"/>
                <a:gd name="connsiteY17" fmla="*/ 47231 h 200311"/>
                <a:gd name="connsiteX18" fmla="*/ 199074 w 268203"/>
                <a:gd name="connsiteY18" fmla="*/ 52374 h 200311"/>
                <a:gd name="connsiteX19" fmla="*/ 127922 w 268203"/>
                <a:gd name="connsiteY19" fmla="*/ 124098 h 200311"/>
                <a:gd name="connsiteX20" fmla="*/ 98681 w 268203"/>
                <a:gd name="connsiteY20" fmla="*/ 123717 h 200311"/>
                <a:gd name="connsiteX21" fmla="*/ 62962 w 268203"/>
                <a:gd name="connsiteY21" fmla="*/ 87903 h 200311"/>
                <a:gd name="connsiteX22" fmla="*/ 46007 w 268203"/>
                <a:gd name="connsiteY22" fmla="*/ 86664 h 200311"/>
                <a:gd name="connsiteX23" fmla="*/ 48389 w 268203"/>
                <a:gd name="connsiteY23" fmla="*/ 103619 h 200311"/>
                <a:gd name="connsiteX24" fmla="*/ 102872 w 268203"/>
                <a:gd name="connsiteY24" fmla="*/ 157816 h 200311"/>
                <a:gd name="connsiteX25" fmla="*/ 111158 w 268203"/>
                <a:gd name="connsiteY25" fmla="*/ 164579 h 20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8203" h="200311">
                  <a:moveTo>
                    <a:pt x="114587" y="200298"/>
                  </a:moveTo>
                  <a:cubicBezTo>
                    <a:pt x="105158" y="200583"/>
                    <a:pt x="97633" y="196488"/>
                    <a:pt x="91251" y="190106"/>
                  </a:cubicBezTo>
                  <a:cubicBezTo>
                    <a:pt x="63152" y="162007"/>
                    <a:pt x="35244" y="133623"/>
                    <a:pt x="6764" y="105905"/>
                  </a:cubicBezTo>
                  <a:cubicBezTo>
                    <a:pt x="-3046" y="96380"/>
                    <a:pt x="-1713" y="89427"/>
                    <a:pt x="7717" y="81045"/>
                  </a:cubicBezTo>
                  <a:cubicBezTo>
                    <a:pt x="17718" y="72091"/>
                    <a:pt x="26862" y="62090"/>
                    <a:pt x="36387" y="52565"/>
                  </a:cubicBezTo>
                  <a:cubicBezTo>
                    <a:pt x="48706" y="40309"/>
                    <a:pt x="61216" y="40563"/>
                    <a:pt x="73916" y="53327"/>
                  </a:cubicBezTo>
                  <a:cubicBezTo>
                    <a:pt x="83441" y="62852"/>
                    <a:pt x="93442" y="71901"/>
                    <a:pt x="102300" y="82092"/>
                  </a:cubicBezTo>
                  <a:cubicBezTo>
                    <a:pt x="110587" y="91617"/>
                    <a:pt x="116683" y="90951"/>
                    <a:pt x="125160" y="82092"/>
                  </a:cubicBezTo>
                  <a:cubicBezTo>
                    <a:pt x="148020" y="58280"/>
                    <a:pt x="172690" y="36182"/>
                    <a:pt x="194597" y="11512"/>
                  </a:cubicBezTo>
                  <a:cubicBezTo>
                    <a:pt x="208885" y="-4490"/>
                    <a:pt x="219077" y="-3442"/>
                    <a:pt x="231173" y="12369"/>
                  </a:cubicBezTo>
                  <a:cubicBezTo>
                    <a:pt x="235174" y="17703"/>
                    <a:pt x="240603" y="21990"/>
                    <a:pt x="245366" y="26752"/>
                  </a:cubicBezTo>
                  <a:cubicBezTo>
                    <a:pt x="275560" y="57137"/>
                    <a:pt x="275846" y="49898"/>
                    <a:pt x="246032" y="79997"/>
                  </a:cubicBezTo>
                  <a:cubicBezTo>
                    <a:pt x="210980" y="115430"/>
                    <a:pt x="175452" y="150482"/>
                    <a:pt x="140305" y="185820"/>
                  </a:cubicBezTo>
                  <a:cubicBezTo>
                    <a:pt x="132971" y="193154"/>
                    <a:pt x="125636" y="199821"/>
                    <a:pt x="114587" y="200107"/>
                  </a:cubicBezTo>
                  <a:close/>
                  <a:moveTo>
                    <a:pt x="111158" y="164579"/>
                  </a:moveTo>
                  <a:cubicBezTo>
                    <a:pt x="117350" y="164960"/>
                    <a:pt x="119921" y="161626"/>
                    <a:pt x="122684" y="158769"/>
                  </a:cubicBezTo>
                  <a:cubicBezTo>
                    <a:pt x="153164" y="128289"/>
                    <a:pt x="183739" y="97904"/>
                    <a:pt x="214028" y="67138"/>
                  </a:cubicBezTo>
                  <a:cubicBezTo>
                    <a:pt x="219267" y="61899"/>
                    <a:pt x="228506" y="56184"/>
                    <a:pt x="219267" y="47231"/>
                  </a:cubicBezTo>
                  <a:cubicBezTo>
                    <a:pt x="210504" y="38658"/>
                    <a:pt x="204599" y="46945"/>
                    <a:pt x="199074" y="52374"/>
                  </a:cubicBezTo>
                  <a:cubicBezTo>
                    <a:pt x="175166" y="76092"/>
                    <a:pt x="150687" y="99333"/>
                    <a:pt x="127922" y="124098"/>
                  </a:cubicBezTo>
                  <a:cubicBezTo>
                    <a:pt x="116492" y="136575"/>
                    <a:pt x="108872" y="134861"/>
                    <a:pt x="98681" y="123717"/>
                  </a:cubicBezTo>
                  <a:cubicBezTo>
                    <a:pt x="87346" y="111239"/>
                    <a:pt x="74868" y="99904"/>
                    <a:pt x="62962" y="87903"/>
                  </a:cubicBezTo>
                  <a:cubicBezTo>
                    <a:pt x="57533" y="82378"/>
                    <a:pt x="52580" y="79806"/>
                    <a:pt x="46007" y="86664"/>
                  </a:cubicBezTo>
                  <a:cubicBezTo>
                    <a:pt x="39245" y="93713"/>
                    <a:pt x="43150" y="98475"/>
                    <a:pt x="48389" y="103619"/>
                  </a:cubicBezTo>
                  <a:cubicBezTo>
                    <a:pt x="66581" y="121621"/>
                    <a:pt x="84584" y="139814"/>
                    <a:pt x="102872" y="157816"/>
                  </a:cubicBezTo>
                  <a:cubicBezTo>
                    <a:pt x="105634" y="160578"/>
                    <a:pt x="108968" y="162769"/>
                    <a:pt x="111158" y="16457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39564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4"/>
    </mc:Choice>
    <mc:Fallback xmlns="">
      <p:transition spd="slow" advTm="5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4434FF3A-BB94-45A5-875C-50FA5A2D1893}"/>
              </a:ext>
            </a:extLst>
          </p:cNvPr>
          <p:cNvSpPr/>
          <p:nvPr/>
        </p:nvSpPr>
        <p:spPr>
          <a:xfrm>
            <a:off x="1764792" y="574409"/>
            <a:ext cx="5494461" cy="26036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7C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76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56DA6B9-858D-472C-BCC5-05E96B6D55FB}"/>
              </a:ext>
            </a:extLst>
          </p:cNvPr>
          <p:cNvSpPr/>
          <p:nvPr/>
        </p:nvSpPr>
        <p:spPr>
          <a:xfrm>
            <a:off x="2403929" y="990423"/>
            <a:ext cx="4193264" cy="2655733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76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682559A-32D4-493B-8AB1-58532750848E}"/>
              </a:ext>
            </a:extLst>
          </p:cNvPr>
          <p:cNvSpPr/>
          <p:nvPr/>
        </p:nvSpPr>
        <p:spPr>
          <a:xfrm rot="10800000">
            <a:off x="7961799" y="4730548"/>
            <a:ext cx="1039326" cy="309072"/>
          </a:xfrm>
          <a:custGeom>
            <a:avLst/>
            <a:gdLst>
              <a:gd name="connsiteX0" fmla="*/ 0 w 1414138"/>
              <a:gd name="connsiteY0" fmla="*/ 0 h 774392"/>
              <a:gd name="connsiteX1" fmla="*/ 1414138 w 1414138"/>
              <a:gd name="connsiteY1" fmla="*/ 0 h 774392"/>
              <a:gd name="connsiteX2" fmla="*/ 707404 w 1414138"/>
              <a:gd name="connsiteY2" fmla="*/ 774393 h 774392"/>
              <a:gd name="connsiteX3" fmla="*/ 0 w 1414138"/>
              <a:gd name="connsiteY3" fmla="*/ 774393 h 774392"/>
              <a:gd name="connsiteX4" fmla="*/ 0 w 1414138"/>
              <a:gd name="connsiteY4" fmla="*/ 0 h 77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138" h="774392">
                <a:moveTo>
                  <a:pt x="0" y="0"/>
                </a:moveTo>
                <a:lnTo>
                  <a:pt x="1414138" y="0"/>
                </a:lnTo>
                <a:lnTo>
                  <a:pt x="707404" y="774393"/>
                </a:lnTo>
                <a:lnTo>
                  <a:pt x="0" y="774393"/>
                </a:lnTo>
                <a:lnTo>
                  <a:pt x="0" y="0"/>
                </a:lnTo>
                <a:close/>
              </a:path>
            </a:pathLst>
          </a:custGeom>
          <a:solidFill>
            <a:srgbClr val="6FCCBA"/>
          </a:solidFill>
          <a:ln w="66989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17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29204-DC2B-41FD-AB78-B31D19C20F8C}"/>
              </a:ext>
            </a:extLst>
          </p:cNvPr>
          <p:cNvSpPr txBox="1"/>
          <p:nvPr/>
        </p:nvSpPr>
        <p:spPr>
          <a:xfrm>
            <a:off x="2343420" y="3578571"/>
            <a:ext cx="4564770" cy="8388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51" b="1" spc="441" dirty="0">
                <a:solidFill>
                  <a:srgbClr val="6FCCBA"/>
                </a:solidFill>
                <a:latin typeface="+mj-lt"/>
                <a:ea typeface="Montserrat Thin" charset="0"/>
                <a:cs typeface="Montserrat Thin" charset="0"/>
              </a:rPr>
              <a:t>Thanks you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A29A7553-17F3-44AA-AF68-05A1670FC744}"/>
              </a:ext>
            </a:extLst>
          </p:cNvPr>
          <p:cNvSpPr txBox="1"/>
          <p:nvPr/>
        </p:nvSpPr>
        <p:spPr>
          <a:xfrm>
            <a:off x="2735265" y="4402211"/>
            <a:ext cx="3781080" cy="32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72" dirty="0">
                <a:cs typeface="Arial" pitchFamily="34" charset="0"/>
              </a:rPr>
              <a:t>You can simply impress your audience and add a and Reputation. You can simply impress your audience and add a unique zing and appeal to your Presentations. </a:t>
            </a:r>
          </a:p>
        </p:txBody>
      </p:sp>
      <p:sp>
        <p:nvSpPr>
          <p:cNvPr id="35" name="Triángulo rectángulo 34">
            <a:extLst>
              <a:ext uri="{FF2B5EF4-FFF2-40B4-BE49-F238E27FC236}">
                <a16:creationId xmlns:a16="http://schemas.microsoft.com/office/drawing/2014/main" id="{9DD7EBF0-9134-44AE-BFFB-A9553DEC5EB6}"/>
              </a:ext>
            </a:extLst>
          </p:cNvPr>
          <p:cNvSpPr/>
          <p:nvPr/>
        </p:nvSpPr>
        <p:spPr>
          <a:xfrm rot="16200000">
            <a:off x="8379891" y="4422656"/>
            <a:ext cx="621234" cy="621234"/>
          </a:xfrm>
          <a:prstGeom prst="rtTriangle">
            <a:avLst/>
          </a:prstGeom>
          <a:solidFill>
            <a:srgbClr val="79D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51CD0A-9144-40CB-8C82-49D6BB2E230B}"/>
              </a:ext>
            </a:extLst>
          </p:cNvPr>
          <p:cNvGrpSpPr/>
          <p:nvPr/>
        </p:nvGrpSpPr>
        <p:grpSpPr>
          <a:xfrm rot="10800000">
            <a:off x="0" y="0"/>
            <a:ext cx="1039326" cy="621234"/>
            <a:chOff x="-1246122" y="-46825"/>
            <a:chExt cx="1039326" cy="621234"/>
          </a:xfrm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B4C512D2-FFD7-41EC-A765-03BC4B50ED37}"/>
                </a:ext>
              </a:extLst>
            </p:cNvPr>
            <p:cNvSpPr/>
            <p:nvPr/>
          </p:nvSpPr>
          <p:spPr>
            <a:xfrm rot="10800000">
              <a:off x="-1246122" y="261067"/>
              <a:ext cx="1039326" cy="309072"/>
            </a:xfrm>
            <a:custGeom>
              <a:avLst/>
              <a:gdLst>
                <a:gd name="connsiteX0" fmla="*/ 0 w 1414138"/>
                <a:gd name="connsiteY0" fmla="*/ 0 h 774392"/>
                <a:gd name="connsiteX1" fmla="*/ 1414138 w 1414138"/>
                <a:gd name="connsiteY1" fmla="*/ 0 h 774392"/>
                <a:gd name="connsiteX2" fmla="*/ 707404 w 1414138"/>
                <a:gd name="connsiteY2" fmla="*/ 774393 h 774392"/>
                <a:gd name="connsiteX3" fmla="*/ 0 w 1414138"/>
                <a:gd name="connsiteY3" fmla="*/ 774393 h 774392"/>
                <a:gd name="connsiteX4" fmla="*/ 0 w 1414138"/>
                <a:gd name="connsiteY4" fmla="*/ 0 h 77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138" h="774392">
                  <a:moveTo>
                    <a:pt x="0" y="0"/>
                  </a:moveTo>
                  <a:lnTo>
                    <a:pt x="1414138" y="0"/>
                  </a:lnTo>
                  <a:lnTo>
                    <a:pt x="707404" y="774393"/>
                  </a:lnTo>
                  <a:lnTo>
                    <a:pt x="0" y="774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CCBA"/>
            </a:solidFill>
            <a:ln w="669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176" dirty="0"/>
            </a:p>
          </p:txBody>
        </p:sp>
        <p:sp>
          <p:nvSpPr>
            <p:cNvPr id="29" name="Triángulo rectángulo 28">
              <a:extLst>
                <a:ext uri="{FF2B5EF4-FFF2-40B4-BE49-F238E27FC236}">
                  <a16:creationId xmlns:a16="http://schemas.microsoft.com/office/drawing/2014/main" id="{516FF524-5815-4588-88B8-6945341F2668}"/>
                </a:ext>
              </a:extLst>
            </p:cNvPr>
            <p:cNvSpPr/>
            <p:nvPr/>
          </p:nvSpPr>
          <p:spPr>
            <a:xfrm rot="16200000">
              <a:off x="-828030" y="-46825"/>
              <a:ext cx="621234" cy="621234"/>
            </a:xfrm>
            <a:prstGeom prst="rtTriangle">
              <a:avLst/>
            </a:prstGeom>
            <a:solidFill>
              <a:srgbClr val="79D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935446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DABDFED-4A35-4ADD-8F0F-8C83405ACF79}"/>
              </a:ext>
            </a:extLst>
          </p:cNvPr>
          <p:cNvSpPr txBox="1"/>
          <p:nvPr/>
        </p:nvSpPr>
        <p:spPr>
          <a:xfrm>
            <a:off x="1764895" y="352507"/>
            <a:ext cx="5471324" cy="5881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606" tIns="44803" rIns="89606" bIns="44803" anchor="t" anchorCtr="1" compatLnSpc="1">
            <a:spAutoFit/>
          </a:bodyPr>
          <a:lstStyle/>
          <a:p>
            <a:pPr algn="ctr" defTabSz="89602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34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234">
              <a:solidFill>
                <a:srgbClr val="000000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718EE22-4E72-4135-BEBE-8B57EDD8AF94}"/>
              </a:ext>
            </a:extLst>
          </p:cNvPr>
          <p:cNvSpPr txBox="1"/>
          <p:nvPr/>
        </p:nvSpPr>
        <p:spPr>
          <a:xfrm>
            <a:off x="2885914" y="1513939"/>
            <a:ext cx="3229303" cy="2714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606" tIns="44803" rIns="89606" bIns="44803" anchor="t" anchorCtr="1" compatLnSpc="1">
            <a:spAutoFit/>
          </a:bodyPr>
          <a:lstStyle/>
          <a:p>
            <a:pPr algn="ctr" defTabSz="89602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76" b="1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176" b="1">
              <a:solidFill>
                <a:srgbClr val="000000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F17CCC3A-9F26-483D-AD6A-EF7FADDB5589}"/>
              </a:ext>
            </a:extLst>
          </p:cNvPr>
          <p:cNvSpPr txBox="1"/>
          <p:nvPr/>
        </p:nvSpPr>
        <p:spPr>
          <a:xfrm>
            <a:off x="1932950" y="1787586"/>
            <a:ext cx="5135231" cy="6786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606" tIns="44803" rIns="89606" bIns="44803" anchor="t" anchorCtr="1" compatLnSpc="1">
            <a:spAutoFit/>
          </a:bodyPr>
          <a:lstStyle/>
          <a:p>
            <a:pPr algn="ctr" defTabSz="89602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2">
                <a:solidFill>
                  <a:srgbClr val="141719"/>
                </a:solidFill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algn="ctr" defTabSz="89602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2">
                <a:solidFill>
                  <a:srgbClr val="141719"/>
                </a:solidFill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algn="ctr" defTabSz="89602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2">
                <a:solidFill>
                  <a:srgbClr val="141719"/>
                </a:solidFill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882">
              <a:solidFill>
                <a:srgbClr val="141719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B0CE9E3-0E14-492E-9BC6-BD0B8C2AE455}"/>
              </a:ext>
            </a:extLst>
          </p:cNvPr>
          <p:cNvSpPr txBox="1"/>
          <p:nvPr/>
        </p:nvSpPr>
        <p:spPr>
          <a:xfrm>
            <a:off x="1932950" y="995024"/>
            <a:ext cx="5135231" cy="452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606" tIns="44803" rIns="89606" bIns="44803" anchor="t" anchorCtr="1" compatLnSpc="1">
            <a:spAutoFit/>
          </a:bodyPr>
          <a:lstStyle/>
          <a:p>
            <a:pPr algn="ctr" defTabSz="89602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76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176">
              <a:solidFill>
                <a:srgbClr val="000000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BD14FACE-CBE9-4F22-9DD7-8AA8F6410CB7}"/>
              </a:ext>
            </a:extLst>
          </p:cNvPr>
          <p:cNvSpPr txBox="1"/>
          <p:nvPr/>
        </p:nvSpPr>
        <p:spPr>
          <a:xfrm>
            <a:off x="2832689" y="2533946"/>
            <a:ext cx="3335745" cy="2714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606" tIns="44803" rIns="89606" bIns="44803" anchor="t" anchorCtr="1" compatLnSpc="1">
            <a:spAutoFit/>
          </a:bodyPr>
          <a:lstStyle/>
          <a:p>
            <a:pPr algn="ctr" defTabSz="89602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76" b="1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176" b="1">
              <a:solidFill>
                <a:srgbClr val="000000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6148CDED-AAB1-46E5-808C-15649FCFB322}"/>
              </a:ext>
            </a:extLst>
          </p:cNvPr>
          <p:cNvSpPr txBox="1"/>
          <p:nvPr/>
        </p:nvSpPr>
        <p:spPr>
          <a:xfrm>
            <a:off x="1932950" y="2742028"/>
            <a:ext cx="5135231" cy="8821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606" tIns="44803" rIns="89606" bIns="44803" anchor="t" anchorCtr="1" compatLnSpc="1">
            <a:spAutoFit/>
          </a:bodyPr>
          <a:lstStyle/>
          <a:p>
            <a:pPr algn="ctr" defTabSz="89602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2">
                <a:solidFill>
                  <a:srgbClr val="141719"/>
                </a:solidFill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algn="ctr" defTabSz="89602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2">
                <a:solidFill>
                  <a:srgbClr val="141719"/>
                </a:solidFill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27F459F6-0AD6-4A49-BE3E-76B406487E2B}"/>
              </a:ext>
            </a:extLst>
          </p:cNvPr>
          <p:cNvSpPr txBox="1"/>
          <p:nvPr/>
        </p:nvSpPr>
        <p:spPr>
          <a:xfrm>
            <a:off x="2832689" y="3651237"/>
            <a:ext cx="3335745" cy="2714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606" tIns="44803" rIns="89606" bIns="44803" anchor="t" anchorCtr="1" compatLnSpc="1">
            <a:spAutoFit/>
          </a:bodyPr>
          <a:lstStyle/>
          <a:p>
            <a:pPr algn="ctr" defTabSz="89602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76" b="1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176" b="1">
              <a:solidFill>
                <a:srgbClr val="000000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BBF78FC3-005E-4ECE-A715-C23B71455422}"/>
              </a:ext>
            </a:extLst>
          </p:cNvPr>
          <p:cNvSpPr txBox="1"/>
          <p:nvPr/>
        </p:nvSpPr>
        <p:spPr>
          <a:xfrm>
            <a:off x="1204896" y="3900511"/>
            <a:ext cx="6591322" cy="6786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606" tIns="44803" rIns="89606" bIns="44803" anchor="t" anchorCtr="1" compatLnSpc="1">
            <a:spAutoFit/>
          </a:bodyPr>
          <a:lstStyle/>
          <a:p>
            <a:pPr algn="ctr" defTabSz="89602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2">
                <a:solidFill>
                  <a:srgbClr val="141719"/>
                </a:solidFill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882">
                <a:solidFill>
                  <a:srgbClr val="0563C1"/>
                </a:solidFill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882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882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algn="ctr" defTabSz="89602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2">
                <a:solidFill>
                  <a:srgbClr val="141719"/>
                </a:solidFill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882">
                <a:solidFill>
                  <a:srgbClr val="0563C1"/>
                </a:solidFill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882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882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algn="ctr" defTabSz="89602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2">
                <a:solidFill>
                  <a:srgbClr val="141719"/>
                </a:solidFill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882">
                <a:solidFill>
                  <a:srgbClr val="0563C1"/>
                </a:solidFill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882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882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6F984C6C-A3B0-4BCD-9186-0CDB11B99373}"/>
              </a:ext>
            </a:extLst>
          </p:cNvPr>
          <p:cNvSpPr/>
          <p:nvPr/>
        </p:nvSpPr>
        <p:spPr>
          <a:xfrm>
            <a:off x="235830" y="200018"/>
            <a:ext cx="8529472" cy="4671388"/>
          </a:xfrm>
          <a:prstGeom prst="rect">
            <a:avLst/>
          </a:prstGeom>
          <a:noFill/>
          <a:ln w="57150" cap="flat">
            <a:solidFill>
              <a:srgbClr val="79DDD1"/>
            </a:solidFill>
            <a:prstDash val="dash"/>
          </a:ln>
        </p:spPr>
        <p:txBody>
          <a:bodyPr vert="horz" wrap="square" lIns="89606" tIns="44803" rIns="89606" bIns="44803" anchor="ctr" anchorCtr="1" compatLnSpc="1">
            <a:noAutofit/>
          </a:bodyPr>
          <a:lstStyle/>
          <a:p>
            <a:pPr algn="ctr" defTabSz="89602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29" kern="0">
              <a:solidFill>
                <a:srgbClr val="FFFF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9171927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>
            <a:extLst>
              <a:ext uri="{FF2B5EF4-FFF2-40B4-BE49-F238E27FC236}">
                <a16:creationId xmlns:a16="http://schemas.microsoft.com/office/drawing/2014/main" id="{AD63AAA9-260C-4E10-9755-140A1DE5E566}"/>
              </a:ext>
            </a:extLst>
          </p:cNvPr>
          <p:cNvSpPr/>
          <p:nvPr/>
        </p:nvSpPr>
        <p:spPr>
          <a:xfrm>
            <a:off x="3947412" y="153773"/>
            <a:ext cx="4666064" cy="4666064"/>
          </a:xfrm>
          <a:prstGeom prst="ellipse">
            <a:avLst/>
          </a:prstGeom>
          <a:solidFill>
            <a:srgbClr val="6FC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76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475697A-F5D9-4C5E-BADD-EB564DB4E2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459" y="276886"/>
            <a:ext cx="4315607" cy="4514746"/>
          </a:xfrm>
          <a:prstGeom prst="rect">
            <a:avLst/>
          </a:prstGeom>
        </p:spPr>
      </p:pic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89E37F13-D138-438E-9D9C-9AD44935CA1E}"/>
              </a:ext>
            </a:extLst>
          </p:cNvPr>
          <p:cNvSpPr txBox="1"/>
          <p:nvPr/>
        </p:nvSpPr>
        <p:spPr>
          <a:xfrm>
            <a:off x="573962" y="511572"/>
            <a:ext cx="3118871" cy="7580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589" tIns="89589" rIns="89589" bIns="89589" anchor="t" anchorCtr="1" compatLnSpc="1">
            <a:noAutofit/>
          </a:bodyPr>
          <a:lstStyle/>
          <a:p>
            <a:pPr defTabSz="896069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410" b="1" kern="0" dirty="0">
                <a:solidFill>
                  <a:srgbClr val="79DDD1"/>
                </a:solidFill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C14E4FA6-70A5-4A56-A977-B8E37455955A}"/>
              </a:ext>
            </a:extLst>
          </p:cNvPr>
          <p:cNvSpPr txBox="1"/>
          <p:nvPr/>
        </p:nvSpPr>
        <p:spPr>
          <a:xfrm>
            <a:off x="880101" y="1518711"/>
            <a:ext cx="4074259" cy="4155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589" tIns="89589" rIns="89589" bIns="89589" anchor="t" anchorCtr="0" compatLnSpc="1">
            <a:noAutofit/>
          </a:bodyPr>
          <a:lstStyle/>
          <a:p>
            <a:pPr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68" b="1" kern="0" dirty="0">
                <a:solidFill>
                  <a:srgbClr val="79DDD1"/>
                </a:solidFill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568" b="1" kern="0" dirty="0">
                <a:latin typeface="Source Sans Pro" pitchFamily="34"/>
                <a:ea typeface="Montserrat"/>
                <a:cs typeface="Assistant Light" pitchFamily="2"/>
              </a:rPr>
              <a:t>:  </a:t>
            </a:r>
            <a:r>
              <a:rPr lang="es-PE" sz="1568" kern="0" dirty="0"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68" b="1" kern="0" dirty="0"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68B02AC-092A-4EEC-B734-9254ED540742}"/>
              </a:ext>
            </a:extLst>
          </p:cNvPr>
          <p:cNvGrpSpPr/>
          <p:nvPr/>
        </p:nvGrpSpPr>
        <p:grpSpPr>
          <a:xfrm>
            <a:off x="880101" y="2202556"/>
            <a:ext cx="2929214" cy="1562571"/>
            <a:chOff x="1169892" y="2996863"/>
            <a:chExt cx="3985576" cy="2126081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C14943A2-4AFD-4D7C-8CEC-6EB3C6345DCE}"/>
                </a:ext>
              </a:extLst>
            </p:cNvPr>
            <p:cNvSpPr txBox="1"/>
            <p:nvPr/>
          </p:nvSpPr>
          <p:spPr>
            <a:xfrm>
              <a:off x="1169892" y="2996863"/>
              <a:ext cx="2822798" cy="4115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9589" tIns="89589" rIns="89589" bIns="89589" anchor="t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68" b="1" kern="0" dirty="0">
                  <a:solidFill>
                    <a:srgbClr val="79DDD1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7F574180-1F22-434F-9B4E-B456FA9F4AB1}"/>
                </a:ext>
              </a:extLst>
            </p:cNvPr>
            <p:cNvSpPr txBox="1"/>
            <p:nvPr/>
          </p:nvSpPr>
          <p:spPr>
            <a:xfrm>
              <a:off x="1169892" y="3408371"/>
              <a:ext cx="3985576" cy="17145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9589" tIns="89589" rIns="89589" bIns="89589" anchor="t" anchorCtr="0" compatLnSpc="1">
              <a:noAutofit/>
            </a:bodyPr>
            <a:lstStyle/>
            <a:p>
              <a:pPr marL="252032" indent="-252032" defTabSz="896069"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47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gettyimages.es</a:t>
              </a:r>
            </a:p>
            <a:p>
              <a:pPr marL="252032" indent="-252032" defTabSz="896069"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47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52032" indent="-252032" defTabSz="896069"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47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talcualdigital.com</a:t>
              </a:r>
            </a:p>
            <a:p>
              <a:pPr marL="252032" indent="-252032" defTabSz="896069"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47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A905A9D9-5E73-479E-AB0F-EC8FCDCAEB60}"/>
              </a:ext>
            </a:extLst>
          </p:cNvPr>
          <p:cNvSpPr txBox="1"/>
          <p:nvPr/>
        </p:nvSpPr>
        <p:spPr>
          <a:xfrm>
            <a:off x="880101" y="3599784"/>
            <a:ext cx="2074626" cy="3025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589" tIns="89589" rIns="89589" bIns="89589" anchor="t" anchorCtr="0" compatLnSpc="1">
            <a:noAutofit/>
          </a:bodyPr>
          <a:lstStyle/>
          <a:p>
            <a:pPr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68" b="1" kern="0" dirty="0">
                <a:solidFill>
                  <a:srgbClr val="79DDD1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EC011486-B8D5-4D4A-A340-F5748A8C7277}"/>
              </a:ext>
            </a:extLst>
          </p:cNvPr>
          <p:cNvSpPr txBox="1"/>
          <p:nvPr/>
        </p:nvSpPr>
        <p:spPr>
          <a:xfrm>
            <a:off x="880101" y="3902223"/>
            <a:ext cx="3166660" cy="6708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589" tIns="89589" rIns="89589" bIns="89589" anchor="t" anchorCtr="0" compatLnSpc="1">
            <a:noAutofit/>
          </a:bodyPr>
          <a:lstStyle/>
          <a:p>
            <a:pPr marL="279997" indent="-279997" defTabSz="896069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70" kern="0" dirty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Arial Black</a:t>
            </a:r>
          </a:p>
          <a:p>
            <a:pPr marL="279997" indent="-279997" defTabSz="896069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70" kern="0" dirty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Montserrat</a:t>
            </a:r>
          </a:p>
          <a:p>
            <a:pPr defTabSz="896069">
              <a:buClr>
                <a:srgbClr val="0000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70" kern="0" dirty="0">
              <a:solidFill>
                <a:srgbClr val="000000"/>
              </a:solidFill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EF7ACF6D-89C4-4EA5-AC12-C22CC3E69E2C}"/>
              </a:ext>
            </a:extLst>
          </p:cNvPr>
          <p:cNvSpPr txBox="1"/>
          <p:nvPr/>
        </p:nvSpPr>
        <p:spPr>
          <a:xfrm>
            <a:off x="7327766" y="4606604"/>
            <a:ext cx="1640420" cy="3982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603" tIns="44805" rIns="89603" bIns="44805" anchor="ctr" anchorCtr="0" compatLnSpc="1">
            <a:spAutoFit/>
          </a:bodyPr>
          <a:lstStyle/>
          <a:p>
            <a:pPr algn="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kern="0" dirty="0">
                <a:latin typeface="Arial" pitchFamily="34"/>
                <a:ea typeface="Arial"/>
                <a:cs typeface="Arial" pitchFamily="34"/>
              </a:rPr>
              <a:t>slidesppt</a:t>
            </a:r>
            <a:r>
              <a:rPr lang="en-US" sz="2000" kern="0" dirty="0">
                <a:solidFill>
                  <a:srgbClr val="2A0C07"/>
                </a:solidFill>
                <a:latin typeface="Arial" pitchFamily="34"/>
                <a:ea typeface="Arial"/>
                <a:cs typeface="Arial" pitchFamily="34"/>
              </a:rPr>
              <a:t>.net</a:t>
            </a: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4444F259-68F9-48EE-A50B-DC0305283703}"/>
              </a:ext>
            </a:extLst>
          </p:cNvPr>
          <p:cNvGrpSpPr/>
          <p:nvPr/>
        </p:nvGrpSpPr>
        <p:grpSpPr>
          <a:xfrm>
            <a:off x="8147976" y="3835130"/>
            <a:ext cx="720896" cy="720896"/>
            <a:chOff x="11022104" y="5479057"/>
            <a:chExt cx="849367" cy="849367"/>
          </a:xfrm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226EAEF8-49F2-4180-B5C8-B4DA29C5DD60}"/>
                </a:ext>
              </a:extLst>
            </p:cNvPr>
            <p:cNvSpPr/>
            <p:nvPr/>
          </p:nvSpPr>
          <p:spPr>
            <a:xfrm>
              <a:off x="11022104" y="5479057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6FCCBA"/>
            </a:solidFill>
            <a:ln cap="flat">
              <a:noFill/>
              <a:prstDash val="solid"/>
            </a:ln>
          </p:spPr>
          <p:txBody>
            <a:bodyPr vert="horz" wrap="square" lIns="89603" tIns="44805" rIns="89603" bIns="44805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5246461C-CA22-48AB-B939-755C4B45FF64}"/>
                </a:ext>
              </a:extLst>
            </p:cNvPr>
            <p:cNvSpPr/>
            <p:nvPr/>
          </p:nvSpPr>
          <p:spPr>
            <a:xfrm>
              <a:off x="11131366" y="5583399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89603" tIns="44805" rIns="89603" bIns="44805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259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270;p42">
            <a:extLst>
              <a:ext uri="{FF2B5EF4-FFF2-40B4-BE49-F238E27FC236}">
                <a16:creationId xmlns:a16="http://schemas.microsoft.com/office/drawing/2014/main" id="{0CF705D5-E6EC-4BDA-A699-5F9E25DC44D5}"/>
              </a:ext>
            </a:extLst>
          </p:cNvPr>
          <p:cNvSpPr txBox="1"/>
          <p:nvPr/>
        </p:nvSpPr>
        <p:spPr>
          <a:xfrm>
            <a:off x="225507" y="75820"/>
            <a:ext cx="4074259" cy="4155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589" tIns="89589" rIns="89589" bIns="89589" anchor="t" anchorCtr="0" compatLnSpc="1">
            <a:noAutofit/>
          </a:bodyPr>
          <a:lstStyle/>
          <a:p>
            <a:pPr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352" b="1" kern="0" dirty="0">
                <a:solidFill>
                  <a:srgbClr val="43CCCA"/>
                </a:solidFill>
                <a:latin typeface="Source Sans Pro" pitchFamily="34"/>
                <a:ea typeface="Rubik"/>
                <a:cs typeface="Rubik"/>
              </a:rPr>
              <a:t>RESOURCES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8612CA1B-91A4-4DF8-B7CD-8EA580F6F6A7}"/>
              </a:ext>
            </a:extLst>
          </p:cNvPr>
          <p:cNvSpPr/>
          <p:nvPr/>
        </p:nvSpPr>
        <p:spPr>
          <a:xfrm>
            <a:off x="6984056" y="3127113"/>
            <a:ext cx="345490" cy="570547"/>
          </a:xfrm>
          <a:custGeom>
            <a:avLst/>
            <a:gdLst>
              <a:gd name="connsiteX0" fmla="*/ 345418 w 345490"/>
              <a:gd name="connsiteY0" fmla="*/ 286819 h 570547"/>
              <a:gd name="connsiteX1" fmla="*/ 345418 w 345490"/>
              <a:gd name="connsiteY1" fmla="*/ 523294 h 570547"/>
              <a:gd name="connsiteX2" fmla="*/ 300448 w 345490"/>
              <a:gd name="connsiteY2" fmla="*/ 569580 h 570547"/>
              <a:gd name="connsiteX3" fmla="*/ 109528 w 345490"/>
              <a:gd name="connsiteY3" fmla="*/ 569580 h 570547"/>
              <a:gd name="connsiteX4" fmla="*/ 45693 w 345490"/>
              <a:gd name="connsiteY4" fmla="*/ 570019 h 570547"/>
              <a:gd name="connsiteX5" fmla="*/ 65 w 345490"/>
              <a:gd name="connsiteY5" fmla="*/ 523294 h 570547"/>
              <a:gd name="connsiteX6" fmla="*/ 65 w 345490"/>
              <a:gd name="connsiteY6" fmla="*/ 288574 h 570547"/>
              <a:gd name="connsiteX7" fmla="*/ 65 w 345490"/>
              <a:gd name="connsiteY7" fmla="*/ 50344 h 570547"/>
              <a:gd name="connsiteX8" fmla="*/ 49568 w 345490"/>
              <a:gd name="connsiteY8" fmla="*/ 110 h 570547"/>
              <a:gd name="connsiteX9" fmla="*/ 296572 w 345490"/>
              <a:gd name="connsiteY9" fmla="*/ 110 h 570547"/>
              <a:gd name="connsiteX10" fmla="*/ 345491 w 345490"/>
              <a:gd name="connsiteY10" fmla="*/ 48589 h 570547"/>
              <a:gd name="connsiteX11" fmla="*/ 345491 w 345490"/>
              <a:gd name="connsiteY11" fmla="*/ 286746 h 570547"/>
              <a:gd name="connsiteX12" fmla="*/ 172851 w 345490"/>
              <a:gd name="connsiteY12" fmla="*/ 128438 h 570547"/>
              <a:gd name="connsiteX13" fmla="*/ 172851 w 345490"/>
              <a:gd name="connsiteY13" fmla="*/ 128584 h 570547"/>
              <a:gd name="connsiteX14" fmla="*/ 118668 w 345490"/>
              <a:gd name="connsiteY14" fmla="*/ 128730 h 570547"/>
              <a:gd name="connsiteX15" fmla="*/ 86129 w 345490"/>
              <a:gd name="connsiteY15" fmla="*/ 168509 h 570547"/>
              <a:gd name="connsiteX16" fmla="*/ 118595 w 345490"/>
              <a:gd name="connsiteY16" fmla="*/ 210041 h 570547"/>
              <a:gd name="connsiteX17" fmla="*/ 225279 w 345490"/>
              <a:gd name="connsiteY17" fmla="*/ 209968 h 570547"/>
              <a:gd name="connsiteX18" fmla="*/ 259281 w 345490"/>
              <a:gd name="connsiteY18" fmla="*/ 164852 h 570547"/>
              <a:gd name="connsiteX19" fmla="*/ 223597 w 345490"/>
              <a:gd name="connsiteY19" fmla="*/ 128584 h 570547"/>
              <a:gd name="connsiteX20" fmla="*/ 172851 w 345490"/>
              <a:gd name="connsiteY20" fmla="*/ 128511 h 57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5490" h="570547">
                <a:moveTo>
                  <a:pt x="345418" y="286819"/>
                </a:moveTo>
                <a:cubicBezTo>
                  <a:pt x="345418" y="365644"/>
                  <a:pt x="345418" y="444469"/>
                  <a:pt x="345418" y="523294"/>
                </a:cubicBezTo>
                <a:cubicBezTo>
                  <a:pt x="345418" y="555321"/>
                  <a:pt x="332110" y="569433"/>
                  <a:pt x="300448" y="569580"/>
                </a:cubicBezTo>
                <a:cubicBezTo>
                  <a:pt x="236832" y="569799"/>
                  <a:pt x="173144" y="569872"/>
                  <a:pt x="109528" y="569580"/>
                </a:cubicBezTo>
                <a:cubicBezTo>
                  <a:pt x="88249" y="569433"/>
                  <a:pt x="67117" y="571481"/>
                  <a:pt x="45693" y="570019"/>
                </a:cubicBezTo>
                <a:cubicBezTo>
                  <a:pt x="13885" y="567825"/>
                  <a:pt x="138" y="555760"/>
                  <a:pt x="65" y="523294"/>
                </a:cubicBezTo>
                <a:cubicBezTo>
                  <a:pt x="-81" y="445054"/>
                  <a:pt x="65" y="366814"/>
                  <a:pt x="65" y="288574"/>
                </a:cubicBezTo>
                <a:cubicBezTo>
                  <a:pt x="65" y="209164"/>
                  <a:pt x="65" y="129754"/>
                  <a:pt x="65" y="50344"/>
                </a:cubicBezTo>
                <a:cubicBezTo>
                  <a:pt x="65" y="14442"/>
                  <a:pt x="14104" y="183"/>
                  <a:pt x="49568" y="110"/>
                </a:cubicBezTo>
                <a:cubicBezTo>
                  <a:pt x="131903" y="-37"/>
                  <a:pt x="214238" y="-37"/>
                  <a:pt x="296572" y="110"/>
                </a:cubicBezTo>
                <a:cubicBezTo>
                  <a:pt x="331671" y="110"/>
                  <a:pt x="345491" y="14076"/>
                  <a:pt x="345491" y="48589"/>
                </a:cubicBezTo>
                <a:cubicBezTo>
                  <a:pt x="345491" y="127999"/>
                  <a:pt x="345491" y="207336"/>
                  <a:pt x="345491" y="286746"/>
                </a:cubicBezTo>
                <a:close/>
                <a:moveTo>
                  <a:pt x="172851" y="128438"/>
                </a:moveTo>
                <a:lnTo>
                  <a:pt x="172851" y="128584"/>
                </a:lnTo>
                <a:cubicBezTo>
                  <a:pt x="154790" y="128584"/>
                  <a:pt x="136656" y="127999"/>
                  <a:pt x="118668" y="128730"/>
                </a:cubicBezTo>
                <a:cubicBezTo>
                  <a:pt x="98048" y="129608"/>
                  <a:pt x="86275" y="144598"/>
                  <a:pt x="86129" y="168509"/>
                </a:cubicBezTo>
                <a:cubicBezTo>
                  <a:pt x="85983" y="193955"/>
                  <a:pt x="97316" y="209530"/>
                  <a:pt x="118595" y="210041"/>
                </a:cubicBezTo>
                <a:cubicBezTo>
                  <a:pt x="154132" y="210846"/>
                  <a:pt x="189742" y="210992"/>
                  <a:pt x="225279" y="209968"/>
                </a:cubicBezTo>
                <a:cubicBezTo>
                  <a:pt x="249409" y="209310"/>
                  <a:pt x="260012" y="194101"/>
                  <a:pt x="259281" y="164852"/>
                </a:cubicBezTo>
                <a:cubicBezTo>
                  <a:pt x="258769" y="142258"/>
                  <a:pt x="246119" y="129169"/>
                  <a:pt x="223597" y="128584"/>
                </a:cubicBezTo>
                <a:cubicBezTo>
                  <a:pt x="206706" y="128146"/>
                  <a:pt x="189815" y="128511"/>
                  <a:pt x="172851" y="128511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700BDEAF-00D4-49CE-8C41-7381BA8504F7}"/>
              </a:ext>
            </a:extLst>
          </p:cNvPr>
          <p:cNvSpPr/>
          <p:nvPr/>
        </p:nvSpPr>
        <p:spPr>
          <a:xfrm>
            <a:off x="6824651" y="945935"/>
            <a:ext cx="623712" cy="595283"/>
          </a:xfrm>
          <a:custGeom>
            <a:avLst/>
            <a:gdLst>
              <a:gd name="connsiteX0" fmla="*/ 243340 w 623712"/>
              <a:gd name="connsiteY0" fmla="*/ 595283 h 595283"/>
              <a:gd name="connsiteX1" fmla="*/ 205317 w 623712"/>
              <a:gd name="connsiteY1" fmla="*/ 568301 h 595283"/>
              <a:gd name="connsiteX2" fmla="*/ 200783 w 623712"/>
              <a:gd name="connsiteY2" fmla="*/ 553238 h 595283"/>
              <a:gd name="connsiteX3" fmla="*/ 160932 w 623712"/>
              <a:gd name="connsiteY3" fmla="*/ 531741 h 595283"/>
              <a:gd name="connsiteX4" fmla="*/ 79548 w 623712"/>
              <a:gd name="connsiteY4" fmla="*/ 552068 h 595283"/>
              <a:gd name="connsiteX5" fmla="*/ 51250 w 623712"/>
              <a:gd name="connsiteY5" fmla="*/ 541539 h 595283"/>
              <a:gd name="connsiteX6" fmla="*/ 4671 w 623712"/>
              <a:gd name="connsiteY6" fmla="*/ 470099 h 595283"/>
              <a:gd name="connsiteX7" fmla="*/ 6646 w 623712"/>
              <a:gd name="connsiteY7" fmla="*/ 439681 h 595283"/>
              <a:gd name="connsiteX8" fmla="*/ 187767 w 623712"/>
              <a:gd name="connsiteY8" fmla="*/ 206058 h 595283"/>
              <a:gd name="connsiteX9" fmla="*/ 297523 w 623712"/>
              <a:gd name="connsiteY9" fmla="*/ 63398 h 595283"/>
              <a:gd name="connsiteX10" fmla="*/ 340299 w 623712"/>
              <a:gd name="connsiteY10" fmla="*/ 10458 h 595283"/>
              <a:gd name="connsiteX11" fmla="*/ 375032 w 623712"/>
              <a:gd name="connsiteY11" fmla="*/ 13821 h 595283"/>
              <a:gd name="connsiteX12" fmla="*/ 481423 w 623712"/>
              <a:gd name="connsiteY12" fmla="*/ 176370 h 595283"/>
              <a:gd name="connsiteX13" fmla="*/ 590740 w 623712"/>
              <a:gd name="connsiteY13" fmla="*/ 345135 h 595283"/>
              <a:gd name="connsiteX14" fmla="*/ 618672 w 623712"/>
              <a:gd name="connsiteY14" fmla="*/ 389593 h 595283"/>
              <a:gd name="connsiteX15" fmla="*/ 604268 w 623712"/>
              <a:gd name="connsiteY15" fmla="*/ 423375 h 595283"/>
              <a:gd name="connsiteX16" fmla="*/ 415760 w 623712"/>
              <a:gd name="connsiteY16" fmla="*/ 469149 h 595283"/>
              <a:gd name="connsiteX17" fmla="*/ 406547 w 623712"/>
              <a:gd name="connsiteY17" fmla="*/ 483773 h 595283"/>
              <a:gd name="connsiteX18" fmla="*/ 414663 w 623712"/>
              <a:gd name="connsiteY18" fmla="*/ 515946 h 595283"/>
              <a:gd name="connsiteX19" fmla="*/ 387535 w 623712"/>
              <a:gd name="connsiteY19" fmla="*/ 559161 h 595283"/>
              <a:gd name="connsiteX20" fmla="*/ 252115 w 623712"/>
              <a:gd name="connsiteY20" fmla="*/ 594186 h 595283"/>
              <a:gd name="connsiteX21" fmla="*/ 243413 w 623712"/>
              <a:gd name="connsiteY21" fmla="*/ 595283 h 595283"/>
              <a:gd name="connsiteX22" fmla="*/ 361943 w 623712"/>
              <a:gd name="connsiteY22" fmla="*/ 137177 h 595283"/>
              <a:gd name="connsiteX23" fmla="*/ 347245 w 623712"/>
              <a:gd name="connsiteY23" fmla="*/ 114363 h 595283"/>
              <a:gd name="connsiteX24" fmla="*/ 324505 w 623712"/>
              <a:gd name="connsiteY24" fmla="*/ 115826 h 595283"/>
              <a:gd name="connsiteX25" fmla="*/ 300594 w 623712"/>
              <a:gd name="connsiteY25" fmla="*/ 139883 h 595283"/>
              <a:gd name="connsiteX26" fmla="*/ 276976 w 623712"/>
              <a:gd name="connsiteY26" fmla="*/ 174177 h 595283"/>
              <a:gd name="connsiteX27" fmla="*/ 220892 w 623712"/>
              <a:gd name="connsiteY27" fmla="*/ 243350 h 595283"/>
              <a:gd name="connsiteX28" fmla="*/ 220745 w 623712"/>
              <a:gd name="connsiteY28" fmla="*/ 282396 h 595283"/>
              <a:gd name="connsiteX29" fmla="*/ 261986 w 623712"/>
              <a:gd name="connsiteY29" fmla="*/ 273914 h 595283"/>
              <a:gd name="connsiteX30" fmla="*/ 355143 w 623712"/>
              <a:gd name="connsiteY30" fmla="*/ 153776 h 595283"/>
              <a:gd name="connsiteX31" fmla="*/ 361943 w 623712"/>
              <a:gd name="connsiteY31" fmla="*/ 137250 h 595283"/>
              <a:gd name="connsiteX32" fmla="*/ 377006 w 623712"/>
              <a:gd name="connsiteY32" fmla="*/ 505417 h 595283"/>
              <a:gd name="connsiteX33" fmla="*/ 360554 w 623712"/>
              <a:gd name="connsiteY33" fmla="*/ 483261 h 595283"/>
              <a:gd name="connsiteX34" fmla="*/ 233615 w 623712"/>
              <a:gd name="connsiteY34" fmla="*/ 514630 h 595283"/>
              <a:gd name="connsiteX35" fmla="*/ 227180 w 623712"/>
              <a:gd name="connsiteY35" fmla="*/ 524575 h 595283"/>
              <a:gd name="connsiteX36" fmla="*/ 273393 w 623712"/>
              <a:gd name="connsiteY36" fmla="*/ 556675 h 595283"/>
              <a:gd name="connsiteX37" fmla="*/ 356166 w 623712"/>
              <a:gd name="connsiteY37" fmla="*/ 535104 h 595283"/>
              <a:gd name="connsiteX38" fmla="*/ 377006 w 623712"/>
              <a:gd name="connsiteY38" fmla="*/ 505344 h 59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23712" h="595283">
                <a:moveTo>
                  <a:pt x="243340" y="595283"/>
                </a:moveTo>
                <a:cubicBezTo>
                  <a:pt x="223524" y="595283"/>
                  <a:pt x="210801" y="585851"/>
                  <a:pt x="205317" y="568301"/>
                </a:cubicBezTo>
                <a:cubicBezTo>
                  <a:pt x="203781" y="563256"/>
                  <a:pt x="202319" y="558211"/>
                  <a:pt x="200783" y="553238"/>
                </a:cubicBezTo>
                <a:cubicBezTo>
                  <a:pt x="194736" y="533934"/>
                  <a:pt x="181457" y="526768"/>
                  <a:pt x="160932" y="531741"/>
                </a:cubicBezTo>
                <a:cubicBezTo>
                  <a:pt x="133804" y="538395"/>
                  <a:pt x="106603" y="544903"/>
                  <a:pt x="79548" y="552068"/>
                </a:cubicBezTo>
                <a:cubicBezTo>
                  <a:pt x="67117" y="555359"/>
                  <a:pt x="58343" y="552727"/>
                  <a:pt x="51250" y="541539"/>
                </a:cubicBezTo>
                <a:cubicBezTo>
                  <a:pt x="36114" y="517482"/>
                  <a:pt x="20319" y="493791"/>
                  <a:pt x="4671" y="470099"/>
                </a:cubicBezTo>
                <a:cubicBezTo>
                  <a:pt x="-2421" y="459350"/>
                  <a:pt x="-1178" y="449698"/>
                  <a:pt x="6646" y="439681"/>
                </a:cubicBezTo>
                <a:cubicBezTo>
                  <a:pt x="67190" y="361953"/>
                  <a:pt x="128100" y="284517"/>
                  <a:pt x="187767" y="206058"/>
                </a:cubicBezTo>
                <a:cubicBezTo>
                  <a:pt x="224109" y="158309"/>
                  <a:pt x="261913" y="111731"/>
                  <a:pt x="297523" y="63398"/>
                </a:cubicBezTo>
                <a:cubicBezTo>
                  <a:pt x="310831" y="45264"/>
                  <a:pt x="324870" y="27056"/>
                  <a:pt x="340299" y="10458"/>
                </a:cubicBezTo>
                <a:cubicBezTo>
                  <a:pt x="354046" y="-4313"/>
                  <a:pt x="363405" y="-3655"/>
                  <a:pt x="375032" y="13821"/>
                </a:cubicBezTo>
                <a:cubicBezTo>
                  <a:pt x="410788" y="67858"/>
                  <a:pt x="446106" y="122114"/>
                  <a:pt x="481423" y="176370"/>
                </a:cubicBezTo>
                <a:cubicBezTo>
                  <a:pt x="517984" y="232528"/>
                  <a:pt x="554399" y="288831"/>
                  <a:pt x="590740" y="345135"/>
                </a:cubicBezTo>
                <a:cubicBezTo>
                  <a:pt x="600246" y="359832"/>
                  <a:pt x="609678" y="374603"/>
                  <a:pt x="618672" y="389593"/>
                </a:cubicBezTo>
                <a:cubicBezTo>
                  <a:pt x="628763" y="406484"/>
                  <a:pt x="623571" y="418622"/>
                  <a:pt x="604268" y="423375"/>
                </a:cubicBezTo>
                <a:cubicBezTo>
                  <a:pt x="541456" y="438803"/>
                  <a:pt x="478645" y="454305"/>
                  <a:pt x="415760" y="469149"/>
                </a:cubicBezTo>
                <a:cubicBezTo>
                  <a:pt x="406254" y="471415"/>
                  <a:pt x="404426" y="475583"/>
                  <a:pt x="406547" y="483773"/>
                </a:cubicBezTo>
                <a:cubicBezTo>
                  <a:pt x="409326" y="494449"/>
                  <a:pt x="412982" y="505051"/>
                  <a:pt x="414663" y="515946"/>
                </a:cubicBezTo>
                <a:cubicBezTo>
                  <a:pt x="417881" y="536420"/>
                  <a:pt x="407278" y="553823"/>
                  <a:pt x="387535" y="559161"/>
                </a:cubicBezTo>
                <a:cubicBezTo>
                  <a:pt x="342493" y="571373"/>
                  <a:pt x="297304" y="582633"/>
                  <a:pt x="252115" y="594186"/>
                </a:cubicBezTo>
                <a:cubicBezTo>
                  <a:pt x="248751" y="595064"/>
                  <a:pt x="245168" y="595064"/>
                  <a:pt x="243413" y="595283"/>
                </a:cubicBezTo>
                <a:close/>
                <a:moveTo>
                  <a:pt x="361943" y="137177"/>
                </a:moveTo>
                <a:cubicBezTo>
                  <a:pt x="362308" y="125405"/>
                  <a:pt x="355801" y="118970"/>
                  <a:pt x="347245" y="114363"/>
                </a:cubicBezTo>
                <a:cubicBezTo>
                  <a:pt x="339495" y="110122"/>
                  <a:pt x="329477" y="109099"/>
                  <a:pt x="324505" y="115826"/>
                </a:cubicBezTo>
                <a:cubicBezTo>
                  <a:pt x="317558" y="125185"/>
                  <a:pt x="307321" y="130304"/>
                  <a:pt x="300594" y="139883"/>
                </a:cubicBezTo>
                <a:cubicBezTo>
                  <a:pt x="292624" y="151290"/>
                  <a:pt x="286116" y="163940"/>
                  <a:pt x="276976" y="174177"/>
                </a:cubicBezTo>
                <a:cubicBezTo>
                  <a:pt x="257087" y="196259"/>
                  <a:pt x="238953" y="219805"/>
                  <a:pt x="220892" y="243350"/>
                </a:cubicBezTo>
                <a:cubicBezTo>
                  <a:pt x="209119" y="258705"/>
                  <a:pt x="209631" y="273183"/>
                  <a:pt x="220745" y="282396"/>
                </a:cubicBezTo>
                <a:cubicBezTo>
                  <a:pt x="232957" y="292487"/>
                  <a:pt x="249775" y="289489"/>
                  <a:pt x="261986" y="273914"/>
                </a:cubicBezTo>
                <a:cubicBezTo>
                  <a:pt x="293282" y="234063"/>
                  <a:pt x="324212" y="193919"/>
                  <a:pt x="355143" y="153776"/>
                </a:cubicBezTo>
                <a:cubicBezTo>
                  <a:pt x="359018" y="148730"/>
                  <a:pt x="363040" y="143466"/>
                  <a:pt x="361943" y="137250"/>
                </a:cubicBezTo>
                <a:close/>
                <a:moveTo>
                  <a:pt x="377006" y="505417"/>
                </a:moveTo>
                <a:cubicBezTo>
                  <a:pt x="373057" y="498251"/>
                  <a:pt x="382929" y="478143"/>
                  <a:pt x="360554" y="483261"/>
                </a:cubicBezTo>
                <a:cubicBezTo>
                  <a:pt x="318070" y="492913"/>
                  <a:pt x="275952" y="504174"/>
                  <a:pt x="233615" y="514630"/>
                </a:cubicBezTo>
                <a:cubicBezTo>
                  <a:pt x="227984" y="516020"/>
                  <a:pt x="226449" y="518652"/>
                  <a:pt x="227180" y="524575"/>
                </a:cubicBezTo>
                <a:cubicBezTo>
                  <a:pt x="230544" y="551849"/>
                  <a:pt x="246265" y="563329"/>
                  <a:pt x="273393" y="556675"/>
                </a:cubicBezTo>
                <a:cubicBezTo>
                  <a:pt x="301106" y="549948"/>
                  <a:pt x="328526" y="542343"/>
                  <a:pt x="356166" y="535104"/>
                </a:cubicBezTo>
                <a:cubicBezTo>
                  <a:pt x="370425" y="531375"/>
                  <a:pt x="378176" y="522674"/>
                  <a:pt x="377006" y="505344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6698790C-35C0-49F9-9D89-31A5BCDE3CC8}"/>
              </a:ext>
            </a:extLst>
          </p:cNvPr>
          <p:cNvSpPr/>
          <p:nvPr/>
        </p:nvSpPr>
        <p:spPr>
          <a:xfrm>
            <a:off x="7986241" y="844890"/>
            <a:ext cx="552771" cy="710347"/>
          </a:xfrm>
          <a:custGeom>
            <a:avLst/>
            <a:gdLst>
              <a:gd name="connsiteX0" fmla="*/ 260614 w 552771"/>
              <a:gd name="connsiteY0" fmla="*/ 710221 h 710347"/>
              <a:gd name="connsiteX1" fmla="*/ 146764 w 552771"/>
              <a:gd name="connsiteY1" fmla="*/ 710148 h 710347"/>
              <a:gd name="connsiteX2" fmla="*/ 91996 w 552771"/>
              <a:gd name="connsiteY2" fmla="*/ 654576 h 710347"/>
              <a:gd name="connsiteX3" fmla="*/ 91996 w 552771"/>
              <a:gd name="connsiteY3" fmla="*/ 638782 h 710347"/>
              <a:gd name="connsiteX4" fmla="*/ 52730 w 552771"/>
              <a:gd name="connsiteY4" fmla="*/ 525589 h 710347"/>
              <a:gd name="connsiteX5" fmla="*/ 595 w 552771"/>
              <a:gd name="connsiteY5" fmla="*/ 390022 h 710347"/>
              <a:gd name="connsiteX6" fmla="*/ 448 w 552771"/>
              <a:gd name="connsiteY6" fmla="*/ 125469 h 710347"/>
              <a:gd name="connsiteX7" fmla="*/ 123804 w 552771"/>
              <a:gd name="connsiteY7" fmla="*/ 50666 h 710347"/>
              <a:gd name="connsiteX8" fmla="*/ 140110 w 552771"/>
              <a:gd name="connsiteY8" fmla="*/ 47594 h 710347"/>
              <a:gd name="connsiteX9" fmla="*/ 238751 w 552771"/>
              <a:gd name="connsiteY9" fmla="*/ 28948 h 710347"/>
              <a:gd name="connsiteX10" fmla="*/ 263028 w 552771"/>
              <a:gd name="connsiteY10" fmla="*/ 24561 h 710347"/>
              <a:gd name="connsiteX11" fmla="*/ 379949 w 552771"/>
              <a:gd name="connsiteY11" fmla="*/ 26462 h 710347"/>
              <a:gd name="connsiteX12" fmla="*/ 403055 w 552771"/>
              <a:gd name="connsiteY12" fmla="*/ 27779 h 710347"/>
              <a:gd name="connsiteX13" fmla="*/ 521146 w 552771"/>
              <a:gd name="connsiteY13" fmla="*/ 106311 h 710347"/>
              <a:gd name="connsiteX14" fmla="*/ 520634 w 552771"/>
              <a:gd name="connsiteY14" fmla="*/ 239392 h 710347"/>
              <a:gd name="connsiteX15" fmla="*/ 530360 w 552771"/>
              <a:gd name="connsiteY15" fmla="*/ 266301 h 710347"/>
              <a:gd name="connsiteX16" fmla="*/ 530872 w 552771"/>
              <a:gd name="connsiteY16" fmla="*/ 377811 h 710347"/>
              <a:gd name="connsiteX17" fmla="*/ 520854 w 552771"/>
              <a:gd name="connsiteY17" fmla="*/ 399528 h 710347"/>
              <a:gd name="connsiteX18" fmla="*/ 441590 w 552771"/>
              <a:gd name="connsiteY18" fmla="*/ 555935 h 710347"/>
              <a:gd name="connsiteX19" fmla="*/ 429452 w 552771"/>
              <a:gd name="connsiteY19" fmla="*/ 583209 h 710347"/>
              <a:gd name="connsiteX20" fmla="*/ 429452 w 552771"/>
              <a:gd name="connsiteY20" fmla="*/ 658524 h 710347"/>
              <a:gd name="connsiteX21" fmla="*/ 377974 w 552771"/>
              <a:gd name="connsiteY21" fmla="*/ 710075 h 710347"/>
              <a:gd name="connsiteX22" fmla="*/ 260614 w 552771"/>
              <a:gd name="connsiteY22" fmla="*/ 710221 h 710347"/>
              <a:gd name="connsiteX23" fmla="*/ 260614 w 552771"/>
              <a:gd name="connsiteY23" fmla="*/ 710221 h 710347"/>
              <a:gd name="connsiteX24" fmla="*/ 261492 w 552771"/>
              <a:gd name="connsiteY24" fmla="*/ 666202 h 710347"/>
              <a:gd name="connsiteX25" fmla="*/ 366494 w 552771"/>
              <a:gd name="connsiteY25" fmla="*/ 666421 h 710347"/>
              <a:gd name="connsiteX26" fmla="*/ 385725 w 552771"/>
              <a:gd name="connsiteY26" fmla="*/ 646752 h 710347"/>
              <a:gd name="connsiteX27" fmla="*/ 385433 w 552771"/>
              <a:gd name="connsiteY27" fmla="*/ 559225 h 710347"/>
              <a:gd name="connsiteX28" fmla="*/ 399472 w 552771"/>
              <a:gd name="connsiteY28" fmla="*/ 531439 h 710347"/>
              <a:gd name="connsiteX29" fmla="*/ 471204 w 552771"/>
              <a:gd name="connsiteY29" fmla="*/ 423073 h 710347"/>
              <a:gd name="connsiteX30" fmla="*/ 456580 w 552771"/>
              <a:gd name="connsiteY30" fmla="*/ 402672 h 710347"/>
              <a:gd name="connsiteX31" fmla="*/ 335272 w 552771"/>
              <a:gd name="connsiteY31" fmla="*/ 387024 h 710347"/>
              <a:gd name="connsiteX32" fmla="*/ 256885 w 552771"/>
              <a:gd name="connsiteY32" fmla="*/ 365965 h 710347"/>
              <a:gd name="connsiteX33" fmla="*/ 240945 w 552771"/>
              <a:gd name="connsiteY33" fmla="*/ 367281 h 710347"/>
              <a:gd name="connsiteX34" fmla="*/ 140330 w 552771"/>
              <a:gd name="connsiteY34" fmla="*/ 349586 h 710347"/>
              <a:gd name="connsiteX35" fmla="*/ 125559 w 552771"/>
              <a:gd name="connsiteY35" fmla="*/ 346003 h 710347"/>
              <a:gd name="connsiteX36" fmla="*/ 56167 w 552771"/>
              <a:gd name="connsiteY36" fmla="*/ 353023 h 710347"/>
              <a:gd name="connsiteX37" fmla="*/ 44394 w 552771"/>
              <a:gd name="connsiteY37" fmla="*/ 361797 h 710347"/>
              <a:gd name="connsiteX38" fmla="*/ 121026 w 552771"/>
              <a:gd name="connsiteY38" fmla="*/ 530050 h 710347"/>
              <a:gd name="connsiteX39" fmla="*/ 138502 w 552771"/>
              <a:gd name="connsiteY39" fmla="*/ 565587 h 710347"/>
              <a:gd name="connsiteX40" fmla="*/ 138209 w 552771"/>
              <a:gd name="connsiteY40" fmla="*/ 646094 h 710347"/>
              <a:gd name="connsiteX41" fmla="*/ 158244 w 552771"/>
              <a:gd name="connsiteY41" fmla="*/ 666641 h 710347"/>
              <a:gd name="connsiteX42" fmla="*/ 261492 w 552771"/>
              <a:gd name="connsiteY42" fmla="*/ 666348 h 710347"/>
              <a:gd name="connsiteX43" fmla="*/ 166068 w 552771"/>
              <a:gd name="connsiteY43" fmla="*/ 197493 h 710347"/>
              <a:gd name="connsiteX44" fmla="*/ 166215 w 552771"/>
              <a:gd name="connsiteY44" fmla="*/ 293721 h 710347"/>
              <a:gd name="connsiteX45" fmla="*/ 209429 w 552771"/>
              <a:gd name="connsiteY45" fmla="*/ 329697 h 710347"/>
              <a:gd name="connsiteX46" fmla="*/ 222372 w 552771"/>
              <a:gd name="connsiteY46" fmla="*/ 313318 h 710347"/>
              <a:gd name="connsiteX47" fmla="*/ 233267 w 552771"/>
              <a:gd name="connsiteY47" fmla="*/ 257892 h 710347"/>
              <a:gd name="connsiteX48" fmla="*/ 238532 w 552771"/>
              <a:gd name="connsiteY48" fmla="*/ 237856 h 710347"/>
              <a:gd name="connsiteX49" fmla="*/ 238312 w 552771"/>
              <a:gd name="connsiteY49" fmla="*/ 104849 h 710347"/>
              <a:gd name="connsiteX50" fmla="*/ 201752 w 552771"/>
              <a:gd name="connsiteY50" fmla="*/ 65802 h 710347"/>
              <a:gd name="connsiteX51" fmla="*/ 166068 w 552771"/>
              <a:gd name="connsiteY51" fmla="*/ 104702 h 710347"/>
              <a:gd name="connsiteX52" fmla="*/ 166068 w 552771"/>
              <a:gd name="connsiteY52" fmla="*/ 197420 h 710347"/>
              <a:gd name="connsiteX53" fmla="*/ 315090 w 552771"/>
              <a:gd name="connsiteY53" fmla="*/ 263230 h 710347"/>
              <a:gd name="connsiteX54" fmla="*/ 268950 w 552771"/>
              <a:gd name="connsiteY54" fmla="*/ 291455 h 710347"/>
              <a:gd name="connsiteX55" fmla="*/ 298711 w 552771"/>
              <a:gd name="connsiteY55" fmla="*/ 335474 h 710347"/>
              <a:gd name="connsiteX56" fmla="*/ 468280 w 552771"/>
              <a:gd name="connsiteY56" fmla="*/ 357703 h 710347"/>
              <a:gd name="connsiteX57" fmla="*/ 486852 w 552771"/>
              <a:gd name="connsiteY57" fmla="*/ 353900 h 710347"/>
              <a:gd name="connsiteX58" fmla="*/ 493945 w 552771"/>
              <a:gd name="connsiteY58" fmla="*/ 298035 h 710347"/>
              <a:gd name="connsiteX59" fmla="*/ 456580 w 552771"/>
              <a:gd name="connsiteY59" fmla="*/ 284508 h 710347"/>
              <a:gd name="connsiteX60" fmla="*/ 315017 w 552771"/>
              <a:gd name="connsiteY60" fmla="*/ 263157 h 710347"/>
              <a:gd name="connsiteX61" fmla="*/ 119271 w 552771"/>
              <a:gd name="connsiteY61" fmla="*/ 199833 h 710347"/>
              <a:gd name="connsiteX62" fmla="*/ 119344 w 552771"/>
              <a:gd name="connsiteY62" fmla="*/ 199833 h 710347"/>
              <a:gd name="connsiteX63" fmla="*/ 119344 w 552771"/>
              <a:gd name="connsiteY63" fmla="*/ 163053 h 710347"/>
              <a:gd name="connsiteX64" fmla="*/ 118905 w 552771"/>
              <a:gd name="connsiteY64" fmla="*/ 121008 h 710347"/>
              <a:gd name="connsiteX65" fmla="*/ 88121 w 552771"/>
              <a:gd name="connsiteY65" fmla="*/ 86129 h 710347"/>
              <a:gd name="connsiteX66" fmla="*/ 47758 w 552771"/>
              <a:gd name="connsiteY66" fmla="*/ 114281 h 710347"/>
              <a:gd name="connsiteX67" fmla="*/ 44541 w 552771"/>
              <a:gd name="connsiteY67" fmla="*/ 136730 h 710347"/>
              <a:gd name="connsiteX68" fmla="*/ 44321 w 552771"/>
              <a:gd name="connsiteY68" fmla="*/ 261182 h 710347"/>
              <a:gd name="connsiteX69" fmla="*/ 48343 w 552771"/>
              <a:gd name="connsiteY69" fmla="*/ 283411 h 710347"/>
              <a:gd name="connsiteX70" fmla="*/ 91704 w 552771"/>
              <a:gd name="connsiteY70" fmla="*/ 309004 h 710347"/>
              <a:gd name="connsiteX71" fmla="*/ 119124 w 552771"/>
              <a:gd name="connsiteY71" fmla="*/ 271712 h 710347"/>
              <a:gd name="connsiteX72" fmla="*/ 119198 w 552771"/>
              <a:gd name="connsiteY72" fmla="*/ 199833 h 710347"/>
              <a:gd name="connsiteX73" fmla="*/ 357500 w 552771"/>
              <a:gd name="connsiteY73" fmla="*/ 147771 h 710347"/>
              <a:gd name="connsiteX74" fmla="*/ 357354 w 552771"/>
              <a:gd name="connsiteY74" fmla="*/ 147771 h 710347"/>
              <a:gd name="connsiteX75" fmla="*/ 357208 w 552771"/>
              <a:gd name="connsiteY75" fmla="*/ 84886 h 710347"/>
              <a:gd name="connsiteX76" fmla="*/ 321671 w 552771"/>
              <a:gd name="connsiteY76" fmla="*/ 47521 h 710347"/>
              <a:gd name="connsiteX77" fmla="*/ 283063 w 552771"/>
              <a:gd name="connsiteY77" fmla="*/ 84009 h 710347"/>
              <a:gd name="connsiteX78" fmla="*/ 282697 w 552771"/>
              <a:gd name="connsiteY78" fmla="*/ 204586 h 710347"/>
              <a:gd name="connsiteX79" fmla="*/ 296517 w 552771"/>
              <a:gd name="connsiteY79" fmla="*/ 217675 h 710347"/>
              <a:gd name="connsiteX80" fmla="*/ 345143 w 552771"/>
              <a:gd name="connsiteY80" fmla="*/ 221185 h 710347"/>
              <a:gd name="connsiteX81" fmla="*/ 357574 w 552771"/>
              <a:gd name="connsiteY81" fmla="*/ 210582 h 710347"/>
              <a:gd name="connsiteX82" fmla="*/ 357427 w 552771"/>
              <a:gd name="connsiteY82" fmla="*/ 147698 h 710347"/>
              <a:gd name="connsiteX83" fmla="*/ 476761 w 552771"/>
              <a:gd name="connsiteY83" fmla="*/ 164443 h 710347"/>
              <a:gd name="connsiteX84" fmla="*/ 476981 w 552771"/>
              <a:gd name="connsiteY84" fmla="*/ 164443 h 710347"/>
              <a:gd name="connsiteX85" fmla="*/ 476981 w 552771"/>
              <a:gd name="connsiteY85" fmla="*/ 106603 h 710347"/>
              <a:gd name="connsiteX86" fmla="*/ 441517 w 552771"/>
              <a:gd name="connsiteY86" fmla="*/ 66021 h 710347"/>
              <a:gd name="connsiteX87" fmla="*/ 403640 w 552771"/>
              <a:gd name="connsiteY87" fmla="*/ 106750 h 710347"/>
              <a:gd name="connsiteX88" fmla="*/ 404079 w 552771"/>
              <a:gd name="connsiteY88" fmla="*/ 176800 h 710347"/>
              <a:gd name="connsiteX89" fmla="*/ 407954 w 552771"/>
              <a:gd name="connsiteY89" fmla="*/ 226961 h 710347"/>
              <a:gd name="connsiteX90" fmla="*/ 457823 w 552771"/>
              <a:gd name="connsiteY90" fmla="*/ 237930 h 710347"/>
              <a:gd name="connsiteX91" fmla="*/ 461260 w 552771"/>
              <a:gd name="connsiteY91" fmla="*/ 238368 h 710347"/>
              <a:gd name="connsiteX92" fmla="*/ 476981 w 552771"/>
              <a:gd name="connsiteY92" fmla="*/ 224037 h 710347"/>
              <a:gd name="connsiteX93" fmla="*/ 476835 w 552771"/>
              <a:gd name="connsiteY93" fmla="*/ 164443 h 71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52771" h="710347">
                <a:moveTo>
                  <a:pt x="260614" y="710221"/>
                </a:moveTo>
                <a:cubicBezTo>
                  <a:pt x="222664" y="710221"/>
                  <a:pt x="184714" y="710514"/>
                  <a:pt x="146764" y="710148"/>
                </a:cubicBezTo>
                <a:cubicBezTo>
                  <a:pt x="110350" y="709782"/>
                  <a:pt x="92435" y="691210"/>
                  <a:pt x="91996" y="654576"/>
                </a:cubicBezTo>
                <a:cubicBezTo>
                  <a:pt x="91996" y="649311"/>
                  <a:pt x="91484" y="644046"/>
                  <a:pt x="91996" y="638782"/>
                </a:cubicBezTo>
                <a:cubicBezTo>
                  <a:pt x="96749" y="594835"/>
                  <a:pt x="88340" y="558787"/>
                  <a:pt x="52730" y="525589"/>
                </a:cubicBezTo>
                <a:cubicBezTo>
                  <a:pt x="15877" y="491149"/>
                  <a:pt x="1033" y="441427"/>
                  <a:pt x="595" y="390022"/>
                </a:cubicBezTo>
                <a:cubicBezTo>
                  <a:pt x="-210" y="301838"/>
                  <a:pt x="-137" y="213653"/>
                  <a:pt x="448" y="125469"/>
                </a:cubicBezTo>
                <a:cubicBezTo>
                  <a:pt x="887" y="56808"/>
                  <a:pt x="62163" y="19881"/>
                  <a:pt x="123804" y="50666"/>
                </a:cubicBezTo>
                <a:cubicBezTo>
                  <a:pt x="131189" y="54322"/>
                  <a:pt x="134772" y="53079"/>
                  <a:pt x="140110" y="47594"/>
                </a:cubicBezTo>
                <a:cubicBezTo>
                  <a:pt x="167969" y="18711"/>
                  <a:pt x="203068" y="11838"/>
                  <a:pt x="238751" y="28948"/>
                </a:cubicBezTo>
                <a:cubicBezTo>
                  <a:pt x="248988" y="33848"/>
                  <a:pt x="255057" y="32385"/>
                  <a:pt x="263028" y="24561"/>
                </a:cubicBezTo>
                <a:cubicBezTo>
                  <a:pt x="296956" y="-8928"/>
                  <a:pt x="347263" y="-8051"/>
                  <a:pt x="379949" y="26462"/>
                </a:cubicBezTo>
                <a:cubicBezTo>
                  <a:pt x="388138" y="35091"/>
                  <a:pt x="395889" y="31288"/>
                  <a:pt x="403055" y="27779"/>
                </a:cubicBezTo>
                <a:cubicBezTo>
                  <a:pt x="459432" y="285"/>
                  <a:pt x="523998" y="42768"/>
                  <a:pt x="521146" y="106311"/>
                </a:cubicBezTo>
                <a:cubicBezTo>
                  <a:pt x="519099" y="150623"/>
                  <a:pt x="520927" y="195080"/>
                  <a:pt x="520634" y="239392"/>
                </a:cubicBezTo>
                <a:cubicBezTo>
                  <a:pt x="520634" y="249848"/>
                  <a:pt x="523340" y="258038"/>
                  <a:pt x="530360" y="266301"/>
                </a:cubicBezTo>
                <a:cubicBezTo>
                  <a:pt x="560193" y="301326"/>
                  <a:pt x="560120" y="342786"/>
                  <a:pt x="530872" y="377811"/>
                </a:cubicBezTo>
                <a:cubicBezTo>
                  <a:pt x="525460" y="384246"/>
                  <a:pt x="521512" y="390753"/>
                  <a:pt x="520854" y="399528"/>
                </a:cubicBezTo>
                <a:cubicBezTo>
                  <a:pt x="516393" y="462705"/>
                  <a:pt x="489119" y="514621"/>
                  <a:pt x="441590" y="555935"/>
                </a:cubicBezTo>
                <a:cubicBezTo>
                  <a:pt x="432742" y="563613"/>
                  <a:pt x="429233" y="571802"/>
                  <a:pt x="429452" y="583209"/>
                </a:cubicBezTo>
                <a:cubicBezTo>
                  <a:pt x="429964" y="608290"/>
                  <a:pt x="429818" y="633444"/>
                  <a:pt x="429452" y="658524"/>
                </a:cubicBezTo>
                <a:cubicBezTo>
                  <a:pt x="429013" y="690478"/>
                  <a:pt x="410075" y="709636"/>
                  <a:pt x="377974" y="710075"/>
                </a:cubicBezTo>
                <a:cubicBezTo>
                  <a:pt x="338855" y="710587"/>
                  <a:pt x="299734" y="710221"/>
                  <a:pt x="260614" y="710221"/>
                </a:cubicBezTo>
                <a:lnTo>
                  <a:pt x="260614" y="710221"/>
                </a:lnTo>
                <a:close/>
                <a:moveTo>
                  <a:pt x="261492" y="666202"/>
                </a:moveTo>
                <a:cubicBezTo>
                  <a:pt x="296517" y="666202"/>
                  <a:pt x="331542" y="665763"/>
                  <a:pt x="366494" y="666421"/>
                </a:cubicBezTo>
                <a:cubicBezTo>
                  <a:pt x="380973" y="666641"/>
                  <a:pt x="386091" y="661010"/>
                  <a:pt x="385725" y="646752"/>
                </a:cubicBezTo>
                <a:cubicBezTo>
                  <a:pt x="384994" y="617576"/>
                  <a:pt x="385725" y="588401"/>
                  <a:pt x="385433" y="559225"/>
                </a:cubicBezTo>
                <a:cubicBezTo>
                  <a:pt x="385286" y="547160"/>
                  <a:pt x="389308" y="539044"/>
                  <a:pt x="399472" y="531439"/>
                </a:cubicBezTo>
                <a:cubicBezTo>
                  <a:pt x="435960" y="503945"/>
                  <a:pt x="460675" y="468335"/>
                  <a:pt x="471204" y="423073"/>
                </a:cubicBezTo>
                <a:cubicBezTo>
                  <a:pt x="474568" y="408595"/>
                  <a:pt x="469596" y="403330"/>
                  <a:pt x="456580" y="402672"/>
                </a:cubicBezTo>
                <a:cubicBezTo>
                  <a:pt x="415705" y="400698"/>
                  <a:pt x="375634" y="392362"/>
                  <a:pt x="335272" y="387024"/>
                </a:cubicBezTo>
                <a:cubicBezTo>
                  <a:pt x="308509" y="383441"/>
                  <a:pt x="280065" y="383368"/>
                  <a:pt x="256885" y="365965"/>
                </a:cubicBezTo>
                <a:cubicBezTo>
                  <a:pt x="250597" y="361212"/>
                  <a:pt x="245990" y="364795"/>
                  <a:pt x="240945" y="367281"/>
                </a:cubicBezTo>
                <a:cubicBezTo>
                  <a:pt x="203068" y="386001"/>
                  <a:pt x="169651" y="378177"/>
                  <a:pt x="140330" y="349586"/>
                </a:cubicBezTo>
                <a:cubicBezTo>
                  <a:pt x="135431" y="344833"/>
                  <a:pt x="131921" y="342347"/>
                  <a:pt x="125559" y="346003"/>
                </a:cubicBezTo>
                <a:cubicBezTo>
                  <a:pt x="103476" y="358653"/>
                  <a:pt x="80078" y="359384"/>
                  <a:pt x="56167" y="353023"/>
                </a:cubicBezTo>
                <a:cubicBezTo>
                  <a:pt x="47758" y="350756"/>
                  <a:pt x="44394" y="352803"/>
                  <a:pt x="44394" y="361797"/>
                </a:cubicBezTo>
                <a:cubicBezTo>
                  <a:pt x="44175" y="429654"/>
                  <a:pt x="65015" y="488224"/>
                  <a:pt x="121026" y="530050"/>
                </a:cubicBezTo>
                <a:cubicBezTo>
                  <a:pt x="133968" y="539702"/>
                  <a:pt x="138575" y="550670"/>
                  <a:pt x="138502" y="565587"/>
                </a:cubicBezTo>
                <a:cubicBezTo>
                  <a:pt x="138282" y="592422"/>
                  <a:pt x="139087" y="619258"/>
                  <a:pt x="138209" y="646094"/>
                </a:cubicBezTo>
                <a:cubicBezTo>
                  <a:pt x="137770" y="661084"/>
                  <a:pt x="142669" y="667006"/>
                  <a:pt x="158244" y="666641"/>
                </a:cubicBezTo>
                <a:cubicBezTo>
                  <a:pt x="192685" y="665763"/>
                  <a:pt x="227125" y="666348"/>
                  <a:pt x="261492" y="666348"/>
                </a:cubicBezTo>
                <a:close/>
                <a:moveTo>
                  <a:pt x="166068" y="197493"/>
                </a:moveTo>
                <a:cubicBezTo>
                  <a:pt x="166068" y="229594"/>
                  <a:pt x="165630" y="261694"/>
                  <a:pt x="166215" y="293721"/>
                </a:cubicBezTo>
                <a:cubicBezTo>
                  <a:pt x="166653" y="318509"/>
                  <a:pt x="185519" y="333719"/>
                  <a:pt x="209429" y="329697"/>
                </a:cubicBezTo>
                <a:cubicBezTo>
                  <a:pt x="218789" y="328162"/>
                  <a:pt x="224712" y="324067"/>
                  <a:pt x="222372" y="313318"/>
                </a:cubicBezTo>
                <a:cubicBezTo>
                  <a:pt x="218058" y="293283"/>
                  <a:pt x="224200" y="275222"/>
                  <a:pt x="233267" y="257892"/>
                </a:cubicBezTo>
                <a:cubicBezTo>
                  <a:pt x="236630" y="251530"/>
                  <a:pt x="238532" y="245096"/>
                  <a:pt x="238532" y="237856"/>
                </a:cubicBezTo>
                <a:cubicBezTo>
                  <a:pt x="238458" y="193545"/>
                  <a:pt x="238751" y="149160"/>
                  <a:pt x="238312" y="104849"/>
                </a:cubicBezTo>
                <a:cubicBezTo>
                  <a:pt x="238093" y="82547"/>
                  <a:pt x="221568" y="65582"/>
                  <a:pt x="201752" y="65802"/>
                </a:cubicBezTo>
                <a:cubicBezTo>
                  <a:pt x="180546" y="66021"/>
                  <a:pt x="166361" y="81157"/>
                  <a:pt x="166068" y="104702"/>
                </a:cubicBezTo>
                <a:cubicBezTo>
                  <a:pt x="165776" y="135633"/>
                  <a:pt x="165995" y="166563"/>
                  <a:pt x="166068" y="197420"/>
                </a:cubicBezTo>
                <a:close/>
                <a:moveTo>
                  <a:pt x="315090" y="263230"/>
                </a:moveTo>
                <a:cubicBezTo>
                  <a:pt x="287596" y="263083"/>
                  <a:pt x="272387" y="272004"/>
                  <a:pt x="268950" y="291455"/>
                </a:cubicBezTo>
                <a:cubicBezTo>
                  <a:pt x="265148" y="312733"/>
                  <a:pt x="276482" y="332110"/>
                  <a:pt x="298711" y="335474"/>
                </a:cubicBezTo>
                <a:cubicBezTo>
                  <a:pt x="355087" y="344029"/>
                  <a:pt x="411683" y="350829"/>
                  <a:pt x="468280" y="357703"/>
                </a:cubicBezTo>
                <a:cubicBezTo>
                  <a:pt x="474275" y="358434"/>
                  <a:pt x="481076" y="356313"/>
                  <a:pt x="486852" y="353900"/>
                </a:cubicBezTo>
                <a:cubicBezTo>
                  <a:pt x="509081" y="344614"/>
                  <a:pt x="509813" y="315512"/>
                  <a:pt x="493945" y="298035"/>
                </a:cubicBezTo>
                <a:cubicBezTo>
                  <a:pt x="482172" y="285093"/>
                  <a:pt x="469596" y="286555"/>
                  <a:pt x="456580" y="284508"/>
                </a:cubicBezTo>
                <a:cubicBezTo>
                  <a:pt x="409416" y="277050"/>
                  <a:pt x="362253" y="270249"/>
                  <a:pt x="315017" y="263157"/>
                </a:cubicBezTo>
                <a:close/>
                <a:moveTo>
                  <a:pt x="119271" y="199833"/>
                </a:moveTo>
                <a:lnTo>
                  <a:pt x="119344" y="199833"/>
                </a:lnTo>
                <a:cubicBezTo>
                  <a:pt x="119344" y="187549"/>
                  <a:pt x="119344" y="175265"/>
                  <a:pt x="119344" y="163053"/>
                </a:cubicBezTo>
                <a:cubicBezTo>
                  <a:pt x="119344" y="149014"/>
                  <a:pt x="119856" y="134975"/>
                  <a:pt x="118905" y="121008"/>
                </a:cubicBezTo>
                <a:cubicBezTo>
                  <a:pt x="117589" y="101412"/>
                  <a:pt x="105012" y="87811"/>
                  <a:pt x="88121" y="86129"/>
                </a:cubicBezTo>
                <a:cubicBezTo>
                  <a:pt x="68451" y="84155"/>
                  <a:pt x="52950" y="94685"/>
                  <a:pt x="47758" y="114281"/>
                </a:cubicBezTo>
                <a:cubicBezTo>
                  <a:pt x="45857" y="121520"/>
                  <a:pt x="44541" y="129198"/>
                  <a:pt x="44541" y="136730"/>
                </a:cubicBezTo>
                <a:cubicBezTo>
                  <a:pt x="44248" y="178189"/>
                  <a:pt x="44394" y="219649"/>
                  <a:pt x="44321" y="261182"/>
                </a:cubicBezTo>
                <a:cubicBezTo>
                  <a:pt x="44321" y="268860"/>
                  <a:pt x="45491" y="276172"/>
                  <a:pt x="48343" y="283411"/>
                </a:cubicBezTo>
                <a:cubicBezTo>
                  <a:pt x="56825" y="304836"/>
                  <a:pt x="69914" y="312660"/>
                  <a:pt x="91704" y="309004"/>
                </a:cubicBezTo>
                <a:cubicBezTo>
                  <a:pt x="108595" y="306152"/>
                  <a:pt x="118759" y="292990"/>
                  <a:pt x="119124" y="271712"/>
                </a:cubicBezTo>
                <a:cubicBezTo>
                  <a:pt x="119563" y="247801"/>
                  <a:pt x="119198" y="223817"/>
                  <a:pt x="119198" y="199833"/>
                </a:cubicBezTo>
                <a:close/>
                <a:moveTo>
                  <a:pt x="357500" y="147771"/>
                </a:moveTo>
                <a:cubicBezTo>
                  <a:pt x="357500" y="147771"/>
                  <a:pt x="357427" y="147771"/>
                  <a:pt x="357354" y="147771"/>
                </a:cubicBezTo>
                <a:cubicBezTo>
                  <a:pt x="357354" y="126785"/>
                  <a:pt x="357866" y="105872"/>
                  <a:pt x="357208" y="84886"/>
                </a:cubicBezTo>
                <a:cubicBezTo>
                  <a:pt x="356477" y="62292"/>
                  <a:pt x="342364" y="48106"/>
                  <a:pt x="321671" y="47521"/>
                </a:cubicBezTo>
                <a:cubicBezTo>
                  <a:pt x="300466" y="47009"/>
                  <a:pt x="283575" y="61853"/>
                  <a:pt x="283063" y="84009"/>
                </a:cubicBezTo>
                <a:cubicBezTo>
                  <a:pt x="282185" y="124153"/>
                  <a:pt x="282916" y="164369"/>
                  <a:pt x="282697" y="204586"/>
                </a:cubicBezTo>
                <a:cubicBezTo>
                  <a:pt x="282697" y="214531"/>
                  <a:pt x="287084" y="218041"/>
                  <a:pt x="296517" y="217675"/>
                </a:cubicBezTo>
                <a:cubicBezTo>
                  <a:pt x="312823" y="216944"/>
                  <a:pt x="329129" y="217748"/>
                  <a:pt x="345143" y="221185"/>
                </a:cubicBezTo>
                <a:cubicBezTo>
                  <a:pt x="354210" y="223159"/>
                  <a:pt x="357866" y="220234"/>
                  <a:pt x="357574" y="210582"/>
                </a:cubicBezTo>
                <a:cubicBezTo>
                  <a:pt x="357062" y="189596"/>
                  <a:pt x="357427" y="168684"/>
                  <a:pt x="357427" y="147698"/>
                </a:cubicBezTo>
                <a:close/>
                <a:moveTo>
                  <a:pt x="476761" y="164443"/>
                </a:moveTo>
                <a:lnTo>
                  <a:pt x="476981" y="164443"/>
                </a:lnTo>
                <a:cubicBezTo>
                  <a:pt x="476981" y="145138"/>
                  <a:pt x="477273" y="125908"/>
                  <a:pt x="476981" y="106603"/>
                </a:cubicBezTo>
                <a:cubicBezTo>
                  <a:pt x="476615" y="84301"/>
                  <a:pt x="460529" y="66167"/>
                  <a:pt x="441517" y="66021"/>
                </a:cubicBezTo>
                <a:cubicBezTo>
                  <a:pt x="418118" y="65802"/>
                  <a:pt x="403567" y="81230"/>
                  <a:pt x="403640" y="106750"/>
                </a:cubicBezTo>
                <a:cubicBezTo>
                  <a:pt x="403640" y="130075"/>
                  <a:pt x="403860" y="153474"/>
                  <a:pt x="404079" y="176800"/>
                </a:cubicBezTo>
                <a:cubicBezTo>
                  <a:pt x="404298" y="194057"/>
                  <a:pt x="397644" y="216798"/>
                  <a:pt x="407954" y="226961"/>
                </a:cubicBezTo>
                <a:cubicBezTo>
                  <a:pt x="418191" y="237052"/>
                  <a:pt x="440713" y="234785"/>
                  <a:pt x="457823" y="237930"/>
                </a:cubicBezTo>
                <a:cubicBezTo>
                  <a:pt x="458993" y="238149"/>
                  <a:pt x="460163" y="238222"/>
                  <a:pt x="461260" y="238368"/>
                </a:cubicBezTo>
                <a:cubicBezTo>
                  <a:pt x="472520" y="240196"/>
                  <a:pt x="477273" y="235736"/>
                  <a:pt x="476981" y="224037"/>
                </a:cubicBezTo>
                <a:cubicBezTo>
                  <a:pt x="476396" y="204221"/>
                  <a:pt x="476835" y="184332"/>
                  <a:pt x="476835" y="164443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F7920A4E-74BC-4FC4-A200-BCB30751A95F}"/>
              </a:ext>
            </a:extLst>
          </p:cNvPr>
          <p:cNvSpPr/>
          <p:nvPr/>
        </p:nvSpPr>
        <p:spPr>
          <a:xfrm>
            <a:off x="8013560" y="3075507"/>
            <a:ext cx="500127" cy="619129"/>
          </a:xfrm>
          <a:custGeom>
            <a:avLst/>
            <a:gdLst>
              <a:gd name="connsiteX0" fmla="*/ 249016 w 500127"/>
              <a:gd name="connsiteY0" fmla="*/ 618920 h 619129"/>
              <a:gd name="connsiteX1" fmla="*/ 180282 w 500127"/>
              <a:gd name="connsiteY1" fmla="*/ 600859 h 619129"/>
              <a:gd name="connsiteX2" fmla="*/ 128366 w 500127"/>
              <a:gd name="connsiteY2" fmla="*/ 572707 h 619129"/>
              <a:gd name="connsiteX3" fmla="*/ 110085 w 500127"/>
              <a:gd name="connsiteY3" fmla="*/ 554792 h 619129"/>
              <a:gd name="connsiteX4" fmla="*/ 62337 w 500127"/>
              <a:gd name="connsiteY4" fmla="*/ 469240 h 619129"/>
              <a:gd name="connsiteX5" fmla="*/ 69942 w 500127"/>
              <a:gd name="connsiteY5" fmla="*/ 419737 h 619129"/>
              <a:gd name="connsiteX6" fmla="*/ 65481 w 500127"/>
              <a:gd name="connsiteY6" fmla="*/ 372793 h 619129"/>
              <a:gd name="connsiteX7" fmla="*/ 32942 w 500127"/>
              <a:gd name="connsiteY7" fmla="*/ 326507 h 619129"/>
              <a:gd name="connsiteX8" fmla="*/ 20511 w 500127"/>
              <a:gd name="connsiteY8" fmla="*/ 310859 h 619129"/>
              <a:gd name="connsiteX9" fmla="*/ 20950 w 500127"/>
              <a:gd name="connsiteY9" fmla="*/ 236860 h 619129"/>
              <a:gd name="connsiteX10" fmla="*/ 33161 w 500127"/>
              <a:gd name="connsiteY10" fmla="*/ 221139 h 619129"/>
              <a:gd name="connsiteX11" fmla="*/ 65847 w 500127"/>
              <a:gd name="connsiteY11" fmla="*/ 174853 h 619129"/>
              <a:gd name="connsiteX12" fmla="*/ 75353 w 500127"/>
              <a:gd name="connsiteY12" fmla="*/ 159278 h 619129"/>
              <a:gd name="connsiteX13" fmla="*/ 190299 w 500127"/>
              <a:gd name="connsiteY13" fmla="*/ 62685 h 619129"/>
              <a:gd name="connsiteX14" fmla="*/ 208361 w 500127"/>
              <a:gd name="connsiteY14" fmla="*/ 42357 h 619129"/>
              <a:gd name="connsiteX15" fmla="*/ 262690 w 500127"/>
              <a:gd name="connsiteY15" fmla="*/ 2140 h 619129"/>
              <a:gd name="connsiteX16" fmla="*/ 289452 w 500127"/>
              <a:gd name="connsiteY16" fmla="*/ 41699 h 619129"/>
              <a:gd name="connsiteX17" fmla="*/ 310365 w 500127"/>
              <a:gd name="connsiteY17" fmla="*/ 62758 h 619129"/>
              <a:gd name="connsiteX18" fmla="*/ 422607 w 500127"/>
              <a:gd name="connsiteY18" fmla="*/ 158181 h 619129"/>
              <a:gd name="connsiteX19" fmla="*/ 433136 w 500127"/>
              <a:gd name="connsiteY19" fmla="*/ 174926 h 619129"/>
              <a:gd name="connsiteX20" fmla="*/ 467430 w 500127"/>
              <a:gd name="connsiteY20" fmla="*/ 222089 h 619129"/>
              <a:gd name="connsiteX21" fmla="*/ 476570 w 500127"/>
              <a:gd name="connsiteY21" fmla="*/ 236202 h 619129"/>
              <a:gd name="connsiteX22" fmla="*/ 475473 w 500127"/>
              <a:gd name="connsiteY22" fmla="*/ 312102 h 619129"/>
              <a:gd name="connsiteX23" fmla="*/ 467649 w 500127"/>
              <a:gd name="connsiteY23" fmla="*/ 325044 h 619129"/>
              <a:gd name="connsiteX24" fmla="*/ 441399 w 500127"/>
              <a:gd name="connsiteY24" fmla="*/ 372135 h 619129"/>
              <a:gd name="connsiteX25" fmla="*/ 431381 w 500127"/>
              <a:gd name="connsiteY25" fmla="*/ 378569 h 619129"/>
              <a:gd name="connsiteX26" fmla="*/ 415148 w 500127"/>
              <a:gd name="connsiteY26" fmla="*/ 385077 h 619129"/>
              <a:gd name="connsiteX27" fmla="*/ 422168 w 500127"/>
              <a:gd name="connsiteY27" fmla="*/ 414691 h 619129"/>
              <a:gd name="connsiteX28" fmla="*/ 429992 w 500127"/>
              <a:gd name="connsiteY28" fmla="*/ 479842 h 619129"/>
              <a:gd name="connsiteX29" fmla="*/ 388313 w 500127"/>
              <a:gd name="connsiteY29" fmla="*/ 554792 h 619129"/>
              <a:gd name="connsiteX30" fmla="*/ 358844 w 500127"/>
              <a:gd name="connsiteY30" fmla="*/ 576875 h 619129"/>
              <a:gd name="connsiteX31" fmla="*/ 337713 w 500127"/>
              <a:gd name="connsiteY31" fmla="*/ 588428 h 619129"/>
              <a:gd name="connsiteX32" fmla="*/ 249016 w 500127"/>
              <a:gd name="connsiteY32" fmla="*/ 619066 h 619129"/>
              <a:gd name="connsiteX33" fmla="*/ 69210 w 500127"/>
              <a:gd name="connsiteY33" fmla="*/ 268814 h 619129"/>
              <a:gd name="connsiteX34" fmla="*/ 69137 w 500127"/>
              <a:gd name="connsiteY34" fmla="*/ 268814 h 619129"/>
              <a:gd name="connsiteX35" fmla="*/ 69137 w 500127"/>
              <a:gd name="connsiteY35" fmla="*/ 298501 h 619129"/>
              <a:gd name="connsiteX36" fmla="*/ 100579 w 500127"/>
              <a:gd name="connsiteY36" fmla="*/ 335355 h 619129"/>
              <a:gd name="connsiteX37" fmla="*/ 217647 w 500127"/>
              <a:gd name="connsiteY37" fmla="*/ 242052 h 619129"/>
              <a:gd name="connsiteX38" fmla="*/ 188252 w 500127"/>
              <a:gd name="connsiteY38" fmla="*/ 205929 h 619129"/>
              <a:gd name="connsiteX39" fmla="*/ 99190 w 500127"/>
              <a:gd name="connsiteY39" fmla="*/ 207319 h 619129"/>
              <a:gd name="connsiteX40" fmla="*/ 69284 w 500127"/>
              <a:gd name="connsiteY40" fmla="*/ 239127 h 619129"/>
              <a:gd name="connsiteX41" fmla="*/ 69284 w 500127"/>
              <a:gd name="connsiteY41" fmla="*/ 268814 h 619129"/>
              <a:gd name="connsiteX42" fmla="*/ 355042 w 500127"/>
              <a:gd name="connsiteY42" fmla="*/ 207026 h 619129"/>
              <a:gd name="connsiteX43" fmla="*/ 355042 w 500127"/>
              <a:gd name="connsiteY43" fmla="*/ 206807 h 619129"/>
              <a:gd name="connsiteX44" fmla="*/ 328865 w 500127"/>
              <a:gd name="connsiteY44" fmla="*/ 206807 h 619129"/>
              <a:gd name="connsiteX45" fmla="*/ 316654 w 500127"/>
              <a:gd name="connsiteY45" fmla="*/ 206222 h 619129"/>
              <a:gd name="connsiteX46" fmla="*/ 282360 w 500127"/>
              <a:gd name="connsiteY46" fmla="*/ 237884 h 619129"/>
              <a:gd name="connsiteX47" fmla="*/ 398769 w 500127"/>
              <a:gd name="connsiteY47" fmla="*/ 335208 h 619129"/>
              <a:gd name="connsiteX48" fmla="*/ 429187 w 500127"/>
              <a:gd name="connsiteY48" fmla="*/ 304205 h 619129"/>
              <a:gd name="connsiteX49" fmla="*/ 429041 w 500127"/>
              <a:gd name="connsiteY49" fmla="*/ 236129 h 619129"/>
              <a:gd name="connsiteX50" fmla="*/ 398696 w 500127"/>
              <a:gd name="connsiteY50" fmla="*/ 207099 h 619129"/>
              <a:gd name="connsiteX51" fmla="*/ 355042 w 500127"/>
              <a:gd name="connsiteY51" fmla="*/ 206953 h 619129"/>
              <a:gd name="connsiteX52" fmla="*/ 315849 w 500127"/>
              <a:gd name="connsiteY52" fmla="*/ 512966 h 619129"/>
              <a:gd name="connsiteX53" fmla="*/ 305978 w 500127"/>
              <a:gd name="connsiteY53" fmla="*/ 439114 h 619129"/>
              <a:gd name="connsiteX54" fmla="*/ 255890 w 500127"/>
              <a:gd name="connsiteY54" fmla="*/ 401018 h 619129"/>
              <a:gd name="connsiteX55" fmla="*/ 195272 w 500127"/>
              <a:gd name="connsiteY55" fmla="*/ 431363 h 619129"/>
              <a:gd name="connsiteX56" fmla="*/ 182329 w 500127"/>
              <a:gd name="connsiteY56" fmla="*/ 507190 h 619129"/>
              <a:gd name="connsiteX57" fmla="*/ 252014 w 500127"/>
              <a:gd name="connsiteY57" fmla="*/ 569855 h 619129"/>
              <a:gd name="connsiteX58" fmla="*/ 311023 w 500127"/>
              <a:gd name="connsiteY58" fmla="*/ 503973 h 619129"/>
              <a:gd name="connsiteX59" fmla="*/ 312778 w 500127"/>
              <a:gd name="connsiteY59" fmla="*/ 501779 h 619129"/>
              <a:gd name="connsiteX60" fmla="*/ 315849 w 500127"/>
              <a:gd name="connsiteY60" fmla="*/ 512966 h 61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00127" h="619129">
                <a:moveTo>
                  <a:pt x="249016" y="618920"/>
                </a:moveTo>
                <a:cubicBezTo>
                  <a:pt x="224155" y="619578"/>
                  <a:pt x="201633" y="613362"/>
                  <a:pt x="180282" y="600859"/>
                </a:cubicBezTo>
                <a:cubicBezTo>
                  <a:pt x="163318" y="590987"/>
                  <a:pt x="148693" y="577021"/>
                  <a:pt x="128366" y="572707"/>
                </a:cubicBezTo>
                <a:cubicBezTo>
                  <a:pt x="119957" y="570879"/>
                  <a:pt x="114473" y="562689"/>
                  <a:pt x="110085" y="554792"/>
                </a:cubicBezTo>
                <a:cubicBezTo>
                  <a:pt x="94218" y="526201"/>
                  <a:pt x="77766" y="497977"/>
                  <a:pt x="62337" y="469240"/>
                </a:cubicBezTo>
                <a:cubicBezTo>
                  <a:pt x="52246" y="450448"/>
                  <a:pt x="55244" y="435165"/>
                  <a:pt x="69942" y="419737"/>
                </a:cubicBezTo>
                <a:cubicBezTo>
                  <a:pt x="90854" y="397800"/>
                  <a:pt x="89977" y="387929"/>
                  <a:pt x="65481" y="372793"/>
                </a:cubicBezTo>
                <a:cubicBezTo>
                  <a:pt x="48078" y="361971"/>
                  <a:pt x="39304" y="344933"/>
                  <a:pt x="32942" y="326507"/>
                </a:cubicBezTo>
                <a:cubicBezTo>
                  <a:pt x="30456" y="319341"/>
                  <a:pt x="26946" y="314807"/>
                  <a:pt x="20511" y="310859"/>
                </a:cubicBezTo>
                <a:cubicBezTo>
                  <a:pt x="-7055" y="294041"/>
                  <a:pt x="-6763" y="253605"/>
                  <a:pt x="20950" y="236860"/>
                </a:cubicBezTo>
                <a:cubicBezTo>
                  <a:pt x="27385" y="232985"/>
                  <a:pt x="30748" y="228378"/>
                  <a:pt x="33161" y="221139"/>
                </a:cubicBezTo>
                <a:cubicBezTo>
                  <a:pt x="39377" y="202639"/>
                  <a:pt x="49029" y="185894"/>
                  <a:pt x="65847" y="174853"/>
                </a:cubicBezTo>
                <a:cubicBezTo>
                  <a:pt x="71916" y="170904"/>
                  <a:pt x="73890" y="165859"/>
                  <a:pt x="75353" y="159278"/>
                </a:cubicBezTo>
                <a:cubicBezTo>
                  <a:pt x="87929" y="101951"/>
                  <a:pt x="131949" y="64293"/>
                  <a:pt x="190299" y="62685"/>
                </a:cubicBezTo>
                <a:cubicBezTo>
                  <a:pt x="206094" y="62246"/>
                  <a:pt x="208068" y="55446"/>
                  <a:pt x="208361" y="42357"/>
                </a:cubicBezTo>
                <a:cubicBezTo>
                  <a:pt x="209092" y="9672"/>
                  <a:pt x="230955" y="-6050"/>
                  <a:pt x="262690" y="2140"/>
                </a:cubicBezTo>
                <a:cubicBezTo>
                  <a:pt x="281116" y="6893"/>
                  <a:pt x="289964" y="18300"/>
                  <a:pt x="289452" y="41699"/>
                </a:cubicBezTo>
                <a:cubicBezTo>
                  <a:pt x="289087" y="57712"/>
                  <a:pt x="294205" y="62465"/>
                  <a:pt x="310365" y="62758"/>
                </a:cubicBezTo>
                <a:cubicBezTo>
                  <a:pt x="365133" y="63708"/>
                  <a:pt x="411784" y="103925"/>
                  <a:pt x="422607" y="158181"/>
                </a:cubicBezTo>
                <a:cubicBezTo>
                  <a:pt x="424069" y="165567"/>
                  <a:pt x="426555" y="170612"/>
                  <a:pt x="433136" y="174926"/>
                </a:cubicBezTo>
                <a:cubicBezTo>
                  <a:pt x="450393" y="186187"/>
                  <a:pt x="461068" y="202712"/>
                  <a:pt x="467430" y="222089"/>
                </a:cubicBezTo>
                <a:cubicBezTo>
                  <a:pt x="469258" y="227720"/>
                  <a:pt x="471232" y="232326"/>
                  <a:pt x="476570" y="236202"/>
                </a:cubicBezTo>
                <a:cubicBezTo>
                  <a:pt x="508378" y="259089"/>
                  <a:pt x="507939" y="289142"/>
                  <a:pt x="475473" y="312102"/>
                </a:cubicBezTo>
                <a:cubicBezTo>
                  <a:pt x="470501" y="315612"/>
                  <a:pt x="468819" y="319999"/>
                  <a:pt x="467649" y="325044"/>
                </a:cubicBezTo>
                <a:cubicBezTo>
                  <a:pt x="463335" y="343252"/>
                  <a:pt x="450978" y="356925"/>
                  <a:pt x="441399" y="372135"/>
                </a:cubicBezTo>
                <a:cubicBezTo>
                  <a:pt x="439132" y="375718"/>
                  <a:pt x="435622" y="377619"/>
                  <a:pt x="431381" y="378569"/>
                </a:cubicBezTo>
                <a:cubicBezTo>
                  <a:pt x="425458" y="379958"/>
                  <a:pt x="415587" y="377253"/>
                  <a:pt x="415148" y="385077"/>
                </a:cubicBezTo>
                <a:cubicBezTo>
                  <a:pt x="414563" y="394949"/>
                  <a:pt x="414197" y="405844"/>
                  <a:pt x="422168" y="414691"/>
                </a:cubicBezTo>
                <a:cubicBezTo>
                  <a:pt x="445347" y="440722"/>
                  <a:pt x="446371" y="449936"/>
                  <a:pt x="429992" y="479842"/>
                </a:cubicBezTo>
                <a:cubicBezTo>
                  <a:pt x="416245" y="504923"/>
                  <a:pt x="402425" y="529931"/>
                  <a:pt x="388313" y="554792"/>
                </a:cubicBezTo>
                <a:cubicBezTo>
                  <a:pt x="381805" y="566272"/>
                  <a:pt x="373176" y="575924"/>
                  <a:pt x="358844" y="576875"/>
                </a:cubicBezTo>
                <a:cubicBezTo>
                  <a:pt x="349777" y="577460"/>
                  <a:pt x="344074" y="583529"/>
                  <a:pt x="337713" y="588428"/>
                </a:cubicBezTo>
                <a:cubicBezTo>
                  <a:pt x="311462" y="608829"/>
                  <a:pt x="282213" y="620089"/>
                  <a:pt x="249016" y="619066"/>
                </a:cubicBezTo>
                <a:close/>
                <a:moveTo>
                  <a:pt x="69210" y="268814"/>
                </a:moveTo>
                <a:lnTo>
                  <a:pt x="69137" y="268814"/>
                </a:lnTo>
                <a:cubicBezTo>
                  <a:pt x="69137" y="278685"/>
                  <a:pt x="68991" y="288630"/>
                  <a:pt x="69137" y="298501"/>
                </a:cubicBezTo>
                <a:cubicBezTo>
                  <a:pt x="69503" y="320584"/>
                  <a:pt x="79374" y="332064"/>
                  <a:pt x="100579" y="335355"/>
                </a:cubicBezTo>
                <a:cubicBezTo>
                  <a:pt x="158126" y="344275"/>
                  <a:pt x="213772" y="299964"/>
                  <a:pt x="217647" y="242052"/>
                </a:cubicBezTo>
                <a:cubicBezTo>
                  <a:pt x="218963" y="222967"/>
                  <a:pt x="206167" y="206149"/>
                  <a:pt x="188252" y="205929"/>
                </a:cubicBezTo>
                <a:cubicBezTo>
                  <a:pt x="158565" y="205564"/>
                  <a:pt x="128877" y="206076"/>
                  <a:pt x="99190" y="207319"/>
                </a:cubicBezTo>
                <a:cubicBezTo>
                  <a:pt x="80544" y="208123"/>
                  <a:pt x="69942" y="220115"/>
                  <a:pt x="69284" y="239127"/>
                </a:cubicBezTo>
                <a:cubicBezTo>
                  <a:pt x="68918" y="248998"/>
                  <a:pt x="69284" y="258943"/>
                  <a:pt x="69284" y="268814"/>
                </a:cubicBezTo>
                <a:close/>
                <a:moveTo>
                  <a:pt x="355042" y="207026"/>
                </a:moveTo>
                <a:lnTo>
                  <a:pt x="355042" y="206807"/>
                </a:lnTo>
                <a:cubicBezTo>
                  <a:pt x="346341" y="206807"/>
                  <a:pt x="337566" y="206807"/>
                  <a:pt x="328865" y="206807"/>
                </a:cubicBezTo>
                <a:cubicBezTo>
                  <a:pt x="324770" y="206807"/>
                  <a:pt x="320748" y="206368"/>
                  <a:pt x="316654" y="206222"/>
                </a:cubicBezTo>
                <a:cubicBezTo>
                  <a:pt x="293912" y="205345"/>
                  <a:pt x="283310" y="215582"/>
                  <a:pt x="282360" y="237884"/>
                </a:cubicBezTo>
                <a:cubicBezTo>
                  <a:pt x="279654" y="300987"/>
                  <a:pt x="339541" y="342447"/>
                  <a:pt x="398769" y="335208"/>
                </a:cubicBezTo>
                <a:cubicBezTo>
                  <a:pt x="413466" y="333453"/>
                  <a:pt x="428822" y="317294"/>
                  <a:pt x="429187" y="304205"/>
                </a:cubicBezTo>
                <a:cubicBezTo>
                  <a:pt x="429772" y="281537"/>
                  <a:pt x="429992" y="258796"/>
                  <a:pt x="429041" y="236129"/>
                </a:cubicBezTo>
                <a:cubicBezTo>
                  <a:pt x="428310" y="217556"/>
                  <a:pt x="417707" y="207904"/>
                  <a:pt x="398696" y="207099"/>
                </a:cubicBezTo>
                <a:cubicBezTo>
                  <a:pt x="384145" y="206441"/>
                  <a:pt x="369593" y="206953"/>
                  <a:pt x="355042" y="206953"/>
                </a:cubicBezTo>
                <a:close/>
                <a:moveTo>
                  <a:pt x="315849" y="512966"/>
                </a:moveTo>
                <a:cubicBezTo>
                  <a:pt x="319432" y="484376"/>
                  <a:pt x="316580" y="461708"/>
                  <a:pt x="305978" y="439114"/>
                </a:cubicBezTo>
                <a:cubicBezTo>
                  <a:pt x="295595" y="417031"/>
                  <a:pt x="280093" y="403504"/>
                  <a:pt x="255890" y="401018"/>
                </a:cubicBezTo>
                <a:cubicBezTo>
                  <a:pt x="229566" y="398385"/>
                  <a:pt x="209969" y="409500"/>
                  <a:pt x="195272" y="431363"/>
                </a:cubicBezTo>
                <a:cubicBezTo>
                  <a:pt x="179404" y="454908"/>
                  <a:pt x="178673" y="480866"/>
                  <a:pt x="182329" y="507190"/>
                </a:cubicBezTo>
                <a:cubicBezTo>
                  <a:pt x="187082" y="541411"/>
                  <a:pt x="222400" y="572341"/>
                  <a:pt x="252014" y="569855"/>
                </a:cubicBezTo>
                <a:cubicBezTo>
                  <a:pt x="284041" y="567150"/>
                  <a:pt x="310365" y="537755"/>
                  <a:pt x="311023" y="503973"/>
                </a:cubicBezTo>
                <a:cubicBezTo>
                  <a:pt x="311023" y="503241"/>
                  <a:pt x="312120" y="502583"/>
                  <a:pt x="312778" y="501779"/>
                </a:cubicBezTo>
                <a:cubicBezTo>
                  <a:pt x="313436" y="504119"/>
                  <a:pt x="314021" y="506312"/>
                  <a:pt x="315849" y="512966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3AF56ADD-0414-4CD6-8DBC-C1F21B28A2C5}"/>
              </a:ext>
            </a:extLst>
          </p:cNvPr>
          <p:cNvSpPr/>
          <p:nvPr/>
        </p:nvSpPr>
        <p:spPr>
          <a:xfrm>
            <a:off x="5697530" y="3186643"/>
            <a:ext cx="707874" cy="290422"/>
          </a:xfrm>
          <a:custGeom>
            <a:avLst/>
            <a:gdLst>
              <a:gd name="connsiteX0" fmla="*/ 359045 w 707874"/>
              <a:gd name="connsiteY0" fmla="*/ 289515 h 290422"/>
              <a:gd name="connsiteX1" fmla="*/ 131272 w 707874"/>
              <a:gd name="connsiteY1" fmla="*/ 272624 h 290422"/>
              <a:gd name="connsiteX2" fmla="*/ 42575 w 707874"/>
              <a:gd name="connsiteY2" fmla="*/ 214054 h 290422"/>
              <a:gd name="connsiteX3" fmla="*/ 3967 w 707874"/>
              <a:gd name="connsiteY3" fmla="*/ 158262 h 290422"/>
              <a:gd name="connsiteX4" fmla="*/ 16837 w 707874"/>
              <a:gd name="connsiteY4" fmla="*/ 132670 h 290422"/>
              <a:gd name="connsiteX5" fmla="*/ 125056 w 707874"/>
              <a:gd name="connsiteY5" fmla="*/ 98449 h 290422"/>
              <a:gd name="connsiteX6" fmla="*/ 253823 w 707874"/>
              <a:gd name="connsiteY6" fmla="*/ 18747 h 290422"/>
              <a:gd name="connsiteX7" fmla="*/ 292870 w 707874"/>
              <a:gd name="connsiteY7" fmla="*/ 1344 h 290422"/>
              <a:gd name="connsiteX8" fmla="*/ 418785 w 707874"/>
              <a:gd name="connsiteY8" fmla="*/ 2441 h 290422"/>
              <a:gd name="connsiteX9" fmla="*/ 457028 w 707874"/>
              <a:gd name="connsiteY9" fmla="*/ 21233 h 290422"/>
              <a:gd name="connsiteX10" fmla="*/ 602393 w 707874"/>
              <a:gd name="connsiteY10" fmla="*/ 106200 h 290422"/>
              <a:gd name="connsiteX11" fmla="*/ 694526 w 707874"/>
              <a:gd name="connsiteY11" fmla="*/ 133474 h 290422"/>
              <a:gd name="connsiteX12" fmla="*/ 704690 w 707874"/>
              <a:gd name="connsiteY12" fmla="*/ 155849 h 290422"/>
              <a:gd name="connsiteX13" fmla="*/ 595374 w 707874"/>
              <a:gd name="connsiteY13" fmla="*/ 267506 h 290422"/>
              <a:gd name="connsiteX14" fmla="*/ 544335 w 707874"/>
              <a:gd name="connsiteY14" fmla="*/ 278109 h 290422"/>
              <a:gd name="connsiteX15" fmla="*/ 359191 w 707874"/>
              <a:gd name="connsiteY15" fmla="*/ 289515 h 290422"/>
              <a:gd name="connsiteX16" fmla="*/ 424635 w 707874"/>
              <a:gd name="connsiteY16" fmla="*/ 129891 h 290422"/>
              <a:gd name="connsiteX17" fmla="*/ 424781 w 707874"/>
              <a:gd name="connsiteY17" fmla="*/ 108247 h 290422"/>
              <a:gd name="connsiteX18" fmla="*/ 402406 w 707874"/>
              <a:gd name="connsiteY18" fmla="*/ 79949 h 290422"/>
              <a:gd name="connsiteX19" fmla="*/ 303838 w 707874"/>
              <a:gd name="connsiteY19" fmla="*/ 80169 h 290422"/>
              <a:gd name="connsiteX20" fmla="*/ 281244 w 707874"/>
              <a:gd name="connsiteY20" fmla="*/ 108613 h 290422"/>
              <a:gd name="connsiteX21" fmla="*/ 281902 w 707874"/>
              <a:gd name="connsiteY21" fmla="*/ 147075 h 290422"/>
              <a:gd name="connsiteX22" fmla="*/ 379007 w 707874"/>
              <a:gd name="connsiteY22" fmla="*/ 208204 h 290422"/>
              <a:gd name="connsiteX23" fmla="*/ 424635 w 707874"/>
              <a:gd name="connsiteY23" fmla="*/ 129891 h 29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07874" h="290422">
                <a:moveTo>
                  <a:pt x="359045" y="289515"/>
                </a:moveTo>
                <a:cubicBezTo>
                  <a:pt x="277953" y="291636"/>
                  <a:pt x="204393" y="284836"/>
                  <a:pt x="131272" y="272624"/>
                </a:cubicBezTo>
                <a:cubicBezTo>
                  <a:pt x="93395" y="266336"/>
                  <a:pt x="68095" y="239281"/>
                  <a:pt x="42575" y="214054"/>
                </a:cubicBezTo>
                <a:cubicBezTo>
                  <a:pt x="26416" y="198114"/>
                  <a:pt x="12961" y="179468"/>
                  <a:pt x="3967" y="158262"/>
                </a:cubicBezTo>
                <a:cubicBezTo>
                  <a:pt x="-3345" y="141152"/>
                  <a:pt x="-1371" y="136838"/>
                  <a:pt x="16837" y="132670"/>
                </a:cubicBezTo>
                <a:cubicBezTo>
                  <a:pt x="53836" y="124261"/>
                  <a:pt x="90397" y="113878"/>
                  <a:pt x="125056" y="98449"/>
                </a:cubicBezTo>
                <a:cubicBezTo>
                  <a:pt x="171415" y="77683"/>
                  <a:pt x="215508" y="52894"/>
                  <a:pt x="253823" y="18747"/>
                </a:cubicBezTo>
                <a:cubicBezTo>
                  <a:pt x="264865" y="8948"/>
                  <a:pt x="277368" y="1856"/>
                  <a:pt x="292870" y="1344"/>
                </a:cubicBezTo>
                <a:cubicBezTo>
                  <a:pt x="334842" y="-119"/>
                  <a:pt x="376741" y="-1142"/>
                  <a:pt x="418785" y="2441"/>
                </a:cubicBezTo>
                <a:cubicBezTo>
                  <a:pt x="434872" y="3830"/>
                  <a:pt x="445987" y="11946"/>
                  <a:pt x="457028" y="21233"/>
                </a:cubicBezTo>
                <a:cubicBezTo>
                  <a:pt x="500608" y="57940"/>
                  <a:pt x="549234" y="86018"/>
                  <a:pt x="602393" y="106200"/>
                </a:cubicBezTo>
                <a:cubicBezTo>
                  <a:pt x="632446" y="117607"/>
                  <a:pt x="662938" y="127332"/>
                  <a:pt x="694526" y="133474"/>
                </a:cubicBezTo>
                <a:cubicBezTo>
                  <a:pt x="707542" y="136033"/>
                  <a:pt x="711271" y="142176"/>
                  <a:pt x="704690" y="155849"/>
                </a:cubicBezTo>
                <a:cubicBezTo>
                  <a:pt x="680707" y="205572"/>
                  <a:pt x="643561" y="242059"/>
                  <a:pt x="595374" y="267506"/>
                </a:cubicBezTo>
                <a:cubicBezTo>
                  <a:pt x="579799" y="275695"/>
                  <a:pt x="561518" y="276573"/>
                  <a:pt x="544335" y="278109"/>
                </a:cubicBezTo>
                <a:cubicBezTo>
                  <a:pt x="480500" y="283958"/>
                  <a:pt x="416811" y="293391"/>
                  <a:pt x="359191" y="289515"/>
                </a:cubicBezTo>
                <a:close/>
                <a:moveTo>
                  <a:pt x="424635" y="129891"/>
                </a:moveTo>
                <a:cubicBezTo>
                  <a:pt x="424635" y="119874"/>
                  <a:pt x="423904" y="113951"/>
                  <a:pt x="424781" y="108247"/>
                </a:cubicBezTo>
                <a:cubicBezTo>
                  <a:pt x="427487" y="90479"/>
                  <a:pt x="418785" y="83459"/>
                  <a:pt x="402406" y="79949"/>
                </a:cubicBezTo>
                <a:cubicBezTo>
                  <a:pt x="369355" y="72857"/>
                  <a:pt x="336816" y="71833"/>
                  <a:pt x="303838" y="80169"/>
                </a:cubicBezTo>
                <a:cubicBezTo>
                  <a:pt x="288190" y="84117"/>
                  <a:pt x="278977" y="90479"/>
                  <a:pt x="281244" y="108613"/>
                </a:cubicBezTo>
                <a:cubicBezTo>
                  <a:pt x="282853" y="121263"/>
                  <a:pt x="280513" y="134425"/>
                  <a:pt x="281902" y="147075"/>
                </a:cubicBezTo>
                <a:cubicBezTo>
                  <a:pt x="286801" y="190290"/>
                  <a:pt x="334184" y="228678"/>
                  <a:pt x="379007" y="208204"/>
                </a:cubicBezTo>
                <a:cubicBezTo>
                  <a:pt x="413301" y="192483"/>
                  <a:pt x="429461" y="164258"/>
                  <a:pt x="424635" y="129891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D824F183-B373-4240-876A-0FC088360A72}"/>
              </a:ext>
            </a:extLst>
          </p:cNvPr>
          <p:cNvSpPr/>
          <p:nvPr/>
        </p:nvSpPr>
        <p:spPr>
          <a:xfrm>
            <a:off x="7949670" y="4283464"/>
            <a:ext cx="626766" cy="469921"/>
          </a:xfrm>
          <a:custGeom>
            <a:avLst/>
            <a:gdLst>
              <a:gd name="connsiteX0" fmla="*/ 175804 w 626766"/>
              <a:gd name="connsiteY0" fmla="*/ 469395 h 469921"/>
              <a:gd name="connsiteX1" fmla="*/ 22468 w 626766"/>
              <a:gd name="connsiteY1" fmla="*/ 390351 h 469921"/>
              <a:gd name="connsiteX2" fmla="*/ 89301 w 626766"/>
              <a:gd name="connsiteY2" fmla="*/ 206011 h 469921"/>
              <a:gd name="connsiteX3" fmla="*/ 109410 w 626766"/>
              <a:gd name="connsiteY3" fmla="*/ 187877 h 469921"/>
              <a:gd name="connsiteX4" fmla="*/ 169077 w 626766"/>
              <a:gd name="connsiteY4" fmla="*/ 147587 h 469921"/>
              <a:gd name="connsiteX5" fmla="*/ 186845 w 626766"/>
              <a:gd name="connsiteY5" fmla="*/ 133548 h 469921"/>
              <a:gd name="connsiteX6" fmla="*/ 202128 w 626766"/>
              <a:gd name="connsiteY6" fmla="*/ 91576 h 469921"/>
              <a:gd name="connsiteX7" fmla="*/ 254483 w 626766"/>
              <a:gd name="connsiteY7" fmla="*/ 25402 h 469921"/>
              <a:gd name="connsiteX8" fmla="*/ 306838 w 626766"/>
              <a:gd name="connsiteY8" fmla="*/ 20429 h 469921"/>
              <a:gd name="connsiteX9" fmla="*/ 321974 w 626766"/>
              <a:gd name="connsiteY9" fmla="*/ 29277 h 469921"/>
              <a:gd name="connsiteX10" fmla="*/ 349394 w 626766"/>
              <a:gd name="connsiteY10" fmla="*/ 25767 h 469921"/>
              <a:gd name="connsiteX11" fmla="*/ 420249 w 626766"/>
              <a:gd name="connsiteY11" fmla="*/ 12386 h 469921"/>
              <a:gd name="connsiteX12" fmla="*/ 455055 w 626766"/>
              <a:gd name="connsiteY12" fmla="*/ 12020 h 469921"/>
              <a:gd name="connsiteX13" fmla="*/ 553623 w 626766"/>
              <a:gd name="connsiteY13" fmla="*/ 9169 h 469921"/>
              <a:gd name="connsiteX14" fmla="*/ 620017 w 626766"/>
              <a:gd name="connsiteY14" fmla="*/ 86019 h 469921"/>
              <a:gd name="connsiteX15" fmla="*/ 508141 w 626766"/>
              <a:gd name="connsiteY15" fmla="*/ 308235 h 469921"/>
              <a:gd name="connsiteX16" fmla="*/ 358023 w 626766"/>
              <a:gd name="connsiteY16" fmla="*/ 235699 h 469921"/>
              <a:gd name="connsiteX17" fmla="*/ 348809 w 626766"/>
              <a:gd name="connsiteY17" fmla="*/ 198480 h 469921"/>
              <a:gd name="connsiteX18" fmla="*/ 337622 w 626766"/>
              <a:gd name="connsiteY18" fmla="*/ 184660 h 469921"/>
              <a:gd name="connsiteX19" fmla="*/ 305814 w 626766"/>
              <a:gd name="connsiteY19" fmla="*/ 113367 h 469921"/>
              <a:gd name="connsiteX20" fmla="*/ 298502 w 626766"/>
              <a:gd name="connsiteY20" fmla="*/ 99839 h 469921"/>
              <a:gd name="connsiteX21" fmla="*/ 282415 w 626766"/>
              <a:gd name="connsiteY21" fmla="*/ 93039 h 469921"/>
              <a:gd name="connsiteX22" fmla="*/ 267717 w 626766"/>
              <a:gd name="connsiteY22" fmla="*/ 105250 h 469921"/>
              <a:gd name="connsiteX23" fmla="*/ 256018 w 626766"/>
              <a:gd name="connsiteY23" fmla="*/ 157678 h 469921"/>
              <a:gd name="connsiteX24" fmla="*/ 261283 w 626766"/>
              <a:gd name="connsiteY24" fmla="*/ 173180 h 469921"/>
              <a:gd name="connsiteX25" fmla="*/ 291775 w 626766"/>
              <a:gd name="connsiteY25" fmla="*/ 241622 h 469921"/>
              <a:gd name="connsiteX26" fmla="*/ 298355 w 626766"/>
              <a:gd name="connsiteY26" fmla="*/ 278767 h 469921"/>
              <a:gd name="connsiteX27" fmla="*/ 232912 w 626766"/>
              <a:gd name="connsiteY27" fmla="*/ 460620 h 469921"/>
              <a:gd name="connsiteX28" fmla="*/ 175877 w 626766"/>
              <a:gd name="connsiteY28" fmla="*/ 469541 h 469921"/>
              <a:gd name="connsiteX29" fmla="*/ 503534 w 626766"/>
              <a:gd name="connsiteY29" fmla="*/ 61524 h 469921"/>
              <a:gd name="connsiteX30" fmla="*/ 472677 w 626766"/>
              <a:gd name="connsiteY30" fmla="*/ 66130 h 469921"/>
              <a:gd name="connsiteX31" fmla="*/ 403431 w 626766"/>
              <a:gd name="connsiteY31" fmla="*/ 181516 h 469921"/>
              <a:gd name="connsiteX32" fmla="*/ 513991 w 626766"/>
              <a:gd name="connsiteY32" fmla="*/ 243011 h 469921"/>
              <a:gd name="connsiteX33" fmla="*/ 572415 w 626766"/>
              <a:gd name="connsiteY33" fmla="*/ 127845 h 469921"/>
              <a:gd name="connsiteX34" fmla="*/ 503534 w 626766"/>
              <a:gd name="connsiteY34" fmla="*/ 61524 h 469921"/>
              <a:gd name="connsiteX35" fmla="*/ 257481 w 626766"/>
              <a:gd name="connsiteY35" fmla="*/ 343114 h 469921"/>
              <a:gd name="connsiteX36" fmla="*/ 243149 w 626766"/>
              <a:gd name="connsiteY36" fmla="*/ 297633 h 469921"/>
              <a:gd name="connsiteX37" fmla="*/ 133759 w 626766"/>
              <a:gd name="connsiteY37" fmla="*/ 252224 h 469921"/>
              <a:gd name="connsiteX38" fmla="*/ 70436 w 626766"/>
              <a:gd name="connsiteY38" fmla="*/ 359713 h 469921"/>
              <a:gd name="connsiteX39" fmla="*/ 226331 w 626766"/>
              <a:gd name="connsiteY39" fmla="*/ 400222 h 469921"/>
              <a:gd name="connsiteX40" fmla="*/ 257481 w 626766"/>
              <a:gd name="connsiteY40" fmla="*/ 343114 h 469921"/>
              <a:gd name="connsiteX41" fmla="*/ 282781 w 626766"/>
              <a:gd name="connsiteY41" fmla="*/ 38417 h 469921"/>
              <a:gd name="connsiteX42" fmla="*/ 270642 w 626766"/>
              <a:gd name="connsiteY42" fmla="*/ 43243 h 469921"/>
              <a:gd name="connsiteX43" fmla="*/ 272178 w 626766"/>
              <a:gd name="connsiteY43" fmla="*/ 54358 h 469921"/>
              <a:gd name="connsiteX44" fmla="*/ 307203 w 626766"/>
              <a:gd name="connsiteY44" fmla="*/ 76221 h 469921"/>
              <a:gd name="connsiteX45" fmla="*/ 318683 w 626766"/>
              <a:gd name="connsiteY45" fmla="*/ 70444 h 469921"/>
              <a:gd name="connsiteX46" fmla="*/ 317806 w 626766"/>
              <a:gd name="connsiteY46" fmla="*/ 57575 h 469921"/>
              <a:gd name="connsiteX47" fmla="*/ 282781 w 626766"/>
              <a:gd name="connsiteY47" fmla="*/ 38490 h 46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26766" h="469921">
                <a:moveTo>
                  <a:pt x="175804" y="469395"/>
                </a:moveTo>
                <a:cubicBezTo>
                  <a:pt x="112919" y="466324"/>
                  <a:pt x="59395" y="444680"/>
                  <a:pt x="22468" y="390351"/>
                </a:cubicBezTo>
                <a:cubicBezTo>
                  <a:pt x="-25646" y="319569"/>
                  <a:pt x="6674" y="229484"/>
                  <a:pt x="89301" y="206011"/>
                </a:cubicBezTo>
                <a:cubicBezTo>
                  <a:pt x="99977" y="203013"/>
                  <a:pt x="105680" y="198772"/>
                  <a:pt x="109410" y="187877"/>
                </a:cubicBezTo>
                <a:cubicBezTo>
                  <a:pt x="119573" y="157824"/>
                  <a:pt x="136318" y="146783"/>
                  <a:pt x="169077" y="147587"/>
                </a:cubicBezTo>
                <a:cubicBezTo>
                  <a:pt x="180264" y="147880"/>
                  <a:pt x="185163" y="143858"/>
                  <a:pt x="186845" y="133548"/>
                </a:cubicBezTo>
                <a:cubicBezTo>
                  <a:pt x="189331" y="118485"/>
                  <a:pt x="191452" y="100351"/>
                  <a:pt x="202128" y="91576"/>
                </a:cubicBezTo>
                <a:cubicBezTo>
                  <a:pt x="224868" y="72930"/>
                  <a:pt x="241979" y="52310"/>
                  <a:pt x="254483" y="25402"/>
                </a:cubicBezTo>
                <a:cubicBezTo>
                  <a:pt x="262014" y="9241"/>
                  <a:pt x="284316" y="9534"/>
                  <a:pt x="306838" y="20429"/>
                </a:cubicBezTo>
                <a:cubicBezTo>
                  <a:pt x="312102" y="22988"/>
                  <a:pt x="316928" y="26279"/>
                  <a:pt x="321974" y="29277"/>
                </a:cubicBezTo>
                <a:cubicBezTo>
                  <a:pt x="332065" y="35346"/>
                  <a:pt x="340254" y="36223"/>
                  <a:pt x="349394" y="25767"/>
                </a:cubicBezTo>
                <a:cubicBezTo>
                  <a:pt x="368991" y="3392"/>
                  <a:pt x="395095" y="2953"/>
                  <a:pt x="420249" y="12386"/>
                </a:cubicBezTo>
                <a:cubicBezTo>
                  <a:pt x="433119" y="17212"/>
                  <a:pt x="443209" y="17066"/>
                  <a:pt x="455055" y="12020"/>
                </a:cubicBezTo>
                <a:cubicBezTo>
                  <a:pt x="487448" y="-1800"/>
                  <a:pt x="520352" y="-4944"/>
                  <a:pt x="553623" y="9169"/>
                </a:cubicBezTo>
                <a:cubicBezTo>
                  <a:pt x="588355" y="23866"/>
                  <a:pt x="610145" y="51140"/>
                  <a:pt x="620017" y="86019"/>
                </a:cubicBezTo>
                <a:cubicBezTo>
                  <a:pt x="646414" y="179103"/>
                  <a:pt x="592523" y="277671"/>
                  <a:pt x="508141" y="308235"/>
                </a:cubicBezTo>
                <a:cubicBezTo>
                  <a:pt x="448035" y="330026"/>
                  <a:pt x="377180" y="296536"/>
                  <a:pt x="358023" y="235699"/>
                </a:cubicBezTo>
                <a:cubicBezTo>
                  <a:pt x="354220" y="223488"/>
                  <a:pt x="348736" y="211642"/>
                  <a:pt x="348809" y="198480"/>
                </a:cubicBezTo>
                <a:cubicBezTo>
                  <a:pt x="348809" y="190802"/>
                  <a:pt x="343691" y="187950"/>
                  <a:pt x="337622" y="184660"/>
                </a:cubicBezTo>
                <a:cubicBezTo>
                  <a:pt x="307350" y="168281"/>
                  <a:pt x="297697" y="147002"/>
                  <a:pt x="305814" y="113367"/>
                </a:cubicBezTo>
                <a:cubicBezTo>
                  <a:pt x="307788" y="105177"/>
                  <a:pt x="306764" y="101813"/>
                  <a:pt x="298502" y="99839"/>
                </a:cubicBezTo>
                <a:cubicBezTo>
                  <a:pt x="292944" y="98523"/>
                  <a:pt x="287826" y="95232"/>
                  <a:pt x="282415" y="93039"/>
                </a:cubicBezTo>
                <a:cubicBezTo>
                  <a:pt x="265963" y="86385"/>
                  <a:pt x="265890" y="86970"/>
                  <a:pt x="267717" y="105250"/>
                </a:cubicBezTo>
                <a:cubicBezTo>
                  <a:pt x="269545" y="123750"/>
                  <a:pt x="260332" y="140275"/>
                  <a:pt x="256018" y="157678"/>
                </a:cubicBezTo>
                <a:cubicBezTo>
                  <a:pt x="254117" y="165283"/>
                  <a:pt x="252435" y="168719"/>
                  <a:pt x="261283" y="173180"/>
                </a:cubicBezTo>
                <a:cubicBezTo>
                  <a:pt x="289435" y="187366"/>
                  <a:pt x="299672" y="210399"/>
                  <a:pt x="291775" y="241622"/>
                </a:cubicBezTo>
                <a:cubicBezTo>
                  <a:pt x="288192" y="255661"/>
                  <a:pt x="289800" y="266264"/>
                  <a:pt x="298355" y="278767"/>
                </a:cubicBezTo>
                <a:cubicBezTo>
                  <a:pt x="344788" y="346917"/>
                  <a:pt x="311956" y="436344"/>
                  <a:pt x="232912" y="460620"/>
                </a:cubicBezTo>
                <a:cubicBezTo>
                  <a:pt x="214339" y="466324"/>
                  <a:pt x="195912" y="471369"/>
                  <a:pt x="175877" y="469541"/>
                </a:cubicBezTo>
                <a:close/>
                <a:moveTo>
                  <a:pt x="503534" y="61524"/>
                </a:moveTo>
                <a:cubicBezTo>
                  <a:pt x="493005" y="61524"/>
                  <a:pt x="482548" y="61670"/>
                  <a:pt x="472677" y="66130"/>
                </a:cubicBezTo>
                <a:cubicBezTo>
                  <a:pt x="427268" y="86604"/>
                  <a:pt x="400067" y="131720"/>
                  <a:pt x="403431" y="181516"/>
                </a:cubicBezTo>
                <a:cubicBezTo>
                  <a:pt x="407233" y="237819"/>
                  <a:pt x="460905" y="272625"/>
                  <a:pt x="513991" y="243011"/>
                </a:cubicBezTo>
                <a:cubicBezTo>
                  <a:pt x="552380" y="221586"/>
                  <a:pt x="578484" y="171352"/>
                  <a:pt x="572415" y="127845"/>
                </a:cubicBezTo>
                <a:cubicBezTo>
                  <a:pt x="566858" y="88066"/>
                  <a:pt x="539949" y="62108"/>
                  <a:pt x="503534" y="61524"/>
                </a:cubicBezTo>
                <a:close/>
                <a:moveTo>
                  <a:pt x="257481" y="343114"/>
                </a:moveTo>
                <a:cubicBezTo>
                  <a:pt x="257993" y="325126"/>
                  <a:pt x="253605" y="310356"/>
                  <a:pt x="243149" y="297633"/>
                </a:cubicBezTo>
                <a:cubicBezTo>
                  <a:pt x="214778" y="263046"/>
                  <a:pt x="178290" y="246886"/>
                  <a:pt x="133759" y="252224"/>
                </a:cubicBezTo>
                <a:cubicBezTo>
                  <a:pt x="75554" y="259171"/>
                  <a:pt x="45648" y="310721"/>
                  <a:pt x="70436" y="359713"/>
                </a:cubicBezTo>
                <a:cubicBezTo>
                  <a:pt x="97125" y="412506"/>
                  <a:pt x="177632" y="433785"/>
                  <a:pt x="226331" y="400222"/>
                </a:cubicBezTo>
                <a:cubicBezTo>
                  <a:pt x="246512" y="386329"/>
                  <a:pt x="259601" y="367683"/>
                  <a:pt x="257481" y="343114"/>
                </a:cubicBezTo>
                <a:close/>
                <a:moveTo>
                  <a:pt x="282781" y="38417"/>
                </a:moveTo>
                <a:cubicBezTo>
                  <a:pt x="276638" y="37905"/>
                  <a:pt x="273129" y="39368"/>
                  <a:pt x="270642" y="43243"/>
                </a:cubicBezTo>
                <a:cubicBezTo>
                  <a:pt x="268010" y="47411"/>
                  <a:pt x="269619" y="50701"/>
                  <a:pt x="272178" y="54358"/>
                </a:cubicBezTo>
                <a:cubicBezTo>
                  <a:pt x="280733" y="66715"/>
                  <a:pt x="294699" y="70444"/>
                  <a:pt x="307203" y="76221"/>
                </a:cubicBezTo>
                <a:cubicBezTo>
                  <a:pt x="312175" y="78488"/>
                  <a:pt x="316124" y="74393"/>
                  <a:pt x="318683" y="70444"/>
                </a:cubicBezTo>
                <a:cubicBezTo>
                  <a:pt x="321535" y="66130"/>
                  <a:pt x="321535" y="61085"/>
                  <a:pt x="317806" y="57575"/>
                </a:cubicBezTo>
                <a:cubicBezTo>
                  <a:pt x="307423" y="47777"/>
                  <a:pt x="293895" y="43682"/>
                  <a:pt x="282781" y="38490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147C4D5D-3EB9-4DE8-9467-9B06DF2E1D0A}"/>
              </a:ext>
            </a:extLst>
          </p:cNvPr>
          <p:cNvSpPr/>
          <p:nvPr/>
        </p:nvSpPr>
        <p:spPr>
          <a:xfrm>
            <a:off x="5942757" y="1938139"/>
            <a:ext cx="384165" cy="347644"/>
          </a:xfrm>
          <a:custGeom>
            <a:avLst/>
            <a:gdLst>
              <a:gd name="connsiteX0" fmla="*/ 384148 w 384165"/>
              <a:gd name="connsiteY0" fmla="*/ 167870 h 347644"/>
              <a:gd name="connsiteX1" fmla="*/ 368866 w 384165"/>
              <a:gd name="connsiteY1" fmla="*/ 222492 h 347644"/>
              <a:gd name="connsiteX2" fmla="*/ 365429 w 384165"/>
              <a:gd name="connsiteY2" fmla="*/ 240772 h 347644"/>
              <a:gd name="connsiteX3" fmla="*/ 316803 w 384165"/>
              <a:gd name="connsiteY3" fmla="*/ 329395 h 347644"/>
              <a:gd name="connsiteX4" fmla="*/ 215311 w 384165"/>
              <a:gd name="connsiteY4" fmla="*/ 336707 h 347644"/>
              <a:gd name="connsiteX5" fmla="*/ 165149 w 384165"/>
              <a:gd name="connsiteY5" fmla="*/ 325373 h 347644"/>
              <a:gd name="connsiteX6" fmla="*/ 39600 w 384165"/>
              <a:gd name="connsiteY6" fmla="*/ 254738 h 347644"/>
              <a:gd name="connsiteX7" fmla="*/ 38064 w 384165"/>
              <a:gd name="connsiteY7" fmla="*/ 251667 h 347644"/>
              <a:gd name="connsiteX8" fmla="*/ 13788 w 384165"/>
              <a:gd name="connsiteY8" fmla="*/ 200701 h 347644"/>
              <a:gd name="connsiteX9" fmla="*/ 19345 w 384165"/>
              <a:gd name="connsiteY9" fmla="*/ 100817 h 347644"/>
              <a:gd name="connsiteX10" fmla="*/ 52908 w 384165"/>
              <a:gd name="connsiteY10" fmla="*/ 45830 h 347644"/>
              <a:gd name="connsiteX11" fmla="*/ 150671 w 384165"/>
              <a:gd name="connsiteY11" fmla="*/ 14534 h 347644"/>
              <a:gd name="connsiteX12" fmla="*/ 182333 w 384165"/>
              <a:gd name="connsiteY12" fmla="*/ 12121 h 347644"/>
              <a:gd name="connsiteX13" fmla="*/ 288359 w 384165"/>
              <a:gd name="connsiteY13" fmla="*/ 22870 h 347644"/>
              <a:gd name="connsiteX14" fmla="*/ 346417 w 384165"/>
              <a:gd name="connsiteY14" fmla="*/ 73104 h 347644"/>
              <a:gd name="connsiteX15" fmla="*/ 384148 w 384165"/>
              <a:gd name="connsiteY15" fmla="*/ 167724 h 34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4165" h="347644">
                <a:moveTo>
                  <a:pt x="384148" y="167870"/>
                </a:moveTo>
                <a:cubicBezTo>
                  <a:pt x="384441" y="187686"/>
                  <a:pt x="381150" y="206405"/>
                  <a:pt x="368866" y="222492"/>
                </a:cubicBezTo>
                <a:cubicBezTo>
                  <a:pt x="364551" y="228195"/>
                  <a:pt x="364990" y="234191"/>
                  <a:pt x="365429" y="240772"/>
                </a:cubicBezTo>
                <a:cubicBezTo>
                  <a:pt x="368281" y="280696"/>
                  <a:pt x="349123" y="308994"/>
                  <a:pt x="316803" y="329395"/>
                </a:cubicBezTo>
                <a:cubicBezTo>
                  <a:pt x="284483" y="349869"/>
                  <a:pt x="249897" y="354256"/>
                  <a:pt x="215311" y="336707"/>
                </a:cubicBezTo>
                <a:cubicBezTo>
                  <a:pt x="199004" y="328444"/>
                  <a:pt x="183137" y="324204"/>
                  <a:pt x="165149" y="325373"/>
                </a:cubicBezTo>
                <a:cubicBezTo>
                  <a:pt x="108114" y="329029"/>
                  <a:pt x="72358" y="294516"/>
                  <a:pt x="39600" y="254738"/>
                </a:cubicBezTo>
                <a:cubicBezTo>
                  <a:pt x="38868" y="253861"/>
                  <a:pt x="37845" y="252544"/>
                  <a:pt x="38064" y="251667"/>
                </a:cubicBezTo>
                <a:cubicBezTo>
                  <a:pt x="43475" y="228195"/>
                  <a:pt x="23805" y="216788"/>
                  <a:pt x="13788" y="200701"/>
                </a:cubicBezTo>
                <a:cubicBezTo>
                  <a:pt x="-7564" y="166261"/>
                  <a:pt x="-2884" y="132552"/>
                  <a:pt x="19345" y="100817"/>
                </a:cubicBezTo>
                <a:cubicBezTo>
                  <a:pt x="31776" y="83122"/>
                  <a:pt x="43548" y="65573"/>
                  <a:pt x="52908" y="45830"/>
                </a:cubicBezTo>
                <a:cubicBezTo>
                  <a:pt x="67825" y="14095"/>
                  <a:pt x="117035" y="-1480"/>
                  <a:pt x="150671" y="14534"/>
                </a:cubicBezTo>
                <a:cubicBezTo>
                  <a:pt x="163102" y="20457"/>
                  <a:pt x="171072" y="18995"/>
                  <a:pt x="182333" y="12121"/>
                </a:cubicBezTo>
                <a:cubicBezTo>
                  <a:pt x="214433" y="-7549"/>
                  <a:pt x="259330" y="-2796"/>
                  <a:pt x="288359" y="22870"/>
                </a:cubicBezTo>
                <a:cubicBezTo>
                  <a:pt x="307517" y="39834"/>
                  <a:pt x="326601" y="56798"/>
                  <a:pt x="346417" y="73104"/>
                </a:cubicBezTo>
                <a:cubicBezTo>
                  <a:pt x="375373" y="96942"/>
                  <a:pt x="382832" y="131675"/>
                  <a:pt x="384148" y="167724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3FC1A699-120F-4B89-B08E-A0CAB6126F29}"/>
              </a:ext>
            </a:extLst>
          </p:cNvPr>
          <p:cNvSpPr/>
          <p:nvPr/>
        </p:nvSpPr>
        <p:spPr>
          <a:xfrm>
            <a:off x="5716158" y="4257232"/>
            <a:ext cx="670491" cy="522389"/>
          </a:xfrm>
          <a:custGeom>
            <a:avLst/>
            <a:gdLst>
              <a:gd name="connsiteX0" fmla="*/ 200243 w 670491"/>
              <a:gd name="connsiteY0" fmla="*/ 522390 h 522389"/>
              <a:gd name="connsiteX1" fmla="*/ 1499 w 670491"/>
              <a:gd name="connsiteY1" fmla="*/ 344046 h 522389"/>
              <a:gd name="connsiteX2" fmla="*/ 48443 w 670491"/>
              <a:gd name="connsiteY2" fmla="*/ 186470 h 522389"/>
              <a:gd name="connsiteX3" fmla="*/ 153592 w 670491"/>
              <a:gd name="connsiteY3" fmla="*/ 121099 h 522389"/>
              <a:gd name="connsiteX4" fmla="*/ 311680 w 670491"/>
              <a:gd name="connsiteY4" fmla="*/ 76129 h 522389"/>
              <a:gd name="connsiteX5" fmla="*/ 348387 w 670491"/>
              <a:gd name="connsiteY5" fmla="*/ 93386 h 522389"/>
              <a:gd name="connsiteX6" fmla="*/ 355553 w 670491"/>
              <a:gd name="connsiteY6" fmla="*/ 101941 h 522389"/>
              <a:gd name="connsiteX7" fmla="*/ 359355 w 670491"/>
              <a:gd name="connsiteY7" fmla="*/ 90242 h 522389"/>
              <a:gd name="connsiteX8" fmla="*/ 383559 w 670491"/>
              <a:gd name="connsiteY8" fmla="*/ 55509 h 522389"/>
              <a:gd name="connsiteX9" fmla="*/ 573821 w 670491"/>
              <a:gd name="connsiteY9" fmla="*/ 2277 h 522389"/>
              <a:gd name="connsiteX10" fmla="*/ 646211 w 670491"/>
              <a:gd name="connsiteY10" fmla="*/ 41616 h 522389"/>
              <a:gd name="connsiteX11" fmla="*/ 668659 w 670491"/>
              <a:gd name="connsiteY11" fmla="*/ 120660 h 522389"/>
              <a:gd name="connsiteX12" fmla="*/ 625298 w 670491"/>
              <a:gd name="connsiteY12" fmla="*/ 193635 h 522389"/>
              <a:gd name="connsiteX13" fmla="*/ 411857 w 670491"/>
              <a:gd name="connsiteY13" fmla="*/ 255131 h 522389"/>
              <a:gd name="connsiteX14" fmla="*/ 400011 w 670491"/>
              <a:gd name="connsiteY14" fmla="*/ 272899 h 522389"/>
              <a:gd name="connsiteX15" fmla="*/ 353798 w 670491"/>
              <a:gd name="connsiteY15" fmla="*/ 457604 h 522389"/>
              <a:gd name="connsiteX16" fmla="*/ 323087 w 670491"/>
              <a:gd name="connsiteY16" fmla="*/ 483050 h 522389"/>
              <a:gd name="connsiteX17" fmla="*/ 200243 w 670491"/>
              <a:gd name="connsiteY17" fmla="*/ 522316 h 522389"/>
              <a:gd name="connsiteX18" fmla="*/ 52757 w 670491"/>
              <a:gd name="connsiteY18" fmla="*/ 319112 h 522389"/>
              <a:gd name="connsiteX19" fmla="*/ 85589 w 670491"/>
              <a:gd name="connsiteY19" fmla="*/ 413439 h 522389"/>
              <a:gd name="connsiteX20" fmla="*/ 209603 w 670491"/>
              <a:gd name="connsiteY20" fmla="*/ 467548 h 522389"/>
              <a:gd name="connsiteX21" fmla="*/ 309048 w 670491"/>
              <a:gd name="connsiteY21" fmla="*/ 425211 h 522389"/>
              <a:gd name="connsiteX22" fmla="*/ 340344 w 670491"/>
              <a:gd name="connsiteY22" fmla="*/ 256959 h 522389"/>
              <a:gd name="connsiteX23" fmla="*/ 358770 w 670491"/>
              <a:gd name="connsiteY23" fmla="*/ 216523 h 522389"/>
              <a:gd name="connsiteX24" fmla="*/ 510205 w 670491"/>
              <a:gd name="connsiteY24" fmla="*/ 173673 h 522389"/>
              <a:gd name="connsiteX25" fmla="*/ 604239 w 670491"/>
              <a:gd name="connsiteY25" fmla="*/ 146399 h 522389"/>
              <a:gd name="connsiteX26" fmla="*/ 616450 w 670491"/>
              <a:gd name="connsiteY26" fmla="*/ 122927 h 522389"/>
              <a:gd name="connsiteX27" fmla="*/ 600656 w 670491"/>
              <a:gd name="connsiteY27" fmla="*/ 69329 h 522389"/>
              <a:gd name="connsiteX28" fmla="*/ 573309 w 670491"/>
              <a:gd name="connsiteY28" fmla="*/ 55217 h 522389"/>
              <a:gd name="connsiteX29" fmla="*/ 438765 w 670491"/>
              <a:gd name="connsiteY29" fmla="*/ 93752 h 522389"/>
              <a:gd name="connsiteX30" fmla="*/ 415878 w 670491"/>
              <a:gd name="connsiteY30" fmla="*/ 117150 h 522389"/>
              <a:gd name="connsiteX31" fmla="*/ 387873 w 670491"/>
              <a:gd name="connsiteY31" fmla="*/ 147862 h 522389"/>
              <a:gd name="connsiteX32" fmla="*/ 355919 w 670491"/>
              <a:gd name="connsiteY32" fmla="*/ 156929 h 522389"/>
              <a:gd name="connsiteX33" fmla="*/ 313069 w 670491"/>
              <a:gd name="connsiteY33" fmla="*/ 144132 h 522389"/>
              <a:gd name="connsiteX34" fmla="*/ 286892 w 670491"/>
              <a:gd name="connsiteY34" fmla="*/ 137113 h 522389"/>
              <a:gd name="connsiteX35" fmla="*/ 159222 w 670491"/>
              <a:gd name="connsiteY35" fmla="*/ 174332 h 522389"/>
              <a:gd name="connsiteX36" fmla="*/ 52757 w 670491"/>
              <a:gd name="connsiteY36" fmla="*/ 319185 h 52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70491" h="522389">
                <a:moveTo>
                  <a:pt x="200243" y="522390"/>
                </a:moveTo>
                <a:cubicBezTo>
                  <a:pt x="101383" y="520635"/>
                  <a:pt x="12686" y="445100"/>
                  <a:pt x="1499" y="344046"/>
                </a:cubicBezTo>
                <a:cubicBezTo>
                  <a:pt x="-5082" y="284306"/>
                  <a:pt x="9908" y="231951"/>
                  <a:pt x="48443" y="186470"/>
                </a:cubicBezTo>
                <a:cubicBezTo>
                  <a:pt x="76302" y="153565"/>
                  <a:pt x="111839" y="132433"/>
                  <a:pt x="153592" y="121099"/>
                </a:cubicBezTo>
                <a:cubicBezTo>
                  <a:pt x="206458" y="106694"/>
                  <a:pt x="259033" y="91192"/>
                  <a:pt x="311680" y="76129"/>
                </a:cubicBezTo>
                <a:cubicBezTo>
                  <a:pt x="328717" y="71230"/>
                  <a:pt x="339978" y="76495"/>
                  <a:pt x="348387" y="93386"/>
                </a:cubicBezTo>
                <a:cubicBezTo>
                  <a:pt x="350142" y="96896"/>
                  <a:pt x="350654" y="102819"/>
                  <a:pt x="355553" y="101941"/>
                </a:cubicBezTo>
                <a:cubicBezTo>
                  <a:pt x="361988" y="100771"/>
                  <a:pt x="360013" y="94410"/>
                  <a:pt x="359355" y="90242"/>
                </a:cubicBezTo>
                <a:cubicBezTo>
                  <a:pt x="356430" y="70791"/>
                  <a:pt x="366229" y="60481"/>
                  <a:pt x="383559" y="55509"/>
                </a:cubicBezTo>
                <a:cubicBezTo>
                  <a:pt x="446882" y="37594"/>
                  <a:pt x="510132" y="19021"/>
                  <a:pt x="573821" y="2277"/>
                </a:cubicBezTo>
                <a:cubicBezTo>
                  <a:pt x="606213" y="-6279"/>
                  <a:pt x="635096" y="9808"/>
                  <a:pt x="646211" y="41616"/>
                </a:cubicBezTo>
                <a:cubicBezTo>
                  <a:pt x="655278" y="67428"/>
                  <a:pt x="662883" y="93971"/>
                  <a:pt x="668659" y="120660"/>
                </a:cubicBezTo>
                <a:cubicBezTo>
                  <a:pt x="676264" y="156051"/>
                  <a:pt x="659885" y="183325"/>
                  <a:pt x="625298" y="193635"/>
                </a:cubicBezTo>
                <a:cubicBezTo>
                  <a:pt x="554297" y="214768"/>
                  <a:pt x="483150" y="235242"/>
                  <a:pt x="411857" y="255131"/>
                </a:cubicBezTo>
                <a:cubicBezTo>
                  <a:pt x="401035" y="258129"/>
                  <a:pt x="397159" y="261565"/>
                  <a:pt x="400011" y="272899"/>
                </a:cubicBezTo>
                <a:cubicBezTo>
                  <a:pt x="417779" y="342657"/>
                  <a:pt x="395185" y="402836"/>
                  <a:pt x="353798" y="457604"/>
                </a:cubicBezTo>
                <a:cubicBezTo>
                  <a:pt x="345974" y="467914"/>
                  <a:pt x="333543" y="474861"/>
                  <a:pt x="323087" y="483050"/>
                </a:cubicBezTo>
                <a:cubicBezTo>
                  <a:pt x="286673" y="511568"/>
                  <a:pt x="244043" y="520561"/>
                  <a:pt x="200243" y="522316"/>
                </a:cubicBezTo>
                <a:close/>
                <a:moveTo>
                  <a:pt x="52757" y="319112"/>
                </a:moveTo>
                <a:cubicBezTo>
                  <a:pt x="50563" y="354430"/>
                  <a:pt x="62775" y="386164"/>
                  <a:pt x="85589" y="413439"/>
                </a:cubicBezTo>
                <a:cubicBezTo>
                  <a:pt x="117616" y="451681"/>
                  <a:pt x="157321" y="469669"/>
                  <a:pt x="209603" y="467548"/>
                </a:cubicBezTo>
                <a:cubicBezTo>
                  <a:pt x="250185" y="465940"/>
                  <a:pt x="282578" y="451828"/>
                  <a:pt x="309048" y="425211"/>
                </a:cubicBezTo>
                <a:cubicBezTo>
                  <a:pt x="356723" y="377170"/>
                  <a:pt x="363962" y="319331"/>
                  <a:pt x="340344" y="256959"/>
                </a:cubicBezTo>
                <a:cubicBezTo>
                  <a:pt x="332227" y="235534"/>
                  <a:pt x="337126" y="222884"/>
                  <a:pt x="358770" y="216523"/>
                </a:cubicBezTo>
                <a:cubicBezTo>
                  <a:pt x="409078" y="201752"/>
                  <a:pt x="459751" y="188005"/>
                  <a:pt x="510205" y="173673"/>
                </a:cubicBezTo>
                <a:cubicBezTo>
                  <a:pt x="541574" y="164753"/>
                  <a:pt x="572797" y="155174"/>
                  <a:pt x="604239" y="146399"/>
                </a:cubicBezTo>
                <a:cubicBezTo>
                  <a:pt x="617255" y="142743"/>
                  <a:pt x="620765" y="135723"/>
                  <a:pt x="616450" y="122927"/>
                </a:cubicBezTo>
                <a:cubicBezTo>
                  <a:pt x="610528" y="105305"/>
                  <a:pt x="604824" y="87463"/>
                  <a:pt x="600656" y="69329"/>
                </a:cubicBezTo>
                <a:cubicBezTo>
                  <a:pt x="596854" y="52584"/>
                  <a:pt x="587056" y="51268"/>
                  <a:pt x="573309" y="55217"/>
                </a:cubicBezTo>
                <a:cubicBezTo>
                  <a:pt x="528485" y="68232"/>
                  <a:pt x="483808" y="81467"/>
                  <a:pt x="438765" y="93752"/>
                </a:cubicBezTo>
                <a:cubicBezTo>
                  <a:pt x="425676" y="97335"/>
                  <a:pt x="418072" y="101868"/>
                  <a:pt x="415878" y="117150"/>
                </a:cubicBezTo>
                <a:cubicBezTo>
                  <a:pt x="413758" y="131775"/>
                  <a:pt x="403667" y="143401"/>
                  <a:pt x="387873" y="147862"/>
                </a:cubicBezTo>
                <a:cubicBezTo>
                  <a:pt x="377197" y="150859"/>
                  <a:pt x="366667" y="154369"/>
                  <a:pt x="355919" y="156929"/>
                </a:cubicBezTo>
                <a:cubicBezTo>
                  <a:pt x="339320" y="160877"/>
                  <a:pt x="324111" y="157513"/>
                  <a:pt x="313069" y="144132"/>
                </a:cubicBezTo>
                <a:cubicBezTo>
                  <a:pt x="305465" y="134919"/>
                  <a:pt x="297641" y="133895"/>
                  <a:pt x="286892" y="137113"/>
                </a:cubicBezTo>
                <a:cubicBezTo>
                  <a:pt x="244481" y="149909"/>
                  <a:pt x="201998" y="162851"/>
                  <a:pt x="159222" y="174332"/>
                </a:cubicBezTo>
                <a:cubicBezTo>
                  <a:pt x="97434" y="190857"/>
                  <a:pt x="49540" y="254911"/>
                  <a:pt x="52757" y="319185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1E92A476-18F2-4EF0-9C10-45814AB0274D}"/>
              </a:ext>
            </a:extLst>
          </p:cNvPr>
          <p:cNvSpPr/>
          <p:nvPr/>
        </p:nvSpPr>
        <p:spPr>
          <a:xfrm>
            <a:off x="5717655" y="856328"/>
            <a:ext cx="668218" cy="492327"/>
          </a:xfrm>
          <a:custGeom>
            <a:avLst/>
            <a:gdLst>
              <a:gd name="connsiteX0" fmla="*/ 1 w 668218"/>
              <a:gd name="connsiteY0" fmla="*/ 286379 h 492327"/>
              <a:gd name="connsiteX1" fmla="*/ 17258 w 668218"/>
              <a:gd name="connsiteY1" fmla="*/ 211649 h 492327"/>
              <a:gd name="connsiteX2" fmla="*/ 59010 w 668218"/>
              <a:gd name="connsiteY2" fmla="*/ 64236 h 492327"/>
              <a:gd name="connsiteX3" fmla="*/ 165110 w 668218"/>
              <a:gd name="connsiteY3" fmla="*/ 4349 h 492327"/>
              <a:gd name="connsiteX4" fmla="*/ 425715 w 668218"/>
              <a:gd name="connsiteY4" fmla="*/ 79884 h 492327"/>
              <a:gd name="connsiteX5" fmla="*/ 610566 w 668218"/>
              <a:gd name="connsiteY5" fmla="*/ 133409 h 492327"/>
              <a:gd name="connsiteX6" fmla="*/ 663286 w 668218"/>
              <a:gd name="connsiteY6" fmla="*/ 236291 h 492327"/>
              <a:gd name="connsiteX7" fmla="*/ 609323 w 668218"/>
              <a:gd name="connsiteY7" fmla="*/ 422823 h 492327"/>
              <a:gd name="connsiteX8" fmla="*/ 522601 w 668218"/>
              <a:gd name="connsiteY8" fmla="*/ 491265 h 492327"/>
              <a:gd name="connsiteX9" fmla="*/ 463445 w 668218"/>
              <a:gd name="connsiteY9" fmla="*/ 475910 h 492327"/>
              <a:gd name="connsiteX10" fmla="*/ 238451 w 668218"/>
              <a:gd name="connsiteY10" fmla="*/ 411343 h 492327"/>
              <a:gd name="connsiteX11" fmla="*/ 45702 w 668218"/>
              <a:gd name="connsiteY11" fmla="*/ 354528 h 492327"/>
              <a:gd name="connsiteX12" fmla="*/ 148 w 668218"/>
              <a:gd name="connsiteY12" fmla="*/ 286452 h 492327"/>
              <a:gd name="connsiteX13" fmla="*/ 532472 w 668218"/>
              <a:gd name="connsiteY13" fmla="*/ 435474 h 492327"/>
              <a:gd name="connsiteX14" fmla="*/ 551776 w 668218"/>
              <a:gd name="connsiteY14" fmla="*/ 418948 h 492327"/>
              <a:gd name="connsiteX15" fmla="*/ 611224 w 668218"/>
              <a:gd name="connsiteY15" fmla="*/ 212380 h 492327"/>
              <a:gd name="connsiteX16" fmla="*/ 595941 w 668218"/>
              <a:gd name="connsiteY16" fmla="*/ 185983 h 492327"/>
              <a:gd name="connsiteX17" fmla="*/ 564134 w 668218"/>
              <a:gd name="connsiteY17" fmla="*/ 176624 h 492327"/>
              <a:gd name="connsiteX18" fmla="*/ 157944 w 668218"/>
              <a:gd name="connsiteY18" fmla="*/ 59702 h 492327"/>
              <a:gd name="connsiteX19" fmla="*/ 110415 w 668218"/>
              <a:gd name="connsiteY19" fmla="*/ 86684 h 492327"/>
              <a:gd name="connsiteX20" fmla="*/ 57109 w 668218"/>
              <a:gd name="connsiteY20" fmla="*/ 273144 h 492327"/>
              <a:gd name="connsiteX21" fmla="*/ 75024 w 668218"/>
              <a:gd name="connsiteY21" fmla="*/ 306122 h 492327"/>
              <a:gd name="connsiteX22" fmla="*/ 184048 w 668218"/>
              <a:gd name="connsiteY22" fmla="*/ 337856 h 492327"/>
              <a:gd name="connsiteX23" fmla="*/ 449699 w 668218"/>
              <a:gd name="connsiteY23" fmla="*/ 413464 h 492327"/>
              <a:gd name="connsiteX24" fmla="*/ 532472 w 668218"/>
              <a:gd name="connsiteY24" fmla="*/ 435400 h 49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8218" h="492327">
                <a:moveTo>
                  <a:pt x="1" y="286379"/>
                </a:moveTo>
                <a:cubicBezTo>
                  <a:pt x="-145" y="260128"/>
                  <a:pt x="10531" y="236291"/>
                  <a:pt x="17258" y="211649"/>
                </a:cubicBezTo>
                <a:cubicBezTo>
                  <a:pt x="30639" y="162365"/>
                  <a:pt x="47604" y="113958"/>
                  <a:pt x="59010" y="64236"/>
                </a:cubicBezTo>
                <a:cubicBezTo>
                  <a:pt x="69540" y="18389"/>
                  <a:pt x="110342" y="-11664"/>
                  <a:pt x="165110" y="4349"/>
                </a:cubicBezTo>
                <a:cubicBezTo>
                  <a:pt x="251905" y="29722"/>
                  <a:pt x="338408" y="56266"/>
                  <a:pt x="425715" y="79884"/>
                </a:cubicBezTo>
                <a:cubicBezTo>
                  <a:pt x="487649" y="96629"/>
                  <a:pt x="549144" y="114836"/>
                  <a:pt x="610566" y="133409"/>
                </a:cubicBezTo>
                <a:cubicBezTo>
                  <a:pt x="659411" y="148179"/>
                  <a:pt x="678057" y="186934"/>
                  <a:pt x="663286" y="236291"/>
                </a:cubicBezTo>
                <a:cubicBezTo>
                  <a:pt x="644713" y="298298"/>
                  <a:pt x="626726" y="360451"/>
                  <a:pt x="609323" y="422823"/>
                </a:cubicBezTo>
                <a:cubicBezTo>
                  <a:pt x="595795" y="471230"/>
                  <a:pt x="563549" y="498139"/>
                  <a:pt x="522601" y="491265"/>
                </a:cubicBezTo>
                <a:cubicBezTo>
                  <a:pt x="502565" y="487902"/>
                  <a:pt x="482969" y="481759"/>
                  <a:pt x="463445" y="475910"/>
                </a:cubicBezTo>
                <a:cubicBezTo>
                  <a:pt x="388715" y="453388"/>
                  <a:pt x="313693" y="432037"/>
                  <a:pt x="238451" y="411343"/>
                </a:cubicBezTo>
                <a:cubicBezTo>
                  <a:pt x="173884" y="393575"/>
                  <a:pt x="109684" y="374271"/>
                  <a:pt x="45702" y="354528"/>
                </a:cubicBezTo>
                <a:cubicBezTo>
                  <a:pt x="17112" y="345680"/>
                  <a:pt x="367" y="318699"/>
                  <a:pt x="148" y="286452"/>
                </a:cubicBezTo>
                <a:close/>
                <a:moveTo>
                  <a:pt x="532472" y="435474"/>
                </a:moveTo>
                <a:cubicBezTo>
                  <a:pt x="543148" y="434962"/>
                  <a:pt x="548778" y="429697"/>
                  <a:pt x="551776" y="418948"/>
                </a:cubicBezTo>
                <a:cubicBezTo>
                  <a:pt x="571226" y="349995"/>
                  <a:pt x="591115" y="281187"/>
                  <a:pt x="611224" y="212380"/>
                </a:cubicBezTo>
                <a:cubicBezTo>
                  <a:pt x="615538" y="197536"/>
                  <a:pt x="608372" y="190224"/>
                  <a:pt x="595941" y="185983"/>
                </a:cubicBezTo>
                <a:cubicBezTo>
                  <a:pt x="585485" y="182400"/>
                  <a:pt x="574736" y="179695"/>
                  <a:pt x="564134" y="176624"/>
                </a:cubicBezTo>
                <a:cubicBezTo>
                  <a:pt x="428713" y="137796"/>
                  <a:pt x="293072" y="99480"/>
                  <a:pt x="157944" y="59702"/>
                </a:cubicBezTo>
                <a:cubicBezTo>
                  <a:pt x="125112" y="50050"/>
                  <a:pt x="117142" y="62481"/>
                  <a:pt x="110415" y="86684"/>
                </a:cubicBezTo>
                <a:cubicBezTo>
                  <a:pt x="93158" y="148984"/>
                  <a:pt x="75024" y="211064"/>
                  <a:pt x="57109" y="273144"/>
                </a:cubicBezTo>
                <a:cubicBezTo>
                  <a:pt x="51845" y="291351"/>
                  <a:pt x="56378" y="300564"/>
                  <a:pt x="75024" y="306122"/>
                </a:cubicBezTo>
                <a:cubicBezTo>
                  <a:pt x="111292" y="316944"/>
                  <a:pt x="147634" y="327473"/>
                  <a:pt x="184048" y="337856"/>
                </a:cubicBezTo>
                <a:cubicBezTo>
                  <a:pt x="272525" y="363156"/>
                  <a:pt x="361002" y="388676"/>
                  <a:pt x="449699" y="413464"/>
                </a:cubicBezTo>
                <a:cubicBezTo>
                  <a:pt x="477192" y="421142"/>
                  <a:pt x="503955" y="431525"/>
                  <a:pt x="532472" y="435400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44A7AEE7-269D-4E63-B030-D8829D5755EA}"/>
              </a:ext>
            </a:extLst>
          </p:cNvPr>
          <p:cNvSpPr/>
          <p:nvPr/>
        </p:nvSpPr>
        <p:spPr>
          <a:xfrm>
            <a:off x="8103793" y="2283328"/>
            <a:ext cx="488704" cy="304234"/>
          </a:xfrm>
          <a:custGeom>
            <a:avLst/>
            <a:gdLst>
              <a:gd name="connsiteX0" fmla="*/ 265614 w 488704"/>
              <a:gd name="connsiteY0" fmla="*/ 146 h 304234"/>
              <a:gd name="connsiteX1" fmla="*/ 352994 w 488704"/>
              <a:gd name="connsiteY1" fmla="*/ 2852 h 304234"/>
              <a:gd name="connsiteX2" fmla="*/ 431453 w 488704"/>
              <a:gd name="connsiteY2" fmla="*/ 80945 h 304234"/>
              <a:gd name="connsiteX3" fmla="*/ 431380 w 488704"/>
              <a:gd name="connsiteY3" fmla="*/ 101931 h 304234"/>
              <a:gd name="connsiteX4" fmla="*/ 452147 w 488704"/>
              <a:gd name="connsiteY4" fmla="*/ 132204 h 304234"/>
              <a:gd name="connsiteX5" fmla="*/ 479274 w 488704"/>
              <a:gd name="connsiteY5" fmla="*/ 172713 h 304234"/>
              <a:gd name="connsiteX6" fmla="*/ 479713 w 488704"/>
              <a:gd name="connsiteY6" fmla="*/ 225287 h 304234"/>
              <a:gd name="connsiteX7" fmla="*/ 485782 w 488704"/>
              <a:gd name="connsiteY7" fmla="*/ 262725 h 304234"/>
              <a:gd name="connsiteX8" fmla="*/ 456387 w 488704"/>
              <a:gd name="connsiteY8" fmla="*/ 303600 h 304234"/>
              <a:gd name="connsiteX9" fmla="*/ 146353 w 488704"/>
              <a:gd name="connsiteY9" fmla="*/ 303308 h 304234"/>
              <a:gd name="connsiteX10" fmla="*/ 27457 w 488704"/>
              <a:gd name="connsiteY10" fmla="*/ 303015 h 304234"/>
              <a:gd name="connsiteX11" fmla="*/ 5521 w 488704"/>
              <a:gd name="connsiteY11" fmla="*/ 258558 h 304234"/>
              <a:gd name="connsiteX12" fmla="*/ 15758 w 488704"/>
              <a:gd name="connsiteY12" fmla="*/ 221046 h 304234"/>
              <a:gd name="connsiteX13" fmla="*/ 15684 w 488704"/>
              <a:gd name="connsiteY13" fmla="*/ 171982 h 304234"/>
              <a:gd name="connsiteX14" fmla="*/ 47346 w 488704"/>
              <a:gd name="connsiteY14" fmla="*/ 130376 h 304234"/>
              <a:gd name="connsiteX15" fmla="*/ 61605 w 488704"/>
              <a:gd name="connsiteY15" fmla="*/ 110998 h 304234"/>
              <a:gd name="connsiteX16" fmla="*/ 61605 w 488704"/>
              <a:gd name="connsiteY16" fmla="*/ 72463 h 304234"/>
              <a:gd name="connsiteX17" fmla="*/ 131070 w 488704"/>
              <a:gd name="connsiteY17" fmla="*/ 2998 h 304234"/>
              <a:gd name="connsiteX18" fmla="*/ 232709 w 488704"/>
              <a:gd name="connsiteY18" fmla="*/ 2705 h 304234"/>
              <a:gd name="connsiteX19" fmla="*/ 262104 w 488704"/>
              <a:gd name="connsiteY19" fmla="*/ 0 h 304234"/>
              <a:gd name="connsiteX20" fmla="*/ 265687 w 488704"/>
              <a:gd name="connsiteY20" fmla="*/ 0 h 304234"/>
              <a:gd name="connsiteX21" fmla="*/ 225470 w 488704"/>
              <a:gd name="connsiteY21" fmla="*/ 28517 h 304234"/>
              <a:gd name="connsiteX22" fmla="*/ 225470 w 488704"/>
              <a:gd name="connsiteY22" fmla="*/ 28883 h 304234"/>
              <a:gd name="connsiteX23" fmla="*/ 132752 w 488704"/>
              <a:gd name="connsiteY23" fmla="*/ 28883 h 304234"/>
              <a:gd name="connsiteX24" fmla="*/ 88002 w 488704"/>
              <a:gd name="connsiteY24" fmla="*/ 73048 h 304234"/>
              <a:gd name="connsiteX25" fmla="*/ 87709 w 488704"/>
              <a:gd name="connsiteY25" fmla="*/ 111510 h 304234"/>
              <a:gd name="connsiteX26" fmla="*/ 104819 w 488704"/>
              <a:gd name="connsiteY26" fmla="*/ 128840 h 304234"/>
              <a:gd name="connsiteX27" fmla="*/ 197830 w 488704"/>
              <a:gd name="connsiteY27" fmla="*/ 128913 h 304234"/>
              <a:gd name="connsiteX28" fmla="*/ 259910 w 488704"/>
              <a:gd name="connsiteY28" fmla="*/ 127889 h 304234"/>
              <a:gd name="connsiteX29" fmla="*/ 392772 w 488704"/>
              <a:gd name="connsiteY29" fmla="*/ 128548 h 304234"/>
              <a:gd name="connsiteX30" fmla="*/ 405495 w 488704"/>
              <a:gd name="connsiteY30" fmla="*/ 115824 h 304234"/>
              <a:gd name="connsiteX31" fmla="*/ 405056 w 488704"/>
              <a:gd name="connsiteY31" fmla="*/ 70343 h 304234"/>
              <a:gd name="connsiteX32" fmla="*/ 357893 w 488704"/>
              <a:gd name="connsiteY32" fmla="*/ 28371 h 304234"/>
              <a:gd name="connsiteX33" fmla="*/ 225470 w 488704"/>
              <a:gd name="connsiteY33" fmla="*/ 28371 h 304234"/>
              <a:gd name="connsiteX34" fmla="*/ 246821 w 488704"/>
              <a:gd name="connsiteY34" fmla="*/ 254828 h 304234"/>
              <a:gd name="connsiteX35" fmla="*/ 246821 w 488704"/>
              <a:gd name="connsiteY35" fmla="*/ 254828 h 304234"/>
              <a:gd name="connsiteX36" fmla="*/ 297568 w 488704"/>
              <a:gd name="connsiteY36" fmla="*/ 254975 h 304234"/>
              <a:gd name="connsiteX37" fmla="*/ 313581 w 488704"/>
              <a:gd name="connsiteY37" fmla="*/ 237498 h 304234"/>
              <a:gd name="connsiteX38" fmla="*/ 297933 w 488704"/>
              <a:gd name="connsiteY38" fmla="*/ 221851 h 304234"/>
              <a:gd name="connsiteX39" fmla="*/ 196367 w 488704"/>
              <a:gd name="connsiteY39" fmla="*/ 221851 h 304234"/>
              <a:gd name="connsiteX40" fmla="*/ 181670 w 488704"/>
              <a:gd name="connsiteY40" fmla="*/ 238230 h 304234"/>
              <a:gd name="connsiteX41" fmla="*/ 196002 w 488704"/>
              <a:gd name="connsiteY41" fmla="*/ 254975 h 304234"/>
              <a:gd name="connsiteX42" fmla="*/ 246748 w 488704"/>
              <a:gd name="connsiteY42" fmla="*/ 254828 h 304234"/>
              <a:gd name="connsiteX43" fmla="*/ 90853 w 488704"/>
              <a:gd name="connsiteY43" fmla="*/ 158527 h 304234"/>
              <a:gd name="connsiteX44" fmla="*/ 59557 w 488704"/>
              <a:gd name="connsiteY44" fmla="*/ 188142 h 304234"/>
              <a:gd name="connsiteX45" fmla="*/ 90634 w 488704"/>
              <a:gd name="connsiteY45" fmla="*/ 220388 h 304234"/>
              <a:gd name="connsiteX46" fmla="*/ 121126 w 488704"/>
              <a:gd name="connsiteY46" fmla="*/ 187630 h 304234"/>
              <a:gd name="connsiteX47" fmla="*/ 90853 w 488704"/>
              <a:gd name="connsiteY47" fmla="*/ 158600 h 304234"/>
              <a:gd name="connsiteX48" fmla="*/ 403009 w 488704"/>
              <a:gd name="connsiteY48" fmla="*/ 158381 h 304234"/>
              <a:gd name="connsiteX49" fmla="*/ 372956 w 488704"/>
              <a:gd name="connsiteY49" fmla="*/ 189604 h 304234"/>
              <a:gd name="connsiteX50" fmla="*/ 404106 w 488704"/>
              <a:gd name="connsiteY50" fmla="*/ 220388 h 304234"/>
              <a:gd name="connsiteX51" fmla="*/ 433647 w 488704"/>
              <a:gd name="connsiteY51" fmla="*/ 188580 h 304234"/>
              <a:gd name="connsiteX52" fmla="*/ 403009 w 488704"/>
              <a:gd name="connsiteY52" fmla="*/ 158381 h 30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8704" h="304234">
                <a:moveTo>
                  <a:pt x="265614" y="146"/>
                </a:moveTo>
                <a:cubicBezTo>
                  <a:pt x="294643" y="4241"/>
                  <a:pt x="323818" y="3071"/>
                  <a:pt x="352994" y="2852"/>
                </a:cubicBezTo>
                <a:cubicBezTo>
                  <a:pt x="405568" y="2413"/>
                  <a:pt x="431600" y="28079"/>
                  <a:pt x="431453" y="80945"/>
                </a:cubicBezTo>
                <a:cubicBezTo>
                  <a:pt x="431453" y="87965"/>
                  <a:pt x="431965" y="94985"/>
                  <a:pt x="431380" y="101931"/>
                </a:cubicBezTo>
                <a:cubicBezTo>
                  <a:pt x="429991" y="117872"/>
                  <a:pt x="431892" y="128694"/>
                  <a:pt x="452147" y="132204"/>
                </a:cubicBezTo>
                <a:cubicBezTo>
                  <a:pt x="471962" y="135640"/>
                  <a:pt x="478105" y="154359"/>
                  <a:pt x="479274" y="172713"/>
                </a:cubicBezTo>
                <a:cubicBezTo>
                  <a:pt x="480371" y="190189"/>
                  <a:pt x="479713" y="207738"/>
                  <a:pt x="479713" y="225287"/>
                </a:cubicBezTo>
                <a:cubicBezTo>
                  <a:pt x="479713" y="238083"/>
                  <a:pt x="480445" y="250295"/>
                  <a:pt x="485782" y="262725"/>
                </a:cubicBezTo>
                <a:cubicBezTo>
                  <a:pt x="495288" y="284735"/>
                  <a:pt x="480591" y="303673"/>
                  <a:pt x="456387" y="303600"/>
                </a:cubicBezTo>
                <a:cubicBezTo>
                  <a:pt x="353067" y="303308"/>
                  <a:pt x="249673" y="302357"/>
                  <a:pt x="146353" y="303308"/>
                </a:cubicBezTo>
                <a:cubicBezTo>
                  <a:pt x="106721" y="303673"/>
                  <a:pt x="67089" y="305355"/>
                  <a:pt x="27457" y="303015"/>
                </a:cubicBezTo>
                <a:cubicBezTo>
                  <a:pt x="4863" y="301699"/>
                  <a:pt x="-8007" y="276911"/>
                  <a:pt x="5521" y="258558"/>
                </a:cubicBezTo>
                <a:cubicBezTo>
                  <a:pt x="14441" y="246566"/>
                  <a:pt x="16050" y="234647"/>
                  <a:pt x="15758" y="221046"/>
                </a:cubicBezTo>
                <a:cubicBezTo>
                  <a:pt x="15392" y="204667"/>
                  <a:pt x="15392" y="188361"/>
                  <a:pt x="15684" y="171982"/>
                </a:cubicBezTo>
                <a:cubicBezTo>
                  <a:pt x="16050" y="147559"/>
                  <a:pt x="24240" y="135421"/>
                  <a:pt x="47346" y="130376"/>
                </a:cubicBezTo>
                <a:cubicBezTo>
                  <a:pt x="59630" y="127670"/>
                  <a:pt x="62044" y="121747"/>
                  <a:pt x="61605" y="110998"/>
                </a:cubicBezTo>
                <a:cubicBezTo>
                  <a:pt x="61093" y="98202"/>
                  <a:pt x="61239" y="85260"/>
                  <a:pt x="61605" y="72463"/>
                </a:cubicBezTo>
                <a:cubicBezTo>
                  <a:pt x="62628" y="30345"/>
                  <a:pt x="89098" y="3656"/>
                  <a:pt x="131070" y="2998"/>
                </a:cubicBezTo>
                <a:cubicBezTo>
                  <a:pt x="164925" y="2486"/>
                  <a:pt x="198854" y="2998"/>
                  <a:pt x="232709" y="2705"/>
                </a:cubicBezTo>
                <a:cubicBezTo>
                  <a:pt x="242580" y="2632"/>
                  <a:pt x="252598" y="3729"/>
                  <a:pt x="262104" y="0"/>
                </a:cubicBezTo>
                <a:cubicBezTo>
                  <a:pt x="263274" y="0"/>
                  <a:pt x="264444" y="0"/>
                  <a:pt x="265687" y="0"/>
                </a:cubicBezTo>
                <a:close/>
                <a:moveTo>
                  <a:pt x="225470" y="28517"/>
                </a:moveTo>
                <a:cubicBezTo>
                  <a:pt x="225470" y="28517"/>
                  <a:pt x="225470" y="28737"/>
                  <a:pt x="225470" y="28883"/>
                </a:cubicBezTo>
                <a:cubicBezTo>
                  <a:pt x="194539" y="28883"/>
                  <a:pt x="163682" y="28664"/>
                  <a:pt x="132752" y="28883"/>
                </a:cubicBezTo>
                <a:cubicBezTo>
                  <a:pt x="103650" y="29102"/>
                  <a:pt x="89098" y="43580"/>
                  <a:pt x="88002" y="73048"/>
                </a:cubicBezTo>
                <a:cubicBezTo>
                  <a:pt x="87563" y="85845"/>
                  <a:pt x="88514" y="98714"/>
                  <a:pt x="87709" y="111510"/>
                </a:cubicBezTo>
                <a:cubicBezTo>
                  <a:pt x="86905" y="124380"/>
                  <a:pt x="91731" y="129133"/>
                  <a:pt x="104819" y="128840"/>
                </a:cubicBezTo>
                <a:cubicBezTo>
                  <a:pt x="135823" y="128036"/>
                  <a:pt x="166973" y="126720"/>
                  <a:pt x="197830" y="128913"/>
                </a:cubicBezTo>
                <a:cubicBezTo>
                  <a:pt x="218670" y="130449"/>
                  <a:pt x="238924" y="126354"/>
                  <a:pt x="259910" y="127889"/>
                </a:cubicBezTo>
                <a:cubicBezTo>
                  <a:pt x="304003" y="131034"/>
                  <a:pt x="348460" y="128621"/>
                  <a:pt x="392772" y="128548"/>
                </a:cubicBezTo>
                <a:cubicBezTo>
                  <a:pt x="401546" y="128548"/>
                  <a:pt x="405641" y="124526"/>
                  <a:pt x="405495" y="115824"/>
                </a:cubicBezTo>
                <a:cubicBezTo>
                  <a:pt x="405349" y="100688"/>
                  <a:pt x="406226" y="85406"/>
                  <a:pt x="405056" y="70343"/>
                </a:cubicBezTo>
                <a:cubicBezTo>
                  <a:pt x="402716" y="40948"/>
                  <a:pt x="387873" y="28371"/>
                  <a:pt x="357893" y="28371"/>
                </a:cubicBezTo>
                <a:cubicBezTo>
                  <a:pt x="313728" y="28371"/>
                  <a:pt x="269562" y="28371"/>
                  <a:pt x="225470" y="28371"/>
                </a:cubicBezTo>
                <a:close/>
                <a:moveTo>
                  <a:pt x="246821" y="254828"/>
                </a:moveTo>
                <a:lnTo>
                  <a:pt x="246821" y="254828"/>
                </a:lnTo>
                <a:cubicBezTo>
                  <a:pt x="263713" y="254828"/>
                  <a:pt x="280677" y="254536"/>
                  <a:pt x="297568" y="254975"/>
                </a:cubicBezTo>
                <a:cubicBezTo>
                  <a:pt x="310144" y="255267"/>
                  <a:pt x="313581" y="248759"/>
                  <a:pt x="313581" y="237498"/>
                </a:cubicBezTo>
                <a:cubicBezTo>
                  <a:pt x="313581" y="226384"/>
                  <a:pt x="309194" y="221704"/>
                  <a:pt x="297933" y="221851"/>
                </a:cubicBezTo>
                <a:cubicBezTo>
                  <a:pt x="264078" y="222143"/>
                  <a:pt x="230223" y="222216"/>
                  <a:pt x="196367" y="221851"/>
                </a:cubicBezTo>
                <a:cubicBezTo>
                  <a:pt x="184376" y="221704"/>
                  <a:pt x="181597" y="227773"/>
                  <a:pt x="181670" y="238230"/>
                </a:cubicBezTo>
                <a:cubicBezTo>
                  <a:pt x="181670" y="248394"/>
                  <a:pt x="183644" y="255267"/>
                  <a:pt x="196002" y="254975"/>
                </a:cubicBezTo>
                <a:cubicBezTo>
                  <a:pt x="212893" y="254536"/>
                  <a:pt x="229857" y="254828"/>
                  <a:pt x="246748" y="254828"/>
                </a:cubicBezTo>
                <a:close/>
                <a:moveTo>
                  <a:pt x="90853" y="158527"/>
                </a:moveTo>
                <a:cubicBezTo>
                  <a:pt x="71769" y="158308"/>
                  <a:pt x="59704" y="169715"/>
                  <a:pt x="59557" y="188142"/>
                </a:cubicBezTo>
                <a:cubicBezTo>
                  <a:pt x="59411" y="207665"/>
                  <a:pt x="71549" y="220242"/>
                  <a:pt x="90634" y="220388"/>
                </a:cubicBezTo>
                <a:cubicBezTo>
                  <a:pt x="108549" y="220534"/>
                  <a:pt x="121199" y="206861"/>
                  <a:pt x="121126" y="187630"/>
                </a:cubicBezTo>
                <a:cubicBezTo>
                  <a:pt x="120979" y="170812"/>
                  <a:pt x="108476" y="158747"/>
                  <a:pt x="90853" y="158600"/>
                </a:cubicBezTo>
                <a:close/>
                <a:moveTo>
                  <a:pt x="403009" y="158381"/>
                </a:moveTo>
                <a:cubicBezTo>
                  <a:pt x="385240" y="158454"/>
                  <a:pt x="372590" y="171616"/>
                  <a:pt x="372956" y="189604"/>
                </a:cubicBezTo>
                <a:cubicBezTo>
                  <a:pt x="373322" y="206788"/>
                  <a:pt x="387361" y="220607"/>
                  <a:pt x="404106" y="220388"/>
                </a:cubicBezTo>
                <a:cubicBezTo>
                  <a:pt x="421582" y="220169"/>
                  <a:pt x="433500" y="207372"/>
                  <a:pt x="433647" y="188580"/>
                </a:cubicBezTo>
                <a:cubicBezTo>
                  <a:pt x="433793" y="170300"/>
                  <a:pt x="421655" y="158308"/>
                  <a:pt x="403009" y="158381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797870FF-ADAA-41A8-B12E-CBAD952EF42F}"/>
              </a:ext>
            </a:extLst>
          </p:cNvPr>
          <p:cNvSpPr/>
          <p:nvPr/>
        </p:nvSpPr>
        <p:spPr>
          <a:xfrm>
            <a:off x="7377514" y="3194777"/>
            <a:ext cx="182509" cy="434836"/>
          </a:xfrm>
          <a:custGeom>
            <a:avLst/>
            <a:gdLst>
              <a:gd name="connsiteX0" fmla="*/ 0 w 182509"/>
              <a:gd name="connsiteY0" fmla="*/ 101284 h 434836"/>
              <a:gd name="connsiteX1" fmla="*/ 1682 w 182509"/>
              <a:gd name="connsiteY1" fmla="*/ 19680 h 434836"/>
              <a:gd name="connsiteX2" fmla="*/ 20620 w 182509"/>
              <a:gd name="connsiteY2" fmla="*/ 10 h 434836"/>
              <a:gd name="connsiteX3" fmla="*/ 146755 w 182509"/>
              <a:gd name="connsiteY3" fmla="*/ 815 h 434836"/>
              <a:gd name="connsiteX4" fmla="*/ 182146 w 182509"/>
              <a:gd name="connsiteY4" fmla="*/ 36279 h 434836"/>
              <a:gd name="connsiteX5" fmla="*/ 182365 w 182509"/>
              <a:gd name="connsiteY5" fmla="*/ 400789 h 434836"/>
              <a:gd name="connsiteX6" fmla="*/ 151435 w 182509"/>
              <a:gd name="connsiteY6" fmla="*/ 434060 h 434836"/>
              <a:gd name="connsiteX7" fmla="*/ 16526 w 182509"/>
              <a:gd name="connsiteY7" fmla="*/ 434791 h 434836"/>
              <a:gd name="connsiteX8" fmla="*/ 2194 w 182509"/>
              <a:gd name="connsiteY8" fmla="*/ 419581 h 434836"/>
              <a:gd name="connsiteX9" fmla="*/ 2194 w 182509"/>
              <a:gd name="connsiteY9" fmla="*/ 172504 h 434836"/>
              <a:gd name="connsiteX10" fmla="*/ 18573 w 182509"/>
              <a:gd name="connsiteY10" fmla="*/ 157587 h 434836"/>
              <a:gd name="connsiteX11" fmla="*/ 86942 w 182509"/>
              <a:gd name="connsiteY11" fmla="*/ 157660 h 434836"/>
              <a:gd name="connsiteX12" fmla="*/ 112169 w 182509"/>
              <a:gd name="connsiteY12" fmla="*/ 134042 h 434836"/>
              <a:gd name="connsiteX13" fmla="*/ 89208 w 182509"/>
              <a:gd name="connsiteY13" fmla="*/ 100991 h 434836"/>
              <a:gd name="connsiteX14" fmla="*/ 73 w 182509"/>
              <a:gd name="connsiteY14" fmla="*/ 101357 h 43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509" h="434836">
                <a:moveTo>
                  <a:pt x="0" y="101284"/>
                </a:moveTo>
                <a:cubicBezTo>
                  <a:pt x="3364" y="74229"/>
                  <a:pt x="2559" y="46881"/>
                  <a:pt x="1682" y="19680"/>
                </a:cubicBezTo>
                <a:cubicBezTo>
                  <a:pt x="1243" y="5568"/>
                  <a:pt x="5923" y="-282"/>
                  <a:pt x="20620" y="10"/>
                </a:cubicBezTo>
                <a:cubicBezTo>
                  <a:pt x="62665" y="815"/>
                  <a:pt x="104710" y="230"/>
                  <a:pt x="146755" y="815"/>
                </a:cubicBezTo>
                <a:cubicBezTo>
                  <a:pt x="171616" y="1180"/>
                  <a:pt x="182073" y="11198"/>
                  <a:pt x="182146" y="36279"/>
                </a:cubicBezTo>
                <a:cubicBezTo>
                  <a:pt x="182584" y="157807"/>
                  <a:pt x="182584" y="279261"/>
                  <a:pt x="182365" y="400789"/>
                </a:cubicBezTo>
                <a:cubicBezTo>
                  <a:pt x="182365" y="420751"/>
                  <a:pt x="171251" y="433548"/>
                  <a:pt x="151435" y="434060"/>
                </a:cubicBezTo>
                <a:cubicBezTo>
                  <a:pt x="106465" y="435303"/>
                  <a:pt x="61495" y="434644"/>
                  <a:pt x="16526" y="434791"/>
                </a:cubicBezTo>
                <a:cubicBezTo>
                  <a:pt x="6362" y="434791"/>
                  <a:pt x="2194" y="429892"/>
                  <a:pt x="2194" y="419581"/>
                </a:cubicBezTo>
                <a:cubicBezTo>
                  <a:pt x="2413" y="337247"/>
                  <a:pt x="2413" y="254839"/>
                  <a:pt x="2194" y="172504"/>
                </a:cubicBezTo>
                <a:cubicBezTo>
                  <a:pt x="2194" y="160512"/>
                  <a:pt x="8263" y="157514"/>
                  <a:pt x="18573" y="157587"/>
                </a:cubicBezTo>
                <a:cubicBezTo>
                  <a:pt x="41387" y="157733"/>
                  <a:pt x="64128" y="157222"/>
                  <a:pt x="86942" y="157660"/>
                </a:cubicBezTo>
                <a:cubicBezTo>
                  <a:pt x="103467" y="157953"/>
                  <a:pt x="111657" y="151226"/>
                  <a:pt x="112169" y="134042"/>
                </a:cubicBezTo>
                <a:cubicBezTo>
                  <a:pt x="112900" y="109546"/>
                  <a:pt x="109463" y="102673"/>
                  <a:pt x="89208" y="100991"/>
                </a:cubicBezTo>
                <a:cubicBezTo>
                  <a:pt x="59594" y="98505"/>
                  <a:pt x="29834" y="98798"/>
                  <a:pt x="73" y="101357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D7028F3-0250-45A6-8436-F5CB93449882}"/>
              </a:ext>
            </a:extLst>
          </p:cNvPr>
          <p:cNvSpPr/>
          <p:nvPr/>
        </p:nvSpPr>
        <p:spPr>
          <a:xfrm>
            <a:off x="6755662" y="3194814"/>
            <a:ext cx="180421" cy="435154"/>
          </a:xfrm>
          <a:custGeom>
            <a:avLst/>
            <a:gdLst>
              <a:gd name="connsiteX0" fmla="*/ 100 w 180421"/>
              <a:gd name="connsiteY0" fmla="*/ 216924 h 435154"/>
              <a:gd name="connsiteX1" fmla="*/ 100 w 180421"/>
              <a:gd name="connsiteY1" fmla="*/ 36388 h 435154"/>
              <a:gd name="connsiteX2" fmla="*/ 32713 w 180421"/>
              <a:gd name="connsiteY2" fmla="*/ 777 h 435154"/>
              <a:gd name="connsiteX3" fmla="*/ 164039 w 180421"/>
              <a:gd name="connsiteY3" fmla="*/ 46 h 435154"/>
              <a:gd name="connsiteX4" fmla="*/ 180418 w 180421"/>
              <a:gd name="connsiteY4" fmla="*/ 17595 h 435154"/>
              <a:gd name="connsiteX5" fmla="*/ 180418 w 180421"/>
              <a:gd name="connsiteY5" fmla="*/ 84209 h 435154"/>
              <a:gd name="connsiteX6" fmla="*/ 164624 w 180421"/>
              <a:gd name="connsiteY6" fmla="*/ 99784 h 435154"/>
              <a:gd name="connsiteX7" fmla="*/ 98010 w 180421"/>
              <a:gd name="connsiteY7" fmla="*/ 99784 h 435154"/>
              <a:gd name="connsiteX8" fmla="*/ 67884 w 180421"/>
              <a:gd name="connsiteY8" fmla="*/ 130422 h 435154"/>
              <a:gd name="connsiteX9" fmla="*/ 96767 w 180421"/>
              <a:gd name="connsiteY9" fmla="*/ 157550 h 435154"/>
              <a:gd name="connsiteX10" fmla="*/ 163381 w 180421"/>
              <a:gd name="connsiteY10" fmla="*/ 157623 h 435154"/>
              <a:gd name="connsiteX11" fmla="*/ 180272 w 180421"/>
              <a:gd name="connsiteY11" fmla="*/ 174441 h 435154"/>
              <a:gd name="connsiteX12" fmla="*/ 180418 w 180421"/>
              <a:gd name="connsiteY12" fmla="*/ 418009 h 435154"/>
              <a:gd name="connsiteX13" fmla="*/ 163308 w 180421"/>
              <a:gd name="connsiteY13" fmla="*/ 434753 h 435154"/>
              <a:gd name="connsiteX14" fmla="*/ 31908 w 180421"/>
              <a:gd name="connsiteY14" fmla="*/ 434973 h 435154"/>
              <a:gd name="connsiteX15" fmla="*/ 100 w 180421"/>
              <a:gd name="connsiteY15" fmla="*/ 400971 h 435154"/>
              <a:gd name="connsiteX16" fmla="*/ 27 w 180421"/>
              <a:gd name="connsiteY16" fmla="*/ 216997 h 43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0421" h="435154">
                <a:moveTo>
                  <a:pt x="100" y="216924"/>
                </a:moveTo>
                <a:cubicBezTo>
                  <a:pt x="100" y="156745"/>
                  <a:pt x="27" y="96566"/>
                  <a:pt x="100" y="36388"/>
                </a:cubicBezTo>
                <a:cubicBezTo>
                  <a:pt x="100" y="11014"/>
                  <a:pt x="7559" y="1508"/>
                  <a:pt x="32713" y="777"/>
                </a:cubicBezTo>
                <a:cubicBezTo>
                  <a:pt x="76439" y="-539"/>
                  <a:pt x="120239" y="266"/>
                  <a:pt x="164039" y="46"/>
                </a:cubicBezTo>
                <a:cubicBezTo>
                  <a:pt x="176177" y="46"/>
                  <a:pt x="180491" y="6262"/>
                  <a:pt x="180418" y="17595"/>
                </a:cubicBezTo>
                <a:cubicBezTo>
                  <a:pt x="180199" y="39824"/>
                  <a:pt x="180126" y="61980"/>
                  <a:pt x="180418" y="84209"/>
                </a:cubicBezTo>
                <a:cubicBezTo>
                  <a:pt x="180564" y="95250"/>
                  <a:pt x="175958" y="100003"/>
                  <a:pt x="164624" y="99784"/>
                </a:cubicBezTo>
                <a:cubicBezTo>
                  <a:pt x="142468" y="99345"/>
                  <a:pt x="120239" y="99564"/>
                  <a:pt x="98010" y="99784"/>
                </a:cubicBezTo>
                <a:cubicBezTo>
                  <a:pt x="74831" y="100003"/>
                  <a:pt x="67738" y="107242"/>
                  <a:pt x="67884" y="130422"/>
                </a:cubicBezTo>
                <a:cubicBezTo>
                  <a:pt x="67957" y="151993"/>
                  <a:pt x="73588" y="157331"/>
                  <a:pt x="96767" y="157550"/>
                </a:cubicBezTo>
                <a:cubicBezTo>
                  <a:pt x="118996" y="157769"/>
                  <a:pt x="141152" y="157915"/>
                  <a:pt x="163381" y="157623"/>
                </a:cubicBezTo>
                <a:cubicBezTo>
                  <a:pt x="175153" y="157477"/>
                  <a:pt x="180272" y="162595"/>
                  <a:pt x="180272" y="174441"/>
                </a:cubicBezTo>
                <a:cubicBezTo>
                  <a:pt x="180126" y="255606"/>
                  <a:pt x="180199" y="336844"/>
                  <a:pt x="180418" y="418009"/>
                </a:cubicBezTo>
                <a:cubicBezTo>
                  <a:pt x="180418" y="430147"/>
                  <a:pt x="174715" y="434753"/>
                  <a:pt x="163308" y="434753"/>
                </a:cubicBezTo>
                <a:cubicBezTo>
                  <a:pt x="119508" y="434753"/>
                  <a:pt x="75708" y="435484"/>
                  <a:pt x="31908" y="434973"/>
                </a:cubicBezTo>
                <a:cubicBezTo>
                  <a:pt x="12019" y="434753"/>
                  <a:pt x="174" y="421445"/>
                  <a:pt x="100" y="400971"/>
                </a:cubicBezTo>
                <a:cubicBezTo>
                  <a:pt x="-119" y="339622"/>
                  <a:pt x="100" y="278273"/>
                  <a:pt x="27" y="216997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E2DB2176-7E10-4114-ADA9-1E706748A73B}"/>
              </a:ext>
            </a:extLst>
          </p:cNvPr>
          <p:cNvSpPr/>
          <p:nvPr/>
        </p:nvSpPr>
        <p:spPr>
          <a:xfrm>
            <a:off x="7897997" y="1928722"/>
            <a:ext cx="497849" cy="544257"/>
          </a:xfrm>
          <a:custGeom>
            <a:avLst/>
            <a:gdLst>
              <a:gd name="connsiteX0" fmla="*/ 471410 w 497849"/>
              <a:gd name="connsiteY0" fmla="*/ 354752 h 544257"/>
              <a:gd name="connsiteX1" fmla="*/ 467827 w 497849"/>
              <a:gd name="connsiteY1" fmla="*/ 354752 h 544257"/>
              <a:gd name="connsiteX2" fmla="*/ 447573 w 497849"/>
              <a:gd name="connsiteY2" fmla="*/ 305907 h 544257"/>
              <a:gd name="connsiteX3" fmla="*/ 386516 w 497849"/>
              <a:gd name="connsiteY3" fmla="*/ 177725 h 544257"/>
              <a:gd name="connsiteX4" fmla="*/ 369113 w 497849"/>
              <a:gd name="connsiteY4" fmla="*/ 237319 h 544257"/>
              <a:gd name="connsiteX5" fmla="*/ 353100 w 497849"/>
              <a:gd name="connsiteY5" fmla="*/ 264374 h 544257"/>
              <a:gd name="connsiteX6" fmla="*/ 326922 w 497849"/>
              <a:gd name="connsiteY6" fmla="*/ 273514 h 544257"/>
              <a:gd name="connsiteX7" fmla="*/ 309812 w 497849"/>
              <a:gd name="connsiteY7" fmla="*/ 251651 h 544257"/>
              <a:gd name="connsiteX8" fmla="*/ 309812 w 497849"/>
              <a:gd name="connsiteY8" fmla="*/ 225400 h 544257"/>
              <a:gd name="connsiteX9" fmla="*/ 242174 w 497849"/>
              <a:gd name="connsiteY9" fmla="*/ 107309 h 544257"/>
              <a:gd name="connsiteX10" fmla="*/ 191063 w 497849"/>
              <a:gd name="connsiteY10" fmla="*/ 76891 h 544257"/>
              <a:gd name="connsiteX11" fmla="*/ 181264 w 497849"/>
              <a:gd name="connsiteY11" fmla="*/ 75063 h 544257"/>
              <a:gd name="connsiteX12" fmla="*/ 180460 w 497849"/>
              <a:gd name="connsiteY12" fmla="*/ 84641 h 544257"/>
              <a:gd name="connsiteX13" fmla="*/ 152747 w 497849"/>
              <a:gd name="connsiteY13" fmla="*/ 204634 h 544257"/>
              <a:gd name="connsiteX14" fmla="*/ 124814 w 497849"/>
              <a:gd name="connsiteY14" fmla="*/ 244851 h 544257"/>
              <a:gd name="connsiteX15" fmla="*/ 126935 w 497849"/>
              <a:gd name="connsiteY15" fmla="*/ 317753 h 544257"/>
              <a:gd name="connsiteX16" fmla="*/ 152966 w 497849"/>
              <a:gd name="connsiteY16" fmla="*/ 346051 h 544257"/>
              <a:gd name="connsiteX17" fmla="*/ 158158 w 497849"/>
              <a:gd name="connsiteY17" fmla="*/ 380272 h 544257"/>
              <a:gd name="connsiteX18" fmla="*/ 123645 w 497849"/>
              <a:gd name="connsiteY18" fmla="*/ 383270 h 544257"/>
              <a:gd name="connsiteX19" fmla="*/ 54618 w 497849"/>
              <a:gd name="connsiteY19" fmla="*/ 316948 h 544257"/>
              <a:gd name="connsiteX20" fmla="*/ 150992 w 497849"/>
              <a:gd name="connsiteY20" fmla="*/ 486151 h 544257"/>
              <a:gd name="connsiteX21" fmla="*/ 193037 w 497849"/>
              <a:gd name="connsiteY21" fmla="*/ 497851 h 544257"/>
              <a:gd name="connsiteX22" fmla="*/ 213218 w 497849"/>
              <a:gd name="connsiteY22" fmla="*/ 525564 h 544257"/>
              <a:gd name="connsiteX23" fmla="*/ 182215 w 497849"/>
              <a:gd name="connsiteY23" fmla="*/ 543332 h 544257"/>
              <a:gd name="connsiteX24" fmla="*/ 54106 w 497849"/>
              <a:gd name="connsiteY24" fmla="*/ 486151 h 544257"/>
              <a:gd name="connsiteX25" fmla="*/ 947 w 497849"/>
              <a:gd name="connsiteY25" fmla="*/ 384659 h 544257"/>
              <a:gd name="connsiteX26" fmla="*/ 22664 w 497849"/>
              <a:gd name="connsiteY26" fmla="*/ 254576 h 544257"/>
              <a:gd name="connsiteX27" fmla="*/ 66098 w 497849"/>
              <a:gd name="connsiteY27" fmla="*/ 239147 h 544257"/>
              <a:gd name="connsiteX28" fmla="*/ 75604 w 497849"/>
              <a:gd name="connsiteY28" fmla="*/ 237612 h 544257"/>
              <a:gd name="connsiteX29" fmla="*/ 122475 w 497849"/>
              <a:gd name="connsiteY29" fmla="*/ 165953 h 544257"/>
              <a:gd name="connsiteX30" fmla="*/ 116917 w 497849"/>
              <a:gd name="connsiteY30" fmla="*/ 58025 h 544257"/>
              <a:gd name="connsiteX31" fmla="*/ 100831 w 497849"/>
              <a:gd name="connsiteY31" fmla="*/ 35211 h 544257"/>
              <a:gd name="connsiteX32" fmla="*/ 102878 w 497849"/>
              <a:gd name="connsiteY32" fmla="*/ 9034 h 544257"/>
              <a:gd name="connsiteX33" fmla="*/ 127959 w 497849"/>
              <a:gd name="connsiteY33" fmla="*/ 1283 h 544257"/>
              <a:gd name="connsiteX34" fmla="*/ 303450 w 497849"/>
              <a:gd name="connsiteY34" fmla="*/ 99266 h 544257"/>
              <a:gd name="connsiteX35" fmla="*/ 336209 w 497849"/>
              <a:gd name="connsiteY35" fmla="*/ 140068 h 544257"/>
              <a:gd name="connsiteX36" fmla="*/ 351637 w 497849"/>
              <a:gd name="connsiteY36" fmla="*/ 113890 h 544257"/>
              <a:gd name="connsiteX37" fmla="*/ 381398 w 497849"/>
              <a:gd name="connsiteY37" fmla="*/ 119813 h 544257"/>
              <a:gd name="connsiteX38" fmla="*/ 475213 w 497849"/>
              <a:gd name="connsiteY38" fmla="*/ 196225 h 544257"/>
              <a:gd name="connsiteX39" fmla="*/ 488740 w 497849"/>
              <a:gd name="connsiteY39" fmla="*/ 334278 h 544257"/>
              <a:gd name="connsiteX40" fmla="*/ 471410 w 497849"/>
              <a:gd name="connsiteY40" fmla="*/ 354825 h 54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97849" h="544257">
                <a:moveTo>
                  <a:pt x="471410" y="354752"/>
                </a:moveTo>
                <a:cubicBezTo>
                  <a:pt x="470240" y="354752"/>
                  <a:pt x="469070" y="354752"/>
                  <a:pt x="467827" y="354752"/>
                </a:cubicBezTo>
                <a:cubicBezTo>
                  <a:pt x="439675" y="333766"/>
                  <a:pt x="437482" y="332962"/>
                  <a:pt x="447573" y="305907"/>
                </a:cubicBezTo>
                <a:cubicBezTo>
                  <a:pt x="465341" y="258451"/>
                  <a:pt x="435435" y="201636"/>
                  <a:pt x="386516" y="177725"/>
                </a:cubicBezTo>
                <a:cubicBezTo>
                  <a:pt x="380301" y="197614"/>
                  <a:pt x="380155" y="219185"/>
                  <a:pt x="369113" y="237319"/>
                </a:cubicBezTo>
                <a:cubicBezTo>
                  <a:pt x="363703" y="246240"/>
                  <a:pt x="358876" y="255673"/>
                  <a:pt x="353100" y="264374"/>
                </a:cubicBezTo>
                <a:cubicBezTo>
                  <a:pt x="346884" y="273587"/>
                  <a:pt x="337525" y="276512"/>
                  <a:pt x="326922" y="273514"/>
                </a:cubicBezTo>
                <a:cubicBezTo>
                  <a:pt x="316173" y="270516"/>
                  <a:pt x="310470" y="262619"/>
                  <a:pt x="309812" y="251651"/>
                </a:cubicBezTo>
                <a:cubicBezTo>
                  <a:pt x="309300" y="242949"/>
                  <a:pt x="309666" y="234175"/>
                  <a:pt x="309812" y="225400"/>
                </a:cubicBezTo>
                <a:cubicBezTo>
                  <a:pt x="310470" y="172753"/>
                  <a:pt x="281514" y="136631"/>
                  <a:pt x="242174" y="107309"/>
                </a:cubicBezTo>
                <a:cubicBezTo>
                  <a:pt x="226380" y="95536"/>
                  <a:pt x="208246" y="86835"/>
                  <a:pt x="191063" y="76891"/>
                </a:cubicBezTo>
                <a:cubicBezTo>
                  <a:pt x="188138" y="75209"/>
                  <a:pt x="184481" y="72942"/>
                  <a:pt x="181264" y="75063"/>
                </a:cubicBezTo>
                <a:cubicBezTo>
                  <a:pt x="177681" y="77402"/>
                  <a:pt x="179509" y="81351"/>
                  <a:pt x="180460" y="84641"/>
                </a:cubicBezTo>
                <a:cubicBezTo>
                  <a:pt x="193695" y="129830"/>
                  <a:pt x="177243" y="168219"/>
                  <a:pt x="152747" y="204634"/>
                </a:cubicBezTo>
                <a:cubicBezTo>
                  <a:pt x="143607" y="218161"/>
                  <a:pt x="133662" y="231177"/>
                  <a:pt x="124814" y="244851"/>
                </a:cubicBezTo>
                <a:cubicBezTo>
                  <a:pt x="108289" y="270516"/>
                  <a:pt x="109313" y="292818"/>
                  <a:pt x="126935" y="317753"/>
                </a:cubicBezTo>
                <a:cubicBezTo>
                  <a:pt x="134393" y="328355"/>
                  <a:pt x="143899" y="336984"/>
                  <a:pt x="152966" y="346051"/>
                </a:cubicBezTo>
                <a:cubicBezTo>
                  <a:pt x="162984" y="356141"/>
                  <a:pt x="168102" y="367695"/>
                  <a:pt x="158158" y="380272"/>
                </a:cubicBezTo>
                <a:cubicBezTo>
                  <a:pt x="148286" y="392702"/>
                  <a:pt x="136148" y="390289"/>
                  <a:pt x="123645" y="383270"/>
                </a:cubicBezTo>
                <a:cubicBezTo>
                  <a:pt x="95127" y="367183"/>
                  <a:pt x="72460" y="345027"/>
                  <a:pt x="54618" y="316948"/>
                </a:cubicBezTo>
                <a:cubicBezTo>
                  <a:pt x="30122" y="403744"/>
                  <a:pt x="68218" y="457853"/>
                  <a:pt x="150992" y="486151"/>
                </a:cubicBezTo>
                <a:cubicBezTo>
                  <a:pt x="164739" y="490831"/>
                  <a:pt x="178997" y="494048"/>
                  <a:pt x="193037" y="497851"/>
                </a:cubicBezTo>
                <a:cubicBezTo>
                  <a:pt x="208246" y="501946"/>
                  <a:pt x="216363" y="512987"/>
                  <a:pt x="213218" y="525564"/>
                </a:cubicBezTo>
                <a:cubicBezTo>
                  <a:pt x="209708" y="539896"/>
                  <a:pt x="197863" y="546915"/>
                  <a:pt x="182215" y="543332"/>
                </a:cubicBezTo>
                <a:cubicBezTo>
                  <a:pt x="135783" y="532657"/>
                  <a:pt x="90009" y="517959"/>
                  <a:pt x="54106" y="486151"/>
                </a:cubicBezTo>
                <a:cubicBezTo>
                  <a:pt x="24638" y="460047"/>
                  <a:pt x="4749" y="425680"/>
                  <a:pt x="947" y="384659"/>
                </a:cubicBezTo>
                <a:cubicBezTo>
                  <a:pt x="-3221" y="339470"/>
                  <a:pt x="6796" y="296474"/>
                  <a:pt x="22664" y="254576"/>
                </a:cubicBezTo>
                <a:cubicBezTo>
                  <a:pt x="32096" y="229788"/>
                  <a:pt x="43357" y="225766"/>
                  <a:pt x="66098" y="239147"/>
                </a:cubicBezTo>
                <a:cubicBezTo>
                  <a:pt x="70632" y="241779"/>
                  <a:pt x="73264" y="242803"/>
                  <a:pt x="75604" y="237612"/>
                </a:cubicBezTo>
                <a:cubicBezTo>
                  <a:pt x="87523" y="211288"/>
                  <a:pt x="107192" y="190083"/>
                  <a:pt x="122475" y="165953"/>
                </a:cubicBezTo>
                <a:cubicBezTo>
                  <a:pt x="146093" y="128734"/>
                  <a:pt x="140974" y="92831"/>
                  <a:pt x="116917" y="58025"/>
                </a:cubicBezTo>
                <a:cubicBezTo>
                  <a:pt x="111653" y="50347"/>
                  <a:pt x="105510" y="43182"/>
                  <a:pt x="100831" y="35211"/>
                </a:cubicBezTo>
                <a:cubicBezTo>
                  <a:pt x="95639" y="26437"/>
                  <a:pt x="96297" y="17150"/>
                  <a:pt x="102878" y="9034"/>
                </a:cubicBezTo>
                <a:cubicBezTo>
                  <a:pt x="109386" y="990"/>
                  <a:pt x="118087" y="-1934"/>
                  <a:pt x="127959" y="1283"/>
                </a:cubicBezTo>
                <a:cubicBezTo>
                  <a:pt x="192817" y="22488"/>
                  <a:pt x="254532" y="49689"/>
                  <a:pt x="303450" y="99266"/>
                </a:cubicBezTo>
                <a:cubicBezTo>
                  <a:pt x="315223" y="111184"/>
                  <a:pt x="324582" y="125370"/>
                  <a:pt x="336209" y="140068"/>
                </a:cubicBezTo>
                <a:cubicBezTo>
                  <a:pt x="338256" y="128734"/>
                  <a:pt x="340669" y="118424"/>
                  <a:pt x="351637" y="113890"/>
                </a:cubicBezTo>
                <a:cubicBezTo>
                  <a:pt x="362898" y="109137"/>
                  <a:pt x="371892" y="115352"/>
                  <a:pt x="381398" y="119813"/>
                </a:cubicBezTo>
                <a:cubicBezTo>
                  <a:pt x="419055" y="137508"/>
                  <a:pt x="451448" y="161711"/>
                  <a:pt x="475213" y="196225"/>
                </a:cubicBezTo>
                <a:cubicBezTo>
                  <a:pt x="505119" y="239586"/>
                  <a:pt x="500659" y="286530"/>
                  <a:pt x="488740" y="334278"/>
                </a:cubicBezTo>
                <a:cubicBezTo>
                  <a:pt x="486181" y="344515"/>
                  <a:pt x="473604" y="345027"/>
                  <a:pt x="471410" y="354825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DE0F99EF-C5D5-4E3A-A9E5-EFC33DE28635}"/>
              </a:ext>
            </a:extLst>
          </p:cNvPr>
          <p:cNvSpPr/>
          <p:nvPr/>
        </p:nvSpPr>
        <p:spPr>
          <a:xfrm>
            <a:off x="7032979" y="4161453"/>
            <a:ext cx="366986" cy="511439"/>
          </a:xfrm>
          <a:custGeom>
            <a:avLst/>
            <a:gdLst>
              <a:gd name="connsiteX0" fmla="*/ 303148 w 366986"/>
              <a:gd name="connsiteY0" fmla="*/ 0 h 511439"/>
              <a:gd name="connsiteX1" fmla="*/ 358209 w 366986"/>
              <a:gd name="connsiteY1" fmla="*/ 93011 h 511439"/>
              <a:gd name="connsiteX2" fmla="*/ 249916 w 366986"/>
              <a:gd name="connsiteY2" fmla="*/ 257826 h 511439"/>
              <a:gd name="connsiteX3" fmla="*/ 92924 w 366986"/>
              <a:gd name="connsiteY3" fmla="*/ 491230 h 511439"/>
              <a:gd name="connsiteX4" fmla="*/ 84881 w 366986"/>
              <a:gd name="connsiteY4" fmla="*/ 502637 h 511439"/>
              <a:gd name="connsiteX5" fmla="*/ 64260 w 366986"/>
              <a:gd name="connsiteY5" fmla="*/ 507463 h 511439"/>
              <a:gd name="connsiteX6" fmla="*/ 8980 w 366986"/>
              <a:gd name="connsiteY6" fmla="*/ 473973 h 511439"/>
              <a:gd name="connsiteX7" fmla="*/ 4081 w 366986"/>
              <a:gd name="connsiteY7" fmla="*/ 451525 h 511439"/>
              <a:gd name="connsiteX8" fmla="*/ 113105 w 366986"/>
              <a:gd name="connsiteY8" fmla="*/ 264261 h 511439"/>
              <a:gd name="connsiteX9" fmla="*/ 246698 w 366986"/>
              <a:gd name="connsiteY9" fmla="*/ 34586 h 511439"/>
              <a:gd name="connsiteX10" fmla="*/ 303221 w 366986"/>
              <a:gd name="connsiteY10" fmla="*/ 73 h 5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986" h="511439">
                <a:moveTo>
                  <a:pt x="303148" y="0"/>
                </a:moveTo>
                <a:cubicBezTo>
                  <a:pt x="351189" y="0"/>
                  <a:pt x="383362" y="52574"/>
                  <a:pt x="358209" y="93011"/>
                </a:cubicBezTo>
                <a:cubicBezTo>
                  <a:pt x="323476" y="148802"/>
                  <a:pt x="286477" y="203131"/>
                  <a:pt x="249916" y="257826"/>
                </a:cubicBezTo>
                <a:cubicBezTo>
                  <a:pt x="197853" y="335774"/>
                  <a:pt x="145279" y="413429"/>
                  <a:pt x="92924" y="491230"/>
                </a:cubicBezTo>
                <a:cubicBezTo>
                  <a:pt x="90291" y="495106"/>
                  <a:pt x="87074" y="498542"/>
                  <a:pt x="84881" y="502637"/>
                </a:cubicBezTo>
                <a:cubicBezTo>
                  <a:pt x="79689" y="512362"/>
                  <a:pt x="74132" y="514117"/>
                  <a:pt x="64260" y="507463"/>
                </a:cubicBezTo>
                <a:cubicBezTo>
                  <a:pt x="46419" y="495398"/>
                  <a:pt x="27773" y="484430"/>
                  <a:pt x="8980" y="473973"/>
                </a:cubicBezTo>
                <a:cubicBezTo>
                  <a:pt x="-2207" y="467758"/>
                  <a:pt x="-1842" y="461616"/>
                  <a:pt x="4081" y="451525"/>
                </a:cubicBezTo>
                <a:cubicBezTo>
                  <a:pt x="40715" y="389299"/>
                  <a:pt x="76764" y="326707"/>
                  <a:pt x="113105" y="264261"/>
                </a:cubicBezTo>
                <a:cubicBezTo>
                  <a:pt x="157636" y="187703"/>
                  <a:pt x="202314" y="111291"/>
                  <a:pt x="246698" y="34586"/>
                </a:cubicBezTo>
                <a:cubicBezTo>
                  <a:pt x="259421" y="12577"/>
                  <a:pt x="277117" y="-293"/>
                  <a:pt x="303221" y="73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C2241C1D-BA61-4158-8D53-0D29F02B9817}"/>
              </a:ext>
            </a:extLst>
          </p:cNvPr>
          <p:cNvSpPr/>
          <p:nvPr/>
        </p:nvSpPr>
        <p:spPr>
          <a:xfrm>
            <a:off x="6847383" y="2181273"/>
            <a:ext cx="533504" cy="499543"/>
          </a:xfrm>
          <a:custGeom>
            <a:avLst/>
            <a:gdLst>
              <a:gd name="connsiteX0" fmla="*/ 0 w 533504"/>
              <a:gd name="connsiteY0" fmla="*/ 374652 h 499543"/>
              <a:gd name="connsiteX1" fmla="*/ 24057 w 533504"/>
              <a:gd name="connsiteY1" fmla="*/ 324052 h 499543"/>
              <a:gd name="connsiteX2" fmla="*/ 193480 w 533504"/>
              <a:gd name="connsiteY2" fmla="*/ 169619 h 499543"/>
              <a:gd name="connsiteX3" fmla="*/ 284077 w 533504"/>
              <a:gd name="connsiteY3" fmla="*/ 132985 h 499543"/>
              <a:gd name="connsiteX4" fmla="*/ 302284 w 533504"/>
              <a:gd name="connsiteY4" fmla="*/ 127574 h 499543"/>
              <a:gd name="connsiteX5" fmla="*/ 411528 w 533504"/>
              <a:gd name="connsiteY5" fmla="*/ 34491 h 499543"/>
              <a:gd name="connsiteX6" fmla="*/ 449551 w 533504"/>
              <a:gd name="connsiteY6" fmla="*/ 4365 h 499543"/>
              <a:gd name="connsiteX7" fmla="*/ 481066 w 533504"/>
              <a:gd name="connsiteY7" fmla="*/ 5535 h 499543"/>
              <a:gd name="connsiteX8" fmla="*/ 529619 w 533504"/>
              <a:gd name="connsiteY8" fmla="*/ 59571 h 499543"/>
              <a:gd name="connsiteX9" fmla="*/ 525158 w 533504"/>
              <a:gd name="connsiteY9" fmla="*/ 95474 h 499543"/>
              <a:gd name="connsiteX10" fmla="*/ 494301 w 533504"/>
              <a:gd name="connsiteY10" fmla="*/ 123626 h 499543"/>
              <a:gd name="connsiteX11" fmla="*/ 404508 w 533504"/>
              <a:gd name="connsiteY11" fmla="*/ 203840 h 499543"/>
              <a:gd name="connsiteX12" fmla="*/ 378331 w 533504"/>
              <a:gd name="connsiteY12" fmla="*/ 255756 h 499543"/>
              <a:gd name="connsiteX13" fmla="*/ 348058 w 533504"/>
              <a:gd name="connsiteY13" fmla="*/ 313595 h 499543"/>
              <a:gd name="connsiteX14" fmla="*/ 160282 w 533504"/>
              <a:gd name="connsiteY14" fmla="*/ 481629 h 499543"/>
              <a:gd name="connsiteX15" fmla="*/ 74950 w 533504"/>
              <a:gd name="connsiteY15" fmla="*/ 480312 h 499543"/>
              <a:gd name="connsiteX16" fmla="*/ 7385 w 533504"/>
              <a:gd name="connsiteY16" fmla="*/ 403242 h 499543"/>
              <a:gd name="connsiteX17" fmla="*/ 146 w 533504"/>
              <a:gd name="connsiteY17" fmla="*/ 374579 h 499543"/>
              <a:gd name="connsiteX18" fmla="*/ 462128 w 533504"/>
              <a:gd name="connsiteY18" fmla="*/ 54307 h 499543"/>
              <a:gd name="connsiteX19" fmla="*/ 434415 w 533504"/>
              <a:gd name="connsiteY19" fmla="*/ 75366 h 499543"/>
              <a:gd name="connsiteX20" fmla="*/ 342574 w 533504"/>
              <a:gd name="connsiteY20" fmla="*/ 149657 h 499543"/>
              <a:gd name="connsiteX21" fmla="*/ 283346 w 533504"/>
              <a:gd name="connsiteY21" fmla="*/ 172983 h 499543"/>
              <a:gd name="connsiteX22" fmla="*/ 226165 w 533504"/>
              <a:gd name="connsiteY22" fmla="*/ 195285 h 499543"/>
              <a:gd name="connsiteX23" fmla="*/ 133447 w 533504"/>
              <a:gd name="connsiteY23" fmla="*/ 277400 h 499543"/>
              <a:gd name="connsiteX24" fmla="*/ 53744 w 533504"/>
              <a:gd name="connsiteY24" fmla="*/ 350887 h 499543"/>
              <a:gd name="connsiteX25" fmla="*/ 49723 w 533504"/>
              <a:gd name="connsiteY25" fmla="*/ 396661 h 499543"/>
              <a:gd name="connsiteX26" fmla="*/ 100030 w 533504"/>
              <a:gd name="connsiteY26" fmla="*/ 450040 h 499543"/>
              <a:gd name="connsiteX27" fmla="*/ 137249 w 533504"/>
              <a:gd name="connsiteY27" fmla="*/ 449528 h 499543"/>
              <a:gd name="connsiteX28" fmla="*/ 190628 w 533504"/>
              <a:gd name="connsiteY28" fmla="*/ 401999 h 499543"/>
              <a:gd name="connsiteX29" fmla="*/ 316616 w 533504"/>
              <a:gd name="connsiteY29" fmla="*/ 288953 h 499543"/>
              <a:gd name="connsiteX30" fmla="*/ 338991 w 533504"/>
              <a:gd name="connsiteY30" fmla="*/ 250418 h 499543"/>
              <a:gd name="connsiteX31" fmla="*/ 394710 w 533504"/>
              <a:gd name="connsiteY31" fmla="*/ 156677 h 499543"/>
              <a:gd name="connsiteX32" fmla="*/ 472730 w 533504"/>
              <a:gd name="connsiteY32" fmla="*/ 89332 h 499543"/>
              <a:gd name="connsiteX33" fmla="*/ 484210 w 533504"/>
              <a:gd name="connsiteY33" fmla="*/ 63959 h 499543"/>
              <a:gd name="connsiteX34" fmla="*/ 462128 w 533504"/>
              <a:gd name="connsiteY34" fmla="*/ 54234 h 4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504" h="499543">
                <a:moveTo>
                  <a:pt x="0" y="374652"/>
                </a:moveTo>
                <a:cubicBezTo>
                  <a:pt x="878" y="354470"/>
                  <a:pt x="9360" y="338091"/>
                  <a:pt x="24057" y="324052"/>
                </a:cubicBezTo>
                <a:cubicBezTo>
                  <a:pt x="79264" y="271112"/>
                  <a:pt x="138273" y="222413"/>
                  <a:pt x="193480" y="169619"/>
                </a:cubicBezTo>
                <a:cubicBezTo>
                  <a:pt x="220023" y="144246"/>
                  <a:pt x="250076" y="135691"/>
                  <a:pt x="284077" y="132985"/>
                </a:cubicBezTo>
                <a:cubicBezTo>
                  <a:pt x="290658" y="132474"/>
                  <a:pt x="297020" y="131377"/>
                  <a:pt x="302284" y="127574"/>
                </a:cubicBezTo>
                <a:cubicBezTo>
                  <a:pt x="341039" y="99350"/>
                  <a:pt x="382352" y="74488"/>
                  <a:pt x="411528" y="34491"/>
                </a:cubicBezTo>
                <a:cubicBezTo>
                  <a:pt x="420741" y="21841"/>
                  <a:pt x="436023" y="13286"/>
                  <a:pt x="449551" y="4365"/>
                </a:cubicBezTo>
                <a:cubicBezTo>
                  <a:pt x="459496" y="-2216"/>
                  <a:pt x="470829" y="-973"/>
                  <a:pt x="481066" y="5535"/>
                </a:cubicBezTo>
                <a:cubicBezTo>
                  <a:pt x="502271" y="18989"/>
                  <a:pt x="518139" y="37342"/>
                  <a:pt x="529619" y="59571"/>
                </a:cubicBezTo>
                <a:cubicBezTo>
                  <a:pt x="536346" y="72587"/>
                  <a:pt x="534006" y="85237"/>
                  <a:pt x="525158" y="95474"/>
                </a:cubicBezTo>
                <a:cubicBezTo>
                  <a:pt x="516091" y="105930"/>
                  <a:pt x="506001" y="116387"/>
                  <a:pt x="494301" y="123626"/>
                </a:cubicBezTo>
                <a:cubicBezTo>
                  <a:pt x="459568" y="145197"/>
                  <a:pt x="432221" y="174738"/>
                  <a:pt x="404508" y="203840"/>
                </a:cubicBezTo>
                <a:cubicBezTo>
                  <a:pt x="390834" y="218245"/>
                  <a:pt x="380744" y="234405"/>
                  <a:pt x="378331" y="255756"/>
                </a:cubicBezTo>
                <a:cubicBezTo>
                  <a:pt x="375771" y="278058"/>
                  <a:pt x="364730" y="297655"/>
                  <a:pt x="348058" y="313595"/>
                </a:cubicBezTo>
                <a:cubicBezTo>
                  <a:pt x="287294" y="371654"/>
                  <a:pt x="224995" y="428031"/>
                  <a:pt x="160282" y="481629"/>
                </a:cubicBezTo>
                <a:cubicBezTo>
                  <a:pt x="130595" y="506197"/>
                  <a:pt x="105003" y="505247"/>
                  <a:pt x="74950" y="480312"/>
                </a:cubicBezTo>
                <a:cubicBezTo>
                  <a:pt x="48480" y="458303"/>
                  <a:pt x="24496" y="433661"/>
                  <a:pt x="7385" y="403242"/>
                </a:cubicBezTo>
                <a:cubicBezTo>
                  <a:pt x="2413" y="394468"/>
                  <a:pt x="146" y="384816"/>
                  <a:pt x="146" y="374579"/>
                </a:cubicBezTo>
                <a:close/>
                <a:moveTo>
                  <a:pt x="462128" y="54307"/>
                </a:moveTo>
                <a:cubicBezTo>
                  <a:pt x="444871" y="48018"/>
                  <a:pt x="443628" y="67322"/>
                  <a:pt x="434415" y="75366"/>
                </a:cubicBezTo>
                <a:cubicBezTo>
                  <a:pt x="404801" y="101397"/>
                  <a:pt x="374748" y="126916"/>
                  <a:pt x="342574" y="149657"/>
                </a:cubicBezTo>
                <a:cubicBezTo>
                  <a:pt x="324952" y="162088"/>
                  <a:pt x="306013" y="172837"/>
                  <a:pt x="283346" y="172983"/>
                </a:cubicBezTo>
                <a:cubicBezTo>
                  <a:pt x="261336" y="173056"/>
                  <a:pt x="242544" y="180734"/>
                  <a:pt x="226165" y="195285"/>
                </a:cubicBezTo>
                <a:cubicBezTo>
                  <a:pt x="195381" y="222779"/>
                  <a:pt x="164158" y="249760"/>
                  <a:pt x="133447" y="277400"/>
                </a:cubicBezTo>
                <a:cubicBezTo>
                  <a:pt x="106611" y="301603"/>
                  <a:pt x="79995" y="326099"/>
                  <a:pt x="53744" y="350887"/>
                </a:cubicBezTo>
                <a:cubicBezTo>
                  <a:pt x="36634" y="367047"/>
                  <a:pt x="35757" y="378600"/>
                  <a:pt x="49723" y="396661"/>
                </a:cubicBezTo>
                <a:cubicBezTo>
                  <a:pt x="64786" y="416039"/>
                  <a:pt x="81384" y="433953"/>
                  <a:pt x="100030" y="450040"/>
                </a:cubicBezTo>
                <a:cubicBezTo>
                  <a:pt x="112753" y="461008"/>
                  <a:pt x="125184" y="461155"/>
                  <a:pt x="137249" y="449528"/>
                </a:cubicBezTo>
                <a:cubicBezTo>
                  <a:pt x="154506" y="433003"/>
                  <a:pt x="172421" y="416989"/>
                  <a:pt x="190628" y="401999"/>
                </a:cubicBezTo>
                <a:cubicBezTo>
                  <a:pt x="234281" y="366024"/>
                  <a:pt x="274133" y="326026"/>
                  <a:pt x="316616" y="288953"/>
                </a:cubicBezTo>
                <a:cubicBezTo>
                  <a:pt x="328462" y="278643"/>
                  <a:pt x="337748" y="265555"/>
                  <a:pt x="338991" y="250418"/>
                </a:cubicBezTo>
                <a:cubicBezTo>
                  <a:pt x="342428" y="209617"/>
                  <a:pt x="368020" y="183000"/>
                  <a:pt x="394710" y="156677"/>
                </a:cubicBezTo>
                <a:cubicBezTo>
                  <a:pt x="419206" y="132474"/>
                  <a:pt x="444213" y="109002"/>
                  <a:pt x="472730" y="89332"/>
                </a:cubicBezTo>
                <a:cubicBezTo>
                  <a:pt x="480774" y="83775"/>
                  <a:pt x="486916" y="74049"/>
                  <a:pt x="484210" y="63959"/>
                </a:cubicBezTo>
                <a:cubicBezTo>
                  <a:pt x="481944" y="55623"/>
                  <a:pt x="473389" y="52332"/>
                  <a:pt x="462128" y="54234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A33C07DD-954A-4532-92D6-899CA18345D1}"/>
              </a:ext>
            </a:extLst>
          </p:cNvPr>
          <p:cNvSpPr/>
          <p:nvPr/>
        </p:nvSpPr>
        <p:spPr>
          <a:xfrm>
            <a:off x="7018835" y="1940674"/>
            <a:ext cx="440604" cy="264280"/>
          </a:xfrm>
          <a:custGeom>
            <a:avLst/>
            <a:gdLst>
              <a:gd name="connsiteX0" fmla="*/ 440356 w 440604"/>
              <a:gd name="connsiteY0" fmla="*/ 187929 h 264280"/>
              <a:gd name="connsiteX1" fmla="*/ 405769 w 440604"/>
              <a:gd name="connsiteY1" fmla="*/ 257468 h 264280"/>
              <a:gd name="connsiteX2" fmla="*/ 375278 w 440604"/>
              <a:gd name="connsiteY2" fmla="*/ 244891 h 264280"/>
              <a:gd name="connsiteX3" fmla="*/ 356047 w 440604"/>
              <a:gd name="connsiteY3" fmla="*/ 169137 h 264280"/>
              <a:gd name="connsiteX4" fmla="*/ 288409 w 440604"/>
              <a:gd name="connsiteY4" fmla="*/ 134112 h 264280"/>
              <a:gd name="connsiteX5" fmla="*/ 257260 w 440604"/>
              <a:gd name="connsiteY5" fmla="*/ 137475 h 264280"/>
              <a:gd name="connsiteX6" fmla="*/ 252726 w 440604"/>
              <a:gd name="connsiteY6" fmla="*/ 150125 h 264280"/>
              <a:gd name="connsiteX7" fmla="*/ 264206 w 440604"/>
              <a:gd name="connsiteY7" fmla="*/ 186394 h 264280"/>
              <a:gd name="connsiteX8" fmla="*/ 229986 w 440604"/>
              <a:gd name="connsiteY8" fmla="*/ 206722 h 264280"/>
              <a:gd name="connsiteX9" fmla="*/ 87033 w 440604"/>
              <a:gd name="connsiteY9" fmla="*/ 167382 h 264280"/>
              <a:gd name="connsiteX10" fmla="*/ 5649 w 440604"/>
              <a:gd name="connsiteY10" fmla="*/ 83585 h 264280"/>
              <a:gd name="connsiteX11" fmla="*/ 3236 w 440604"/>
              <a:gd name="connsiteY11" fmla="*/ 64866 h 264280"/>
              <a:gd name="connsiteX12" fmla="*/ 20346 w 440604"/>
              <a:gd name="connsiteY12" fmla="*/ 68083 h 264280"/>
              <a:gd name="connsiteX13" fmla="*/ 120523 w 440604"/>
              <a:gd name="connsiteY13" fmla="*/ 106764 h 264280"/>
              <a:gd name="connsiteX14" fmla="*/ 136390 w 440604"/>
              <a:gd name="connsiteY14" fmla="*/ 103401 h 264280"/>
              <a:gd name="connsiteX15" fmla="*/ 129224 w 440604"/>
              <a:gd name="connsiteY15" fmla="*/ 90458 h 264280"/>
              <a:gd name="connsiteX16" fmla="*/ 105240 w 440604"/>
              <a:gd name="connsiteY16" fmla="*/ 14924 h 264280"/>
              <a:gd name="connsiteX17" fmla="*/ 111821 w 440604"/>
              <a:gd name="connsiteY17" fmla="*/ 446 h 264280"/>
              <a:gd name="connsiteX18" fmla="*/ 126738 w 440604"/>
              <a:gd name="connsiteY18" fmla="*/ 7392 h 264280"/>
              <a:gd name="connsiteX19" fmla="*/ 146407 w 440604"/>
              <a:gd name="connsiteY19" fmla="*/ 36129 h 264280"/>
              <a:gd name="connsiteX20" fmla="*/ 249728 w 440604"/>
              <a:gd name="connsiteY20" fmla="*/ 58943 h 264280"/>
              <a:gd name="connsiteX21" fmla="*/ 435969 w 440604"/>
              <a:gd name="connsiteY21" fmla="*/ 160143 h 264280"/>
              <a:gd name="connsiteX22" fmla="*/ 440429 w 440604"/>
              <a:gd name="connsiteY22" fmla="*/ 187856 h 2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0604" h="264280">
                <a:moveTo>
                  <a:pt x="440356" y="187929"/>
                </a:moveTo>
                <a:cubicBezTo>
                  <a:pt x="441014" y="218275"/>
                  <a:pt x="425585" y="239407"/>
                  <a:pt x="405769" y="257468"/>
                </a:cubicBezTo>
                <a:cubicBezTo>
                  <a:pt x="391511" y="270410"/>
                  <a:pt x="378495" y="264195"/>
                  <a:pt x="375278" y="244891"/>
                </a:cubicBezTo>
                <a:cubicBezTo>
                  <a:pt x="370964" y="219152"/>
                  <a:pt x="369428" y="192975"/>
                  <a:pt x="356047" y="169137"/>
                </a:cubicBezTo>
                <a:cubicBezTo>
                  <a:pt x="340838" y="142082"/>
                  <a:pt x="316634" y="134404"/>
                  <a:pt x="288409" y="134112"/>
                </a:cubicBezTo>
                <a:cubicBezTo>
                  <a:pt x="278026" y="133966"/>
                  <a:pt x="267570" y="135940"/>
                  <a:pt x="257260" y="137475"/>
                </a:cubicBezTo>
                <a:cubicBezTo>
                  <a:pt x="248851" y="138792"/>
                  <a:pt x="243220" y="141643"/>
                  <a:pt x="252726" y="150125"/>
                </a:cubicBezTo>
                <a:cubicBezTo>
                  <a:pt x="263621" y="159851"/>
                  <a:pt x="269179" y="172793"/>
                  <a:pt x="264206" y="186394"/>
                </a:cubicBezTo>
                <a:cubicBezTo>
                  <a:pt x="258868" y="201018"/>
                  <a:pt x="244098" y="204601"/>
                  <a:pt x="229986" y="206722"/>
                </a:cubicBezTo>
                <a:cubicBezTo>
                  <a:pt x="176534" y="214838"/>
                  <a:pt x="129663" y="197947"/>
                  <a:pt x="87033" y="167382"/>
                </a:cubicBezTo>
                <a:cubicBezTo>
                  <a:pt x="55006" y="144422"/>
                  <a:pt x="29048" y="115100"/>
                  <a:pt x="5649" y="83585"/>
                </a:cubicBezTo>
                <a:cubicBezTo>
                  <a:pt x="1481" y="77955"/>
                  <a:pt x="-3345" y="71301"/>
                  <a:pt x="3236" y="64866"/>
                </a:cubicBezTo>
                <a:cubicBezTo>
                  <a:pt x="9451" y="58797"/>
                  <a:pt x="15155" y="64793"/>
                  <a:pt x="20346" y="68083"/>
                </a:cubicBezTo>
                <a:cubicBezTo>
                  <a:pt x="51130" y="87826"/>
                  <a:pt x="83743" y="102743"/>
                  <a:pt x="120523" y="106764"/>
                </a:cubicBezTo>
                <a:cubicBezTo>
                  <a:pt x="125934" y="107349"/>
                  <a:pt x="133538" y="109762"/>
                  <a:pt x="136390" y="103401"/>
                </a:cubicBezTo>
                <a:cubicBezTo>
                  <a:pt x="138803" y="98063"/>
                  <a:pt x="132003" y="94699"/>
                  <a:pt x="129224" y="90458"/>
                </a:cubicBezTo>
                <a:cubicBezTo>
                  <a:pt x="114088" y="67571"/>
                  <a:pt x="104875" y="42783"/>
                  <a:pt x="105240" y="14924"/>
                </a:cubicBezTo>
                <a:cubicBezTo>
                  <a:pt x="105313" y="9220"/>
                  <a:pt x="104363" y="2420"/>
                  <a:pt x="111821" y="446"/>
                </a:cubicBezTo>
                <a:cubicBezTo>
                  <a:pt x="118256" y="-1309"/>
                  <a:pt x="123228" y="2347"/>
                  <a:pt x="126738" y="7392"/>
                </a:cubicBezTo>
                <a:cubicBezTo>
                  <a:pt x="133465" y="16898"/>
                  <a:pt x="139388" y="26916"/>
                  <a:pt x="146407" y="36129"/>
                </a:cubicBezTo>
                <a:cubicBezTo>
                  <a:pt x="174267" y="72836"/>
                  <a:pt x="212656" y="71593"/>
                  <a:pt x="249728" y="58943"/>
                </a:cubicBezTo>
                <a:cubicBezTo>
                  <a:pt x="321753" y="34374"/>
                  <a:pt x="415348" y="100476"/>
                  <a:pt x="435969" y="160143"/>
                </a:cubicBezTo>
                <a:cubicBezTo>
                  <a:pt x="439186" y="169503"/>
                  <a:pt x="441233" y="179301"/>
                  <a:pt x="440429" y="187856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A45FF85-CF00-49BE-8B98-6A91335487A1}"/>
              </a:ext>
            </a:extLst>
          </p:cNvPr>
          <p:cNvSpPr/>
          <p:nvPr/>
        </p:nvSpPr>
        <p:spPr>
          <a:xfrm>
            <a:off x="7182400" y="852038"/>
            <a:ext cx="370321" cy="531530"/>
          </a:xfrm>
          <a:custGeom>
            <a:avLst/>
            <a:gdLst>
              <a:gd name="connsiteX0" fmla="*/ 36148 w 370321"/>
              <a:gd name="connsiteY0" fmla="*/ 84 h 531530"/>
              <a:gd name="connsiteX1" fmla="*/ 81337 w 370321"/>
              <a:gd name="connsiteY1" fmla="*/ 36279 h 531530"/>
              <a:gd name="connsiteX2" fmla="*/ 176248 w 370321"/>
              <a:gd name="connsiteY2" fmla="*/ 183765 h 531530"/>
              <a:gd name="connsiteX3" fmla="*/ 299312 w 370321"/>
              <a:gd name="connsiteY3" fmla="*/ 372857 h 531530"/>
              <a:gd name="connsiteX4" fmla="*/ 360807 w 370321"/>
              <a:gd name="connsiteY4" fmla="*/ 468573 h 531530"/>
              <a:gd name="connsiteX5" fmla="*/ 353860 w 370321"/>
              <a:gd name="connsiteY5" fmla="*/ 525169 h 531530"/>
              <a:gd name="connsiteX6" fmla="*/ 298654 w 370321"/>
              <a:gd name="connsiteY6" fmla="*/ 509009 h 531530"/>
              <a:gd name="connsiteX7" fmla="*/ 216758 w 370321"/>
              <a:gd name="connsiteY7" fmla="*/ 382802 h 531530"/>
              <a:gd name="connsiteX8" fmla="*/ 67736 w 370321"/>
              <a:gd name="connsiteY8" fmla="*/ 154370 h 531530"/>
              <a:gd name="connsiteX9" fmla="*/ 8215 w 370321"/>
              <a:gd name="connsiteY9" fmla="*/ 62310 h 531530"/>
              <a:gd name="connsiteX10" fmla="*/ 36148 w 370321"/>
              <a:gd name="connsiteY10" fmla="*/ 84 h 53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321" h="531530">
                <a:moveTo>
                  <a:pt x="36148" y="84"/>
                </a:moveTo>
                <a:cubicBezTo>
                  <a:pt x="62033" y="-1525"/>
                  <a:pt x="70588" y="20339"/>
                  <a:pt x="81337" y="36279"/>
                </a:cubicBezTo>
                <a:cubicBezTo>
                  <a:pt x="114022" y="84759"/>
                  <a:pt x="144514" y="134701"/>
                  <a:pt x="176248" y="183765"/>
                </a:cubicBezTo>
                <a:cubicBezTo>
                  <a:pt x="217050" y="246942"/>
                  <a:pt x="258364" y="309753"/>
                  <a:pt x="299312" y="372857"/>
                </a:cubicBezTo>
                <a:cubicBezTo>
                  <a:pt x="319932" y="404665"/>
                  <a:pt x="340114" y="436838"/>
                  <a:pt x="360807" y="468573"/>
                </a:cubicBezTo>
                <a:cubicBezTo>
                  <a:pt x="375504" y="491095"/>
                  <a:pt x="373164" y="512154"/>
                  <a:pt x="353860" y="525169"/>
                </a:cubicBezTo>
                <a:cubicBezTo>
                  <a:pt x="335434" y="537600"/>
                  <a:pt x="313497" y="531604"/>
                  <a:pt x="298654" y="509009"/>
                </a:cubicBezTo>
                <a:cubicBezTo>
                  <a:pt x="271087" y="467111"/>
                  <a:pt x="244178" y="424847"/>
                  <a:pt x="216758" y="382802"/>
                </a:cubicBezTo>
                <a:cubicBezTo>
                  <a:pt x="167181" y="306609"/>
                  <a:pt x="117386" y="230563"/>
                  <a:pt x="67736" y="154370"/>
                </a:cubicBezTo>
                <a:cubicBezTo>
                  <a:pt x="47774" y="123805"/>
                  <a:pt x="27373" y="93460"/>
                  <a:pt x="8215" y="62310"/>
                </a:cubicBezTo>
                <a:cubicBezTo>
                  <a:pt x="-10431" y="31965"/>
                  <a:pt x="4267" y="376"/>
                  <a:pt x="36148" y="84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707FF05-AC9C-4896-BF48-9D578B0B8114}"/>
              </a:ext>
            </a:extLst>
          </p:cNvPr>
          <p:cNvSpPr/>
          <p:nvPr/>
        </p:nvSpPr>
        <p:spPr>
          <a:xfrm>
            <a:off x="7911976" y="3502336"/>
            <a:ext cx="218718" cy="246138"/>
          </a:xfrm>
          <a:custGeom>
            <a:avLst/>
            <a:gdLst>
              <a:gd name="connsiteX0" fmla="*/ 106960 w 218718"/>
              <a:gd name="connsiteY0" fmla="*/ 0 h 246138"/>
              <a:gd name="connsiteX1" fmla="*/ 133649 w 218718"/>
              <a:gd name="connsiteY1" fmla="*/ 16526 h 246138"/>
              <a:gd name="connsiteX2" fmla="*/ 214668 w 218718"/>
              <a:gd name="connsiteY2" fmla="*/ 163427 h 246138"/>
              <a:gd name="connsiteX3" fmla="*/ 204650 w 218718"/>
              <a:gd name="connsiteY3" fmla="*/ 201523 h 246138"/>
              <a:gd name="connsiteX4" fmla="*/ 135624 w 218718"/>
              <a:gd name="connsiteY4" fmla="*/ 239473 h 246138"/>
              <a:gd name="connsiteX5" fmla="*/ 69961 w 218718"/>
              <a:gd name="connsiteY5" fmla="*/ 222655 h 246138"/>
              <a:gd name="connsiteX6" fmla="*/ 5321 w 218718"/>
              <a:gd name="connsiteY6" fmla="*/ 106538 h 246138"/>
              <a:gd name="connsiteX7" fmla="*/ 21993 w 218718"/>
              <a:gd name="connsiteY7" fmla="*/ 44312 h 246138"/>
              <a:gd name="connsiteX8" fmla="*/ 98478 w 218718"/>
              <a:gd name="connsiteY8" fmla="*/ 1901 h 246138"/>
              <a:gd name="connsiteX9" fmla="*/ 106960 w 218718"/>
              <a:gd name="connsiteY9" fmla="*/ 0 h 24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18" h="246138">
                <a:moveTo>
                  <a:pt x="106960" y="0"/>
                </a:moveTo>
                <a:cubicBezTo>
                  <a:pt x="120341" y="439"/>
                  <a:pt x="128238" y="6727"/>
                  <a:pt x="133649" y="16526"/>
                </a:cubicBezTo>
                <a:cubicBezTo>
                  <a:pt x="160704" y="65444"/>
                  <a:pt x="187979" y="114289"/>
                  <a:pt x="214668" y="163427"/>
                </a:cubicBezTo>
                <a:cubicBezTo>
                  <a:pt x="222711" y="178270"/>
                  <a:pt x="218470" y="193480"/>
                  <a:pt x="204650" y="201523"/>
                </a:cubicBezTo>
                <a:cubicBezTo>
                  <a:pt x="181909" y="214685"/>
                  <a:pt x="159023" y="227554"/>
                  <a:pt x="135624" y="239473"/>
                </a:cubicBezTo>
                <a:cubicBezTo>
                  <a:pt x="110470" y="252342"/>
                  <a:pt x="84292" y="246493"/>
                  <a:pt x="69961" y="222655"/>
                </a:cubicBezTo>
                <a:cubicBezTo>
                  <a:pt x="47147" y="184705"/>
                  <a:pt x="25795" y="145804"/>
                  <a:pt x="5321" y="106538"/>
                </a:cubicBezTo>
                <a:cubicBezTo>
                  <a:pt x="-5866" y="85040"/>
                  <a:pt x="1007" y="57985"/>
                  <a:pt x="21993" y="44312"/>
                </a:cubicBezTo>
                <a:cubicBezTo>
                  <a:pt x="46342" y="28444"/>
                  <a:pt x="72812" y="15721"/>
                  <a:pt x="98478" y="1901"/>
                </a:cubicBezTo>
                <a:cubicBezTo>
                  <a:pt x="101403" y="293"/>
                  <a:pt x="105205" y="366"/>
                  <a:pt x="106960" y="0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633B26B6-01FA-4057-B465-68A75E614C40}"/>
              </a:ext>
            </a:extLst>
          </p:cNvPr>
          <p:cNvSpPr/>
          <p:nvPr/>
        </p:nvSpPr>
        <p:spPr>
          <a:xfrm>
            <a:off x="8395204" y="3502403"/>
            <a:ext cx="218135" cy="245679"/>
          </a:xfrm>
          <a:custGeom>
            <a:avLst/>
            <a:gdLst>
              <a:gd name="connsiteX0" fmla="*/ 218062 w 218135"/>
              <a:gd name="connsiteY0" fmla="*/ 85558 h 245679"/>
              <a:gd name="connsiteX1" fmla="*/ 209873 w 218135"/>
              <a:gd name="connsiteY1" fmla="*/ 112248 h 245679"/>
              <a:gd name="connsiteX2" fmla="*/ 153862 w 218135"/>
              <a:gd name="connsiteY2" fmla="*/ 213155 h 245679"/>
              <a:gd name="connsiteX3" fmla="*/ 73282 w 218135"/>
              <a:gd name="connsiteY3" fmla="*/ 234945 h 245679"/>
              <a:gd name="connsiteX4" fmla="*/ 16759 w 218135"/>
              <a:gd name="connsiteY4" fmla="*/ 203357 h 245679"/>
              <a:gd name="connsiteX5" fmla="*/ 4621 w 218135"/>
              <a:gd name="connsiteY5" fmla="*/ 162263 h 245679"/>
              <a:gd name="connsiteX6" fmla="*/ 85932 w 218135"/>
              <a:gd name="connsiteY6" fmla="*/ 15288 h 245679"/>
              <a:gd name="connsiteX7" fmla="*/ 121615 w 218135"/>
              <a:gd name="connsiteY7" fmla="*/ 3004 h 245679"/>
              <a:gd name="connsiteX8" fmla="*/ 197808 w 218135"/>
              <a:gd name="connsiteY8" fmla="*/ 44830 h 245679"/>
              <a:gd name="connsiteX9" fmla="*/ 218136 w 218135"/>
              <a:gd name="connsiteY9" fmla="*/ 85558 h 24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35" h="245679">
                <a:moveTo>
                  <a:pt x="218062" y="85558"/>
                </a:moveTo>
                <a:cubicBezTo>
                  <a:pt x="217624" y="95283"/>
                  <a:pt x="214333" y="103985"/>
                  <a:pt x="209873" y="112248"/>
                </a:cubicBezTo>
                <a:cubicBezTo>
                  <a:pt x="191373" y="145957"/>
                  <a:pt x="172873" y="179666"/>
                  <a:pt x="153862" y="213155"/>
                </a:cubicBezTo>
                <a:cubicBezTo>
                  <a:pt x="134412" y="247449"/>
                  <a:pt x="107503" y="254469"/>
                  <a:pt x="73282" y="234945"/>
                </a:cubicBezTo>
                <a:cubicBezTo>
                  <a:pt x="54563" y="224270"/>
                  <a:pt x="35624" y="213813"/>
                  <a:pt x="16759" y="203357"/>
                </a:cubicBezTo>
                <a:cubicBezTo>
                  <a:pt x="234" y="194217"/>
                  <a:pt x="-4592" y="179081"/>
                  <a:pt x="4621" y="162263"/>
                </a:cubicBezTo>
                <a:cubicBezTo>
                  <a:pt x="31530" y="113198"/>
                  <a:pt x="58658" y="64207"/>
                  <a:pt x="85932" y="15288"/>
                </a:cubicBezTo>
                <a:cubicBezTo>
                  <a:pt x="93683" y="1395"/>
                  <a:pt x="107356" y="-3869"/>
                  <a:pt x="121615" y="3004"/>
                </a:cubicBezTo>
                <a:cubicBezTo>
                  <a:pt x="147720" y="15581"/>
                  <a:pt x="174190" y="27792"/>
                  <a:pt x="197808" y="44830"/>
                </a:cubicBezTo>
                <a:cubicBezTo>
                  <a:pt x="211262" y="54555"/>
                  <a:pt x="217478" y="68960"/>
                  <a:pt x="218136" y="85558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4084F357-6658-4DC4-B636-8E725DE0C952}"/>
              </a:ext>
            </a:extLst>
          </p:cNvPr>
          <p:cNvSpPr/>
          <p:nvPr/>
        </p:nvSpPr>
        <p:spPr>
          <a:xfrm>
            <a:off x="5834589" y="3497457"/>
            <a:ext cx="436078" cy="141689"/>
          </a:xfrm>
          <a:custGeom>
            <a:avLst/>
            <a:gdLst>
              <a:gd name="connsiteX0" fmla="*/ 225642 w 436078"/>
              <a:gd name="connsiteY0" fmla="*/ 141616 h 141689"/>
              <a:gd name="connsiteX1" fmla="*/ 52052 w 436078"/>
              <a:gd name="connsiteY1" fmla="*/ 61328 h 141689"/>
              <a:gd name="connsiteX2" fmla="*/ 7301 w 436078"/>
              <a:gd name="connsiteY2" fmla="*/ 20088 h 141689"/>
              <a:gd name="connsiteX3" fmla="*/ 1305 w 436078"/>
              <a:gd name="connsiteY3" fmla="*/ 3489 h 141689"/>
              <a:gd name="connsiteX4" fmla="*/ 16588 w 436078"/>
              <a:gd name="connsiteY4" fmla="*/ 4221 h 141689"/>
              <a:gd name="connsiteX5" fmla="*/ 123711 w 436078"/>
              <a:gd name="connsiteY5" fmla="*/ 28424 h 141689"/>
              <a:gd name="connsiteX6" fmla="*/ 150181 w 436078"/>
              <a:gd name="connsiteY6" fmla="*/ 31495 h 141689"/>
              <a:gd name="connsiteX7" fmla="*/ 296204 w 436078"/>
              <a:gd name="connsiteY7" fmla="*/ 30983 h 141689"/>
              <a:gd name="connsiteX8" fmla="*/ 422339 w 436078"/>
              <a:gd name="connsiteY8" fmla="*/ 3343 h 141689"/>
              <a:gd name="connsiteX9" fmla="*/ 435062 w 436078"/>
              <a:gd name="connsiteY9" fmla="*/ 4806 h 141689"/>
              <a:gd name="connsiteX10" fmla="*/ 432283 w 436078"/>
              <a:gd name="connsiteY10" fmla="*/ 15920 h 141689"/>
              <a:gd name="connsiteX11" fmla="*/ 275876 w 436078"/>
              <a:gd name="connsiteY11" fmla="*/ 135693 h 141689"/>
              <a:gd name="connsiteX12" fmla="*/ 225642 w 436078"/>
              <a:gd name="connsiteY12" fmla="*/ 141689 h 1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6078" h="141689">
                <a:moveTo>
                  <a:pt x="225642" y="141616"/>
                </a:moveTo>
                <a:cubicBezTo>
                  <a:pt x="156908" y="138472"/>
                  <a:pt x="102140" y="104836"/>
                  <a:pt x="52052" y="61328"/>
                </a:cubicBezTo>
                <a:cubicBezTo>
                  <a:pt x="36769" y="48020"/>
                  <a:pt x="22145" y="33908"/>
                  <a:pt x="7301" y="20088"/>
                </a:cubicBezTo>
                <a:cubicBezTo>
                  <a:pt x="2548" y="15628"/>
                  <a:pt x="-2424" y="9924"/>
                  <a:pt x="1305" y="3489"/>
                </a:cubicBezTo>
                <a:cubicBezTo>
                  <a:pt x="5619" y="-3896"/>
                  <a:pt x="11469" y="2466"/>
                  <a:pt x="16588" y="4221"/>
                </a:cubicBezTo>
                <a:cubicBezTo>
                  <a:pt x="51393" y="16213"/>
                  <a:pt x="87077" y="25280"/>
                  <a:pt x="123711" y="28424"/>
                </a:cubicBezTo>
                <a:cubicBezTo>
                  <a:pt x="132778" y="29228"/>
                  <a:pt x="141187" y="29886"/>
                  <a:pt x="150181" y="31495"/>
                </a:cubicBezTo>
                <a:cubicBezTo>
                  <a:pt x="198514" y="39831"/>
                  <a:pt x="247651" y="38295"/>
                  <a:pt x="296204" y="30983"/>
                </a:cubicBezTo>
                <a:cubicBezTo>
                  <a:pt x="338761" y="24548"/>
                  <a:pt x="381537" y="18260"/>
                  <a:pt x="422339" y="3343"/>
                </a:cubicBezTo>
                <a:cubicBezTo>
                  <a:pt x="426726" y="1735"/>
                  <a:pt x="431844" y="-20"/>
                  <a:pt x="435062" y="4806"/>
                </a:cubicBezTo>
                <a:cubicBezTo>
                  <a:pt x="437621" y="8754"/>
                  <a:pt x="434842" y="12557"/>
                  <a:pt x="432283" y="15920"/>
                </a:cubicBezTo>
                <a:cubicBezTo>
                  <a:pt x="391043" y="70103"/>
                  <a:pt x="344245" y="116755"/>
                  <a:pt x="275876" y="135693"/>
                </a:cubicBezTo>
                <a:cubicBezTo>
                  <a:pt x="259278" y="140300"/>
                  <a:pt x="242606" y="140739"/>
                  <a:pt x="225642" y="141689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3E893BED-E8BB-4010-9A74-3DE9BFC05924}"/>
              </a:ext>
            </a:extLst>
          </p:cNvPr>
          <p:cNvSpPr/>
          <p:nvPr/>
        </p:nvSpPr>
        <p:spPr>
          <a:xfrm>
            <a:off x="5889857" y="1286767"/>
            <a:ext cx="143740" cy="274926"/>
          </a:xfrm>
          <a:custGeom>
            <a:avLst/>
            <a:gdLst>
              <a:gd name="connsiteX0" fmla="*/ 147 w 143740"/>
              <a:gd name="connsiteY0" fmla="*/ 227396 h 274926"/>
              <a:gd name="connsiteX1" fmla="*/ 6582 w 143740"/>
              <a:gd name="connsiteY1" fmla="*/ 197562 h 274926"/>
              <a:gd name="connsiteX2" fmla="*/ 59156 w 143740"/>
              <a:gd name="connsiteY2" fmla="*/ 12565 h 274926"/>
              <a:gd name="connsiteX3" fmla="*/ 76413 w 143740"/>
              <a:gd name="connsiteY3" fmla="*/ 646 h 274926"/>
              <a:gd name="connsiteX4" fmla="*/ 135349 w 143740"/>
              <a:gd name="connsiteY4" fmla="*/ 17026 h 274926"/>
              <a:gd name="connsiteX5" fmla="*/ 142442 w 143740"/>
              <a:gd name="connsiteY5" fmla="*/ 35745 h 274926"/>
              <a:gd name="connsiteX6" fmla="*/ 103614 w 143740"/>
              <a:gd name="connsiteY6" fmla="*/ 171970 h 274926"/>
              <a:gd name="connsiteX7" fmla="*/ 82848 w 143740"/>
              <a:gd name="connsiteY7" fmla="*/ 244141 h 274926"/>
              <a:gd name="connsiteX8" fmla="*/ 44020 w 143740"/>
              <a:gd name="connsiteY8" fmla="*/ 274633 h 274926"/>
              <a:gd name="connsiteX9" fmla="*/ 1 w 143740"/>
              <a:gd name="connsiteY9" fmla="*/ 227323 h 27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740" h="274926">
                <a:moveTo>
                  <a:pt x="147" y="227396"/>
                </a:moveTo>
                <a:cubicBezTo>
                  <a:pt x="367" y="220011"/>
                  <a:pt x="3438" y="208750"/>
                  <a:pt x="6582" y="197562"/>
                </a:cubicBezTo>
                <a:cubicBezTo>
                  <a:pt x="24204" y="135921"/>
                  <a:pt x="42119" y="74353"/>
                  <a:pt x="59156" y="12565"/>
                </a:cubicBezTo>
                <a:cubicBezTo>
                  <a:pt x="62008" y="2328"/>
                  <a:pt x="67053" y="-1693"/>
                  <a:pt x="76413" y="646"/>
                </a:cubicBezTo>
                <a:cubicBezTo>
                  <a:pt x="96156" y="5619"/>
                  <a:pt x="115825" y="11176"/>
                  <a:pt x="135349" y="17026"/>
                </a:cubicBezTo>
                <a:cubicBezTo>
                  <a:pt x="145074" y="19950"/>
                  <a:pt x="144635" y="27994"/>
                  <a:pt x="142442" y="35745"/>
                </a:cubicBezTo>
                <a:cubicBezTo>
                  <a:pt x="129572" y="81153"/>
                  <a:pt x="116630" y="126562"/>
                  <a:pt x="103614" y="171970"/>
                </a:cubicBezTo>
                <a:cubicBezTo>
                  <a:pt x="96741" y="196027"/>
                  <a:pt x="89794" y="220084"/>
                  <a:pt x="82848" y="244141"/>
                </a:cubicBezTo>
                <a:cubicBezTo>
                  <a:pt x="76779" y="265200"/>
                  <a:pt x="61789" y="276972"/>
                  <a:pt x="44020" y="274633"/>
                </a:cubicBezTo>
                <a:cubicBezTo>
                  <a:pt x="16307" y="271050"/>
                  <a:pt x="-145" y="255109"/>
                  <a:pt x="1" y="227323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690E4E5E-4102-4CD9-94A3-3CB9CC8DE873}"/>
              </a:ext>
            </a:extLst>
          </p:cNvPr>
          <p:cNvSpPr/>
          <p:nvPr/>
        </p:nvSpPr>
        <p:spPr>
          <a:xfrm>
            <a:off x="5783162" y="2300839"/>
            <a:ext cx="249304" cy="366031"/>
          </a:xfrm>
          <a:custGeom>
            <a:avLst/>
            <a:gdLst>
              <a:gd name="connsiteX0" fmla="*/ 24800 w 249304"/>
              <a:gd name="connsiteY0" fmla="*/ 366011 h 366031"/>
              <a:gd name="connsiteX1" fmla="*/ 1621 w 249304"/>
              <a:gd name="connsiteY1" fmla="*/ 334496 h 366031"/>
              <a:gd name="connsiteX2" fmla="*/ 34964 w 249304"/>
              <a:gd name="connsiteY2" fmla="*/ 277169 h 366031"/>
              <a:gd name="connsiteX3" fmla="*/ 112619 w 249304"/>
              <a:gd name="connsiteY3" fmla="*/ 148475 h 366031"/>
              <a:gd name="connsiteX4" fmla="*/ 192906 w 249304"/>
              <a:gd name="connsiteY4" fmla="*/ 17368 h 366031"/>
              <a:gd name="connsiteX5" fmla="*/ 234805 w 249304"/>
              <a:gd name="connsiteY5" fmla="*/ 3841 h 366031"/>
              <a:gd name="connsiteX6" fmla="*/ 243141 w 249304"/>
              <a:gd name="connsiteY6" fmla="*/ 48299 h 366031"/>
              <a:gd name="connsiteX7" fmla="*/ 155395 w 249304"/>
              <a:gd name="connsiteY7" fmla="*/ 185036 h 366031"/>
              <a:gd name="connsiteX8" fmla="*/ 53025 w 249304"/>
              <a:gd name="connsiteY8" fmla="*/ 339468 h 366031"/>
              <a:gd name="connsiteX9" fmla="*/ 24800 w 249304"/>
              <a:gd name="connsiteY9" fmla="*/ 365865 h 36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304" h="366031">
                <a:moveTo>
                  <a:pt x="24800" y="366011"/>
                </a:moveTo>
                <a:cubicBezTo>
                  <a:pt x="6593" y="366669"/>
                  <a:pt x="-4302" y="350948"/>
                  <a:pt x="1621" y="334496"/>
                </a:cubicBezTo>
                <a:cubicBezTo>
                  <a:pt x="9225" y="313437"/>
                  <a:pt x="23630" y="296180"/>
                  <a:pt x="34964" y="277169"/>
                </a:cubicBezTo>
                <a:cubicBezTo>
                  <a:pt x="60703" y="234173"/>
                  <a:pt x="86588" y="191324"/>
                  <a:pt x="112619" y="148475"/>
                </a:cubicBezTo>
                <a:cubicBezTo>
                  <a:pt x="139235" y="104675"/>
                  <a:pt x="165998" y="60949"/>
                  <a:pt x="192906" y="17368"/>
                </a:cubicBezTo>
                <a:cubicBezTo>
                  <a:pt x="202997" y="1062"/>
                  <a:pt x="221278" y="-4495"/>
                  <a:pt x="234805" y="3841"/>
                </a:cubicBezTo>
                <a:cubicBezTo>
                  <a:pt x="250014" y="13346"/>
                  <a:pt x="254036" y="31042"/>
                  <a:pt x="243141" y="48299"/>
                </a:cubicBezTo>
                <a:cubicBezTo>
                  <a:pt x="214258" y="94146"/>
                  <a:pt x="185082" y="139700"/>
                  <a:pt x="155395" y="185036"/>
                </a:cubicBezTo>
                <a:cubicBezTo>
                  <a:pt x="121613" y="236733"/>
                  <a:pt x="87173" y="288064"/>
                  <a:pt x="53025" y="339468"/>
                </a:cubicBezTo>
                <a:cubicBezTo>
                  <a:pt x="45347" y="351021"/>
                  <a:pt x="39205" y="364330"/>
                  <a:pt x="24800" y="365865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55805C2D-BD52-4E27-A3AB-E74074E4F2FB}"/>
              </a:ext>
            </a:extLst>
          </p:cNvPr>
          <p:cNvSpPr/>
          <p:nvPr/>
        </p:nvSpPr>
        <p:spPr>
          <a:xfrm>
            <a:off x="6906602" y="4655565"/>
            <a:ext cx="186952" cy="225991"/>
          </a:xfrm>
          <a:custGeom>
            <a:avLst/>
            <a:gdLst>
              <a:gd name="connsiteX0" fmla="*/ 55290 w 186952"/>
              <a:gd name="connsiteY0" fmla="*/ 225988 h 225991"/>
              <a:gd name="connsiteX1" fmla="*/ 6006 w 186952"/>
              <a:gd name="connsiteY1" fmla="*/ 154694 h 225991"/>
              <a:gd name="connsiteX2" fmla="*/ 94848 w 186952"/>
              <a:gd name="connsiteY2" fmla="*/ 10352 h 225991"/>
              <a:gd name="connsiteX3" fmla="*/ 127680 w 186952"/>
              <a:gd name="connsiteY3" fmla="*/ 6550 h 225991"/>
              <a:gd name="connsiteX4" fmla="*/ 178938 w 186952"/>
              <a:gd name="connsiteY4" fmla="*/ 39893 h 225991"/>
              <a:gd name="connsiteX5" fmla="*/ 183545 w 186952"/>
              <a:gd name="connsiteY5" fmla="*/ 59783 h 225991"/>
              <a:gd name="connsiteX6" fmla="*/ 93605 w 186952"/>
              <a:gd name="connsiteY6" fmla="*/ 200468 h 225991"/>
              <a:gd name="connsiteX7" fmla="*/ 55290 w 186952"/>
              <a:gd name="connsiteY7" fmla="*/ 225988 h 225991"/>
              <a:gd name="connsiteX8" fmla="*/ 56606 w 186952"/>
              <a:gd name="connsiteY8" fmla="*/ 122375 h 225991"/>
              <a:gd name="connsiteX9" fmla="*/ 42493 w 186952"/>
              <a:gd name="connsiteY9" fmla="*/ 131076 h 225991"/>
              <a:gd name="connsiteX10" fmla="*/ 44395 w 186952"/>
              <a:gd name="connsiteY10" fmla="*/ 139412 h 225991"/>
              <a:gd name="connsiteX11" fmla="*/ 83953 w 186952"/>
              <a:gd name="connsiteY11" fmla="*/ 164200 h 225991"/>
              <a:gd name="connsiteX12" fmla="*/ 96165 w 186952"/>
              <a:gd name="connsiteY12" fmla="*/ 161787 h 225991"/>
              <a:gd name="connsiteX13" fmla="*/ 98870 w 186952"/>
              <a:gd name="connsiteY13" fmla="*/ 149430 h 225991"/>
              <a:gd name="connsiteX14" fmla="*/ 56679 w 186952"/>
              <a:gd name="connsiteY14" fmla="*/ 122448 h 225991"/>
              <a:gd name="connsiteX15" fmla="*/ 101649 w 186952"/>
              <a:gd name="connsiteY15" fmla="*/ 50716 h 225991"/>
              <a:gd name="connsiteX16" fmla="*/ 89072 w 186952"/>
              <a:gd name="connsiteY16" fmla="*/ 56492 h 225991"/>
              <a:gd name="connsiteX17" fmla="*/ 91266 w 186952"/>
              <a:gd name="connsiteY17" fmla="*/ 68557 h 225991"/>
              <a:gd name="connsiteX18" fmla="*/ 127899 w 186952"/>
              <a:gd name="connsiteY18" fmla="*/ 92468 h 225991"/>
              <a:gd name="connsiteX19" fmla="*/ 141061 w 186952"/>
              <a:gd name="connsiteY19" fmla="*/ 88154 h 225991"/>
              <a:gd name="connsiteX20" fmla="*/ 143035 w 186952"/>
              <a:gd name="connsiteY20" fmla="*/ 77478 h 225991"/>
              <a:gd name="connsiteX21" fmla="*/ 101576 w 186952"/>
              <a:gd name="connsiteY21" fmla="*/ 50569 h 225991"/>
              <a:gd name="connsiteX22" fmla="*/ 77519 w 186952"/>
              <a:gd name="connsiteY22" fmla="*/ 86472 h 225991"/>
              <a:gd name="connsiteX23" fmla="*/ 67282 w 186952"/>
              <a:gd name="connsiteY23" fmla="*/ 92980 h 225991"/>
              <a:gd name="connsiteX24" fmla="*/ 69987 w 186952"/>
              <a:gd name="connsiteY24" fmla="*/ 105045 h 225991"/>
              <a:gd name="connsiteX25" fmla="*/ 105232 w 186952"/>
              <a:gd name="connsiteY25" fmla="*/ 127420 h 225991"/>
              <a:gd name="connsiteX26" fmla="*/ 118759 w 186952"/>
              <a:gd name="connsiteY26" fmla="*/ 123618 h 225991"/>
              <a:gd name="connsiteX27" fmla="*/ 120660 w 186952"/>
              <a:gd name="connsiteY27" fmla="*/ 113234 h 225991"/>
              <a:gd name="connsiteX28" fmla="*/ 77519 w 186952"/>
              <a:gd name="connsiteY28" fmla="*/ 86326 h 22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6952" h="225991">
                <a:moveTo>
                  <a:pt x="55290" y="225988"/>
                </a:moveTo>
                <a:cubicBezTo>
                  <a:pt x="13684" y="226207"/>
                  <a:pt x="-12421" y="186210"/>
                  <a:pt x="6006" y="154694"/>
                </a:cubicBezTo>
                <a:cubicBezTo>
                  <a:pt x="34523" y="105922"/>
                  <a:pt x="65307" y="58467"/>
                  <a:pt x="94848" y="10352"/>
                </a:cubicBezTo>
                <a:cubicBezTo>
                  <a:pt x="104427" y="-5296"/>
                  <a:pt x="116346" y="-323"/>
                  <a:pt x="127680" y="6550"/>
                </a:cubicBezTo>
                <a:cubicBezTo>
                  <a:pt x="145083" y="17080"/>
                  <a:pt x="161828" y="28779"/>
                  <a:pt x="178938" y="39893"/>
                </a:cubicBezTo>
                <a:cubicBezTo>
                  <a:pt x="186908" y="45085"/>
                  <a:pt x="189833" y="50204"/>
                  <a:pt x="183545" y="59783"/>
                </a:cubicBezTo>
                <a:cubicBezTo>
                  <a:pt x="153126" y="106434"/>
                  <a:pt x="123439" y="153451"/>
                  <a:pt x="93605" y="200468"/>
                </a:cubicBezTo>
                <a:cubicBezTo>
                  <a:pt x="83515" y="216336"/>
                  <a:pt x="70280" y="226207"/>
                  <a:pt x="55290" y="225988"/>
                </a:cubicBezTo>
                <a:close/>
                <a:moveTo>
                  <a:pt x="56606" y="122375"/>
                </a:moveTo>
                <a:cubicBezTo>
                  <a:pt x="47539" y="121424"/>
                  <a:pt x="45784" y="127347"/>
                  <a:pt x="42493" y="131076"/>
                </a:cubicBezTo>
                <a:cubicBezTo>
                  <a:pt x="39495" y="134440"/>
                  <a:pt x="40592" y="137072"/>
                  <a:pt x="44395" y="139412"/>
                </a:cubicBezTo>
                <a:cubicBezTo>
                  <a:pt x="57630" y="147528"/>
                  <a:pt x="70718" y="156010"/>
                  <a:pt x="83953" y="164200"/>
                </a:cubicBezTo>
                <a:cubicBezTo>
                  <a:pt x="88487" y="166979"/>
                  <a:pt x="92947" y="166540"/>
                  <a:pt x="96165" y="161787"/>
                </a:cubicBezTo>
                <a:cubicBezTo>
                  <a:pt x="98724" y="157985"/>
                  <a:pt x="103184" y="152501"/>
                  <a:pt x="98870" y="149430"/>
                </a:cubicBezTo>
                <a:cubicBezTo>
                  <a:pt x="84758" y="139339"/>
                  <a:pt x="69622" y="130564"/>
                  <a:pt x="56679" y="122448"/>
                </a:cubicBezTo>
                <a:close/>
                <a:moveTo>
                  <a:pt x="101649" y="50716"/>
                </a:moveTo>
                <a:cubicBezTo>
                  <a:pt x="93240" y="49107"/>
                  <a:pt x="91412" y="53421"/>
                  <a:pt x="89072" y="56492"/>
                </a:cubicBezTo>
                <a:cubicBezTo>
                  <a:pt x="85562" y="61172"/>
                  <a:pt x="86805" y="65559"/>
                  <a:pt x="91266" y="68557"/>
                </a:cubicBezTo>
                <a:cubicBezTo>
                  <a:pt x="103331" y="76747"/>
                  <a:pt x="115615" y="84644"/>
                  <a:pt x="127899" y="92468"/>
                </a:cubicBezTo>
                <a:cubicBezTo>
                  <a:pt x="133749" y="96197"/>
                  <a:pt x="137917" y="92980"/>
                  <a:pt x="141061" y="88154"/>
                </a:cubicBezTo>
                <a:cubicBezTo>
                  <a:pt x="143182" y="84936"/>
                  <a:pt x="147569" y="80695"/>
                  <a:pt x="143035" y="77478"/>
                </a:cubicBezTo>
                <a:cubicBezTo>
                  <a:pt x="128704" y="67534"/>
                  <a:pt x="113787" y="58393"/>
                  <a:pt x="101576" y="50569"/>
                </a:cubicBezTo>
                <a:close/>
                <a:moveTo>
                  <a:pt x="77519" y="86472"/>
                </a:moveTo>
                <a:cubicBezTo>
                  <a:pt x="70792" y="85302"/>
                  <a:pt x="69475" y="89689"/>
                  <a:pt x="67282" y="92980"/>
                </a:cubicBezTo>
                <a:cubicBezTo>
                  <a:pt x="64064" y="97952"/>
                  <a:pt x="65746" y="102193"/>
                  <a:pt x="69987" y="105045"/>
                </a:cubicBezTo>
                <a:cubicBezTo>
                  <a:pt x="81540" y="112796"/>
                  <a:pt x="93313" y="120254"/>
                  <a:pt x="105232" y="127420"/>
                </a:cubicBezTo>
                <a:cubicBezTo>
                  <a:pt x="110497" y="130564"/>
                  <a:pt x="115396" y="128736"/>
                  <a:pt x="118759" y="123618"/>
                </a:cubicBezTo>
                <a:cubicBezTo>
                  <a:pt x="120807" y="120473"/>
                  <a:pt x="125633" y="116598"/>
                  <a:pt x="120660" y="113234"/>
                </a:cubicBezTo>
                <a:cubicBezTo>
                  <a:pt x="106182" y="103582"/>
                  <a:pt x="91192" y="94808"/>
                  <a:pt x="77519" y="86326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35A220E1-B3FC-416C-9D69-C1229039F6AC}"/>
              </a:ext>
            </a:extLst>
          </p:cNvPr>
          <p:cNvSpPr/>
          <p:nvPr/>
        </p:nvSpPr>
        <p:spPr>
          <a:xfrm>
            <a:off x="5795178" y="2212032"/>
            <a:ext cx="171318" cy="241796"/>
          </a:xfrm>
          <a:custGeom>
            <a:avLst/>
            <a:gdLst>
              <a:gd name="connsiteX0" fmla="*/ 171238 w 171318"/>
              <a:gd name="connsiteY0" fmla="*/ 29397 h 241796"/>
              <a:gd name="connsiteX1" fmla="*/ 163634 w 171318"/>
              <a:gd name="connsiteY1" fmla="*/ 53600 h 241796"/>
              <a:gd name="connsiteX2" fmla="*/ 81445 w 171318"/>
              <a:gd name="connsiteY2" fmla="*/ 172934 h 241796"/>
              <a:gd name="connsiteX3" fmla="*/ 46932 w 171318"/>
              <a:gd name="connsiteY3" fmla="*/ 225509 h 241796"/>
              <a:gd name="connsiteX4" fmla="*/ 10225 w 171318"/>
              <a:gd name="connsiteY4" fmla="*/ 238159 h 241796"/>
              <a:gd name="connsiteX5" fmla="*/ 7007 w 171318"/>
              <a:gd name="connsiteY5" fmla="*/ 196553 h 241796"/>
              <a:gd name="connsiteX6" fmla="*/ 60020 w 171318"/>
              <a:gd name="connsiteY6" fmla="*/ 109099 h 241796"/>
              <a:gd name="connsiteX7" fmla="*/ 118737 w 171318"/>
              <a:gd name="connsiteY7" fmla="*/ 14992 h 241796"/>
              <a:gd name="connsiteX8" fmla="*/ 150033 w 171318"/>
              <a:gd name="connsiteY8" fmla="*/ 1757 h 241796"/>
              <a:gd name="connsiteX9" fmla="*/ 171238 w 171318"/>
              <a:gd name="connsiteY9" fmla="*/ 29397 h 24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318" h="241796">
                <a:moveTo>
                  <a:pt x="171238" y="29397"/>
                </a:moveTo>
                <a:cubicBezTo>
                  <a:pt x="171531" y="40658"/>
                  <a:pt x="167582" y="47092"/>
                  <a:pt x="163634" y="53600"/>
                </a:cubicBezTo>
                <a:cubicBezTo>
                  <a:pt x="138699" y="95060"/>
                  <a:pt x="108866" y="133156"/>
                  <a:pt x="81445" y="172934"/>
                </a:cubicBezTo>
                <a:cubicBezTo>
                  <a:pt x="69526" y="190191"/>
                  <a:pt x="58704" y="208106"/>
                  <a:pt x="46932" y="225509"/>
                </a:cubicBezTo>
                <a:cubicBezTo>
                  <a:pt x="36402" y="241084"/>
                  <a:pt x="21632" y="245910"/>
                  <a:pt x="10225" y="238159"/>
                </a:cubicBezTo>
                <a:cubicBezTo>
                  <a:pt x="-3010" y="229165"/>
                  <a:pt x="-2645" y="213517"/>
                  <a:pt x="7007" y="196553"/>
                </a:cubicBezTo>
                <a:cubicBezTo>
                  <a:pt x="23825" y="166939"/>
                  <a:pt x="43349" y="139006"/>
                  <a:pt x="60020" y="109099"/>
                </a:cubicBezTo>
                <a:cubicBezTo>
                  <a:pt x="77935" y="76926"/>
                  <a:pt x="95192" y="43729"/>
                  <a:pt x="118737" y="14992"/>
                </a:cubicBezTo>
                <a:cubicBezTo>
                  <a:pt x="126268" y="5779"/>
                  <a:pt x="135847" y="-4093"/>
                  <a:pt x="150033" y="1757"/>
                </a:cubicBezTo>
                <a:cubicBezTo>
                  <a:pt x="163341" y="7241"/>
                  <a:pt x="172262" y="16747"/>
                  <a:pt x="171238" y="29397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14E8FEA7-3CE4-4EA2-871F-4E11E7F8B5FC}"/>
              </a:ext>
            </a:extLst>
          </p:cNvPr>
          <p:cNvSpPr/>
          <p:nvPr/>
        </p:nvSpPr>
        <p:spPr>
          <a:xfrm>
            <a:off x="5969913" y="2322474"/>
            <a:ext cx="171351" cy="240739"/>
          </a:xfrm>
          <a:custGeom>
            <a:avLst/>
            <a:gdLst>
              <a:gd name="connsiteX0" fmla="*/ 171337 w 171351"/>
              <a:gd name="connsiteY0" fmla="*/ 25640 h 240739"/>
              <a:gd name="connsiteX1" fmla="*/ 160149 w 171351"/>
              <a:gd name="connsiteY1" fmla="*/ 56132 h 240739"/>
              <a:gd name="connsiteX2" fmla="*/ 56975 w 171351"/>
              <a:gd name="connsiteY2" fmla="*/ 206031 h 240739"/>
              <a:gd name="connsiteX3" fmla="*/ 38110 w 171351"/>
              <a:gd name="connsiteY3" fmla="*/ 233232 h 240739"/>
              <a:gd name="connsiteX4" fmla="*/ 12663 w 171351"/>
              <a:gd name="connsiteY4" fmla="*/ 238277 h 240739"/>
              <a:gd name="connsiteX5" fmla="*/ 306 w 171351"/>
              <a:gd name="connsiteY5" fmla="*/ 213635 h 240739"/>
              <a:gd name="connsiteX6" fmla="*/ 5863 w 171351"/>
              <a:gd name="connsiteY6" fmla="*/ 197183 h 240739"/>
              <a:gd name="connsiteX7" fmla="*/ 107063 w 171351"/>
              <a:gd name="connsiteY7" fmla="*/ 29223 h 240739"/>
              <a:gd name="connsiteX8" fmla="*/ 124247 w 171351"/>
              <a:gd name="connsiteY8" fmla="*/ 7286 h 240739"/>
              <a:gd name="connsiteX9" fmla="*/ 153495 w 171351"/>
              <a:gd name="connsiteY9" fmla="*/ 3045 h 240739"/>
              <a:gd name="connsiteX10" fmla="*/ 171337 w 171351"/>
              <a:gd name="connsiteY10" fmla="*/ 25567 h 24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351" h="240739">
                <a:moveTo>
                  <a:pt x="171337" y="25640"/>
                </a:moveTo>
                <a:cubicBezTo>
                  <a:pt x="171703" y="39752"/>
                  <a:pt x="165268" y="47649"/>
                  <a:pt x="160149" y="56132"/>
                </a:cubicBezTo>
                <a:cubicBezTo>
                  <a:pt x="128561" y="108048"/>
                  <a:pt x="90611" y="155504"/>
                  <a:pt x="56975" y="206031"/>
                </a:cubicBezTo>
                <a:cubicBezTo>
                  <a:pt x="50833" y="215171"/>
                  <a:pt x="46811" y="225773"/>
                  <a:pt x="38110" y="233232"/>
                </a:cubicBezTo>
                <a:cubicBezTo>
                  <a:pt x="30359" y="239813"/>
                  <a:pt x="22608" y="243469"/>
                  <a:pt x="12663" y="238277"/>
                </a:cubicBezTo>
                <a:cubicBezTo>
                  <a:pt x="2573" y="233012"/>
                  <a:pt x="-1157" y="224823"/>
                  <a:pt x="306" y="213635"/>
                </a:cubicBezTo>
                <a:cubicBezTo>
                  <a:pt x="1110" y="207712"/>
                  <a:pt x="2792" y="202301"/>
                  <a:pt x="5863" y="197183"/>
                </a:cubicBezTo>
                <a:cubicBezTo>
                  <a:pt x="39572" y="141172"/>
                  <a:pt x="73135" y="85088"/>
                  <a:pt x="107063" y="29223"/>
                </a:cubicBezTo>
                <a:cubicBezTo>
                  <a:pt x="111889" y="21326"/>
                  <a:pt x="117739" y="13794"/>
                  <a:pt x="124247" y="7286"/>
                </a:cubicBezTo>
                <a:cubicBezTo>
                  <a:pt x="132509" y="-903"/>
                  <a:pt x="143185" y="-2000"/>
                  <a:pt x="153495" y="3045"/>
                </a:cubicBezTo>
                <a:cubicBezTo>
                  <a:pt x="164025" y="8164"/>
                  <a:pt x="170825" y="16646"/>
                  <a:pt x="171337" y="25567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A98984FC-E20E-46DA-8AAD-5979D4FBA666}"/>
              </a:ext>
            </a:extLst>
          </p:cNvPr>
          <p:cNvSpPr/>
          <p:nvPr/>
        </p:nvSpPr>
        <p:spPr>
          <a:xfrm>
            <a:off x="6760077" y="1396808"/>
            <a:ext cx="117633" cy="152929"/>
          </a:xfrm>
          <a:custGeom>
            <a:avLst/>
            <a:gdLst>
              <a:gd name="connsiteX0" fmla="*/ 0 w 117633"/>
              <a:gd name="connsiteY0" fmla="*/ 27197 h 152929"/>
              <a:gd name="connsiteX1" fmla="*/ 17403 w 117633"/>
              <a:gd name="connsiteY1" fmla="*/ 2262 h 152929"/>
              <a:gd name="connsiteX2" fmla="*/ 48041 w 117633"/>
              <a:gd name="connsiteY2" fmla="*/ 11476 h 152929"/>
              <a:gd name="connsiteX3" fmla="*/ 102151 w 117633"/>
              <a:gd name="connsiteY3" fmla="*/ 93079 h 152929"/>
              <a:gd name="connsiteX4" fmla="*/ 114143 w 117633"/>
              <a:gd name="connsiteY4" fmla="*/ 112383 h 152929"/>
              <a:gd name="connsiteX5" fmla="*/ 106099 w 117633"/>
              <a:gd name="connsiteY5" fmla="*/ 148140 h 152929"/>
              <a:gd name="connsiteX6" fmla="*/ 70928 w 117633"/>
              <a:gd name="connsiteY6" fmla="*/ 140681 h 152929"/>
              <a:gd name="connsiteX7" fmla="*/ 4241 w 117633"/>
              <a:gd name="connsiteY7" fmla="*/ 37946 h 152929"/>
              <a:gd name="connsiteX8" fmla="*/ 73 w 117633"/>
              <a:gd name="connsiteY8" fmla="*/ 27124 h 15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33" h="152929">
                <a:moveTo>
                  <a:pt x="0" y="27197"/>
                </a:moveTo>
                <a:cubicBezTo>
                  <a:pt x="1462" y="15205"/>
                  <a:pt x="6508" y="6577"/>
                  <a:pt x="17403" y="2262"/>
                </a:cubicBezTo>
                <a:cubicBezTo>
                  <a:pt x="29980" y="-2710"/>
                  <a:pt x="40656" y="581"/>
                  <a:pt x="48041" y="11476"/>
                </a:cubicBezTo>
                <a:cubicBezTo>
                  <a:pt x="66321" y="38457"/>
                  <a:pt x="84236" y="65805"/>
                  <a:pt x="102151" y="93079"/>
                </a:cubicBezTo>
                <a:cubicBezTo>
                  <a:pt x="106318" y="99368"/>
                  <a:pt x="110706" y="105656"/>
                  <a:pt x="114143" y="112383"/>
                </a:cubicBezTo>
                <a:cubicBezTo>
                  <a:pt x="121016" y="125911"/>
                  <a:pt x="117433" y="140608"/>
                  <a:pt x="106099" y="148140"/>
                </a:cubicBezTo>
                <a:cubicBezTo>
                  <a:pt x="93888" y="156183"/>
                  <a:pt x="80141" y="154355"/>
                  <a:pt x="70928" y="140681"/>
                </a:cubicBezTo>
                <a:cubicBezTo>
                  <a:pt x="48041" y="106899"/>
                  <a:pt x="26251" y="72313"/>
                  <a:pt x="4241" y="37946"/>
                </a:cubicBezTo>
                <a:cubicBezTo>
                  <a:pt x="2120" y="34582"/>
                  <a:pt x="1316" y="30414"/>
                  <a:pt x="73" y="27124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F072CAD0-89CB-437A-8065-BA4C16AE439B}"/>
              </a:ext>
            </a:extLst>
          </p:cNvPr>
          <p:cNvSpPr/>
          <p:nvPr/>
        </p:nvSpPr>
        <p:spPr>
          <a:xfrm>
            <a:off x="8149752" y="2598124"/>
            <a:ext cx="99223" cy="68014"/>
          </a:xfrm>
          <a:custGeom>
            <a:avLst/>
            <a:gdLst>
              <a:gd name="connsiteX0" fmla="*/ 98712 w 99223"/>
              <a:gd name="connsiteY0" fmla="*/ 18273 h 68014"/>
              <a:gd name="connsiteX1" fmla="*/ 76556 w 99223"/>
              <a:gd name="connsiteY1" fmla="*/ 61707 h 68014"/>
              <a:gd name="connsiteX2" fmla="*/ 14769 w 99223"/>
              <a:gd name="connsiteY2" fmla="*/ 57100 h 68014"/>
              <a:gd name="connsiteX3" fmla="*/ 218 w 99223"/>
              <a:gd name="connsiteY3" fmla="*/ 10449 h 68014"/>
              <a:gd name="connsiteX4" fmla="*/ 15792 w 99223"/>
              <a:gd name="connsiteY4" fmla="*/ 358 h 68014"/>
              <a:gd name="connsiteX5" fmla="*/ 77141 w 99223"/>
              <a:gd name="connsiteY5" fmla="*/ 65 h 68014"/>
              <a:gd name="connsiteX6" fmla="*/ 98712 w 99223"/>
              <a:gd name="connsiteY6" fmla="*/ 18273 h 6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23" h="68014">
                <a:moveTo>
                  <a:pt x="98712" y="18273"/>
                </a:moveTo>
                <a:cubicBezTo>
                  <a:pt x="97542" y="39478"/>
                  <a:pt x="93082" y="54906"/>
                  <a:pt x="76556" y="61707"/>
                </a:cubicBezTo>
                <a:cubicBezTo>
                  <a:pt x="55643" y="70335"/>
                  <a:pt x="33415" y="71286"/>
                  <a:pt x="14769" y="57100"/>
                </a:cubicBezTo>
                <a:cubicBezTo>
                  <a:pt x="144" y="45986"/>
                  <a:pt x="-587" y="27632"/>
                  <a:pt x="218" y="10449"/>
                </a:cubicBezTo>
                <a:cubicBezTo>
                  <a:pt x="656" y="1162"/>
                  <a:pt x="8407" y="358"/>
                  <a:pt x="15792" y="358"/>
                </a:cubicBezTo>
                <a:cubicBezTo>
                  <a:pt x="36266" y="358"/>
                  <a:pt x="56740" y="1016"/>
                  <a:pt x="77141" y="65"/>
                </a:cubicBezTo>
                <a:cubicBezTo>
                  <a:pt x="94252" y="-739"/>
                  <a:pt x="101271" y="5915"/>
                  <a:pt x="98712" y="18273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123D286D-E0DD-49FA-AF53-1BEC32E581B5}"/>
              </a:ext>
            </a:extLst>
          </p:cNvPr>
          <p:cNvSpPr/>
          <p:nvPr/>
        </p:nvSpPr>
        <p:spPr>
          <a:xfrm>
            <a:off x="8453195" y="2598183"/>
            <a:ext cx="98526" cy="67100"/>
          </a:xfrm>
          <a:custGeom>
            <a:avLst/>
            <a:gdLst>
              <a:gd name="connsiteX0" fmla="*/ 98504 w 98526"/>
              <a:gd name="connsiteY0" fmla="*/ 19822 h 67100"/>
              <a:gd name="connsiteX1" fmla="*/ 47027 w 98526"/>
              <a:gd name="connsiteY1" fmla="*/ 66986 h 67100"/>
              <a:gd name="connsiteX2" fmla="*/ 82 w 98526"/>
              <a:gd name="connsiteY2" fmla="*/ 16897 h 67100"/>
              <a:gd name="connsiteX3" fmla="*/ 16973 w 98526"/>
              <a:gd name="connsiteY3" fmla="*/ 6 h 67100"/>
              <a:gd name="connsiteX4" fmla="*/ 79858 w 98526"/>
              <a:gd name="connsiteY4" fmla="*/ 153 h 67100"/>
              <a:gd name="connsiteX5" fmla="*/ 98504 w 98526"/>
              <a:gd name="connsiteY5" fmla="*/ 19822 h 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26" h="67100">
                <a:moveTo>
                  <a:pt x="98504" y="19822"/>
                </a:moveTo>
                <a:cubicBezTo>
                  <a:pt x="97992" y="51923"/>
                  <a:pt x="79712" y="68667"/>
                  <a:pt x="47027" y="66986"/>
                </a:cubicBezTo>
                <a:cubicBezTo>
                  <a:pt x="14926" y="65377"/>
                  <a:pt x="-1307" y="47681"/>
                  <a:pt x="82" y="16897"/>
                </a:cubicBezTo>
                <a:cubicBezTo>
                  <a:pt x="594" y="5344"/>
                  <a:pt x="5054" y="-213"/>
                  <a:pt x="16973" y="6"/>
                </a:cubicBezTo>
                <a:cubicBezTo>
                  <a:pt x="37959" y="299"/>
                  <a:pt x="58872" y="-140"/>
                  <a:pt x="79858" y="153"/>
                </a:cubicBezTo>
                <a:cubicBezTo>
                  <a:pt x="96384" y="299"/>
                  <a:pt x="98796" y="3151"/>
                  <a:pt x="98504" y="19822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DC5F8EF9-44A3-4DD1-91F6-60482993D191}"/>
              </a:ext>
            </a:extLst>
          </p:cNvPr>
          <p:cNvSpPr/>
          <p:nvPr/>
        </p:nvSpPr>
        <p:spPr>
          <a:xfrm>
            <a:off x="6067478" y="839387"/>
            <a:ext cx="90314" cy="77294"/>
          </a:xfrm>
          <a:custGeom>
            <a:avLst/>
            <a:gdLst>
              <a:gd name="connsiteX0" fmla="*/ 90223 w 90314"/>
              <a:gd name="connsiteY0" fmla="*/ 43592 h 77294"/>
              <a:gd name="connsiteX1" fmla="*/ 88615 w 90314"/>
              <a:gd name="connsiteY1" fmla="*/ 52294 h 77294"/>
              <a:gd name="connsiteX2" fmla="*/ 54833 w 90314"/>
              <a:gd name="connsiteY2" fmla="*/ 74011 h 77294"/>
              <a:gd name="connsiteX3" fmla="*/ 9863 w 90314"/>
              <a:gd name="connsiteY3" fmla="*/ 60557 h 77294"/>
              <a:gd name="connsiteX4" fmla="*/ 1015 w 90314"/>
              <a:gd name="connsiteY4" fmla="*/ 44762 h 77294"/>
              <a:gd name="connsiteX5" fmla="*/ 37210 w 90314"/>
              <a:gd name="connsiteY5" fmla="*/ 670 h 77294"/>
              <a:gd name="connsiteX6" fmla="*/ 90297 w 90314"/>
              <a:gd name="connsiteY6" fmla="*/ 43592 h 7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14" h="77294">
                <a:moveTo>
                  <a:pt x="90223" y="43592"/>
                </a:moveTo>
                <a:cubicBezTo>
                  <a:pt x="89858" y="45420"/>
                  <a:pt x="89273" y="48857"/>
                  <a:pt x="88615" y="52294"/>
                </a:cubicBezTo>
                <a:cubicBezTo>
                  <a:pt x="83131" y="78618"/>
                  <a:pt x="79986" y="80811"/>
                  <a:pt x="54833" y="74011"/>
                </a:cubicBezTo>
                <a:cubicBezTo>
                  <a:pt x="39697" y="69916"/>
                  <a:pt x="24780" y="65236"/>
                  <a:pt x="9863" y="60557"/>
                </a:cubicBezTo>
                <a:cubicBezTo>
                  <a:pt x="2112" y="58144"/>
                  <a:pt x="-2056" y="53318"/>
                  <a:pt x="1015" y="44762"/>
                </a:cubicBezTo>
                <a:cubicBezTo>
                  <a:pt x="7742" y="25751"/>
                  <a:pt x="11691" y="4911"/>
                  <a:pt x="37210" y="670"/>
                </a:cubicBezTo>
                <a:cubicBezTo>
                  <a:pt x="65070" y="-3937"/>
                  <a:pt x="91101" y="15733"/>
                  <a:pt x="90297" y="43592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2A0FAE27-FC06-4468-A319-549725FA99B7}"/>
              </a:ext>
            </a:extLst>
          </p:cNvPr>
          <p:cNvSpPr/>
          <p:nvPr/>
        </p:nvSpPr>
        <p:spPr>
          <a:xfrm>
            <a:off x="8090953" y="2348052"/>
            <a:ext cx="69448" cy="58120"/>
          </a:xfrm>
          <a:custGeom>
            <a:avLst/>
            <a:gdLst>
              <a:gd name="connsiteX0" fmla="*/ 36422 w 69448"/>
              <a:gd name="connsiteY0" fmla="*/ 58120 h 58120"/>
              <a:gd name="connsiteX1" fmla="*/ 738 w 69448"/>
              <a:gd name="connsiteY1" fmla="*/ 34575 h 58120"/>
              <a:gd name="connsiteX2" fmla="*/ 10829 w 69448"/>
              <a:gd name="connsiteY2" fmla="*/ 3937 h 58120"/>
              <a:gd name="connsiteX3" fmla="*/ 54556 w 69448"/>
              <a:gd name="connsiteY3" fmla="*/ 6569 h 58120"/>
              <a:gd name="connsiteX4" fmla="*/ 68668 w 69448"/>
              <a:gd name="connsiteY4" fmla="*/ 41887 h 58120"/>
              <a:gd name="connsiteX5" fmla="*/ 36422 w 69448"/>
              <a:gd name="connsiteY5" fmla="*/ 58047 h 5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8" h="58120">
                <a:moveTo>
                  <a:pt x="36422" y="58120"/>
                </a:moveTo>
                <a:cubicBezTo>
                  <a:pt x="11341" y="57974"/>
                  <a:pt x="1470" y="51905"/>
                  <a:pt x="738" y="34575"/>
                </a:cubicBezTo>
                <a:cubicBezTo>
                  <a:pt x="226" y="23314"/>
                  <a:pt x="-3210" y="9056"/>
                  <a:pt x="10829" y="3937"/>
                </a:cubicBezTo>
                <a:cubicBezTo>
                  <a:pt x="25015" y="-1181"/>
                  <a:pt x="40882" y="-2278"/>
                  <a:pt x="54556" y="6569"/>
                </a:cubicBezTo>
                <a:cubicBezTo>
                  <a:pt x="67133" y="14686"/>
                  <a:pt x="71374" y="28067"/>
                  <a:pt x="68668" y="41887"/>
                </a:cubicBezTo>
                <a:cubicBezTo>
                  <a:pt x="65232" y="59656"/>
                  <a:pt x="49949" y="58047"/>
                  <a:pt x="36422" y="58047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800DCE36-EA9E-4E84-9771-29E170CA496C}"/>
              </a:ext>
            </a:extLst>
          </p:cNvPr>
          <p:cNvSpPr/>
          <p:nvPr/>
        </p:nvSpPr>
        <p:spPr>
          <a:xfrm>
            <a:off x="8543435" y="2349284"/>
            <a:ext cx="65594" cy="56961"/>
          </a:xfrm>
          <a:custGeom>
            <a:avLst/>
            <a:gdLst>
              <a:gd name="connsiteX0" fmla="*/ 28738 w 65594"/>
              <a:gd name="connsiteY0" fmla="*/ 56962 h 56961"/>
              <a:gd name="connsiteX1" fmla="*/ 1 w 65594"/>
              <a:gd name="connsiteY1" fmla="*/ 31296 h 56961"/>
              <a:gd name="connsiteX2" fmla="*/ 36196 w 65594"/>
              <a:gd name="connsiteY2" fmla="*/ 0 h 56961"/>
              <a:gd name="connsiteX3" fmla="*/ 65591 w 65594"/>
              <a:gd name="connsiteY3" fmla="*/ 27494 h 56961"/>
              <a:gd name="connsiteX4" fmla="*/ 28738 w 65594"/>
              <a:gd name="connsiteY4" fmla="*/ 56888 h 5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94" h="56961">
                <a:moveTo>
                  <a:pt x="28738" y="56962"/>
                </a:moveTo>
                <a:cubicBezTo>
                  <a:pt x="3511" y="56888"/>
                  <a:pt x="-72" y="53671"/>
                  <a:pt x="1" y="31296"/>
                </a:cubicBezTo>
                <a:cubicBezTo>
                  <a:pt x="74" y="8921"/>
                  <a:pt x="10384" y="0"/>
                  <a:pt x="36196" y="0"/>
                </a:cubicBezTo>
                <a:cubicBezTo>
                  <a:pt x="61131" y="0"/>
                  <a:pt x="65737" y="4314"/>
                  <a:pt x="65591" y="27494"/>
                </a:cubicBezTo>
                <a:cubicBezTo>
                  <a:pt x="65445" y="50600"/>
                  <a:pt x="57401" y="57035"/>
                  <a:pt x="28738" y="56888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24E7A4DB-ACA0-4F8C-8FF5-474CCA4D8FC5}"/>
              </a:ext>
            </a:extLst>
          </p:cNvPr>
          <p:cNvSpPr/>
          <p:nvPr/>
        </p:nvSpPr>
        <p:spPr>
          <a:xfrm>
            <a:off x="8214663" y="3503067"/>
            <a:ext cx="96194" cy="113512"/>
          </a:xfrm>
          <a:custGeom>
            <a:avLst/>
            <a:gdLst>
              <a:gd name="connsiteX0" fmla="*/ 96100 w 96194"/>
              <a:gd name="connsiteY0" fmla="*/ 59521 h 113512"/>
              <a:gd name="connsiteX1" fmla="*/ 46231 w 96194"/>
              <a:gd name="connsiteY1" fmla="*/ 113485 h 113512"/>
              <a:gd name="connsiteX2" fmla="*/ 19 w 96194"/>
              <a:gd name="connsiteY2" fmla="*/ 55719 h 113512"/>
              <a:gd name="connsiteX3" fmla="*/ 47328 w 96194"/>
              <a:gd name="connsiteY3" fmla="*/ 0 h 113512"/>
              <a:gd name="connsiteX4" fmla="*/ 96173 w 96194"/>
              <a:gd name="connsiteY4" fmla="*/ 59521 h 11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94" h="113512">
                <a:moveTo>
                  <a:pt x="96100" y="59521"/>
                </a:moveTo>
                <a:cubicBezTo>
                  <a:pt x="95296" y="91109"/>
                  <a:pt x="73725" y="114435"/>
                  <a:pt x="46231" y="113485"/>
                </a:cubicBezTo>
                <a:cubicBezTo>
                  <a:pt x="20054" y="112534"/>
                  <a:pt x="-713" y="86649"/>
                  <a:pt x="19" y="55719"/>
                </a:cubicBezTo>
                <a:cubicBezTo>
                  <a:pt x="677" y="26397"/>
                  <a:pt x="23198" y="-73"/>
                  <a:pt x="47328" y="0"/>
                </a:cubicBezTo>
                <a:cubicBezTo>
                  <a:pt x="74749" y="146"/>
                  <a:pt x="96978" y="27275"/>
                  <a:pt x="96173" y="59521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BBBE5F7A-C4FE-44CA-A834-17EA99B2F7A1}"/>
              </a:ext>
            </a:extLst>
          </p:cNvPr>
          <p:cNvSpPr/>
          <p:nvPr/>
        </p:nvSpPr>
        <p:spPr>
          <a:xfrm>
            <a:off x="5806061" y="4491994"/>
            <a:ext cx="80912" cy="191606"/>
          </a:xfrm>
          <a:custGeom>
            <a:avLst/>
            <a:gdLst>
              <a:gd name="connsiteX0" fmla="*/ 0 w 80912"/>
              <a:gd name="connsiteY0" fmla="*/ 83765 h 191606"/>
              <a:gd name="connsiteX1" fmla="*/ 19158 w 80912"/>
              <a:gd name="connsiteY1" fmla="*/ 13861 h 191606"/>
              <a:gd name="connsiteX2" fmla="*/ 40802 w 80912"/>
              <a:gd name="connsiteY2" fmla="*/ 1065 h 191606"/>
              <a:gd name="connsiteX3" fmla="*/ 67345 w 80912"/>
              <a:gd name="connsiteY3" fmla="*/ 35505 h 191606"/>
              <a:gd name="connsiteX4" fmla="*/ 62226 w 80912"/>
              <a:gd name="connsiteY4" fmla="*/ 48447 h 191606"/>
              <a:gd name="connsiteX5" fmla="*/ 72683 w 80912"/>
              <a:gd name="connsiteY5" fmla="*/ 137290 h 191606"/>
              <a:gd name="connsiteX6" fmla="*/ 61861 w 80912"/>
              <a:gd name="connsiteY6" fmla="*/ 189572 h 191606"/>
              <a:gd name="connsiteX7" fmla="*/ 40582 w 80912"/>
              <a:gd name="connsiteY7" fmla="*/ 183283 h 191606"/>
              <a:gd name="connsiteX8" fmla="*/ 73 w 80912"/>
              <a:gd name="connsiteY8" fmla="*/ 83692 h 19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912" h="191606">
                <a:moveTo>
                  <a:pt x="0" y="83765"/>
                </a:moveTo>
                <a:cubicBezTo>
                  <a:pt x="1828" y="59196"/>
                  <a:pt x="5484" y="35139"/>
                  <a:pt x="19158" y="13861"/>
                </a:cubicBezTo>
                <a:cubicBezTo>
                  <a:pt x="24130" y="6110"/>
                  <a:pt x="28591" y="-3177"/>
                  <a:pt x="40802" y="1065"/>
                </a:cubicBezTo>
                <a:cubicBezTo>
                  <a:pt x="55719" y="6256"/>
                  <a:pt x="70123" y="24756"/>
                  <a:pt x="67345" y="35505"/>
                </a:cubicBezTo>
                <a:cubicBezTo>
                  <a:pt x="66175" y="39965"/>
                  <a:pt x="64054" y="44206"/>
                  <a:pt x="62226" y="48447"/>
                </a:cubicBezTo>
                <a:cubicBezTo>
                  <a:pt x="48406" y="80109"/>
                  <a:pt x="52428" y="109723"/>
                  <a:pt x="72683" y="137290"/>
                </a:cubicBezTo>
                <a:cubicBezTo>
                  <a:pt x="86795" y="156521"/>
                  <a:pt x="82481" y="178238"/>
                  <a:pt x="61861" y="189572"/>
                </a:cubicBezTo>
                <a:cubicBezTo>
                  <a:pt x="52721" y="194617"/>
                  <a:pt x="46725" y="189425"/>
                  <a:pt x="40582" y="183283"/>
                </a:cubicBezTo>
                <a:cubicBezTo>
                  <a:pt x="16379" y="158861"/>
                  <a:pt x="-73" y="118790"/>
                  <a:pt x="73" y="83692"/>
                </a:cubicBezTo>
                <a:close/>
              </a:path>
            </a:pathLst>
          </a:custGeom>
          <a:solidFill>
            <a:srgbClr val="43CCC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5" name="Forma libre: forma 54">
            <a:extLst>
              <a:ext uri="{FF2B5EF4-FFF2-40B4-BE49-F238E27FC236}">
                <a16:creationId xmlns:a16="http://schemas.microsoft.com/office/drawing/2014/main" id="{757EA204-1A74-4FFA-9AD6-310C5BFEEE18}"/>
              </a:ext>
            </a:extLst>
          </p:cNvPr>
          <p:cNvSpPr/>
          <p:nvPr/>
        </p:nvSpPr>
        <p:spPr>
          <a:xfrm>
            <a:off x="2468355" y="4415519"/>
            <a:ext cx="372713" cy="323569"/>
          </a:xfrm>
          <a:custGeom>
            <a:avLst/>
            <a:gdLst>
              <a:gd name="connsiteX0" fmla="*/ 1274 w 372713"/>
              <a:gd name="connsiteY0" fmla="*/ 189830 h 323569"/>
              <a:gd name="connsiteX1" fmla="*/ 25299 w 372713"/>
              <a:gd name="connsiteY1" fmla="*/ 212198 h 323569"/>
              <a:gd name="connsiteX2" fmla="*/ 53835 w 372713"/>
              <a:gd name="connsiteY2" fmla="*/ 262274 h 323569"/>
              <a:gd name="connsiteX3" fmla="*/ 63317 w 372713"/>
              <a:gd name="connsiteY3" fmla="*/ 295781 h 323569"/>
              <a:gd name="connsiteX4" fmla="*/ 102899 w 372713"/>
              <a:gd name="connsiteY4" fmla="*/ 318149 h 323569"/>
              <a:gd name="connsiteX5" fmla="*/ 166322 w 372713"/>
              <a:gd name="connsiteY5" fmla="*/ 321371 h 323569"/>
              <a:gd name="connsiteX6" fmla="*/ 186757 w 372713"/>
              <a:gd name="connsiteY6" fmla="*/ 309036 h 323569"/>
              <a:gd name="connsiteX7" fmla="*/ 223210 w 372713"/>
              <a:gd name="connsiteY7" fmla="*/ 323304 h 323569"/>
              <a:gd name="connsiteX8" fmla="*/ 277704 w 372713"/>
              <a:gd name="connsiteY8" fmla="*/ 323212 h 323569"/>
              <a:gd name="connsiteX9" fmla="*/ 324650 w 372713"/>
              <a:gd name="connsiteY9" fmla="*/ 296057 h 323569"/>
              <a:gd name="connsiteX10" fmla="*/ 333671 w 372713"/>
              <a:gd name="connsiteY10" fmla="*/ 260893 h 323569"/>
              <a:gd name="connsiteX11" fmla="*/ 358157 w 372713"/>
              <a:gd name="connsiteY11" fmla="*/ 212106 h 323569"/>
              <a:gd name="connsiteX12" fmla="*/ 372701 w 372713"/>
              <a:gd name="connsiteY12" fmla="*/ 195905 h 323569"/>
              <a:gd name="connsiteX13" fmla="*/ 358157 w 372713"/>
              <a:gd name="connsiteY13" fmla="*/ 182098 h 323569"/>
              <a:gd name="connsiteX14" fmla="*/ 334684 w 372713"/>
              <a:gd name="connsiteY14" fmla="*/ 182098 h 323569"/>
              <a:gd name="connsiteX15" fmla="*/ 292064 w 372713"/>
              <a:gd name="connsiteY15" fmla="*/ 247914 h 323569"/>
              <a:gd name="connsiteX16" fmla="*/ 277520 w 372713"/>
              <a:gd name="connsiteY16" fmla="*/ 287864 h 323569"/>
              <a:gd name="connsiteX17" fmla="*/ 260582 w 372713"/>
              <a:gd name="connsiteY17" fmla="*/ 297622 h 323569"/>
              <a:gd name="connsiteX18" fmla="*/ 239135 w 372713"/>
              <a:gd name="connsiteY18" fmla="*/ 291731 h 323569"/>
              <a:gd name="connsiteX19" fmla="*/ 209218 w 372713"/>
              <a:gd name="connsiteY19" fmla="*/ 276634 h 323569"/>
              <a:gd name="connsiteX20" fmla="*/ 181971 w 372713"/>
              <a:gd name="connsiteY20" fmla="*/ 276634 h 323569"/>
              <a:gd name="connsiteX21" fmla="*/ 148004 w 372713"/>
              <a:gd name="connsiteY21" fmla="*/ 292559 h 323569"/>
              <a:gd name="connsiteX22" fmla="*/ 102991 w 372713"/>
              <a:gd name="connsiteY22" fmla="*/ 282249 h 323569"/>
              <a:gd name="connsiteX23" fmla="*/ 91944 w 372713"/>
              <a:gd name="connsiteY23" fmla="*/ 259605 h 323569"/>
              <a:gd name="connsiteX24" fmla="*/ 88999 w 372713"/>
              <a:gd name="connsiteY24" fmla="*/ 223429 h 323569"/>
              <a:gd name="connsiteX25" fmla="*/ 77308 w 372713"/>
              <a:gd name="connsiteY25" fmla="*/ 203269 h 323569"/>
              <a:gd name="connsiteX26" fmla="*/ 45827 w 372713"/>
              <a:gd name="connsiteY26" fmla="*/ 181637 h 323569"/>
              <a:gd name="connsiteX27" fmla="*/ 32479 w 372713"/>
              <a:gd name="connsiteY27" fmla="*/ 165436 h 323569"/>
              <a:gd name="connsiteX28" fmla="*/ 42697 w 372713"/>
              <a:gd name="connsiteY28" fmla="*/ 114532 h 323569"/>
              <a:gd name="connsiteX29" fmla="*/ 46563 w 372713"/>
              <a:gd name="connsiteY29" fmla="*/ 114256 h 323569"/>
              <a:gd name="connsiteX30" fmla="*/ 77216 w 372713"/>
              <a:gd name="connsiteY30" fmla="*/ 91795 h 323569"/>
              <a:gd name="connsiteX31" fmla="*/ 99493 w 372713"/>
              <a:gd name="connsiteY31" fmla="*/ 53410 h 323569"/>
              <a:gd name="connsiteX32" fmla="*/ 98020 w 372713"/>
              <a:gd name="connsiteY32" fmla="*/ 47887 h 323569"/>
              <a:gd name="connsiteX33" fmla="*/ 80714 w 372713"/>
              <a:gd name="connsiteY33" fmla="*/ 10790 h 323569"/>
              <a:gd name="connsiteX34" fmla="*/ 55676 w 372713"/>
              <a:gd name="connsiteY34" fmla="*/ 4163 h 323569"/>
              <a:gd name="connsiteX35" fmla="*/ 51994 w 372713"/>
              <a:gd name="connsiteY35" fmla="*/ 28464 h 323569"/>
              <a:gd name="connsiteX36" fmla="*/ 57333 w 372713"/>
              <a:gd name="connsiteY36" fmla="*/ 65377 h 323569"/>
              <a:gd name="connsiteX37" fmla="*/ 23458 w 372713"/>
              <a:gd name="connsiteY37" fmla="*/ 84523 h 323569"/>
              <a:gd name="connsiteX38" fmla="*/ 77 w 372713"/>
              <a:gd name="connsiteY38" fmla="*/ 107904 h 323569"/>
              <a:gd name="connsiteX39" fmla="*/ 1366 w 372713"/>
              <a:gd name="connsiteY39" fmla="*/ 189922 h 3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72713" h="323569">
                <a:moveTo>
                  <a:pt x="1274" y="189830"/>
                </a:moveTo>
                <a:cubicBezTo>
                  <a:pt x="446" y="208977"/>
                  <a:pt x="8362" y="212567"/>
                  <a:pt x="25299" y="212198"/>
                </a:cubicBezTo>
                <a:cubicBezTo>
                  <a:pt x="56136" y="211370"/>
                  <a:pt x="70220" y="235948"/>
                  <a:pt x="53835" y="262274"/>
                </a:cubicBezTo>
                <a:cubicBezTo>
                  <a:pt x="43710" y="278475"/>
                  <a:pt x="47023" y="287128"/>
                  <a:pt x="63317" y="295781"/>
                </a:cubicBezTo>
                <a:cubicBezTo>
                  <a:pt x="76756" y="302869"/>
                  <a:pt x="89827" y="310417"/>
                  <a:pt x="102899" y="318149"/>
                </a:cubicBezTo>
                <a:cubicBezTo>
                  <a:pt x="124070" y="319254"/>
                  <a:pt x="145242" y="320359"/>
                  <a:pt x="166322" y="321371"/>
                </a:cubicBezTo>
                <a:cubicBezTo>
                  <a:pt x="170004" y="314836"/>
                  <a:pt x="176171" y="309589"/>
                  <a:pt x="186757" y="309036"/>
                </a:cubicBezTo>
                <a:cubicBezTo>
                  <a:pt x="202314" y="308300"/>
                  <a:pt x="215109" y="310049"/>
                  <a:pt x="223210" y="323304"/>
                </a:cubicBezTo>
                <a:cubicBezTo>
                  <a:pt x="241344" y="323673"/>
                  <a:pt x="259570" y="323673"/>
                  <a:pt x="277704" y="323212"/>
                </a:cubicBezTo>
                <a:cubicBezTo>
                  <a:pt x="294089" y="313731"/>
                  <a:pt x="309462" y="304802"/>
                  <a:pt x="324650" y="296057"/>
                </a:cubicBezTo>
                <a:cubicBezTo>
                  <a:pt x="339259" y="287653"/>
                  <a:pt x="342259" y="275925"/>
                  <a:pt x="333671" y="260893"/>
                </a:cubicBezTo>
                <a:cubicBezTo>
                  <a:pt x="320968" y="238801"/>
                  <a:pt x="332567" y="215052"/>
                  <a:pt x="358157" y="212106"/>
                </a:cubicBezTo>
                <a:cubicBezTo>
                  <a:pt x="368835" y="210818"/>
                  <a:pt x="372977" y="206491"/>
                  <a:pt x="372701" y="195905"/>
                </a:cubicBezTo>
                <a:cubicBezTo>
                  <a:pt x="372517" y="185780"/>
                  <a:pt x="367638" y="181914"/>
                  <a:pt x="358157" y="182098"/>
                </a:cubicBezTo>
                <a:cubicBezTo>
                  <a:pt x="350332" y="182282"/>
                  <a:pt x="342508" y="181729"/>
                  <a:pt x="334684" y="182098"/>
                </a:cubicBezTo>
                <a:cubicBezTo>
                  <a:pt x="321520" y="182742"/>
                  <a:pt x="284700" y="237697"/>
                  <a:pt x="292064" y="247914"/>
                </a:cubicBezTo>
                <a:cubicBezTo>
                  <a:pt x="307989" y="270191"/>
                  <a:pt x="296943" y="279672"/>
                  <a:pt x="277520" y="287864"/>
                </a:cubicBezTo>
                <a:cubicBezTo>
                  <a:pt x="271537" y="290350"/>
                  <a:pt x="265829" y="293756"/>
                  <a:pt x="260582" y="297622"/>
                </a:cubicBezTo>
                <a:cubicBezTo>
                  <a:pt x="250549" y="305078"/>
                  <a:pt x="243553" y="302224"/>
                  <a:pt x="239135" y="291731"/>
                </a:cubicBezTo>
                <a:cubicBezTo>
                  <a:pt x="233243" y="278015"/>
                  <a:pt x="223118" y="274609"/>
                  <a:pt x="209218" y="276634"/>
                </a:cubicBezTo>
                <a:cubicBezTo>
                  <a:pt x="200289" y="277923"/>
                  <a:pt x="190808" y="278015"/>
                  <a:pt x="181971" y="276634"/>
                </a:cubicBezTo>
                <a:cubicBezTo>
                  <a:pt x="166598" y="274333"/>
                  <a:pt x="157761" y="280132"/>
                  <a:pt x="148004" y="292559"/>
                </a:cubicBezTo>
                <a:cubicBezTo>
                  <a:pt x="129133" y="316493"/>
                  <a:pt x="118363" y="285103"/>
                  <a:pt x="102991" y="282249"/>
                </a:cubicBezTo>
                <a:cubicBezTo>
                  <a:pt x="93233" y="280408"/>
                  <a:pt x="82095" y="272676"/>
                  <a:pt x="91944" y="259605"/>
                </a:cubicBezTo>
                <a:cubicBezTo>
                  <a:pt x="102254" y="245981"/>
                  <a:pt x="99677" y="235119"/>
                  <a:pt x="88999" y="223429"/>
                </a:cubicBezTo>
                <a:cubicBezTo>
                  <a:pt x="83844" y="217814"/>
                  <a:pt x="79794" y="210449"/>
                  <a:pt x="77308" y="203269"/>
                </a:cubicBezTo>
                <a:cubicBezTo>
                  <a:pt x="71969" y="187897"/>
                  <a:pt x="63501" y="179244"/>
                  <a:pt x="45827" y="181637"/>
                </a:cubicBezTo>
                <a:cubicBezTo>
                  <a:pt x="34044" y="183202"/>
                  <a:pt x="30362" y="174641"/>
                  <a:pt x="32479" y="165436"/>
                </a:cubicBezTo>
                <a:cubicBezTo>
                  <a:pt x="36437" y="148591"/>
                  <a:pt x="20973" y="127695"/>
                  <a:pt x="42697" y="114532"/>
                </a:cubicBezTo>
                <a:cubicBezTo>
                  <a:pt x="43710" y="113980"/>
                  <a:pt x="45274" y="114072"/>
                  <a:pt x="46563" y="114256"/>
                </a:cubicBezTo>
                <a:cubicBezTo>
                  <a:pt x="64789" y="117478"/>
                  <a:pt x="71141" y="106431"/>
                  <a:pt x="77216" y="91795"/>
                </a:cubicBezTo>
                <a:cubicBezTo>
                  <a:pt x="82831" y="78264"/>
                  <a:pt x="92129" y="66205"/>
                  <a:pt x="99493" y="53410"/>
                </a:cubicBezTo>
                <a:cubicBezTo>
                  <a:pt x="100137" y="52213"/>
                  <a:pt x="98848" y="49636"/>
                  <a:pt x="98020" y="47887"/>
                </a:cubicBezTo>
                <a:cubicBezTo>
                  <a:pt x="92313" y="35460"/>
                  <a:pt x="86421" y="23217"/>
                  <a:pt x="80714" y="10790"/>
                </a:cubicBezTo>
                <a:cubicBezTo>
                  <a:pt x="75007" y="-1545"/>
                  <a:pt x="67183" y="-2649"/>
                  <a:pt x="55676" y="4163"/>
                </a:cubicBezTo>
                <a:cubicBezTo>
                  <a:pt x="43341" y="11434"/>
                  <a:pt x="46747" y="19075"/>
                  <a:pt x="51994" y="28464"/>
                </a:cubicBezTo>
                <a:cubicBezTo>
                  <a:pt x="58346" y="39786"/>
                  <a:pt x="67735" y="49452"/>
                  <a:pt x="57333" y="65377"/>
                </a:cubicBezTo>
                <a:cubicBezTo>
                  <a:pt x="48404" y="79000"/>
                  <a:pt x="40120" y="87193"/>
                  <a:pt x="23458" y="84523"/>
                </a:cubicBezTo>
                <a:cubicBezTo>
                  <a:pt x="4956" y="81486"/>
                  <a:pt x="-751" y="90691"/>
                  <a:pt x="77" y="107904"/>
                </a:cubicBezTo>
                <a:cubicBezTo>
                  <a:pt x="1274" y="135244"/>
                  <a:pt x="2563" y="162675"/>
                  <a:pt x="1366" y="189922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7774BDDB-FBC1-4DD7-BE51-CC31165483E5}"/>
              </a:ext>
            </a:extLst>
          </p:cNvPr>
          <p:cNvSpPr/>
          <p:nvPr/>
        </p:nvSpPr>
        <p:spPr>
          <a:xfrm>
            <a:off x="2979297" y="4495129"/>
            <a:ext cx="260536" cy="252714"/>
          </a:xfrm>
          <a:custGeom>
            <a:avLst/>
            <a:gdLst>
              <a:gd name="connsiteX0" fmla="*/ 112 w 260536"/>
              <a:gd name="connsiteY0" fmla="*/ 160204 h 252714"/>
              <a:gd name="connsiteX1" fmla="*/ 16866 w 260536"/>
              <a:gd name="connsiteY1" fmla="*/ 178706 h 252714"/>
              <a:gd name="connsiteX2" fmla="*/ 32791 w 260536"/>
              <a:gd name="connsiteY2" fmla="*/ 206046 h 252714"/>
              <a:gd name="connsiteX3" fmla="*/ 40799 w 260536"/>
              <a:gd name="connsiteY3" fmla="*/ 230163 h 252714"/>
              <a:gd name="connsiteX4" fmla="*/ 56908 w 260536"/>
              <a:gd name="connsiteY4" fmla="*/ 239184 h 252714"/>
              <a:gd name="connsiteX5" fmla="*/ 184767 w 260536"/>
              <a:gd name="connsiteY5" fmla="*/ 250230 h 252714"/>
              <a:gd name="connsiteX6" fmla="*/ 220115 w 260536"/>
              <a:gd name="connsiteY6" fmla="*/ 229795 h 252714"/>
              <a:gd name="connsiteX7" fmla="*/ 227755 w 260536"/>
              <a:gd name="connsiteY7" fmla="*/ 206690 h 252714"/>
              <a:gd name="connsiteX8" fmla="*/ 243128 w 260536"/>
              <a:gd name="connsiteY8" fmla="*/ 178706 h 252714"/>
              <a:gd name="connsiteX9" fmla="*/ 260526 w 260536"/>
              <a:gd name="connsiteY9" fmla="*/ 160664 h 252714"/>
              <a:gd name="connsiteX10" fmla="*/ 260526 w 260536"/>
              <a:gd name="connsiteY10" fmla="*/ 102028 h 252714"/>
              <a:gd name="connsiteX11" fmla="*/ 243312 w 260536"/>
              <a:gd name="connsiteY11" fmla="*/ 83801 h 252714"/>
              <a:gd name="connsiteX12" fmla="*/ 227663 w 260536"/>
              <a:gd name="connsiteY12" fmla="*/ 56278 h 252714"/>
              <a:gd name="connsiteX13" fmla="*/ 220391 w 260536"/>
              <a:gd name="connsiteY13" fmla="*/ 33265 h 252714"/>
              <a:gd name="connsiteX14" fmla="*/ 169671 w 260536"/>
              <a:gd name="connsiteY14" fmla="*/ 3901 h 252714"/>
              <a:gd name="connsiteX15" fmla="*/ 147211 w 260536"/>
              <a:gd name="connsiteY15" fmla="*/ 8504 h 252714"/>
              <a:gd name="connsiteX16" fmla="*/ 113428 w 260536"/>
              <a:gd name="connsiteY16" fmla="*/ 9056 h 252714"/>
              <a:gd name="connsiteX17" fmla="*/ 91335 w 260536"/>
              <a:gd name="connsiteY17" fmla="*/ 3533 h 252714"/>
              <a:gd name="connsiteX18" fmla="*/ 38774 w 260536"/>
              <a:gd name="connsiteY18" fmla="*/ 33818 h 252714"/>
              <a:gd name="connsiteX19" fmla="*/ 32423 w 260536"/>
              <a:gd name="connsiteY19" fmla="*/ 55910 h 252714"/>
              <a:gd name="connsiteX20" fmla="*/ 17694 w 260536"/>
              <a:gd name="connsiteY20" fmla="*/ 83894 h 252714"/>
              <a:gd name="connsiteX21" fmla="*/ 21 w 260536"/>
              <a:gd name="connsiteY21" fmla="*/ 103592 h 252714"/>
              <a:gd name="connsiteX22" fmla="*/ 21 w 260536"/>
              <a:gd name="connsiteY22" fmla="*/ 160296 h 252714"/>
              <a:gd name="connsiteX23" fmla="*/ 41996 w 260536"/>
              <a:gd name="connsiteY23" fmla="*/ 115467 h 252714"/>
              <a:gd name="connsiteX24" fmla="*/ 71176 w 260536"/>
              <a:gd name="connsiteY24" fmla="*/ 61433 h 252714"/>
              <a:gd name="connsiteX25" fmla="*/ 80566 w 260536"/>
              <a:gd name="connsiteY25" fmla="*/ 45232 h 252714"/>
              <a:gd name="connsiteX26" fmla="*/ 99160 w 260536"/>
              <a:gd name="connsiteY26" fmla="*/ 45784 h 252714"/>
              <a:gd name="connsiteX27" fmla="*/ 161571 w 260536"/>
              <a:gd name="connsiteY27" fmla="*/ 45324 h 252714"/>
              <a:gd name="connsiteX28" fmla="*/ 176943 w 260536"/>
              <a:gd name="connsiteY28" fmla="*/ 43575 h 252714"/>
              <a:gd name="connsiteX29" fmla="*/ 190291 w 260536"/>
              <a:gd name="connsiteY29" fmla="*/ 57014 h 252714"/>
              <a:gd name="connsiteX30" fmla="*/ 205111 w 260536"/>
              <a:gd name="connsiteY30" fmla="*/ 106906 h 252714"/>
              <a:gd name="connsiteX31" fmla="*/ 216985 w 260536"/>
              <a:gd name="connsiteY31" fmla="*/ 115559 h 252714"/>
              <a:gd name="connsiteX32" fmla="*/ 229597 w 260536"/>
              <a:gd name="connsiteY32" fmla="*/ 126421 h 252714"/>
              <a:gd name="connsiteX33" fmla="*/ 218458 w 260536"/>
              <a:gd name="connsiteY33" fmla="*/ 146764 h 252714"/>
              <a:gd name="connsiteX34" fmla="*/ 189462 w 260536"/>
              <a:gd name="connsiteY34" fmla="*/ 202732 h 252714"/>
              <a:gd name="connsiteX35" fmla="*/ 180073 w 260536"/>
              <a:gd name="connsiteY35" fmla="*/ 217092 h 252714"/>
              <a:gd name="connsiteX36" fmla="*/ 161110 w 260536"/>
              <a:gd name="connsiteY36" fmla="*/ 217368 h 252714"/>
              <a:gd name="connsiteX37" fmla="*/ 98700 w 260536"/>
              <a:gd name="connsiteY37" fmla="*/ 217736 h 252714"/>
              <a:gd name="connsiteX38" fmla="*/ 79921 w 260536"/>
              <a:gd name="connsiteY38" fmla="*/ 217184 h 252714"/>
              <a:gd name="connsiteX39" fmla="*/ 71360 w 260536"/>
              <a:gd name="connsiteY39" fmla="*/ 200707 h 252714"/>
              <a:gd name="connsiteX40" fmla="*/ 41628 w 260536"/>
              <a:gd name="connsiteY40" fmla="*/ 147041 h 252714"/>
              <a:gd name="connsiteX41" fmla="*/ 30029 w 260536"/>
              <a:gd name="connsiteY41" fmla="*/ 132128 h 252714"/>
              <a:gd name="connsiteX42" fmla="*/ 41904 w 260536"/>
              <a:gd name="connsiteY42" fmla="*/ 115559 h 25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60536" h="252714">
                <a:moveTo>
                  <a:pt x="112" y="160204"/>
                </a:moveTo>
                <a:cubicBezTo>
                  <a:pt x="-164" y="172263"/>
                  <a:pt x="4347" y="177602"/>
                  <a:pt x="16866" y="178706"/>
                </a:cubicBezTo>
                <a:cubicBezTo>
                  <a:pt x="38314" y="180639"/>
                  <a:pt x="43101" y="188556"/>
                  <a:pt x="32791" y="206046"/>
                </a:cubicBezTo>
                <a:cubicBezTo>
                  <a:pt x="25243" y="218841"/>
                  <a:pt x="29845" y="224272"/>
                  <a:pt x="40799" y="230163"/>
                </a:cubicBezTo>
                <a:cubicBezTo>
                  <a:pt x="46230" y="233109"/>
                  <a:pt x="51569" y="236054"/>
                  <a:pt x="56908" y="239184"/>
                </a:cubicBezTo>
                <a:cubicBezTo>
                  <a:pt x="102842" y="252900"/>
                  <a:pt x="141871" y="255385"/>
                  <a:pt x="184767" y="250230"/>
                </a:cubicBezTo>
                <a:cubicBezTo>
                  <a:pt x="196458" y="243234"/>
                  <a:pt x="208148" y="236331"/>
                  <a:pt x="220115" y="229795"/>
                </a:cubicBezTo>
                <a:cubicBezTo>
                  <a:pt x="230517" y="224180"/>
                  <a:pt x="234291" y="218564"/>
                  <a:pt x="227755" y="206690"/>
                </a:cubicBezTo>
                <a:cubicBezTo>
                  <a:pt x="217906" y="188740"/>
                  <a:pt x="222416" y="180639"/>
                  <a:pt x="243128" y="178706"/>
                </a:cubicBezTo>
                <a:cubicBezTo>
                  <a:pt x="255279" y="177602"/>
                  <a:pt x="260802" y="173091"/>
                  <a:pt x="260526" y="160664"/>
                </a:cubicBezTo>
                <a:cubicBezTo>
                  <a:pt x="260066" y="141149"/>
                  <a:pt x="260066" y="121543"/>
                  <a:pt x="260526" y="102028"/>
                </a:cubicBezTo>
                <a:cubicBezTo>
                  <a:pt x="260802" y="89785"/>
                  <a:pt x="255647" y="84906"/>
                  <a:pt x="243312" y="83801"/>
                </a:cubicBezTo>
                <a:cubicBezTo>
                  <a:pt x="221772" y="81868"/>
                  <a:pt x="217722" y="74965"/>
                  <a:pt x="227663" y="56278"/>
                </a:cubicBezTo>
                <a:cubicBezTo>
                  <a:pt x="233831" y="44680"/>
                  <a:pt x="231161" y="38972"/>
                  <a:pt x="220391" y="33265"/>
                </a:cubicBezTo>
                <a:cubicBezTo>
                  <a:pt x="203086" y="24060"/>
                  <a:pt x="186240" y="14119"/>
                  <a:pt x="169671" y="3901"/>
                </a:cubicBezTo>
                <a:cubicBezTo>
                  <a:pt x="160098" y="-1990"/>
                  <a:pt x="154114" y="-1622"/>
                  <a:pt x="147211" y="8504"/>
                </a:cubicBezTo>
                <a:cubicBezTo>
                  <a:pt x="135060" y="26269"/>
                  <a:pt x="124566" y="26453"/>
                  <a:pt x="113428" y="9056"/>
                </a:cubicBezTo>
                <a:cubicBezTo>
                  <a:pt x="106984" y="-978"/>
                  <a:pt x="101185" y="-2451"/>
                  <a:pt x="91335" y="3533"/>
                </a:cubicBezTo>
                <a:cubicBezTo>
                  <a:pt x="74122" y="14027"/>
                  <a:pt x="56540" y="24152"/>
                  <a:pt x="38774" y="33818"/>
                </a:cubicBezTo>
                <a:cubicBezTo>
                  <a:pt x="28464" y="39341"/>
                  <a:pt x="27084" y="45416"/>
                  <a:pt x="32423" y="55910"/>
                </a:cubicBezTo>
                <a:cubicBezTo>
                  <a:pt x="42272" y="75149"/>
                  <a:pt x="38590" y="82236"/>
                  <a:pt x="17694" y="83894"/>
                </a:cubicBezTo>
                <a:cubicBezTo>
                  <a:pt x="4163" y="84998"/>
                  <a:pt x="-348" y="90705"/>
                  <a:pt x="21" y="103592"/>
                </a:cubicBezTo>
                <a:cubicBezTo>
                  <a:pt x="665" y="122463"/>
                  <a:pt x="573" y="141426"/>
                  <a:pt x="21" y="160296"/>
                </a:cubicBezTo>
                <a:close/>
                <a:moveTo>
                  <a:pt x="41996" y="115467"/>
                </a:moveTo>
                <a:cubicBezTo>
                  <a:pt x="56356" y="111969"/>
                  <a:pt x="75595" y="75977"/>
                  <a:pt x="71176" y="61433"/>
                </a:cubicBezTo>
                <a:cubicBezTo>
                  <a:pt x="68139" y="51399"/>
                  <a:pt x="74214" y="48546"/>
                  <a:pt x="80566" y="45232"/>
                </a:cubicBezTo>
                <a:cubicBezTo>
                  <a:pt x="86641" y="42010"/>
                  <a:pt x="91980" y="37684"/>
                  <a:pt x="99160" y="45784"/>
                </a:cubicBezTo>
                <a:cubicBezTo>
                  <a:pt x="110298" y="58303"/>
                  <a:pt x="148960" y="57843"/>
                  <a:pt x="161571" y="45324"/>
                </a:cubicBezTo>
                <a:cubicBezTo>
                  <a:pt x="167094" y="39801"/>
                  <a:pt x="171604" y="40261"/>
                  <a:pt x="176943" y="43575"/>
                </a:cubicBezTo>
                <a:cubicBezTo>
                  <a:pt x="182190" y="46797"/>
                  <a:pt x="189462" y="48269"/>
                  <a:pt x="190291" y="57014"/>
                </a:cubicBezTo>
                <a:cubicBezTo>
                  <a:pt x="176115" y="78739"/>
                  <a:pt x="201797" y="89509"/>
                  <a:pt x="205111" y="106906"/>
                </a:cubicBezTo>
                <a:cubicBezTo>
                  <a:pt x="206123" y="112337"/>
                  <a:pt x="211462" y="114915"/>
                  <a:pt x="216985" y="115559"/>
                </a:cubicBezTo>
                <a:cubicBezTo>
                  <a:pt x="223705" y="116296"/>
                  <a:pt x="230701" y="117124"/>
                  <a:pt x="229597" y="126421"/>
                </a:cubicBezTo>
                <a:cubicBezTo>
                  <a:pt x="228584" y="134430"/>
                  <a:pt x="229412" y="142806"/>
                  <a:pt x="218458" y="146764"/>
                </a:cubicBezTo>
                <a:cubicBezTo>
                  <a:pt x="202349" y="152656"/>
                  <a:pt x="185504" y="185518"/>
                  <a:pt x="189462" y="202732"/>
                </a:cubicBezTo>
                <a:cubicBezTo>
                  <a:pt x="191579" y="212121"/>
                  <a:pt x="185596" y="214054"/>
                  <a:pt x="180073" y="217092"/>
                </a:cubicBezTo>
                <a:cubicBezTo>
                  <a:pt x="173998" y="220406"/>
                  <a:pt x="168567" y="224640"/>
                  <a:pt x="161110" y="217368"/>
                </a:cubicBezTo>
                <a:cubicBezTo>
                  <a:pt x="147579" y="204113"/>
                  <a:pt x="112875" y="204204"/>
                  <a:pt x="98700" y="217736"/>
                </a:cubicBezTo>
                <a:cubicBezTo>
                  <a:pt x="91059" y="225100"/>
                  <a:pt x="85997" y="220590"/>
                  <a:pt x="79921" y="217184"/>
                </a:cubicBezTo>
                <a:cubicBezTo>
                  <a:pt x="73570" y="213594"/>
                  <a:pt x="68046" y="210648"/>
                  <a:pt x="71360" y="200707"/>
                </a:cubicBezTo>
                <a:cubicBezTo>
                  <a:pt x="76055" y="186255"/>
                  <a:pt x="56356" y="150907"/>
                  <a:pt x="41628" y="147041"/>
                </a:cubicBezTo>
                <a:cubicBezTo>
                  <a:pt x="32883" y="144739"/>
                  <a:pt x="30121" y="140413"/>
                  <a:pt x="30029" y="132128"/>
                </a:cubicBezTo>
                <a:cubicBezTo>
                  <a:pt x="30029" y="123383"/>
                  <a:pt x="31686" y="118045"/>
                  <a:pt x="41904" y="115559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7" name="Forma libre: forma 66">
            <a:extLst>
              <a:ext uri="{FF2B5EF4-FFF2-40B4-BE49-F238E27FC236}">
                <a16:creationId xmlns:a16="http://schemas.microsoft.com/office/drawing/2014/main" id="{B0F8098A-DC88-443F-A5F1-33FDC1E3E871}"/>
              </a:ext>
            </a:extLst>
          </p:cNvPr>
          <p:cNvSpPr/>
          <p:nvPr/>
        </p:nvSpPr>
        <p:spPr>
          <a:xfrm>
            <a:off x="324098" y="720087"/>
            <a:ext cx="772428" cy="824209"/>
          </a:xfrm>
          <a:custGeom>
            <a:avLst/>
            <a:gdLst>
              <a:gd name="connsiteX0" fmla="*/ 0 w 772428"/>
              <a:gd name="connsiteY0" fmla="*/ 537540 h 824209"/>
              <a:gd name="connsiteX1" fmla="*/ 16937 w 772428"/>
              <a:gd name="connsiteY1" fmla="*/ 529071 h 824209"/>
              <a:gd name="connsiteX2" fmla="*/ 76403 w 772428"/>
              <a:gd name="connsiteY2" fmla="*/ 469606 h 824209"/>
              <a:gd name="connsiteX3" fmla="*/ 75574 w 772428"/>
              <a:gd name="connsiteY3" fmla="*/ 451012 h 824209"/>
              <a:gd name="connsiteX4" fmla="*/ 69775 w 772428"/>
              <a:gd name="connsiteY4" fmla="*/ 350768 h 824209"/>
              <a:gd name="connsiteX5" fmla="*/ 171676 w 772428"/>
              <a:gd name="connsiteY5" fmla="*/ 355094 h 824209"/>
              <a:gd name="connsiteX6" fmla="*/ 187232 w 772428"/>
              <a:gd name="connsiteY6" fmla="*/ 358500 h 824209"/>
              <a:gd name="connsiteX7" fmla="*/ 194228 w 772428"/>
              <a:gd name="connsiteY7" fmla="*/ 339169 h 824209"/>
              <a:gd name="connsiteX8" fmla="*/ 187509 w 772428"/>
              <a:gd name="connsiteY8" fmla="*/ 273721 h 824209"/>
              <a:gd name="connsiteX9" fmla="*/ 199475 w 772428"/>
              <a:gd name="connsiteY9" fmla="*/ 218398 h 824209"/>
              <a:gd name="connsiteX10" fmla="*/ 306807 w 772428"/>
              <a:gd name="connsiteY10" fmla="*/ 9626 h 824209"/>
              <a:gd name="connsiteX11" fmla="*/ 331109 w 772428"/>
              <a:gd name="connsiteY11" fmla="*/ 605 h 824209"/>
              <a:gd name="connsiteX12" fmla="*/ 507847 w 772428"/>
              <a:gd name="connsiteY12" fmla="*/ 17634 h 824209"/>
              <a:gd name="connsiteX13" fmla="*/ 746444 w 772428"/>
              <a:gd name="connsiteY13" fmla="*/ 42948 h 824209"/>
              <a:gd name="connsiteX14" fmla="*/ 754268 w 772428"/>
              <a:gd name="connsiteY14" fmla="*/ 43501 h 824209"/>
              <a:gd name="connsiteX15" fmla="*/ 771390 w 772428"/>
              <a:gd name="connsiteY15" fmla="*/ 57216 h 824209"/>
              <a:gd name="connsiteX16" fmla="*/ 753624 w 772428"/>
              <a:gd name="connsiteY16" fmla="*/ 72681 h 824209"/>
              <a:gd name="connsiteX17" fmla="*/ 611497 w 772428"/>
              <a:gd name="connsiteY17" fmla="*/ 63844 h 824209"/>
              <a:gd name="connsiteX18" fmla="*/ 385235 w 772428"/>
              <a:gd name="connsiteY18" fmla="*/ 31350 h 824209"/>
              <a:gd name="connsiteX19" fmla="*/ 338381 w 772428"/>
              <a:gd name="connsiteY19" fmla="*/ 30614 h 824209"/>
              <a:gd name="connsiteX20" fmla="*/ 321259 w 772428"/>
              <a:gd name="connsiteY20" fmla="*/ 41568 h 824209"/>
              <a:gd name="connsiteX21" fmla="*/ 252129 w 772428"/>
              <a:gd name="connsiteY21" fmla="*/ 141167 h 824209"/>
              <a:gd name="connsiteX22" fmla="*/ 238505 w 772428"/>
              <a:gd name="connsiteY22" fmla="*/ 187745 h 824209"/>
              <a:gd name="connsiteX23" fmla="*/ 214295 w 772428"/>
              <a:gd name="connsiteY23" fmla="*/ 294525 h 824209"/>
              <a:gd name="connsiteX24" fmla="*/ 218806 w 772428"/>
              <a:gd name="connsiteY24" fmla="*/ 317629 h 824209"/>
              <a:gd name="connsiteX25" fmla="*/ 237769 w 772428"/>
              <a:gd name="connsiteY25" fmla="*/ 308056 h 824209"/>
              <a:gd name="connsiteX26" fmla="*/ 269894 w 772428"/>
              <a:gd name="connsiteY26" fmla="*/ 250156 h 824209"/>
              <a:gd name="connsiteX27" fmla="*/ 285267 w 772428"/>
              <a:gd name="connsiteY27" fmla="*/ 181578 h 824209"/>
              <a:gd name="connsiteX28" fmla="*/ 340958 w 772428"/>
              <a:gd name="connsiteY28" fmla="*/ 100204 h 824209"/>
              <a:gd name="connsiteX29" fmla="*/ 363050 w 772428"/>
              <a:gd name="connsiteY29" fmla="*/ 95970 h 824209"/>
              <a:gd name="connsiteX30" fmla="*/ 428591 w 772428"/>
              <a:gd name="connsiteY30" fmla="*/ 121376 h 824209"/>
              <a:gd name="connsiteX31" fmla="*/ 442767 w 772428"/>
              <a:gd name="connsiteY31" fmla="*/ 139142 h 824209"/>
              <a:gd name="connsiteX32" fmla="*/ 397662 w 772428"/>
              <a:gd name="connsiteY32" fmla="*/ 257704 h 824209"/>
              <a:gd name="connsiteX33" fmla="*/ 304414 w 772428"/>
              <a:gd name="connsiteY33" fmla="*/ 322324 h 824209"/>
              <a:gd name="connsiteX34" fmla="*/ 294932 w 772428"/>
              <a:gd name="connsiteY34" fmla="*/ 329228 h 824209"/>
              <a:gd name="connsiteX35" fmla="*/ 286740 w 772428"/>
              <a:gd name="connsiteY35" fmla="*/ 361078 h 824209"/>
              <a:gd name="connsiteX36" fmla="*/ 319510 w 772428"/>
              <a:gd name="connsiteY36" fmla="*/ 364484 h 824209"/>
              <a:gd name="connsiteX37" fmla="*/ 391862 w 772428"/>
              <a:gd name="connsiteY37" fmla="*/ 314408 h 824209"/>
              <a:gd name="connsiteX38" fmla="*/ 555069 w 772428"/>
              <a:gd name="connsiteY38" fmla="*/ 263319 h 824209"/>
              <a:gd name="connsiteX39" fmla="*/ 703088 w 772428"/>
              <a:gd name="connsiteY39" fmla="*/ 214808 h 824209"/>
              <a:gd name="connsiteX40" fmla="*/ 766971 w 772428"/>
              <a:gd name="connsiteY40" fmla="*/ 208457 h 824209"/>
              <a:gd name="connsiteX41" fmla="*/ 772034 w 772428"/>
              <a:gd name="connsiteY41" fmla="*/ 225302 h 824209"/>
              <a:gd name="connsiteX42" fmla="*/ 761448 w 772428"/>
              <a:gd name="connsiteY42" fmla="*/ 236440 h 824209"/>
              <a:gd name="connsiteX43" fmla="*/ 682192 w 772428"/>
              <a:gd name="connsiteY43" fmla="*/ 266725 h 824209"/>
              <a:gd name="connsiteX44" fmla="*/ 569890 w 772428"/>
              <a:gd name="connsiteY44" fmla="*/ 295353 h 824209"/>
              <a:gd name="connsiteX45" fmla="*/ 375569 w 772428"/>
              <a:gd name="connsiteY45" fmla="*/ 362827 h 824209"/>
              <a:gd name="connsiteX46" fmla="*/ 375938 w 772428"/>
              <a:gd name="connsiteY46" fmla="*/ 382526 h 824209"/>
              <a:gd name="connsiteX47" fmla="*/ 393519 w 772428"/>
              <a:gd name="connsiteY47" fmla="*/ 405815 h 824209"/>
              <a:gd name="connsiteX48" fmla="*/ 366640 w 772428"/>
              <a:gd name="connsiteY48" fmla="*/ 411062 h 824209"/>
              <a:gd name="connsiteX49" fmla="*/ 333410 w 772428"/>
              <a:gd name="connsiteY49" fmla="*/ 452024 h 824209"/>
              <a:gd name="connsiteX50" fmla="*/ 369678 w 772428"/>
              <a:gd name="connsiteY50" fmla="*/ 485991 h 824209"/>
              <a:gd name="connsiteX51" fmla="*/ 407695 w 772428"/>
              <a:gd name="connsiteY51" fmla="*/ 451932 h 824209"/>
              <a:gd name="connsiteX52" fmla="*/ 414231 w 772428"/>
              <a:gd name="connsiteY52" fmla="*/ 425698 h 824209"/>
              <a:gd name="connsiteX53" fmla="*/ 437428 w 772428"/>
              <a:gd name="connsiteY53" fmla="*/ 444016 h 824209"/>
              <a:gd name="connsiteX54" fmla="*/ 530216 w 772428"/>
              <a:gd name="connsiteY54" fmla="*/ 536527 h 824209"/>
              <a:gd name="connsiteX55" fmla="*/ 531044 w 772428"/>
              <a:gd name="connsiteY55" fmla="*/ 561934 h 824209"/>
              <a:gd name="connsiteX56" fmla="*/ 426934 w 772428"/>
              <a:gd name="connsiteY56" fmla="*/ 665215 h 824209"/>
              <a:gd name="connsiteX57" fmla="*/ 413034 w 772428"/>
              <a:gd name="connsiteY57" fmla="*/ 673776 h 824209"/>
              <a:gd name="connsiteX58" fmla="*/ 409444 w 772428"/>
              <a:gd name="connsiteY58" fmla="*/ 659600 h 824209"/>
              <a:gd name="connsiteX59" fmla="*/ 405670 w 772428"/>
              <a:gd name="connsiteY59" fmla="*/ 638428 h 824209"/>
              <a:gd name="connsiteX60" fmla="*/ 366456 w 772428"/>
              <a:gd name="connsiteY60" fmla="*/ 613022 h 824209"/>
              <a:gd name="connsiteX61" fmla="*/ 333594 w 772428"/>
              <a:gd name="connsiteY61" fmla="*/ 644320 h 824209"/>
              <a:gd name="connsiteX62" fmla="*/ 356883 w 772428"/>
              <a:gd name="connsiteY62" fmla="*/ 684914 h 824209"/>
              <a:gd name="connsiteX63" fmla="*/ 372071 w 772428"/>
              <a:gd name="connsiteY63" fmla="*/ 688504 h 824209"/>
              <a:gd name="connsiteX64" fmla="*/ 392507 w 772428"/>
              <a:gd name="connsiteY64" fmla="*/ 694395 h 824209"/>
              <a:gd name="connsiteX65" fmla="*/ 379528 w 772428"/>
              <a:gd name="connsiteY65" fmla="*/ 712714 h 824209"/>
              <a:gd name="connsiteX66" fmla="*/ 281677 w 772428"/>
              <a:gd name="connsiteY66" fmla="*/ 816640 h 824209"/>
              <a:gd name="connsiteX67" fmla="*/ 256823 w 772428"/>
              <a:gd name="connsiteY67" fmla="*/ 816271 h 824209"/>
              <a:gd name="connsiteX68" fmla="*/ 192755 w 772428"/>
              <a:gd name="connsiteY68" fmla="*/ 747693 h 824209"/>
              <a:gd name="connsiteX69" fmla="*/ 167625 w 772428"/>
              <a:gd name="connsiteY69" fmla="*/ 747693 h 824209"/>
              <a:gd name="connsiteX70" fmla="*/ 69867 w 772428"/>
              <a:gd name="connsiteY70" fmla="*/ 747877 h 824209"/>
              <a:gd name="connsiteX71" fmla="*/ 72997 w 772428"/>
              <a:gd name="connsiteY71" fmla="*/ 650303 h 824209"/>
              <a:gd name="connsiteX72" fmla="*/ 74101 w 772428"/>
              <a:gd name="connsiteY72" fmla="*/ 626093 h 824209"/>
              <a:gd name="connsiteX73" fmla="*/ 0 w 772428"/>
              <a:gd name="connsiteY73" fmla="*/ 553189 h 824209"/>
              <a:gd name="connsiteX74" fmla="*/ 0 w 772428"/>
              <a:gd name="connsiteY74" fmla="*/ 537540 h 824209"/>
              <a:gd name="connsiteX75" fmla="*/ 144244 w 772428"/>
              <a:gd name="connsiteY75" fmla="*/ 441162 h 824209"/>
              <a:gd name="connsiteX76" fmla="*/ 138905 w 772428"/>
              <a:gd name="connsiteY76" fmla="*/ 448895 h 824209"/>
              <a:gd name="connsiteX77" fmla="*/ 50444 w 772428"/>
              <a:gd name="connsiteY77" fmla="*/ 537356 h 824209"/>
              <a:gd name="connsiteX78" fmla="*/ 50536 w 772428"/>
              <a:gd name="connsiteY78" fmla="*/ 561013 h 824209"/>
              <a:gd name="connsiteX79" fmla="*/ 123993 w 772428"/>
              <a:gd name="connsiteY79" fmla="*/ 633918 h 824209"/>
              <a:gd name="connsiteX80" fmla="*/ 141299 w 772428"/>
              <a:gd name="connsiteY80" fmla="*/ 655458 h 824209"/>
              <a:gd name="connsiteX81" fmla="*/ 113499 w 772428"/>
              <a:gd name="connsiteY81" fmla="*/ 663374 h 824209"/>
              <a:gd name="connsiteX82" fmla="*/ 109633 w 772428"/>
              <a:gd name="connsiteY82" fmla="*/ 663926 h 824209"/>
              <a:gd name="connsiteX83" fmla="*/ 80453 w 772428"/>
              <a:gd name="connsiteY83" fmla="*/ 702956 h 824209"/>
              <a:gd name="connsiteX84" fmla="*/ 115248 w 772428"/>
              <a:gd name="connsiteY84" fmla="*/ 736647 h 824209"/>
              <a:gd name="connsiteX85" fmla="*/ 156487 w 772428"/>
              <a:gd name="connsiteY85" fmla="*/ 691818 h 824209"/>
              <a:gd name="connsiteX86" fmla="*/ 162655 w 772428"/>
              <a:gd name="connsiteY86" fmla="*/ 674881 h 824209"/>
              <a:gd name="connsiteX87" fmla="*/ 175818 w 772428"/>
              <a:gd name="connsiteY87" fmla="*/ 684914 h 824209"/>
              <a:gd name="connsiteX88" fmla="*/ 258572 w 772428"/>
              <a:gd name="connsiteY88" fmla="*/ 773375 h 824209"/>
              <a:gd name="connsiteX89" fmla="*/ 280388 w 772428"/>
              <a:gd name="connsiteY89" fmla="*/ 773468 h 824209"/>
              <a:gd name="connsiteX90" fmla="*/ 325954 w 772428"/>
              <a:gd name="connsiteY90" fmla="*/ 725141 h 824209"/>
              <a:gd name="connsiteX91" fmla="*/ 325493 w 772428"/>
              <a:gd name="connsiteY91" fmla="*/ 701207 h 824209"/>
              <a:gd name="connsiteX92" fmla="*/ 322272 w 772428"/>
              <a:gd name="connsiteY92" fmla="*/ 600687 h 824209"/>
              <a:gd name="connsiteX93" fmla="*/ 422700 w 772428"/>
              <a:gd name="connsiteY93" fmla="*/ 606671 h 824209"/>
              <a:gd name="connsiteX94" fmla="*/ 442122 w 772428"/>
              <a:gd name="connsiteY94" fmla="*/ 607223 h 824209"/>
              <a:gd name="connsiteX95" fmla="*/ 486031 w 772428"/>
              <a:gd name="connsiteY95" fmla="*/ 562670 h 824209"/>
              <a:gd name="connsiteX96" fmla="*/ 484558 w 772428"/>
              <a:gd name="connsiteY96" fmla="*/ 533766 h 824209"/>
              <a:gd name="connsiteX97" fmla="*/ 446909 w 772428"/>
              <a:gd name="connsiteY97" fmla="*/ 496853 h 824209"/>
              <a:gd name="connsiteX98" fmla="*/ 418005 w 772428"/>
              <a:gd name="connsiteY98" fmla="*/ 496577 h 824209"/>
              <a:gd name="connsiteX99" fmla="*/ 344272 w 772428"/>
              <a:gd name="connsiteY99" fmla="*/ 511582 h 824209"/>
              <a:gd name="connsiteX100" fmla="*/ 301468 w 772428"/>
              <a:gd name="connsiteY100" fmla="*/ 449355 h 824209"/>
              <a:gd name="connsiteX101" fmla="*/ 320339 w 772428"/>
              <a:gd name="connsiteY101" fmla="*/ 399831 h 824209"/>
              <a:gd name="connsiteX102" fmla="*/ 247802 w 772428"/>
              <a:gd name="connsiteY102" fmla="*/ 338525 h 824209"/>
              <a:gd name="connsiteX103" fmla="*/ 182906 w 772428"/>
              <a:gd name="connsiteY103" fmla="*/ 404802 h 824209"/>
              <a:gd name="connsiteX104" fmla="*/ 162471 w 772428"/>
              <a:gd name="connsiteY104" fmla="*/ 420635 h 824209"/>
              <a:gd name="connsiteX105" fmla="*/ 155567 w 772428"/>
              <a:gd name="connsiteY105" fmla="*/ 394400 h 824209"/>
              <a:gd name="connsiteX106" fmla="*/ 116721 w 772428"/>
              <a:gd name="connsiteY106" fmla="*/ 361538 h 824209"/>
              <a:gd name="connsiteX107" fmla="*/ 80177 w 772428"/>
              <a:gd name="connsiteY107" fmla="*/ 397346 h 824209"/>
              <a:gd name="connsiteX108" fmla="*/ 113499 w 772428"/>
              <a:gd name="connsiteY108" fmla="*/ 434811 h 824209"/>
              <a:gd name="connsiteX109" fmla="*/ 144060 w 772428"/>
              <a:gd name="connsiteY109" fmla="*/ 440886 h 824209"/>
              <a:gd name="connsiteX110" fmla="*/ 294932 w 772428"/>
              <a:gd name="connsiteY110" fmla="*/ 276391 h 824209"/>
              <a:gd name="connsiteX111" fmla="*/ 297510 w 772428"/>
              <a:gd name="connsiteY111" fmla="*/ 285872 h 824209"/>
              <a:gd name="connsiteX112" fmla="*/ 311502 w 772428"/>
              <a:gd name="connsiteY112" fmla="*/ 274826 h 824209"/>
              <a:gd name="connsiteX113" fmla="*/ 369954 w 772428"/>
              <a:gd name="connsiteY113" fmla="*/ 153594 h 824209"/>
              <a:gd name="connsiteX114" fmla="*/ 370967 w 772428"/>
              <a:gd name="connsiteY114" fmla="*/ 131502 h 824209"/>
              <a:gd name="connsiteX115" fmla="*/ 346757 w 772428"/>
              <a:gd name="connsiteY115" fmla="*/ 139602 h 824209"/>
              <a:gd name="connsiteX116" fmla="*/ 294932 w 772428"/>
              <a:gd name="connsiteY116" fmla="*/ 276483 h 824209"/>
              <a:gd name="connsiteX117" fmla="*/ 359276 w 772428"/>
              <a:gd name="connsiteY117" fmla="*/ 245461 h 824209"/>
              <a:gd name="connsiteX118" fmla="*/ 407879 w 772428"/>
              <a:gd name="connsiteY118" fmla="*/ 147150 h 824209"/>
              <a:gd name="connsiteX119" fmla="*/ 359276 w 772428"/>
              <a:gd name="connsiteY119" fmla="*/ 245461 h 82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72428" h="824209">
                <a:moveTo>
                  <a:pt x="0" y="537540"/>
                </a:moveTo>
                <a:cubicBezTo>
                  <a:pt x="7180" y="537724"/>
                  <a:pt x="12243" y="533766"/>
                  <a:pt x="16937" y="529071"/>
                </a:cubicBezTo>
                <a:cubicBezTo>
                  <a:pt x="36728" y="509188"/>
                  <a:pt x="56335" y="489213"/>
                  <a:pt x="76403" y="469606"/>
                </a:cubicBezTo>
                <a:cubicBezTo>
                  <a:pt x="83675" y="462518"/>
                  <a:pt x="83306" y="458376"/>
                  <a:pt x="75574" y="451012"/>
                </a:cubicBezTo>
                <a:cubicBezTo>
                  <a:pt x="43448" y="420543"/>
                  <a:pt x="41515" y="379764"/>
                  <a:pt x="69775" y="350768"/>
                </a:cubicBezTo>
                <a:cubicBezTo>
                  <a:pt x="98771" y="320943"/>
                  <a:pt x="139182" y="322508"/>
                  <a:pt x="171676" y="355094"/>
                </a:cubicBezTo>
                <a:cubicBezTo>
                  <a:pt x="176554" y="359973"/>
                  <a:pt x="180421" y="365864"/>
                  <a:pt x="187232" y="358500"/>
                </a:cubicBezTo>
                <a:cubicBezTo>
                  <a:pt x="192111" y="353161"/>
                  <a:pt x="201408" y="348559"/>
                  <a:pt x="194228" y="339169"/>
                </a:cubicBezTo>
                <a:cubicBezTo>
                  <a:pt x="178487" y="318642"/>
                  <a:pt x="181985" y="296458"/>
                  <a:pt x="187509" y="273721"/>
                </a:cubicBezTo>
                <a:cubicBezTo>
                  <a:pt x="191927" y="255403"/>
                  <a:pt x="197910" y="236993"/>
                  <a:pt x="199475" y="218398"/>
                </a:cubicBezTo>
                <a:cubicBezTo>
                  <a:pt x="206195" y="133619"/>
                  <a:pt x="262346" y="74706"/>
                  <a:pt x="306807" y="9626"/>
                </a:cubicBezTo>
                <a:cubicBezTo>
                  <a:pt x="312974" y="605"/>
                  <a:pt x="321903" y="1157"/>
                  <a:pt x="331109" y="605"/>
                </a:cubicBezTo>
                <a:cubicBezTo>
                  <a:pt x="390942" y="-2985"/>
                  <a:pt x="449026" y="10270"/>
                  <a:pt x="507847" y="17634"/>
                </a:cubicBezTo>
                <a:cubicBezTo>
                  <a:pt x="587195" y="27576"/>
                  <a:pt x="665715" y="46078"/>
                  <a:pt x="746444" y="42948"/>
                </a:cubicBezTo>
                <a:cubicBezTo>
                  <a:pt x="749022" y="42856"/>
                  <a:pt x="751599" y="43409"/>
                  <a:pt x="754268" y="43501"/>
                </a:cubicBezTo>
                <a:cubicBezTo>
                  <a:pt x="763289" y="43961"/>
                  <a:pt x="771206" y="45158"/>
                  <a:pt x="771390" y="57216"/>
                </a:cubicBezTo>
                <a:cubicBezTo>
                  <a:pt x="771666" y="70011"/>
                  <a:pt x="763566" y="72313"/>
                  <a:pt x="753624" y="72681"/>
                </a:cubicBezTo>
                <a:cubicBezTo>
                  <a:pt x="705941" y="74522"/>
                  <a:pt x="658719" y="71300"/>
                  <a:pt x="611497" y="63844"/>
                </a:cubicBezTo>
                <a:cubicBezTo>
                  <a:pt x="536199" y="52061"/>
                  <a:pt x="460717" y="41568"/>
                  <a:pt x="385235" y="31350"/>
                </a:cubicBezTo>
                <a:cubicBezTo>
                  <a:pt x="369862" y="29233"/>
                  <a:pt x="354029" y="30982"/>
                  <a:pt x="338381" y="30614"/>
                </a:cubicBezTo>
                <a:cubicBezTo>
                  <a:pt x="329912" y="30429"/>
                  <a:pt x="325493" y="35492"/>
                  <a:pt x="321259" y="41568"/>
                </a:cubicBezTo>
                <a:cubicBezTo>
                  <a:pt x="298246" y="74798"/>
                  <a:pt x="275141" y="107937"/>
                  <a:pt x="252129" y="141167"/>
                </a:cubicBezTo>
                <a:cubicBezTo>
                  <a:pt x="242463" y="155159"/>
                  <a:pt x="242187" y="172004"/>
                  <a:pt x="238505" y="187745"/>
                </a:cubicBezTo>
                <a:cubicBezTo>
                  <a:pt x="230220" y="223277"/>
                  <a:pt x="222396" y="258901"/>
                  <a:pt x="214295" y="294525"/>
                </a:cubicBezTo>
                <a:cubicBezTo>
                  <a:pt x="212362" y="302993"/>
                  <a:pt x="210061" y="312567"/>
                  <a:pt x="218806" y="317629"/>
                </a:cubicBezTo>
                <a:cubicBezTo>
                  <a:pt x="228011" y="322876"/>
                  <a:pt x="232061" y="312383"/>
                  <a:pt x="237769" y="308056"/>
                </a:cubicBezTo>
                <a:cubicBezTo>
                  <a:pt x="256639" y="293420"/>
                  <a:pt x="266673" y="274273"/>
                  <a:pt x="269894" y="250156"/>
                </a:cubicBezTo>
                <a:cubicBezTo>
                  <a:pt x="273024" y="226959"/>
                  <a:pt x="278731" y="204038"/>
                  <a:pt x="285267" y="181578"/>
                </a:cubicBezTo>
                <a:cubicBezTo>
                  <a:pt x="294748" y="148623"/>
                  <a:pt x="319510" y="125334"/>
                  <a:pt x="340958" y="100204"/>
                </a:cubicBezTo>
                <a:cubicBezTo>
                  <a:pt x="346021" y="94313"/>
                  <a:pt x="355226" y="93116"/>
                  <a:pt x="363050" y="95970"/>
                </a:cubicBezTo>
                <a:cubicBezTo>
                  <a:pt x="385051" y="104070"/>
                  <a:pt x="406867" y="112539"/>
                  <a:pt x="428591" y="121376"/>
                </a:cubicBezTo>
                <a:cubicBezTo>
                  <a:pt x="436231" y="124506"/>
                  <a:pt x="440742" y="131041"/>
                  <a:pt x="442767" y="139142"/>
                </a:cubicBezTo>
                <a:cubicBezTo>
                  <a:pt x="454181" y="184615"/>
                  <a:pt x="436691" y="230641"/>
                  <a:pt x="397662" y="257704"/>
                </a:cubicBezTo>
                <a:cubicBezTo>
                  <a:pt x="366640" y="279244"/>
                  <a:pt x="335527" y="300784"/>
                  <a:pt x="304414" y="322324"/>
                </a:cubicBezTo>
                <a:cubicBezTo>
                  <a:pt x="301192" y="324533"/>
                  <a:pt x="297878" y="326651"/>
                  <a:pt x="294932" y="329228"/>
                </a:cubicBezTo>
                <a:cubicBezTo>
                  <a:pt x="284623" y="337881"/>
                  <a:pt x="277259" y="348006"/>
                  <a:pt x="286740" y="361078"/>
                </a:cubicBezTo>
                <a:cubicBezTo>
                  <a:pt x="295761" y="373597"/>
                  <a:pt x="307820" y="372400"/>
                  <a:pt x="319510" y="364484"/>
                </a:cubicBezTo>
                <a:cubicBezTo>
                  <a:pt x="343812" y="348006"/>
                  <a:pt x="369034" y="332726"/>
                  <a:pt x="391862" y="314408"/>
                </a:cubicBezTo>
                <a:cubicBezTo>
                  <a:pt x="439821" y="275654"/>
                  <a:pt x="493119" y="257244"/>
                  <a:pt x="555069" y="263319"/>
                </a:cubicBezTo>
                <a:cubicBezTo>
                  <a:pt x="611037" y="268750"/>
                  <a:pt x="660468" y="252089"/>
                  <a:pt x="703088" y="214808"/>
                </a:cubicBezTo>
                <a:cubicBezTo>
                  <a:pt x="722235" y="198055"/>
                  <a:pt x="745524" y="206616"/>
                  <a:pt x="766971" y="208457"/>
                </a:cubicBezTo>
                <a:cubicBezTo>
                  <a:pt x="774796" y="209101"/>
                  <a:pt x="771850" y="219135"/>
                  <a:pt x="772034" y="225302"/>
                </a:cubicBezTo>
                <a:cubicBezTo>
                  <a:pt x="772126" y="232298"/>
                  <a:pt x="767984" y="237729"/>
                  <a:pt x="761448" y="236440"/>
                </a:cubicBezTo>
                <a:cubicBezTo>
                  <a:pt x="728586" y="230273"/>
                  <a:pt x="707046" y="251997"/>
                  <a:pt x="682192" y="266725"/>
                </a:cubicBezTo>
                <a:cubicBezTo>
                  <a:pt x="647765" y="287068"/>
                  <a:pt x="609656" y="296182"/>
                  <a:pt x="569890" y="295353"/>
                </a:cubicBezTo>
                <a:cubicBezTo>
                  <a:pt x="453813" y="292960"/>
                  <a:pt x="477746" y="295813"/>
                  <a:pt x="375569" y="362827"/>
                </a:cubicBezTo>
                <a:cubicBezTo>
                  <a:pt x="363879" y="370467"/>
                  <a:pt x="369954" y="375530"/>
                  <a:pt x="375938" y="382526"/>
                </a:cubicBezTo>
                <a:cubicBezTo>
                  <a:pt x="382473" y="390166"/>
                  <a:pt x="397017" y="395781"/>
                  <a:pt x="393519" y="405815"/>
                </a:cubicBezTo>
                <a:cubicBezTo>
                  <a:pt x="390482" y="414744"/>
                  <a:pt x="375938" y="408944"/>
                  <a:pt x="366640" y="411062"/>
                </a:cubicBezTo>
                <a:cubicBezTo>
                  <a:pt x="343720" y="416216"/>
                  <a:pt x="331845" y="430208"/>
                  <a:pt x="333410" y="452024"/>
                </a:cubicBezTo>
                <a:cubicBezTo>
                  <a:pt x="334791" y="471263"/>
                  <a:pt x="349887" y="485439"/>
                  <a:pt x="369678" y="485991"/>
                </a:cubicBezTo>
                <a:cubicBezTo>
                  <a:pt x="390113" y="486636"/>
                  <a:pt x="402816" y="474485"/>
                  <a:pt x="407695" y="451932"/>
                </a:cubicBezTo>
                <a:cubicBezTo>
                  <a:pt x="409720" y="442819"/>
                  <a:pt x="404750" y="428183"/>
                  <a:pt x="414231" y="425698"/>
                </a:cubicBezTo>
                <a:cubicBezTo>
                  <a:pt x="423896" y="423212"/>
                  <a:pt x="430156" y="436928"/>
                  <a:pt x="437428" y="444016"/>
                </a:cubicBezTo>
                <a:cubicBezTo>
                  <a:pt x="468541" y="474669"/>
                  <a:pt x="499102" y="505874"/>
                  <a:pt x="530216" y="536527"/>
                </a:cubicBezTo>
                <a:cubicBezTo>
                  <a:pt x="539145" y="545364"/>
                  <a:pt x="541814" y="551624"/>
                  <a:pt x="531044" y="561934"/>
                </a:cubicBezTo>
                <a:cubicBezTo>
                  <a:pt x="495788" y="595809"/>
                  <a:pt x="461637" y="630880"/>
                  <a:pt x="426934" y="665215"/>
                </a:cubicBezTo>
                <a:cubicBezTo>
                  <a:pt x="423068" y="669081"/>
                  <a:pt x="419754" y="676538"/>
                  <a:pt x="413034" y="673776"/>
                </a:cubicBezTo>
                <a:cubicBezTo>
                  <a:pt x="407511" y="671475"/>
                  <a:pt x="410273" y="664479"/>
                  <a:pt x="409444" y="659600"/>
                </a:cubicBezTo>
                <a:cubicBezTo>
                  <a:pt x="408248" y="652512"/>
                  <a:pt x="407695" y="645240"/>
                  <a:pt x="405670" y="638428"/>
                </a:cubicBezTo>
                <a:cubicBezTo>
                  <a:pt x="400607" y="621399"/>
                  <a:pt x="384498" y="611273"/>
                  <a:pt x="366456" y="613022"/>
                </a:cubicBezTo>
                <a:cubicBezTo>
                  <a:pt x="350163" y="614587"/>
                  <a:pt x="335895" y="628211"/>
                  <a:pt x="333594" y="644320"/>
                </a:cubicBezTo>
                <a:cubicBezTo>
                  <a:pt x="331016" y="662362"/>
                  <a:pt x="340314" y="678931"/>
                  <a:pt x="356883" y="684914"/>
                </a:cubicBezTo>
                <a:cubicBezTo>
                  <a:pt x="361762" y="686663"/>
                  <a:pt x="367009" y="687215"/>
                  <a:pt x="372071" y="688504"/>
                </a:cubicBezTo>
                <a:cubicBezTo>
                  <a:pt x="379067" y="690437"/>
                  <a:pt x="390113" y="685098"/>
                  <a:pt x="392507" y="694395"/>
                </a:cubicBezTo>
                <a:cubicBezTo>
                  <a:pt x="394532" y="702128"/>
                  <a:pt x="384774" y="707099"/>
                  <a:pt x="379528" y="712714"/>
                </a:cubicBezTo>
                <a:cubicBezTo>
                  <a:pt x="347033" y="747417"/>
                  <a:pt x="313711" y="781476"/>
                  <a:pt x="281677" y="816640"/>
                </a:cubicBezTo>
                <a:cubicBezTo>
                  <a:pt x="271643" y="827686"/>
                  <a:pt x="265476" y="825845"/>
                  <a:pt x="256823" y="816271"/>
                </a:cubicBezTo>
                <a:cubicBezTo>
                  <a:pt x="235743" y="793167"/>
                  <a:pt x="213835" y="770798"/>
                  <a:pt x="192755" y="747693"/>
                </a:cubicBezTo>
                <a:cubicBezTo>
                  <a:pt x="183826" y="738028"/>
                  <a:pt x="177751" y="737291"/>
                  <a:pt x="167625" y="747693"/>
                </a:cubicBezTo>
                <a:cubicBezTo>
                  <a:pt x="139274" y="776505"/>
                  <a:pt x="97390" y="775769"/>
                  <a:pt x="69867" y="747877"/>
                </a:cubicBezTo>
                <a:cubicBezTo>
                  <a:pt x="42620" y="720170"/>
                  <a:pt x="43356" y="677642"/>
                  <a:pt x="72997" y="650303"/>
                </a:cubicBezTo>
                <a:cubicBezTo>
                  <a:pt x="83030" y="641098"/>
                  <a:pt x="84503" y="635851"/>
                  <a:pt x="74101" y="626093"/>
                </a:cubicBezTo>
                <a:cubicBezTo>
                  <a:pt x="48695" y="602252"/>
                  <a:pt x="24578" y="577490"/>
                  <a:pt x="0" y="553189"/>
                </a:cubicBezTo>
                <a:cubicBezTo>
                  <a:pt x="0" y="547942"/>
                  <a:pt x="0" y="542787"/>
                  <a:pt x="0" y="537540"/>
                </a:cubicBezTo>
                <a:close/>
                <a:moveTo>
                  <a:pt x="144244" y="441162"/>
                </a:moveTo>
                <a:cubicBezTo>
                  <a:pt x="141851" y="444752"/>
                  <a:pt x="140654" y="447146"/>
                  <a:pt x="138905" y="448895"/>
                </a:cubicBezTo>
                <a:cubicBezTo>
                  <a:pt x="109541" y="478535"/>
                  <a:pt x="80361" y="508360"/>
                  <a:pt x="50444" y="537356"/>
                </a:cubicBezTo>
                <a:cubicBezTo>
                  <a:pt x="41147" y="546377"/>
                  <a:pt x="41239" y="552176"/>
                  <a:pt x="50536" y="561013"/>
                </a:cubicBezTo>
                <a:cubicBezTo>
                  <a:pt x="75574" y="584762"/>
                  <a:pt x="99968" y="609248"/>
                  <a:pt x="123993" y="633918"/>
                </a:cubicBezTo>
                <a:cubicBezTo>
                  <a:pt x="130529" y="640638"/>
                  <a:pt x="144428" y="646161"/>
                  <a:pt x="141299" y="655458"/>
                </a:cubicBezTo>
                <a:cubicBezTo>
                  <a:pt x="137801" y="665675"/>
                  <a:pt x="123165" y="661349"/>
                  <a:pt x="113499" y="663374"/>
                </a:cubicBezTo>
                <a:cubicBezTo>
                  <a:pt x="112211" y="663650"/>
                  <a:pt x="110922" y="663650"/>
                  <a:pt x="109633" y="663926"/>
                </a:cubicBezTo>
                <a:cubicBezTo>
                  <a:pt x="92788" y="667701"/>
                  <a:pt x="78704" y="686663"/>
                  <a:pt x="80453" y="702956"/>
                </a:cubicBezTo>
                <a:cubicBezTo>
                  <a:pt x="82478" y="721551"/>
                  <a:pt x="96746" y="735450"/>
                  <a:pt x="115248" y="736647"/>
                </a:cubicBezTo>
                <a:cubicBezTo>
                  <a:pt x="141115" y="738396"/>
                  <a:pt x="153081" y="725233"/>
                  <a:pt x="156487" y="691818"/>
                </a:cubicBezTo>
                <a:cubicBezTo>
                  <a:pt x="157132" y="685651"/>
                  <a:pt x="155383" y="676998"/>
                  <a:pt x="162655" y="674881"/>
                </a:cubicBezTo>
                <a:cubicBezTo>
                  <a:pt x="168822" y="673040"/>
                  <a:pt x="171952" y="680772"/>
                  <a:pt x="175818" y="684914"/>
                </a:cubicBezTo>
                <a:cubicBezTo>
                  <a:pt x="203525" y="714279"/>
                  <a:pt x="231325" y="743551"/>
                  <a:pt x="258572" y="773375"/>
                </a:cubicBezTo>
                <a:cubicBezTo>
                  <a:pt x="266581" y="782120"/>
                  <a:pt x="272196" y="782857"/>
                  <a:pt x="280388" y="773468"/>
                </a:cubicBezTo>
                <a:cubicBezTo>
                  <a:pt x="294932" y="756806"/>
                  <a:pt x="310029" y="740513"/>
                  <a:pt x="325954" y="725141"/>
                </a:cubicBezTo>
                <a:cubicBezTo>
                  <a:pt x="335527" y="715935"/>
                  <a:pt x="336448" y="710965"/>
                  <a:pt x="325493" y="701207"/>
                </a:cubicBezTo>
                <a:cubicBezTo>
                  <a:pt x="294196" y="673316"/>
                  <a:pt x="293460" y="629131"/>
                  <a:pt x="322272" y="600687"/>
                </a:cubicBezTo>
                <a:cubicBezTo>
                  <a:pt x="350439" y="572796"/>
                  <a:pt x="395268" y="574913"/>
                  <a:pt x="422700" y="606671"/>
                </a:cubicBezTo>
                <a:cubicBezTo>
                  <a:pt x="430800" y="616060"/>
                  <a:pt x="434942" y="614955"/>
                  <a:pt x="442122" y="607223"/>
                </a:cubicBezTo>
                <a:cubicBezTo>
                  <a:pt x="456390" y="592034"/>
                  <a:pt x="470842" y="576938"/>
                  <a:pt x="486031" y="562670"/>
                </a:cubicBezTo>
                <a:cubicBezTo>
                  <a:pt x="497629" y="551808"/>
                  <a:pt x="495696" y="543523"/>
                  <a:pt x="484558" y="533766"/>
                </a:cubicBezTo>
                <a:cubicBezTo>
                  <a:pt x="471395" y="522167"/>
                  <a:pt x="458600" y="509925"/>
                  <a:pt x="446909" y="496853"/>
                </a:cubicBezTo>
                <a:cubicBezTo>
                  <a:pt x="436507" y="485255"/>
                  <a:pt x="429880" y="483782"/>
                  <a:pt x="418005" y="496577"/>
                </a:cubicBezTo>
                <a:cubicBezTo>
                  <a:pt x="397938" y="518209"/>
                  <a:pt x="371611" y="522260"/>
                  <a:pt x="344272" y="511582"/>
                </a:cubicBezTo>
                <a:cubicBezTo>
                  <a:pt x="316472" y="500720"/>
                  <a:pt x="303125" y="478351"/>
                  <a:pt x="301468" y="449355"/>
                </a:cubicBezTo>
                <a:cubicBezTo>
                  <a:pt x="300455" y="431129"/>
                  <a:pt x="309200" y="415572"/>
                  <a:pt x="320339" y="399831"/>
                </a:cubicBezTo>
                <a:cubicBezTo>
                  <a:pt x="275233" y="406091"/>
                  <a:pt x="253970" y="383354"/>
                  <a:pt x="247802" y="338525"/>
                </a:cubicBezTo>
                <a:cubicBezTo>
                  <a:pt x="223869" y="363011"/>
                  <a:pt x="203710" y="384275"/>
                  <a:pt x="182906" y="404802"/>
                </a:cubicBezTo>
                <a:cubicBezTo>
                  <a:pt x="176646" y="411062"/>
                  <a:pt x="170571" y="423396"/>
                  <a:pt x="162471" y="420635"/>
                </a:cubicBezTo>
                <a:cubicBezTo>
                  <a:pt x="152253" y="417229"/>
                  <a:pt x="156947" y="403605"/>
                  <a:pt x="155567" y="394400"/>
                </a:cubicBezTo>
                <a:cubicBezTo>
                  <a:pt x="152529" y="373228"/>
                  <a:pt x="138169" y="360894"/>
                  <a:pt x="116721" y="361538"/>
                </a:cubicBezTo>
                <a:cubicBezTo>
                  <a:pt x="96010" y="362182"/>
                  <a:pt x="80821" y="377095"/>
                  <a:pt x="80177" y="397346"/>
                </a:cubicBezTo>
                <a:cubicBezTo>
                  <a:pt x="79624" y="414928"/>
                  <a:pt x="94813" y="432141"/>
                  <a:pt x="113499" y="434811"/>
                </a:cubicBezTo>
                <a:cubicBezTo>
                  <a:pt x="123073" y="436192"/>
                  <a:pt x="132922" y="435731"/>
                  <a:pt x="144060" y="440886"/>
                </a:cubicBezTo>
                <a:close/>
                <a:moveTo>
                  <a:pt x="294932" y="276391"/>
                </a:moveTo>
                <a:cubicBezTo>
                  <a:pt x="295393" y="279336"/>
                  <a:pt x="292631" y="284951"/>
                  <a:pt x="297510" y="285872"/>
                </a:cubicBezTo>
                <a:cubicBezTo>
                  <a:pt x="305334" y="287437"/>
                  <a:pt x="308648" y="280625"/>
                  <a:pt x="311502" y="274826"/>
                </a:cubicBezTo>
                <a:cubicBezTo>
                  <a:pt x="331109" y="234507"/>
                  <a:pt x="350992" y="194189"/>
                  <a:pt x="369954" y="153594"/>
                </a:cubicBezTo>
                <a:cubicBezTo>
                  <a:pt x="372992" y="147058"/>
                  <a:pt x="381921" y="138958"/>
                  <a:pt x="370967" y="131502"/>
                </a:cubicBezTo>
                <a:cubicBezTo>
                  <a:pt x="359644" y="123861"/>
                  <a:pt x="354121" y="132514"/>
                  <a:pt x="346757" y="139602"/>
                </a:cubicBezTo>
                <a:cubicBezTo>
                  <a:pt x="307912" y="176975"/>
                  <a:pt x="307912" y="228800"/>
                  <a:pt x="294932" y="276483"/>
                </a:cubicBezTo>
                <a:close/>
                <a:moveTo>
                  <a:pt x="359276" y="245461"/>
                </a:moveTo>
                <a:cubicBezTo>
                  <a:pt x="408432" y="215176"/>
                  <a:pt x="423436" y="184431"/>
                  <a:pt x="407879" y="147150"/>
                </a:cubicBezTo>
                <a:cubicBezTo>
                  <a:pt x="391770" y="179645"/>
                  <a:pt x="376766" y="210114"/>
                  <a:pt x="359276" y="245461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8" name="Forma libre: forma 67">
            <a:extLst>
              <a:ext uri="{FF2B5EF4-FFF2-40B4-BE49-F238E27FC236}">
                <a16:creationId xmlns:a16="http://schemas.microsoft.com/office/drawing/2014/main" id="{9BFB378B-468C-4068-A603-7D45B2258F69}"/>
              </a:ext>
            </a:extLst>
          </p:cNvPr>
          <p:cNvSpPr/>
          <p:nvPr/>
        </p:nvSpPr>
        <p:spPr>
          <a:xfrm>
            <a:off x="324098" y="2864789"/>
            <a:ext cx="748653" cy="820260"/>
          </a:xfrm>
          <a:custGeom>
            <a:avLst/>
            <a:gdLst>
              <a:gd name="connsiteX0" fmla="*/ 0 w 748653"/>
              <a:gd name="connsiteY0" fmla="*/ 799059 h 820260"/>
              <a:gd name="connsiteX1" fmla="*/ 6628 w 748653"/>
              <a:gd name="connsiteY1" fmla="*/ 701761 h 820260"/>
              <a:gd name="connsiteX2" fmla="*/ 15925 w 748653"/>
              <a:gd name="connsiteY2" fmla="*/ 516370 h 820260"/>
              <a:gd name="connsiteX3" fmla="*/ 118746 w 748653"/>
              <a:gd name="connsiteY3" fmla="*/ 398544 h 820260"/>
              <a:gd name="connsiteX4" fmla="*/ 274129 w 748653"/>
              <a:gd name="connsiteY4" fmla="*/ 353439 h 820260"/>
              <a:gd name="connsiteX5" fmla="*/ 282045 w 748653"/>
              <a:gd name="connsiteY5" fmla="*/ 319748 h 820260"/>
              <a:gd name="connsiteX6" fmla="*/ 236204 w 748653"/>
              <a:gd name="connsiteY6" fmla="*/ 96432 h 820260"/>
              <a:gd name="connsiteX7" fmla="*/ 371519 w 748653"/>
              <a:gd name="connsiteY7" fmla="*/ 54 h 820260"/>
              <a:gd name="connsiteX8" fmla="*/ 512726 w 748653"/>
              <a:gd name="connsiteY8" fmla="*/ 93394 h 820260"/>
              <a:gd name="connsiteX9" fmla="*/ 469093 w 748653"/>
              <a:gd name="connsiteY9" fmla="*/ 318736 h 820260"/>
              <a:gd name="connsiteX10" fmla="*/ 476366 w 748653"/>
              <a:gd name="connsiteY10" fmla="*/ 353899 h 820260"/>
              <a:gd name="connsiteX11" fmla="*/ 628342 w 748653"/>
              <a:gd name="connsiteY11" fmla="*/ 397163 h 820260"/>
              <a:gd name="connsiteX12" fmla="*/ 710360 w 748653"/>
              <a:gd name="connsiteY12" fmla="*/ 443741 h 820260"/>
              <a:gd name="connsiteX13" fmla="*/ 732452 w 748653"/>
              <a:gd name="connsiteY13" fmla="*/ 492620 h 820260"/>
              <a:gd name="connsiteX14" fmla="*/ 743959 w 748653"/>
              <a:gd name="connsiteY14" fmla="*/ 701301 h 820260"/>
              <a:gd name="connsiteX15" fmla="*/ 748561 w 748653"/>
              <a:gd name="connsiteY15" fmla="*/ 800808 h 820260"/>
              <a:gd name="connsiteX16" fmla="*/ 733465 w 748653"/>
              <a:gd name="connsiteY16" fmla="*/ 820231 h 820260"/>
              <a:gd name="connsiteX17" fmla="*/ 718645 w 748653"/>
              <a:gd name="connsiteY17" fmla="*/ 801084 h 820260"/>
              <a:gd name="connsiteX18" fmla="*/ 703088 w 748653"/>
              <a:gd name="connsiteY18" fmla="*/ 502562 h 820260"/>
              <a:gd name="connsiteX19" fmla="*/ 683297 w 748653"/>
              <a:gd name="connsiteY19" fmla="*/ 459390 h 820260"/>
              <a:gd name="connsiteX20" fmla="*/ 621899 w 748653"/>
              <a:gd name="connsiteY20" fmla="*/ 427172 h 820260"/>
              <a:gd name="connsiteX21" fmla="*/ 479219 w 748653"/>
              <a:gd name="connsiteY21" fmla="*/ 386854 h 820260"/>
              <a:gd name="connsiteX22" fmla="*/ 443963 w 748653"/>
              <a:gd name="connsiteY22" fmla="*/ 395230 h 820260"/>
              <a:gd name="connsiteX23" fmla="*/ 304782 w 748653"/>
              <a:gd name="connsiteY23" fmla="*/ 392561 h 820260"/>
              <a:gd name="connsiteX24" fmla="*/ 276246 w 748653"/>
              <a:gd name="connsiteY24" fmla="*/ 384276 h 820260"/>
              <a:gd name="connsiteX25" fmla="*/ 168178 w 748653"/>
              <a:gd name="connsiteY25" fmla="*/ 418059 h 820260"/>
              <a:gd name="connsiteX26" fmla="*/ 107516 w 748653"/>
              <a:gd name="connsiteY26" fmla="*/ 432695 h 820260"/>
              <a:gd name="connsiteX27" fmla="*/ 55415 w 748653"/>
              <a:gd name="connsiteY27" fmla="*/ 472645 h 820260"/>
              <a:gd name="connsiteX28" fmla="*/ 48143 w 748653"/>
              <a:gd name="connsiteY28" fmla="*/ 492436 h 820260"/>
              <a:gd name="connsiteX29" fmla="*/ 36452 w 748653"/>
              <a:gd name="connsiteY29" fmla="*/ 710874 h 820260"/>
              <a:gd name="connsiteX30" fmla="*/ 32494 w 748653"/>
              <a:gd name="connsiteY30" fmla="*/ 790867 h 820260"/>
              <a:gd name="connsiteX31" fmla="*/ 0 w 748653"/>
              <a:gd name="connsiteY31" fmla="*/ 818574 h 820260"/>
              <a:gd name="connsiteX32" fmla="*/ 0 w 748653"/>
              <a:gd name="connsiteY32" fmla="*/ 798967 h 820260"/>
              <a:gd name="connsiteX33" fmla="*/ 250288 w 748653"/>
              <a:gd name="connsiteY33" fmla="*/ 177345 h 820260"/>
              <a:gd name="connsiteX34" fmla="*/ 291619 w 748653"/>
              <a:gd name="connsiteY34" fmla="*/ 286333 h 820260"/>
              <a:gd name="connsiteX35" fmla="*/ 460901 w 748653"/>
              <a:gd name="connsiteY35" fmla="*/ 284309 h 820260"/>
              <a:gd name="connsiteX36" fmla="*/ 460901 w 748653"/>
              <a:gd name="connsiteY36" fmla="*/ 69461 h 820260"/>
              <a:gd name="connsiteX37" fmla="*/ 288029 w 748653"/>
              <a:gd name="connsiteY37" fmla="*/ 72038 h 820260"/>
              <a:gd name="connsiteX38" fmla="*/ 250380 w 748653"/>
              <a:gd name="connsiteY38" fmla="*/ 177345 h 820260"/>
              <a:gd name="connsiteX39" fmla="*/ 376490 w 748653"/>
              <a:gd name="connsiteY39" fmla="*/ 394034 h 820260"/>
              <a:gd name="connsiteX40" fmla="*/ 426566 w 748653"/>
              <a:gd name="connsiteY40" fmla="*/ 366970 h 820260"/>
              <a:gd name="connsiteX41" fmla="*/ 427578 w 748653"/>
              <a:gd name="connsiteY41" fmla="*/ 348376 h 820260"/>
              <a:gd name="connsiteX42" fmla="*/ 413402 w 748653"/>
              <a:gd name="connsiteY42" fmla="*/ 348744 h 820260"/>
              <a:gd name="connsiteX43" fmla="*/ 340498 w 748653"/>
              <a:gd name="connsiteY43" fmla="*/ 350125 h 820260"/>
              <a:gd name="connsiteX44" fmla="*/ 323100 w 748653"/>
              <a:gd name="connsiteY44" fmla="*/ 349389 h 820260"/>
              <a:gd name="connsiteX45" fmla="*/ 326230 w 748653"/>
              <a:gd name="connsiteY45" fmla="*/ 371481 h 820260"/>
              <a:gd name="connsiteX46" fmla="*/ 376490 w 748653"/>
              <a:gd name="connsiteY46" fmla="*/ 394034 h 82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48653" h="820260">
                <a:moveTo>
                  <a:pt x="0" y="799059"/>
                </a:moveTo>
                <a:cubicBezTo>
                  <a:pt x="2209" y="766657"/>
                  <a:pt x="4879" y="734255"/>
                  <a:pt x="6628" y="701761"/>
                </a:cubicBezTo>
                <a:cubicBezTo>
                  <a:pt x="9942" y="639995"/>
                  <a:pt x="12151" y="578136"/>
                  <a:pt x="15925" y="516370"/>
                </a:cubicBezTo>
                <a:cubicBezTo>
                  <a:pt x="19699" y="453315"/>
                  <a:pt x="55875" y="410879"/>
                  <a:pt x="118746" y="398544"/>
                </a:cubicBezTo>
                <a:cubicBezTo>
                  <a:pt x="172044" y="388050"/>
                  <a:pt x="223040" y="370837"/>
                  <a:pt x="274129" y="353439"/>
                </a:cubicBezTo>
                <a:cubicBezTo>
                  <a:pt x="294472" y="346535"/>
                  <a:pt x="297234" y="334476"/>
                  <a:pt x="282045" y="319748"/>
                </a:cubicBezTo>
                <a:cubicBezTo>
                  <a:pt x="218162" y="257890"/>
                  <a:pt x="200304" y="175964"/>
                  <a:pt x="236204" y="96432"/>
                </a:cubicBezTo>
                <a:cubicBezTo>
                  <a:pt x="262162" y="38808"/>
                  <a:pt x="305702" y="1711"/>
                  <a:pt x="371519" y="54"/>
                </a:cubicBezTo>
                <a:cubicBezTo>
                  <a:pt x="439269" y="-1603"/>
                  <a:pt x="484742" y="35033"/>
                  <a:pt x="512726" y="93394"/>
                </a:cubicBezTo>
                <a:cubicBezTo>
                  <a:pt x="550559" y="172098"/>
                  <a:pt x="532793" y="258166"/>
                  <a:pt x="469093" y="318736"/>
                </a:cubicBezTo>
                <a:cubicBezTo>
                  <a:pt x="452524" y="334476"/>
                  <a:pt x="454733" y="347456"/>
                  <a:pt x="476366" y="353899"/>
                </a:cubicBezTo>
                <a:cubicBezTo>
                  <a:pt x="526902" y="368812"/>
                  <a:pt x="575873" y="388695"/>
                  <a:pt x="628342" y="397163"/>
                </a:cubicBezTo>
                <a:cubicBezTo>
                  <a:pt x="660560" y="402318"/>
                  <a:pt x="687715" y="420084"/>
                  <a:pt x="710360" y="443741"/>
                </a:cubicBezTo>
                <a:cubicBezTo>
                  <a:pt x="723247" y="457273"/>
                  <a:pt x="731440" y="473566"/>
                  <a:pt x="732452" y="492620"/>
                </a:cubicBezTo>
                <a:cubicBezTo>
                  <a:pt x="736318" y="562211"/>
                  <a:pt x="740185" y="631710"/>
                  <a:pt x="743959" y="701301"/>
                </a:cubicBezTo>
                <a:cubicBezTo>
                  <a:pt x="745708" y="734439"/>
                  <a:pt x="746996" y="767670"/>
                  <a:pt x="748561" y="800808"/>
                </a:cubicBezTo>
                <a:cubicBezTo>
                  <a:pt x="749114" y="811670"/>
                  <a:pt x="747549" y="819679"/>
                  <a:pt x="733465" y="820231"/>
                </a:cubicBezTo>
                <a:cubicBezTo>
                  <a:pt x="718000" y="820875"/>
                  <a:pt x="719197" y="811026"/>
                  <a:pt x="718645" y="801084"/>
                </a:cubicBezTo>
                <a:cubicBezTo>
                  <a:pt x="713490" y="701577"/>
                  <a:pt x="708059" y="602070"/>
                  <a:pt x="703088" y="502562"/>
                </a:cubicBezTo>
                <a:cubicBezTo>
                  <a:pt x="702259" y="485256"/>
                  <a:pt x="695632" y="471173"/>
                  <a:pt x="683297" y="459390"/>
                </a:cubicBezTo>
                <a:cubicBezTo>
                  <a:pt x="665899" y="442729"/>
                  <a:pt x="645464" y="430670"/>
                  <a:pt x="621899" y="427172"/>
                </a:cubicBezTo>
                <a:cubicBezTo>
                  <a:pt x="572559" y="419808"/>
                  <a:pt x="526626" y="400845"/>
                  <a:pt x="479219" y="386854"/>
                </a:cubicBezTo>
                <a:cubicBezTo>
                  <a:pt x="464859" y="382619"/>
                  <a:pt x="455654" y="382251"/>
                  <a:pt x="443963" y="395230"/>
                </a:cubicBezTo>
                <a:cubicBezTo>
                  <a:pt x="408063" y="434996"/>
                  <a:pt x="341050" y="433247"/>
                  <a:pt x="304782" y="392561"/>
                </a:cubicBezTo>
                <a:cubicBezTo>
                  <a:pt x="296037" y="382711"/>
                  <a:pt x="288765" y="380134"/>
                  <a:pt x="276246" y="384276"/>
                </a:cubicBezTo>
                <a:cubicBezTo>
                  <a:pt x="240438" y="396151"/>
                  <a:pt x="203986" y="406277"/>
                  <a:pt x="168178" y="418059"/>
                </a:cubicBezTo>
                <a:cubicBezTo>
                  <a:pt x="148295" y="424502"/>
                  <a:pt x="127215" y="424502"/>
                  <a:pt x="107516" y="432695"/>
                </a:cubicBezTo>
                <a:cubicBezTo>
                  <a:pt x="86252" y="441532"/>
                  <a:pt x="69959" y="455800"/>
                  <a:pt x="55415" y="472645"/>
                </a:cubicBezTo>
                <a:cubicBezTo>
                  <a:pt x="50628" y="478169"/>
                  <a:pt x="48603" y="484980"/>
                  <a:pt x="48143" y="492436"/>
                </a:cubicBezTo>
                <a:cubicBezTo>
                  <a:pt x="44277" y="565249"/>
                  <a:pt x="40318" y="638062"/>
                  <a:pt x="36452" y="710874"/>
                </a:cubicBezTo>
                <a:cubicBezTo>
                  <a:pt x="35072" y="737569"/>
                  <a:pt x="33415" y="764172"/>
                  <a:pt x="32494" y="790867"/>
                </a:cubicBezTo>
                <a:cubicBezTo>
                  <a:pt x="31482" y="821888"/>
                  <a:pt x="31758" y="821888"/>
                  <a:pt x="0" y="818574"/>
                </a:cubicBezTo>
                <a:cubicBezTo>
                  <a:pt x="0" y="812039"/>
                  <a:pt x="0" y="805503"/>
                  <a:pt x="0" y="798967"/>
                </a:cubicBezTo>
                <a:close/>
                <a:moveTo>
                  <a:pt x="250288" y="177345"/>
                </a:moveTo>
                <a:cubicBezTo>
                  <a:pt x="249551" y="219504"/>
                  <a:pt x="262622" y="256049"/>
                  <a:pt x="291619" y="286333"/>
                </a:cubicBezTo>
                <a:cubicBezTo>
                  <a:pt x="340498" y="337330"/>
                  <a:pt x="413218" y="336317"/>
                  <a:pt x="460901" y="284309"/>
                </a:cubicBezTo>
                <a:cubicBezTo>
                  <a:pt x="514014" y="226408"/>
                  <a:pt x="513922" y="127269"/>
                  <a:pt x="460901" y="69461"/>
                </a:cubicBezTo>
                <a:cubicBezTo>
                  <a:pt x="411193" y="15334"/>
                  <a:pt x="336724" y="16715"/>
                  <a:pt x="288029" y="72038"/>
                </a:cubicBezTo>
                <a:cubicBezTo>
                  <a:pt x="261242" y="102507"/>
                  <a:pt x="249367" y="137763"/>
                  <a:pt x="250380" y="177345"/>
                </a:cubicBezTo>
                <a:close/>
                <a:moveTo>
                  <a:pt x="376490" y="394034"/>
                </a:moveTo>
                <a:cubicBezTo>
                  <a:pt x="396557" y="392377"/>
                  <a:pt x="415243" y="386393"/>
                  <a:pt x="426566" y="366970"/>
                </a:cubicBezTo>
                <a:cubicBezTo>
                  <a:pt x="429880" y="361263"/>
                  <a:pt x="431168" y="353899"/>
                  <a:pt x="427578" y="348376"/>
                </a:cubicBezTo>
                <a:cubicBezTo>
                  <a:pt x="424080" y="342945"/>
                  <a:pt x="418097" y="347272"/>
                  <a:pt x="413402" y="348744"/>
                </a:cubicBezTo>
                <a:cubicBezTo>
                  <a:pt x="389193" y="356201"/>
                  <a:pt x="364983" y="355740"/>
                  <a:pt x="340498" y="350125"/>
                </a:cubicBezTo>
                <a:cubicBezTo>
                  <a:pt x="334791" y="348836"/>
                  <a:pt x="327334" y="341932"/>
                  <a:pt x="323100" y="349389"/>
                </a:cubicBezTo>
                <a:cubicBezTo>
                  <a:pt x="319326" y="356016"/>
                  <a:pt x="321535" y="364485"/>
                  <a:pt x="326230" y="371481"/>
                </a:cubicBezTo>
                <a:cubicBezTo>
                  <a:pt x="338197" y="389063"/>
                  <a:pt x="356791" y="391640"/>
                  <a:pt x="376490" y="394034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9" name="Forma libre: forma 68">
            <a:extLst>
              <a:ext uri="{FF2B5EF4-FFF2-40B4-BE49-F238E27FC236}">
                <a16:creationId xmlns:a16="http://schemas.microsoft.com/office/drawing/2014/main" id="{86C63F29-719C-4157-98EE-E3824A6CE61F}"/>
              </a:ext>
            </a:extLst>
          </p:cNvPr>
          <p:cNvSpPr/>
          <p:nvPr/>
        </p:nvSpPr>
        <p:spPr>
          <a:xfrm>
            <a:off x="1383585" y="3935734"/>
            <a:ext cx="797134" cy="821114"/>
          </a:xfrm>
          <a:custGeom>
            <a:avLst/>
            <a:gdLst>
              <a:gd name="connsiteX0" fmla="*/ 472154 w 797134"/>
              <a:gd name="connsiteY0" fmla="*/ 751632 h 821114"/>
              <a:gd name="connsiteX1" fmla="*/ 441409 w 797134"/>
              <a:gd name="connsiteY1" fmla="*/ 782377 h 821114"/>
              <a:gd name="connsiteX2" fmla="*/ 345584 w 797134"/>
              <a:gd name="connsiteY2" fmla="*/ 782377 h 821114"/>
              <a:gd name="connsiteX3" fmla="*/ 324780 w 797134"/>
              <a:gd name="connsiteY3" fmla="*/ 762126 h 821114"/>
              <a:gd name="connsiteX4" fmla="*/ 320454 w 797134"/>
              <a:gd name="connsiteY4" fmla="*/ 695849 h 821114"/>
              <a:gd name="connsiteX5" fmla="*/ 294679 w 797134"/>
              <a:gd name="connsiteY5" fmla="*/ 670535 h 821114"/>
              <a:gd name="connsiteX6" fmla="*/ 243867 w 797134"/>
              <a:gd name="connsiteY6" fmla="*/ 670719 h 821114"/>
              <a:gd name="connsiteX7" fmla="*/ 223524 w 797134"/>
              <a:gd name="connsiteY7" fmla="*/ 688025 h 821114"/>
              <a:gd name="connsiteX8" fmla="*/ 217356 w 797134"/>
              <a:gd name="connsiteY8" fmla="*/ 763967 h 821114"/>
              <a:gd name="connsiteX9" fmla="*/ 199038 w 797134"/>
              <a:gd name="connsiteY9" fmla="*/ 782469 h 821114"/>
              <a:gd name="connsiteX10" fmla="*/ 89497 w 797134"/>
              <a:gd name="connsiteY10" fmla="*/ 782101 h 821114"/>
              <a:gd name="connsiteX11" fmla="*/ 70258 w 797134"/>
              <a:gd name="connsiteY11" fmla="*/ 763783 h 821114"/>
              <a:gd name="connsiteX12" fmla="*/ 54701 w 797134"/>
              <a:gd name="connsiteY12" fmla="*/ 569094 h 821114"/>
              <a:gd name="connsiteX13" fmla="*/ 38132 w 797134"/>
              <a:gd name="connsiteY13" fmla="*/ 550224 h 821114"/>
              <a:gd name="connsiteX14" fmla="*/ 483 w 797134"/>
              <a:gd name="connsiteY14" fmla="*/ 507788 h 821114"/>
              <a:gd name="connsiteX15" fmla="*/ 483 w 797134"/>
              <a:gd name="connsiteY15" fmla="*/ 318070 h 821114"/>
              <a:gd name="connsiteX16" fmla="*/ 31873 w 797134"/>
              <a:gd name="connsiteY16" fmla="*/ 260170 h 821114"/>
              <a:gd name="connsiteX17" fmla="*/ 68049 w 797134"/>
              <a:gd name="connsiteY17" fmla="*/ 241207 h 821114"/>
              <a:gd name="connsiteX18" fmla="*/ 82225 w 797134"/>
              <a:gd name="connsiteY18" fmla="*/ 209726 h 821114"/>
              <a:gd name="connsiteX19" fmla="*/ 136995 w 797134"/>
              <a:gd name="connsiteY19" fmla="*/ 113256 h 821114"/>
              <a:gd name="connsiteX20" fmla="*/ 177590 w 797134"/>
              <a:gd name="connsiteY20" fmla="*/ 123474 h 821114"/>
              <a:gd name="connsiteX21" fmla="*/ 203088 w 797134"/>
              <a:gd name="connsiteY21" fmla="*/ 125131 h 821114"/>
              <a:gd name="connsiteX22" fmla="*/ 211925 w 797134"/>
              <a:gd name="connsiteY22" fmla="*/ 103223 h 821114"/>
              <a:gd name="connsiteX23" fmla="*/ 217632 w 797134"/>
              <a:gd name="connsiteY23" fmla="*/ 30318 h 821114"/>
              <a:gd name="connsiteX24" fmla="*/ 292746 w 797134"/>
              <a:gd name="connsiteY24" fmla="*/ 3899 h 821114"/>
              <a:gd name="connsiteX25" fmla="*/ 337299 w 797134"/>
              <a:gd name="connsiteY25" fmla="*/ 82879 h 821114"/>
              <a:gd name="connsiteX26" fmla="*/ 332420 w 797134"/>
              <a:gd name="connsiteY26" fmla="*/ 101750 h 821114"/>
              <a:gd name="connsiteX27" fmla="*/ 329843 w 797134"/>
              <a:gd name="connsiteY27" fmla="*/ 120344 h 821114"/>
              <a:gd name="connsiteX28" fmla="*/ 360496 w 797134"/>
              <a:gd name="connsiteY28" fmla="*/ 125591 h 821114"/>
              <a:gd name="connsiteX29" fmla="*/ 435334 w 797134"/>
              <a:gd name="connsiteY29" fmla="*/ 125315 h 821114"/>
              <a:gd name="connsiteX30" fmla="*/ 465803 w 797134"/>
              <a:gd name="connsiteY30" fmla="*/ 120897 h 821114"/>
              <a:gd name="connsiteX31" fmla="*/ 465803 w 797134"/>
              <a:gd name="connsiteY31" fmla="*/ 100737 h 821114"/>
              <a:gd name="connsiteX32" fmla="*/ 475468 w 797134"/>
              <a:gd name="connsiteY32" fmla="*/ 28017 h 821114"/>
              <a:gd name="connsiteX33" fmla="*/ 536498 w 797134"/>
              <a:gd name="connsiteY33" fmla="*/ 1230 h 821114"/>
              <a:gd name="connsiteX34" fmla="*/ 587310 w 797134"/>
              <a:gd name="connsiteY34" fmla="*/ 42009 h 821114"/>
              <a:gd name="connsiteX35" fmla="*/ 588047 w 797134"/>
              <a:gd name="connsiteY35" fmla="*/ 101198 h 821114"/>
              <a:gd name="connsiteX36" fmla="*/ 586022 w 797134"/>
              <a:gd name="connsiteY36" fmla="*/ 120160 h 821114"/>
              <a:gd name="connsiteX37" fmla="*/ 616583 w 797134"/>
              <a:gd name="connsiteY37" fmla="*/ 125315 h 821114"/>
              <a:gd name="connsiteX38" fmla="*/ 643370 w 797134"/>
              <a:gd name="connsiteY38" fmla="*/ 114177 h 821114"/>
              <a:gd name="connsiteX39" fmla="*/ 715262 w 797134"/>
              <a:gd name="connsiteY39" fmla="*/ 210186 h 821114"/>
              <a:gd name="connsiteX40" fmla="*/ 729990 w 797134"/>
              <a:gd name="connsiteY40" fmla="*/ 241944 h 821114"/>
              <a:gd name="connsiteX41" fmla="*/ 772333 w 797134"/>
              <a:gd name="connsiteY41" fmla="*/ 265877 h 821114"/>
              <a:gd name="connsiteX42" fmla="*/ 796359 w 797134"/>
              <a:gd name="connsiteY42" fmla="*/ 315125 h 821114"/>
              <a:gd name="connsiteX43" fmla="*/ 796451 w 797134"/>
              <a:gd name="connsiteY43" fmla="*/ 508709 h 821114"/>
              <a:gd name="connsiteX44" fmla="*/ 784760 w 797134"/>
              <a:gd name="connsiteY44" fmla="*/ 538625 h 821114"/>
              <a:gd name="connsiteX45" fmla="*/ 781170 w 797134"/>
              <a:gd name="connsiteY45" fmla="*/ 565320 h 821114"/>
              <a:gd name="connsiteX46" fmla="*/ 738827 w 797134"/>
              <a:gd name="connsiteY46" fmla="*/ 773264 h 821114"/>
              <a:gd name="connsiteX47" fmla="*/ 531527 w 797134"/>
              <a:gd name="connsiteY47" fmla="*/ 800051 h 821114"/>
              <a:gd name="connsiteX48" fmla="*/ 472154 w 797134"/>
              <a:gd name="connsiteY48" fmla="*/ 751724 h 821114"/>
              <a:gd name="connsiteX49" fmla="*/ 204377 w 797134"/>
              <a:gd name="connsiteY49" fmla="*/ 467194 h 821114"/>
              <a:gd name="connsiteX50" fmla="*/ 204377 w 797134"/>
              <a:gd name="connsiteY50" fmla="*/ 337585 h 821114"/>
              <a:gd name="connsiteX51" fmla="*/ 219381 w 797134"/>
              <a:gd name="connsiteY51" fmla="*/ 317610 h 821114"/>
              <a:gd name="connsiteX52" fmla="*/ 236319 w 797134"/>
              <a:gd name="connsiteY52" fmla="*/ 337677 h 821114"/>
              <a:gd name="connsiteX53" fmla="*/ 236319 w 797134"/>
              <a:gd name="connsiteY53" fmla="*/ 458909 h 821114"/>
              <a:gd name="connsiteX54" fmla="*/ 236595 w 797134"/>
              <a:gd name="connsiteY54" fmla="*/ 507788 h 821114"/>
              <a:gd name="connsiteX55" fmla="*/ 244419 w 797134"/>
              <a:gd name="connsiteY55" fmla="*/ 519479 h 821114"/>
              <a:gd name="connsiteX56" fmla="*/ 254637 w 797134"/>
              <a:gd name="connsiteY56" fmla="*/ 507788 h 821114"/>
              <a:gd name="connsiteX57" fmla="*/ 255005 w 797134"/>
              <a:gd name="connsiteY57" fmla="*/ 498031 h 821114"/>
              <a:gd name="connsiteX58" fmla="*/ 255189 w 797134"/>
              <a:gd name="connsiteY58" fmla="*/ 322029 h 821114"/>
              <a:gd name="connsiteX59" fmla="*/ 232821 w 797134"/>
              <a:gd name="connsiteY59" fmla="*/ 281894 h 821114"/>
              <a:gd name="connsiteX60" fmla="*/ 60225 w 797134"/>
              <a:gd name="connsiteY60" fmla="*/ 278396 h 821114"/>
              <a:gd name="connsiteX61" fmla="*/ 31781 w 797134"/>
              <a:gd name="connsiteY61" fmla="*/ 327460 h 821114"/>
              <a:gd name="connsiteX62" fmla="*/ 32149 w 797134"/>
              <a:gd name="connsiteY62" fmla="*/ 495637 h 821114"/>
              <a:gd name="connsiteX63" fmla="*/ 33898 w 797134"/>
              <a:gd name="connsiteY63" fmla="*/ 513035 h 821114"/>
              <a:gd name="connsiteX64" fmla="*/ 42459 w 797134"/>
              <a:gd name="connsiteY64" fmla="*/ 519571 h 821114"/>
              <a:gd name="connsiteX65" fmla="*/ 50191 w 797134"/>
              <a:gd name="connsiteY65" fmla="*/ 512115 h 821114"/>
              <a:gd name="connsiteX66" fmla="*/ 51204 w 797134"/>
              <a:gd name="connsiteY66" fmla="*/ 494533 h 821114"/>
              <a:gd name="connsiteX67" fmla="*/ 51296 w 797134"/>
              <a:gd name="connsiteY67" fmla="*/ 342004 h 821114"/>
              <a:gd name="connsiteX68" fmla="*/ 67589 w 797134"/>
              <a:gd name="connsiteY68" fmla="*/ 317610 h 821114"/>
              <a:gd name="connsiteX69" fmla="*/ 82869 w 797134"/>
              <a:gd name="connsiteY69" fmla="*/ 342924 h 821114"/>
              <a:gd name="connsiteX70" fmla="*/ 82869 w 797134"/>
              <a:gd name="connsiteY70" fmla="*/ 471980 h 821114"/>
              <a:gd name="connsiteX71" fmla="*/ 99254 w 797134"/>
              <a:gd name="connsiteY71" fmla="*/ 737088 h 821114"/>
              <a:gd name="connsiteX72" fmla="*/ 120702 w 797134"/>
              <a:gd name="connsiteY72" fmla="*/ 751172 h 821114"/>
              <a:gd name="connsiteX73" fmla="*/ 128619 w 797134"/>
              <a:gd name="connsiteY73" fmla="*/ 731841 h 821114"/>
              <a:gd name="connsiteX74" fmla="*/ 128803 w 797134"/>
              <a:gd name="connsiteY74" fmla="*/ 530341 h 821114"/>
              <a:gd name="connsiteX75" fmla="*/ 150159 w 797134"/>
              <a:gd name="connsiteY75" fmla="*/ 510090 h 821114"/>
              <a:gd name="connsiteX76" fmla="*/ 158443 w 797134"/>
              <a:gd name="connsiteY76" fmla="*/ 531630 h 821114"/>
              <a:gd name="connsiteX77" fmla="*/ 158719 w 797134"/>
              <a:gd name="connsiteY77" fmla="*/ 729172 h 821114"/>
              <a:gd name="connsiteX78" fmla="*/ 171883 w 797134"/>
              <a:gd name="connsiteY78" fmla="*/ 751908 h 821114"/>
              <a:gd name="connsiteX79" fmla="*/ 188360 w 797134"/>
              <a:gd name="connsiteY79" fmla="*/ 731565 h 821114"/>
              <a:gd name="connsiteX80" fmla="*/ 204193 w 797134"/>
              <a:gd name="connsiteY80" fmla="*/ 466917 h 821114"/>
              <a:gd name="connsiteX81" fmla="*/ 491025 w 797134"/>
              <a:gd name="connsiteY81" fmla="*/ 508341 h 821114"/>
              <a:gd name="connsiteX82" fmla="*/ 511368 w 797134"/>
              <a:gd name="connsiteY82" fmla="*/ 478516 h 821114"/>
              <a:gd name="connsiteX83" fmla="*/ 511828 w 797134"/>
              <a:gd name="connsiteY83" fmla="*/ 324054 h 821114"/>
              <a:gd name="connsiteX84" fmla="*/ 486698 w 797134"/>
              <a:gd name="connsiteY84" fmla="*/ 280882 h 821114"/>
              <a:gd name="connsiteX85" fmla="*/ 310788 w 797134"/>
              <a:gd name="connsiteY85" fmla="*/ 281158 h 821114"/>
              <a:gd name="connsiteX86" fmla="*/ 286763 w 797134"/>
              <a:gd name="connsiteY86" fmla="*/ 322581 h 821114"/>
              <a:gd name="connsiteX87" fmla="*/ 287131 w 797134"/>
              <a:gd name="connsiteY87" fmla="*/ 494625 h 821114"/>
              <a:gd name="connsiteX88" fmla="*/ 296704 w 797134"/>
              <a:gd name="connsiteY88" fmla="*/ 518374 h 821114"/>
              <a:gd name="connsiteX89" fmla="*/ 305725 w 797134"/>
              <a:gd name="connsiteY89" fmla="*/ 494809 h 821114"/>
              <a:gd name="connsiteX90" fmla="*/ 307659 w 797134"/>
              <a:gd name="connsiteY90" fmla="*/ 332615 h 821114"/>
              <a:gd name="connsiteX91" fmla="*/ 322479 w 797134"/>
              <a:gd name="connsiteY91" fmla="*/ 317518 h 821114"/>
              <a:gd name="connsiteX92" fmla="*/ 337759 w 797134"/>
              <a:gd name="connsiteY92" fmla="*/ 333167 h 821114"/>
              <a:gd name="connsiteX93" fmla="*/ 337759 w 797134"/>
              <a:gd name="connsiteY93" fmla="*/ 403586 h 821114"/>
              <a:gd name="connsiteX94" fmla="*/ 354144 w 797134"/>
              <a:gd name="connsiteY94" fmla="*/ 737088 h 821114"/>
              <a:gd name="connsiteX95" fmla="*/ 377157 w 797134"/>
              <a:gd name="connsiteY95" fmla="*/ 750804 h 821114"/>
              <a:gd name="connsiteX96" fmla="*/ 383233 w 797134"/>
              <a:gd name="connsiteY96" fmla="*/ 731749 h 821114"/>
              <a:gd name="connsiteX97" fmla="*/ 383325 w 797134"/>
              <a:gd name="connsiteY97" fmla="*/ 530341 h 821114"/>
              <a:gd name="connsiteX98" fmla="*/ 399158 w 797134"/>
              <a:gd name="connsiteY98" fmla="*/ 509537 h 821114"/>
              <a:gd name="connsiteX99" fmla="*/ 413149 w 797134"/>
              <a:gd name="connsiteY99" fmla="*/ 530065 h 821114"/>
              <a:gd name="connsiteX100" fmla="*/ 413149 w 797134"/>
              <a:gd name="connsiteY100" fmla="*/ 735339 h 821114"/>
              <a:gd name="connsiteX101" fmla="*/ 426497 w 797134"/>
              <a:gd name="connsiteY101" fmla="*/ 752184 h 821114"/>
              <a:gd name="connsiteX102" fmla="*/ 443250 w 797134"/>
              <a:gd name="connsiteY102" fmla="*/ 737917 h 821114"/>
              <a:gd name="connsiteX103" fmla="*/ 441869 w 797134"/>
              <a:gd name="connsiteY103" fmla="*/ 687656 h 821114"/>
              <a:gd name="connsiteX104" fmla="*/ 450338 w 797134"/>
              <a:gd name="connsiteY104" fmla="*/ 569278 h 821114"/>
              <a:gd name="connsiteX105" fmla="*/ 461200 w 797134"/>
              <a:gd name="connsiteY105" fmla="*/ 516349 h 821114"/>
              <a:gd name="connsiteX106" fmla="*/ 460924 w 797134"/>
              <a:gd name="connsiteY106" fmla="*/ 336481 h 821114"/>
              <a:gd name="connsiteX107" fmla="*/ 480715 w 797134"/>
              <a:gd name="connsiteY107" fmla="*/ 318255 h 821114"/>
              <a:gd name="connsiteX108" fmla="*/ 490933 w 797134"/>
              <a:gd name="connsiteY108" fmla="*/ 338230 h 821114"/>
              <a:gd name="connsiteX109" fmla="*/ 491025 w 797134"/>
              <a:gd name="connsiteY109" fmla="*/ 508432 h 821114"/>
              <a:gd name="connsiteX110" fmla="*/ 766718 w 797134"/>
              <a:gd name="connsiteY110" fmla="*/ 639422 h 821114"/>
              <a:gd name="connsiteX111" fmla="*/ 617871 w 797134"/>
              <a:gd name="connsiteY111" fmla="*/ 489102 h 821114"/>
              <a:gd name="connsiteX112" fmla="*/ 466815 w 797134"/>
              <a:gd name="connsiteY112" fmla="*/ 638777 h 821114"/>
              <a:gd name="connsiteX113" fmla="*/ 617227 w 797134"/>
              <a:gd name="connsiteY113" fmla="*/ 790938 h 821114"/>
              <a:gd name="connsiteX114" fmla="*/ 766810 w 797134"/>
              <a:gd name="connsiteY114" fmla="*/ 639422 h 821114"/>
              <a:gd name="connsiteX115" fmla="*/ 766534 w 797134"/>
              <a:gd name="connsiteY115" fmla="*/ 410030 h 821114"/>
              <a:gd name="connsiteX116" fmla="*/ 766534 w 797134"/>
              <a:gd name="connsiteY116" fmla="*/ 322029 h 821114"/>
              <a:gd name="connsiteX117" fmla="*/ 754107 w 797134"/>
              <a:gd name="connsiteY117" fmla="*/ 290363 h 821114"/>
              <a:gd name="connsiteX118" fmla="*/ 680374 w 797134"/>
              <a:gd name="connsiteY118" fmla="*/ 256212 h 821114"/>
              <a:gd name="connsiteX119" fmla="*/ 564021 w 797134"/>
              <a:gd name="connsiteY119" fmla="*/ 282263 h 821114"/>
              <a:gd name="connsiteX120" fmla="*/ 541837 w 797134"/>
              <a:gd name="connsiteY120" fmla="*/ 316874 h 821114"/>
              <a:gd name="connsiteX121" fmla="*/ 541837 w 797134"/>
              <a:gd name="connsiteY121" fmla="*/ 459645 h 821114"/>
              <a:gd name="connsiteX122" fmla="*/ 546163 w 797134"/>
              <a:gd name="connsiteY122" fmla="*/ 471336 h 821114"/>
              <a:gd name="connsiteX123" fmla="*/ 560431 w 797134"/>
              <a:gd name="connsiteY123" fmla="*/ 463512 h 821114"/>
              <a:gd name="connsiteX124" fmla="*/ 562733 w 797134"/>
              <a:gd name="connsiteY124" fmla="*/ 446390 h 821114"/>
              <a:gd name="connsiteX125" fmla="*/ 562825 w 797134"/>
              <a:gd name="connsiteY125" fmla="*/ 338874 h 821114"/>
              <a:gd name="connsiteX126" fmla="*/ 578381 w 797134"/>
              <a:gd name="connsiteY126" fmla="*/ 318070 h 821114"/>
              <a:gd name="connsiteX127" fmla="*/ 592649 w 797134"/>
              <a:gd name="connsiteY127" fmla="*/ 338414 h 821114"/>
              <a:gd name="connsiteX128" fmla="*/ 592465 w 797134"/>
              <a:gd name="connsiteY128" fmla="*/ 440130 h 821114"/>
              <a:gd name="connsiteX129" fmla="*/ 611888 w 797134"/>
              <a:gd name="connsiteY129" fmla="*/ 459277 h 821114"/>
              <a:gd name="connsiteX130" fmla="*/ 696667 w 797134"/>
              <a:gd name="connsiteY130" fmla="*/ 478608 h 821114"/>
              <a:gd name="connsiteX131" fmla="*/ 715906 w 797134"/>
              <a:gd name="connsiteY131" fmla="*/ 466089 h 821114"/>
              <a:gd name="connsiteX132" fmla="*/ 715630 w 797134"/>
              <a:gd name="connsiteY132" fmla="*/ 337033 h 821114"/>
              <a:gd name="connsiteX133" fmla="*/ 731187 w 797134"/>
              <a:gd name="connsiteY133" fmla="*/ 317979 h 821114"/>
              <a:gd name="connsiteX134" fmla="*/ 745454 w 797134"/>
              <a:gd name="connsiteY134" fmla="*/ 338138 h 821114"/>
              <a:gd name="connsiteX135" fmla="*/ 745546 w 797134"/>
              <a:gd name="connsiteY135" fmla="*/ 500424 h 821114"/>
              <a:gd name="connsiteX136" fmla="*/ 755304 w 797134"/>
              <a:gd name="connsiteY136" fmla="*/ 518926 h 821114"/>
              <a:gd name="connsiteX137" fmla="*/ 766534 w 797134"/>
              <a:gd name="connsiteY137" fmla="*/ 500148 h 821114"/>
              <a:gd name="connsiteX138" fmla="*/ 766534 w 797134"/>
              <a:gd name="connsiteY138" fmla="*/ 410214 h 821114"/>
              <a:gd name="connsiteX139" fmla="*/ 503452 w 797134"/>
              <a:gd name="connsiteY139" fmla="*/ 140872 h 821114"/>
              <a:gd name="connsiteX140" fmla="*/ 466079 w 797134"/>
              <a:gd name="connsiteY140" fmla="*/ 156428 h 821114"/>
              <a:gd name="connsiteX141" fmla="*/ 465434 w 797134"/>
              <a:gd name="connsiteY141" fmla="*/ 182111 h 821114"/>
              <a:gd name="connsiteX142" fmla="*/ 458623 w 797134"/>
              <a:gd name="connsiteY142" fmla="*/ 216262 h 821114"/>
              <a:gd name="connsiteX143" fmla="*/ 469024 w 797134"/>
              <a:gd name="connsiteY143" fmla="*/ 239182 h 821114"/>
              <a:gd name="connsiteX144" fmla="*/ 519837 w 797134"/>
              <a:gd name="connsiteY144" fmla="*/ 267626 h 821114"/>
              <a:gd name="connsiteX145" fmla="*/ 533184 w 797134"/>
              <a:gd name="connsiteY145" fmla="*/ 267994 h 821114"/>
              <a:gd name="connsiteX146" fmla="*/ 588875 w 797134"/>
              <a:gd name="connsiteY146" fmla="*/ 236421 h 821114"/>
              <a:gd name="connsiteX147" fmla="*/ 595687 w 797134"/>
              <a:gd name="connsiteY147" fmla="*/ 218931 h 821114"/>
              <a:gd name="connsiteX148" fmla="*/ 589335 w 797134"/>
              <a:gd name="connsiteY148" fmla="*/ 169684 h 821114"/>
              <a:gd name="connsiteX149" fmla="*/ 579578 w 797134"/>
              <a:gd name="connsiteY149" fmla="*/ 151273 h 821114"/>
              <a:gd name="connsiteX150" fmla="*/ 503452 w 797134"/>
              <a:gd name="connsiteY150" fmla="*/ 140780 h 821114"/>
              <a:gd name="connsiteX151" fmla="*/ 249574 w 797134"/>
              <a:gd name="connsiteY151" fmla="*/ 141424 h 821114"/>
              <a:gd name="connsiteX152" fmla="*/ 210452 w 797134"/>
              <a:gd name="connsiteY152" fmla="*/ 155784 h 821114"/>
              <a:gd name="connsiteX153" fmla="*/ 209808 w 797134"/>
              <a:gd name="connsiteY153" fmla="*/ 179993 h 821114"/>
              <a:gd name="connsiteX154" fmla="*/ 202628 w 797134"/>
              <a:gd name="connsiteY154" fmla="*/ 217919 h 821114"/>
              <a:gd name="connsiteX155" fmla="*/ 210452 w 797134"/>
              <a:gd name="connsiteY155" fmla="*/ 237341 h 821114"/>
              <a:gd name="connsiteX156" fmla="*/ 263474 w 797134"/>
              <a:gd name="connsiteY156" fmla="*/ 265969 h 821114"/>
              <a:gd name="connsiteX157" fmla="*/ 279215 w 797134"/>
              <a:gd name="connsiteY157" fmla="*/ 266061 h 821114"/>
              <a:gd name="connsiteX158" fmla="*/ 335642 w 797134"/>
              <a:gd name="connsiteY158" fmla="*/ 235500 h 821114"/>
              <a:gd name="connsiteX159" fmla="*/ 340981 w 797134"/>
              <a:gd name="connsiteY159" fmla="*/ 220772 h 821114"/>
              <a:gd name="connsiteX160" fmla="*/ 333709 w 797134"/>
              <a:gd name="connsiteY160" fmla="*/ 173458 h 821114"/>
              <a:gd name="connsiteX161" fmla="*/ 320730 w 797134"/>
              <a:gd name="connsiteY161" fmla="*/ 149985 h 821114"/>
              <a:gd name="connsiteX162" fmla="*/ 249482 w 797134"/>
              <a:gd name="connsiteY162" fmla="*/ 141424 h 821114"/>
              <a:gd name="connsiteX163" fmla="*/ 434229 w 797134"/>
              <a:gd name="connsiteY163" fmla="*/ 184688 h 821114"/>
              <a:gd name="connsiteX164" fmla="*/ 398605 w 797134"/>
              <a:gd name="connsiteY164" fmla="*/ 143909 h 821114"/>
              <a:gd name="connsiteX165" fmla="*/ 362889 w 797134"/>
              <a:gd name="connsiteY165" fmla="*/ 185333 h 821114"/>
              <a:gd name="connsiteX166" fmla="*/ 398145 w 797134"/>
              <a:gd name="connsiteY166" fmla="*/ 227400 h 821114"/>
              <a:gd name="connsiteX167" fmla="*/ 434229 w 797134"/>
              <a:gd name="connsiteY167" fmla="*/ 184596 h 821114"/>
              <a:gd name="connsiteX168" fmla="*/ 179523 w 797134"/>
              <a:gd name="connsiteY168" fmla="*/ 186897 h 821114"/>
              <a:gd name="connsiteX169" fmla="*/ 145556 w 797134"/>
              <a:gd name="connsiteY169" fmla="*/ 144093 h 821114"/>
              <a:gd name="connsiteX170" fmla="*/ 108091 w 797134"/>
              <a:gd name="connsiteY170" fmla="*/ 183399 h 821114"/>
              <a:gd name="connsiteX171" fmla="*/ 143071 w 797134"/>
              <a:gd name="connsiteY171" fmla="*/ 227492 h 821114"/>
              <a:gd name="connsiteX172" fmla="*/ 179523 w 797134"/>
              <a:gd name="connsiteY172" fmla="*/ 186897 h 821114"/>
              <a:gd name="connsiteX173" fmla="*/ 272311 w 797134"/>
              <a:gd name="connsiteY173" fmla="*/ 30778 h 821114"/>
              <a:gd name="connsiteX174" fmla="*/ 236503 w 797134"/>
              <a:gd name="connsiteY174" fmla="*/ 71557 h 821114"/>
              <a:gd name="connsiteX175" fmla="*/ 272587 w 797134"/>
              <a:gd name="connsiteY175" fmla="*/ 114269 h 821114"/>
              <a:gd name="connsiteX176" fmla="*/ 308027 w 797134"/>
              <a:gd name="connsiteY176" fmla="*/ 72478 h 821114"/>
              <a:gd name="connsiteX177" fmla="*/ 272311 w 797134"/>
              <a:gd name="connsiteY177" fmla="*/ 30870 h 821114"/>
              <a:gd name="connsiteX178" fmla="*/ 563101 w 797134"/>
              <a:gd name="connsiteY178" fmla="*/ 71281 h 821114"/>
              <a:gd name="connsiteX179" fmla="*/ 526372 w 797134"/>
              <a:gd name="connsiteY179" fmla="*/ 30778 h 821114"/>
              <a:gd name="connsiteX180" fmla="*/ 491577 w 797134"/>
              <a:gd name="connsiteY180" fmla="*/ 73766 h 821114"/>
              <a:gd name="connsiteX181" fmla="*/ 528582 w 797134"/>
              <a:gd name="connsiteY181" fmla="*/ 114269 h 821114"/>
              <a:gd name="connsiteX182" fmla="*/ 563193 w 797134"/>
              <a:gd name="connsiteY182" fmla="*/ 71373 h 821114"/>
              <a:gd name="connsiteX183" fmla="*/ 619252 w 797134"/>
              <a:gd name="connsiteY183" fmla="*/ 186253 h 821114"/>
              <a:gd name="connsiteX184" fmla="*/ 654692 w 797134"/>
              <a:gd name="connsiteY184" fmla="*/ 227400 h 821114"/>
              <a:gd name="connsiteX185" fmla="*/ 688843 w 797134"/>
              <a:gd name="connsiteY185" fmla="*/ 184964 h 821114"/>
              <a:gd name="connsiteX186" fmla="*/ 653403 w 797134"/>
              <a:gd name="connsiteY186" fmla="*/ 143909 h 821114"/>
              <a:gd name="connsiteX187" fmla="*/ 619160 w 797134"/>
              <a:gd name="connsiteY187" fmla="*/ 186161 h 821114"/>
              <a:gd name="connsiteX188" fmla="*/ 257398 w 797134"/>
              <a:gd name="connsiteY188" fmla="*/ 596157 h 821114"/>
              <a:gd name="connsiteX189" fmla="*/ 256754 w 797134"/>
              <a:gd name="connsiteY189" fmla="*/ 596157 h 821114"/>
              <a:gd name="connsiteX190" fmla="*/ 256570 w 797134"/>
              <a:gd name="connsiteY190" fmla="*/ 563203 h 821114"/>
              <a:gd name="connsiteX191" fmla="*/ 244051 w 797134"/>
              <a:gd name="connsiteY191" fmla="*/ 551328 h 821114"/>
              <a:gd name="connsiteX192" fmla="*/ 233281 w 797134"/>
              <a:gd name="connsiteY192" fmla="*/ 562559 h 821114"/>
              <a:gd name="connsiteX193" fmla="*/ 228770 w 797134"/>
              <a:gd name="connsiteY193" fmla="*/ 622576 h 821114"/>
              <a:gd name="connsiteX194" fmla="*/ 242394 w 797134"/>
              <a:gd name="connsiteY194" fmla="*/ 638869 h 821114"/>
              <a:gd name="connsiteX195" fmla="*/ 257398 w 797134"/>
              <a:gd name="connsiteY195" fmla="*/ 623405 h 821114"/>
              <a:gd name="connsiteX196" fmla="*/ 257398 w 797134"/>
              <a:gd name="connsiteY196" fmla="*/ 596157 h 821114"/>
              <a:gd name="connsiteX197" fmla="*/ 313181 w 797134"/>
              <a:gd name="connsiteY197" fmla="*/ 613739 h 821114"/>
              <a:gd name="connsiteX198" fmla="*/ 308671 w 797134"/>
              <a:gd name="connsiteY198" fmla="*/ 562098 h 821114"/>
              <a:gd name="connsiteX199" fmla="*/ 297809 w 797134"/>
              <a:gd name="connsiteY199" fmla="*/ 551328 h 821114"/>
              <a:gd name="connsiteX200" fmla="*/ 287775 w 797134"/>
              <a:gd name="connsiteY200" fmla="*/ 560810 h 821114"/>
              <a:gd name="connsiteX201" fmla="*/ 287775 w 797134"/>
              <a:gd name="connsiteY201" fmla="*/ 629020 h 821114"/>
              <a:gd name="connsiteX202" fmla="*/ 299742 w 797134"/>
              <a:gd name="connsiteY202" fmla="*/ 638777 h 821114"/>
              <a:gd name="connsiteX203" fmla="*/ 313089 w 797134"/>
              <a:gd name="connsiteY203" fmla="*/ 628191 h 821114"/>
              <a:gd name="connsiteX204" fmla="*/ 313089 w 797134"/>
              <a:gd name="connsiteY204" fmla="*/ 613831 h 82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797134" h="821114">
                <a:moveTo>
                  <a:pt x="472154" y="751632"/>
                </a:moveTo>
                <a:cubicBezTo>
                  <a:pt x="475652" y="782285"/>
                  <a:pt x="460187" y="783022"/>
                  <a:pt x="441409" y="782377"/>
                </a:cubicBezTo>
                <a:cubicBezTo>
                  <a:pt x="409467" y="781273"/>
                  <a:pt x="377525" y="781089"/>
                  <a:pt x="345584" y="782377"/>
                </a:cubicBezTo>
                <a:cubicBezTo>
                  <a:pt x="329475" y="783022"/>
                  <a:pt x="325240" y="776394"/>
                  <a:pt x="324780" y="762126"/>
                </a:cubicBezTo>
                <a:cubicBezTo>
                  <a:pt x="323951" y="740034"/>
                  <a:pt x="321374" y="717941"/>
                  <a:pt x="320454" y="695849"/>
                </a:cubicBezTo>
                <a:cubicBezTo>
                  <a:pt x="319717" y="678727"/>
                  <a:pt x="314102" y="668970"/>
                  <a:pt x="294679" y="670535"/>
                </a:cubicBezTo>
                <a:cubicBezTo>
                  <a:pt x="277834" y="671916"/>
                  <a:pt x="260804" y="671271"/>
                  <a:pt x="243867" y="670719"/>
                </a:cubicBezTo>
                <a:cubicBezTo>
                  <a:pt x="231256" y="670259"/>
                  <a:pt x="224444" y="674585"/>
                  <a:pt x="223524" y="688025"/>
                </a:cubicBezTo>
                <a:cubicBezTo>
                  <a:pt x="221867" y="713339"/>
                  <a:pt x="218737" y="738561"/>
                  <a:pt x="217356" y="763967"/>
                </a:cubicBezTo>
                <a:cubicBezTo>
                  <a:pt x="216712" y="776670"/>
                  <a:pt x="213214" y="782838"/>
                  <a:pt x="199038" y="782469"/>
                </a:cubicBezTo>
                <a:cubicBezTo>
                  <a:pt x="162586" y="781641"/>
                  <a:pt x="126041" y="781641"/>
                  <a:pt x="89497" y="782101"/>
                </a:cubicBezTo>
                <a:cubicBezTo>
                  <a:pt x="76057" y="782285"/>
                  <a:pt x="71179" y="776670"/>
                  <a:pt x="70258" y="763783"/>
                </a:cubicBezTo>
                <a:cubicBezTo>
                  <a:pt x="65287" y="698887"/>
                  <a:pt x="59580" y="633991"/>
                  <a:pt x="54701" y="569094"/>
                </a:cubicBezTo>
                <a:cubicBezTo>
                  <a:pt x="53873" y="557588"/>
                  <a:pt x="51019" y="551973"/>
                  <a:pt x="38132" y="550224"/>
                </a:cubicBezTo>
                <a:cubicBezTo>
                  <a:pt x="14107" y="547002"/>
                  <a:pt x="759" y="531906"/>
                  <a:pt x="483" y="507788"/>
                </a:cubicBezTo>
                <a:cubicBezTo>
                  <a:pt x="-161" y="444549"/>
                  <a:pt x="-161" y="381310"/>
                  <a:pt x="483" y="318070"/>
                </a:cubicBezTo>
                <a:cubicBezTo>
                  <a:pt x="759" y="293861"/>
                  <a:pt x="11714" y="274438"/>
                  <a:pt x="31873" y="260170"/>
                </a:cubicBezTo>
                <a:cubicBezTo>
                  <a:pt x="43195" y="252162"/>
                  <a:pt x="55070" y="245166"/>
                  <a:pt x="68049" y="241207"/>
                </a:cubicBezTo>
                <a:cubicBezTo>
                  <a:pt x="85723" y="235776"/>
                  <a:pt x="88576" y="227492"/>
                  <a:pt x="82225" y="209726"/>
                </a:cubicBezTo>
                <a:cubicBezTo>
                  <a:pt x="66208" y="164897"/>
                  <a:pt x="92995" y="119976"/>
                  <a:pt x="136995" y="113256"/>
                </a:cubicBezTo>
                <a:cubicBezTo>
                  <a:pt x="152184" y="110955"/>
                  <a:pt x="165623" y="115189"/>
                  <a:pt x="177590" y="123474"/>
                </a:cubicBezTo>
                <a:cubicBezTo>
                  <a:pt x="186335" y="129549"/>
                  <a:pt x="193975" y="128721"/>
                  <a:pt x="203088" y="125131"/>
                </a:cubicBezTo>
                <a:cubicBezTo>
                  <a:pt x="214595" y="120621"/>
                  <a:pt x="217264" y="115558"/>
                  <a:pt x="211925" y="103223"/>
                </a:cubicBezTo>
                <a:cubicBezTo>
                  <a:pt x="201247" y="78461"/>
                  <a:pt x="202904" y="53239"/>
                  <a:pt x="217632" y="30318"/>
                </a:cubicBezTo>
                <a:cubicBezTo>
                  <a:pt x="234386" y="4175"/>
                  <a:pt x="266051" y="-6410"/>
                  <a:pt x="292746" y="3899"/>
                </a:cubicBezTo>
                <a:cubicBezTo>
                  <a:pt x="323307" y="15682"/>
                  <a:pt x="342362" y="49281"/>
                  <a:pt x="337299" y="82879"/>
                </a:cubicBezTo>
                <a:cubicBezTo>
                  <a:pt x="336286" y="89231"/>
                  <a:pt x="333709" y="95398"/>
                  <a:pt x="332420" y="101750"/>
                </a:cubicBezTo>
                <a:cubicBezTo>
                  <a:pt x="331224" y="108009"/>
                  <a:pt x="320638" y="114637"/>
                  <a:pt x="329843" y="120344"/>
                </a:cubicBezTo>
                <a:cubicBezTo>
                  <a:pt x="338680" y="125775"/>
                  <a:pt x="348897" y="133508"/>
                  <a:pt x="360496" y="125591"/>
                </a:cubicBezTo>
                <a:cubicBezTo>
                  <a:pt x="385442" y="108654"/>
                  <a:pt x="410664" y="108470"/>
                  <a:pt x="435334" y="125315"/>
                </a:cubicBezTo>
                <a:cubicBezTo>
                  <a:pt x="447668" y="133692"/>
                  <a:pt x="456505" y="125775"/>
                  <a:pt x="465803" y="120897"/>
                </a:cubicBezTo>
                <a:cubicBezTo>
                  <a:pt x="476849" y="115005"/>
                  <a:pt x="467920" y="107273"/>
                  <a:pt x="465803" y="100737"/>
                </a:cubicBezTo>
                <a:cubicBezTo>
                  <a:pt x="457702" y="74871"/>
                  <a:pt x="459543" y="50385"/>
                  <a:pt x="475468" y="28017"/>
                </a:cubicBezTo>
                <a:cubicBezTo>
                  <a:pt x="490288" y="7029"/>
                  <a:pt x="510908" y="-2452"/>
                  <a:pt x="536498" y="1230"/>
                </a:cubicBezTo>
                <a:cubicBezTo>
                  <a:pt x="561076" y="4820"/>
                  <a:pt x="578105" y="19364"/>
                  <a:pt x="587310" y="42009"/>
                </a:cubicBezTo>
                <a:cubicBezTo>
                  <a:pt x="595227" y="61431"/>
                  <a:pt x="595135" y="81314"/>
                  <a:pt x="588047" y="101198"/>
                </a:cubicBezTo>
                <a:cubicBezTo>
                  <a:pt x="585838" y="107365"/>
                  <a:pt x="577461" y="114821"/>
                  <a:pt x="586022" y="120160"/>
                </a:cubicBezTo>
                <a:cubicBezTo>
                  <a:pt x="594767" y="125591"/>
                  <a:pt x="604708" y="133508"/>
                  <a:pt x="616583" y="125315"/>
                </a:cubicBezTo>
                <a:cubicBezTo>
                  <a:pt x="624683" y="119700"/>
                  <a:pt x="633336" y="115558"/>
                  <a:pt x="643370" y="114177"/>
                </a:cubicBezTo>
                <a:cubicBezTo>
                  <a:pt x="694182" y="106997"/>
                  <a:pt x="734316" y="158914"/>
                  <a:pt x="715262" y="210186"/>
                </a:cubicBezTo>
                <a:cubicBezTo>
                  <a:pt x="708082" y="229425"/>
                  <a:pt x="711856" y="236329"/>
                  <a:pt x="729990" y="241944"/>
                </a:cubicBezTo>
                <a:cubicBezTo>
                  <a:pt x="745546" y="246731"/>
                  <a:pt x="759814" y="255107"/>
                  <a:pt x="772333" y="265877"/>
                </a:cubicBezTo>
                <a:cubicBezTo>
                  <a:pt x="787430" y="278857"/>
                  <a:pt x="796359" y="294781"/>
                  <a:pt x="796359" y="315125"/>
                </a:cubicBezTo>
                <a:cubicBezTo>
                  <a:pt x="796359" y="379653"/>
                  <a:pt x="796359" y="444181"/>
                  <a:pt x="796451" y="508709"/>
                </a:cubicBezTo>
                <a:cubicBezTo>
                  <a:pt x="796451" y="520307"/>
                  <a:pt x="794058" y="531721"/>
                  <a:pt x="784760" y="538625"/>
                </a:cubicBezTo>
                <a:cubicBezTo>
                  <a:pt x="773438" y="547094"/>
                  <a:pt x="776568" y="554826"/>
                  <a:pt x="781170" y="565320"/>
                </a:cubicBezTo>
                <a:cubicBezTo>
                  <a:pt x="813112" y="638593"/>
                  <a:pt x="796175" y="720335"/>
                  <a:pt x="738827" y="773264"/>
                </a:cubicBezTo>
                <a:cubicBezTo>
                  <a:pt x="682491" y="825273"/>
                  <a:pt x="599185" y="835951"/>
                  <a:pt x="531527" y="800051"/>
                </a:cubicBezTo>
                <a:cubicBezTo>
                  <a:pt x="510632" y="788913"/>
                  <a:pt x="493786" y="772712"/>
                  <a:pt x="472154" y="751724"/>
                </a:cubicBezTo>
                <a:close/>
                <a:moveTo>
                  <a:pt x="204377" y="467194"/>
                </a:moveTo>
                <a:cubicBezTo>
                  <a:pt x="204377" y="415829"/>
                  <a:pt x="204377" y="376707"/>
                  <a:pt x="204377" y="337585"/>
                </a:cubicBezTo>
                <a:cubicBezTo>
                  <a:pt x="204377" y="327460"/>
                  <a:pt x="204745" y="317979"/>
                  <a:pt x="219381" y="317610"/>
                </a:cubicBezTo>
                <a:cubicBezTo>
                  <a:pt x="234386" y="317242"/>
                  <a:pt x="236319" y="325895"/>
                  <a:pt x="236319" y="337677"/>
                </a:cubicBezTo>
                <a:cubicBezTo>
                  <a:pt x="236227" y="378088"/>
                  <a:pt x="236319" y="418498"/>
                  <a:pt x="236319" y="458909"/>
                </a:cubicBezTo>
                <a:cubicBezTo>
                  <a:pt x="236319" y="475202"/>
                  <a:pt x="236319" y="491495"/>
                  <a:pt x="236595" y="507788"/>
                </a:cubicBezTo>
                <a:cubicBezTo>
                  <a:pt x="236595" y="513127"/>
                  <a:pt x="237699" y="519019"/>
                  <a:pt x="244419" y="519479"/>
                </a:cubicBezTo>
                <a:cubicBezTo>
                  <a:pt x="252152" y="520031"/>
                  <a:pt x="253900" y="513956"/>
                  <a:pt x="254637" y="507788"/>
                </a:cubicBezTo>
                <a:cubicBezTo>
                  <a:pt x="255005" y="504566"/>
                  <a:pt x="255005" y="501252"/>
                  <a:pt x="255005" y="498031"/>
                </a:cubicBezTo>
                <a:cubicBezTo>
                  <a:pt x="255005" y="439394"/>
                  <a:pt x="254545" y="380665"/>
                  <a:pt x="255189" y="322029"/>
                </a:cubicBezTo>
                <a:cubicBezTo>
                  <a:pt x="255373" y="303526"/>
                  <a:pt x="248101" y="291192"/>
                  <a:pt x="232821" y="281894"/>
                </a:cubicBezTo>
                <a:cubicBezTo>
                  <a:pt x="175841" y="247467"/>
                  <a:pt x="118585" y="245534"/>
                  <a:pt x="60225" y="278396"/>
                </a:cubicBezTo>
                <a:cubicBezTo>
                  <a:pt x="40710" y="289350"/>
                  <a:pt x="31413" y="304355"/>
                  <a:pt x="31781" y="327460"/>
                </a:cubicBezTo>
                <a:cubicBezTo>
                  <a:pt x="32793" y="383519"/>
                  <a:pt x="32057" y="439578"/>
                  <a:pt x="32149" y="495637"/>
                </a:cubicBezTo>
                <a:cubicBezTo>
                  <a:pt x="32149" y="501437"/>
                  <a:pt x="32701" y="507328"/>
                  <a:pt x="33898" y="513035"/>
                </a:cubicBezTo>
                <a:cubicBezTo>
                  <a:pt x="34726" y="517085"/>
                  <a:pt x="38132" y="519755"/>
                  <a:pt x="42459" y="519571"/>
                </a:cubicBezTo>
                <a:cubicBezTo>
                  <a:pt x="46969" y="519387"/>
                  <a:pt x="49731" y="516257"/>
                  <a:pt x="50191" y="512115"/>
                </a:cubicBezTo>
                <a:cubicBezTo>
                  <a:pt x="50927" y="506315"/>
                  <a:pt x="51111" y="500424"/>
                  <a:pt x="51204" y="494533"/>
                </a:cubicBezTo>
                <a:cubicBezTo>
                  <a:pt x="51204" y="443720"/>
                  <a:pt x="51204" y="392816"/>
                  <a:pt x="51296" y="342004"/>
                </a:cubicBezTo>
                <a:cubicBezTo>
                  <a:pt x="51296" y="330681"/>
                  <a:pt x="48626" y="317242"/>
                  <a:pt x="67589" y="317610"/>
                </a:cubicBezTo>
                <a:cubicBezTo>
                  <a:pt x="86827" y="317979"/>
                  <a:pt x="82777" y="332062"/>
                  <a:pt x="82869" y="342924"/>
                </a:cubicBezTo>
                <a:cubicBezTo>
                  <a:pt x="83237" y="385912"/>
                  <a:pt x="83790" y="428992"/>
                  <a:pt x="82869" y="471980"/>
                </a:cubicBezTo>
                <a:cubicBezTo>
                  <a:pt x="81028" y="560810"/>
                  <a:pt x="92719" y="648811"/>
                  <a:pt x="99254" y="737088"/>
                </a:cubicBezTo>
                <a:cubicBezTo>
                  <a:pt x="100451" y="752921"/>
                  <a:pt x="109748" y="753381"/>
                  <a:pt x="120702" y="751172"/>
                </a:cubicBezTo>
                <a:cubicBezTo>
                  <a:pt x="131748" y="748963"/>
                  <a:pt x="128619" y="739021"/>
                  <a:pt x="128619" y="731841"/>
                </a:cubicBezTo>
                <a:cubicBezTo>
                  <a:pt x="128895" y="664643"/>
                  <a:pt x="128619" y="597538"/>
                  <a:pt x="128803" y="530341"/>
                </a:cubicBezTo>
                <a:cubicBezTo>
                  <a:pt x="128803" y="512115"/>
                  <a:pt x="136351" y="505395"/>
                  <a:pt x="150159" y="510090"/>
                </a:cubicBezTo>
                <a:cubicBezTo>
                  <a:pt x="161481" y="513956"/>
                  <a:pt x="158351" y="523805"/>
                  <a:pt x="158443" y="531630"/>
                </a:cubicBezTo>
                <a:cubicBezTo>
                  <a:pt x="158719" y="597446"/>
                  <a:pt x="158443" y="663355"/>
                  <a:pt x="158719" y="729172"/>
                </a:cubicBezTo>
                <a:cubicBezTo>
                  <a:pt x="158719" y="738745"/>
                  <a:pt x="154761" y="751080"/>
                  <a:pt x="171883" y="751908"/>
                </a:cubicBezTo>
                <a:cubicBezTo>
                  <a:pt x="187808" y="752737"/>
                  <a:pt x="187532" y="742335"/>
                  <a:pt x="188360" y="731565"/>
                </a:cubicBezTo>
                <a:cubicBezTo>
                  <a:pt x="196184" y="639422"/>
                  <a:pt x="208059" y="547462"/>
                  <a:pt x="204193" y="466917"/>
                </a:cubicBezTo>
                <a:close/>
                <a:moveTo>
                  <a:pt x="491025" y="508341"/>
                </a:moveTo>
                <a:cubicBezTo>
                  <a:pt x="503912" y="498491"/>
                  <a:pt x="511460" y="491587"/>
                  <a:pt x="511368" y="478516"/>
                </a:cubicBezTo>
                <a:cubicBezTo>
                  <a:pt x="511092" y="427059"/>
                  <a:pt x="511368" y="375511"/>
                  <a:pt x="511828" y="324054"/>
                </a:cubicBezTo>
                <a:cubicBezTo>
                  <a:pt x="512012" y="304263"/>
                  <a:pt x="503175" y="290363"/>
                  <a:pt x="486698" y="280882"/>
                </a:cubicBezTo>
                <a:cubicBezTo>
                  <a:pt x="428062" y="247099"/>
                  <a:pt x="369517" y="244982"/>
                  <a:pt x="310788" y="281158"/>
                </a:cubicBezTo>
                <a:cubicBezTo>
                  <a:pt x="294955" y="290915"/>
                  <a:pt x="286579" y="303434"/>
                  <a:pt x="286763" y="322581"/>
                </a:cubicBezTo>
                <a:cubicBezTo>
                  <a:pt x="287315" y="379929"/>
                  <a:pt x="286763" y="437277"/>
                  <a:pt x="287131" y="494625"/>
                </a:cubicBezTo>
                <a:cubicBezTo>
                  <a:pt x="287131" y="503646"/>
                  <a:pt x="283357" y="518374"/>
                  <a:pt x="296704" y="518374"/>
                </a:cubicBezTo>
                <a:cubicBezTo>
                  <a:pt x="310604" y="518374"/>
                  <a:pt x="305541" y="503462"/>
                  <a:pt x="305725" y="494809"/>
                </a:cubicBezTo>
                <a:cubicBezTo>
                  <a:pt x="307014" y="440775"/>
                  <a:pt x="304621" y="386649"/>
                  <a:pt x="307659" y="332615"/>
                </a:cubicBezTo>
                <a:cubicBezTo>
                  <a:pt x="308211" y="322305"/>
                  <a:pt x="310972" y="317058"/>
                  <a:pt x="322479" y="317518"/>
                </a:cubicBezTo>
                <a:cubicBezTo>
                  <a:pt x="333433" y="317979"/>
                  <a:pt x="337759" y="323041"/>
                  <a:pt x="337759" y="333167"/>
                </a:cubicBezTo>
                <a:cubicBezTo>
                  <a:pt x="337759" y="356640"/>
                  <a:pt x="338588" y="380113"/>
                  <a:pt x="337759" y="403586"/>
                </a:cubicBezTo>
                <a:cubicBezTo>
                  <a:pt x="334169" y="515244"/>
                  <a:pt x="344111" y="626166"/>
                  <a:pt x="354144" y="737088"/>
                </a:cubicBezTo>
                <a:cubicBezTo>
                  <a:pt x="355341" y="750067"/>
                  <a:pt x="366203" y="756419"/>
                  <a:pt x="377157" y="750804"/>
                </a:cubicBezTo>
                <a:cubicBezTo>
                  <a:pt x="385534" y="746477"/>
                  <a:pt x="383233" y="738469"/>
                  <a:pt x="383233" y="731749"/>
                </a:cubicBezTo>
                <a:cubicBezTo>
                  <a:pt x="383417" y="664643"/>
                  <a:pt x="383417" y="597446"/>
                  <a:pt x="383325" y="530341"/>
                </a:cubicBezTo>
                <a:cubicBezTo>
                  <a:pt x="383325" y="519387"/>
                  <a:pt x="383325" y="509077"/>
                  <a:pt x="399158" y="509537"/>
                </a:cubicBezTo>
                <a:cubicBezTo>
                  <a:pt x="414162" y="509997"/>
                  <a:pt x="413057" y="520215"/>
                  <a:pt x="413149" y="530065"/>
                </a:cubicBezTo>
                <a:cubicBezTo>
                  <a:pt x="413149" y="598459"/>
                  <a:pt x="413241" y="666945"/>
                  <a:pt x="413149" y="735339"/>
                </a:cubicBezTo>
                <a:cubicBezTo>
                  <a:pt x="413149" y="744728"/>
                  <a:pt x="414254" y="752000"/>
                  <a:pt x="426497" y="752184"/>
                </a:cubicBezTo>
                <a:cubicBezTo>
                  <a:pt x="436991" y="752368"/>
                  <a:pt x="441593" y="748318"/>
                  <a:pt x="443250" y="737917"/>
                </a:cubicBezTo>
                <a:cubicBezTo>
                  <a:pt x="445827" y="720979"/>
                  <a:pt x="446656" y="704502"/>
                  <a:pt x="441869" y="687656"/>
                </a:cubicBezTo>
                <a:cubicBezTo>
                  <a:pt x="430363" y="647338"/>
                  <a:pt x="433400" y="607480"/>
                  <a:pt x="450338" y="569278"/>
                </a:cubicBezTo>
                <a:cubicBezTo>
                  <a:pt x="457978" y="552065"/>
                  <a:pt x="461292" y="534943"/>
                  <a:pt x="461200" y="516349"/>
                </a:cubicBezTo>
                <a:cubicBezTo>
                  <a:pt x="460832" y="456423"/>
                  <a:pt x="461292" y="396406"/>
                  <a:pt x="460924" y="336481"/>
                </a:cubicBezTo>
                <a:cubicBezTo>
                  <a:pt x="460832" y="321937"/>
                  <a:pt x="466263" y="315861"/>
                  <a:pt x="480715" y="318255"/>
                </a:cubicBezTo>
                <a:cubicBezTo>
                  <a:pt x="493142" y="320280"/>
                  <a:pt x="490933" y="330221"/>
                  <a:pt x="490933" y="338230"/>
                </a:cubicBezTo>
                <a:cubicBezTo>
                  <a:pt x="491117" y="393460"/>
                  <a:pt x="491025" y="448783"/>
                  <a:pt x="491025" y="508432"/>
                </a:cubicBezTo>
                <a:close/>
                <a:moveTo>
                  <a:pt x="766718" y="639422"/>
                </a:moveTo>
                <a:cubicBezTo>
                  <a:pt x="766718" y="558048"/>
                  <a:pt x="699521" y="490206"/>
                  <a:pt x="617871" y="489102"/>
                </a:cubicBezTo>
                <a:cubicBezTo>
                  <a:pt x="535393" y="487997"/>
                  <a:pt x="467183" y="555563"/>
                  <a:pt x="466815" y="638777"/>
                </a:cubicBezTo>
                <a:cubicBezTo>
                  <a:pt x="466447" y="723372"/>
                  <a:pt x="533276" y="791030"/>
                  <a:pt x="617227" y="790938"/>
                </a:cubicBezTo>
                <a:cubicBezTo>
                  <a:pt x="699061" y="790846"/>
                  <a:pt x="766810" y="722176"/>
                  <a:pt x="766810" y="639422"/>
                </a:cubicBezTo>
                <a:close/>
                <a:moveTo>
                  <a:pt x="766534" y="410030"/>
                </a:moveTo>
                <a:cubicBezTo>
                  <a:pt x="766534" y="380665"/>
                  <a:pt x="766442" y="351393"/>
                  <a:pt x="766534" y="322029"/>
                </a:cubicBezTo>
                <a:cubicBezTo>
                  <a:pt x="766534" y="309694"/>
                  <a:pt x="763681" y="298187"/>
                  <a:pt x="754107" y="290363"/>
                </a:cubicBezTo>
                <a:cubicBezTo>
                  <a:pt x="732567" y="272597"/>
                  <a:pt x="706701" y="259526"/>
                  <a:pt x="680374" y="256212"/>
                </a:cubicBezTo>
                <a:cubicBezTo>
                  <a:pt x="639964" y="251057"/>
                  <a:pt x="599093" y="257225"/>
                  <a:pt x="564021" y="282263"/>
                </a:cubicBezTo>
                <a:cubicBezTo>
                  <a:pt x="551963" y="290823"/>
                  <a:pt x="541837" y="300489"/>
                  <a:pt x="541837" y="316874"/>
                </a:cubicBezTo>
                <a:cubicBezTo>
                  <a:pt x="541837" y="364464"/>
                  <a:pt x="541745" y="412055"/>
                  <a:pt x="541837" y="459645"/>
                </a:cubicBezTo>
                <a:cubicBezTo>
                  <a:pt x="541837" y="463972"/>
                  <a:pt x="540456" y="470047"/>
                  <a:pt x="546163" y="471336"/>
                </a:cubicBezTo>
                <a:cubicBezTo>
                  <a:pt x="552331" y="472717"/>
                  <a:pt x="558222" y="469219"/>
                  <a:pt x="560431" y="463512"/>
                </a:cubicBezTo>
                <a:cubicBezTo>
                  <a:pt x="562456" y="458265"/>
                  <a:pt x="562641" y="452097"/>
                  <a:pt x="562733" y="446390"/>
                </a:cubicBezTo>
                <a:cubicBezTo>
                  <a:pt x="562917" y="410582"/>
                  <a:pt x="562917" y="374682"/>
                  <a:pt x="562825" y="338874"/>
                </a:cubicBezTo>
                <a:cubicBezTo>
                  <a:pt x="562825" y="328012"/>
                  <a:pt x="562272" y="317518"/>
                  <a:pt x="578381" y="318070"/>
                </a:cubicBezTo>
                <a:cubicBezTo>
                  <a:pt x="593202" y="318531"/>
                  <a:pt x="592649" y="328472"/>
                  <a:pt x="592649" y="338414"/>
                </a:cubicBezTo>
                <a:cubicBezTo>
                  <a:pt x="592649" y="372289"/>
                  <a:pt x="593202" y="406256"/>
                  <a:pt x="592465" y="440130"/>
                </a:cubicBezTo>
                <a:cubicBezTo>
                  <a:pt x="592189" y="454583"/>
                  <a:pt x="597344" y="459829"/>
                  <a:pt x="611888" y="459277"/>
                </a:cubicBezTo>
                <a:cubicBezTo>
                  <a:pt x="641713" y="458265"/>
                  <a:pt x="670433" y="464064"/>
                  <a:pt x="696667" y="478608"/>
                </a:cubicBezTo>
                <a:cubicBezTo>
                  <a:pt x="712960" y="487629"/>
                  <a:pt x="716182" y="482658"/>
                  <a:pt x="715906" y="466089"/>
                </a:cubicBezTo>
                <a:cubicBezTo>
                  <a:pt x="715170" y="423101"/>
                  <a:pt x="715722" y="380021"/>
                  <a:pt x="715630" y="337033"/>
                </a:cubicBezTo>
                <a:cubicBezTo>
                  <a:pt x="715630" y="326171"/>
                  <a:pt x="716919" y="317702"/>
                  <a:pt x="731187" y="317979"/>
                </a:cubicBezTo>
                <a:cubicBezTo>
                  <a:pt x="746099" y="318255"/>
                  <a:pt x="745454" y="328196"/>
                  <a:pt x="745454" y="338138"/>
                </a:cubicBezTo>
                <a:cubicBezTo>
                  <a:pt x="745454" y="392264"/>
                  <a:pt x="745454" y="446298"/>
                  <a:pt x="745546" y="500424"/>
                </a:cubicBezTo>
                <a:cubicBezTo>
                  <a:pt x="745546" y="508341"/>
                  <a:pt x="745362" y="518466"/>
                  <a:pt x="755304" y="518926"/>
                </a:cubicBezTo>
                <a:cubicBezTo>
                  <a:pt x="767179" y="519479"/>
                  <a:pt x="766534" y="508525"/>
                  <a:pt x="766534" y="500148"/>
                </a:cubicBezTo>
                <a:cubicBezTo>
                  <a:pt x="766718" y="470139"/>
                  <a:pt x="766534" y="440223"/>
                  <a:pt x="766534" y="410214"/>
                </a:cubicBezTo>
                <a:close/>
                <a:moveTo>
                  <a:pt x="503452" y="140872"/>
                </a:moveTo>
                <a:cubicBezTo>
                  <a:pt x="490196" y="144093"/>
                  <a:pt x="476757" y="148236"/>
                  <a:pt x="466079" y="156428"/>
                </a:cubicBezTo>
                <a:cubicBezTo>
                  <a:pt x="457426" y="163056"/>
                  <a:pt x="465342" y="173458"/>
                  <a:pt x="465434" y="182111"/>
                </a:cubicBezTo>
                <a:cubicBezTo>
                  <a:pt x="465526" y="194077"/>
                  <a:pt x="463870" y="205860"/>
                  <a:pt x="458623" y="216262"/>
                </a:cubicBezTo>
                <a:cubicBezTo>
                  <a:pt x="451903" y="229517"/>
                  <a:pt x="457334" y="234856"/>
                  <a:pt x="469024" y="239182"/>
                </a:cubicBezTo>
                <a:cubicBezTo>
                  <a:pt x="487343" y="246086"/>
                  <a:pt x="505293" y="253911"/>
                  <a:pt x="519837" y="267626"/>
                </a:cubicBezTo>
                <a:cubicBezTo>
                  <a:pt x="524347" y="271861"/>
                  <a:pt x="528306" y="272781"/>
                  <a:pt x="533184" y="267994"/>
                </a:cubicBezTo>
                <a:cubicBezTo>
                  <a:pt x="549017" y="252806"/>
                  <a:pt x="568716" y="243969"/>
                  <a:pt x="588875" y="236421"/>
                </a:cubicBezTo>
                <a:cubicBezTo>
                  <a:pt x="598725" y="232739"/>
                  <a:pt x="600290" y="228229"/>
                  <a:pt x="595687" y="218931"/>
                </a:cubicBezTo>
                <a:cubicBezTo>
                  <a:pt x="588047" y="203467"/>
                  <a:pt x="584641" y="186989"/>
                  <a:pt x="589335" y="169684"/>
                </a:cubicBezTo>
                <a:cubicBezTo>
                  <a:pt x="591821" y="160479"/>
                  <a:pt x="587034" y="156336"/>
                  <a:pt x="579578" y="151273"/>
                </a:cubicBezTo>
                <a:cubicBezTo>
                  <a:pt x="555645" y="134980"/>
                  <a:pt x="528121" y="150077"/>
                  <a:pt x="503452" y="140780"/>
                </a:cubicBezTo>
                <a:close/>
                <a:moveTo>
                  <a:pt x="249574" y="141424"/>
                </a:moveTo>
                <a:cubicBezTo>
                  <a:pt x="243130" y="141240"/>
                  <a:pt x="213582" y="152378"/>
                  <a:pt x="210452" y="155784"/>
                </a:cubicBezTo>
                <a:cubicBezTo>
                  <a:pt x="203364" y="163516"/>
                  <a:pt x="209900" y="171985"/>
                  <a:pt x="209808" y="179993"/>
                </a:cubicBezTo>
                <a:cubicBezTo>
                  <a:pt x="209624" y="193249"/>
                  <a:pt x="208703" y="206136"/>
                  <a:pt x="202628" y="217919"/>
                </a:cubicBezTo>
                <a:cubicBezTo>
                  <a:pt x="197565" y="227860"/>
                  <a:pt x="200419" y="233383"/>
                  <a:pt x="210452" y="237341"/>
                </a:cubicBezTo>
                <a:cubicBezTo>
                  <a:pt x="229231" y="244798"/>
                  <a:pt x="247917" y="252530"/>
                  <a:pt x="263474" y="265969"/>
                </a:cubicBezTo>
                <a:cubicBezTo>
                  <a:pt x="268813" y="270572"/>
                  <a:pt x="273876" y="270388"/>
                  <a:pt x="279215" y="266061"/>
                </a:cubicBezTo>
                <a:cubicBezTo>
                  <a:pt x="296152" y="252346"/>
                  <a:pt x="315759" y="243601"/>
                  <a:pt x="335642" y="235500"/>
                </a:cubicBezTo>
                <a:cubicBezTo>
                  <a:pt x="343558" y="232279"/>
                  <a:pt x="344939" y="228413"/>
                  <a:pt x="340981" y="220772"/>
                </a:cubicBezTo>
                <a:cubicBezTo>
                  <a:pt x="333249" y="205952"/>
                  <a:pt x="329475" y="189659"/>
                  <a:pt x="333709" y="173458"/>
                </a:cubicBezTo>
                <a:cubicBezTo>
                  <a:pt x="337299" y="159834"/>
                  <a:pt x="330579" y="156336"/>
                  <a:pt x="320730" y="149985"/>
                </a:cubicBezTo>
                <a:cubicBezTo>
                  <a:pt x="297441" y="135072"/>
                  <a:pt x="271482" y="151642"/>
                  <a:pt x="249482" y="141424"/>
                </a:cubicBezTo>
                <a:close/>
                <a:moveTo>
                  <a:pt x="434229" y="184688"/>
                </a:moveTo>
                <a:cubicBezTo>
                  <a:pt x="434045" y="161491"/>
                  <a:pt x="418488" y="143633"/>
                  <a:pt x="398605" y="143909"/>
                </a:cubicBezTo>
                <a:cubicBezTo>
                  <a:pt x="379551" y="144186"/>
                  <a:pt x="362521" y="163977"/>
                  <a:pt x="362889" y="185333"/>
                </a:cubicBezTo>
                <a:cubicBezTo>
                  <a:pt x="363257" y="207793"/>
                  <a:pt x="379551" y="227216"/>
                  <a:pt x="398145" y="227400"/>
                </a:cubicBezTo>
                <a:cubicBezTo>
                  <a:pt x="418120" y="227676"/>
                  <a:pt x="434413" y="208345"/>
                  <a:pt x="434229" y="184596"/>
                </a:cubicBezTo>
                <a:close/>
                <a:moveTo>
                  <a:pt x="179523" y="186897"/>
                </a:moveTo>
                <a:cubicBezTo>
                  <a:pt x="180628" y="165449"/>
                  <a:pt x="164519" y="145198"/>
                  <a:pt x="145556" y="144093"/>
                </a:cubicBezTo>
                <a:cubicBezTo>
                  <a:pt x="126409" y="142989"/>
                  <a:pt x="108736" y="161491"/>
                  <a:pt x="108091" y="183399"/>
                </a:cubicBezTo>
                <a:cubicBezTo>
                  <a:pt x="107447" y="206412"/>
                  <a:pt x="123648" y="226940"/>
                  <a:pt x="143071" y="227492"/>
                </a:cubicBezTo>
                <a:cubicBezTo>
                  <a:pt x="161757" y="228044"/>
                  <a:pt x="178418" y="209542"/>
                  <a:pt x="179523" y="186897"/>
                </a:cubicBezTo>
                <a:close/>
                <a:moveTo>
                  <a:pt x="272311" y="30778"/>
                </a:moveTo>
                <a:cubicBezTo>
                  <a:pt x="252796" y="30778"/>
                  <a:pt x="236871" y="48820"/>
                  <a:pt x="236503" y="71557"/>
                </a:cubicBezTo>
                <a:cubicBezTo>
                  <a:pt x="236135" y="94570"/>
                  <a:pt x="252888" y="114361"/>
                  <a:pt x="272587" y="114269"/>
                </a:cubicBezTo>
                <a:cubicBezTo>
                  <a:pt x="291181" y="114085"/>
                  <a:pt x="307566" y="94846"/>
                  <a:pt x="308027" y="72478"/>
                </a:cubicBezTo>
                <a:cubicBezTo>
                  <a:pt x="308487" y="52134"/>
                  <a:pt x="290261" y="30962"/>
                  <a:pt x="272311" y="30870"/>
                </a:cubicBezTo>
                <a:close/>
                <a:moveTo>
                  <a:pt x="563101" y="71281"/>
                </a:moveTo>
                <a:cubicBezTo>
                  <a:pt x="562641" y="48912"/>
                  <a:pt x="545427" y="29950"/>
                  <a:pt x="526372" y="30778"/>
                </a:cubicBezTo>
                <a:cubicBezTo>
                  <a:pt x="507778" y="31515"/>
                  <a:pt x="491301" y="51950"/>
                  <a:pt x="491577" y="73766"/>
                </a:cubicBezTo>
                <a:cubicBezTo>
                  <a:pt x="491761" y="95583"/>
                  <a:pt x="509619" y="115097"/>
                  <a:pt x="528582" y="114269"/>
                </a:cubicBezTo>
                <a:cubicBezTo>
                  <a:pt x="547452" y="113441"/>
                  <a:pt x="563653" y="93373"/>
                  <a:pt x="563193" y="71373"/>
                </a:cubicBezTo>
                <a:close/>
                <a:moveTo>
                  <a:pt x="619252" y="186253"/>
                </a:moveTo>
                <a:cubicBezTo>
                  <a:pt x="619252" y="209358"/>
                  <a:pt x="635085" y="227768"/>
                  <a:pt x="654692" y="227400"/>
                </a:cubicBezTo>
                <a:cubicBezTo>
                  <a:pt x="674299" y="227032"/>
                  <a:pt x="689119" y="208713"/>
                  <a:pt x="688843" y="184964"/>
                </a:cubicBezTo>
                <a:cubicBezTo>
                  <a:pt x="688567" y="161215"/>
                  <a:pt x="673286" y="143541"/>
                  <a:pt x="653403" y="143909"/>
                </a:cubicBezTo>
                <a:cubicBezTo>
                  <a:pt x="633428" y="144370"/>
                  <a:pt x="619252" y="161859"/>
                  <a:pt x="619160" y="186161"/>
                </a:cubicBezTo>
                <a:close/>
                <a:moveTo>
                  <a:pt x="257398" y="596157"/>
                </a:moveTo>
                <a:cubicBezTo>
                  <a:pt x="257398" y="596157"/>
                  <a:pt x="256938" y="596157"/>
                  <a:pt x="256754" y="596157"/>
                </a:cubicBezTo>
                <a:cubicBezTo>
                  <a:pt x="256754" y="585111"/>
                  <a:pt x="257214" y="574157"/>
                  <a:pt x="256570" y="563203"/>
                </a:cubicBezTo>
                <a:cubicBezTo>
                  <a:pt x="256110" y="556115"/>
                  <a:pt x="252428" y="551052"/>
                  <a:pt x="244051" y="551328"/>
                </a:cubicBezTo>
                <a:cubicBezTo>
                  <a:pt x="236687" y="551605"/>
                  <a:pt x="233833" y="556023"/>
                  <a:pt x="233281" y="562559"/>
                </a:cubicBezTo>
                <a:cubicBezTo>
                  <a:pt x="231716" y="582534"/>
                  <a:pt x="230335" y="602601"/>
                  <a:pt x="228770" y="622576"/>
                </a:cubicBezTo>
                <a:cubicBezTo>
                  <a:pt x="228034" y="632426"/>
                  <a:pt x="230704" y="638869"/>
                  <a:pt x="242394" y="638869"/>
                </a:cubicBezTo>
                <a:cubicBezTo>
                  <a:pt x="253256" y="638869"/>
                  <a:pt x="257583" y="633714"/>
                  <a:pt x="257398" y="623405"/>
                </a:cubicBezTo>
                <a:cubicBezTo>
                  <a:pt x="257214" y="614384"/>
                  <a:pt x="257398" y="605271"/>
                  <a:pt x="257398" y="596157"/>
                </a:cubicBezTo>
                <a:close/>
                <a:moveTo>
                  <a:pt x="313181" y="613739"/>
                </a:moveTo>
                <a:cubicBezTo>
                  <a:pt x="311617" y="595697"/>
                  <a:pt x="310052" y="578852"/>
                  <a:pt x="308671" y="562098"/>
                </a:cubicBezTo>
                <a:cubicBezTo>
                  <a:pt x="308119" y="555287"/>
                  <a:pt x="305357" y="551144"/>
                  <a:pt x="297809" y="551328"/>
                </a:cubicBezTo>
                <a:cubicBezTo>
                  <a:pt x="291642" y="551513"/>
                  <a:pt x="287775" y="554550"/>
                  <a:pt x="287775" y="560810"/>
                </a:cubicBezTo>
                <a:cubicBezTo>
                  <a:pt x="287591" y="583546"/>
                  <a:pt x="287499" y="606283"/>
                  <a:pt x="287775" y="629020"/>
                </a:cubicBezTo>
                <a:cubicBezTo>
                  <a:pt x="287775" y="636384"/>
                  <a:pt x="293114" y="638685"/>
                  <a:pt x="299742" y="638777"/>
                </a:cubicBezTo>
                <a:cubicBezTo>
                  <a:pt x="307198" y="638961"/>
                  <a:pt x="312629" y="636568"/>
                  <a:pt x="313089" y="628191"/>
                </a:cubicBezTo>
                <a:cubicBezTo>
                  <a:pt x="313366" y="623036"/>
                  <a:pt x="313089" y="617789"/>
                  <a:pt x="313089" y="613831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0" name="Forma libre: forma 69">
            <a:extLst>
              <a:ext uri="{FF2B5EF4-FFF2-40B4-BE49-F238E27FC236}">
                <a16:creationId xmlns:a16="http://schemas.microsoft.com/office/drawing/2014/main" id="{B3FE9029-98A1-4C89-9EAE-13552B5485B0}"/>
              </a:ext>
            </a:extLst>
          </p:cNvPr>
          <p:cNvSpPr/>
          <p:nvPr/>
        </p:nvSpPr>
        <p:spPr>
          <a:xfrm>
            <a:off x="1372689" y="1792546"/>
            <a:ext cx="820482" cy="820967"/>
          </a:xfrm>
          <a:custGeom>
            <a:avLst/>
            <a:gdLst>
              <a:gd name="connsiteX0" fmla="*/ 453410 w 820482"/>
              <a:gd name="connsiteY0" fmla="*/ 156110 h 820967"/>
              <a:gd name="connsiteX1" fmla="*/ 602625 w 820482"/>
              <a:gd name="connsiteY1" fmla="*/ 239508 h 820967"/>
              <a:gd name="connsiteX2" fmla="*/ 614315 w 820482"/>
              <a:gd name="connsiteY2" fmla="*/ 236195 h 820967"/>
              <a:gd name="connsiteX3" fmla="*/ 622048 w 820482"/>
              <a:gd name="connsiteY3" fmla="*/ 118277 h 820967"/>
              <a:gd name="connsiteX4" fmla="*/ 557520 w 820482"/>
              <a:gd name="connsiteY4" fmla="*/ 80996 h 820967"/>
              <a:gd name="connsiteX5" fmla="*/ 537545 w 820482"/>
              <a:gd name="connsiteY5" fmla="*/ 88820 h 820967"/>
              <a:gd name="connsiteX6" fmla="*/ 517385 w 820482"/>
              <a:gd name="connsiteY6" fmla="*/ 82285 h 820967"/>
              <a:gd name="connsiteX7" fmla="*/ 525210 w 820482"/>
              <a:gd name="connsiteY7" fmla="*/ 60745 h 820967"/>
              <a:gd name="connsiteX8" fmla="*/ 654910 w 820482"/>
              <a:gd name="connsiteY8" fmla="*/ 129691 h 820967"/>
              <a:gd name="connsiteX9" fmla="*/ 639261 w 820482"/>
              <a:gd name="connsiteY9" fmla="*/ 260680 h 820967"/>
              <a:gd name="connsiteX10" fmla="*/ 653529 w 820482"/>
              <a:gd name="connsiteY10" fmla="*/ 286639 h 820967"/>
              <a:gd name="connsiteX11" fmla="*/ 793263 w 820482"/>
              <a:gd name="connsiteY11" fmla="*/ 353284 h 820967"/>
              <a:gd name="connsiteX12" fmla="*/ 818301 w 820482"/>
              <a:gd name="connsiteY12" fmla="*/ 427109 h 820967"/>
              <a:gd name="connsiteX13" fmla="*/ 819314 w 820482"/>
              <a:gd name="connsiteY13" fmla="*/ 450122 h 820967"/>
              <a:gd name="connsiteX14" fmla="*/ 751840 w 820482"/>
              <a:gd name="connsiteY14" fmla="*/ 511796 h 820967"/>
              <a:gd name="connsiteX15" fmla="*/ 718241 w 820482"/>
              <a:gd name="connsiteY15" fmla="*/ 513177 h 820967"/>
              <a:gd name="connsiteX16" fmla="*/ 649663 w 820482"/>
              <a:gd name="connsiteY16" fmla="*/ 535638 h 820967"/>
              <a:gd name="connsiteX17" fmla="*/ 638433 w 820482"/>
              <a:gd name="connsiteY17" fmla="*/ 554876 h 820967"/>
              <a:gd name="connsiteX18" fmla="*/ 656199 w 820482"/>
              <a:gd name="connsiteY18" fmla="*/ 650794 h 820967"/>
              <a:gd name="connsiteX19" fmla="*/ 648006 w 820482"/>
              <a:gd name="connsiteY19" fmla="*/ 724066 h 820967"/>
              <a:gd name="connsiteX20" fmla="*/ 562306 w 820482"/>
              <a:gd name="connsiteY20" fmla="*/ 773314 h 820967"/>
              <a:gd name="connsiteX21" fmla="*/ 525486 w 820482"/>
              <a:gd name="connsiteY21" fmla="*/ 760611 h 820967"/>
              <a:gd name="connsiteX22" fmla="*/ 516649 w 820482"/>
              <a:gd name="connsiteY22" fmla="*/ 741372 h 820967"/>
              <a:gd name="connsiteX23" fmla="*/ 537637 w 820482"/>
              <a:gd name="connsiteY23" fmla="*/ 732535 h 820967"/>
              <a:gd name="connsiteX24" fmla="*/ 625546 w 820482"/>
              <a:gd name="connsiteY24" fmla="*/ 673806 h 820967"/>
              <a:gd name="connsiteX25" fmla="*/ 611002 w 820482"/>
              <a:gd name="connsiteY25" fmla="*/ 574115 h 820967"/>
              <a:gd name="connsiteX26" fmla="*/ 454698 w 820482"/>
              <a:gd name="connsiteY26" fmla="*/ 664970 h 820967"/>
              <a:gd name="connsiteX27" fmla="*/ 461971 w 820482"/>
              <a:gd name="connsiteY27" fmla="*/ 695346 h 820967"/>
              <a:gd name="connsiteX28" fmla="*/ 439418 w 820482"/>
              <a:gd name="connsiteY28" fmla="*/ 698292 h 820967"/>
              <a:gd name="connsiteX29" fmla="*/ 408765 w 820482"/>
              <a:gd name="connsiteY29" fmla="*/ 674819 h 820967"/>
              <a:gd name="connsiteX30" fmla="*/ 379769 w 820482"/>
              <a:gd name="connsiteY30" fmla="*/ 699949 h 820967"/>
              <a:gd name="connsiteX31" fmla="*/ 304563 w 820482"/>
              <a:gd name="connsiteY31" fmla="*/ 755548 h 820967"/>
              <a:gd name="connsiteX32" fmla="*/ 283207 w 820482"/>
              <a:gd name="connsiteY32" fmla="*/ 781322 h 820967"/>
              <a:gd name="connsiteX33" fmla="*/ 219968 w 820482"/>
              <a:gd name="connsiteY33" fmla="*/ 819708 h 820967"/>
              <a:gd name="connsiteX34" fmla="*/ 179741 w 820482"/>
              <a:gd name="connsiteY34" fmla="*/ 759414 h 820967"/>
              <a:gd name="connsiteX35" fmla="*/ 174955 w 820482"/>
              <a:gd name="connsiteY35" fmla="*/ 729682 h 820967"/>
              <a:gd name="connsiteX36" fmla="*/ 168603 w 820482"/>
              <a:gd name="connsiteY36" fmla="*/ 619864 h 820967"/>
              <a:gd name="connsiteX37" fmla="*/ 182319 w 820482"/>
              <a:gd name="connsiteY37" fmla="*/ 556901 h 820967"/>
              <a:gd name="connsiteX38" fmla="*/ 168235 w 820482"/>
              <a:gd name="connsiteY38" fmla="*/ 534717 h 820967"/>
              <a:gd name="connsiteX39" fmla="*/ 151205 w 820482"/>
              <a:gd name="connsiteY39" fmla="*/ 530483 h 820967"/>
              <a:gd name="connsiteX40" fmla="*/ 137398 w 820482"/>
              <a:gd name="connsiteY40" fmla="*/ 514005 h 820967"/>
              <a:gd name="connsiteX41" fmla="*/ 155164 w 820482"/>
              <a:gd name="connsiteY41" fmla="*/ 499277 h 820967"/>
              <a:gd name="connsiteX42" fmla="*/ 164737 w 820482"/>
              <a:gd name="connsiteY42" fmla="*/ 487311 h 820967"/>
              <a:gd name="connsiteX43" fmla="*/ 165565 w 820482"/>
              <a:gd name="connsiteY43" fmla="*/ 331652 h 820967"/>
              <a:gd name="connsiteX44" fmla="*/ 156360 w 820482"/>
              <a:gd name="connsiteY44" fmla="*/ 321066 h 820967"/>
              <a:gd name="connsiteX45" fmla="*/ 58049 w 820482"/>
              <a:gd name="connsiteY45" fmla="*/ 367828 h 820967"/>
              <a:gd name="connsiteX46" fmla="*/ 57037 w 820482"/>
              <a:gd name="connsiteY46" fmla="*/ 453068 h 820967"/>
              <a:gd name="connsiteX47" fmla="*/ 67991 w 820482"/>
              <a:gd name="connsiteY47" fmla="*/ 461260 h 820967"/>
              <a:gd name="connsiteX48" fmla="*/ 72870 w 820482"/>
              <a:gd name="connsiteY48" fmla="*/ 481972 h 820967"/>
              <a:gd name="connsiteX49" fmla="*/ 51698 w 820482"/>
              <a:gd name="connsiteY49" fmla="*/ 486574 h 820967"/>
              <a:gd name="connsiteX50" fmla="*/ 43413 w 820482"/>
              <a:gd name="connsiteY50" fmla="*/ 339844 h 820967"/>
              <a:gd name="connsiteX51" fmla="*/ 166578 w 820482"/>
              <a:gd name="connsiteY51" fmla="*/ 286915 h 820967"/>
              <a:gd name="connsiteX52" fmla="*/ 181582 w 820482"/>
              <a:gd name="connsiteY52" fmla="*/ 259760 h 820967"/>
              <a:gd name="connsiteX53" fmla="*/ 167130 w 820482"/>
              <a:gd name="connsiteY53" fmla="*/ 121038 h 820967"/>
              <a:gd name="connsiteX54" fmla="*/ 170904 w 820482"/>
              <a:gd name="connsiteY54" fmla="*/ 103917 h 820967"/>
              <a:gd name="connsiteX55" fmla="*/ 196495 w 820482"/>
              <a:gd name="connsiteY55" fmla="*/ 33129 h 820967"/>
              <a:gd name="connsiteX56" fmla="*/ 250529 w 820482"/>
              <a:gd name="connsiteY56" fmla="*/ 267 h 820967"/>
              <a:gd name="connsiteX57" fmla="*/ 297383 w 820482"/>
              <a:gd name="connsiteY57" fmla="*/ 45648 h 820967"/>
              <a:gd name="connsiteX58" fmla="*/ 314596 w 820482"/>
              <a:gd name="connsiteY58" fmla="*/ 71423 h 820967"/>
              <a:gd name="connsiteX59" fmla="*/ 396338 w 820482"/>
              <a:gd name="connsiteY59" fmla="*/ 137700 h 820967"/>
              <a:gd name="connsiteX60" fmla="*/ 424782 w 820482"/>
              <a:gd name="connsiteY60" fmla="*/ 137700 h 820967"/>
              <a:gd name="connsiteX61" fmla="*/ 435920 w 820482"/>
              <a:gd name="connsiteY61" fmla="*/ 126746 h 820967"/>
              <a:gd name="connsiteX62" fmla="*/ 458012 w 820482"/>
              <a:gd name="connsiteY62" fmla="*/ 121315 h 820967"/>
              <a:gd name="connsiteX63" fmla="*/ 458012 w 820482"/>
              <a:gd name="connsiteY63" fmla="*/ 148562 h 820967"/>
              <a:gd name="connsiteX64" fmla="*/ 453502 w 820482"/>
              <a:gd name="connsiteY64" fmla="*/ 156202 h 820967"/>
              <a:gd name="connsiteX65" fmla="*/ 410330 w 820482"/>
              <a:gd name="connsiteY65" fmla="*/ 532048 h 820967"/>
              <a:gd name="connsiteX66" fmla="*/ 457276 w 820482"/>
              <a:gd name="connsiteY66" fmla="*/ 532232 h 820967"/>
              <a:gd name="connsiteX67" fmla="*/ 490691 w 820482"/>
              <a:gd name="connsiteY67" fmla="*/ 514005 h 820967"/>
              <a:gd name="connsiteX68" fmla="*/ 541595 w 820482"/>
              <a:gd name="connsiteY68" fmla="*/ 426004 h 820967"/>
              <a:gd name="connsiteX69" fmla="*/ 541871 w 820482"/>
              <a:gd name="connsiteY69" fmla="*/ 396548 h 820967"/>
              <a:gd name="connsiteX70" fmla="*/ 489218 w 820482"/>
              <a:gd name="connsiteY70" fmla="*/ 305049 h 820967"/>
              <a:gd name="connsiteX71" fmla="*/ 465837 w 820482"/>
              <a:gd name="connsiteY71" fmla="*/ 290045 h 820967"/>
              <a:gd name="connsiteX72" fmla="*/ 370103 w 820482"/>
              <a:gd name="connsiteY72" fmla="*/ 288480 h 820967"/>
              <a:gd name="connsiteX73" fmla="*/ 322697 w 820482"/>
              <a:gd name="connsiteY73" fmla="*/ 318581 h 820967"/>
              <a:gd name="connsiteX74" fmla="*/ 292320 w 820482"/>
              <a:gd name="connsiteY74" fmla="*/ 370958 h 820967"/>
              <a:gd name="connsiteX75" fmla="*/ 291123 w 820482"/>
              <a:gd name="connsiteY75" fmla="*/ 450858 h 820967"/>
              <a:gd name="connsiteX76" fmla="*/ 410330 w 820482"/>
              <a:gd name="connsiteY76" fmla="*/ 531955 h 820967"/>
              <a:gd name="connsiteX77" fmla="*/ 209566 w 820482"/>
              <a:gd name="connsiteY77" fmla="*/ 575219 h 820967"/>
              <a:gd name="connsiteX78" fmla="*/ 198796 w 820482"/>
              <a:gd name="connsiteY78" fmla="*/ 704367 h 820967"/>
              <a:gd name="connsiteX79" fmla="*/ 217390 w 820482"/>
              <a:gd name="connsiteY79" fmla="*/ 716886 h 820967"/>
              <a:gd name="connsiteX80" fmla="*/ 268479 w 820482"/>
              <a:gd name="connsiteY80" fmla="*/ 728853 h 820967"/>
              <a:gd name="connsiteX81" fmla="*/ 280537 w 820482"/>
              <a:gd name="connsiteY81" fmla="*/ 733088 h 820967"/>
              <a:gd name="connsiteX82" fmla="*/ 368078 w 820482"/>
              <a:gd name="connsiteY82" fmla="*/ 665890 h 820967"/>
              <a:gd name="connsiteX83" fmla="*/ 209566 w 820482"/>
              <a:gd name="connsiteY83" fmla="*/ 575219 h 820967"/>
              <a:gd name="connsiteX84" fmla="*/ 369827 w 820482"/>
              <a:gd name="connsiteY84" fmla="*/ 155650 h 820967"/>
              <a:gd name="connsiteX85" fmla="*/ 291584 w 820482"/>
              <a:gd name="connsiteY85" fmla="*/ 93147 h 820967"/>
              <a:gd name="connsiteX86" fmla="*/ 274002 w 820482"/>
              <a:gd name="connsiteY86" fmla="*/ 97657 h 820967"/>
              <a:gd name="connsiteX87" fmla="*/ 220520 w 820482"/>
              <a:gd name="connsiteY87" fmla="*/ 100327 h 820967"/>
              <a:gd name="connsiteX88" fmla="*/ 200637 w 820482"/>
              <a:gd name="connsiteY88" fmla="*/ 109440 h 820967"/>
              <a:gd name="connsiteX89" fmla="*/ 209750 w 820482"/>
              <a:gd name="connsiteY89" fmla="*/ 249082 h 820967"/>
              <a:gd name="connsiteX90" fmla="*/ 369827 w 820482"/>
              <a:gd name="connsiteY90" fmla="*/ 155650 h 820967"/>
              <a:gd name="connsiteX91" fmla="*/ 773656 w 820482"/>
              <a:gd name="connsiteY91" fmla="*/ 408607 h 820967"/>
              <a:gd name="connsiteX92" fmla="*/ 787648 w 820482"/>
              <a:gd name="connsiteY92" fmla="*/ 406397 h 820967"/>
              <a:gd name="connsiteX93" fmla="*/ 784794 w 820482"/>
              <a:gd name="connsiteY93" fmla="*/ 391669 h 820967"/>
              <a:gd name="connsiteX94" fmla="*/ 768501 w 820482"/>
              <a:gd name="connsiteY94" fmla="*/ 372430 h 820967"/>
              <a:gd name="connsiteX95" fmla="*/ 669730 w 820482"/>
              <a:gd name="connsiteY95" fmla="*/ 322723 h 820967"/>
              <a:gd name="connsiteX96" fmla="*/ 655278 w 820482"/>
              <a:gd name="connsiteY96" fmla="*/ 321342 h 820967"/>
              <a:gd name="connsiteX97" fmla="*/ 656843 w 820482"/>
              <a:gd name="connsiteY97" fmla="*/ 335978 h 820967"/>
              <a:gd name="connsiteX98" fmla="*/ 659881 w 820482"/>
              <a:gd name="connsiteY98" fmla="*/ 474792 h 820967"/>
              <a:gd name="connsiteX99" fmla="*/ 658040 w 820482"/>
              <a:gd name="connsiteY99" fmla="*/ 498265 h 820967"/>
              <a:gd name="connsiteX100" fmla="*/ 681973 w 820482"/>
              <a:gd name="connsiteY100" fmla="*/ 494583 h 820967"/>
              <a:gd name="connsiteX101" fmla="*/ 683814 w 820482"/>
              <a:gd name="connsiteY101" fmla="*/ 493938 h 820967"/>
              <a:gd name="connsiteX102" fmla="*/ 715756 w 820482"/>
              <a:gd name="connsiteY102" fmla="*/ 455829 h 820967"/>
              <a:gd name="connsiteX103" fmla="*/ 773656 w 820482"/>
              <a:gd name="connsiteY103" fmla="*/ 408607 h 820967"/>
              <a:gd name="connsiteX104" fmla="*/ 619839 w 820482"/>
              <a:gd name="connsiteY104" fmla="*/ 326957 h 820967"/>
              <a:gd name="connsiteX105" fmla="*/ 586424 w 820482"/>
              <a:gd name="connsiteY105" fmla="*/ 403728 h 820967"/>
              <a:gd name="connsiteX106" fmla="*/ 585780 w 820482"/>
              <a:gd name="connsiteY106" fmla="*/ 414866 h 820967"/>
              <a:gd name="connsiteX107" fmla="*/ 619470 w 820482"/>
              <a:gd name="connsiteY107" fmla="*/ 493846 h 820967"/>
              <a:gd name="connsiteX108" fmla="*/ 619839 w 820482"/>
              <a:gd name="connsiteY108" fmla="*/ 326957 h 820967"/>
              <a:gd name="connsiteX109" fmla="*/ 440799 w 820482"/>
              <a:gd name="connsiteY109" fmla="*/ 185658 h 820967"/>
              <a:gd name="connsiteX110" fmla="*/ 491887 w 820482"/>
              <a:gd name="connsiteY110" fmla="*/ 253040 h 820967"/>
              <a:gd name="connsiteX111" fmla="*/ 502289 w 820482"/>
              <a:gd name="connsiteY111" fmla="*/ 261325 h 820967"/>
              <a:gd name="connsiteX112" fmla="*/ 573721 w 820482"/>
              <a:gd name="connsiteY112" fmla="*/ 269701 h 820967"/>
              <a:gd name="connsiteX113" fmla="*/ 582374 w 820482"/>
              <a:gd name="connsiteY113" fmla="*/ 267124 h 820967"/>
              <a:gd name="connsiteX114" fmla="*/ 578968 w 820482"/>
              <a:gd name="connsiteY114" fmla="*/ 258839 h 820967"/>
              <a:gd name="connsiteX115" fmla="*/ 440891 w 820482"/>
              <a:gd name="connsiteY115" fmla="*/ 185750 h 820967"/>
              <a:gd name="connsiteX116" fmla="*/ 200177 w 820482"/>
              <a:gd name="connsiteY116" fmla="*/ 324748 h 820967"/>
              <a:gd name="connsiteX117" fmla="*/ 200177 w 820482"/>
              <a:gd name="connsiteY117" fmla="*/ 496147 h 820967"/>
              <a:gd name="connsiteX118" fmla="*/ 234144 w 820482"/>
              <a:gd name="connsiteY118" fmla="*/ 418824 h 820967"/>
              <a:gd name="connsiteX119" fmla="*/ 233131 w 820482"/>
              <a:gd name="connsiteY119" fmla="*/ 400138 h 820967"/>
              <a:gd name="connsiteX120" fmla="*/ 200269 w 820482"/>
              <a:gd name="connsiteY120" fmla="*/ 324748 h 820967"/>
              <a:gd name="connsiteX121" fmla="*/ 586056 w 820482"/>
              <a:gd name="connsiteY121" fmla="*/ 550642 h 820967"/>
              <a:gd name="connsiteX122" fmla="*/ 512507 w 820482"/>
              <a:gd name="connsiteY122" fmla="*/ 558190 h 820967"/>
              <a:gd name="connsiteX123" fmla="*/ 496398 w 820482"/>
              <a:gd name="connsiteY123" fmla="*/ 563989 h 820967"/>
              <a:gd name="connsiteX124" fmla="*/ 443376 w 820482"/>
              <a:gd name="connsiteY124" fmla="*/ 631923 h 820967"/>
              <a:gd name="connsiteX125" fmla="*/ 586148 w 820482"/>
              <a:gd name="connsiteY125" fmla="*/ 550642 h 820967"/>
              <a:gd name="connsiteX126" fmla="*/ 378572 w 820482"/>
              <a:gd name="connsiteY126" fmla="*/ 187499 h 820967"/>
              <a:gd name="connsiteX127" fmla="*/ 236077 w 820482"/>
              <a:gd name="connsiteY127" fmla="*/ 270714 h 820967"/>
              <a:gd name="connsiteX128" fmla="*/ 313584 w 820482"/>
              <a:gd name="connsiteY128" fmla="*/ 261969 h 820967"/>
              <a:gd name="connsiteX129" fmla="*/ 327299 w 820482"/>
              <a:gd name="connsiteY129" fmla="*/ 255617 h 820967"/>
              <a:gd name="connsiteX130" fmla="*/ 378480 w 820482"/>
              <a:gd name="connsiteY130" fmla="*/ 187499 h 820967"/>
              <a:gd name="connsiteX131" fmla="*/ 236353 w 820482"/>
              <a:gd name="connsiteY131" fmla="*/ 550826 h 820967"/>
              <a:gd name="connsiteX132" fmla="*/ 375442 w 820482"/>
              <a:gd name="connsiteY132" fmla="*/ 630082 h 820967"/>
              <a:gd name="connsiteX133" fmla="*/ 327207 w 820482"/>
              <a:gd name="connsiteY133" fmla="*/ 566199 h 820967"/>
              <a:gd name="connsiteX134" fmla="*/ 313768 w 820482"/>
              <a:gd name="connsiteY134" fmla="*/ 558927 h 820967"/>
              <a:gd name="connsiteX135" fmla="*/ 236261 w 820482"/>
              <a:gd name="connsiteY135" fmla="*/ 550826 h 820967"/>
              <a:gd name="connsiteX136" fmla="*/ 454330 w 820482"/>
              <a:gd name="connsiteY136" fmla="*/ 258287 h 820967"/>
              <a:gd name="connsiteX137" fmla="*/ 418246 w 820482"/>
              <a:gd name="connsiteY137" fmla="*/ 207659 h 820967"/>
              <a:gd name="connsiteX138" fmla="*/ 404531 w 820482"/>
              <a:gd name="connsiteY138" fmla="*/ 205542 h 820967"/>
              <a:gd name="connsiteX139" fmla="*/ 371852 w 820482"/>
              <a:gd name="connsiteY139" fmla="*/ 246689 h 820967"/>
              <a:gd name="connsiteX140" fmla="*/ 377928 w 820482"/>
              <a:gd name="connsiteY140" fmla="*/ 258287 h 820967"/>
              <a:gd name="connsiteX141" fmla="*/ 454330 w 820482"/>
              <a:gd name="connsiteY141" fmla="*/ 258287 h 820967"/>
              <a:gd name="connsiteX142" fmla="*/ 566265 w 820482"/>
              <a:gd name="connsiteY142" fmla="*/ 375376 h 820967"/>
              <a:gd name="connsiteX143" fmla="*/ 590474 w 820482"/>
              <a:gd name="connsiteY143" fmla="*/ 314622 h 820967"/>
              <a:gd name="connsiteX144" fmla="*/ 582650 w 820482"/>
              <a:gd name="connsiteY144" fmla="*/ 302748 h 820967"/>
              <a:gd name="connsiteX145" fmla="*/ 534599 w 820482"/>
              <a:gd name="connsiteY145" fmla="*/ 295844 h 820967"/>
              <a:gd name="connsiteX146" fmla="*/ 526499 w 820482"/>
              <a:gd name="connsiteY146" fmla="*/ 306522 h 820967"/>
              <a:gd name="connsiteX147" fmla="*/ 566265 w 820482"/>
              <a:gd name="connsiteY147" fmla="*/ 375376 h 820967"/>
              <a:gd name="connsiteX148" fmla="*/ 519595 w 820482"/>
              <a:gd name="connsiteY148" fmla="*/ 527629 h 820967"/>
              <a:gd name="connsiteX149" fmla="*/ 577771 w 820482"/>
              <a:gd name="connsiteY149" fmla="*/ 519989 h 820967"/>
              <a:gd name="connsiteX150" fmla="*/ 590198 w 820482"/>
              <a:gd name="connsiteY150" fmla="*/ 505997 h 820967"/>
              <a:gd name="connsiteX151" fmla="*/ 565252 w 820482"/>
              <a:gd name="connsiteY151" fmla="*/ 447452 h 820967"/>
              <a:gd name="connsiteX152" fmla="*/ 519687 w 820482"/>
              <a:gd name="connsiteY152" fmla="*/ 527721 h 820967"/>
              <a:gd name="connsiteX153" fmla="*/ 255776 w 820482"/>
              <a:gd name="connsiteY153" fmla="*/ 372983 h 820967"/>
              <a:gd name="connsiteX154" fmla="*/ 294805 w 820482"/>
              <a:gd name="connsiteY154" fmla="*/ 306522 h 820967"/>
              <a:gd name="connsiteX155" fmla="*/ 286981 w 820482"/>
              <a:gd name="connsiteY155" fmla="*/ 295752 h 820967"/>
              <a:gd name="connsiteX156" fmla="*/ 238930 w 820482"/>
              <a:gd name="connsiteY156" fmla="*/ 302564 h 820967"/>
              <a:gd name="connsiteX157" fmla="*/ 231290 w 820482"/>
              <a:gd name="connsiteY157" fmla="*/ 316279 h 820967"/>
              <a:gd name="connsiteX158" fmla="*/ 255776 w 820482"/>
              <a:gd name="connsiteY158" fmla="*/ 372891 h 820967"/>
              <a:gd name="connsiteX159" fmla="*/ 407200 w 820482"/>
              <a:gd name="connsiteY159" fmla="*/ 564726 h 820967"/>
              <a:gd name="connsiteX160" fmla="*/ 378388 w 820482"/>
              <a:gd name="connsiteY160" fmla="*/ 562332 h 820967"/>
              <a:gd name="connsiteX161" fmla="*/ 371668 w 820482"/>
              <a:gd name="connsiteY161" fmla="*/ 574023 h 820967"/>
              <a:gd name="connsiteX162" fmla="*/ 401401 w 820482"/>
              <a:gd name="connsiteY162" fmla="*/ 612408 h 820967"/>
              <a:gd name="connsiteX163" fmla="*/ 419443 w 820482"/>
              <a:gd name="connsiteY163" fmla="*/ 612040 h 820967"/>
              <a:gd name="connsiteX164" fmla="*/ 449175 w 820482"/>
              <a:gd name="connsiteY164" fmla="*/ 573655 h 820967"/>
              <a:gd name="connsiteX165" fmla="*/ 452397 w 820482"/>
              <a:gd name="connsiteY165" fmla="*/ 565186 h 820967"/>
              <a:gd name="connsiteX166" fmla="*/ 442272 w 820482"/>
              <a:gd name="connsiteY166" fmla="*/ 562424 h 820967"/>
              <a:gd name="connsiteX167" fmla="*/ 407108 w 820482"/>
              <a:gd name="connsiteY167" fmla="*/ 564726 h 820967"/>
              <a:gd name="connsiteX168" fmla="*/ 300236 w 820482"/>
              <a:gd name="connsiteY168" fmla="*/ 524960 h 820967"/>
              <a:gd name="connsiteX169" fmla="*/ 262219 w 820482"/>
              <a:gd name="connsiteY169" fmla="*/ 458499 h 820967"/>
              <a:gd name="connsiteX170" fmla="*/ 249332 w 820482"/>
              <a:gd name="connsiteY170" fmla="*/ 458959 h 820967"/>
              <a:gd name="connsiteX171" fmla="*/ 231290 w 820482"/>
              <a:gd name="connsiteY171" fmla="*/ 504064 h 820967"/>
              <a:gd name="connsiteX172" fmla="*/ 239943 w 820482"/>
              <a:gd name="connsiteY172" fmla="*/ 519252 h 820967"/>
              <a:gd name="connsiteX173" fmla="*/ 300236 w 820482"/>
              <a:gd name="connsiteY173" fmla="*/ 524960 h 820967"/>
              <a:gd name="connsiteX174" fmla="*/ 244914 w 820482"/>
              <a:gd name="connsiteY174" fmla="*/ 75013 h 820967"/>
              <a:gd name="connsiteX175" fmla="*/ 266638 w 820482"/>
              <a:gd name="connsiteY175" fmla="*/ 53105 h 820967"/>
              <a:gd name="connsiteX176" fmla="*/ 244545 w 820482"/>
              <a:gd name="connsiteY176" fmla="*/ 30828 h 820967"/>
              <a:gd name="connsiteX177" fmla="*/ 222637 w 820482"/>
              <a:gd name="connsiteY177" fmla="*/ 53289 h 820967"/>
              <a:gd name="connsiteX178" fmla="*/ 245006 w 820482"/>
              <a:gd name="connsiteY178" fmla="*/ 75013 h 820967"/>
              <a:gd name="connsiteX179" fmla="*/ 253750 w 820482"/>
              <a:gd name="connsiteY179" fmla="*/ 767331 h 820967"/>
              <a:gd name="connsiteX180" fmla="*/ 230830 w 820482"/>
              <a:gd name="connsiteY180" fmla="*/ 745975 h 820967"/>
              <a:gd name="connsiteX181" fmla="*/ 210118 w 820482"/>
              <a:gd name="connsiteY181" fmla="*/ 767515 h 820967"/>
              <a:gd name="connsiteX182" fmla="*/ 232210 w 820482"/>
              <a:gd name="connsiteY182" fmla="*/ 789883 h 820967"/>
              <a:gd name="connsiteX183" fmla="*/ 253750 w 820482"/>
              <a:gd name="connsiteY183" fmla="*/ 767423 h 820967"/>
              <a:gd name="connsiteX184" fmla="*/ 789489 w 820482"/>
              <a:gd name="connsiteY184" fmla="*/ 461076 h 820967"/>
              <a:gd name="connsiteX185" fmla="*/ 767305 w 820482"/>
              <a:gd name="connsiteY185" fmla="*/ 440180 h 820967"/>
              <a:gd name="connsiteX186" fmla="*/ 745212 w 820482"/>
              <a:gd name="connsiteY186" fmla="*/ 462088 h 820967"/>
              <a:gd name="connsiteX187" fmla="*/ 766200 w 820482"/>
              <a:gd name="connsiteY187" fmla="*/ 483628 h 820967"/>
              <a:gd name="connsiteX188" fmla="*/ 789489 w 820482"/>
              <a:gd name="connsiteY188" fmla="*/ 461076 h 82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820482" h="820967">
                <a:moveTo>
                  <a:pt x="453410" y="156110"/>
                </a:moveTo>
                <a:cubicBezTo>
                  <a:pt x="513519" y="168169"/>
                  <a:pt x="562767" y="195692"/>
                  <a:pt x="602625" y="239508"/>
                </a:cubicBezTo>
                <a:cubicBezTo>
                  <a:pt x="608792" y="246228"/>
                  <a:pt x="612382" y="244295"/>
                  <a:pt x="614315" y="236195"/>
                </a:cubicBezTo>
                <a:cubicBezTo>
                  <a:pt x="623705" y="197349"/>
                  <a:pt x="630332" y="158043"/>
                  <a:pt x="622048" y="118277"/>
                </a:cubicBezTo>
                <a:cubicBezTo>
                  <a:pt x="614408" y="81364"/>
                  <a:pt x="593144" y="69674"/>
                  <a:pt x="557520" y="80996"/>
                </a:cubicBezTo>
                <a:cubicBezTo>
                  <a:pt x="550708" y="83205"/>
                  <a:pt x="543804" y="85507"/>
                  <a:pt x="537545" y="88820"/>
                </a:cubicBezTo>
                <a:cubicBezTo>
                  <a:pt x="528063" y="93975"/>
                  <a:pt x="522356" y="92318"/>
                  <a:pt x="517385" y="82285"/>
                </a:cubicBezTo>
                <a:cubicBezTo>
                  <a:pt x="511954" y="71515"/>
                  <a:pt x="515176" y="66176"/>
                  <a:pt x="525210" y="60745"/>
                </a:cubicBezTo>
                <a:cubicBezTo>
                  <a:pt x="592223" y="24937"/>
                  <a:pt x="647178" y="54117"/>
                  <a:pt x="654910" y="129691"/>
                </a:cubicBezTo>
                <a:cubicBezTo>
                  <a:pt x="659513" y="174612"/>
                  <a:pt x="651688" y="217968"/>
                  <a:pt x="639261" y="260680"/>
                </a:cubicBezTo>
                <a:cubicBezTo>
                  <a:pt x="634843" y="275777"/>
                  <a:pt x="637052" y="282220"/>
                  <a:pt x="653529" y="286639"/>
                </a:cubicBezTo>
                <a:cubicBezTo>
                  <a:pt x="704065" y="300078"/>
                  <a:pt x="753497" y="316832"/>
                  <a:pt x="793263" y="353284"/>
                </a:cubicBezTo>
                <a:cubicBezTo>
                  <a:pt x="815171" y="373351"/>
                  <a:pt x="824561" y="397745"/>
                  <a:pt x="818301" y="427109"/>
                </a:cubicBezTo>
                <a:cubicBezTo>
                  <a:pt x="816552" y="435117"/>
                  <a:pt x="817749" y="442482"/>
                  <a:pt x="819314" y="450122"/>
                </a:cubicBezTo>
                <a:cubicBezTo>
                  <a:pt x="827506" y="491177"/>
                  <a:pt x="791330" y="524683"/>
                  <a:pt x="751840" y="511796"/>
                </a:cubicBezTo>
                <a:cubicBezTo>
                  <a:pt x="739689" y="507838"/>
                  <a:pt x="729564" y="508206"/>
                  <a:pt x="718241" y="513177"/>
                </a:cubicBezTo>
                <a:cubicBezTo>
                  <a:pt x="696149" y="522842"/>
                  <a:pt x="673228" y="530575"/>
                  <a:pt x="649663" y="535638"/>
                </a:cubicBezTo>
                <a:cubicBezTo>
                  <a:pt x="638157" y="538123"/>
                  <a:pt x="635119" y="543186"/>
                  <a:pt x="638433" y="554876"/>
                </a:cubicBezTo>
                <a:cubicBezTo>
                  <a:pt x="647362" y="586266"/>
                  <a:pt x="653345" y="618207"/>
                  <a:pt x="656199" y="650794"/>
                </a:cubicBezTo>
                <a:cubicBezTo>
                  <a:pt x="658408" y="675832"/>
                  <a:pt x="655923" y="700409"/>
                  <a:pt x="648006" y="724066"/>
                </a:cubicBezTo>
                <a:cubicBezTo>
                  <a:pt x="634751" y="763280"/>
                  <a:pt x="602809" y="781138"/>
                  <a:pt x="562306" y="773314"/>
                </a:cubicBezTo>
                <a:cubicBezTo>
                  <a:pt x="549327" y="770829"/>
                  <a:pt x="537545" y="765398"/>
                  <a:pt x="525486" y="760611"/>
                </a:cubicBezTo>
                <a:cubicBezTo>
                  <a:pt x="516281" y="756929"/>
                  <a:pt x="511310" y="752050"/>
                  <a:pt x="516649" y="741372"/>
                </a:cubicBezTo>
                <a:cubicBezTo>
                  <a:pt x="521344" y="731799"/>
                  <a:pt x="525854" y="727749"/>
                  <a:pt x="537637" y="732535"/>
                </a:cubicBezTo>
                <a:cubicBezTo>
                  <a:pt x="598299" y="757205"/>
                  <a:pt x="624441" y="739255"/>
                  <a:pt x="625546" y="673806"/>
                </a:cubicBezTo>
                <a:cubicBezTo>
                  <a:pt x="626098" y="640944"/>
                  <a:pt x="621403" y="609002"/>
                  <a:pt x="611002" y="574115"/>
                </a:cubicBezTo>
                <a:cubicBezTo>
                  <a:pt x="567645" y="621982"/>
                  <a:pt x="516649" y="653463"/>
                  <a:pt x="454698" y="664970"/>
                </a:cubicBezTo>
                <a:cubicBezTo>
                  <a:pt x="456171" y="676660"/>
                  <a:pt x="473661" y="682275"/>
                  <a:pt x="461971" y="695346"/>
                </a:cubicBezTo>
                <a:cubicBezTo>
                  <a:pt x="454883" y="703355"/>
                  <a:pt x="449267" y="706853"/>
                  <a:pt x="439418" y="698292"/>
                </a:cubicBezTo>
                <a:cubicBezTo>
                  <a:pt x="429476" y="689731"/>
                  <a:pt x="422849" y="671597"/>
                  <a:pt x="408765" y="674819"/>
                </a:cubicBezTo>
                <a:cubicBezTo>
                  <a:pt x="397719" y="677304"/>
                  <a:pt x="389250" y="691020"/>
                  <a:pt x="379769" y="699949"/>
                </a:cubicBezTo>
                <a:cubicBezTo>
                  <a:pt x="356940" y="721489"/>
                  <a:pt x="332454" y="741004"/>
                  <a:pt x="304563" y="755548"/>
                </a:cubicBezTo>
                <a:cubicBezTo>
                  <a:pt x="293425" y="761347"/>
                  <a:pt x="286797" y="768896"/>
                  <a:pt x="283207" y="781322"/>
                </a:cubicBezTo>
                <a:cubicBezTo>
                  <a:pt x="274922" y="810503"/>
                  <a:pt x="248872" y="825599"/>
                  <a:pt x="219968" y="819708"/>
                </a:cubicBezTo>
                <a:cubicBezTo>
                  <a:pt x="193273" y="814277"/>
                  <a:pt x="175507" y="788963"/>
                  <a:pt x="179741" y="759414"/>
                </a:cubicBezTo>
                <a:cubicBezTo>
                  <a:pt x="181306" y="748368"/>
                  <a:pt x="178913" y="739531"/>
                  <a:pt x="174955" y="729682"/>
                </a:cubicBezTo>
                <a:cubicBezTo>
                  <a:pt x="160687" y="693966"/>
                  <a:pt x="162344" y="656869"/>
                  <a:pt x="168603" y="619864"/>
                </a:cubicBezTo>
                <a:cubicBezTo>
                  <a:pt x="172193" y="598693"/>
                  <a:pt x="176059" y="577429"/>
                  <a:pt x="182319" y="556901"/>
                </a:cubicBezTo>
                <a:cubicBezTo>
                  <a:pt x="186921" y="541805"/>
                  <a:pt x="181674" y="536834"/>
                  <a:pt x="168235" y="534717"/>
                </a:cubicBezTo>
                <a:cubicBezTo>
                  <a:pt x="162436" y="533796"/>
                  <a:pt x="156820" y="531955"/>
                  <a:pt x="151205" y="530483"/>
                </a:cubicBezTo>
                <a:cubicBezTo>
                  <a:pt x="142645" y="528273"/>
                  <a:pt x="133900" y="526156"/>
                  <a:pt x="137398" y="514005"/>
                </a:cubicBezTo>
                <a:cubicBezTo>
                  <a:pt x="139883" y="505168"/>
                  <a:pt x="141632" y="495687"/>
                  <a:pt x="155164" y="499277"/>
                </a:cubicBezTo>
                <a:cubicBezTo>
                  <a:pt x="166026" y="502223"/>
                  <a:pt x="167590" y="496516"/>
                  <a:pt x="164737" y="487311"/>
                </a:cubicBezTo>
                <a:cubicBezTo>
                  <a:pt x="148536" y="435394"/>
                  <a:pt x="148996" y="383385"/>
                  <a:pt x="165565" y="331652"/>
                </a:cubicBezTo>
                <a:cubicBezTo>
                  <a:pt x="168511" y="322539"/>
                  <a:pt x="168143" y="317108"/>
                  <a:pt x="156360" y="321066"/>
                </a:cubicBezTo>
                <a:cubicBezTo>
                  <a:pt x="121657" y="332664"/>
                  <a:pt x="87230" y="344907"/>
                  <a:pt x="58049" y="367828"/>
                </a:cubicBezTo>
                <a:cubicBezTo>
                  <a:pt x="22702" y="395535"/>
                  <a:pt x="22333" y="424071"/>
                  <a:pt x="57037" y="453068"/>
                </a:cubicBezTo>
                <a:cubicBezTo>
                  <a:pt x="60535" y="456013"/>
                  <a:pt x="64125" y="458867"/>
                  <a:pt x="67991" y="461260"/>
                </a:cubicBezTo>
                <a:cubicBezTo>
                  <a:pt x="76644" y="466599"/>
                  <a:pt x="79589" y="472582"/>
                  <a:pt x="72870" y="481972"/>
                </a:cubicBezTo>
                <a:cubicBezTo>
                  <a:pt x="66794" y="490440"/>
                  <a:pt x="60903" y="492557"/>
                  <a:pt x="51698" y="486574"/>
                </a:cubicBezTo>
                <a:cubicBezTo>
                  <a:pt x="-5742" y="449109"/>
                  <a:pt x="-24521" y="390473"/>
                  <a:pt x="43413" y="339844"/>
                </a:cubicBezTo>
                <a:cubicBezTo>
                  <a:pt x="79958" y="312597"/>
                  <a:pt x="122577" y="297317"/>
                  <a:pt x="166578" y="286915"/>
                </a:cubicBezTo>
                <a:cubicBezTo>
                  <a:pt x="184344" y="282773"/>
                  <a:pt x="186093" y="275408"/>
                  <a:pt x="181582" y="259760"/>
                </a:cubicBezTo>
                <a:cubicBezTo>
                  <a:pt x="168695" y="214471"/>
                  <a:pt x="159398" y="168537"/>
                  <a:pt x="167130" y="121038"/>
                </a:cubicBezTo>
                <a:cubicBezTo>
                  <a:pt x="168051" y="115239"/>
                  <a:pt x="168787" y="109256"/>
                  <a:pt x="170904" y="103917"/>
                </a:cubicBezTo>
                <a:cubicBezTo>
                  <a:pt x="180109" y="80536"/>
                  <a:pt x="190787" y="58075"/>
                  <a:pt x="196495" y="33129"/>
                </a:cubicBezTo>
                <a:cubicBezTo>
                  <a:pt x="201650" y="10669"/>
                  <a:pt x="227148" y="-2034"/>
                  <a:pt x="250529" y="267"/>
                </a:cubicBezTo>
                <a:cubicBezTo>
                  <a:pt x="274370" y="2660"/>
                  <a:pt x="294161" y="20426"/>
                  <a:pt x="297383" y="45648"/>
                </a:cubicBezTo>
                <a:cubicBezTo>
                  <a:pt x="299040" y="58167"/>
                  <a:pt x="304103" y="65439"/>
                  <a:pt x="314596" y="71423"/>
                </a:cubicBezTo>
                <a:cubicBezTo>
                  <a:pt x="345434" y="89005"/>
                  <a:pt x="371576" y="112662"/>
                  <a:pt x="396338" y="137700"/>
                </a:cubicBezTo>
                <a:cubicBezTo>
                  <a:pt x="407108" y="148562"/>
                  <a:pt x="415116" y="149943"/>
                  <a:pt x="424782" y="137700"/>
                </a:cubicBezTo>
                <a:cubicBezTo>
                  <a:pt x="428004" y="133649"/>
                  <a:pt x="431778" y="129875"/>
                  <a:pt x="435920" y="126746"/>
                </a:cubicBezTo>
                <a:cubicBezTo>
                  <a:pt x="442364" y="121867"/>
                  <a:pt x="447150" y="109992"/>
                  <a:pt x="458012" y="121315"/>
                </a:cubicBezTo>
                <a:cubicBezTo>
                  <a:pt x="467033" y="130704"/>
                  <a:pt x="470623" y="139357"/>
                  <a:pt x="458012" y="148562"/>
                </a:cubicBezTo>
                <a:cubicBezTo>
                  <a:pt x="456632" y="149574"/>
                  <a:pt x="456079" y="151784"/>
                  <a:pt x="453502" y="156202"/>
                </a:cubicBezTo>
                <a:close/>
                <a:moveTo>
                  <a:pt x="410330" y="532048"/>
                </a:moveTo>
                <a:cubicBezTo>
                  <a:pt x="425978" y="532048"/>
                  <a:pt x="441719" y="531219"/>
                  <a:pt x="457276" y="532232"/>
                </a:cubicBezTo>
                <a:cubicBezTo>
                  <a:pt x="472833" y="533244"/>
                  <a:pt x="483142" y="527537"/>
                  <a:pt x="490691" y="514005"/>
                </a:cubicBezTo>
                <a:cubicBezTo>
                  <a:pt x="507260" y="484457"/>
                  <a:pt x="524381" y="455185"/>
                  <a:pt x="541595" y="426004"/>
                </a:cubicBezTo>
                <a:cubicBezTo>
                  <a:pt x="547578" y="415971"/>
                  <a:pt x="547118" y="406766"/>
                  <a:pt x="541871" y="396548"/>
                </a:cubicBezTo>
                <a:cubicBezTo>
                  <a:pt x="525670" y="365250"/>
                  <a:pt x="507996" y="334874"/>
                  <a:pt x="489218" y="305049"/>
                </a:cubicBezTo>
                <a:cubicBezTo>
                  <a:pt x="483511" y="296028"/>
                  <a:pt x="476607" y="291241"/>
                  <a:pt x="465837" y="290045"/>
                </a:cubicBezTo>
                <a:cubicBezTo>
                  <a:pt x="433987" y="286547"/>
                  <a:pt x="402045" y="288572"/>
                  <a:pt x="370103" y="288480"/>
                </a:cubicBezTo>
                <a:cubicBezTo>
                  <a:pt x="347367" y="288480"/>
                  <a:pt x="332546" y="297961"/>
                  <a:pt x="322697" y="318581"/>
                </a:cubicBezTo>
                <a:cubicBezTo>
                  <a:pt x="314044" y="336715"/>
                  <a:pt x="304379" y="354941"/>
                  <a:pt x="292320" y="370958"/>
                </a:cubicBezTo>
                <a:cubicBezTo>
                  <a:pt x="271885" y="398113"/>
                  <a:pt x="275751" y="421862"/>
                  <a:pt x="291123" y="450858"/>
                </a:cubicBezTo>
                <a:cubicBezTo>
                  <a:pt x="334019" y="531679"/>
                  <a:pt x="332730" y="532416"/>
                  <a:pt x="410330" y="531955"/>
                </a:cubicBezTo>
                <a:close/>
                <a:moveTo>
                  <a:pt x="209566" y="575219"/>
                </a:moveTo>
                <a:cubicBezTo>
                  <a:pt x="196587" y="619128"/>
                  <a:pt x="191892" y="661196"/>
                  <a:pt x="198796" y="704367"/>
                </a:cubicBezTo>
                <a:cubicBezTo>
                  <a:pt x="200453" y="714861"/>
                  <a:pt x="204687" y="720569"/>
                  <a:pt x="217390" y="716886"/>
                </a:cubicBezTo>
                <a:cubicBezTo>
                  <a:pt x="236169" y="711455"/>
                  <a:pt x="253474" y="716242"/>
                  <a:pt x="268479" y="728853"/>
                </a:cubicBezTo>
                <a:cubicBezTo>
                  <a:pt x="271885" y="731707"/>
                  <a:pt x="275567" y="735573"/>
                  <a:pt x="280537" y="733088"/>
                </a:cubicBezTo>
                <a:cubicBezTo>
                  <a:pt x="313584" y="716426"/>
                  <a:pt x="343224" y="695346"/>
                  <a:pt x="368078" y="665890"/>
                </a:cubicBezTo>
                <a:cubicBezTo>
                  <a:pt x="291860" y="644534"/>
                  <a:pt x="288822" y="642785"/>
                  <a:pt x="209566" y="575219"/>
                </a:cubicBezTo>
                <a:close/>
                <a:moveTo>
                  <a:pt x="369827" y="155650"/>
                </a:moveTo>
                <a:cubicBezTo>
                  <a:pt x="345341" y="128863"/>
                  <a:pt x="319383" y="109808"/>
                  <a:pt x="291584" y="93147"/>
                </a:cubicBezTo>
                <a:cubicBezTo>
                  <a:pt x="284312" y="88820"/>
                  <a:pt x="279433" y="94252"/>
                  <a:pt x="274002" y="97657"/>
                </a:cubicBezTo>
                <a:cubicBezTo>
                  <a:pt x="256696" y="108519"/>
                  <a:pt x="238378" y="111465"/>
                  <a:pt x="220520" y="100327"/>
                </a:cubicBezTo>
                <a:cubicBezTo>
                  <a:pt x="207541" y="92226"/>
                  <a:pt x="203214" y="97841"/>
                  <a:pt x="200637" y="109440"/>
                </a:cubicBezTo>
                <a:cubicBezTo>
                  <a:pt x="190143" y="155742"/>
                  <a:pt x="197231" y="200847"/>
                  <a:pt x="209750" y="249082"/>
                </a:cubicBezTo>
                <a:cubicBezTo>
                  <a:pt x="252370" y="197993"/>
                  <a:pt x="304931" y="168905"/>
                  <a:pt x="369827" y="155650"/>
                </a:cubicBezTo>
                <a:close/>
                <a:moveTo>
                  <a:pt x="773656" y="408607"/>
                </a:moveTo>
                <a:cubicBezTo>
                  <a:pt x="778535" y="408975"/>
                  <a:pt x="784242" y="412657"/>
                  <a:pt x="787648" y="406397"/>
                </a:cubicBezTo>
                <a:cubicBezTo>
                  <a:pt x="790502" y="401151"/>
                  <a:pt x="787096" y="396364"/>
                  <a:pt x="784794" y="391669"/>
                </a:cubicBezTo>
                <a:cubicBezTo>
                  <a:pt x="780928" y="383937"/>
                  <a:pt x="774945" y="378046"/>
                  <a:pt x="768501" y="372430"/>
                </a:cubicBezTo>
                <a:cubicBezTo>
                  <a:pt x="739781" y="347577"/>
                  <a:pt x="705262" y="334229"/>
                  <a:pt x="669730" y="322723"/>
                </a:cubicBezTo>
                <a:cubicBezTo>
                  <a:pt x="665036" y="321250"/>
                  <a:pt x="659513" y="316739"/>
                  <a:pt x="655278" y="321342"/>
                </a:cubicBezTo>
                <a:cubicBezTo>
                  <a:pt x="651228" y="325668"/>
                  <a:pt x="655462" y="331192"/>
                  <a:pt x="656843" y="335978"/>
                </a:cubicBezTo>
                <a:cubicBezTo>
                  <a:pt x="670191" y="382004"/>
                  <a:pt x="671663" y="428122"/>
                  <a:pt x="659881" y="474792"/>
                </a:cubicBezTo>
                <a:cubicBezTo>
                  <a:pt x="657948" y="482432"/>
                  <a:pt x="650307" y="492005"/>
                  <a:pt x="658040" y="498265"/>
                </a:cubicBezTo>
                <a:cubicBezTo>
                  <a:pt x="664944" y="503788"/>
                  <a:pt x="673873" y="495963"/>
                  <a:pt x="681973" y="494583"/>
                </a:cubicBezTo>
                <a:cubicBezTo>
                  <a:pt x="682618" y="494491"/>
                  <a:pt x="683170" y="494122"/>
                  <a:pt x="683814" y="493938"/>
                </a:cubicBezTo>
                <a:cubicBezTo>
                  <a:pt x="702869" y="488323"/>
                  <a:pt x="716861" y="481695"/>
                  <a:pt x="715756" y="455829"/>
                </a:cubicBezTo>
                <a:cubicBezTo>
                  <a:pt x="714467" y="426741"/>
                  <a:pt x="742635" y="406489"/>
                  <a:pt x="773656" y="408607"/>
                </a:cubicBezTo>
                <a:close/>
                <a:moveTo>
                  <a:pt x="619839" y="326957"/>
                </a:moveTo>
                <a:cubicBezTo>
                  <a:pt x="608056" y="353928"/>
                  <a:pt x="597010" y="378782"/>
                  <a:pt x="586424" y="403728"/>
                </a:cubicBezTo>
                <a:cubicBezTo>
                  <a:pt x="585043" y="407042"/>
                  <a:pt x="584491" y="411736"/>
                  <a:pt x="585780" y="414866"/>
                </a:cubicBezTo>
                <a:cubicBezTo>
                  <a:pt x="596458" y="440825"/>
                  <a:pt x="607780" y="466507"/>
                  <a:pt x="619470" y="493846"/>
                </a:cubicBezTo>
                <a:cubicBezTo>
                  <a:pt x="642575" y="448925"/>
                  <a:pt x="642759" y="375652"/>
                  <a:pt x="619839" y="326957"/>
                </a:cubicBezTo>
                <a:close/>
                <a:moveTo>
                  <a:pt x="440799" y="185658"/>
                </a:moveTo>
                <a:cubicBezTo>
                  <a:pt x="459853" y="210788"/>
                  <a:pt x="475870" y="231868"/>
                  <a:pt x="491887" y="253040"/>
                </a:cubicBezTo>
                <a:cubicBezTo>
                  <a:pt x="494649" y="256722"/>
                  <a:pt x="497410" y="260680"/>
                  <a:pt x="502289" y="261325"/>
                </a:cubicBezTo>
                <a:cubicBezTo>
                  <a:pt x="526130" y="264270"/>
                  <a:pt x="549879" y="267032"/>
                  <a:pt x="573721" y="269701"/>
                </a:cubicBezTo>
                <a:cubicBezTo>
                  <a:pt x="576851" y="270069"/>
                  <a:pt x="580625" y="270622"/>
                  <a:pt x="582374" y="267124"/>
                </a:cubicBezTo>
                <a:cubicBezTo>
                  <a:pt x="584123" y="263534"/>
                  <a:pt x="581085" y="261140"/>
                  <a:pt x="578968" y="258839"/>
                </a:cubicBezTo>
                <a:cubicBezTo>
                  <a:pt x="542515" y="219533"/>
                  <a:pt x="498423" y="194771"/>
                  <a:pt x="440891" y="185750"/>
                </a:cubicBezTo>
                <a:close/>
                <a:moveTo>
                  <a:pt x="200177" y="324748"/>
                </a:moveTo>
                <a:cubicBezTo>
                  <a:pt x="179189" y="383477"/>
                  <a:pt x="178453" y="437511"/>
                  <a:pt x="200177" y="496147"/>
                </a:cubicBezTo>
                <a:cubicBezTo>
                  <a:pt x="212788" y="467243"/>
                  <a:pt x="223189" y="442942"/>
                  <a:pt x="234144" y="418824"/>
                </a:cubicBezTo>
                <a:cubicBezTo>
                  <a:pt x="237181" y="412105"/>
                  <a:pt x="235708" y="406213"/>
                  <a:pt x="233131" y="400138"/>
                </a:cubicBezTo>
                <a:cubicBezTo>
                  <a:pt x="222821" y="376389"/>
                  <a:pt x="212419" y="352732"/>
                  <a:pt x="200269" y="324748"/>
                </a:cubicBezTo>
                <a:close/>
                <a:moveTo>
                  <a:pt x="586056" y="550642"/>
                </a:moveTo>
                <a:cubicBezTo>
                  <a:pt x="560005" y="553311"/>
                  <a:pt x="536256" y="555797"/>
                  <a:pt x="512507" y="558190"/>
                </a:cubicBezTo>
                <a:cubicBezTo>
                  <a:pt x="506615" y="558834"/>
                  <a:pt x="500080" y="559479"/>
                  <a:pt x="496398" y="563989"/>
                </a:cubicBezTo>
                <a:cubicBezTo>
                  <a:pt x="478816" y="585805"/>
                  <a:pt x="461786" y="608082"/>
                  <a:pt x="443376" y="631923"/>
                </a:cubicBezTo>
                <a:cubicBezTo>
                  <a:pt x="489402" y="633488"/>
                  <a:pt x="561386" y="592065"/>
                  <a:pt x="586148" y="550642"/>
                </a:cubicBezTo>
                <a:close/>
                <a:moveTo>
                  <a:pt x="378572" y="187499"/>
                </a:moveTo>
                <a:cubicBezTo>
                  <a:pt x="319843" y="193851"/>
                  <a:pt x="251909" y="234630"/>
                  <a:pt x="236077" y="270714"/>
                </a:cubicBezTo>
                <a:cubicBezTo>
                  <a:pt x="262035" y="267768"/>
                  <a:pt x="287809" y="264822"/>
                  <a:pt x="313584" y="261969"/>
                </a:cubicBezTo>
                <a:cubicBezTo>
                  <a:pt x="319015" y="261417"/>
                  <a:pt x="323986" y="259944"/>
                  <a:pt x="327299" y="255617"/>
                </a:cubicBezTo>
                <a:cubicBezTo>
                  <a:pt x="343685" y="234077"/>
                  <a:pt x="359886" y="212261"/>
                  <a:pt x="378480" y="187499"/>
                </a:cubicBezTo>
                <a:close/>
                <a:moveTo>
                  <a:pt x="236353" y="550826"/>
                </a:moveTo>
                <a:cubicBezTo>
                  <a:pt x="250160" y="587462"/>
                  <a:pt x="344789" y="640300"/>
                  <a:pt x="375442" y="630082"/>
                </a:cubicBezTo>
                <a:cubicBezTo>
                  <a:pt x="359241" y="608542"/>
                  <a:pt x="343316" y="587370"/>
                  <a:pt x="327207" y="566199"/>
                </a:cubicBezTo>
                <a:cubicBezTo>
                  <a:pt x="323894" y="561872"/>
                  <a:pt x="319107" y="559479"/>
                  <a:pt x="313768" y="558927"/>
                </a:cubicBezTo>
                <a:cubicBezTo>
                  <a:pt x="288086" y="556073"/>
                  <a:pt x="262403" y="553495"/>
                  <a:pt x="236261" y="550826"/>
                </a:cubicBezTo>
                <a:close/>
                <a:moveTo>
                  <a:pt x="454330" y="258287"/>
                </a:moveTo>
                <a:cubicBezTo>
                  <a:pt x="443928" y="236931"/>
                  <a:pt x="430213" y="222939"/>
                  <a:pt x="418246" y="207659"/>
                </a:cubicBezTo>
                <a:cubicBezTo>
                  <a:pt x="414472" y="202872"/>
                  <a:pt x="410422" y="198085"/>
                  <a:pt x="404531" y="205542"/>
                </a:cubicBezTo>
                <a:cubicBezTo>
                  <a:pt x="393668" y="219257"/>
                  <a:pt x="382622" y="232881"/>
                  <a:pt x="371852" y="246689"/>
                </a:cubicBezTo>
                <a:cubicBezTo>
                  <a:pt x="365777" y="254513"/>
                  <a:pt x="368170" y="258287"/>
                  <a:pt x="377928" y="258287"/>
                </a:cubicBezTo>
                <a:cubicBezTo>
                  <a:pt x="402413" y="258287"/>
                  <a:pt x="426991" y="258287"/>
                  <a:pt x="454330" y="258287"/>
                </a:cubicBezTo>
                <a:close/>
                <a:moveTo>
                  <a:pt x="566265" y="375376"/>
                </a:moveTo>
                <a:cubicBezTo>
                  <a:pt x="575286" y="352732"/>
                  <a:pt x="582834" y="333677"/>
                  <a:pt x="590474" y="314622"/>
                </a:cubicBezTo>
                <a:cubicBezTo>
                  <a:pt x="593512" y="307074"/>
                  <a:pt x="589738" y="303760"/>
                  <a:pt x="582650" y="302748"/>
                </a:cubicBezTo>
                <a:cubicBezTo>
                  <a:pt x="566633" y="300354"/>
                  <a:pt x="550708" y="297777"/>
                  <a:pt x="534599" y="295844"/>
                </a:cubicBezTo>
                <a:cubicBezTo>
                  <a:pt x="526959" y="294923"/>
                  <a:pt x="520791" y="296672"/>
                  <a:pt x="526499" y="306522"/>
                </a:cubicBezTo>
                <a:cubicBezTo>
                  <a:pt x="539017" y="328246"/>
                  <a:pt x="551628" y="349970"/>
                  <a:pt x="566265" y="375376"/>
                </a:cubicBezTo>
                <a:close/>
                <a:moveTo>
                  <a:pt x="519595" y="527629"/>
                </a:moveTo>
                <a:cubicBezTo>
                  <a:pt x="541871" y="524775"/>
                  <a:pt x="559821" y="522658"/>
                  <a:pt x="577771" y="519989"/>
                </a:cubicBezTo>
                <a:cubicBezTo>
                  <a:pt x="585227" y="518884"/>
                  <a:pt x="594801" y="518148"/>
                  <a:pt x="590198" y="505997"/>
                </a:cubicBezTo>
                <a:cubicBezTo>
                  <a:pt x="582926" y="486758"/>
                  <a:pt x="576482" y="467243"/>
                  <a:pt x="565252" y="447452"/>
                </a:cubicBezTo>
                <a:cubicBezTo>
                  <a:pt x="549972" y="474331"/>
                  <a:pt x="535704" y="499461"/>
                  <a:pt x="519687" y="527721"/>
                </a:cubicBezTo>
                <a:close/>
                <a:moveTo>
                  <a:pt x="255776" y="372983"/>
                </a:moveTo>
                <a:cubicBezTo>
                  <a:pt x="269399" y="349694"/>
                  <a:pt x="282102" y="328154"/>
                  <a:pt x="294805" y="306522"/>
                </a:cubicBezTo>
                <a:cubicBezTo>
                  <a:pt x="300513" y="296856"/>
                  <a:pt x="294990" y="294831"/>
                  <a:pt x="286981" y="295752"/>
                </a:cubicBezTo>
                <a:cubicBezTo>
                  <a:pt x="270964" y="297685"/>
                  <a:pt x="254947" y="300354"/>
                  <a:pt x="238930" y="302564"/>
                </a:cubicBezTo>
                <a:cubicBezTo>
                  <a:pt x="230185" y="303760"/>
                  <a:pt x="228436" y="308455"/>
                  <a:pt x="231290" y="316279"/>
                </a:cubicBezTo>
                <a:cubicBezTo>
                  <a:pt x="238194" y="334966"/>
                  <a:pt x="244177" y="354020"/>
                  <a:pt x="255776" y="372891"/>
                </a:cubicBezTo>
                <a:close/>
                <a:moveTo>
                  <a:pt x="407200" y="564726"/>
                </a:moveTo>
                <a:cubicBezTo>
                  <a:pt x="395141" y="563713"/>
                  <a:pt x="386765" y="562885"/>
                  <a:pt x="378388" y="562332"/>
                </a:cubicBezTo>
                <a:cubicBezTo>
                  <a:pt x="368262" y="561688"/>
                  <a:pt x="364212" y="564542"/>
                  <a:pt x="371668" y="574023"/>
                </a:cubicBezTo>
                <a:cubicBezTo>
                  <a:pt x="381702" y="586726"/>
                  <a:pt x="392012" y="599245"/>
                  <a:pt x="401401" y="612408"/>
                </a:cubicBezTo>
                <a:cubicBezTo>
                  <a:pt x="408213" y="621982"/>
                  <a:pt x="413644" y="619496"/>
                  <a:pt x="419443" y="612040"/>
                </a:cubicBezTo>
                <a:cubicBezTo>
                  <a:pt x="429384" y="599245"/>
                  <a:pt x="439418" y="586542"/>
                  <a:pt x="449175" y="573655"/>
                </a:cubicBezTo>
                <a:cubicBezTo>
                  <a:pt x="450924" y="571261"/>
                  <a:pt x="453042" y="567487"/>
                  <a:pt x="452397" y="565186"/>
                </a:cubicBezTo>
                <a:cubicBezTo>
                  <a:pt x="450924" y="560491"/>
                  <a:pt x="445954" y="562148"/>
                  <a:pt x="442272" y="562424"/>
                </a:cubicBezTo>
                <a:cubicBezTo>
                  <a:pt x="429384" y="563161"/>
                  <a:pt x="416497" y="564081"/>
                  <a:pt x="407108" y="564726"/>
                </a:cubicBezTo>
                <a:close/>
                <a:moveTo>
                  <a:pt x="300236" y="524960"/>
                </a:moveTo>
                <a:cubicBezTo>
                  <a:pt x="286521" y="501026"/>
                  <a:pt x="274370" y="479762"/>
                  <a:pt x="262219" y="458499"/>
                </a:cubicBezTo>
                <a:cubicBezTo>
                  <a:pt x="257525" y="450214"/>
                  <a:pt x="253198" y="449570"/>
                  <a:pt x="249332" y="458959"/>
                </a:cubicBezTo>
                <a:cubicBezTo>
                  <a:pt x="243257" y="473963"/>
                  <a:pt x="237549" y="489059"/>
                  <a:pt x="231290" y="504064"/>
                </a:cubicBezTo>
                <a:cubicBezTo>
                  <a:pt x="227516" y="513177"/>
                  <a:pt x="231290" y="517964"/>
                  <a:pt x="239943" y="519252"/>
                </a:cubicBezTo>
                <a:cubicBezTo>
                  <a:pt x="258997" y="522106"/>
                  <a:pt x="277868" y="526524"/>
                  <a:pt x="300236" y="524960"/>
                </a:cubicBezTo>
                <a:close/>
                <a:moveTo>
                  <a:pt x="244914" y="75013"/>
                </a:moveTo>
                <a:cubicBezTo>
                  <a:pt x="258077" y="73816"/>
                  <a:pt x="267006" y="67004"/>
                  <a:pt x="266638" y="53105"/>
                </a:cubicBezTo>
                <a:cubicBezTo>
                  <a:pt x="266269" y="39757"/>
                  <a:pt x="257709" y="30828"/>
                  <a:pt x="244545" y="30828"/>
                </a:cubicBezTo>
                <a:cubicBezTo>
                  <a:pt x="231382" y="30828"/>
                  <a:pt x="222913" y="39941"/>
                  <a:pt x="222637" y="53289"/>
                </a:cubicBezTo>
                <a:cubicBezTo>
                  <a:pt x="222269" y="67280"/>
                  <a:pt x="231198" y="73908"/>
                  <a:pt x="245006" y="75013"/>
                </a:cubicBezTo>
                <a:close/>
                <a:moveTo>
                  <a:pt x="253750" y="767331"/>
                </a:moveTo>
                <a:cubicBezTo>
                  <a:pt x="252001" y="753707"/>
                  <a:pt x="245006" y="745514"/>
                  <a:pt x="230830" y="745975"/>
                </a:cubicBezTo>
                <a:cubicBezTo>
                  <a:pt x="217390" y="746435"/>
                  <a:pt x="210210" y="755548"/>
                  <a:pt x="210118" y="767515"/>
                </a:cubicBezTo>
                <a:cubicBezTo>
                  <a:pt x="209934" y="780678"/>
                  <a:pt x="218587" y="789607"/>
                  <a:pt x="232210" y="789883"/>
                </a:cubicBezTo>
                <a:cubicBezTo>
                  <a:pt x="246570" y="790159"/>
                  <a:pt x="252554" y="780678"/>
                  <a:pt x="253750" y="767423"/>
                </a:cubicBezTo>
                <a:close/>
                <a:moveTo>
                  <a:pt x="789489" y="461076"/>
                </a:moveTo>
                <a:cubicBezTo>
                  <a:pt x="788108" y="448741"/>
                  <a:pt x="781481" y="440272"/>
                  <a:pt x="767305" y="440180"/>
                </a:cubicBezTo>
                <a:cubicBezTo>
                  <a:pt x="753129" y="440180"/>
                  <a:pt x="745304" y="448649"/>
                  <a:pt x="745212" y="462088"/>
                </a:cubicBezTo>
                <a:cubicBezTo>
                  <a:pt x="745212" y="474976"/>
                  <a:pt x="754325" y="483168"/>
                  <a:pt x="766200" y="483628"/>
                </a:cubicBezTo>
                <a:cubicBezTo>
                  <a:pt x="779087" y="484181"/>
                  <a:pt x="787924" y="476264"/>
                  <a:pt x="789489" y="461076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08AFD318-E45E-44A5-8365-18C9E482A980}"/>
              </a:ext>
            </a:extLst>
          </p:cNvPr>
          <p:cNvSpPr/>
          <p:nvPr/>
        </p:nvSpPr>
        <p:spPr>
          <a:xfrm>
            <a:off x="1449634" y="2864383"/>
            <a:ext cx="667622" cy="820507"/>
          </a:xfrm>
          <a:custGeom>
            <a:avLst/>
            <a:gdLst>
              <a:gd name="connsiteX0" fmla="*/ 667530 w 667622"/>
              <a:gd name="connsiteY0" fmla="*/ 372255 h 820507"/>
              <a:gd name="connsiteX1" fmla="*/ 667530 w 667622"/>
              <a:gd name="connsiteY1" fmla="*/ 714410 h 820507"/>
              <a:gd name="connsiteX2" fmla="*/ 659062 w 667622"/>
              <a:gd name="connsiteY2" fmla="*/ 748929 h 820507"/>
              <a:gd name="connsiteX3" fmla="*/ 661731 w 667622"/>
              <a:gd name="connsiteY3" fmla="*/ 790536 h 820507"/>
              <a:gd name="connsiteX4" fmla="*/ 665689 w 667622"/>
              <a:gd name="connsiteY4" fmla="*/ 814010 h 820507"/>
              <a:gd name="connsiteX5" fmla="*/ 646819 w 667622"/>
              <a:gd name="connsiteY5" fmla="*/ 820177 h 820507"/>
              <a:gd name="connsiteX6" fmla="*/ 60176 w 667622"/>
              <a:gd name="connsiteY6" fmla="*/ 820177 h 820507"/>
              <a:gd name="connsiteX7" fmla="*/ 24552 w 667622"/>
              <a:gd name="connsiteY7" fmla="*/ 784829 h 820507"/>
              <a:gd name="connsiteX8" fmla="*/ 24460 w 667622"/>
              <a:gd name="connsiteY8" fmla="*/ 687071 h 820507"/>
              <a:gd name="connsiteX9" fmla="*/ 9640 w 667622"/>
              <a:gd name="connsiteY9" fmla="*/ 666912 h 820507"/>
              <a:gd name="connsiteX10" fmla="*/ 251 w 667622"/>
              <a:gd name="connsiteY10" fmla="*/ 652460 h 820507"/>
              <a:gd name="connsiteX11" fmla="*/ 66 w 667622"/>
              <a:gd name="connsiteY11" fmla="*/ 607447 h 820507"/>
              <a:gd name="connsiteX12" fmla="*/ 15623 w 667622"/>
              <a:gd name="connsiteY12" fmla="*/ 585906 h 820507"/>
              <a:gd name="connsiteX13" fmla="*/ 24184 w 667622"/>
              <a:gd name="connsiteY13" fmla="*/ 565195 h 820507"/>
              <a:gd name="connsiteX14" fmla="*/ 13690 w 667622"/>
              <a:gd name="connsiteY14" fmla="*/ 541630 h 820507"/>
              <a:gd name="connsiteX15" fmla="*/ 66 w 667622"/>
              <a:gd name="connsiteY15" fmla="*/ 522023 h 820507"/>
              <a:gd name="connsiteX16" fmla="*/ 66 w 667622"/>
              <a:gd name="connsiteY16" fmla="*/ 480968 h 820507"/>
              <a:gd name="connsiteX17" fmla="*/ 15899 w 667622"/>
              <a:gd name="connsiteY17" fmla="*/ 457035 h 820507"/>
              <a:gd name="connsiteX18" fmla="*/ 24184 w 667622"/>
              <a:gd name="connsiteY18" fmla="*/ 430248 h 820507"/>
              <a:gd name="connsiteX19" fmla="*/ 13230 w 667622"/>
              <a:gd name="connsiteY19" fmla="*/ 413034 h 820507"/>
              <a:gd name="connsiteX20" fmla="*/ 158 w 667622"/>
              <a:gd name="connsiteY20" fmla="*/ 395360 h 820507"/>
              <a:gd name="connsiteX21" fmla="*/ 158 w 667622"/>
              <a:gd name="connsiteY21" fmla="*/ 356239 h 820507"/>
              <a:gd name="connsiteX22" fmla="*/ 16267 w 667622"/>
              <a:gd name="connsiteY22" fmla="*/ 329175 h 820507"/>
              <a:gd name="connsiteX23" fmla="*/ 24184 w 667622"/>
              <a:gd name="connsiteY23" fmla="*/ 300179 h 820507"/>
              <a:gd name="connsiteX24" fmla="*/ 13782 w 667622"/>
              <a:gd name="connsiteY24" fmla="*/ 284623 h 820507"/>
              <a:gd name="connsiteX25" fmla="*/ 158 w 667622"/>
              <a:gd name="connsiteY25" fmla="*/ 265752 h 820507"/>
              <a:gd name="connsiteX26" fmla="*/ 158 w 667622"/>
              <a:gd name="connsiteY26" fmla="*/ 224697 h 820507"/>
              <a:gd name="connsiteX27" fmla="*/ 15439 w 667622"/>
              <a:gd name="connsiteY27" fmla="*/ 202697 h 820507"/>
              <a:gd name="connsiteX28" fmla="*/ 24184 w 667622"/>
              <a:gd name="connsiteY28" fmla="*/ 180236 h 820507"/>
              <a:gd name="connsiteX29" fmla="*/ 13874 w 667622"/>
              <a:gd name="connsiteY29" fmla="*/ 158512 h 820507"/>
              <a:gd name="connsiteX30" fmla="*/ 66 w 667622"/>
              <a:gd name="connsiteY30" fmla="*/ 139182 h 820507"/>
              <a:gd name="connsiteX31" fmla="*/ 66 w 667622"/>
              <a:gd name="connsiteY31" fmla="*/ 98127 h 820507"/>
              <a:gd name="connsiteX32" fmla="*/ 15899 w 667622"/>
              <a:gd name="connsiteY32" fmla="*/ 74285 h 820507"/>
              <a:gd name="connsiteX33" fmla="*/ 24368 w 667622"/>
              <a:gd name="connsiteY33" fmla="*/ 56980 h 820507"/>
              <a:gd name="connsiteX34" fmla="*/ 84109 w 667622"/>
              <a:gd name="connsiteY34" fmla="*/ 0 h 820507"/>
              <a:gd name="connsiteX35" fmla="*/ 639455 w 667622"/>
              <a:gd name="connsiteY35" fmla="*/ 0 h 820507"/>
              <a:gd name="connsiteX36" fmla="*/ 667623 w 667622"/>
              <a:gd name="connsiteY36" fmla="*/ 27984 h 820507"/>
              <a:gd name="connsiteX37" fmla="*/ 667623 w 667622"/>
              <a:gd name="connsiteY37" fmla="*/ 372163 h 820507"/>
              <a:gd name="connsiteX38" fmla="*/ 637706 w 667622"/>
              <a:gd name="connsiteY38" fmla="*/ 373084 h 820507"/>
              <a:gd name="connsiteX39" fmla="*/ 637706 w 667622"/>
              <a:gd name="connsiteY39" fmla="*/ 56427 h 820507"/>
              <a:gd name="connsiteX40" fmla="*/ 610459 w 667622"/>
              <a:gd name="connsiteY40" fmla="*/ 30009 h 820507"/>
              <a:gd name="connsiteX41" fmla="*/ 84570 w 667622"/>
              <a:gd name="connsiteY41" fmla="*/ 30009 h 820507"/>
              <a:gd name="connsiteX42" fmla="*/ 56494 w 667622"/>
              <a:gd name="connsiteY42" fmla="*/ 63515 h 820507"/>
              <a:gd name="connsiteX43" fmla="*/ 65423 w 667622"/>
              <a:gd name="connsiteY43" fmla="*/ 74285 h 820507"/>
              <a:gd name="connsiteX44" fmla="*/ 74628 w 667622"/>
              <a:gd name="connsiteY44" fmla="*/ 66185 h 820507"/>
              <a:gd name="connsiteX45" fmla="*/ 96536 w 667622"/>
              <a:gd name="connsiteY45" fmla="*/ 51549 h 820507"/>
              <a:gd name="connsiteX46" fmla="*/ 106938 w 667622"/>
              <a:gd name="connsiteY46" fmla="*/ 73457 h 820507"/>
              <a:gd name="connsiteX47" fmla="*/ 106938 w 667622"/>
              <a:gd name="connsiteY47" fmla="*/ 671698 h 820507"/>
              <a:gd name="connsiteX48" fmla="*/ 93867 w 667622"/>
              <a:gd name="connsiteY48" fmla="*/ 693606 h 820507"/>
              <a:gd name="connsiteX49" fmla="*/ 74720 w 667622"/>
              <a:gd name="connsiteY49" fmla="*/ 677405 h 820507"/>
              <a:gd name="connsiteX50" fmla="*/ 66435 w 667622"/>
              <a:gd name="connsiteY50" fmla="*/ 668292 h 820507"/>
              <a:gd name="connsiteX51" fmla="*/ 58243 w 667622"/>
              <a:gd name="connsiteY51" fmla="*/ 672251 h 820507"/>
              <a:gd name="connsiteX52" fmla="*/ 58243 w 667622"/>
              <a:gd name="connsiteY52" fmla="*/ 706770 h 820507"/>
              <a:gd name="connsiteX53" fmla="*/ 79046 w 667622"/>
              <a:gd name="connsiteY53" fmla="*/ 713029 h 820507"/>
              <a:gd name="connsiteX54" fmla="*/ 614693 w 667622"/>
              <a:gd name="connsiteY54" fmla="*/ 713490 h 820507"/>
              <a:gd name="connsiteX55" fmla="*/ 637798 w 667622"/>
              <a:gd name="connsiteY55" fmla="*/ 689648 h 820507"/>
              <a:gd name="connsiteX56" fmla="*/ 637430 w 667622"/>
              <a:gd name="connsiteY56" fmla="*/ 372992 h 820507"/>
              <a:gd name="connsiteX57" fmla="*/ 340012 w 667622"/>
              <a:gd name="connsiteY57" fmla="*/ 790536 h 820507"/>
              <a:gd name="connsiteX58" fmla="*/ 599873 w 667622"/>
              <a:gd name="connsiteY58" fmla="*/ 790444 h 820507"/>
              <a:gd name="connsiteX59" fmla="*/ 621137 w 667622"/>
              <a:gd name="connsiteY59" fmla="*/ 785013 h 820507"/>
              <a:gd name="connsiteX60" fmla="*/ 621781 w 667622"/>
              <a:gd name="connsiteY60" fmla="*/ 752519 h 820507"/>
              <a:gd name="connsiteX61" fmla="*/ 599597 w 667622"/>
              <a:gd name="connsiteY61" fmla="*/ 745339 h 820507"/>
              <a:gd name="connsiteX62" fmla="*/ 79967 w 667622"/>
              <a:gd name="connsiteY62" fmla="*/ 744971 h 820507"/>
              <a:gd name="connsiteX63" fmla="*/ 55942 w 667622"/>
              <a:gd name="connsiteY63" fmla="*/ 768168 h 820507"/>
              <a:gd name="connsiteX64" fmla="*/ 80335 w 667622"/>
              <a:gd name="connsiteY64" fmla="*/ 790905 h 820507"/>
              <a:gd name="connsiteX65" fmla="*/ 340196 w 667622"/>
              <a:gd name="connsiteY65" fmla="*/ 790629 h 82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67622" h="820507">
                <a:moveTo>
                  <a:pt x="667530" y="372255"/>
                </a:moveTo>
                <a:cubicBezTo>
                  <a:pt x="667530" y="486307"/>
                  <a:pt x="667530" y="600358"/>
                  <a:pt x="667530" y="714410"/>
                </a:cubicBezTo>
                <a:cubicBezTo>
                  <a:pt x="667530" y="726469"/>
                  <a:pt x="666886" y="737239"/>
                  <a:pt x="659062" y="748929"/>
                </a:cubicBezTo>
                <a:cubicBezTo>
                  <a:pt x="651421" y="760344"/>
                  <a:pt x="650317" y="777833"/>
                  <a:pt x="661731" y="790536"/>
                </a:cubicBezTo>
                <a:cubicBezTo>
                  <a:pt x="668543" y="798085"/>
                  <a:pt x="668727" y="806001"/>
                  <a:pt x="665689" y="814010"/>
                </a:cubicBezTo>
                <a:cubicBezTo>
                  <a:pt x="662376" y="822662"/>
                  <a:pt x="653539" y="820177"/>
                  <a:pt x="646819" y="820177"/>
                </a:cubicBezTo>
                <a:cubicBezTo>
                  <a:pt x="451302" y="820361"/>
                  <a:pt x="255785" y="820361"/>
                  <a:pt x="60176" y="820177"/>
                </a:cubicBezTo>
                <a:cubicBezTo>
                  <a:pt x="34033" y="820177"/>
                  <a:pt x="24920" y="811064"/>
                  <a:pt x="24552" y="784829"/>
                </a:cubicBezTo>
                <a:cubicBezTo>
                  <a:pt x="24092" y="752243"/>
                  <a:pt x="24276" y="719657"/>
                  <a:pt x="24460" y="687071"/>
                </a:cubicBezTo>
                <a:cubicBezTo>
                  <a:pt x="24460" y="676393"/>
                  <a:pt x="23632" y="667556"/>
                  <a:pt x="9640" y="666912"/>
                </a:cubicBezTo>
                <a:cubicBezTo>
                  <a:pt x="803" y="666543"/>
                  <a:pt x="343" y="659179"/>
                  <a:pt x="251" y="652460"/>
                </a:cubicBezTo>
                <a:cubicBezTo>
                  <a:pt x="66" y="637455"/>
                  <a:pt x="343" y="622451"/>
                  <a:pt x="66" y="607447"/>
                </a:cubicBezTo>
                <a:cubicBezTo>
                  <a:pt x="-210" y="596124"/>
                  <a:pt x="711" y="587471"/>
                  <a:pt x="15623" y="585906"/>
                </a:cubicBezTo>
                <a:cubicBezTo>
                  <a:pt x="27590" y="584618"/>
                  <a:pt x="24184" y="572927"/>
                  <a:pt x="24184" y="565195"/>
                </a:cubicBezTo>
                <a:cubicBezTo>
                  <a:pt x="24184" y="556174"/>
                  <a:pt x="28050" y="543931"/>
                  <a:pt x="13690" y="541630"/>
                </a:cubicBezTo>
                <a:cubicBezTo>
                  <a:pt x="1539" y="539697"/>
                  <a:pt x="-210" y="532148"/>
                  <a:pt x="66" y="522023"/>
                </a:cubicBezTo>
                <a:cubicBezTo>
                  <a:pt x="435" y="508307"/>
                  <a:pt x="435" y="494684"/>
                  <a:pt x="66" y="480968"/>
                </a:cubicBezTo>
                <a:cubicBezTo>
                  <a:pt x="-210" y="469093"/>
                  <a:pt x="527" y="460256"/>
                  <a:pt x="15899" y="457035"/>
                </a:cubicBezTo>
                <a:cubicBezTo>
                  <a:pt x="29983" y="454089"/>
                  <a:pt x="23171" y="439729"/>
                  <a:pt x="24184" y="430248"/>
                </a:cubicBezTo>
                <a:cubicBezTo>
                  <a:pt x="25012" y="422239"/>
                  <a:pt x="24184" y="413863"/>
                  <a:pt x="13230" y="413034"/>
                </a:cubicBezTo>
                <a:cubicBezTo>
                  <a:pt x="1631" y="412206"/>
                  <a:pt x="66" y="404658"/>
                  <a:pt x="158" y="395360"/>
                </a:cubicBezTo>
                <a:cubicBezTo>
                  <a:pt x="343" y="382289"/>
                  <a:pt x="158" y="369310"/>
                  <a:pt x="158" y="356239"/>
                </a:cubicBezTo>
                <a:cubicBezTo>
                  <a:pt x="158" y="344088"/>
                  <a:pt x="-2419" y="332765"/>
                  <a:pt x="16267" y="329175"/>
                </a:cubicBezTo>
                <a:cubicBezTo>
                  <a:pt x="30443" y="326414"/>
                  <a:pt x="22987" y="310397"/>
                  <a:pt x="24184" y="300179"/>
                </a:cubicBezTo>
                <a:cubicBezTo>
                  <a:pt x="25104" y="292723"/>
                  <a:pt x="23632" y="284991"/>
                  <a:pt x="13782" y="284623"/>
                </a:cubicBezTo>
                <a:cubicBezTo>
                  <a:pt x="619" y="284162"/>
                  <a:pt x="66" y="275510"/>
                  <a:pt x="158" y="265752"/>
                </a:cubicBezTo>
                <a:cubicBezTo>
                  <a:pt x="343" y="252036"/>
                  <a:pt x="343" y="238413"/>
                  <a:pt x="158" y="224697"/>
                </a:cubicBezTo>
                <a:cubicBezTo>
                  <a:pt x="-26" y="213559"/>
                  <a:pt x="527" y="204630"/>
                  <a:pt x="15439" y="202697"/>
                </a:cubicBezTo>
                <a:cubicBezTo>
                  <a:pt x="28602" y="200948"/>
                  <a:pt x="24000" y="188521"/>
                  <a:pt x="24184" y="180236"/>
                </a:cubicBezTo>
                <a:cubicBezTo>
                  <a:pt x="24460" y="171676"/>
                  <a:pt x="27222" y="160353"/>
                  <a:pt x="13874" y="158512"/>
                </a:cubicBezTo>
                <a:cubicBezTo>
                  <a:pt x="1539" y="156855"/>
                  <a:pt x="-118" y="149307"/>
                  <a:pt x="66" y="139182"/>
                </a:cubicBezTo>
                <a:cubicBezTo>
                  <a:pt x="343" y="125466"/>
                  <a:pt x="435" y="111842"/>
                  <a:pt x="66" y="98127"/>
                </a:cubicBezTo>
                <a:cubicBezTo>
                  <a:pt x="-302" y="86252"/>
                  <a:pt x="343" y="76126"/>
                  <a:pt x="15899" y="74285"/>
                </a:cubicBezTo>
                <a:cubicBezTo>
                  <a:pt x="25565" y="73089"/>
                  <a:pt x="24092" y="63976"/>
                  <a:pt x="24368" y="56980"/>
                </a:cubicBezTo>
                <a:cubicBezTo>
                  <a:pt x="26089" y="18990"/>
                  <a:pt x="46000" y="0"/>
                  <a:pt x="84109" y="0"/>
                </a:cubicBezTo>
                <a:cubicBezTo>
                  <a:pt x="269224" y="0"/>
                  <a:pt x="454340" y="0"/>
                  <a:pt x="639455" y="0"/>
                </a:cubicBezTo>
                <a:cubicBezTo>
                  <a:pt x="667530" y="0"/>
                  <a:pt x="667623" y="0"/>
                  <a:pt x="667623" y="27984"/>
                </a:cubicBezTo>
                <a:cubicBezTo>
                  <a:pt x="667623" y="142680"/>
                  <a:pt x="667623" y="257375"/>
                  <a:pt x="667623" y="372163"/>
                </a:cubicBezTo>
                <a:close/>
                <a:moveTo>
                  <a:pt x="637706" y="373084"/>
                </a:moveTo>
                <a:cubicBezTo>
                  <a:pt x="637706" y="267501"/>
                  <a:pt x="637706" y="161918"/>
                  <a:pt x="637706" y="56427"/>
                </a:cubicBezTo>
                <a:cubicBezTo>
                  <a:pt x="637706" y="38818"/>
                  <a:pt x="628620" y="30009"/>
                  <a:pt x="610459" y="30009"/>
                </a:cubicBezTo>
                <a:cubicBezTo>
                  <a:pt x="435193" y="30009"/>
                  <a:pt x="259835" y="30009"/>
                  <a:pt x="84570" y="30009"/>
                </a:cubicBezTo>
                <a:cubicBezTo>
                  <a:pt x="56678" y="30009"/>
                  <a:pt x="51707" y="36176"/>
                  <a:pt x="56494" y="63515"/>
                </a:cubicBezTo>
                <a:cubicBezTo>
                  <a:pt x="57506" y="69038"/>
                  <a:pt x="58795" y="73917"/>
                  <a:pt x="65423" y="74285"/>
                </a:cubicBezTo>
                <a:cubicBezTo>
                  <a:pt x="70854" y="74561"/>
                  <a:pt x="74260" y="71340"/>
                  <a:pt x="74628" y="66185"/>
                </a:cubicBezTo>
                <a:cubicBezTo>
                  <a:pt x="75733" y="51641"/>
                  <a:pt x="84938" y="49432"/>
                  <a:pt x="96536" y="51549"/>
                </a:cubicBezTo>
                <a:cubicBezTo>
                  <a:pt x="109607" y="53942"/>
                  <a:pt x="106938" y="64988"/>
                  <a:pt x="106938" y="73457"/>
                </a:cubicBezTo>
                <a:cubicBezTo>
                  <a:pt x="107122" y="272840"/>
                  <a:pt x="107030" y="472223"/>
                  <a:pt x="106938" y="671698"/>
                </a:cubicBezTo>
                <a:cubicBezTo>
                  <a:pt x="106938" y="681272"/>
                  <a:pt x="108319" y="692226"/>
                  <a:pt x="93867" y="693606"/>
                </a:cubicBezTo>
                <a:cubicBezTo>
                  <a:pt x="81808" y="694803"/>
                  <a:pt x="75364" y="689832"/>
                  <a:pt x="74720" y="677405"/>
                </a:cubicBezTo>
                <a:cubicBezTo>
                  <a:pt x="74444" y="672435"/>
                  <a:pt x="72143" y="668661"/>
                  <a:pt x="66435" y="668292"/>
                </a:cubicBezTo>
                <a:cubicBezTo>
                  <a:pt x="62937" y="668108"/>
                  <a:pt x="59163" y="669121"/>
                  <a:pt x="58243" y="672251"/>
                </a:cubicBezTo>
                <a:cubicBezTo>
                  <a:pt x="54837" y="683665"/>
                  <a:pt x="54193" y="695724"/>
                  <a:pt x="58243" y="706770"/>
                </a:cubicBezTo>
                <a:cubicBezTo>
                  <a:pt x="61741" y="715975"/>
                  <a:pt x="71682" y="713029"/>
                  <a:pt x="79046" y="713029"/>
                </a:cubicBezTo>
                <a:cubicBezTo>
                  <a:pt x="257626" y="713213"/>
                  <a:pt x="436113" y="712937"/>
                  <a:pt x="614693" y="713490"/>
                </a:cubicBezTo>
                <a:cubicBezTo>
                  <a:pt x="632919" y="713490"/>
                  <a:pt x="637890" y="707322"/>
                  <a:pt x="637798" y="689648"/>
                </a:cubicBezTo>
                <a:cubicBezTo>
                  <a:pt x="637061" y="584065"/>
                  <a:pt x="637430" y="478483"/>
                  <a:pt x="637430" y="372992"/>
                </a:cubicBezTo>
                <a:close/>
                <a:moveTo>
                  <a:pt x="340012" y="790536"/>
                </a:moveTo>
                <a:cubicBezTo>
                  <a:pt x="426632" y="790536"/>
                  <a:pt x="513252" y="790536"/>
                  <a:pt x="599873" y="790444"/>
                </a:cubicBezTo>
                <a:cubicBezTo>
                  <a:pt x="607237" y="790444"/>
                  <a:pt x="616994" y="793758"/>
                  <a:pt x="621137" y="785013"/>
                </a:cubicBezTo>
                <a:cubicBezTo>
                  <a:pt x="625923" y="774796"/>
                  <a:pt x="625187" y="762921"/>
                  <a:pt x="621781" y="752519"/>
                </a:cubicBezTo>
                <a:cubicBezTo>
                  <a:pt x="618283" y="741933"/>
                  <a:pt x="607513" y="745339"/>
                  <a:pt x="599597" y="745339"/>
                </a:cubicBezTo>
                <a:cubicBezTo>
                  <a:pt x="426356" y="745155"/>
                  <a:pt x="253115" y="745339"/>
                  <a:pt x="79967" y="744971"/>
                </a:cubicBezTo>
                <a:cubicBezTo>
                  <a:pt x="62477" y="744971"/>
                  <a:pt x="56034" y="749850"/>
                  <a:pt x="55942" y="768168"/>
                </a:cubicBezTo>
                <a:cubicBezTo>
                  <a:pt x="55849" y="787038"/>
                  <a:pt x="63214" y="790997"/>
                  <a:pt x="80335" y="790905"/>
                </a:cubicBezTo>
                <a:cubicBezTo>
                  <a:pt x="166955" y="790260"/>
                  <a:pt x="253576" y="790629"/>
                  <a:pt x="340196" y="790629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30FE5E97-0128-4EFD-A38C-69CF19ADEDE4}"/>
              </a:ext>
            </a:extLst>
          </p:cNvPr>
          <p:cNvSpPr/>
          <p:nvPr/>
        </p:nvSpPr>
        <p:spPr>
          <a:xfrm>
            <a:off x="2608902" y="1792445"/>
            <a:ext cx="490174" cy="489447"/>
          </a:xfrm>
          <a:custGeom>
            <a:avLst/>
            <a:gdLst>
              <a:gd name="connsiteX0" fmla="*/ 246515 w 490174"/>
              <a:gd name="connsiteY0" fmla="*/ 0 h 489447"/>
              <a:gd name="connsiteX1" fmla="*/ 490174 w 490174"/>
              <a:gd name="connsiteY1" fmla="*/ 244304 h 489447"/>
              <a:gd name="connsiteX2" fmla="*/ 247343 w 490174"/>
              <a:gd name="connsiteY2" fmla="*/ 489437 h 489447"/>
              <a:gd name="connsiteX3" fmla="*/ 1 w 490174"/>
              <a:gd name="connsiteY3" fmla="*/ 244120 h 489447"/>
              <a:gd name="connsiteX4" fmla="*/ 246515 w 490174"/>
              <a:gd name="connsiteY4" fmla="*/ 92 h 489447"/>
              <a:gd name="connsiteX5" fmla="*/ 311779 w 490174"/>
              <a:gd name="connsiteY5" fmla="*/ 229944 h 489447"/>
              <a:gd name="connsiteX6" fmla="*/ 354583 w 490174"/>
              <a:gd name="connsiteY6" fmla="*/ 229852 h 489447"/>
              <a:gd name="connsiteX7" fmla="*/ 368483 w 490174"/>
              <a:gd name="connsiteY7" fmla="*/ 212270 h 489447"/>
              <a:gd name="connsiteX8" fmla="*/ 361119 w 490174"/>
              <a:gd name="connsiteY8" fmla="*/ 164312 h 489447"/>
              <a:gd name="connsiteX9" fmla="*/ 341512 w 490174"/>
              <a:gd name="connsiteY9" fmla="*/ 150228 h 489447"/>
              <a:gd name="connsiteX10" fmla="*/ 275879 w 490174"/>
              <a:gd name="connsiteY10" fmla="*/ 157776 h 489447"/>
              <a:gd name="connsiteX11" fmla="*/ 259678 w 490174"/>
              <a:gd name="connsiteY11" fmla="*/ 176278 h 489447"/>
              <a:gd name="connsiteX12" fmla="*/ 311779 w 490174"/>
              <a:gd name="connsiteY12" fmla="*/ 230036 h 489447"/>
              <a:gd name="connsiteX13" fmla="*/ 176464 w 490174"/>
              <a:gd name="connsiteY13" fmla="*/ 230404 h 489447"/>
              <a:gd name="connsiteX14" fmla="*/ 213468 w 490174"/>
              <a:gd name="connsiteY14" fmla="*/ 230496 h 489447"/>
              <a:gd name="connsiteX15" fmla="*/ 230038 w 490174"/>
              <a:gd name="connsiteY15" fmla="*/ 214940 h 489447"/>
              <a:gd name="connsiteX16" fmla="*/ 230038 w 490174"/>
              <a:gd name="connsiteY16" fmla="*/ 174069 h 489447"/>
              <a:gd name="connsiteX17" fmla="*/ 215586 w 490174"/>
              <a:gd name="connsiteY17" fmla="*/ 157868 h 489447"/>
              <a:gd name="connsiteX18" fmla="*/ 148020 w 490174"/>
              <a:gd name="connsiteY18" fmla="*/ 150044 h 489447"/>
              <a:gd name="connsiteX19" fmla="*/ 130990 w 490174"/>
              <a:gd name="connsiteY19" fmla="*/ 160261 h 489447"/>
              <a:gd name="connsiteX20" fmla="*/ 122245 w 490174"/>
              <a:gd name="connsiteY20" fmla="*/ 211902 h 489447"/>
              <a:gd name="connsiteX21" fmla="*/ 139551 w 490174"/>
              <a:gd name="connsiteY21" fmla="*/ 230588 h 489447"/>
              <a:gd name="connsiteX22" fmla="*/ 176556 w 490174"/>
              <a:gd name="connsiteY22" fmla="*/ 230404 h 489447"/>
              <a:gd name="connsiteX23" fmla="*/ 259862 w 490174"/>
              <a:gd name="connsiteY23" fmla="*/ 295761 h 489447"/>
              <a:gd name="connsiteX24" fmla="*/ 259770 w 490174"/>
              <a:gd name="connsiteY24" fmla="*/ 309477 h 489447"/>
              <a:gd name="connsiteX25" fmla="*/ 282599 w 490174"/>
              <a:gd name="connsiteY25" fmla="*/ 333226 h 489447"/>
              <a:gd name="connsiteX26" fmla="*/ 334884 w 490174"/>
              <a:gd name="connsiteY26" fmla="*/ 338933 h 489447"/>
              <a:gd name="connsiteX27" fmla="*/ 362683 w 490174"/>
              <a:gd name="connsiteY27" fmla="*/ 319418 h 489447"/>
              <a:gd name="connsiteX28" fmla="*/ 369127 w 490174"/>
              <a:gd name="connsiteY28" fmla="*/ 276982 h 489447"/>
              <a:gd name="connsiteX29" fmla="*/ 354859 w 490174"/>
              <a:gd name="connsiteY29" fmla="*/ 260321 h 489447"/>
              <a:gd name="connsiteX30" fmla="*/ 278549 w 490174"/>
              <a:gd name="connsiteY30" fmla="*/ 260137 h 489447"/>
              <a:gd name="connsiteX31" fmla="*/ 259678 w 490174"/>
              <a:gd name="connsiteY31" fmla="*/ 280112 h 489447"/>
              <a:gd name="connsiteX32" fmla="*/ 259678 w 490174"/>
              <a:gd name="connsiteY32" fmla="*/ 295761 h 489447"/>
              <a:gd name="connsiteX33" fmla="*/ 177660 w 490174"/>
              <a:gd name="connsiteY33" fmla="*/ 260321 h 489447"/>
              <a:gd name="connsiteX34" fmla="*/ 129978 w 490174"/>
              <a:gd name="connsiteY34" fmla="*/ 325769 h 489447"/>
              <a:gd name="connsiteX35" fmla="*/ 130806 w 490174"/>
              <a:gd name="connsiteY35" fmla="*/ 329544 h 489447"/>
              <a:gd name="connsiteX36" fmla="*/ 146731 w 490174"/>
              <a:gd name="connsiteY36" fmla="*/ 339761 h 489447"/>
              <a:gd name="connsiteX37" fmla="*/ 218255 w 490174"/>
              <a:gd name="connsiteY37" fmla="*/ 332397 h 489447"/>
              <a:gd name="connsiteX38" fmla="*/ 229577 w 490174"/>
              <a:gd name="connsiteY38" fmla="*/ 321995 h 489447"/>
              <a:gd name="connsiteX39" fmla="*/ 225895 w 490174"/>
              <a:gd name="connsiteY39" fmla="*/ 265108 h 489447"/>
              <a:gd name="connsiteX40" fmla="*/ 181435 w 490174"/>
              <a:gd name="connsiteY40" fmla="*/ 260413 h 489447"/>
              <a:gd name="connsiteX41" fmla="*/ 177568 w 490174"/>
              <a:gd name="connsiteY41" fmla="*/ 260413 h 489447"/>
              <a:gd name="connsiteX42" fmla="*/ 259862 w 490174"/>
              <a:gd name="connsiteY42" fmla="*/ 410457 h 489447"/>
              <a:gd name="connsiteX43" fmla="*/ 259678 w 490174"/>
              <a:gd name="connsiteY43" fmla="*/ 439729 h 489447"/>
              <a:gd name="connsiteX44" fmla="*/ 279285 w 490174"/>
              <a:gd name="connsiteY44" fmla="*/ 451143 h 489447"/>
              <a:gd name="connsiteX45" fmla="*/ 340039 w 490174"/>
              <a:gd name="connsiteY45" fmla="*/ 384682 h 489447"/>
              <a:gd name="connsiteX46" fmla="*/ 331018 w 490174"/>
              <a:gd name="connsiteY46" fmla="*/ 369034 h 489447"/>
              <a:gd name="connsiteX47" fmla="*/ 280758 w 490174"/>
              <a:gd name="connsiteY47" fmla="*/ 362590 h 489447"/>
              <a:gd name="connsiteX48" fmla="*/ 259678 w 490174"/>
              <a:gd name="connsiteY48" fmla="*/ 383210 h 489447"/>
              <a:gd name="connsiteX49" fmla="*/ 259862 w 490174"/>
              <a:gd name="connsiteY49" fmla="*/ 410549 h 489447"/>
              <a:gd name="connsiteX50" fmla="*/ 230682 w 490174"/>
              <a:gd name="connsiteY50" fmla="*/ 410457 h 489447"/>
              <a:gd name="connsiteX51" fmla="*/ 229853 w 490174"/>
              <a:gd name="connsiteY51" fmla="*/ 410457 h 489447"/>
              <a:gd name="connsiteX52" fmla="*/ 229853 w 490174"/>
              <a:gd name="connsiteY52" fmla="*/ 377318 h 489447"/>
              <a:gd name="connsiteX53" fmla="*/ 214757 w 490174"/>
              <a:gd name="connsiteY53" fmla="*/ 362590 h 489447"/>
              <a:gd name="connsiteX54" fmla="*/ 156765 w 490174"/>
              <a:gd name="connsiteY54" fmla="*/ 369586 h 489447"/>
              <a:gd name="connsiteX55" fmla="*/ 149493 w 490174"/>
              <a:gd name="connsiteY55" fmla="*/ 383118 h 489447"/>
              <a:gd name="connsiteX56" fmla="*/ 199292 w 490174"/>
              <a:gd name="connsiteY56" fmla="*/ 444332 h 489447"/>
              <a:gd name="connsiteX57" fmla="*/ 227000 w 490174"/>
              <a:gd name="connsiteY57" fmla="*/ 453813 h 489447"/>
              <a:gd name="connsiteX58" fmla="*/ 230590 w 490174"/>
              <a:gd name="connsiteY58" fmla="*/ 426197 h 489447"/>
              <a:gd name="connsiteX59" fmla="*/ 230590 w 490174"/>
              <a:gd name="connsiteY59" fmla="*/ 410641 h 489447"/>
              <a:gd name="connsiteX60" fmla="*/ 260415 w 490174"/>
              <a:gd name="connsiteY60" fmla="*/ 78704 h 489447"/>
              <a:gd name="connsiteX61" fmla="*/ 259954 w 490174"/>
              <a:gd name="connsiteY61" fmla="*/ 78704 h 489447"/>
              <a:gd name="connsiteX62" fmla="*/ 259954 w 490174"/>
              <a:gd name="connsiteY62" fmla="*/ 109909 h 489447"/>
              <a:gd name="connsiteX63" fmla="*/ 274774 w 490174"/>
              <a:gd name="connsiteY63" fmla="*/ 125926 h 489447"/>
              <a:gd name="connsiteX64" fmla="*/ 332859 w 490174"/>
              <a:gd name="connsiteY64" fmla="*/ 120495 h 489447"/>
              <a:gd name="connsiteX65" fmla="*/ 340499 w 490174"/>
              <a:gd name="connsiteY65" fmla="*/ 106503 h 489447"/>
              <a:gd name="connsiteX66" fmla="*/ 276800 w 490174"/>
              <a:gd name="connsiteY66" fmla="*/ 37649 h 489447"/>
              <a:gd name="connsiteX67" fmla="*/ 260230 w 490174"/>
              <a:gd name="connsiteY67" fmla="*/ 47498 h 489447"/>
              <a:gd name="connsiteX68" fmla="*/ 260415 w 490174"/>
              <a:gd name="connsiteY68" fmla="*/ 78704 h 489447"/>
              <a:gd name="connsiteX69" fmla="*/ 229946 w 490174"/>
              <a:gd name="connsiteY69" fmla="*/ 80453 h 489447"/>
              <a:gd name="connsiteX70" fmla="*/ 229946 w 490174"/>
              <a:gd name="connsiteY70" fmla="*/ 47222 h 489447"/>
              <a:gd name="connsiteX71" fmla="*/ 213837 w 490174"/>
              <a:gd name="connsiteY71" fmla="*/ 37741 h 489447"/>
              <a:gd name="connsiteX72" fmla="*/ 161735 w 490174"/>
              <a:gd name="connsiteY72" fmla="*/ 86528 h 489447"/>
              <a:gd name="connsiteX73" fmla="*/ 176648 w 490174"/>
              <a:gd name="connsiteY73" fmla="*/ 123257 h 489447"/>
              <a:gd name="connsiteX74" fmla="*/ 186313 w 490174"/>
              <a:gd name="connsiteY74" fmla="*/ 124822 h 489447"/>
              <a:gd name="connsiteX75" fmla="*/ 229946 w 490174"/>
              <a:gd name="connsiteY75" fmla="*/ 86344 h 489447"/>
              <a:gd name="connsiteX76" fmla="*/ 229946 w 490174"/>
              <a:gd name="connsiteY76" fmla="*/ 80453 h 489447"/>
              <a:gd name="connsiteX77" fmla="*/ 60203 w 490174"/>
              <a:gd name="connsiteY77" fmla="*/ 230404 h 489447"/>
              <a:gd name="connsiteX78" fmla="*/ 92789 w 490174"/>
              <a:gd name="connsiteY78" fmla="*/ 201316 h 489447"/>
              <a:gd name="connsiteX79" fmla="*/ 100982 w 490174"/>
              <a:gd name="connsiteY79" fmla="*/ 155475 h 489447"/>
              <a:gd name="connsiteX80" fmla="*/ 90212 w 490174"/>
              <a:gd name="connsiteY80" fmla="*/ 135592 h 489447"/>
              <a:gd name="connsiteX81" fmla="*/ 58638 w 490174"/>
              <a:gd name="connsiteY81" fmla="*/ 139826 h 489447"/>
              <a:gd name="connsiteX82" fmla="*/ 36178 w 490174"/>
              <a:gd name="connsiteY82" fmla="*/ 199659 h 489447"/>
              <a:gd name="connsiteX83" fmla="*/ 60203 w 490174"/>
              <a:gd name="connsiteY83" fmla="*/ 230404 h 489447"/>
              <a:gd name="connsiteX84" fmla="*/ 425371 w 490174"/>
              <a:gd name="connsiteY84" fmla="*/ 230404 h 489447"/>
              <a:gd name="connsiteX85" fmla="*/ 453998 w 490174"/>
              <a:gd name="connsiteY85" fmla="*/ 196622 h 489447"/>
              <a:gd name="connsiteX86" fmla="*/ 431906 w 490174"/>
              <a:gd name="connsiteY86" fmla="*/ 138629 h 489447"/>
              <a:gd name="connsiteX87" fmla="*/ 405855 w 490174"/>
              <a:gd name="connsiteY87" fmla="*/ 133750 h 489447"/>
              <a:gd name="connsiteX88" fmla="*/ 390115 w 490174"/>
              <a:gd name="connsiteY88" fmla="*/ 155198 h 489447"/>
              <a:gd name="connsiteX89" fmla="*/ 398768 w 490174"/>
              <a:gd name="connsiteY89" fmla="*/ 204814 h 489447"/>
              <a:gd name="connsiteX90" fmla="*/ 425371 w 490174"/>
              <a:gd name="connsiteY90" fmla="*/ 230404 h 489447"/>
              <a:gd name="connsiteX91" fmla="*/ 32956 w 490174"/>
              <a:gd name="connsiteY91" fmla="*/ 272104 h 489447"/>
              <a:gd name="connsiteX92" fmla="*/ 62964 w 490174"/>
              <a:gd name="connsiteY92" fmla="*/ 355594 h 489447"/>
              <a:gd name="connsiteX93" fmla="*/ 88647 w 490174"/>
              <a:gd name="connsiteY93" fmla="*/ 353937 h 489447"/>
              <a:gd name="connsiteX94" fmla="*/ 101810 w 490174"/>
              <a:gd name="connsiteY94" fmla="*/ 338933 h 489447"/>
              <a:gd name="connsiteX95" fmla="*/ 90672 w 490174"/>
              <a:gd name="connsiteY95" fmla="*/ 273484 h 489447"/>
              <a:gd name="connsiteX96" fmla="*/ 76772 w 490174"/>
              <a:gd name="connsiteY96" fmla="*/ 260597 h 489447"/>
              <a:gd name="connsiteX97" fmla="*/ 34060 w 490174"/>
              <a:gd name="connsiteY97" fmla="*/ 266120 h 489447"/>
              <a:gd name="connsiteX98" fmla="*/ 32956 w 490174"/>
              <a:gd name="connsiteY98" fmla="*/ 272104 h 489447"/>
              <a:gd name="connsiteX99" fmla="*/ 428316 w 490174"/>
              <a:gd name="connsiteY99" fmla="*/ 260321 h 489447"/>
              <a:gd name="connsiteX100" fmla="*/ 400424 w 490174"/>
              <a:gd name="connsiteY100" fmla="*/ 272564 h 489447"/>
              <a:gd name="connsiteX101" fmla="*/ 389655 w 490174"/>
              <a:gd name="connsiteY101" fmla="*/ 335711 h 489447"/>
              <a:gd name="connsiteX102" fmla="*/ 405211 w 490174"/>
              <a:gd name="connsiteY102" fmla="*/ 355410 h 489447"/>
              <a:gd name="connsiteX103" fmla="*/ 431354 w 490174"/>
              <a:gd name="connsiteY103" fmla="*/ 351636 h 489447"/>
              <a:gd name="connsiteX104" fmla="*/ 454182 w 490174"/>
              <a:gd name="connsiteY104" fmla="*/ 291895 h 489447"/>
              <a:gd name="connsiteX105" fmla="*/ 428408 w 490174"/>
              <a:gd name="connsiteY105" fmla="*/ 260321 h 48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90174" h="489447">
                <a:moveTo>
                  <a:pt x="246515" y="0"/>
                </a:moveTo>
                <a:cubicBezTo>
                  <a:pt x="380265" y="92"/>
                  <a:pt x="490174" y="110277"/>
                  <a:pt x="490174" y="244304"/>
                </a:cubicBezTo>
                <a:cubicBezTo>
                  <a:pt x="490174" y="381461"/>
                  <a:pt x="379989" y="488148"/>
                  <a:pt x="247343" y="489437"/>
                </a:cubicBezTo>
                <a:cubicBezTo>
                  <a:pt x="110923" y="490726"/>
                  <a:pt x="-459" y="378055"/>
                  <a:pt x="1" y="244120"/>
                </a:cubicBezTo>
                <a:cubicBezTo>
                  <a:pt x="370" y="109909"/>
                  <a:pt x="111383" y="0"/>
                  <a:pt x="246515" y="92"/>
                </a:cubicBezTo>
                <a:close/>
                <a:moveTo>
                  <a:pt x="311779" y="229944"/>
                </a:moveTo>
                <a:cubicBezTo>
                  <a:pt x="326047" y="229944"/>
                  <a:pt x="340315" y="230220"/>
                  <a:pt x="354583" y="229852"/>
                </a:cubicBezTo>
                <a:cubicBezTo>
                  <a:pt x="365629" y="229484"/>
                  <a:pt x="370876" y="224421"/>
                  <a:pt x="368483" y="212270"/>
                </a:cubicBezTo>
                <a:cubicBezTo>
                  <a:pt x="365353" y="196438"/>
                  <a:pt x="363328" y="180329"/>
                  <a:pt x="361119" y="164312"/>
                </a:cubicBezTo>
                <a:cubicBezTo>
                  <a:pt x="359462" y="152529"/>
                  <a:pt x="354399" y="148018"/>
                  <a:pt x="341512" y="150228"/>
                </a:cubicBezTo>
                <a:cubicBezTo>
                  <a:pt x="319880" y="154002"/>
                  <a:pt x="297879" y="156303"/>
                  <a:pt x="275879" y="157776"/>
                </a:cubicBezTo>
                <a:cubicBezTo>
                  <a:pt x="262992" y="158604"/>
                  <a:pt x="259494" y="164404"/>
                  <a:pt x="259678" y="176278"/>
                </a:cubicBezTo>
                <a:cubicBezTo>
                  <a:pt x="260967" y="242187"/>
                  <a:pt x="250841" y="229024"/>
                  <a:pt x="311779" y="230036"/>
                </a:cubicBezTo>
                <a:close/>
                <a:moveTo>
                  <a:pt x="176464" y="230404"/>
                </a:moveTo>
                <a:cubicBezTo>
                  <a:pt x="188799" y="230404"/>
                  <a:pt x="201133" y="230036"/>
                  <a:pt x="213468" y="230496"/>
                </a:cubicBezTo>
                <a:cubicBezTo>
                  <a:pt x="224699" y="230957"/>
                  <a:pt x="230498" y="226998"/>
                  <a:pt x="230038" y="214940"/>
                </a:cubicBezTo>
                <a:cubicBezTo>
                  <a:pt x="229577" y="201316"/>
                  <a:pt x="229762" y="187693"/>
                  <a:pt x="230038" y="174069"/>
                </a:cubicBezTo>
                <a:cubicBezTo>
                  <a:pt x="230222" y="163851"/>
                  <a:pt x="226355" y="158788"/>
                  <a:pt x="215586" y="157868"/>
                </a:cubicBezTo>
                <a:cubicBezTo>
                  <a:pt x="193033" y="155843"/>
                  <a:pt x="170388" y="153357"/>
                  <a:pt x="148020" y="150044"/>
                </a:cubicBezTo>
                <a:cubicBezTo>
                  <a:pt x="138447" y="148571"/>
                  <a:pt x="133016" y="150504"/>
                  <a:pt x="130990" y="160261"/>
                </a:cubicBezTo>
                <a:cubicBezTo>
                  <a:pt x="127308" y="177383"/>
                  <a:pt x="123166" y="194320"/>
                  <a:pt x="122245" y="211902"/>
                </a:cubicBezTo>
                <a:cubicBezTo>
                  <a:pt x="121509" y="224973"/>
                  <a:pt x="125559" y="231417"/>
                  <a:pt x="139551" y="230588"/>
                </a:cubicBezTo>
                <a:cubicBezTo>
                  <a:pt x="151794" y="229852"/>
                  <a:pt x="164221" y="230404"/>
                  <a:pt x="176556" y="230404"/>
                </a:cubicBezTo>
                <a:close/>
                <a:moveTo>
                  <a:pt x="259862" y="295761"/>
                </a:moveTo>
                <a:cubicBezTo>
                  <a:pt x="259862" y="300363"/>
                  <a:pt x="260415" y="304966"/>
                  <a:pt x="259770" y="309477"/>
                </a:cubicBezTo>
                <a:cubicBezTo>
                  <a:pt x="257285" y="327334"/>
                  <a:pt x="264557" y="333502"/>
                  <a:pt x="282599" y="333226"/>
                </a:cubicBezTo>
                <a:cubicBezTo>
                  <a:pt x="299996" y="332857"/>
                  <a:pt x="317854" y="335159"/>
                  <a:pt x="334884" y="338933"/>
                </a:cubicBezTo>
                <a:cubicBezTo>
                  <a:pt x="352926" y="342983"/>
                  <a:pt x="360474" y="336355"/>
                  <a:pt x="362683" y="319418"/>
                </a:cubicBezTo>
                <a:cubicBezTo>
                  <a:pt x="364525" y="305242"/>
                  <a:pt x="366458" y="290974"/>
                  <a:pt x="369127" y="276982"/>
                </a:cubicBezTo>
                <a:cubicBezTo>
                  <a:pt x="371428" y="264832"/>
                  <a:pt x="367010" y="260137"/>
                  <a:pt x="354859" y="260321"/>
                </a:cubicBezTo>
                <a:cubicBezTo>
                  <a:pt x="329453" y="260689"/>
                  <a:pt x="303955" y="260965"/>
                  <a:pt x="278549" y="260137"/>
                </a:cubicBezTo>
                <a:cubicBezTo>
                  <a:pt x="263636" y="259677"/>
                  <a:pt x="258573" y="266304"/>
                  <a:pt x="259678" y="280112"/>
                </a:cubicBezTo>
                <a:cubicBezTo>
                  <a:pt x="260138" y="285267"/>
                  <a:pt x="259678" y="290514"/>
                  <a:pt x="259678" y="295761"/>
                </a:cubicBezTo>
                <a:close/>
                <a:moveTo>
                  <a:pt x="177660" y="260321"/>
                </a:moveTo>
                <a:cubicBezTo>
                  <a:pt x="115342" y="260321"/>
                  <a:pt x="111936" y="265016"/>
                  <a:pt x="129978" y="325769"/>
                </a:cubicBezTo>
                <a:cubicBezTo>
                  <a:pt x="130346" y="326966"/>
                  <a:pt x="130530" y="328347"/>
                  <a:pt x="130806" y="329544"/>
                </a:cubicBezTo>
                <a:cubicBezTo>
                  <a:pt x="132923" y="337920"/>
                  <a:pt x="138447" y="341142"/>
                  <a:pt x="146731" y="339761"/>
                </a:cubicBezTo>
                <a:cubicBezTo>
                  <a:pt x="170388" y="335803"/>
                  <a:pt x="194137" y="332765"/>
                  <a:pt x="218255" y="332397"/>
                </a:cubicBezTo>
                <a:cubicBezTo>
                  <a:pt x="225067" y="332305"/>
                  <a:pt x="229762" y="329083"/>
                  <a:pt x="229577" y="321995"/>
                </a:cubicBezTo>
                <a:cubicBezTo>
                  <a:pt x="229025" y="302757"/>
                  <a:pt x="236849" y="280572"/>
                  <a:pt x="225895" y="265108"/>
                </a:cubicBezTo>
                <a:cubicBezTo>
                  <a:pt x="217426" y="253141"/>
                  <a:pt x="196623" y="262070"/>
                  <a:pt x="181435" y="260413"/>
                </a:cubicBezTo>
                <a:cubicBezTo>
                  <a:pt x="180146" y="260229"/>
                  <a:pt x="178857" y="260413"/>
                  <a:pt x="177568" y="260413"/>
                </a:cubicBezTo>
                <a:close/>
                <a:moveTo>
                  <a:pt x="259862" y="410457"/>
                </a:moveTo>
                <a:cubicBezTo>
                  <a:pt x="259862" y="420214"/>
                  <a:pt x="260507" y="430064"/>
                  <a:pt x="259678" y="439729"/>
                </a:cubicBezTo>
                <a:cubicBezTo>
                  <a:pt x="258113" y="458139"/>
                  <a:pt x="266858" y="457679"/>
                  <a:pt x="279285" y="451143"/>
                </a:cubicBezTo>
                <a:cubicBezTo>
                  <a:pt x="307545" y="436323"/>
                  <a:pt x="326139" y="412850"/>
                  <a:pt x="340039" y="384682"/>
                </a:cubicBezTo>
                <a:cubicBezTo>
                  <a:pt x="345746" y="373084"/>
                  <a:pt x="342432" y="370046"/>
                  <a:pt x="331018" y="369034"/>
                </a:cubicBezTo>
                <a:cubicBezTo>
                  <a:pt x="314172" y="367469"/>
                  <a:pt x="297419" y="365075"/>
                  <a:pt x="280758" y="362590"/>
                </a:cubicBezTo>
                <a:cubicBezTo>
                  <a:pt x="264373" y="360197"/>
                  <a:pt x="258021" y="367009"/>
                  <a:pt x="259678" y="383210"/>
                </a:cubicBezTo>
                <a:cubicBezTo>
                  <a:pt x="260599" y="392231"/>
                  <a:pt x="259862" y="401436"/>
                  <a:pt x="259862" y="410549"/>
                </a:cubicBezTo>
                <a:close/>
                <a:moveTo>
                  <a:pt x="230682" y="410457"/>
                </a:moveTo>
                <a:lnTo>
                  <a:pt x="229853" y="410457"/>
                </a:lnTo>
                <a:cubicBezTo>
                  <a:pt x="229853" y="399411"/>
                  <a:pt x="229577" y="388364"/>
                  <a:pt x="229853" y="377318"/>
                </a:cubicBezTo>
                <a:cubicBezTo>
                  <a:pt x="230222" y="366548"/>
                  <a:pt x="225619" y="361301"/>
                  <a:pt x="214757" y="362590"/>
                </a:cubicBezTo>
                <a:cubicBezTo>
                  <a:pt x="195426" y="364799"/>
                  <a:pt x="176095" y="367377"/>
                  <a:pt x="156765" y="369586"/>
                </a:cubicBezTo>
                <a:cubicBezTo>
                  <a:pt x="147560" y="370599"/>
                  <a:pt x="145811" y="375661"/>
                  <a:pt x="149493" y="383118"/>
                </a:cubicBezTo>
                <a:cubicBezTo>
                  <a:pt x="161459" y="407235"/>
                  <a:pt x="176003" y="429695"/>
                  <a:pt x="199292" y="444332"/>
                </a:cubicBezTo>
                <a:cubicBezTo>
                  <a:pt x="207577" y="449486"/>
                  <a:pt x="217611" y="459796"/>
                  <a:pt x="227000" y="453813"/>
                </a:cubicBezTo>
                <a:cubicBezTo>
                  <a:pt x="235193" y="448658"/>
                  <a:pt x="229853" y="435679"/>
                  <a:pt x="230590" y="426197"/>
                </a:cubicBezTo>
                <a:cubicBezTo>
                  <a:pt x="230958" y="421043"/>
                  <a:pt x="230590" y="415796"/>
                  <a:pt x="230590" y="410641"/>
                </a:cubicBezTo>
                <a:close/>
                <a:moveTo>
                  <a:pt x="260415" y="78704"/>
                </a:moveTo>
                <a:cubicBezTo>
                  <a:pt x="260415" y="78704"/>
                  <a:pt x="260138" y="78704"/>
                  <a:pt x="259954" y="78704"/>
                </a:cubicBezTo>
                <a:cubicBezTo>
                  <a:pt x="259954" y="89106"/>
                  <a:pt x="260046" y="99507"/>
                  <a:pt x="259954" y="109909"/>
                </a:cubicBezTo>
                <a:cubicBezTo>
                  <a:pt x="259770" y="120127"/>
                  <a:pt x="263820" y="125742"/>
                  <a:pt x="274774" y="125926"/>
                </a:cubicBezTo>
                <a:cubicBezTo>
                  <a:pt x="294381" y="126202"/>
                  <a:pt x="313712" y="124177"/>
                  <a:pt x="332859" y="120495"/>
                </a:cubicBezTo>
                <a:cubicBezTo>
                  <a:pt x="340499" y="119022"/>
                  <a:pt x="344550" y="114788"/>
                  <a:pt x="340499" y="106503"/>
                </a:cubicBezTo>
                <a:cubicBezTo>
                  <a:pt x="326047" y="77323"/>
                  <a:pt x="306624" y="52561"/>
                  <a:pt x="276800" y="37649"/>
                </a:cubicBezTo>
                <a:cubicBezTo>
                  <a:pt x="266582" y="32586"/>
                  <a:pt x="259126" y="32218"/>
                  <a:pt x="260230" y="47498"/>
                </a:cubicBezTo>
                <a:cubicBezTo>
                  <a:pt x="260967" y="57808"/>
                  <a:pt x="260415" y="68302"/>
                  <a:pt x="260415" y="78704"/>
                </a:cubicBezTo>
                <a:close/>
                <a:moveTo>
                  <a:pt x="229946" y="80453"/>
                </a:moveTo>
                <a:cubicBezTo>
                  <a:pt x="229946" y="69407"/>
                  <a:pt x="229853" y="58268"/>
                  <a:pt x="229946" y="47222"/>
                </a:cubicBezTo>
                <a:cubicBezTo>
                  <a:pt x="230130" y="34427"/>
                  <a:pt x="223962" y="32678"/>
                  <a:pt x="213837" y="37741"/>
                </a:cubicBezTo>
                <a:cubicBezTo>
                  <a:pt x="191744" y="48971"/>
                  <a:pt x="174807" y="65725"/>
                  <a:pt x="161735" y="86528"/>
                </a:cubicBezTo>
                <a:cubicBezTo>
                  <a:pt x="139275" y="122152"/>
                  <a:pt x="144706" y="119943"/>
                  <a:pt x="176648" y="123257"/>
                </a:cubicBezTo>
                <a:cubicBezTo>
                  <a:pt x="179870" y="123625"/>
                  <a:pt x="183091" y="124453"/>
                  <a:pt x="186313" y="124822"/>
                </a:cubicBezTo>
                <a:cubicBezTo>
                  <a:pt x="215401" y="127832"/>
                  <a:pt x="229946" y="115000"/>
                  <a:pt x="229946" y="86344"/>
                </a:cubicBezTo>
                <a:cubicBezTo>
                  <a:pt x="229946" y="84411"/>
                  <a:pt x="229946" y="82478"/>
                  <a:pt x="229946" y="80453"/>
                </a:cubicBezTo>
                <a:close/>
                <a:moveTo>
                  <a:pt x="60203" y="230404"/>
                </a:moveTo>
                <a:cubicBezTo>
                  <a:pt x="89751" y="230128"/>
                  <a:pt x="89383" y="230036"/>
                  <a:pt x="92789" y="201316"/>
                </a:cubicBezTo>
                <a:cubicBezTo>
                  <a:pt x="94630" y="185944"/>
                  <a:pt x="97116" y="170479"/>
                  <a:pt x="100982" y="155475"/>
                </a:cubicBezTo>
                <a:cubicBezTo>
                  <a:pt x="103835" y="144336"/>
                  <a:pt x="101626" y="137985"/>
                  <a:pt x="90212" y="135592"/>
                </a:cubicBezTo>
                <a:cubicBezTo>
                  <a:pt x="79258" y="133290"/>
                  <a:pt x="67843" y="122336"/>
                  <a:pt x="58638" y="139826"/>
                </a:cubicBezTo>
                <a:cubicBezTo>
                  <a:pt x="48604" y="158973"/>
                  <a:pt x="40780" y="178580"/>
                  <a:pt x="36178" y="199659"/>
                </a:cubicBezTo>
                <a:cubicBezTo>
                  <a:pt x="29458" y="229944"/>
                  <a:pt x="29918" y="230681"/>
                  <a:pt x="60203" y="230404"/>
                </a:cubicBezTo>
                <a:close/>
                <a:moveTo>
                  <a:pt x="425371" y="230404"/>
                </a:moveTo>
                <a:cubicBezTo>
                  <a:pt x="459522" y="230404"/>
                  <a:pt x="461823" y="227367"/>
                  <a:pt x="453998" y="196622"/>
                </a:cubicBezTo>
                <a:cubicBezTo>
                  <a:pt x="448844" y="176462"/>
                  <a:pt x="441387" y="157224"/>
                  <a:pt x="431906" y="138629"/>
                </a:cubicBezTo>
                <a:cubicBezTo>
                  <a:pt x="424818" y="124637"/>
                  <a:pt x="415613" y="130068"/>
                  <a:pt x="405855" y="133750"/>
                </a:cubicBezTo>
                <a:cubicBezTo>
                  <a:pt x="396006" y="137525"/>
                  <a:pt x="386157" y="140102"/>
                  <a:pt x="390115" y="155198"/>
                </a:cubicBezTo>
                <a:cubicBezTo>
                  <a:pt x="394349" y="171400"/>
                  <a:pt x="398491" y="188245"/>
                  <a:pt x="398768" y="204814"/>
                </a:cubicBezTo>
                <a:cubicBezTo>
                  <a:pt x="399136" y="226538"/>
                  <a:pt x="407697" y="234547"/>
                  <a:pt x="425371" y="230404"/>
                </a:cubicBezTo>
                <a:close/>
                <a:moveTo>
                  <a:pt x="32956" y="272104"/>
                </a:moveTo>
                <a:cubicBezTo>
                  <a:pt x="37374" y="303033"/>
                  <a:pt x="46579" y="330740"/>
                  <a:pt x="62964" y="355594"/>
                </a:cubicBezTo>
                <a:cubicBezTo>
                  <a:pt x="71249" y="368205"/>
                  <a:pt x="80362" y="356054"/>
                  <a:pt x="88647" y="353937"/>
                </a:cubicBezTo>
                <a:cubicBezTo>
                  <a:pt x="95643" y="352188"/>
                  <a:pt x="105216" y="350715"/>
                  <a:pt x="101810" y="338933"/>
                </a:cubicBezTo>
                <a:cubicBezTo>
                  <a:pt x="95643" y="317577"/>
                  <a:pt x="93525" y="295485"/>
                  <a:pt x="90672" y="273484"/>
                </a:cubicBezTo>
                <a:cubicBezTo>
                  <a:pt x="89567" y="265384"/>
                  <a:pt x="85793" y="259493"/>
                  <a:pt x="76772" y="260597"/>
                </a:cubicBezTo>
                <a:cubicBezTo>
                  <a:pt x="62504" y="262254"/>
                  <a:pt x="46948" y="254798"/>
                  <a:pt x="34060" y="266120"/>
                </a:cubicBezTo>
                <a:cubicBezTo>
                  <a:pt x="32588" y="267409"/>
                  <a:pt x="33140" y="270999"/>
                  <a:pt x="32956" y="272104"/>
                </a:cubicBezTo>
                <a:close/>
                <a:moveTo>
                  <a:pt x="428316" y="260321"/>
                </a:moveTo>
                <a:cubicBezTo>
                  <a:pt x="419755" y="263819"/>
                  <a:pt x="402818" y="252221"/>
                  <a:pt x="400424" y="272564"/>
                </a:cubicBezTo>
                <a:cubicBezTo>
                  <a:pt x="397939" y="293828"/>
                  <a:pt x="394993" y="314999"/>
                  <a:pt x="389655" y="335711"/>
                </a:cubicBezTo>
                <a:cubicBezTo>
                  <a:pt x="386064" y="349427"/>
                  <a:pt x="395638" y="352556"/>
                  <a:pt x="405211" y="355410"/>
                </a:cubicBezTo>
                <a:cubicBezTo>
                  <a:pt x="414324" y="358172"/>
                  <a:pt x="423713" y="366548"/>
                  <a:pt x="431354" y="351636"/>
                </a:cubicBezTo>
                <a:cubicBezTo>
                  <a:pt x="441111" y="332489"/>
                  <a:pt x="449212" y="312882"/>
                  <a:pt x="454182" y="291895"/>
                </a:cubicBezTo>
                <a:cubicBezTo>
                  <a:pt x="460994" y="263175"/>
                  <a:pt x="458877" y="260321"/>
                  <a:pt x="428408" y="260321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1F46A71E-4F5D-4333-AA77-324C65FD9237}"/>
              </a:ext>
            </a:extLst>
          </p:cNvPr>
          <p:cNvSpPr/>
          <p:nvPr/>
        </p:nvSpPr>
        <p:spPr>
          <a:xfrm>
            <a:off x="1371768" y="1013669"/>
            <a:ext cx="822457" cy="528750"/>
          </a:xfrm>
          <a:custGeom>
            <a:avLst/>
            <a:gdLst>
              <a:gd name="connsiteX0" fmla="*/ 466389 w 822457"/>
              <a:gd name="connsiteY0" fmla="*/ 494706 h 528750"/>
              <a:gd name="connsiteX1" fmla="*/ 445218 w 822457"/>
              <a:gd name="connsiteY1" fmla="*/ 503911 h 528750"/>
              <a:gd name="connsiteX2" fmla="*/ 355099 w 822457"/>
              <a:gd name="connsiteY2" fmla="*/ 494062 h 528750"/>
              <a:gd name="connsiteX3" fmla="*/ 303827 w 822457"/>
              <a:gd name="connsiteY3" fmla="*/ 442881 h 528750"/>
              <a:gd name="connsiteX4" fmla="*/ 268663 w 822457"/>
              <a:gd name="connsiteY4" fmla="*/ 405324 h 528750"/>
              <a:gd name="connsiteX5" fmla="*/ 256420 w 822457"/>
              <a:gd name="connsiteY5" fmla="*/ 397040 h 528750"/>
              <a:gd name="connsiteX6" fmla="*/ 224479 w 822457"/>
              <a:gd name="connsiteY6" fmla="*/ 358838 h 528750"/>
              <a:gd name="connsiteX7" fmla="*/ 195759 w 822457"/>
              <a:gd name="connsiteY7" fmla="*/ 334997 h 528750"/>
              <a:gd name="connsiteX8" fmla="*/ 173666 w 822457"/>
              <a:gd name="connsiteY8" fmla="*/ 344478 h 528750"/>
              <a:gd name="connsiteX9" fmla="*/ 135281 w 822457"/>
              <a:gd name="connsiteY9" fmla="*/ 358654 h 528750"/>
              <a:gd name="connsiteX10" fmla="*/ 12392 w 822457"/>
              <a:gd name="connsiteY10" fmla="*/ 335365 h 528750"/>
              <a:gd name="connsiteX11" fmla="*/ 1254 w 822457"/>
              <a:gd name="connsiteY11" fmla="*/ 316955 h 528750"/>
              <a:gd name="connsiteX12" fmla="*/ 19757 w 822457"/>
              <a:gd name="connsiteY12" fmla="*/ 305817 h 528750"/>
              <a:gd name="connsiteX13" fmla="*/ 125155 w 822457"/>
              <a:gd name="connsiteY13" fmla="*/ 326712 h 528750"/>
              <a:gd name="connsiteX14" fmla="*/ 154796 w 822457"/>
              <a:gd name="connsiteY14" fmla="*/ 307658 h 528750"/>
              <a:gd name="connsiteX15" fmla="*/ 190328 w 822457"/>
              <a:gd name="connsiteY15" fmla="*/ 87747 h 528750"/>
              <a:gd name="connsiteX16" fmla="*/ 173390 w 822457"/>
              <a:gd name="connsiteY16" fmla="*/ 69521 h 528750"/>
              <a:gd name="connsiteX17" fmla="*/ 13773 w 822457"/>
              <a:gd name="connsiteY17" fmla="*/ 30859 h 528750"/>
              <a:gd name="connsiteX18" fmla="*/ 1438 w 822457"/>
              <a:gd name="connsiteY18" fmla="*/ 10516 h 528750"/>
              <a:gd name="connsiteX19" fmla="*/ 19112 w 822457"/>
              <a:gd name="connsiteY19" fmla="*/ 759 h 528750"/>
              <a:gd name="connsiteX20" fmla="*/ 214813 w 822457"/>
              <a:gd name="connsiteY20" fmla="*/ 48073 h 528750"/>
              <a:gd name="connsiteX21" fmla="*/ 224387 w 822457"/>
              <a:gd name="connsiteY21" fmla="*/ 67956 h 528750"/>
              <a:gd name="connsiteX22" fmla="*/ 249977 w 822457"/>
              <a:gd name="connsiteY22" fmla="*/ 87103 h 528750"/>
              <a:gd name="connsiteX23" fmla="*/ 314689 w 822457"/>
              <a:gd name="connsiteY23" fmla="*/ 65103 h 528750"/>
              <a:gd name="connsiteX24" fmla="*/ 347643 w 822457"/>
              <a:gd name="connsiteY24" fmla="*/ 63814 h 528750"/>
              <a:gd name="connsiteX25" fmla="*/ 494281 w 822457"/>
              <a:gd name="connsiteY25" fmla="*/ 63814 h 528750"/>
              <a:gd name="connsiteX26" fmla="*/ 578968 w 822457"/>
              <a:gd name="connsiteY26" fmla="*/ 82224 h 528750"/>
              <a:gd name="connsiteX27" fmla="*/ 613395 w 822457"/>
              <a:gd name="connsiteY27" fmla="*/ 62249 h 528750"/>
              <a:gd name="connsiteX28" fmla="*/ 625178 w 822457"/>
              <a:gd name="connsiteY28" fmla="*/ 47337 h 528750"/>
              <a:gd name="connsiteX29" fmla="*/ 803021 w 822457"/>
              <a:gd name="connsiteY29" fmla="*/ 1127 h 528750"/>
              <a:gd name="connsiteX30" fmla="*/ 821523 w 822457"/>
              <a:gd name="connsiteY30" fmla="*/ 12081 h 528750"/>
              <a:gd name="connsiteX31" fmla="*/ 810661 w 822457"/>
              <a:gd name="connsiteY31" fmla="*/ 30491 h 528750"/>
              <a:gd name="connsiteX32" fmla="*/ 666877 w 822457"/>
              <a:gd name="connsiteY32" fmla="*/ 68048 h 528750"/>
              <a:gd name="connsiteX33" fmla="*/ 649111 w 822457"/>
              <a:gd name="connsiteY33" fmla="*/ 95203 h 528750"/>
              <a:gd name="connsiteX34" fmla="*/ 682618 w 822457"/>
              <a:gd name="connsiteY34" fmla="*/ 301582 h 528750"/>
              <a:gd name="connsiteX35" fmla="*/ 715296 w 822457"/>
              <a:gd name="connsiteY35" fmla="*/ 324411 h 528750"/>
              <a:gd name="connsiteX36" fmla="*/ 799339 w 822457"/>
              <a:gd name="connsiteY36" fmla="*/ 306369 h 528750"/>
              <a:gd name="connsiteX37" fmla="*/ 821708 w 822457"/>
              <a:gd name="connsiteY37" fmla="*/ 317231 h 528750"/>
              <a:gd name="connsiteX38" fmla="*/ 806519 w 822457"/>
              <a:gd name="connsiteY38" fmla="*/ 336286 h 528750"/>
              <a:gd name="connsiteX39" fmla="*/ 707104 w 822457"/>
              <a:gd name="connsiteY39" fmla="*/ 357273 h 528750"/>
              <a:gd name="connsiteX40" fmla="*/ 661170 w 822457"/>
              <a:gd name="connsiteY40" fmla="*/ 339231 h 528750"/>
              <a:gd name="connsiteX41" fmla="*/ 620944 w 822457"/>
              <a:gd name="connsiteY41" fmla="*/ 341901 h 528750"/>
              <a:gd name="connsiteX42" fmla="*/ 624810 w 822457"/>
              <a:gd name="connsiteY42" fmla="*/ 353775 h 528750"/>
              <a:gd name="connsiteX43" fmla="*/ 592592 w 822457"/>
              <a:gd name="connsiteY43" fmla="*/ 424747 h 528750"/>
              <a:gd name="connsiteX44" fmla="*/ 576207 w 822457"/>
              <a:gd name="connsiteY44" fmla="*/ 436345 h 528750"/>
              <a:gd name="connsiteX45" fmla="*/ 536625 w 822457"/>
              <a:gd name="connsiteY45" fmla="*/ 460095 h 528750"/>
              <a:gd name="connsiteX46" fmla="*/ 510206 w 822457"/>
              <a:gd name="connsiteY46" fmla="*/ 472890 h 528750"/>
              <a:gd name="connsiteX47" fmla="*/ 466113 w 822457"/>
              <a:gd name="connsiteY47" fmla="*/ 494706 h 528750"/>
              <a:gd name="connsiteX48" fmla="*/ 189315 w 822457"/>
              <a:gd name="connsiteY48" fmla="*/ 285381 h 528750"/>
              <a:gd name="connsiteX49" fmla="*/ 190052 w 822457"/>
              <a:gd name="connsiteY49" fmla="*/ 298637 h 528750"/>
              <a:gd name="connsiteX50" fmla="*/ 252278 w 822457"/>
              <a:gd name="connsiteY50" fmla="*/ 308026 h 528750"/>
              <a:gd name="connsiteX51" fmla="*/ 318923 w 822457"/>
              <a:gd name="connsiteY51" fmla="*/ 317967 h 528750"/>
              <a:gd name="connsiteX52" fmla="*/ 350037 w 822457"/>
              <a:gd name="connsiteY52" fmla="*/ 349357 h 528750"/>
              <a:gd name="connsiteX53" fmla="*/ 404255 w 822457"/>
              <a:gd name="connsiteY53" fmla="*/ 403667 h 528750"/>
              <a:gd name="connsiteX54" fmla="*/ 461327 w 822457"/>
              <a:gd name="connsiteY54" fmla="*/ 456781 h 528750"/>
              <a:gd name="connsiteX55" fmla="*/ 485352 w 822457"/>
              <a:gd name="connsiteY55" fmla="*/ 455952 h 528750"/>
              <a:gd name="connsiteX56" fmla="*/ 485260 w 822457"/>
              <a:gd name="connsiteY56" fmla="*/ 432111 h 528750"/>
              <a:gd name="connsiteX57" fmla="*/ 463720 w 822457"/>
              <a:gd name="connsiteY57" fmla="*/ 409466 h 528750"/>
              <a:gd name="connsiteX58" fmla="*/ 462247 w 822457"/>
              <a:gd name="connsiteY58" fmla="*/ 386822 h 528750"/>
              <a:gd name="connsiteX59" fmla="*/ 484800 w 822457"/>
              <a:gd name="connsiteY59" fmla="*/ 387466 h 528750"/>
              <a:gd name="connsiteX60" fmla="*/ 519779 w 822457"/>
              <a:gd name="connsiteY60" fmla="*/ 421617 h 528750"/>
              <a:gd name="connsiteX61" fmla="*/ 546750 w 822457"/>
              <a:gd name="connsiteY61" fmla="*/ 424655 h 528750"/>
              <a:gd name="connsiteX62" fmla="*/ 541227 w 822457"/>
              <a:gd name="connsiteY62" fmla="*/ 399617 h 528750"/>
              <a:gd name="connsiteX63" fmla="*/ 506524 w 822457"/>
              <a:gd name="connsiteY63" fmla="*/ 365190 h 528750"/>
              <a:gd name="connsiteX64" fmla="*/ 508641 w 822457"/>
              <a:gd name="connsiteY64" fmla="*/ 343558 h 528750"/>
              <a:gd name="connsiteX65" fmla="*/ 527696 w 822457"/>
              <a:gd name="connsiteY65" fmla="*/ 344018 h 528750"/>
              <a:gd name="connsiteX66" fmla="*/ 572893 w 822457"/>
              <a:gd name="connsiteY66" fmla="*/ 387282 h 528750"/>
              <a:gd name="connsiteX67" fmla="*/ 598299 w 822457"/>
              <a:gd name="connsiteY67" fmla="*/ 389031 h 528750"/>
              <a:gd name="connsiteX68" fmla="*/ 593696 w 822457"/>
              <a:gd name="connsiteY68" fmla="*/ 365282 h 528750"/>
              <a:gd name="connsiteX69" fmla="*/ 425703 w 822457"/>
              <a:gd name="connsiteY69" fmla="*/ 204376 h 528750"/>
              <a:gd name="connsiteX70" fmla="*/ 399652 w 822457"/>
              <a:gd name="connsiteY70" fmla="*/ 204836 h 528750"/>
              <a:gd name="connsiteX71" fmla="*/ 341200 w 822457"/>
              <a:gd name="connsiteY71" fmla="*/ 256477 h 528750"/>
              <a:gd name="connsiteX72" fmla="*/ 299593 w 822457"/>
              <a:gd name="connsiteY72" fmla="*/ 255189 h 528750"/>
              <a:gd name="connsiteX73" fmla="*/ 291124 w 822457"/>
              <a:gd name="connsiteY73" fmla="*/ 181455 h 528750"/>
              <a:gd name="connsiteX74" fmla="*/ 352982 w 822457"/>
              <a:gd name="connsiteY74" fmla="*/ 110852 h 528750"/>
              <a:gd name="connsiteX75" fmla="*/ 347459 w 822457"/>
              <a:gd name="connsiteY75" fmla="*/ 94651 h 528750"/>
              <a:gd name="connsiteX76" fmla="*/ 326103 w 822457"/>
              <a:gd name="connsiteY76" fmla="*/ 94651 h 528750"/>
              <a:gd name="connsiteX77" fmla="*/ 257709 w 822457"/>
              <a:gd name="connsiteY77" fmla="*/ 117296 h 528750"/>
              <a:gd name="connsiteX78" fmla="*/ 227885 w 822457"/>
              <a:gd name="connsiteY78" fmla="*/ 120702 h 528750"/>
              <a:gd name="connsiteX79" fmla="*/ 214261 w 822457"/>
              <a:gd name="connsiteY79" fmla="*/ 129078 h 528750"/>
              <a:gd name="connsiteX80" fmla="*/ 189407 w 822457"/>
              <a:gd name="connsiteY80" fmla="*/ 285289 h 528750"/>
              <a:gd name="connsiteX81" fmla="*/ 523738 w 822457"/>
              <a:gd name="connsiteY81" fmla="*/ 255833 h 528750"/>
              <a:gd name="connsiteX82" fmla="*/ 583479 w 822457"/>
              <a:gd name="connsiteY82" fmla="*/ 312168 h 528750"/>
              <a:gd name="connsiteX83" fmla="*/ 648283 w 822457"/>
              <a:gd name="connsiteY83" fmla="*/ 292930 h 528750"/>
              <a:gd name="connsiteX84" fmla="*/ 648743 w 822457"/>
              <a:gd name="connsiteY84" fmla="*/ 283264 h 528750"/>
              <a:gd name="connsiteX85" fmla="*/ 624073 w 822457"/>
              <a:gd name="connsiteY85" fmla="*/ 130919 h 528750"/>
              <a:gd name="connsiteX86" fmla="*/ 608701 w 822457"/>
              <a:gd name="connsiteY86" fmla="*/ 120609 h 528750"/>
              <a:gd name="connsiteX87" fmla="*/ 580901 w 822457"/>
              <a:gd name="connsiteY87" fmla="*/ 117112 h 528750"/>
              <a:gd name="connsiteX88" fmla="*/ 516834 w 822457"/>
              <a:gd name="connsiteY88" fmla="*/ 95295 h 528750"/>
              <a:gd name="connsiteX89" fmla="*/ 423125 w 822457"/>
              <a:gd name="connsiteY89" fmla="*/ 99162 h 528750"/>
              <a:gd name="connsiteX90" fmla="*/ 391920 w 822457"/>
              <a:gd name="connsiteY90" fmla="*/ 113430 h 528750"/>
              <a:gd name="connsiteX91" fmla="*/ 313584 w 822457"/>
              <a:gd name="connsiteY91" fmla="*/ 200694 h 528750"/>
              <a:gd name="connsiteX92" fmla="*/ 313400 w 822457"/>
              <a:gd name="connsiteY92" fmla="*/ 228402 h 528750"/>
              <a:gd name="connsiteX93" fmla="*/ 336413 w 822457"/>
              <a:gd name="connsiteY93" fmla="*/ 223063 h 528750"/>
              <a:gd name="connsiteX94" fmla="*/ 400849 w 822457"/>
              <a:gd name="connsiteY94" fmla="*/ 163137 h 528750"/>
              <a:gd name="connsiteX95" fmla="*/ 426992 w 822457"/>
              <a:gd name="connsiteY95" fmla="*/ 162125 h 528750"/>
              <a:gd name="connsiteX96" fmla="*/ 476331 w 822457"/>
              <a:gd name="connsiteY96" fmla="*/ 203732 h 528750"/>
              <a:gd name="connsiteX97" fmla="*/ 543344 w 822457"/>
              <a:gd name="connsiteY97" fmla="*/ 220025 h 528750"/>
              <a:gd name="connsiteX98" fmla="*/ 562307 w 822457"/>
              <a:gd name="connsiteY98" fmla="*/ 215330 h 528750"/>
              <a:gd name="connsiteX99" fmla="*/ 582466 w 822457"/>
              <a:gd name="connsiteY99" fmla="*/ 229230 h 528750"/>
              <a:gd name="connsiteX100" fmla="*/ 569763 w 822457"/>
              <a:gd name="connsiteY100" fmla="*/ 245155 h 528750"/>
              <a:gd name="connsiteX101" fmla="*/ 523738 w 822457"/>
              <a:gd name="connsiteY101" fmla="*/ 255649 h 5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822457" h="528750">
                <a:moveTo>
                  <a:pt x="466389" y="494706"/>
                </a:moveTo>
                <a:cubicBezTo>
                  <a:pt x="456448" y="490748"/>
                  <a:pt x="451201" y="497560"/>
                  <a:pt x="445218" y="503911"/>
                </a:cubicBezTo>
                <a:cubicBezTo>
                  <a:pt x="410238" y="541100"/>
                  <a:pt x="384372" y="535485"/>
                  <a:pt x="355099" y="494062"/>
                </a:cubicBezTo>
                <a:cubicBezTo>
                  <a:pt x="341844" y="475283"/>
                  <a:pt x="320580" y="460555"/>
                  <a:pt x="303827" y="442881"/>
                </a:cubicBezTo>
                <a:cubicBezTo>
                  <a:pt x="292228" y="430730"/>
                  <a:pt x="272990" y="425575"/>
                  <a:pt x="268663" y="405324"/>
                </a:cubicBezTo>
                <a:cubicBezTo>
                  <a:pt x="267375" y="399249"/>
                  <a:pt x="261391" y="398697"/>
                  <a:pt x="256420" y="397040"/>
                </a:cubicBezTo>
                <a:cubicBezTo>
                  <a:pt x="238102" y="390872"/>
                  <a:pt x="225951" y="378077"/>
                  <a:pt x="224479" y="358838"/>
                </a:cubicBezTo>
                <a:cubicBezTo>
                  <a:pt x="223006" y="339323"/>
                  <a:pt x="207081" y="340796"/>
                  <a:pt x="195759" y="334997"/>
                </a:cubicBezTo>
                <a:cubicBezTo>
                  <a:pt x="184252" y="329198"/>
                  <a:pt x="179466" y="337114"/>
                  <a:pt x="173666" y="344478"/>
                </a:cubicBezTo>
                <a:cubicBezTo>
                  <a:pt x="163909" y="356905"/>
                  <a:pt x="150469" y="361416"/>
                  <a:pt x="135281" y="358654"/>
                </a:cubicBezTo>
                <a:cubicBezTo>
                  <a:pt x="94318" y="351198"/>
                  <a:pt x="53355" y="343005"/>
                  <a:pt x="12392" y="335365"/>
                </a:cubicBezTo>
                <a:cubicBezTo>
                  <a:pt x="1438" y="333340"/>
                  <a:pt x="-863" y="327173"/>
                  <a:pt x="1254" y="316955"/>
                </a:cubicBezTo>
                <a:cubicBezTo>
                  <a:pt x="3556" y="305817"/>
                  <a:pt x="9999" y="303884"/>
                  <a:pt x="19757" y="305817"/>
                </a:cubicBezTo>
                <a:cubicBezTo>
                  <a:pt x="54920" y="312721"/>
                  <a:pt x="90360" y="318520"/>
                  <a:pt x="125155" y="326712"/>
                </a:cubicBezTo>
                <a:cubicBezTo>
                  <a:pt x="143566" y="331039"/>
                  <a:pt x="151942" y="326160"/>
                  <a:pt x="154796" y="307658"/>
                </a:cubicBezTo>
                <a:cubicBezTo>
                  <a:pt x="166302" y="234293"/>
                  <a:pt x="178085" y="161020"/>
                  <a:pt x="190328" y="87747"/>
                </a:cubicBezTo>
                <a:cubicBezTo>
                  <a:pt x="192813" y="72835"/>
                  <a:pt x="182687" y="71822"/>
                  <a:pt x="173390" y="69521"/>
                </a:cubicBezTo>
                <a:cubicBezTo>
                  <a:pt x="120277" y="56450"/>
                  <a:pt x="67163" y="43194"/>
                  <a:pt x="13773" y="30859"/>
                </a:cubicBezTo>
                <a:cubicBezTo>
                  <a:pt x="1162" y="27914"/>
                  <a:pt x="-2336" y="22851"/>
                  <a:pt x="1438" y="10516"/>
                </a:cubicBezTo>
                <a:cubicBezTo>
                  <a:pt x="4476" y="667"/>
                  <a:pt x="10183" y="-1358"/>
                  <a:pt x="19112" y="759"/>
                </a:cubicBezTo>
                <a:cubicBezTo>
                  <a:pt x="84377" y="16499"/>
                  <a:pt x="149549" y="32424"/>
                  <a:pt x="214813" y="48073"/>
                </a:cubicBezTo>
                <a:cubicBezTo>
                  <a:pt x="226504" y="50835"/>
                  <a:pt x="225491" y="59027"/>
                  <a:pt x="224387" y="67956"/>
                </a:cubicBezTo>
                <a:cubicBezTo>
                  <a:pt x="221809" y="88484"/>
                  <a:pt x="229910" y="94651"/>
                  <a:pt x="249977" y="87103"/>
                </a:cubicBezTo>
                <a:cubicBezTo>
                  <a:pt x="271333" y="79094"/>
                  <a:pt x="292136" y="69797"/>
                  <a:pt x="314689" y="65103"/>
                </a:cubicBezTo>
                <a:cubicBezTo>
                  <a:pt x="325735" y="62801"/>
                  <a:pt x="337334" y="60408"/>
                  <a:pt x="347643" y="63814"/>
                </a:cubicBezTo>
                <a:cubicBezTo>
                  <a:pt x="396615" y="80015"/>
                  <a:pt x="445494" y="64826"/>
                  <a:pt x="494281" y="63814"/>
                </a:cubicBezTo>
                <a:cubicBezTo>
                  <a:pt x="524658" y="63170"/>
                  <a:pt x="552273" y="68324"/>
                  <a:pt x="578968" y="82224"/>
                </a:cubicBezTo>
                <a:cubicBezTo>
                  <a:pt x="606584" y="96584"/>
                  <a:pt x="612751" y="92902"/>
                  <a:pt x="613395" y="62249"/>
                </a:cubicBezTo>
                <a:cubicBezTo>
                  <a:pt x="613580" y="53228"/>
                  <a:pt x="617170" y="49454"/>
                  <a:pt x="625178" y="47337"/>
                </a:cubicBezTo>
                <a:cubicBezTo>
                  <a:pt x="684459" y="32056"/>
                  <a:pt x="743740" y="16684"/>
                  <a:pt x="803021" y="1127"/>
                </a:cubicBezTo>
                <a:cubicBezTo>
                  <a:pt x="813331" y="-1543"/>
                  <a:pt x="818762" y="1495"/>
                  <a:pt x="821523" y="12081"/>
                </a:cubicBezTo>
                <a:cubicBezTo>
                  <a:pt x="824193" y="22575"/>
                  <a:pt x="821155" y="27822"/>
                  <a:pt x="810661" y="30491"/>
                </a:cubicBezTo>
                <a:cubicBezTo>
                  <a:pt x="762703" y="42918"/>
                  <a:pt x="715020" y="56358"/>
                  <a:pt x="666877" y="68048"/>
                </a:cubicBezTo>
                <a:cubicBezTo>
                  <a:pt x="650676" y="72006"/>
                  <a:pt x="646166" y="78450"/>
                  <a:pt x="649111" y="95203"/>
                </a:cubicBezTo>
                <a:cubicBezTo>
                  <a:pt x="661078" y="163874"/>
                  <a:pt x="671664" y="232820"/>
                  <a:pt x="682618" y="301582"/>
                </a:cubicBezTo>
                <a:cubicBezTo>
                  <a:pt x="686760" y="327633"/>
                  <a:pt x="689338" y="329842"/>
                  <a:pt x="715296" y="324411"/>
                </a:cubicBezTo>
                <a:cubicBezTo>
                  <a:pt x="743372" y="318612"/>
                  <a:pt x="771355" y="312260"/>
                  <a:pt x="799339" y="306369"/>
                </a:cubicBezTo>
                <a:cubicBezTo>
                  <a:pt x="809465" y="304252"/>
                  <a:pt x="818394" y="303055"/>
                  <a:pt x="821708" y="317231"/>
                </a:cubicBezTo>
                <a:cubicBezTo>
                  <a:pt x="824929" y="331223"/>
                  <a:pt x="817381" y="334169"/>
                  <a:pt x="806519" y="336286"/>
                </a:cubicBezTo>
                <a:cubicBezTo>
                  <a:pt x="773289" y="343098"/>
                  <a:pt x="740242" y="350278"/>
                  <a:pt x="707104" y="357273"/>
                </a:cubicBezTo>
                <a:cubicBezTo>
                  <a:pt x="687865" y="361324"/>
                  <a:pt x="672584" y="355709"/>
                  <a:pt x="661170" y="339231"/>
                </a:cubicBezTo>
                <a:cubicBezTo>
                  <a:pt x="655003" y="330302"/>
                  <a:pt x="626743" y="332512"/>
                  <a:pt x="620944" y="341901"/>
                </a:cubicBezTo>
                <a:cubicBezTo>
                  <a:pt x="617538" y="347424"/>
                  <a:pt x="622785" y="350093"/>
                  <a:pt x="624810" y="353775"/>
                </a:cubicBezTo>
                <a:cubicBezTo>
                  <a:pt x="642944" y="385993"/>
                  <a:pt x="629044" y="417383"/>
                  <a:pt x="592592" y="424747"/>
                </a:cubicBezTo>
                <a:cubicBezTo>
                  <a:pt x="584675" y="426312"/>
                  <a:pt x="579705" y="429258"/>
                  <a:pt x="576207" y="436345"/>
                </a:cubicBezTo>
                <a:cubicBezTo>
                  <a:pt x="568106" y="452454"/>
                  <a:pt x="554298" y="460555"/>
                  <a:pt x="536625" y="460095"/>
                </a:cubicBezTo>
                <a:cubicBezTo>
                  <a:pt x="524934" y="459819"/>
                  <a:pt x="517294" y="463869"/>
                  <a:pt x="510206" y="472890"/>
                </a:cubicBezTo>
                <a:cubicBezTo>
                  <a:pt x="499344" y="486790"/>
                  <a:pt x="484892" y="495258"/>
                  <a:pt x="466113" y="494706"/>
                </a:cubicBezTo>
                <a:close/>
                <a:moveTo>
                  <a:pt x="189315" y="285381"/>
                </a:moveTo>
                <a:cubicBezTo>
                  <a:pt x="188855" y="291181"/>
                  <a:pt x="187474" y="295047"/>
                  <a:pt x="190052" y="298637"/>
                </a:cubicBezTo>
                <a:cubicBezTo>
                  <a:pt x="197416" y="309223"/>
                  <a:pt x="240956" y="315850"/>
                  <a:pt x="252278" y="308026"/>
                </a:cubicBezTo>
                <a:cubicBezTo>
                  <a:pt x="276304" y="291365"/>
                  <a:pt x="304932" y="294218"/>
                  <a:pt x="318923" y="317967"/>
                </a:cubicBezTo>
                <a:cubicBezTo>
                  <a:pt x="327208" y="331959"/>
                  <a:pt x="339359" y="339139"/>
                  <a:pt x="350037" y="349357"/>
                </a:cubicBezTo>
                <a:cubicBezTo>
                  <a:pt x="368631" y="367031"/>
                  <a:pt x="390723" y="383784"/>
                  <a:pt x="404255" y="403667"/>
                </a:cubicBezTo>
                <a:cubicBezTo>
                  <a:pt x="419996" y="426864"/>
                  <a:pt x="446875" y="434228"/>
                  <a:pt x="461327" y="456781"/>
                </a:cubicBezTo>
                <a:cubicBezTo>
                  <a:pt x="466574" y="465065"/>
                  <a:pt x="477528" y="463777"/>
                  <a:pt x="485352" y="455952"/>
                </a:cubicBezTo>
                <a:cubicBezTo>
                  <a:pt x="493361" y="447944"/>
                  <a:pt x="492992" y="440120"/>
                  <a:pt x="485260" y="432111"/>
                </a:cubicBezTo>
                <a:cubicBezTo>
                  <a:pt x="477988" y="424655"/>
                  <a:pt x="471452" y="416370"/>
                  <a:pt x="463720" y="409466"/>
                </a:cubicBezTo>
                <a:cubicBezTo>
                  <a:pt x="455159" y="401918"/>
                  <a:pt x="453870" y="395751"/>
                  <a:pt x="462247" y="386822"/>
                </a:cubicBezTo>
                <a:cubicBezTo>
                  <a:pt x="470808" y="377709"/>
                  <a:pt x="477067" y="379366"/>
                  <a:pt x="484800" y="387466"/>
                </a:cubicBezTo>
                <a:cubicBezTo>
                  <a:pt x="496030" y="399249"/>
                  <a:pt x="507721" y="410663"/>
                  <a:pt x="519779" y="421617"/>
                </a:cubicBezTo>
                <a:cubicBezTo>
                  <a:pt x="527696" y="428797"/>
                  <a:pt x="536993" y="435793"/>
                  <a:pt x="546750" y="424655"/>
                </a:cubicBezTo>
                <a:cubicBezTo>
                  <a:pt x="555771" y="414529"/>
                  <a:pt x="548407" y="406797"/>
                  <a:pt x="541227" y="399617"/>
                </a:cubicBezTo>
                <a:cubicBezTo>
                  <a:pt x="529721" y="388111"/>
                  <a:pt x="518214" y="376512"/>
                  <a:pt x="506524" y="365190"/>
                </a:cubicBezTo>
                <a:cubicBezTo>
                  <a:pt x="497963" y="356905"/>
                  <a:pt x="502474" y="350646"/>
                  <a:pt x="508641" y="343558"/>
                </a:cubicBezTo>
                <a:cubicBezTo>
                  <a:pt x="515729" y="335365"/>
                  <a:pt x="520884" y="337206"/>
                  <a:pt x="527696" y="344018"/>
                </a:cubicBezTo>
                <a:cubicBezTo>
                  <a:pt x="542424" y="358838"/>
                  <a:pt x="557796" y="372830"/>
                  <a:pt x="572893" y="387282"/>
                </a:cubicBezTo>
                <a:cubicBezTo>
                  <a:pt x="580901" y="395014"/>
                  <a:pt x="589738" y="398604"/>
                  <a:pt x="598299" y="389031"/>
                </a:cubicBezTo>
                <a:cubicBezTo>
                  <a:pt x="606492" y="379918"/>
                  <a:pt x="600600" y="371910"/>
                  <a:pt x="593696" y="365282"/>
                </a:cubicBezTo>
                <a:cubicBezTo>
                  <a:pt x="537729" y="311616"/>
                  <a:pt x="481486" y="258226"/>
                  <a:pt x="425703" y="204376"/>
                </a:cubicBezTo>
                <a:cubicBezTo>
                  <a:pt x="415853" y="194895"/>
                  <a:pt x="409226" y="195723"/>
                  <a:pt x="399652" y="204836"/>
                </a:cubicBezTo>
                <a:cubicBezTo>
                  <a:pt x="380874" y="222786"/>
                  <a:pt x="363108" y="242025"/>
                  <a:pt x="341200" y="256477"/>
                </a:cubicBezTo>
                <a:cubicBezTo>
                  <a:pt x="326932" y="265959"/>
                  <a:pt x="313492" y="265130"/>
                  <a:pt x="299593" y="255189"/>
                </a:cubicBezTo>
                <a:cubicBezTo>
                  <a:pt x="272069" y="235674"/>
                  <a:pt x="268571" y="207506"/>
                  <a:pt x="291124" y="181455"/>
                </a:cubicBezTo>
                <a:cubicBezTo>
                  <a:pt x="311559" y="157798"/>
                  <a:pt x="331995" y="134141"/>
                  <a:pt x="352982" y="110852"/>
                </a:cubicBezTo>
                <a:cubicBezTo>
                  <a:pt x="361911" y="101003"/>
                  <a:pt x="362187" y="96124"/>
                  <a:pt x="347459" y="94651"/>
                </a:cubicBezTo>
                <a:cubicBezTo>
                  <a:pt x="340279" y="93915"/>
                  <a:pt x="333375" y="93638"/>
                  <a:pt x="326103" y="94651"/>
                </a:cubicBezTo>
                <a:cubicBezTo>
                  <a:pt x="301802" y="97689"/>
                  <a:pt x="279802" y="107814"/>
                  <a:pt x="257709" y="117296"/>
                </a:cubicBezTo>
                <a:cubicBezTo>
                  <a:pt x="247860" y="121530"/>
                  <a:pt x="238655" y="125396"/>
                  <a:pt x="227885" y="120702"/>
                </a:cubicBezTo>
                <a:cubicBezTo>
                  <a:pt x="219784" y="117204"/>
                  <a:pt x="215458" y="121162"/>
                  <a:pt x="214261" y="129078"/>
                </a:cubicBezTo>
                <a:cubicBezTo>
                  <a:pt x="205792" y="181824"/>
                  <a:pt x="197508" y="234569"/>
                  <a:pt x="189407" y="285289"/>
                </a:cubicBezTo>
                <a:close/>
                <a:moveTo>
                  <a:pt x="523738" y="255833"/>
                </a:moveTo>
                <a:cubicBezTo>
                  <a:pt x="544817" y="275900"/>
                  <a:pt x="563688" y="294586"/>
                  <a:pt x="583479" y="312168"/>
                </a:cubicBezTo>
                <a:cubicBezTo>
                  <a:pt x="592408" y="320085"/>
                  <a:pt x="644233" y="304160"/>
                  <a:pt x="648283" y="292930"/>
                </a:cubicBezTo>
                <a:cubicBezTo>
                  <a:pt x="649296" y="290076"/>
                  <a:pt x="649203" y="286394"/>
                  <a:pt x="648743" y="283264"/>
                </a:cubicBezTo>
                <a:cubicBezTo>
                  <a:pt x="640551" y="232452"/>
                  <a:pt x="632174" y="181732"/>
                  <a:pt x="624073" y="130919"/>
                </a:cubicBezTo>
                <a:cubicBezTo>
                  <a:pt x="622601" y="121530"/>
                  <a:pt x="619011" y="115823"/>
                  <a:pt x="608701" y="120609"/>
                </a:cubicBezTo>
                <a:cubicBezTo>
                  <a:pt x="598483" y="125396"/>
                  <a:pt x="590106" y="121162"/>
                  <a:pt x="580901" y="117112"/>
                </a:cubicBezTo>
                <a:cubicBezTo>
                  <a:pt x="560282" y="107906"/>
                  <a:pt x="541043" y="94283"/>
                  <a:pt x="516834" y="95295"/>
                </a:cubicBezTo>
                <a:cubicBezTo>
                  <a:pt x="485628" y="96584"/>
                  <a:pt x="454239" y="95387"/>
                  <a:pt x="423125" y="99162"/>
                </a:cubicBezTo>
                <a:cubicBezTo>
                  <a:pt x="410883" y="100634"/>
                  <a:pt x="400205" y="104408"/>
                  <a:pt x="391920" y="113430"/>
                </a:cubicBezTo>
                <a:cubicBezTo>
                  <a:pt x="365685" y="142334"/>
                  <a:pt x="339543" y="171514"/>
                  <a:pt x="313584" y="200694"/>
                </a:cubicBezTo>
                <a:cubicBezTo>
                  <a:pt x="305668" y="209623"/>
                  <a:pt x="303919" y="219196"/>
                  <a:pt x="313400" y="228402"/>
                </a:cubicBezTo>
                <a:cubicBezTo>
                  <a:pt x="323526" y="238159"/>
                  <a:pt x="329970" y="228862"/>
                  <a:pt x="336413" y="223063"/>
                </a:cubicBezTo>
                <a:cubicBezTo>
                  <a:pt x="358137" y="203364"/>
                  <a:pt x="379953" y="183757"/>
                  <a:pt x="400849" y="163137"/>
                </a:cubicBezTo>
                <a:cubicBezTo>
                  <a:pt x="410330" y="153840"/>
                  <a:pt x="417142" y="153196"/>
                  <a:pt x="426992" y="162125"/>
                </a:cubicBezTo>
                <a:cubicBezTo>
                  <a:pt x="442916" y="176577"/>
                  <a:pt x="460038" y="189648"/>
                  <a:pt x="476331" y="203732"/>
                </a:cubicBezTo>
                <a:cubicBezTo>
                  <a:pt x="495938" y="220761"/>
                  <a:pt x="517846" y="227481"/>
                  <a:pt x="543344" y="220025"/>
                </a:cubicBezTo>
                <a:cubicBezTo>
                  <a:pt x="549604" y="218184"/>
                  <a:pt x="556047" y="217171"/>
                  <a:pt x="562307" y="215330"/>
                </a:cubicBezTo>
                <a:cubicBezTo>
                  <a:pt x="574918" y="211648"/>
                  <a:pt x="579152" y="217816"/>
                  <a:pt x="582466" y="229230"/>
                </a:cubicBezTo>
                <a:cubicBezTo>
                  <a:pt x="586332" y="242485"/>
                  <a:pt x="578416" y="243222"/>
                  <a:pt x="569763" y="245155"/>
                </a:cubicBezTo>
                <a:cubicBezTo>
                  <a:pt x="555771" y="248193"/>
                  <a:pt x="541872" y="251506"/>
                  <a:pt x="523738" y="255649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3" name="Forma libre: forma 82">
            <a:extLst>
              <a:ext uri="{FF2B5EF4-FFF2-40B4-BE49-F238E27FC236}">
                <a16:creationId xmlns:a16="http://schemas.microsoft.com/office/drawing/2014/main" id="{8252D755-D147-4D0D-8246-52C5D3189D2F}"/>
              </a:ext>
            </a:extLst>
          </p:cNvPr>
          <p:cNvSpPr/>
          <p:nvPr/>
        </p:nvSpPr>
        <p:spPr>
          <a:xfrm>
            <a:off x="3820569" y="1792720"/>
            <a:ext cx="464731" cy="822318"/>
          </a:xfrm>
          <a:custGeom>
            <a:avLst/>
            <a:gdLst>
              <a:gd name="connsiteX0" fmla="*/ 286929 w 464731"/>
              <a:gd name="connsiteY0" fmla="*/ 541907 h 822318"/>
              <a:gd name="connsiteX1" fmla="*/ 286929 w 464731"/>
              <a:gd name="connsiteY1" fmla="*/ 690570 h 822318"/>
              <a:gd name="connsiteX2" fmla="*/ 300829 w 464731"/>
              <a:gd name="connsiteY2" fmla="*/ 714227 h 822318"/>
              <a:gd name="connsiteX3" fmla="*/ 312059 w 464731"/>
              <a:gd name="connsiteY3" fmla="*/ 728771 h 822318"/>
              <a:gd name="connsiteX4" fmla="*/ 336913 w 464731"/>
              <a:gd name="connsiteY4" fmla="*/ 802873 h 822318"/>
              <a:gd name="connsiteX5" fmla="*/ 325314 w 464731"/>
              <a:gd name="connsiteY5" fmla="*/ 820823 h 822318"/>
              <a:gd name="connsiteX6" fmla="*/ 139555 w 464731"/>
              <a:gd name="connsiteY6" fmla="*/ 822019 h 822318"/>
              <a:gd name="connsiteX7" fmla="*/ 127220 w 464731"/>
              <a:gd name="connsiteY7" fmla="*/ 805174 h 822318"/>
              <a:gd name="connsiteX8" fmla="*/ 153178 w 464731"/>
              <a:gd name="connsiteY8" fmla="*/ 727299 h 822318"/>
              <a:gd name="connsiteX9" fmla="*/ 162015 w 464731"/>
              <a:gd name="connsiteY9" fmla="*/ 715608 h 822318"/>
              <a:gd name="connsiteX10" fmla="*/ 179781 w 464731"/>
              <a:gd name="connsiteY10" fmla="*/ 690294 h 822318"/>
              <a:gd name="connsiteX11" fmla="*/ 179781 w 464731"/>
              <a:gd name="connsiteY11" fmla="*/ 394901 h 822318"/>
              <a:gd name="connsiteX12" fmla="*/ 158425 w 464731"/>
              <a:gd name="connsiteY12" fmla="*/ 373730 h 822318"/>
              <a:gd name="connsiteX13" fmla="*/ 60667 w 464731"/>
              <a:gd name="connsiteY13" fmla="*/ 374006 h 822318"/>
              <a:gd name="connsiteX14" fmla="*/ 39771 w 464731"/>
              <a:gd name="connsiteY14" fmla="*/ 366089 h 822318"/>
              <a:gd name="connsiteX15" fmla="*/ 3687 w 464731"/>
              <a:gd name="connsiteY15" fmla="*/ 317394 h 822318"/>
              <a:gd name="connsiteX16" fmla="*/ 4055 w 464731"/>
              <a:gd name="connsiteY16" fmla="*/ 297879 h 822318"/>
              <a:gd name="connsiteX17" fmla="*/ 7645 w 464731"/>
              <a:gd name="connsiteY17" fmla="*/ 293277 h 822318"/>
              <a:gd name="connsiteX18" fmla="*/ 110835 w 464731"/>
              <a:gd name="connsiteY18" fmla="*/ 241912 h 822318"/>
              <a:gd name="connsiteX19" fmla="*/ 163580 w 464731"/>
              <a:gd name="connsiteY19" fmla="*/ 242372 h 822318"/>
              <a:gd name="connsiteX20" fmla="*/ 179781 w 464731"/>
              <a:gd name="connsiteY20" fmla="*/ 225895 h 822318"/>
              <a:gd name="connsiteX21" fmla="*/ 164133 w 464731"/>
              <a:gd name="connsiteY21" fmla="*/ 209234 h 822318"/>
              <a:gd name="connsiteX22" fmla="*/ 125011 w 464731"/>
              <a:gd name="connsiteY22" fmla="*/ 209234 h 822318"/>
              <a:gd name="connsiteX23" fmla="*/ 101998 w 464731"/>
              <a:gd name="connsiteY23" fmla="*/ 193401 h 822318"/>
              <a:gd name="connsiteX24" fmla="*/ 125103 w 464731"/>
              <a:gd name="connsiteY24" fmla="*/ 177752 h 822318"/>
              <a:gd name="connsiteX25" fmla="*/ 259958 w 464731"/>
              <a:gd name="connsiteY25" fmla="*/ 177384 h 822318"/>
              <a:gd name="connsiteX26" fmla="*/ 385148 w 464731"/>
              <a:gd name="connsiteY26" fmla="*/ 177568 h 822318"/>
              <a:gd name="connsiteX27" fmla="*/ 427583 w 464731"/>
              <a:gd name="connsiteY27" fmla="*/ 142036 h 822318"/>
              <a:gd name="connsiteX28" fmla="*/ 385700 w 464731"/>
              <a:gd name="connsiteY28" fmla="*/ 107517 h 822318"/>
              <a:gd name="connsiteX29" fmla="*/ 125563 w 464731"/>
              <a:gd name="connsiteY29" fmla="*/ 107333 h 822318"/>
              <a:gd name="connsiteX30" fmla="*/ 104207 w 464731"/>
              <a:gd name="connsiteY30" fmla="*/ 101442 h 822318"/>
              <a:gd name="connsiteX31" fmla="*/ 117186 w 464731"/>
              <a:gd name="connsiteY31" fmla="*/ 75944 h 822318"/>
              <a:gd name="connsiteX32" fmla="*/ 156308 w 464731"/>
              <a:gd name="connsiteY32" fmla="*/ 75667 h 822318"/>
              <a:gd name="connsiteX33" fmla="*/ 180057 w 464731"/>
              <a:gd name="connsiteY33" fmla="*/ 52563 h 822318"/>
              <a:gd name="connsiteX34" fmla="*/ 179873 w 464731"/>
              <a:gd name="connsiteY34" fmla="*/ 15466 h 822318"/>
              <a:gd name="connsiteX35" fmla="*/ 195062 w 464731"/>
              <a:gd name="connsiteY35" fmla="*/ 1 h 822318"/>
              <a:gd name="connsiteX36" fmla="*/ 271372 w 464731"/>
              <a:gd name="connsiteY36" fmla="*/ 1 h 822318"/>
              <a:gd name="connsiteX37" fmla="*/ 286653 w 464731"/>
              <a:gd name="connsiteY37" fmla="*/ 15558 h 822318"/>
              <a:gd name="connsiteX38" fmla="*/ 286929 w 464731"/>
              <a:gd name="connsiteY38" fmla="*/ 48788 h 822318"/>
              <a:gd name="connsiteX39" fmla="*/ 312887 w 464731"/>
              <a:gd name="connsiteY39" fmla="*/ 75667 h 822318"/>
              <a:gd name="connsiteX40" fmla="*/ 400889 w 464731"/>
              <a:gd name="connsiteY40" fmla="*/ 75575 h 822318"/>
              <a:gd name="connsiteX41" fmla="*/ 428872 w 464731"/>
              <a:gd name="connsiteY41" fmla="*/ 89751 h 822318"/>
              <a:gd name="connsiteX42" fmla="*/ 459249 w 464731"/>
              <a:gd name="connsiteY42" fmla="*/ 130438 h 822318"/>
              <a:gd name="connsiteX43" fmla="*/ 459893 w 464731"/>
              <a:gd name="connsiteY43" fmla="*/ 154832 h 822318"/>
              <a:gd name="connsiteX44" fmla="*/ 425374 w 464731"/>
              <a:gd name="connsiteY44" fmla="*/ 199845 h 822318"/>
              <a:gd name="connsiteX45" fmla="*/ 401257 w 464731"/>
              <a:gd name="connsiteY45" fmla="*/ 209510 h 822318"/>
              <a:gd name="connsiteX46" fmla="*/ 311323 w 464731"/>
              <a:gd name="connsiteY46" fmla="*/ 209510 h 822318"/>
              <a:gd name="connsiteX47" fmla="*/ 286837 w 464731"/>
              <a:gd name="connsiteY47" fmla="*/ 225619 h 822318"/>
              <a:gd name="connsiteX48" fmla="*/ 310402 w 464731"/>
              <a:gd name="connsiteY48" fmla="*/ 242556 h 822318"/>
              <a:gd name="connsiteX49" fmla="*/ 343633 w 464731"/>
              <a:gd name="connsiteY49" fmla="*/ 242556 h 822318"/>
              <a:gd name="connsiteX50" fmla="*/ 362411 w 464731"/>
              <a:gd name="connsiteY50" fmla="*/ 258389 h 822318"/>
              <a:gd name="connsiteX51" fmla="*/ 343817 w 464731"/>
              <a:gd name="connsiteY51" fmla="*/ 272381 h 822318"/>
              <a:gd name="connsiteX52" fmla="*/ 156032 w 464731"/>
              <a:gd name="connsiteY52" fmla="*/ 272381 h 822318"/>
              <a:gd name="connsiteX53" fmla="*/ 75855 w 464731"/>
              <a:gd name="connsiteY53" fmla="*/ 272473 h 822318"/>
              <a:gd name="connsiteX54" fmla="*/ 38298 w 464731"/>
              <a:gd name="connsiteY54" fmla="*/ 308925 h 822318"/>
              <a:gd name="connsiteX55" fmla="*/ 76868 w 464731"/>
              <a:gd name="connsiteY55" fmla="*/ 344273 h 822318"/>
              <a:gd name="connsiteX56" fmla="*/ 239246 w 464731"/>
              <a:gd name="connsiteY56" fmla="*/ 344273 h 822318"/>
              <a:gd name="connsiteX57" fmla="*/ 342896 w 464731"/>
              <a:gd name="connsiteY57" fmla="*/ 344273 h 822318"/>
              <a:gd name="connsiteX58" fmla="*/ 362595 w 464731"/>
              <a:gd name="connsiteY58" fmla="*/ 359462 h 822318"/>
              <a:gd name="connsiteX59" fmla="*/ 343633 w 464731"/>
              <a:gd name="connsiteY59" fmla="*/ 374374 h 822318"/>
              <a:gd name="connsiteX60" fmla="*/ 302578 w 464731"/>
              <a:gd name="connsiteY60" fmla="*/ 374006 h 822318"/>
              <a:gd name="connsiteX61" fmla="*/ 287113 w 464731"/>
              <a:gd name="connsiteY61" fmla="*/ 389470 h 822318"/>
              <a:gd name="connsiteX62" fmla="*/ 287389 w 464731"/>
              <a:gd name="connsiteY62" fmla="*/ 541999 h 822318"/>
              <a:gd name="connsiteX63" fmla="*/ 287021 w 464731"/>
              <a:gd name="connsiteY63" fmla="*/ 541999 h 822318"/>
              <a:gd name="connsiteX64" fmla="*/ 254987 w 464731"/>
              <a:gd name="connsiteY64" fmla="*/ 546050 h 822318"/>
              <a:gd name="connsiteX65" fmla="*/ 255263 w 464731"/>
              <a:gd name="connsiteY65" fmla="*/ 391496 h 822318"/>
              <a:gd name="connsiteX66" fmla="*/ 232342 w 464731"/>
              <a:gd name="connsiteY66" fmla="*/ 374006 h 822318"/>
              <a:gd name="connsiteX67" fmla="*/ 209514 w 464731"/>
              <a:gd name="connsiteY67" fmla="*/ 391588 h 822318"/>
              <a:gd name="connsiteX68" fmla="*/ 209790 w 464731"/>
              <a:gd name="connsiteY68" fmla="*/ 696738 h 822318"/>
              <a:gd name="connsiteX69" fmla="*/ 241456 w 464731"/>
              <a:gd name="connsiteY69" fmla="*/ 713951 h 822318"/>
              <a:gd name="connsiteX70" fmla="*/ 255171 w 464731"/>
              <a:gd name="connsiteY70" fmla="*/ 696738 h 822318"/>
              <a:gd name="connsiteX71" fmla="*/ 255171 w 464731"/>
              <a:gd name="connsiteY71" fmla="*/ 546142 h 822318"/>
              <a:gd name="connsiteX72" fmla="*/ 232250 w 464731"/>
              <a:gd name="connsiteY72" fmla="*/ 790262 h 822318"/>
              <a:gd name="connsiteX73" fmla="*/ 232250 w 464731"/>
              <a:gd name="connsiteY73" fmla="*/ 790262 h 822318"/>
              <a:gd name="connsiteX74" fmla="*/ 280854 w 464731"/>
              <a:gd name="connsiteY74" fmla="*/ 790262 h 822318"/>
              <a:gd name="connsiteX75" fmla="*/ 282787 w 464731"/>
              <a:gd name="connsiteY75" fmla="*/ 790262 h 822318"/>
              <a:gd name="connsiteX76" fmla="*/ 296134 w 464731"/>
              <a:gd name="connsiteY76" fmla="*/ 784831 h 822318"/>
              <a:gd name="connsiteX77" fmla="*/ 269531 w 464731"/>
              <a:gd name="connsiteY77" fmla="*/ 745249 h 822318"/>
              <a:gd name="connsiteX78" fmla="*/ 209238 w 464731"/>
              <a:gd name="connsiteY78" fmla="*/ 745064 h 822318"/>
              <a:gd name="connsiteX79" fmla="*/ 169379 w 464731"/>
              <a:gd name="connsiteY79" fmla="*/ 775441 h 822318"/>
              <a:gd name="connsiteX80" fmla="*/ 179689 w 464731"/>
              <a:gd name="connsiteY80" fmla="*/ 790170 h 822318"/>
              <a:gd name="connsiteX81" fmla="*/ 232158 w 464731"/>
              <a:gd name="connsiteY81" fmla="*/ 790170 h 822318"/>
              <a:gd name="connsiteX82" fmla="*/ 254527 w 464731"/>
              <a:gd name="connsiteY82" fmla="*/ 53023 h 822318"/>
              <a:gd name="connsiteX83" fmla="*/ 232527 w 464731"/>
              <a:gd name="connsiteY83" fmla="*/ 29274 h 822318"/>
              <a:gd name="connsiteX84" fmla="*/ 209238 w 464731"/>
              <a:gd name="connsiteY84" fmla="*/ 50629 h 822318"/>
              <a:gd name="connsiteX85" fmla="*/ 230962 w 464731"/>
              <a:gd name="connsiteY85" fmla="*/ 75944 h 822318"/>
              <a:gd name="connsiteX86" fmla="*/ 254527 w 464731"/>
              <a:gd name="connsiteY86" fmla="*/ 53115 h 822318"/>
              <a:gd name="connsiteX87" fmla="*/ 231422 w 464731"/>
              <a:gd name="connsiteY87" fmla="*/ 242188 h 822318"/>
              <a:gd name="connsiteX88" fmla="*/ 255263 w 464731"/>
              <a:gd name="connsiteY88" fmla="*/ 225711 h 822318"/>
              <a:gd name="connsiteX89" fmla="*/ 231606 w 464731"/>
              <a:gd name="connsiteY89" fmla="*/ 209326 h 822318"/>
              <a:gd name="connsiteX90" fmla="*/ 209330 w 464731"/>
              <a:gd name="connsiteY90" fmla="*/ 225067 h 822318"/>
              <a:gd name="connsiteX91" fmla="*/ 231422 w 464731"/>
              <a:gd name="connsiteY91" fmla="*/ 242188 h 82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64731" h="822318">
                <a:moveTo>
                  <a:pt x="286929" y="541907"/>
                </a:moveTo>
                <a:cubicBezTo>
                  <a:pt x="286929" y="591431"/>
                  <a:pt x="286929" y="641046"/>
                  <a:pt x="286929" y="690570"/>
                </a:cubicBezTo>
                <a:cubicBezTo>
                  <a:pt x="286929" y="701248"/>
                  <a:pt x="286377" y="711834"/>
                  <a:pt x="300829" y="714227"/>
                </a:cubicBezTo>
                <a:cubicBezTo>
                  <a:pt x="308561" y="715516"/>
                  <a:pt x="310034" y="722512"/>
                  <a:pt x="312059" y="728771"/>
                </a:cubicBezTo>
                <a:cubicBezTo>
                  <a:pt x="320252" y="753533"/>
                  <a:pt x="327984" y="778387"/>
                  <a:pt x="336913" y="802873"/>
                </a:cubicBezTo>
                <a:cubicBezTo>
                  <a:pt x="341423" y="815300"/>
                  <a:pt x="340042" y="820086"/>
                  <a:pt x="325314" y="820823"/>
                </a:cubicBezTo>
                <a:cubicBezTo>
                  <a:pt x="263364" y="823676"/>
                  <a:pt x="201505" y="821467"/>
                  <a:pt x="139555" y="822019"/>
                </a:cubicBezTo>
                <a:cubicBezTo>
                  <a:pt x="127864" y="822111"/>
                  <a:pt x="122617" y="817969"/>
                  <a:pt x="127220" y="805174"/>
                </a:cubicBezTo>
                <a:cubicBezTo>
                  <a:pt x="136333" y="779400"/>
                  <a:pt x="144433" y="753257"/>
                  <a:pt x="153178" y="727299"/>
                </a:cubicBezTo>
                <a:cubicBezTo>
                  <a:pt x="154835" y="722512"/>
                  <a:pt x="155940" y="715608"/>
                  <a:pt x="162015" y="715608"/>
                </a:cubicBezTo>
                <a:cubicBezTo>
                  <a:pt x="180978" y="715700"/>
                  <a:pt x="179781" y="703181"/>
                  <a:pt x="179781" y="690294"/>
                </a:cubicBezTo>
                <a:cubicBezTo>
                  <a:pt x="179597" y="591799"/>
                  <a:pt x="179229" y="493396"/>
                  <a:pt x="179781" y="394901"/>
                </a:cubicBezTo>
                <a:cubicBezTo>
                  <a:pt x="179873" y="378332"/>
                  <a:pt x="174442" y="373269"/>
                  <a:pt x="158425" y="373730"/>
                </a:cubicBezTo>
                <a:cubicBezTo>
                  <a:pt x="125839" y="374650"/>
                  <a:pt x="93253" y="373914"/>
                  <a:pt x="60667" y="374006"/>
                </a:cubicBezTo>
                <a:cubicBezTo>
                  <a:pt x="52566" y="374006"/>
                  <a:pt x="45110" y="373361"/>
                  <a:pt x="39771" y="366089"/>
                </a:cubicBezTo>
                <a:cubicBezTo>
                  <a:pt x="27896" y="349796"/>
                  <a:pt x="15838" y="333503"/>
                  <a:pt x="3687" y="317394"/>
                </a:cubicBezTo>
                <a:cubicBezTo>
                  <a:pt x="-1468" y="310582"/>
                  <a:pt x="-1100" y="304323"/>
                  <a:pt x="4055" y="297879"/>
                </a:cubicBezTo>
                <a:cubicBezTo>
                  <a:pt x="5252" y="296314"/>
                  <a:pt x="6817" y="294934"/>
                  <a:pt x="7645" y="293277"/>
                </a:cubicBezTo>
                <a:cubicBezTo>
                  <a:pt x="28909" y="249644"/>
                  <a:pt x="63520" y="234364"/>
                  <a:pt x="110835" y="241912"/>
                </a:cubicBezTo>
                <a:cubicBezTo>
                  <a:pt x="127956" y="244674"/>
                  <a:pt x="145998" y="241912"/>
                  <a:pt x="163580" y="242372"/>
                </a:cubicBezTo>
                <a:cubicBezTo>
                  <a:pt x="175455" y="242648"/>
                  <a:pt x="179689" y="237310"/>
                  <a:pt x="179781" y="225895"/>
                </a:cubicBezTo>
                <a:cubicBezTo>
                  <a:pt x="179873" y="214573"/>
                  <a:pt x="176283" y="208774"/>
                  <a:pt x="164133" y="209234"/>
                </a:cubicBezTo>
                <a:cubicBezTo>
                  <a:pt x="151153" y="209786"/>
                  <a:pt x="138082" y="209326"/>
                  <a:pt x="125011" y="209234"/>
                </a:cubicBezTo>
                <a:cubicBezTo>
                  <a:pt x="113872" y="209142"/>
                  <a:pt x="102274" y="210707"/>
                  <a:pt x="101998" y="193401"/>
                </a:cubicBezTo>
                <a:cubicBezTo>
                  <a:pt x="101722" y="175267"/>
                  <a:pt x="114977" y="177844"/>
                  <a:pt x="125103" y="177752"/>
                </a:cubicBezTo>
                <a:cubicBezTo>
                  <a:pt x="170024" y="177108"/>
                  <a:pt x="215037" y="177384"/>
                  <a:pt x="259958" y="177384"/>
                </a:cubicBezTo>
                <a:cubicBezTo>
                  <a:pt x="301657" y="177384"/>
                  <a:pt x="343448" y="177384"/>
                  <a:pt x="385148" y="177568"/>
                </a:cubicBezTo>
                <a:cubicBezTo>
                  <a:pt x="401257" y="177568"/>
                  <a:pt x="428136" y="155384"/>
                  <a:pt x="427583" y="142036"/>
                </a:cubicBezTo>
                <a:cubicBezTo>
                  <a:pt x="427123" y="129517"/>
                  <a:pt x="400796" y="107517"/>
                  <a:pt x="385700" y="107517"/>
                </a:cubicBezTo>
                <a:cubicBezTo>
                  <a:pt x="298988" y="107425"/>
                  <a:pt x="212275" y="107517"/>
                  <a:pt x="125563" y="107333"/>
                </a:cubicBezTo>
                <a:cubicBezTo>
                  <a:pt x="118107" y="107333"/>
                  <a:pt x="109454" y="109634"/>
                  <a:pt x="104207" y="101442"/>
                </a:cubicBezTo>
                <a:cubicBezTo>
                  <a:pt x="97303" y="90764"/>
                  <a:pt x="103931" y="76956"/>
                  <a:pt x="117186" y="75944"/>
                </a:cubicBezTo>
                <a:cubicBezTo>
                  <a:pt x="130166" y="74931"/>
                  <a:pt x="143329" y="74747"/>
                  <a:pt x="156308" y="75667"/>
                </a:cubicBezTo>
                <a:cubicBezTo>
                  <a:pt x="173614" y="76864"/>
                  <a:pt x="182082" y="71341"/>
                  <a:pt x="180057" y="52563"/>
                </a:cubicBezTo>
                <a:cubicBezTo>
                  <a:pt x="178769" y="40320"/>
                  <a:pt x="180057" y="27801"/>
                  <a:pt x="179873" y="15466"/>
                </a:cubicBezTo>
                <a:cubicBezTo>
                  <a:pt x="179689" y="4880"/>
                  <a:pt x="184384" y="-91"/>
                  <a:pt x="195062" y="1"/>
                </a:cubicBezTo>
                <a:cubicBezTo>
                  <a:pt x="220468" y="185"/>
                  <a:pt x="245874" y="277"/>
                  <a:pt x="271372" y="1"/>
                </a:cubicBezTo>
                <a:cubicBezTo>
                  <a:pt x="282326" y="-91"/>
                  <a:pt x="286653" y="5340"/>
                  <a:pt x="286653" y="15558"/>
                </a:cubicBezTo>
                <a:cubicBezTo>
                  <a:pt x="286653" y="26604"/>
                  <a:pt x="286929" y="37742"/>
                  <a:pt x="286929" y="48788"/>
                </a:cubicBezTo>
                <a:cubicBezTo>
                  <a:pt x="287021" y="74839"/>
                  <a:pt x="287665" y="75483"/>
                  <a:pt x="312887" y="75667"/>
                </a:cubicBezTo>
                <a:cubicBezTo>
                  <a:pt x="342252" y="75759"/>
                  <a:pt x="371616" y="76036"/>
                  <a:pt x="400889" y="75575"/>
                </a:cubicBezTo>
                <a:cubicBezTo>
                  <a:pt x="413131" y="75391"/>
                  <a:pt x="421876" y="79534"/>
                  <a:pt x="428872" y="89751"/>
                </a:cubicBezTo>
                <a:cubicBezTo>
                  <a:pt x="438445" y="103743"/>
                  <a:pt x="448663" y="117275"/>
                  <a:pt x="459249" y="130438"/>
                </a:cubicBezTo>
                <a:cubicBezTo>
                  <a:pt x="465969" y="138815"/>
                  <a:pt x="466889" y="146179"/>
                  <a:pt x="459893" y="154832"/>
                </a:cubicBezTo>
                <a:cubicBezTo>
                  <a:pt x="448019" y="169560"/>
                  <a:pt x="436512" y="184564"/>
                  <a:pt x="425374" y="199845"/>
                </a:cubicBezTo>
                <a:cubicBezTo>
                  <a:pt x="419115" y="208497"/>
                  <a:pt x="410738" y="209510"/>
                  <a:pt x="401257" y="209510"/>
                </a:cubicBezTo>
                <a:cubicBezTo>
                  <a:pt x="371248" y="209326"/>
                  <a:pt x="341239" y="209326"/>
                  <a:pt x="311323" y="209510"/>
                </a:cubicBezTo>
                <a:cubicBezTo>
                  <a:pt x="299908" y="209510"/>
                  <a:pt x="287113" y="206656"/>
                  <a:pt x="286837" y="225619"/>
                </a:cubicBezTo>
                <a:cubicBezTo>
                  <a:pt x="286561" y="244121"/>
                  <a:pt x="298343" y="242741"/>
                  <a:pt x="310402" y="242556"/>
                </a:cubicBezTo>
                <a:cubicBezTo>
                  <a:pt x="321448" y="242464"/>
                  <a:pt x="332586" y="242741"/>
                  <a:pt x="343633" y="242556"/>
                </a:cubicBezTo>
                <a:cubicBezTo>
                  <a:pt x="354679" y="242280"/>
                  <a:pt x="362779" y="244305"/>
                  <a:pt x="362411" y="258389"/>
                </a:cubicBezTo>
                <a:cubicBezTo>
                  <a:pt x="362043" y="271737"/>
                  <a:pt x="353574" y="272381"/>
                  <a:pt x="343817" y="272381"/>
                </a:cubicBezTo>
                <a:cubicBezTo>
                  <a:pt x="281222" y="272381"/>
                  <a:pt x="218627" y="272381"/>
                  <a:pt x="156032" y="272381"/>
                </a:cubicBezTo>
                <a:cubicBezTo>
                  <a:pt x="129337" y="272381"/>
                  <a:pt x="102550" y="272197"/>
                  <a:pt x="75855" y="272473"/>
                </a:cubicBezTo>
                <a:cubicBezTo>
                  <a:pt x="62324" y="272565"/>
                  <a:pt x="37838" y="296683"/>
                  <a:pt x="38298" y="308925"/>
                </a:cubicBezTo>
                <a:cubicBezTo>
                  <a:pt x="38758" y="322181"/>
                  <a:pt x="62416" y="344181"/>
                  <a:pt x="76868" y="344273"/>
                </a:cubicBezTo>
                <a:cubicBezTo>
                  <a:pt x="130994" y="344457"/>
                  <a:pt x="185120" y="344273"/>
                  <a:pt x="239246" y="344273"/>
                </a:cubicBezTo>
                <a:cubicBezTo>
                  <a:pt x="273765" y="344273"/>
                  <a:pt x="308377" y="344273"/>
                  <a:pt x="342896" y="344273"/>
                </a:cubicBezTo>
                <a:cubicBezTo>
                  <a:pt x="353482" y="344273"/>
                  <a:pt x="362227" y="345102"/>
                  <a:pt x="362595" y="359462"/>
                </a:cubicBezTo>
                <a:cubicBezTo>
                  <a:pt x="362963" y="374098"/>
                  <a:pt x="354495" y="374742"/>
                  <a:pt x="343633" y="374374"/>
                </a:cubicBezTo>
                <a:cubicBezTo>
                  <a:pt x="329917" y="373914"/>
                  <a:pt x="316201" y="374926"/>
                  <a:pt x="302578" y="374006"/>
                </a:cubicBezTo>
                <a:cubicBezTo>
                  <a:pt x="290519" y="373177"/>
                  <a:pt x="287021" y="377412"/>
                  <a:pt x="287113" y="389470"/>
                </a:cubicBezTo>
                <a:cubicBezTo>
                  <a:pt x="287757" y="440283"/>
                  <a:pt x="287389" y="491187"/>
                  <a:pt x="287389" y="541999"/>
                </a:cubicBezTo>
                <a:cubicBezTo>
                  <a:pt x="287297" y="541999"/>
                  <a:pt x="287113" y="541999"/>
                  <a:pt x="287021" y="541999"/>
                </a:cubicBezTo>
                <a:close/>
                <a:moveTo>
                  <a:pt x="254987" y="546050"/>
                </a:moveTo>
                <a:cubicBezTo>
                  <a:pt x="254987" y="494501"/>
                  <a:pt x="254527" y="443044"/>
                  <a:pt x="255263" y="391496"/>
                </a:cubicBezTo>
                <a:cubicBezTo>
                  <a:pt x="255539" y="373361"/>
                  <a:pt x="244861" y="373914"/>
                  <a:pt x="232342" y="374006"/>
                </a:cubicBezTo>
                <a:cubicBezTo>
                  <a:pt x="219916" y="374006"/>
                  <a:pt x="209422" y="373361"/>
                  <a:pt x="209514" y="391588"/>
                </a:cubicBezTo>
                <a:cubicBezTo>
                  <a:pt x="210066" y="493304"/>
                  <a:pt x="209790" y="595021"/>
                  <a:pt x="209790" y="696738"/>
                </a:cubicBezTo>
                <a:cubicBezTo>
                  <a:pt x="209790" y="721683"/>
                  <a:pt x="229581" y="711466"/>
                  <a:pt x="241456" y="713951"/>
                </a:cubicBezTo>
                <a:cubicBezTo>
                  <a:pt x="255263" y="716805"/>
                  <a:pt x="255171" y="706495"/>
                  <a:pt x="255171" y="696738"/>
                </a:cubicBezTo>
                <a:cubicBezTo>
                  <a:pt x="255079" y="646570"/>
                  <a:pt x="255171" y="596310"/>
                  <a:pt x="255171" y="546142"/>
                </a:cubicBezTo>
                <a:close/>
                <a:moveTo>
                  <a:pt x="232250" y="790262"/>
                </a:moveTo>
                <a:lnTo>
                  <a:pt x="232250" y="790262"/>
                </a:lnTo>
                <a:cubicBezTo>
                  <a:pt x="248451" y="790262"/>
                  <a:pt x="264652" y="790262"/>
                  <a:pt x="280854" y="790262"/>
                </a:cubicBezTo>
                <a:cubicBezTo>
                  <a:pt x="281498" y="790262"/>
                  <a:pt x="282142" y="790262"/>
                  <a:pt x="282787" y="790262"/>
                </a:cubicBezTo>
                <a:cubicBezTo>
                  <a:pt x="287849" y="789894"/>
                  <a:pt x="293649" y="790998"/>
                  <a:pt x="296134" y="784831"/>
                </a:cubicBezTo>
                <a:cubicBezTo>
                  <a:pt x="301473" y="771851"/>
                  <a:pt x="283891" y="745525"/>
                  <a:pt x="269531" y="745249"/>
                </a:cubicBezTo>
                <a:cubicBezTo>
                  <a:pt x="249464" y="744880"/>
                  <a:pt x="229305" y="745064"/>
                  <a:pt x="209238" y="745064"/>
                </a:cubicBezTo>
                <a:cubicBezTo>
                  <a:pt x="178769" y="745064"/>
                  <a:pt x="177112" y="746813"/>
                  <a:pt x="169379" y="775441"/>
                </a:cubicBezTo>
                <a:cubicBezTo>
                  <a:pt x="166526" y="785843"/>
                  <a:pt x="169011" y="790262"/>
                  <a:pt x="179689" y="790170"/>
                </a:cubicBezTo>
                <a:cubicBezTo>
                  <a:pt x="197179" y="790170"/>
                  <a:pt x="214669" y="790170"/>
                  <a:pt x="232158" y="790170"/>
                </a:cubicBezTo>
                <a:close/>
                <a:moveTo>
                  <a:pt x="254527" y="53023"/>
                </a:moveTo>
                <a:cubicBezTo>
                  <a:pt x="258025" y="35257"/>
                  <a:pt x="250845" y="28813"/>
                  <a:pt x="232527" y="29274"/>
                </a:cubicBezTo>
                <a:cubicBezTo>
                  <a:pt x="216786" y="29642"/>
                  <a:pt x="208409" y="32219"/>
                  <a:pt x="209238" y="50629"/>
                </a:cubicBezTo>
                <a:cubicBezTo>
                  <a:pt x="209882" y="66186"/>
                  <a:pt x="210711" y="76864"/>
                  <a:pt x="230962" y="75944"/>
                </a:cubicBezTo>
                <a:cubicBezTo>
                  <a:pt x="247255" y="75207"/>
                  <a:pt x="258301" y="72906"/>
                  <a:pt x="254527" y="53115"/>
                </a:cubicBezTo>
                <a:close/>
                <a:moveTo>
                  <a:pt x="231422" y="242188"/>
                </a:moveTo>
                <a:cubicBezTo>
                  <a:pt x="243849" y="242648"/>
                  <a:pt x="255355" y="244121"/>
                  <a:pt x="255263" y="225711"/>
                </a:cubicBezTo>
                <a:cubicBezTo>
                  <a:pt x="255263" y="207117"/>
                  <a:pt x="243112" y="209418"/>
                  <a:pt x="231606" y="209326"/>
                </a:cubicBezTo>
                <a:cubicBezTo>
                  <a:pt x="220468" y="209326"/>
                  <a:pt x="209698" y="207761"/>
                  <a:pt x="209330" y="225067"/>
                </a:cubicBezTo>
                <a:cubicBezTo>
                  <a:pt x="209053" y="243017"/>
                  <a:pt x="219271" y="243293"/>
                  <a:pt x="231422" y="242188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4" name="Forma libre: forma 83">
            <a:extLst>
              <a:ext uri="{FF2B5EF4-FFF2-40B4-BE49-F238E27FC236}">
                <a16:creationId xmlns:a16="http://schemas.microsoft.com/office/drawing/2014/main" id="{4F9699A8-39F5-45C3-BB02-9A9EA9C852F3}"/>
              </a:ext>
            </a:extLst>
          </p:cNvPr>
          <p:cNvSpPr/>
          <p:nvPr/>
        </p:nvSpPr>
        <p:spPr>
          <a:xfrm>
            <a:off x="3703283" y="721077"/>
            <a:ext cx="569355" cy="502337"/>
          </a:xfrm>
          <a:custGeom>
            <a:avLst/>
            <a:gdLst>
              <a:gd name="connsiteX0" fmla="*/ 269636 w 569355"/>
              <a:gd name="connsiteY0" fmla="*/ 367912 h 502337"/>
              <a:gd name="connsiteX1" fmla="*/ 269820 w 569355"/>
              <a:gd name="connsiteY1" fmla="*/ 295559 h 502337"/>
              <a:gd name="connsiteX2" fmla="*/ 253435 w 569355"/>
              <a:gd name="connsiteY2" fmla="*/ 275860 h 502337"/>
              <a:gd name="connsiteX3" fmla="*/ 195995 w 569355"/>
              <a:gd name="connsiteY3" fmla="*/ 281199 h 502337"/>
              <a:gd name="connsiteX4" fmla="*/ 168380 w 569355"/>
              <a:gd name="connsiteY4" fmla="*/ 280647 h 502337"/>
              <a:gd name="connsiteX5" fmla="*/ 106153 w 569355"/>
              <a:gd name="connsiteY5" fmla="*/ 280555 h 502337"/>
              <a:gd name="connsiteX6" fmla="*/ 82128 w 569355"/>
              <a:gd name="connsiteY6" fmla="*/ 282580 h 502337"/>
              <a:gd name="connsiteX7" fmla="*/ 22202 w 569355"/>
              <a:gd name="connsiteY7" fmla="*/ 283501 h 502337"/>
              <a:gd name="connsiteX8" fmla="*/ 18 w 569355"/>
              <a:gd name="connsiteY8" fmla="*/ 269601 h 502337"/>
              <a:gd name="connsiteX9" fmla="*/ 233828 w 569355"/>
              <a:gd name="connsiteY9" fmla="*/ 3573 h 502337"/>
              <a:gd name="connsiteX10" fmla="*/ 487245 w 569355"/>
              <a:gd name="connsiteY10" fmla="*/ 77950 h 502337"/>
              <a:gd name="connsiteX11" fmla="*/ 569355 w 569355"/>
              <a:gd name="connsiteY11" fmla="*/ 276045 h 502337"/>
              <a:gd name="connsiteX12" fmla="*/ 550945 w 569355"/>
              <a:gd name="connsiteY12" fmla="*/ 286262 h 502337"/>
              <a:gd name="connsiteX13" fmla="*/ 484576 w 569355"/>
              <a:gd name="connsiteY13" fmla="*/ 282948 h 502337"/>
              <a:gd name="connsiteX14" fmla="*/ 462484 w 569355"/>
              <a:gd name="connsiteY14" fmla="*/ 280647 h 502337"/>
              <a:gd name="connsiteX15" fmla="*/ 397127 w 569355"/>
              <a:gd name="connsiteY15" fmla="*/ 281384 h 502337"/>
              <a:gd name="connsiteX16" fmla="*/ 374943 w 569355"/>
              <a:gd name="connsiteY16" fmla="*/ 282764 h 502337"/>
              <a:gd name="connsiteX17" fmla="*/ 358281 w 569355"/>
              <a:gd name="connsiteY17" fmla="*/ 277241 h 502337"/>
              <a:gd name="connsiteX18" fmla="*/ 299737 w 569355"/>
              <a:gd name="connsiteY18" fmla="*/ 321702 h 502337"/>
              <a:gd name="connsiteX19" fmla="*/ 299369 w 569355"/>
              <a:gd name="connsiteY19" fmla="*/ 448825 h 502337"/>
              <a:gd name="connsiteX20" fmla="*/ 249661 w 569355"/>
              <a:gd name="connsiteY20" fmla="*/ 502215 h 502337"/>
              <a:gd name="connsiteX21" fmla="*/ 193141 w 569355"/>
              <a:gd name="connsiteY21" fmla="*/ 458398 h 502337"/>
              <a:gd name="connsiteX22" fmla="*/ 198297 w 569355"/>
              <a:gd name="connsiteY22" fmla="*/ 435754 h 502337"/>
              <a:gd name="connsiteX23" fmla="*/ 222322 w 569355"/>
              <a:gd name="connsiteY23" fmla="*/ 447904 h 502337"/>
              <a:gd name="connsiteX24" fmla="*/ 246439 w 569355"/>
              <a:gd name="connsiteY24" fmla="*/ 471193 h 502337"/>
              <a:gd name="connsiteX25" fmla="*/ 269452 w 569355"/>
              <a:gd name="connsiteY25" fmla="*/ 444130 h 502337"/>
              <a:gd name="connsiteX26" fmla="*/ 269728 w 569355"/>
              <a:gd name="connsiteY26" fmla="*/ 367912 h 502337"/>
              <a:gd name="connsiteX27" fmla="*/ 269912 w 569355"/>
              <a:gd name="connsiteY27" fmla="*/ 367912 h 502337"/>
              <a:gd name="connsiteX28" fmla="*/ 269636 w 569355"/>
              <a:gd name="connsiteY28" fmla="*/ 35422 h 502337"/>
              <a:gd name="connsiteX29" fmla="*/ 245335 w 569355"/>
              <a:gd name="connsiteY29" fmla="*/ 57423 h 502337"/>
              <a:gd name="connsiteX30" fmla="*/ 198297 w 569355"/>
              <a:gd name="connsiteY30" fmla="*/ 234253 h 502337"/>
              <a:gd name="connsiteX31" fmla="*/ 210631 w 569355"/>
              <a:gd name="connsiteY31" fmla="*/ 244287 h 502337"/>
              <a:gd name="connsiteX32" fmla="*/ 255184 w 569355"/>
              <a:gd name="connsiteY32" fmla="*/ 244931 h 502337"/>
              <a:gd name="connsiteX33" fmla="*/ 269728 w 569355"/>
              <a:gd name="connsiteY33" fmla="*/ 232504 h 502337"/>
              <a:gd name="connsiteX34" fmla="*/ 269728 w 569355"/>
              <a:gd name="connsiteY34" fmla="*/ 35330 h 502337"/>
              <a:gd name="connsiteX35" fmla="*/ 299645 w 569355"/>
              <a:gd name="connsiteY35" fmla="*/ 141466 h 502337"/>
              <a:gd name="connsiteX36" fmla="*/ 299461 w 569355"/>
              <a:gd name="connsiteY36" fmla="*/ 227349 h 502337"/>
              <a:gd name="connsiteX37" fmla="*/ 318700 w 569355"/>
              <a:gd name="connsiteY37" fmla="*/ 244747 h 502337"/>
              <a:gd name="connsiteX38" fmla="*/ 349629 w 569355"/>
              <a:gd name="connsiteY38" fmla="*/ 244747 h 502337"/>
              <a:gd name="connsiteX39" fmla="*/ 368959 w 569355"/>
              <a:gd name="connsiteY39" fmla="*/ 227257 h 502337"/>
              <a:gd name="connsiteX40" fmla="*/ 341160 w 569355"/>
              <a:gd name="connsiteY40" fmla="*/ 90469 h 502337"/>
              <a:gd name="connsiteX41" fmla="*/ 313545 w 569355"/>
              <a:gd name="connsiteY41" fmla="*/ 46008 h 502337"/>
              <a:gd name="connsiteX42" fmla="*/ 304063 w 569355"/>
              <a:gd name="connsiteY42" fmla="*/ 40393 h 502337"/>
              <a:gd name="connsiteX43" fmla="*/ 299829 w 569355"/>
              <a:gd name="connsiteY43" fmla="*/ 51808 h 502337"/>
              <a:gd name="connsiteX44" fmla="*/ 299737 w 569355"/>
              <a:gd name="connsiteY44" fmla="*/ 141558 h 502337"/>
              <a:gd name="connsiteX45" fmla="*/ 211644 w 569355"/>
              <a:gd name="connsiteY45" fmla="*/ 51623 h 502337"/>
              <a:gd name="connsiteX46" fmla="*/ 207041 w 569355"/>
              <a:gd name="connsiteY46" fmla="*/ 52452 h 502337"/>
              <a:gd name="connsiteX47" fmla="*/ 200414 w 569355"/>
              <a:gd name="connsiteY47" fmla="*/ 56594 h 502337"/>
              <a:gd name="connsiteX48" fmla="*/ 108547 w 569355"/>
              <a:gd name="connsiteY48" fmla="*/ 232504 h 502337"/>
              <a:gd name="connsiteX49" fmla="*/ 120881 w 569355"/>
              <a:gd name="connsiteY49" fmla="*/ 244011 h 502337"/>
              <a:gd name="connsiteX50" fmla="*/ 151903 w 569355"/>
              <a:gd name="connsiteY50" fmla="*/ 243735 h 502337"/>
              <a:gd name="connsiteX51" fmla="*/ 168472 w 569355"/>
              <a:gd name="connsiteY51" fmla="*/ 230387 h 502337"/>
              <a:gd name="connsiteX52" fmla="*/ 211644 w 569355"/>
              <a:gd name="connsiteY52" fmla="*/ 51715 h 502337"/>
              <a:gd name="connsiteX53" fmla="*/ 361411 w 569355"/>
              <a:gd name="connsiteY53" fmla="*/ 55490 h 502337"/>
              <a:gd name="connsiteX54" fmla="*/ 389211 w 569355"/>
              <a:gd name="connsiteY54" fmla="*/ 141097 h 502337"/>
              <a:gd name="connsiteX55" fmla="*/ 400901 w 569355"/>
              <a:gd name="connsiteY55" fmla="*/ 232044 h 502337"/>
              <a:gd name="connsiteX56" fmla="*/ 414433 w 569355"/>
              <a:gd name="connsiteY56" fmla="*/ 242906 h 502337"/>
              <a:gd name="connsiteX57" fmla="*/ 447479 w 569355"/>
              <a:gd name="connsiteY57" fmla="*/ 243550 h 502337"/>
              <a:gd name="connsiteX58" fmla="*/ 459170 w 569355"/>
              <a:gd name="connsiteY58" fmla="*/ 232780 h 502337"/>
              <a:gd name="connsiteX59" fmla="*/ 435052 w 569355"/>
              <a:gd name="connsiteY59" fmla="*/ 138796 h 502337"/>
              <a:gd name="connsiteX60" fmla="*/ 361503 w 569355"/>
              <a:gd name="connsiteY60" fmla="*/ 55398 h 502337"/>
              <a:gd name="connsiteX61" fmla="*/ 133861 w 569355"/>
              <a:gd name="connsiteY61" fmla="*/ 78502 h 502337"/>
              <a:gd name="connsiteX62" fmla="*/ 32604 w 569355"/>
              <a:gd name="connsiteY62" fmla="*/ 237107 h 502337"/>
              <a:gd name="connsiteX63" fmla="*/ 38403 w 569355"/>
              <a:gd name="connsiteY63" fmla="*/ 244747 h 502337"/>
              <a:gd name="connsiteX64" fmla="*/ 74395 w 569355"/>
              <a:gd name="connsiteY64" fmla="*/ 242814 h 502337"/>
              <a:gd name="connsiteX65" fmla="*/ 79366 w 569355"/>
              <a:gd name="connsiteY65" fmla="*/ 215107 h 502337"/>
              <a:gd name="connsiteX66" fmla="*/ 80563 w 569355"/>
              <a:gd name="connsiteY66" fmla="*/ 209399 h 502337"/>
              <a:gd name="connsiteX67" fmla="*/ 133768 w 569355"/>
              <a:gd name="connsiteY67" fmla="*/ 78594 h 502337"/>
              <a:gd name="connsiteX68" fmla="*/ 433488 w 569355"/>
              <a:gd name="connsiteY68" fmla="*/ 75189 h 502337"/>
              <a:gd name="connsiteX69" fmla="*/ 488166 w 569355"/>
              <a:gd name="connsiteY69" fmla="*/ 212897 h 502337"/>
              <a:gd name="connsiteX70" fmla="*/ 523238 w 569355"/>
              <a:gd name="connsiteY70" fmla="*/ 242998 h 502337"/>
              <a:gd name="connsiteX71" fmla="*/ 535388 w 569355"/>
              <a:gd name="connsiteY71" fmla="*/ 229835 h 502337"/>
              <a:gd name="connsiteX72" fmla="*/ 433488 w 569355"/>
              <a:gd name="connsiteY72" fmla="*/ 75189 h 50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69355" h="502337">
                <a:moveTo>
                  <a:pt x="269636" y="367912"/>
                </a:moveTo>
                <a:cubicBezTo>
                  <a:pt x="269636" y="343794"/>
                  <a:pt x="269268" y="319677"/>
                  <a:pt x="269820" y="295559"/>
                </a:cubicBezTo>
                <a:cubicBezTo>
                  <a:pt x="270096" y="283501"/>
                  <a:pt x="265218" y="277057"/>
                  <a:pt x="253435" y="275860"/>
                </a:cubicBezTo>
                <a:cubicBezTo>
                  <a:pt x="233920" y="273835"/>
                  <a:pt x="214221" y="271442"/>
                  <a:pt x="195995" y="281199"/>
                </a:cubicBezTo>
                <a:cubicBezTo>
                  <a:pt x="186330" y="286354"/>
                  <a:pt x="178045" y="285526"/>
                  <a:pt x="168380" y="280647"/>
                </a:cubicBezTo>
                <a:cubicBezTo>
                  <a:pt x="147944" y="270245"/>
                  <a:pt x="126773" y="271074"/>
                  <a:pt x="106153" y="280555"/>
                </a:cubicBezTo>
                <a:cubicBezTo>
                  <a:pt x="98145" y="284237"/>
                  <a:pt x="90780" y="287183"/>
                  <a:pt x="82128" y="282580"/>
                </a:cubicBezTo>
                <a:cubicBezTo>
                  <a:pt x="62060" y="271810"/>
                  <a:pt x="42362" y="274111"/>
                  <a:pt x="22202" y="283501"/>
                </a:cubicBezTo>
                <a:cubicBezTo>
                  <a:pt x="1951" y="292982"/>
                  <a:pt x="202" y="291325"/>
                  <a:pt x="18" y="269601"/>
                </a:cubicBezTo>
                <a:cubicBezTo>
                  <a:pt x="-1547" y="135850"/>
                  <a:pt x="99341" y="21431"/>
                  <a:pt x="233828" y="3573"/>
                </a:cubicBezTo>
                <a:cubicBezTo>
                  <a:pt x="329562" y="-9130"/>
                  <a:pt x="415630" y="11213"/>
                  <a:pt x="487245" y="77950"/>
                </a:cubicBezTo>
                <a:cubicBezTo>
                  <a:pt x="544225" y="131064"/>
                  <a:pt x="569171" y="198721"/>
                  <a:pt x="569355" y="276045"/>
                </a:cubicBezTo>
                <a:cubicBezTo>
                  <a:pt x="569355" y="291877"/>
                  <a:pt x="563924" y="294823"/>
                  <a:pt x="550945" y="286262"/>
                </a:cubicBezTo>
                <a:cubicBezTo>
                  <a:pt x="529497" y="272178"/>
                  <a:pt x="507405" y="269969"/>
                  <a:pt x="484576" y="282948"/>
                </a:cubicBezTo>
                <a:cubicBezTo>
                  <a:pt x="476567" y="287551"/>
                  <a:pt x="469571" y="284145"/>
                  <a:pt x="462484" y="280647"/>
                </a:cubicBezTo>
                <a:cubicBezTo>
                  <a:pt x="440575" y="269969"/>
                  <a:pt x="418575" y="268680"/>
                  <a:pt x="397127" y="281384"/>
                </a:cubicBezTo>
                <a:cubicBezTo>
                  <a:pt x="389579" y="285894"/>
                  <a:pt x="382675" y="285986"/>
                  <a:pt x="374943" y="282764"/>
                </a:cubicBezTo>
                <a:cubicBezTo>
                  <a:pt x="369512" y="280555"/>
                  <a:pt x="363897" y="278622"/>
                  <a:pt x="358281" y="277241"/>
                </a:cubicBezTo>
                <a:cubicBezTo>
                  <a:pt x="312072" y="265919"/>
                  <a:pt x="299737" y="275308"/>
                  <a:pt x="299737" y="321702"/>
                </a:cubicBezTo>
                <a:cubicBezTo>
                  <a:pt x="299737" y="364046"/>
                  <a:pt x="300381" y="406481"/>
                  <a:pt x="299369" y="448825"/>
                </a:cubicBezTo>
                <a:cubicBezTo>
                  <a:pt x="298632" y="478649"/>
                  <a:pt x="277276" y="500281"/>
                  <a:pt x="249661" y="502215"/>
                </a:cubicBezTo>
                <a:cubicBezTo>
                  <a:pt x="222690" y="504056"/>
                  <a:pt x="197652" y="485093"/>
                  <a:pt x="193141" y="458398"/>
                </a:cubicBezTo>
                <a:cubicBezTo>
                  <a:pt x="191761" y="450482"/>
                  <a:pt x="188447" y="439712"/>
                  <a:pt x="198297" y="435754"/>
                </a:cubicBezTo>
                <a:cubicBezTo>
                  <a:pt x="208790" y="431611"/>
                  <a:pt x="220389" y="430507"/>
                  <a:pt x="222322" y="447904"/>
                </a:cubicBezTo>
                <a:cubicBezTo>
                  <a:pt x="223795" y="461620"/>
                  <a:pt x="231895" y="472022"/>
                  <a:pt x="246439" y="471193"/>
                </a:cubicBezTo>
                <a:cubicBezTo>
                  <a:pt x="261996" y="470365"/>
                  <a:pt x="268900" y="458214"/>
                  <a:pt x="269452" y="444130"/>
                </a:cubicBezTo>
                <a:cubicBezTo>
                  <a:pt x="270373" y="418724"/>
                  <a:pt x="269728" y="393318"/>
                  <a:pt x="269728" y="367912"/>
                </a:cubicBezTo>
                <a:cubicBezTo>
                  <a:pt x="269728" y="367912"/>
                  <a:pt x="269820" y="367912"/>
                  <a:pt x="269912" y="367912"/>
                </a:cubicBezTo>
                <a:close/>
                <a:moveTo>
                  <a:pt x="269636" y="35422"/>
                </a:moveTo>
                <a:cubicBezTo>
                  <a:pt x="257209" y="41958"/>
                  <a:pt x="250673" y="49414"/>
                  <a:pt x="245335" y="57423"/>
                </a:cubicBezTo>
                <a:cubicBezTo>
                  <a:pt x="209711" y="110997"/>
                  <a:pt x="201979" y="172119"/>
                  <a:pt x="198297" y="234253"/>
                </a:cubicBezTo>
                <a:cubicBezTo>
                  <a:pt x="197836" y="242722"/>
                  <a:pt x="202255" y="246128"/>
                  <a:pt x="210631" y="244287"/>
                </a:cubicBezTo>
                <a:cubicBezTo>
                  <a:pt x="225544" y="241157"/>
                  <a:pt x="240364" y="241709"/>
                  <a:pt x="255184" y="244931"/>
                </a:cubicBezTo>
                <a:cubicBezTo>
                  <a:pt x="265218" y="247140"/>
                  <a:pt x="269728" y="242722"/>
                  <a:pt x="269728" y="232504"/>
                </a:cubicBezTo>
                <a:cubicBezTo>
                  <a:pt x="269636" y="167608"/>
                  <a:pt x="269728" y="102712"/>
                  <a:pt x="269728" y="35330"/>
                </a:cubicBezTo>
                <a:close/>
                <a:moveTo>
                  <a:pt x="299645" y="141466"/>
                </a:moveTo>
                <a:cubicBezTo>
                  <a:pt x="299645" y="170093"/>
                  <a:pt x="300105" y="198721"/>
                  <a:pt x="299461" y="227349"/>
                </a:cubicBezTo>
                <a:cubicBezTo>
                  <a:pt x="299093" y="241709"/>
                  <a:pt x="303419" y="248521"/>
                  <a:pt x="318700" y="244747"/>
                </a:cubicBezTo>
                <a:cubicBezTo>
                  <a:pt x="328917" y="242262"/>
                  <a:pt x="339411" y="242354"/>
                  <a:pt x="349629" y="244747"/>
                </a:cubicBezTo>
                <a:cubicBezTo>
                  <a:pt x="364541" y="248153"/>
                  <a:pt x="369420" y="241986"/>
                  <a:pt x="368959" y="227257"/>
                </a:cubicBezTo>
                <a:cubicBezTo>
                  <a:pt x="367395" y="180035"/>
                  <a:pt x="359018" y="134286"/>
                  <a:pt x="341160" y="90469"/>
                </a:cubicBezTo>
                <a:cubicBezTo>
                  <a:pt x="334532" y="74084"/>
                  <a:pt x="325880" y="58803"/>
                  <a:pt x="313545" y="46008"/>
                </a:cubicBezTo>
                <a:cubicBezTo>
                  <a:pt x="310967" y="43339"/>
                  <a:pt x="306825" y="39841"/>
                  <a:pt x="304063" y="40393"/>
                </a:cubicBezTo>
                <a:cubicBezTo>
                  <a:pt x="298264" y="41406"/>
                  <a:pt x="299829" y="47573"/>
                  <a:pt x="299829" y="51808"/>
                </a:cubicBezTo>
                <a:cubicBezTo>
                  <a:pt x="299645" y="81724"/>
                  <a:pt x="299829" y="111641"/>
                  <a:pt x="299737" y="141558"/>
                </a:cubicBezTo>
                <a:close/>
                <a:moveTo>
                  <a:pt x="211644" y="51623"/>
                </a:moveTo>
                <a:cubicBezTo>
                  <a:pt x="209343" y="51992"/>
                  <a:pt x="208054" y="51900"/>
                  <a:pt x="207041" y="52452"/>
                </a:cubicBezTo>
                <a:cubicBezTo>
                  <a:pt x="204740" y="53649"/>
                  <a:pt x="202531" y="55029"/>
                  <a:pt x="200414" y="56594"/>
                </a:cubicBezTo>
                <a:cubicBezTo>
                  <a:pt x="141041" y="100227"/>
                  <a:pt x="115911" y="161809"/>
                  <a:pt x="108547" y="232504"/>
                </a:cubicBezTo>
                <a:cubicBezTo>
                  <a:pt x="107626" y="241617"/>
                  <a:pt x="110848" y="246220"/>
                  <a:pt x="120881" y="244011"/>
                </a:cubicBezTo>
                <a:cubicBezTo>
                  <a:pt x="131191" y="241709"/>
                  <a:pt x="141685" y="241157"/>
                  <a:pt x="151903" y="243735"/>
                </a:cubicBezTo>
                <a:cubicBezTo>
                  <a:pt x="164145" y="246864"/>
                  <a:pt x="168103" y="242630"/>
                  <a:pt x="168472" y="230387"/>
                </a:cubicBezTo>
                <a:cubicBezTo>
                  <a:pt x="170405" y="168160"/>
                  <a:pt x="181451" y="107959"/>
                  <a:pt x="211644" y="51715"/>
                </a:cubicBezTo>
                <a:close/>
                <a:moveTo>
                  <a:pt x="361411" y="55490"/>
                </a:moveTo>
                <a:cubicBezTo>
                  <a:pt x="372734" y="83749"/>
                  <a:pt x="383043" y="111733"/>
                  <a:pt x="389211" y="141097"/>
                </a:cubicBezTo>
                <a:cubicBezTo>
                  <a:pt x="395470" y="171106"/>
                  <a:pt x="399152" y="201483"/>
                  <a:pt x="400901" y="232044"/>
                </a:cubicBezTo>
                <a:cubicBezTo>
                  <a:pt x="401454" y="241525"/>
                  <a:pt x="405136" y="244471"/>
                  <a:pt x="414433" y="242906"/>
                </a:cubicBezTo>
                <a:cubicBezTo>
                  <a:pt x="425387" y="241065"/>
                  <a:pt x="436617" y="240697"/>
                  <a:pt x="447479" y="243550"/>
                </a:cubicBezTo>
                <a:cubicBezTo>
                  <a:pt x="458065" y="246404"/>
                  <a:pt x="459722" y="242170"/>
                  <a:pt x="459170" y="232780"/>
                </a:cubicBezTo>
                <a:cubicBezTo>
                  <a:pt x="457237" y="199826"/>
                  <a:pt x="449504" y="168344"/>
                  <a:pt x="435052" y="138796"/>
                </a:cubicBezTo>
                <a:cubicBezTo>
                  <a:pt x="418299" y="104553"/>
                  <a:pt x="396667" y="74176"/>
                  <a:pt x="361503" y="55398"/>
                </a:cubicBezTo>
                <a:close/>
                <a:moveTo>
                  <a:pt x="133861" y="78502"/>
                </a:moveTo>
                <a:cubicBezTo>
                  <a:pt x="84705" y="99950"/>
                  <a:pt x="28830" y="189792"/>
                  <a:pt x="32604" y="237107"/>
                </a:cubicBezTo>
                <a:cubicBezTo>
                  <a:pt x="32972" y="241341"/>
                  <a:pt x="33340" y="246404"/>
                  <a:pt x="38403" y="244747"/>
                </a:cubicBezTo>
                <a:cubicBezTo>
                  <a:pt x="50646" y="240789"/>
                  <a:pt x="64270" y="249534"/>
                  <a:pt x="74395" y="242814"/>
                </a:cubicBezTo>
                <a:cubicBezTo>
                  <a:pt x="82680" y="237383"/>
                  <a:pt x="76973" y="224404"/>
                  <a:pt x="79366" y="215107"/>
                </a:cubicBezTo>
                <a:cubicBezTo>
                  <a:pt x="79826" y="213266"/>
                  <a:pt x="80287" y="211332"/>
                  <a:pt x="80563" y="209399"/>
                </a:cubicBezTo>
                <a:cubicBezTo>
                  <a:pt x="87098" y="162453"/>
                  <a:pt x="104312" y="119557"/>
                  <a:pt x="133768" y="78594"/>
                </a:cubicBezTo>
                <a:close/>
                <a:moveTo>
                  <a:pt x="433488" y="75189"/>
                </a:moveTo>
                <a:cubicBezTo>
                  <a:pt x="463128" y="116612"/>
                  <a:pt x="481262" y="162545"/>
                  <a:pt x="488166" y="212897"/>
                </a:cubicBezTo>
                <a:cubicBezTo>
                  <a:pt x="492308" y="242906"/>
                  <a:pt x="492492" y="242262"/>
                  <a:pt x="523238" y="242998"/>
                </a:cubicBezTo>
                <a:cubicBezTo>
                  <a:pt x="534376" y="243274"/>
                  <a:pt x="537321" y="240052"/>
                  <a:pt x="535388" y="229835"/>
                </a:cubicBezTo>
                <a:cubicBezTo>
                  <a:pt x="522777" y="164294"/>
                  <a:pt x="489731" y="112285"/>
                  <a:pt x="433488" y="75189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5" name="Forma libre: forma 84">
            <a:extLst>
              <a:ext uri="{FF2B5EF4-FFF2-40B4-BE49-F238E27FC236}">
                <a16:creationId xmlns:a16="http://schemas.microsoft.com/office/drawing/2014/main" id="{56936013-9443-4E76-822A-93E3C2F3C4CF}"/>
              </a:ext>
            </a:extLst>
          </p:cNvPr>
          <p:cNvSpPr/>
          <p:nvPr/>
        </p:nvSpPr>
        <p:spPr>
          <a:xfrm>
            <a:off x="3514773" y="2953351"/>
            <a:ext cx="821197" cy="694755"/>
          </a:xfrm>
          <a:custGeom>
            <a:avLst/>
            <a:gdLst>
              <a:gd name="connsiteX0" fmla="*/ 410556 w 821197"/>
              <a:gd name="connsiteY0" fmla="*/ 694572 h 694755"/>
              <a:gd name="connsiteX1" fmla="*/ 31028 w 821197"/>
              <a:gd name="connsiteY1" fmla="*/ 694572 h 694755"/>
              <a:gd name="connsiteX2" fmla="*/ 651 w 821197"/>
              <a:gd name="connsiteY2" fmla="*/ 664287 h 694755"/>
              <a:gd name="connsiteX3" fmla="*/ 7 w 821197"/>
              <a:gd name="connsiteY3" fmla="*/ 124406 h 694755"/>
              <a:gd name="connsiteX4" fmla="*/ 26517 w 821197"/>
              <a:gd name="connsiteY4" fmla="*/ 29133 h 694755"/>
              <a:gd name="connsiteX5" fmla="*/ 78987 w 821197"/>
              <a:gd name="connsiteY5" fmla="*/ 45 h 694755"/>
              <a:gd name="connsiteX6" fmla="*/ 296136 w 821197"/>
              <a:gd name="connsiteY6" fmla="*/ 505 h 694755"/>
              <a:gd name="connsiteX7" fmla="*/ 328722 w 821197"/>
              <a:gd name="connsiteY7" fmla="*/ 18915 h 694755"/>
              <a:gd name="connsiteX8" fmla="*/ 410556 w 821197"/>
              <a:gd name="connsiteY8" fmla="*/ 64757 h 694755"/>
              <a:gd name="connsiteX9" fmla="*/ 797815 w 821197"/>
              <a:gd name="connsiteY9" fmla="*/ 63468 h 694755"/>
              <a:gd name="connsiteX10" fmla="*/ 821196 w 821197"/>
              <a:gd name="connsiteY10" fmla="*/ 86113 h 694755"/>
              <a:gd name="connsiteX11" fmla="*/ 820828 w 821197"/>
              <a:gd name="connsiteY11" fmla="*/ 669074 h 694755"/>
              <a:gd name="connsiteX12" fmla="*/ 793949 w 821197"/>
              <a:gd name="connsiteY12" fmla="*/ 694756 h 694755"/>
              <a:gd name="connsiteX13" fmla="*/ 410556 w 821197"/>
              <a:gd name="connsiteY13" fmla="*/ 694756 h 694755"/>
              <a:gd name="connsiteX14" fmla="*/ 410556 w 821197"/>
              <a:gd name="connsiteY14" fmla="*/ 662722 h 694755"/>
              <a:gd name="connsiteX15" fmla="*/ 762652 w 821197"/>
              <a:gd name="connsiteY15" fmla="*/ 662722 h 694755"/>
              <a:gd name="connsiteX16" fmla="*/ 791003 w 821197"/>
              <a:gd name="connsiteY16" fmla="*/ 635291 h 694755"/>
              <a:gd name="connsiteX17" fmla="*/ 791003 w 821197"/>
              <a:gd name="connsiteY17" fmla="*/ 118883 h 694755"/>
              <a:gd name="connsiteX18" fmla="*/ 764585 w 821197"/>
              <a:gd name="connsiteY18" fmla="*/ 93661 h 694755"/>
              <a:gd name="connsiteX19" fmla="*/ 392974 w 821197"/>
              <a:gd name="connsiteY19" fmla="*/ 94581 h 694755"/>
              <a:gd name="connsiteX20" fmla="*/ 311140 w 821197"/>
              <a:gd name="connsiteY20" fmla="*/ 48832 h 694755"/>
              <a:gd name="connsiteX21" fmla="*/ 308102 w 821197"/>
              <a:gd name="connsiteY21" fmla="*/ 43861 h 694755"/>
              <a:gd name="connsiteX22" fmla="*/ 284445 w 821197"/>
              <a:gd name="connsiteY22" fmla="*/ 30514 h 694755"/>
              <a:gd name="connsiteX23" fmla="*/ 77146 w 821197"/>
              <a:gd name="connsiteY23" fmla="*/ 30698 h 694755"/>
              <a:gd name="connsiteX24" fmla="*/ 60761 w 821197"/>
              <a:gd name="connsiteY24" fmla="*/ 34932 h 694755"/>
              <a:gd name="connsiteX25" fmla="*/ 30292 w 821197"/>
              <a:gd name="connsiteY25" fmla="*/ 100933 h 694755"/>
              <a:gd name="connsiteX26" fmla="*/ 30108 w 821197"/>
              <a:gd name="connsiteY26" fmla="*/ 638881 h 694755"/>
              <a:gd name="connsiteX27" fmla="*/ 54501 w 821197"/>
              <a:gd name="connsiteY27" fmla="*/ 663090 h 694755"/>
              <a:gd name="connsiteX28" fmla="*/ 410463 w 821197"/>
              <a:gd name="connsiteY28" fmla="*/ 662722 h 69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1197" h="694755">
                <a:moveTo>
                  <a:pt x="410556" y="694572"/>
                </a:moveTo>
                <a:cubicBezTo>
                  <a:pt x="284077" y="694572"/>
                  <a:pt x="157598" y="694572"/>
                  <a:pt x="31028" y="694572"/>
                </a:cubicBezTo>
                <a:cubicBezTo>
                  <a:pt x="743" y="694572"/>
                  <a:pt x="651" y="694388"/>
                  <a:pt x="651" y="664287"/>
                </a:cubicBezTo>
                <a:cubicBezTo>
                  <a:pt x="651" y="484327"/>
                  <a:pt x="1387" y="304366"/>
                  <a:pt x="7" y="124406"/>
                </a:cubicBezTo>
                <a:cubicBezTo>
                  <a:pt x="-269" y="88874"/>
                  <a:pt x="8015" y="59142"/>
                  <a:pt x="26517" y="29133"/>
                </a:cubicBezTo>
                <a:cubicBezTo>
                  <a:pt x="39865" y="7593"/>
                  <a:pt x="53304" y="-692"/>
                  <a:pt x="78987" y="45"/>
                </a:cubicBezTo>
                <a:cubicBezTo>
                  <a:pt x="151339" y="2162"/>
                  <a:pt x="223692" y="1149"/>
                  <a:pt x="296136" y="505"/>
                </a:cubicBezTo>
                <a:cubicBezTo>
                  <a:pt x="311600" y="321"/>
                  <a:pt x="323567" y="3819"/>
                  <a:pt x="328722" y="18915"/>
                </a:cubicBezTo>
                <a:cubicBezTo>
                  <a:pt x="342438" y="59050"/>
                  <a:pt x="371158" y="65585"/>
                  <a:pt x="410556" y="64757"/>
                </a:cubicBezTo>
                <a:cubicBezTo>
                  <a:pt x="539611" y="62271"/>
                  <a:pt x="668759" y="64112"/>
                  <a:pt x="797815" y="63468"/>
                </a:cubicBezTo>
                <a:cubicBezTo>
                  <a:pt x="815305" y="63376"/>
                  <a:pt x="821288" y="67518"/>
                  <a:pt x="821196" y="86113"/>
                </a:cubicBezTo>
                <a:cubicBezTo>
                  <a:pt x="820552" y="280433"/>
                  <a:pt x="820828" y="474753"/>
                  <a:pt x="820828" y="669074"/>
                </a:cubicBezTo>
                <a:cubicBezTo>
                  <a:pt x="820828" y="694204"/>
                  <a:pt x="820368" y="694664"/>
                  <a:pt x="793949" y="694756"/>
                </a:cubicBezTo>
                <a:cubicBezTo>
                  <a:pt x="666182" y="694756"/>
                  <a:pt x="538323" y="694756"/>
                  <a:pt x="410556" y="694756"/>
                </a:cubicBezTo>
                <a:close/>
                <a:moveTo>
                  <a:pt x="410556" y="662722"/>
                </a:moveTo>
                <a:cubicBezTo>
                  <a:pt x="527921" y="662722"/>
                  <a:pt x="645286" y="662722"/>
                  <a:pt x="762652" y="662722"/>
                </a:cubicBezTo>
                <a:cubicBezTo>
                  <a:pt x="790912" y="662722"/>
                  <a:pt x="791003" y="662722"/>
                  <a:pt x="791003" y="635291"/>
                </a:cubicBezTo>
                <a:cubicBezTo>
                  <a:pt x="791003" y="463155"/>
                  <a:pt x="791003" y="291019"/>
                  <a:pt x="791003" y="118883"/>
                </a:cubicBezTo>
                <a:cubicBezTo>
                  <a:pt x="791003" y="93661"/>
                  <a:pt x="791003" y="93661"/>
                  <a:pt x="764585" y="93661"/>
                </a:cubicBezTo>
                <a:cubicBezTo>
                  <a:pt x="640684" y="93661"/>
                  <a:pt x="516783" y="92096"/>
                  <a:pt x="392974" y="94581"/>
                </a:cubicBezTo>
                <a:cubicBezTo>
                  <a:pt x="353760" y="95318"/>
                  <a:pt x="324395" y="89427"/>
                  <a:pt x="311140" y="48832"/>
                </a:cubicBezTo>
                <a:cubicBezTo>
                  <a:pt x="310588" y="46991"/>
                  <a:pt x="308839" y="45610"/>
                  <a:pt x="308102" y="43861"/>
                </a:cubicBezTo>
                <a:cubicBezTo>
                  <a:pt x="303408" y="33643"/>
                  <a:pt x="295491" y="30514"/>
                  <a:pt x="284445" y="30514"/>
                </a:cubicBezTo>
                <a:cubicBezTo>
                  <a:pt x="215315" y="30882"/>
                  <a:pt x="146184" y="30698"/>
                  <a:pt x="77146" y="30698"/>
                </a:cubicBezTo>
                <a:cubicBezTo>
                  <a:pt x="71346" y="30698"/>
                  <a:pt x="63982" y="29409"/>
                  <a:pt x="60761" y="34932"/>
                </a:cubicBezTo>
                <a:cubicBezTo>
                  <a:pt x="48426" y="55828"/>
                  <a:pt x="30199" y="73502"/>
                  <a:pt x="30292" y="100933"/>
                </a:cubicBezTo>
                <a:cubicBezTo>
                  <a:pt x="30752" y="280249"/>
                  <a:pt x="30844" y="459565"/>
                  <a:pt x="30108" y="638881"/>
                </a:cubicBezTo>
                <a:cubicBezTo>
                  <a:pt x="30108" y="657843"/>
                  <a:pt x="35815" y="663274"/>
                  <a:pt x="54501" y="663090"/>
                </a:cubicBezTo>
                <a:cubicBezTo>
                  <a:pt x="173155" y="662354"/>
                  <a:pt x="291809" y="662722"/>
                  <a:pt x="410463" y="662722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6" name="Forma libre: forma 85">
            <a:extLst>
              <a:ext uri="{FF2B5EF4-FFF2-40B4-BE49-F238E27FC236}">
                <a16:creationId xmlns:a16="http://schemas.microsoft.com/office/drawing/2014/main" id="{AFA47098-2464-4058-BF3E-6D7AD102CC66}"/>
              </a:ext>
            </a:extLst>
          </p:cNvPr>
          <p:cNvSpPr/>
          <p:nvPr/>
        </p:nvSpPr>
        <p:spPr>
          <a:xfrm>
            <a:off x="2507022" y="721392"/>
            <a:ext cx="694146" cy="821093"/>
          </a:xfrm>
          <a:custGeom>
            <a:avLst/>
            <a:gdLst>
              <a:gd name="connsiteX0" fmla="*/ 693862 w 694146"/>
              <a:gd name="connsiteY0" fmla="*/ 435070 h 821093"/>
              <a:gd name="connsiteX1" fmla="*/ 576773 w 694146"/>
              <a:gd name="connsiteY1" fmla="*/ 664370 h 821093"/>
              <a:gd name="connsiteX2" fmla="*/ 358980 w 694146"/>
              <a:gd name="connsiteY2" fmla="*/ 816623 h 821093"/>
              <a:gd name="connsiteX3" fmla="*/ 337532 w 694146"/>
              <a:gd name="connsiteY3" fmla="*/ 817636 h 821093"/>
              <a:gd name="connsiteX4" fmla="*/ 93780 w 694146"/>
              <a:gd name="connsiteY4" fmla="*/ 641634 h 821093"/>
              <a:gd name="connsiteX5" fmla="*/ 72 w 694146"/>
              <a:gd name="connsiteY5" fmla="*/ 431112 h 821093"/>
              <a:gd name="connsiteX6" fmla="*/ 7160 w 694146"/>
              <a:gd name="connsiteY6" fmla="*/ 403221 h 821093"/>
              <a:gd name="connsiteX7" fmla="*/ 7068 w 694146"/>
              <a:gd name="connsiteY7" fmla="*/ 152197 h 821093"/>
              <a:gd name="connsiteX8" fmla="*/ 10381 w 694146"/>
              <a:gd name="connsiteY8" fmla="*/ 117401 h 821093"/>
              <a:gd name="connsiteX9" fmla="*/ 93688 w 694146"/>
              <a:gd name="connsiteY9" fmla="*/ 13844 h 821093"/>
              <a:gd name="connsiteX10" fmla="*/ 128943 w 694146"/>
              <a:gd name="connsiteY10" fmla="*/ 2890 h 821093"/>
              <a:gd name="connsiteX11" fmla="*/ 288745 w 694146"/>
              <a:gd name="connsiteY11" fmla="*/ 39158 h 821093"/>
              <a:gd name="connsiteX12" fmla="*/ 518597 w 694146"/>
              <a:gd name="connsiteY12" fmla="*/ 16329 h 821093"/>
              <a:gd name="connsiteX13" fmla="*/ 571250 w 694146"/>
              <a:gd name="connsiteY13" fmla="*/ 1601 h 821093"/>
              <a:gd name="connsiteX14" fmla="*/ 598313 w 694146"/>
              <a:gd name="connsiteY14" fmla="*/ 10346 h 821093"/>
              <a:gd name="connsiteX15" fmla="*/ 689076 w 694146"/>
              <a:gd name="connsiteY15" fmla="*/ 122924 h 821093"/>
              <a:gd name="connsiteX16" fmla="*/ 690549 w 694146"/>
              <a:gd name="connsiteY16" fmla="*/ 145753 h 821093"/>
              <a:gd name="connsiteX17" fmla="*/ 688984 w 694146"/>
              <a:gd name="connsiteY17" fmla="*/ 406627 h 821093"/>
              <a:gd name="connsiteX18" fmla="*/ 693954 w 694146"/>
              <a:gd name="connsiteY18" fmla="*/ 434978 h 821093"/>
              <a:gd name="connsiteX19" fmla="*/ 32290 w 694146"/>
              <a:gd name="connsiteY19" fmla="*/ 442619 h 821093"/>
              <a:gd name="connsiteX20" fmla="*/ 133914 w 694146"/>
              <a:gd name="connsiteY20" fmla="*/ 637583 h 821093"/>
              <a:gd name="connsiteX21" fmla="*/ 336887 w 694146"/>
              <a:gd name="connsiteY21" fmla="*/ 780355 h 821093"/>
              <a:gd name="connsiteX22" fmla="*/ 358151 w 694146"/>
              <a:gd name="connsiteY22" fmla="*/ 780079 h 821093"/>
              <a:gd name="connsiteX23" fmla="*/ 553760 w 694146"/>
              <a:gd name="connsiteY23" fmla="*/ 643751 h 821093"/>
              <a:gd name="connsiteX24" fmla="*/ 658515 w 694146"/>
              <a:gd name="connsiteY24" fmla="*/ 475021 h 821093"/>
              <a:gd name="connsiteX25" fmla="*/ 658883 w 694146"/>
              <a:gd name="connsiteY25" fmla="*/ 415924 h 821093"/>
              <a:gd name="connsiteX26" fmla="*/ 653728 w 694146"/>
              <a:gd name="connsiteY26" fmla="*/ 148699 h 821093"/>
              <a:gd name="connsiteX27" fmla="*/ 650598 w 694146"/>
              <a:gd name="connsiteY27" fmla="*/ 124397 h 821093"/>
              <a:gd name="connsiteX28" fmla="*/ 609451 w 694146"/>
              <a:gd name="connsiteY28" fmla="*/ 72296 h 821093"/>
              <a:gd name="connsiteX29" fmla="*/ 525869 w 694146"/>
              <a:gd name="connsiteY29" fmla="*/ 45141 h 821093"/>
              <a:gd name="connsiteX30" fmla="*/ 269138 w 694146"/>
              <a:gd name="connsiteY30" fmla="*/ 67786 h 821093"/>
              <a:gd name="connsiteX31" fmla="*/ 136123 w 694146"/>
              <a:gd name="connsiteY31" fmla="*/ 36580 h 821093"/>
              <a:gd name="connsiteX32" fmla="*/ 107588 w 694146"/>
              <a:gd name="connsiteY32" fmla="*/ 45601 h 821093"/>
              <a:gd name="connsiteX33" fmla="*/ 46466 w 694146"/>
              <a:gd name="connsiteY33" fmla="*/ 121820 h 821093"/>
              <a:gd name="connsiteX34" fmla="*/ 43336 w 694146"/>
              <a:gd name="connsiteY34" fmla="*/ 155142 h 821093"/>
              <a:gd name="connsiteX35" fmla="*/ 40942 w 694146"/>
              <a:gd name="connsiteY35" fmla="*/ 404970 h 821093"/>
              <a:gd name="connsiteX36" fmla="*/ 32474 w 694146"/>
              <a:gd name="connsiteY36" fmla="*/ 442527 h 82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94146" h="821093">
                <a:moveTo>
                  <a:pt x="693862" y="435070"/>
                </a:moveTo>
                <a:cubicBezTo>
                  <a:pt x="690272" y="529607"/>
                  <a:pt x="649218" y="605641"/>
                  <a:pt x="576773" y="664370"/>
                </a:cubicBezTo>
                <a:cubicBezTo>
                  <a:pt x="507827" y="720245"/>
                  <a:pt x="431792" y="766179"/>
                  <a:pt x="358980" y="816623"/>
                </a:cubicBezTo>
                <a:cubicBezTo>
                  <a:pt x="351892" y="821502"/>
                  <a:pt x="345264" y="823159"/>
                  <a:pt x="337532" y="817636"/>
                </a:cubicBezTo>
                <a:cubicBezTo>
                  <a:pt x="255790" y="759551"/>
                  <a:pt x="167513" y="710580"/>
                  <a:pt x="93780" y="641634"/>
                </a:cubicBezTo>
                <a:cubicBezTo>
                  <a:pt x="32934" y="584746"/>
                  <a:pt x="4306" y="513314"/>
                  <a:pt x="72" y="431112"/>
                </a:cubicBezTo>
                <a:cubicBezTo>
                  <a:pt x="-481" y="420894"/>
                  <a:pt x="2189" y="411965"/>
                  <a:pt x="7160" y="403221"/>
                </a:cubicBezTo>
                <a:cubicBezTo>
                  <a:pt x="54382" y="319546"/>
                  <a:pt x="54566" y="235687"/>
                  <a:pt x="7068" y="152197"/>
                </a:cubicBezTo>
                <a:cubicBezTo>
                  <a:pt x="-573" y="138757"/>
                  <a:pt x="440" y="129276"/>
                  <a:pt x="10381" y="117401"/>
                </a:cubicBezTo>
                <a:cubicBezTo>
                  <a:pt x="38825" y="83434"/>
                  <a:pt x="66625" y="48915"/>
                  <a:pt x="93688" y="13844"/>
                </a:cubicBezTo>
                <a:cubicBezTo>
                  <a:pt x="103629" y="1048"/>
                  <a:pt x="113479" y="-1253"/>
                  <a:pt x="128943" y="2890"/>
                </a:cubicBezTo>
                <a:cubicBezTo>
                  <a:pt x="181689" y="17157"/>
                  <a:pt x="233790" y="33358"/>
                  <a:pt x="288745" y="39158"/>
                </a:cubicBezTo>
                <a:cubicBezTo>
                  <a:pt x="367172" y="47442"/>
                  <a:pt x="443391" y="37961"/>
                  <a:pt x="518597" y="16329"/>
                </a:cubicBezTo>
                <a:cubicBezTo>
                  <a:pt x="536086" y="11266"/>
                  <a:pt x="553944" y="7308"/>
                  <a:pt x="571250" y="1601"/>
                </a:cubicBezTo>
                <a:cubicBezTo>
                  <a:pt x="583125" y="-2265"/>
                  <a:pt x="590857" y="956"/>
                  <a:pt x="598313" y="10346"/>
                </a:cubicBezTo>
                <a:cubicBezTo>
                  <a:pt x="628322" y="48087"/>
                  <a:pt x="658515" y="85644"/>
                  <a:pt x="689076" y="122924"/>
                </a:cubicBezTo>
                <a:cubicBezTo>
                  <a:pt x="695519" y="130749"/>
                  <a:pt x="695611" y="137192"/>
                  <a:pt x="690549" y="145753"/>
                </a:cubicBezTo>
                <a:cubicBezTo>
                  <a:pt x="639184" y="232281"/>
                  <a:pt x="637435" y="319362"/>
                  <a:pt x="688984" y="406627"/>
                </a:cubicBezTo>
                <a:cubicBezTo>
                  <a:pt x="694323" y="415648"/>
                  <a:pt x="694323" y="425221"/>
                  <a:pt x="693954" y="434978"/>
                </a:cubicBezTo>
                <a:close/>
                <a:moveTo>
                  <a:pt x="32290" y="442619"/>
                </a:moveTo>
                <a:cubicBezTo>
                  <a:pt x="37537" y="522427"/>
                  <a:pt x="72332" y="587139"/>
                  <a:pt x="133914" y="637583"/>
                </a:cubicBezTo>
                <a:cubicBezTo>
                  <a:pt x="198074" y="690145"/>
                  <a:pt x="269046" y="732948"/>
                  <a:pt x="336887" y="780355"/>
                </a:cubicBezTo>
                <a:cubicBezTo>
                  <a:pt x="344620" y="785786"/>
                  <a:pt x="350787" y="785141"/>
                  <a:pt x="358151" y="780079"/>
                </a:cubicBezTo>
                <a:cubicBezTo>
                  <a:pt x="423784" y="735158"/>
                  <a:pt x="491442" y="693274"/>
                  <a:pt x="553760" y="643751"/>
                </a:cubicBezTo>
                <a:cubicBezTo>
                  <a:pt x="608531" y="600118"/>
                  <a:pt x="647100" y="545440"/>
                  <a:pt x="658515" y="475021"/>
                </a:cubicBezTo>
                <a:cubicBezTo>
                  <a:pt x="661644" y="455782"/>
                  <a:pt x="669929" y="435715"/>
                  <a:pt x="658883" y="415924"/>
                </a:cubicBezTo>
                <a:cubicBezTo>
                  <a:pt x="609728" y="327831"/>
                  <a:pt x="608163" y="238541"/>
                  <a:pt x="653728" y="148699"/>
                </a:cubicBezTo>
                <a:cubicBezTo>
                  <a:pt x="658699" y="138849"/>
                  <a:pt x="657502" y="132406"/>
                  <a:pt x="650598" y="124397"/>
                </a:cubicBezTo>
                <a:cubicBezTo>
                  <a:pt x="636146" y="107644"/>
                  <a:pt x="620313" y="91351"/>
                  <a:pt x="609451" y="72296"/>
                </a:cubicBezTo>
                <a:cubicBezTo>
                  <a:pt x="589016" y="36672"/>
                  <a:pt x="563978" y="32254"/>
                  <a:pt x="525869" y="45141"/>
                </a:cubicBezTo>
                <a:cubicBezTo>
                  <a:pt x="442746" y="73401"/>
                  <a:pt x="356310" y="78556"/>
                  <a:pt x="269138" y="67786"/>
                </a:cubicBezTo>
                <a:cubicBezTo>
                  <a:pt x="223664" y="62171"/>
                  <a:pt x="180032" y="48915"/>
                  <a:pt x="136123" y="36580"/>
                </a:cubicBezTo>
                <a:cubicBezTo>
                  <a:pt x="123881" y="33174"/>
                  <a:pt x="115688" y="34923"/>
                  <a:pt x="107588" y="45601"/>
                </a:cubicBezTo>
                <a:cubicBezTo>
                  <a:pt x="87889" y="71560"/>
                  <a:pt x="67453" y="96874"/>
                  <a:pt x="46466" y="121820"/>
                </a:cubicBezTo>
                <a:cubicBezTo>
                  <a:pt x="37168" y="132866"/>
                  <a:pt x="36892" y="142071"/>
                  <a:pt x="43336" y="155142"/>
                </a:cubicBezTo>
                <a:cubicBezTo>
                  <a:pt x="84022" y="238633"/>
                  <a:pt x="83194" y="322123"/>
                  <a:pt x="40942" y="404970"/>
                </a:cubicBezTo>
                <a:cubicBezTo>
                  <a:pt x="34867" y="416936"/>
                  <a:pt x="30725" y="428811"/>
                  <a:pt x="32474" y="442527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7" name="Forma libre: forma 86">
            <a:extLst>
              <a:ext uri="{FF2B5EF4-FFF2-40B4-BE49-F238E27FC236}">
                <a16:creationId xmlns:a16="http://schemas.microsoft.com/office/drawing/2014/main" id="{01F43481-B683-42DC-9AEA-8D4E38BFCC42}"/>
              </a:ext>
            </a:extLst>
          </p:cNvPr>
          <p:cNvSpPr/>
          <p:nvPr/>
        </p:nvSpPr>
        <p:spPr>
          <a:xfrm>
            <a:off x="338292" y="1792967"/>
            <a:ext cx="747681" cy="820752"/>
          </a:xfrm>
          <a:custGeom>
            <a:avLst/>
            <a:gdLst>
              <a:gd name="connsiteX0" fmla="*/ 625 w 747681"/>
              <a:gd name="connsiteY0" fmla="*/ 782835 h 820752"/>
              <a:gd name="connsiteX1" fmla="*/ 16366 w 747681"/>
              <a:gd name="connsiteY1" fmla="*/ 493978 h 820752"/>
              <a:gd name="connsiteX2" fmla="*/ 64509 w 747681"/>
              <a:gd name="connsiteY2" fmla="*/ 421717 h 820752"/>
              <a:gd name="connsiteX3" fmla="*/ 138886 w 747681"/>
              <a:gd name="connsiteY3" fmla="*/ 394010 h 820752"/>
              <a:gd name="connsiteX4" fmla="*/ 252938 w 747681"/>
              <a:gd name="connsiteY4" fmla="*/ 360043 h 820752"/>
              <a:gd name="connsiteX5" fmla="*/ 266009 w 747681"/>
              <a:gd name="connsiteY5" fmla="*/ 305365 h 820752"/>
              <a:gd name="connsiteX6" fmla="*/ 314612 w 747681"/>
              <a:gd name="connsiteY6" fmla="*/ 12641 h 820752"/>
              <a:gd name="connsiteX7" fmla="*/ 511418 w 747681"/>
              <a:gd name="connsiteY7" fmla="*/ 93002 h 820752"/>
              <a:gd name="connsiteX8" fmla="*/ 469443 w 747681"/>
              <a:gd name="connsiteY8" fmla="*/ 317423 h 820752"/>
              <a:gd name="connsiteX9" fmla="*/ 478740 w 747681"/>
              <a:gd name="connsiteY9" fmla="*/ 355440 h 820752"/>
              <a:gd name="connsiteX10" fmla="*/ 625101 w 747681"/>
              <a:gd name="connsiteY10" fmla="*/ 397232 h 820752"/>
              <a:gd name="connsiteX11" fmla="*/ 702240 w 747681"/>
              <a:gd name="connsiteY11" fmla="*/ 437090 h 820752"/>
              <a:gd name="connsiteX12" fmla="*/ 730776 w 747681"/>
              <a:gd name="connsiteY12" fmla="*/ 497107 h 820752"/>
              <a:gd name="connsiteX13" fmla="*/ 747622 w 747681"/>
              <a:gd name="connsiteY13" fmla="*/ 805387 h 820752"/>
              <a:gd name="connsiteX14" fmla="*/ 733354 w 747681"/>
              <a:gd name="connsiteY14" fmla="*/ 820576 h 820752"/>
              <a:gd name="connsiteX15" fmla="*/ 716416 w 747681"/>
              <a:gd name="connsiteY15" fmla="*/ 805848 h 820752"/>
              <a:gd name="connsiteX16" fmla="*/ 709328 w 747681"/>
              <a:gd name="connsiteY16" fmla="*/ 677068 h 820752"/>
              <a:gd name="connsiteX17" fmla="*/ 700768 w 747681"/>
              <a:gd name="connsiteY17" fmla="*/ 499409 h 820752"/>
              <a:gd name="connsiteX18" fmla="*/ 683094 w 747681"/>
              <a:gd name="connsiteY18" fmla="*/ 461484 h 820752"/>
              <a:gd name="connsiteX19" fmla="*/ 618474 w 747681"/>
              <a:gd name="connsiteY19" fmla="*/ 427148 h 820752"/>
              <a:gd name="connsiteX20" fmla="*/ 475886 w 747681"/>
              <a:gd name="connsiteY20" fmla="*/ 386462 h 820752"/>
              <a:gd name="connsiteX21" fmla="*/ 442380 w 747681"/>
              <a:gd name="connsiteY21" fmla="*/ 394930 h 820752"/>
              <a:gd name="connsiteX22" fmla="*/ 303106 w 747681"/>
              <a:gd name="connsiteY22" fmla="*/ 393642 h 820752"/>
              <a:gd name="connsiteX23" fmla="*/ 273005 w 747681"/>
              <a:gd name="connsiteY23" fmla="*/ 385357 h 820752"/>
              <a:gd name="connsiteX24" fmla="*/ 157297 w 747681"/>
              <a:gd name="connsiteY24" fmla="*/ 421165 h 820752"/>
              <a:gd name="connsiteX25" fmla="*/ 80618 w 747681"/>
              <a:gd name="connsiteY25" fmla="*/ 447676 h 820752"/>
              <a:gd name="connsiteX26" fmla="*/ 45086 w 747681"/>
              <a:gd name="connsiteY26" fmla="*/ 510915 h 820752"/>
              <a:gd name="connsiteX27" fmla="*/ 29898 w 747681"/>
              <a:gd name="connsiteY27" fmla="*/ 805571 h 820752"/>
              <a:gd name="connsiteX28" fmla="*/ 16550 w 747681"/>
              <a:gd name="connsiteY28" fmla="*/ 820207 h 820752"/>
              <a:gd name="connsiteX29" fmla="*/ 73 w 747681"/>
              <a:gd name="connsiteY29" fmla="*/ 804099 h 820752"/>
              <a:gd name="connsiteX30" fmla="*/ 73 w 747681"/>
              <a:gd name="connsiteY30" fmla="*/ 782559 h 820752"/>
              <a:gd name="connsiteX31" fmla="*/ 441 w 747681"/>
              <a:gd name="connsiteY31" fmla="*/ 782559 h 820752"/>
              <a:gd name="connsiteX32" fmla="*/ 498439 w 747681"/>
              <a:gd name="connsiteY32" fmla="*/ 174099 h 820752"/>
              <a:gd name="connsiteX33" fmla="*/ 469443 w 747681"/>
              <a:gd name="connsiteY33" fmla="*/ 81956 h 820752"/>
              <a:gd name="connsiteX34" fmla="*/ 290035 w 747681"/>
              <a:gd name="connsiteY34" fmla="*/ 67228 h 820752"/>
              <a:gd name="connsiteX35" fmla="*/ 281842 w 747681"/>
              <a:gd name="connsiteY35" fmla="*/ 277565 h 820752"/>
              <a:gd name="connsiteX36" fmla="*/ 460238 w 747681"/>
              <a:gd name="connsiteY36" fmla="*/ 282996 h 820752"/>
              <a:gd name="connsiteX37" fmla="*/ 498439 w 747681"/>
              <a:gd name="connsiteY37" fmla="*/ 174007 h 820752"/>
              <a:gd name="connsiteX38" fmla="*/ 372513 w 747681"/>
              <a:gd name="connsiteY38" fmla="*/ 394286 h 820752"/>
              <a:gd name="connsiteX39" fmla="*/ 422128 w 747681"/>
              <a:gd name="connsiteY39" fmla="*/ 372470 h 820752"/>
              <a:gd name="connsiteX40" fmla="*/ 424982 w 747681"/>
              <a:gd name="connsiteY40" fmla="*/ 350470 h 820752"/>
              <a:gd name="connsiteX41" fmla="*/ 408965 w 747681"/>
              <a:gd name="connsiteY41" fmla="*/ 350102 h 820752"/>
              <a:gd name="connsiteX42" fmla="*/ 337349 w 747681"/>
              <a:gd name="connsiteY42" fmla="*/ 350009 h 820752"/>
              <a:gd name="connsiteX43" fmla="*/ 321332 w 747681"/>
              <a:gd name="connsiteY43" fmla="*/ 350286 h 820752"/>
              <a:gd name="connsiteX44" fmla="*/ 324094 w 747681"/>
              <a:gd name="connsiteY44" fmla="*/ 370445 h 820752"/>
              <a:gd name="connsiteX45" fmla="*/ 372421 w 747681"/>
              <a:gd name="connsiteY45" fmla="*/ 394286 h 82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47681" h="820752">
                <a:moveTo>
                  <a:pt x="625" y="782835"/>
                </a:moveTo>
                <a:cubicBezTo>
                  <a:pt x="5780" y="686549"/>
                  <a:pt x="10659" y="590263"/>
                  <a:pt x="16366" y="493978"/>
                </a:cubicBezTo>
                <a:cubicBezTo>
                  <a:pt x="18299" y="461207"/>
                  <a:pt x="38919" y="439115"/>
                  <a:pt x="64509" y="421717"/>
                </a:cubicBezTo>
                <a:cubicBezTo>
                  <a:pt x="86877" y="406529"/>
                  <a:pt x="111823" y="398428"/>
                  <a:pt x="138886" y="394010"/>
                </a:cubicBezTo>
                <a:cubicBezTo>
                  <a:pt x="178100" y="387566"/>
                  <a:pt x="215197" y="372194"/>
                  <a:pt x="252938" y="360043"/>
                </a:cubicBezTo>
                <a:cubicBezTo>
                  <a:pt x="301633" y="344394"/>
                  <a:pt x="302001" y="342093"/>
                  <a:pt x="266009" y="305365"/>
                </a:cubicBezTo>
                <a:cubicBezTo>
                  <a:pt x="183623" y="221322"/>
                  <a:pt x="210594" y="58667"/>
                  <a:pt x="314612" y="12641"/>
                </a:cubicBezTo>
                <a:cubicBezTo>
                  <a:pt x="390094" y="-20773"/>
                  <a:pt x="475610" y="14114"/>
                  <a:pt x="511418" y="93002"/>
                </a:cubicBezTo>
                <a:cubicBezTo>
                  <a:pt x="547410" y="172258"/>
                  <a:pt x="531669" y="256577"/>
                  <a:pt x="469443" y="317423"/>
                </a:cubicBezTo>
                <a:cubicBezTo>
                  <a:pt x="450296" y="336202"/>
                  <a:pt x="452689" y="347800"/>
                  <a:pt x="478740" y="355440"/>
                </a:cubicBezTo>
                <a:cubicBezTo>
                  <a:pt x="527435" y="369708"/>
                  <a:pt x="574565" y="388947"/>
                  <a:pt x="625101" y="397232"/>
                </a:cubicBezTo>
                <a:cubicBezTo>
                  <a:pt x="654374" y="402018"/>
                  <a:pt x="680332" y="416286"/>
                  <a:pt x="702240" y="437090"/>
                </a:cubicBezTo>
                <a:cubicBezTo>
                  <a:pt x="719546" y="453475"/>
                  <a:pt x="729580" y="472622"/>
                  <a:pt x="730776" y="497107"/>
                </a:cubicBezTo>
                <a:cubicBezTo>
                  <a:pt x="735931" y="599929"/>
                  <a:pt x="741638" y="702658"/>
                  <a:pt x="747622" y="805387"/>
                </a:cubicBezTo>
                <a:cubicBezTo>
                  <a:pt x="748266" y="817078"/>
                  <a:pt x="743756" y="819563"/>
                  <a:pt x="733354" y="820576"/>
                </a:cubicBezTo>
                <a:cubicBezTo>
                  <a:pt x="721295" y="821680"/>
                  <a:pt x="716969" y="817722"/>
                  <a:pt x="716416" y="805848"/>
                </a:cubicBezTo>
                <a:cubicBezTo>
                  <a:pt x="714391" y="762860"/>
                  <a:pt x="711538" y="719964"/>
                  <a:pt x="709328" y="677068"/>
                </a:cubicBezTo>
                <a:cubicBezTo>
                  <a:pt x="706291" y="617879"/>
                  <a:pt x="703253" y="558690"/>
                  <a:pt x="700768" y="499409"/>
                </a:cubicBezTo>
                <a:cubicBezTo>
                  <a:pt x="700123" y="483852"/>
                  <a:pt x="693311" y="472070"/>
                  <a:pt x="683094" y="461484"/>
                </a:cubicBezTo>
                <a:cubicBezTo>
                  <a:pt x="665328" y="442981"/>
                  <a:pt x="643328" y="430738"/>
                  <a:pt x="618474" y="427148"/>
                </a:cubicBezTo>
                <a:cubicBezTo>
                  <a:pt x="568950" y="419968"/>
                  <a:pt x="523201" y="400638"/>
                  <a:pt x="475886" y="386462"/>
                </a:cubicBezTo>
                <a:cubicBezTo>
                  <a:pt x="461710" y="382227"/>
                  <a:pt x="453058" y="383056"/>
                  <a:pt x="442380" y="394930"/>
                </a:cubicBezTo>
                <a:cubicBezTo>
                  <a:pt x="406296" y="435065"/>
                  <a:pt x="338546" y="434328"/>
                  <a:pt x="303106" y="393642"/>
                </a:cubicBezTo>
                <a:cubicBezTo>
                  <a:pt x="293625" y="382688"/>
                  <a:pt x="285708" y="381123"/>
                  <a:pt x="273005" y="385357"/>
                </a:cubicBezTo>
                <a:cubicBezTo>
                  <a:pt x="234620" y="398060"/>
                  <a:pt x="196326" y="411316"/>
                  <a:pt x="157297" y="421165"/>
                </a:cubicBezTo>
                <a:cubicBezTo>
                  <a:pt x="130786" y="427885"/>
                  <a:pt x="103999" y="431475"/>
                  <a:pt x="80618" y="447676"/>
                </a:cubicBezTo>
                <a:cubicBezTo>
                  <a:pt x="58065" y="463325"/>
                  <a:pt x="46283" y="482471"/>
                  <a:pt x="45086" y="510915"/>
                </a:cubicBezTo>
                <a:cubicBezTo>
                  <a:pt x="41036" y="609226"/>
                  <a:pt x="35053" y="707353"/>
                  <a:pt x="29898" y="805571"/>
                </a:cubicBezTo>
                <a:cubicBezTo>
                  <a:pt x="29437" y="814592"/>
                  <a:pt x="27412" y="820484"/>
                  <a:pt x="16550" y="820207"/>
                </a:cubicBezTo>
                <a:cubicBezTo>
                  <a:pt x="5504" y="819931"/>
                  <a:pt x="-755" y="816249"/>
                  <a:pt x="73" y="804099"/>
                </a:cubicBezTo>
                <a:cubicBezTo>
                  <a:pt x="533" y="796919"/>
                  <a:pt x="73" y="789739"/>
                  <a:pt x="73" y="782559"/>
                </a:cubicBezTo>
                <a:cubicBezTo>
                  <a:pt x="165" y="782559"/>
                  <a:pt x="349" y="782559"/>
                  <a:pt x="441" y="782559"/>
                </a:cubicBezTo>
                <a:close/>
                <a:moveTo>
                  <a:pt x="498439" y="174099"/>
                </a:moveTo>
                <a:cubicBezTo>
                  <a:pt x="499451" y="142342"/>
                  <a:pt x="490246" y="110308"/>
                  <a:pt x="469443" y="81956"/>
                </a:cubicBezTo>
                <a:cubicBezTo>
                  <a:pt x="423325" y="19085"/>
                  <a:pt x="342596" y="12549"/>
                  <a:pt x="290035" y="67228"/>
                </a:cubicBezTo>
                <a:cubicBezTo>
                  <a:pt x="237565" y="121814"/>
                  <a:pt x="233791" y="219297"/>
                  <a:pt x="281842" y="277565"/>
                </a:cubicBezTo>
                <a:cubicBezTo>
                  <a:pt x="331182" y="337398"/>
                  <a:pt x="407952" y="339884"/>
                  <a:pt x="460238" y="282996"/>
                </a:cubicBezTo>
                <a:cubicBezTo>
                  <a:pt x="487577" y="253172"/>
                  <a:pt x="499083" y="217363"/>
                  <a:pt x="498439" y="174007"/>
                </a:cubicBezTo>
                <a:close/>
                <a:moveTo>
                  <a:pt x="372513" y="394286"/>
                </a:moveTo>
                <a:cubicBezTo>
                  <a:pt x="392304" y="392445"/>
                  <a:pt x="409609" y="387751"/>
                  <a:pt x="422128" y="372470"/>
                </a:cubicBezTo>
                <a:cubicBezTo>
                  <a:pt x="427467" y="365934"/>
                  <a:pt x="429216" y="357650"/>
                  <a:pt x="424982" y="350470"/>
                </a:cubicBezTo>
                <a:cubicBezTo>
                  <a:pt x="421024" y="343658"/>
                  <a:pt x="414212" y="348813"/>
                  <a:pt x="408965" y="350102"/>
                </a:cubicBezTo>
                <a:cubicBezTo>
                  <a:pt x="385032" y="355993"/>
                  <a:pt x="361282" y="355625"/>
                  <a:pt x="337349" y="350009"/>
                </a:cubicBezTo>
                <a:cubicBezTo>
                  <a:pt x="332010" y="348813"/>
                  <a:pt x="325382" y="343566"/>
                  <a:pt x="321332" y="350286"/>
                </a:cubicBezTo>
                <a:cubicBezTo>
                  <a:pt x="317282" y="356821"/>
                  <a:pt x="319675" y="364277"/>
                  <a:pt x="324094" y="370445"/>
                </a:cubicBezTo>
                <a:cubicBezTo>
                  <a:pt x="336152" y="387382"/>
                  <a:pt x="354287" y="391985"/>
                  <a:pt x="372421" y="394286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8" name="Forma libre: forma 87">
            <a:extLst>
              <a:ext uri="{FF2B5EF4-FFF2-40B4-BE49-F238E27FC236}">
                <a16:creationId xmlns:a16="http://schemas.microsoft.com/office/drawing/2014/main" id="{69E8DC72-5D4C-4A94-94D1-AAD1A7CA65C0}"/>
              </a:ext>
            </a:extLst>
          </p:cNvPr>
          <p:cNvSpPr/>
          <p:nvPr/>
        </p:nvSpPr>
        <p:spPr>
          <a:xfrm>
            <a:off x="338116" y="3936112"/>
            <a:ext cx="747169" cy="820662"/>
          </a:xfrm>
          <a:custGeom>
            <a:avLst/>
            <a:gdLst>
              <a:gd name="connsiteX0" fmla="*/ 894 w 747169"/>
              <a:gd name="connsiteY0" fmla="*/ 781447 h 820662"/>
              <a:gd name="connsiteX1" fmla="*/ 16542 w 747169"/>
              <a:gd name="connsiteY1" fmla="*/ 492775 h 820662"/>
              <a:gd name="connsiteX2" fmla="*/ 51430 w 747169"/>
              <a:gd name="connsiteY2" fmla="*/ 431652 h 820662"/>
              <a:gd name="connsiteX3" fmla="*/ 134184 w 747169"/>
              <a:gd name="connsiteY3" fmla="*/ 394832 h 820662"/>
              <a:gd name="connsiteX4" fmla="*/ 279901 w 747169"/>
              <a:gd name="connsiteY4" fmla="*/ 351384 h 820662"/>
              <a:gd name="connsiteX5" fmla="*/ 279901 w 747169"/>
              <a:gd name="connsiteY5" fmla="*/ 318797 h 820662"/>
              <a:gd name="connsiteX6" fmla="*/ 221541 w 747169"/>
              <a:gd name="connsiteY6" fmla="*/ 217173 h 820662"/>
              <a:gd name="connsiteX7" fmla="*/ 304571 w 747169"/>
              <a:gd name="connsiteY7" fmla="*/ 17790 h 820662"/>
              <a:gd name="connsiteX8" fmla="*/ 496130 w 747169"/>
              <a:gd name="connsiteY8" fmla="*/ 66025 h 820662"/>
              <a:gd name="connsiteX9" fmla="*/ 472012 w 747169"/>
              <a:gd name="connsiteY9" fmla="*/ 314563 h 820662"/>
              <a:gd name="connsiteX10" fmla="*/ 460230 w 747169"/>
              <a:gd name="connsiteY10" fmla="*/ 327542 h 820662"/>
              <a:gd name="connsiteX11" fmla="*/ 468422 w 747169"/>
              <a:gd name="connsiteY11" fmla="*/ 352304 h 820662"/>
              <a:gd name="connsiteX12" fmla="*/ 620307 w 747169"/>
              <a:gd name="connsiteY12" fmla="*/ 395937 h 820662"/>
              <a:gd name="connsiteX13" fmla="*/ 695605 w 747169"/>
              <a:gd name="connsiteY13" fmla="*/ 431100 h 820662"/>
              <a:gd name="connsiteX14" fmla="*/ 731229 w 747169"/>
              <a:gd name="connsiteY14" fmla="*/ 499863 h 820662"/>
              <a:gd name="connsiteX15" fmla="*/ 746970 w 747169"/>
              <a:gd name="connsiteY15" fmla="*/ 800318 h 820662"/>
              <a:gd name="connsiteX16" fmla="*/ 734359 w 747169"/>
              <a:gd name="connsiteY16" fmla="*/ 819741 h 820662"/>
              <a:gd name="connsiteX17" fmla="*/ 716685 w 747169"/>
              <a:gd name="connsiteY17" fmla="*/ 802159 h 820662"/>
              <a:gd name="connsiteX18" fmla="*/ 704718 w 747169"/>
              <a:gd name="connsiteY18" fmla="*/ 570006 h 820662"/>
              <a:gd name="connsiteX19" fmla="*/ 700576 w 747169"/>
              <a:gd name="connsiteY19" fmla="*/ 493971 h 820662"/>
              <a:gd name="connsiteX20" fmla="*/ 682994 w 747169"/>
              <a:gd name="connsiteY20" fmla="*/ 460188 h 820662"/>
              <a:gd name="connsiteX21" fmla="*/ 619663 w 747169"/>
              <a:gd name="connsiteY21" fmla="*/ 427142 h 820662"/>
              <a:gd name="connsiteX22" fmla="*/ 477075 w 747169"/>
              <a:gd name="connsiteY22" fmla="*/ 386640 h 820662"/>
              <a:gd name="connsiteX23" fmla="*/ 441819 w 747169"/>
              <a:gd name="connsiteY23" fmla="*/ 395937 h 820662"/>
              <a:gd name="connsiteX24" fmla="*/ 301533 w 747169"/>
              <a:gd name="connsiteY24" fmla="*/ 391334 h 820662"/>
              <a:gd name="connsiteX25" fmla="*/ 276679 w 747169"/>
              <a:gd name="connsiteY25" fmla="*/ 384246 h 820662"/>
              <a:gd name="connsiteX26" fmla="*/ 170544 w 747169"/>
              <a:gd name="connsiteY26" fmla="*/ 417845 h 820662"/>
              <a:gd name="connsiteX27" fmla="*/ 138234 w 747169"/>
              <a:gd name="connsiteY27" fmla="*/ 425025 h 820662"/>
              <a:gd name="connsiteX28" fmla="*/ 71221 w 747169"/>
              <a:gd name="connsiteY28" fmla="*/ 454665 h 820662"/>
              <a:gd name="connsiteX29" fmla="*/ 45447 w 747169"/>
              <a:gd name="connsiteY29" fmla="*/ 509160 h 820662"/>
              <a:gd name="connsiteX30" fmla="*/ 30258 w 747169"/>
              <a:gd name="connsiteY30" fmla="*/ 803724 h 820662"/>
              <a:gd name="connsiteX31" fmla="*/ 14425 w 747169"/>
              <a:gd name="connsiteY31" fmla="*/ 820661 h 820662"/>
              <a:gd name="connsiteX32" fmla="*/ 157 w 747169"/>
              <a:gd name="connsiteY32" fmla="*/ 802987 h 820662"/>
              <a:gd name="connsiteX33" fmla="*/ 249 w 747169"/>
              <a:gd name="connsiteY33" fmla="*/ 781447 h 820662"/>
              <a:gd name="connsiteX34" fmla="*/ 802 w 747169"/>
              <a:gd name="connsiteY34" fmla="*/ 781447 h 820662"/>
              <a:gd name="connsiteX35" fmla="*/ 498523 w 747169"/>
              <a:gd name="connsiteY35" fmla="*/ 176302 h 820662"/>
              <a:gd name="connsiteX36" fmla="*/ 476707 w 747169"/>
              <a:gd name="connsiteY36" fmla="*/ 92443 h 820662"/>
              <a:gd name="connsiteX37" fmla="*/ 305676 w 747169"/>
              <a:gd name="connsiteY37" fmla="*/ 53506 h 820662"/>
              <a:gd name="connsiteX38" fmla="*/ 294537 w 747169"/>
              <a:gd name="connsiteY38" fmla="*/ 291090 h 820662"/>
              <a:gd name="connsiteX39" fmla="*/ 456824 w 747169"/>
              <a:gd name="connsiteY39" fmla="*/ 286580 h 820662"/>
              <a:gd name="connsiteX40" fmla="*/ 498523 w 747169"/>
              <a:gd name="connsiteY40" fmla="*/ 176302 h 820662"/>
              <a:gd name="connsiteX41" fmla="*/ 371400 w 747169"/>
              <a:gd name="connsiteY41" fmla="*/ 392807 h 820662"/>
              <a:gd name="connsiteX42" fmla="*/ 424422 w 747169"/>
              <a:gd name="connsiteY42" fmla="*/ 368873 h 820662"/>
              <a:gd name="connsiteX43" fmla="*/ 425987 w 747169"/>
              <a:gd name="connsiteY43" fmla="*/ 350187 h 820662"/>
              <a:gd name="connsiteX44" fmla="*/ 410614 w 747169"/>
              <a:gd name="connsiteY44" fmla="*/ 349911 h 820662"/>
              <a:gd name="connsiteX45" fmla="*/ 337617 w 747169"/>
              <a:gd name="connsiteY45" fmla="*/ 349911 h 820662"/>
              <a:gd name="connsiteX46" fmla="*/ 320680 w 747169"/>
              <a:gd name="connsiteY46" fmla="*/ 350555 h 820662"/>
              <a:gd name="connsiteX47" fmla="*/ 324546 w 747169"/>
              <a:gd name="connsiteY47" fmla="*/ 370622 h 820662"/>
              <a:gd name="connsiteX48" fmla="*/ 371400 w 747169"/>
              <a:gd name="connsiteY48" fmla="*/ 392807 h 82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47169" h="820662">
                <a:moveTo>
                  <a:pt x="894" y="781447"/>
                </a:moveTo>
                <a:cubicBezTo>
                  <a:pt x="6049" y="685162"/>
                  <a:pt x="10927" y="588968"/>
                  <a:pt x="16542" y="492775"/>
                </a:cubicBezTo>
                <a:cubicBezTo>
                  <a:pt x="18015" y="467184"/>
                  <a:pt x="32191" y="447393"/>
                  <a:pt x="51430" y="431652"/>
                </a:cubicBezTo>
                <a:cubicBezTo>
                  <a:pt x="75455" y="411861"/>
                  <a:pt x="102795" y="399342"/>
                  <a:pt x="134184" y="394832"/>
                </a:cubicBezTo>
                <a:cubicBezTo>
                  <a:pt x="184812" y="387652"/>
                  <a:pt x="231114" y="365375"/>
                  <a:pt x="279901" y="351384"/>
                </a:cubicBezTo>
                <a:cubicBezTo>
                  <a:pt x="294261" y="347241"/>
                  <a:pt x="294169" y="331593"/>
                  <a:pt x="279901" y="318797"/>
                </a:cubicBezTo>
                <a:cubicBezTo>
                  <a:pt x="249156" y="291274"/>
                  <a:pt x="230101" y="257307"/>
                  <a:pt x="221541" y="217173"/>
                </a:cubicBezTo>
                <a:cubicBezTo>
                  <a:pt x="204787" y="138009"/>
                  <a:pt x="240595" y="52217"/>
                  <a:pt x="304571" y="17790"/>
                </a:cubicBezTo>
                <a:cubicBezTo>
                  <a:pt x="371768" y="-18294"/>
                  <a:pt x="451945" y="1865"/>
                  <a:pt x="496130" y="66025"/>
                </a:cubicBezTo>
                <a:cubicBezTo>
                  <a:pt x="549888" y="144084"/>
                  <a:pt x="539762" y="248102"/>
                  <a:pt x="472012" y="314563"/>
                </a:cubicBezTo>
                <a:cubicBezTo>
                  <a:pt x="467870" y="318706"/>
                  <a:pt x="462715" y="322480"/>
                  <a:pt x="460230" y="327542"/>
                </a:cubicBezTo>
                <a:cubicBezTo>
                  <a:pt x="455167" y="337852"/>
                  <a:pt x="454246" y="348346"/>
                  <a:pt x="468422" y="352304"/>
                </a:cubicBezTo>
                <a:cubicBezTo>
                  <a:pt x="519143" y="366572"/>
                  <a:pt x="567838" y="387744"/>
                  <a:pt x="620307" y="395937"/>
                </a:cubicBezTo>
                <a:cubicBezTo>
                  <a:pt x="648567" y="400355"/>
                  <a:pt x="673697" y="412874"/>
                  <a:pt x="695605" y="431100"/>
                </a:cubicBezTo>
                <a:cubicBezTo>
                  <a:pt x="716961" y="448866"/>
                  <a:pt x="729848" y="470590"/>
                  <a:pt x="731229" y="499863"/>
                </a:cubicBezTo>
                <a:cubicBezTo>
                  <a:pt x="735739" y="600014"/>
                  <a:pt x="741723" y="700166"/>
                  <a:pt x="746970" y="800318"/>
                </a:cubicBezTo>
                <a:cubicBezTo>
                  <a:pt x="747430" y="809523"/>
                  <a:pt x="748258" y="819096"/>
                  <a:pt x="734359" y="819741"/>
                </a:cubicBezTo>
                <a:cubicBezTo>
                  <a:pt x="721471" y="820385"/>
                  <a:pt x="717237" y="813942"/>
                  <a:pt x="716685" y="802159"/>
                </a:cubicBezTo>
                <a:cubicBezTo>
                  <a:pt x="712911" y="724744"/>
                  <a:pt x="708768" y="647329"/>
                  <a:pt x="704718" y="570006"/>
                </a:cubicBezTo>
                <a:cubicBezTo>
                  <a:pt x="703429" y="544599"/>
                  <a:pt x="702049" y="519285"/>
                  <a:pt x="700576" y="493971"/>
                </a:cubicBezTo>
                <a:cubicBezTo>
                  <a:pt x="699747" y="480163"/>
                  <a:pt x="692843" y="469301"/>
                  <a:pt x="682994" y="460188"/>
                </a:cubicBezTo>
                <a:cubicBezTo>
                  <a:pt x="664952" y="443435"/>
                  <a:pt x="643872" y="430456"/>
                  <a:pt x="619663" y="427142"/>
                </a:cubicBezTo>
                <a:cubicBezTo>
                  <a:pt x="570047" y="420330"/>
                  <a:pt x="524482" y="400539"/>
                  <a:pt x="477075" y="386640"/>
                </a:cubicBezTo>
                <a:cubicBezTo>
                  <a:pt x="461979" y="382221"/>
                  <a:pt x="453050" y="383326"/>
                  <a:pt x="441819" y="395937"/>
                </a:cubicBezTo>
                <a:cubicBezTo>
                  <a:pt x="406012" y="435979"/>
                  <a:pt x="335224" y="433401"/>
                  <a:pt x="301533" y="391334"/>
                </a:cubicBezTo>
                <a:cubicBezTo>
                  <a:pt x="293709" y="381669"/>
                  <a:pt x="287265" y="380840"/>
                  <a:pt x="276679" y="384246"/>
                </a:cubicBezTo>
                <a:cubicBezTo>
                  <a:pt x="241424" y="395845"/>
                  <a:pt x="205984" y="406983"/>
                  <a:pt x="170544" y="417845"/>
                </a:cubicBezTo>
                <a:cubicBezTo>
                  <a:pt x="160050" y="421067"/>
                  <a:pt x="149096" y="423276"/>
                  <a:pt x="138234" y="425025"/>
                </a:cubicBezTo>
                <a:cubicBezTo>
                  <a:pt x="113196" y="428891"/>
                  <a:pt x="90736" y="438280"/>
                  <a:pt x="71221" y="454665"/>
                </a:cubicBezTo>
                <a:cubicBezTo>
                  <a:pt x="54376" y="468933"/>
                  <a:pt x="46459" y="486515"/>
                  <a:pt x="45447" y="509160"/>
                </a:cubicBezTo>
                <a:cubicBezTo>
                  <a:pt x="41028" y="607378"/>
                  <a:pt x="35229" y="705505"/>
                  <a:pt x="30258" y="803724"/>
                </a:cubicBezTo>
                <a:cubicBezTo>
                  <a:pt x="29706" y="814494"/>
                  <a:pt x="26852" y="820753"/>
                  <a:pt x="14425" y="820661"/>
                </a:cubicBezTo>
                <a:cubicBezTo>
                  <a:pt x="1446" y="820569"/>
                  <a:pt x="-671" y="813665"/>
                  <a:pt x="157" y="802987"/>
                </a:cubicBezTo>
                <a:cubicBezTo>
                  <a:pt x="710" y="795900"/>
                  <a:pt x="249" y="788627"/>
                  <a:pt x="249" y="781447"/>
                </a:cubicBezTo>
                <a:cubicBezTo>
                  <a:pt x="433" y="781447"/>
                  <a:pt x="618" y="781447"/>
                  <a:pt x="802" y="781447"/>
                </a:cubicBezTo>
                <a:close/>
                <a:moveTo>
                  <a:pt x="498523" y="176302"/>
                </a:moveTo>
                <a:cubicBezTo>
                  <a:pt x="499904" y="147582"/>
                  <a:pt x="492172" y="119046"/>
                  <a:pt x="476707" y="92443"/>
                </a:cubicBezTo>
                <a:cubicBezTo>
                  <a:pt x="439426" y="28560"/>
                  <a:pt x="361275" y="10794"/>
                  <a:pt x="305676" y="53506"/>
                </a:cubicBezTo>
                <a:cubicBezTo>
                  <a:pt x="233968" y="108460"/>
                  <a:pt x="228353" y="229324"/>
                  <a:pt x="294537" y="291090"/>
                </a:cubicBezTo>
                <a:cubicBezTo>
                  <a:pt x="343601" y="336840"/>
                  <a:pt x="410430" y="334999"/>
                  <a:pt x="456824" y="286580"/>
                </a:cubicBezTo>
                <a:cubicBezTo>
                  <a:pt x="485820" y="256295"/>
                  <a:pt x="499444" y="220118"/>
                  <a:pt x="498523" y="176302"/>
                </a:cubicBezTo>
                <a:close/>
                <a:moveTo>
                  <a:pt x="371400" y="392807"/>
                </a:moveTo>
                <a:cubicBezTo>
                  <a:pt x="394597" y="392807"/>
                  <a:pt x="412363" y="386640"/>
                  <a:pt x="424422" y="368873"/>
                </a:cubicBezTo>
                <a:cubicBezTo>
                  <a:pt x="428196" y="363258"/>
                  <a:pt x="428840" y="355802"/>
                  <a:pt x="425987" y="350187"/>
                </a:cubicBezTo>
                <a:cubicBezTo>
                  <a:pt x="422213" y="342731"/>
                  <a:pt x="415677" y="348530"/>
                  <a:pt x="410614" y="349911"/>
                </a:cubicBezTo>
                <a:cubicBezTo>
                  <a:pt x="386220" y="356631"/>
                  <a:pt x="362011" y="356170"/>
                  <a:pt x="337617" y="349911"/>
                </a:cubicBezTo>
                <a:cubicBezTo>
                  <a:pt x="332002" y="348530"/>
                  <a:pt x="324730" y="342179"/>
                  <a:pt x="320680" y="350555"/>
                </a:cubicBezTo>
                <a:cubicBezTo>
                  <a:pt x="317642" y="356907"/>
                  <a:pt x="319575" y="364731"/>
                  <a:pt x="324546" y="370622"/>
                </a:cubicBezTo>
                <a:cubicBezTo>
                  <a:pt x="337433" y="385995"/>
                  <a:pt x="353818" y="393635"/>
                  <a:pt x="371400" y="392807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9" name="Forma libre: forma 88">
            <a:extLst>
              <a:ext uri="{FF2B5EF4-FFF2-40B4-BE49-F238E27FC236}">
                <a16:creationId xmlns:a16="http://schemas.microsoft.com/office/drawing/2014/main" id="{A8FEDE56-0D24-47EB-9726-5F25FCB427FD}"/>
              </a:ext>
            </a:extLst>
          </p:cNvPr>
          <p:cNvSpPr/>
          <p:nvPr/>
        </p:nvSpPr>
        <p:spPr>
          <a:xfrm>
            <a:off x="3527111" y="1153695"/>
            <a:ext cx="796524" cy="390666"/>
          </a:xfrm>
          <a:custGeom>
            <a:avLst/>
            <a:gdLst>
              <a:gd name="connsiteX0" fmla="*/ 328443 w 796524"/>
              <a:gd name="connsiteY0" fmla="*/ 306629 h 390666"/>
              <a:gd name="connsiteX1" fmla="*/ 335254 w 796524"/>
              <a:gd name="connsiteY1" fmla="*/ 334152 h 390666"/>
              <a:gd name="connsiteX2" fmla="*/ 312241 w 796524"/>
              <a:gd name="connsiteY2" fmla="*/ 379442 h 390666"/>
              <a:gd name="connsiteX3" fmla="*/ 293003 w 796524"/>
              <a:gd name="connsiteY3" fmla="*/ 387726 h 390666"/>
              <a:gd name="connsiteX4" fmla="*/ 283982 w 796524"/>
              <a:gd name="connsiteY4" fmla="*/ 366739 h 390666"/>
              <a:gd name="connsiteX5" fmla="*/ 298526 w 796524"/>
              <a:gd name="connsiteY5" fmla="*/ 326696 h 390666"/>
              <a:gd name="connsiteX6" fmla="*/ 265111 w 796524"/>
              <a:gd name="connsiteY6" fmla="*/ 300738 h 390666"/>
              <a:gd name="connsiteX7" fmla="*/ 144248 w 796524"/>
              <a:gd name="connsiteY7" fmla="*/ 217892 h 390666"/>
              <a:gd name="connsiteX8" fmla="*/ 112214 w 796524"/>
              <a:gd name="connsiteY8" fmla="*/ 226268 h 390666"/>
              <a:gd name="connsiteX9" fmla="*/ 31117 w 796524"/>
              <a:gd name="connsiteY9" fmla="*/ 377877 h 390666"/>
              <a:gd name="connsiteX10" fmla="*/ 11142 w 796524"/>
              <a:gd name="connsiteY10" fmla="*/ 388279 h 390666"/>
              <a:gd name="connsiteX11" fmla="*/ 3685 w 796524"/>
              <a:gd name="connsiteY11" fmla="*/ 363701 h 390666"/>
              <a:gd name="connsiteX12" fmla="*/ 90029 w 796524"/>
              <a:gd name="connsiteY12" fmla="*/ 203808 h 390666"/>
              <a:gd name="connsiteX13" fmla="*/ 142039 w 796524"/>
              <a:gd name="connsiteY13" fmla="*/ 181623 h 390666"/>
              <a:gd name="connsiteX14" fmla="*/ 164039 w 796524"/>
              <a:gd name="connsiteY14" fmla="*/ 171866 h 390666"/>
              <a:gd name="connsiteX15" fmla="*/ 291070 w 796524"/>
              <a:gd name="connsiteY15" fmla="*/ 93162 h 390666"/>
              <a:gd name="connsiteX16" fmla="*/ 341330 w 796524"/>
              <a:gd name="connsiteY16" fmla="*/ 97120 h 390666"/>
              <a:gd name="connsiteX17" fmla="*/ 478946 w 796524"/>
              <a:gd name="connsiteY17" fmla="*/ 134401 h 390666"/>
              <a:gd name="connsiteX18" fmla="*/ 512453 w 796524"/>
              <a:gd name="connsiteY18" fmla="*/ 127497 h 390666"/>
              <a:gd name="connsiteX19" fmla="*/ 640864 w 796524"/>
              <a:gd name="connsiteY19" fmla="*/ 16115 h 390666"/>
              <a:gd name="connsiteX20" fmla="*/ 712389 w 796524"/>
              <a:gd name="connsiteY20" fmla="*/ 15103 h 390666"/>
              <a:gd name="connsiteX21" fmla="*/ 736138 w 796524"/>
              <a:gd name="connsiteY21" fmla="*/ 18324 h 390666"/>
              <a:gd name="connsiteX22" fmla="*/ 785385 w 796524"/>
              <a:gd name="connsiteY22" fmla="*/ 33421 h 390666"/>
              <a:gd name="connsiteX23" fmla="*/ 785017 w 796524"/>
              <a:gd name="connsiteY23" fmla="*/ 86442 h 390666"/>
              <a:gd name="connsiteX24" fmla="*/ 577625 w 796524"/>
              <a:gd name="connsiteY24" fmla="*/ 288127 h 390666"/>
              <a:gd name="connsiteX25" fmla="*/ 536663 w 796524"/>
              <a:gd name="connsiteY25" fmla="*/ 304604 h 390666"/>
              <a:gd name="connsiteX26" fmla="*/ 451331 w 796524"/>
              <a:gd name="connsiteY26" fmla="*/ 314269 h 390666"/>
              <a:gd name="connsiteX27" fmla="*/ 338476 w 796524"/>
              <a:gd name="connsiteY27" fmla="*/ 307181 h 390666"/>
              <a:gd name="connsiteX28" fmla="*/ 328534 w 796524"/>
              <a:gd name="connsiteY28" fmla="*/ 306721 h 390666"/>
              <a:gd name="connsiteX29" fmla="*/ 431540 w 796524"/>
              <a:gd name="connsiteY29" fmla="*/ 283524 h 390666"/>
              <a:gd name="connsiteX30" fmla="*/ 538412 w 796524"/>
              <a:gd name="connsiteY30" fmla="*/ 273306 h 390666"/>
              <a:gd name="connsiteX31" fmla="*/ 563541 w 796524"/>
              <a:gd name="connsiteY31" fmla="*/ 259315 h 390666"/>
              <a:gd name="connsiteX32" fmla="*/ 621166 w 796524"/>
              <a:gd name="connsiteY32" fmla="*/ 203624 h 390666"/>
              <a:gd name="connsiteX33" fmla="*/ 756205 w 796524"/>
              <a:gd name="connsiteY33" fmla="*/ 73187 h 390666"/>
              <a:gd name="connsiteX34" fmla="*/ 758874 w 796524"/>
              <a:gd name="connsiteY34" fmla="*/ 50266 h 390666"/>
              <a:gd name="connsiteX35" fmla="*/ 738439 w 796524"/>
              <a:gd name="connsiteY35" fmla="*/ 53580 h 390666"/>
              <a:gd name="connsiteX36" fmla="*/ 574312 w 796524"/>
              <a:gd name="connsiteY36" fmla="*/ 183280 h 390666"/>
              <a:gd name="connsiteX37" fmla="*/ 565106 w 796524"/>
              <a:gd name="connsiteY37" fmla="*/ 197548 h 390666"/>
              <a:gd name="connsiteX38" fmla="*/ 504353 w 796524"/>
              <a:gd name="connsiteY38" fmla="*/ 237038 h 390666"/>
              <a:gd name="connsiteX39" fmla="*/ 425373 w 796524"/>
              <a:gd name="connsiteY39" fmla="*/ 223783 h 390666"/>
              <a:gd name="connsiteX40" fmla="*/ 329915 w 796524"/>
              <a:gd name="connsiteY40" fmla="*/ 230411 h 390666"/>
              <a:gd name="connsiteX41" fmla="*/ 313162 w 796524"/>
              <a:gd name="connsiteY41" fmla="*/ 223323 h 390666"/>
              <a:gd name="connsiteX42" fmla="*/ 316200 w 796524"/>
              <a:gd name="connsiteY42" fmla="*/ 203624 h 390666"/>
              <a:gd name="connsiteX43" fmla="*/ 391037 w 796524"/>
              <a:gd name="connsiteY43" fmla="*/ 186594 h 390666"/>
              <a:gd name="connsiteX44" fmla="*/ 508403 w 796524"/>
              <a:gd name="connsiteY44" fmla="*/ 206937 h 390666"/>
              <a:gd name="connsiteX45" fmla="*/ 529759 w 796524"/>
              <a:gd name="connsiteY45" fmla="*/ 201599 h 390666"/>
              <a:gd name="connsiteX46" fmla="*/ 531784 w 796524"/>
              <a:gd name="connsiteY46" fmla="*/ 186778 h 390666"/>
              <a:gd name="connsiteX47" fmla="*/ 512729 w 796524"/>
              <a:gd name="connsiteY47" fmla="*/ 174904 h 390666"/>
              <a:gd name="connsiteX48" fmla="*/ 335346 w 796524"/>
              <a:gd name="connsiteY48" fmla="*/ 127037 h 390666"/>
              <a:gd name="connsiteX49" fmla="*/ 186039 w 796524"/>
              <a:gd name="connsiteY49" fmla="*/ 192485 h 390666"/>
              <a:gd name="connsiteX50" fmla="*/ 190550 w 796524"/>
              <a:gd name="connsiteY50" fmla="*/ 213105 h 390666"/>
              <a:gd name="connsiteX51" fmla="*/ 274869 w 796524"/>
              <a:gd name="connsiteY51" fmla="*/ 269901 h 390666"/>
              <a:gd name="connsiteX52" fmla="*/ 287388 w 796524"/>
              <a:gd name="connsiteY52" fmla="*/ 274595 h 390666"/>
              <a:gd name="connsiteX53" fmla="*/ 431632 w 796524"/>
              <a:gd name="connsiteY53" fmla="*/ 283524 h 390666"/>
              <a:gd name="connsiteX54" fmla="*/ 536478 w 796524"/>
              <a:gd name="connsiteY54" fmla="*/ 148209 h 390666"/>
              <a:gd name="connsiteX55" fmla="*/ 567132 w 796524"/>
              <a:gd name="connsiteY55" fmla="*/ 149866 h 390666"/>
              <a:gd name="connsiteX56" fmla="*/ 686798 w 796524"/>
              <a:gd name="connsiteY56" fmla="*/ 52567 h 390666"/>
              <a:gd name="connsiteX57" fmla="*/ 692598 w 796524"/>
              <a:gd name="connsiteY57" fmla="*/ 39680 h 390666"/>
              <a:gd name="connsiteX58" fmla="*/ 679710 w 796524"/>
              <a:gd name="connsiteY58" fmla="*/ 31672 h 390666"/>
              <a:gd name="connsiteX59" fmla="*/ 658999 w 796524"/>
              <a:gd name="connsiteY59" fmla="*/ 40141 h 390666"/>
              <a:gd name="connsiteX60" fmla="*/ 567316 w 796524"/>
              <a:gd name="connsiteY60" fmla="*/ 119305 h 390666"/>
              <a:gd name="connsiteX61" fmla="*/ 536478 w 796524"/>
              <a:gd name="connsiteY61" fmla="*/ 148117 h 39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796524" h="390666">
                <a:moveTo>
                  <a:pt x="328443" y="306629"/>
                </a:moveTo>
                <a:cubicBezTo>
                  <a:pt x="343447" y="315190"/>
                  <a:pt x="341054" y="323935"/>
                  <a:pt x="335254" y="334152"/>
                </a:cubicBezTo>
                <a:cubicBezTo>
                  <a:pt x="326878" y="348881"/>
                  <a:pt x="319514" y="364161"/>
                  <a:pt x="312241" y="379442"/>
                </a:cubicBezTo>
                <a:cubicBezTo>
                  <a:pt x="308099" y="388187"/>
                  <a:pt x="303957" y="393618"/>
                  <a:pt x="293003" y="387726"/>
                </a:cubicBezTo>
                <a:cubicBezTo>
                  <a:pt x="283613" y="382755"/>
                  <a:pt x="278827" y="378521"/>
                  <a:pt x="283982" y="366739"/>
                </a:cubicBezTo>
                <a:cubicBezTo>
                  <a:pt x="289781" y="353483"/>
                  <a:pt x="305890" y="340780"/>
                  <a:pt x="298526" y="326696"/>
                </a:cubicBezTo>
                <a:cubicBezTo>
                  <a:pt x="292542" y="315282"/>
                  <a:pt x="276894" y="308838"/>
                  <a:pt x="265111" y="300738"/>
                </a:cubicBezTo>
                <a:cubicBezTo>
                  <a:pt x="224885" y="273030"/>
                  <a:pt x="184290" y="245875"/>
                  <a:pt x="144248" y="217892"/>
                </a:cubicBezTo>
                <a:cubicBezTo>
                  <a:pt x="129336" y="207490"/>
                  <a:pt x="120591" y="210067"/>
                  <a:pt x="112214" y="226268"/>
                </a:cubicBezTo>
                <a:cubicBezTo>
                  <a:pt x="85795" y="277081"/>
                  <a:pt x="58180" y="327341"/>
                  <a:pt x="31117" y="377877"/>
                </a:cubicBezTo>
                <a:cubicBezTo>
                  <a:pt x="26790" y="385977"/>
                  <a:pt x="24213" y="395090"/>
                  <a:pt x="11142" y="388279"/>
                </a:cubicBezTo>
                <a:cubicBezTo>
                  <a:pt x="-733" y="382019"/>
                  <a:pt x="-2942" y="375760"/>
                  <a:pt x="3685" y="363701"/>
                </a:cubicBezTo>
                <a:cubicBezTo>
                  <a:pt x="32866" y="310587"/>
                  <a:pt x="61033" y="256921"/>
                  <a:pt x="90029" y="203808"/>
                </a:cubicBezTo>
                <a:cubicBezTo>
                  <a:pt x="102088" y="181623"/>
                  <a:pt x="117737" y="174535"/>
                  <a:pt x="142039" y="181623"/>
                </a:cubicBezTo>
                <a:cubicBezTo>
                  <a:pt x="153821" y="185029"/>
                  <a:pt x="158700" y="180151"/>
                  <a:pt x="164039" y="171866"/>
                </a:cubicBezTo>
                <a:cubicBezTo>
                  <a:pt x="193771" y="125380"/>
                  <a:pt x="237496" y="101447"/>
                  <a:pt x="291070" y="93162"/>
                </a:cubicBezTo>
                <a:cubicBezTo>
                  <a:pt x="308283" y="90493"/>
                  <a:pt x="324852" y="92794"/>
                  <a:pt x="341330" y="97120"/>
                </a:cubicBezTo>
                <a:cubicBezTo>
                  <a:pt x="387263" y="109363"/>
                  <a:pt x="433289" y="121330"/>
                  <a:pt x="478946" y="134401"/>
                </a:cubicBezTo>
                <a:cubicBezTo>
                  <a:pt x="492110" y="138175"/>
                  <a:pt x="501591" y="137163"/>
                  <a:pt x="512453" y="127497"/>
                </a:cubicBezTo>
                <a:cubicBezTo>
                  <a:pt x="554705" y="89756"/>
                  <a:pt x="597877" y="53028"/>
                  <a:pt x="640864" y="16115"/>
                </a:cubicBezTo>
                <a:cubicBezTo>
                  <a:pt x="665350" y="-4873"/>
                  <a:pt x="687074" y="-5517"/>
                  <a:pt x="712389" y="15103"/>
                </a:cubicBezTo>
                <a:cubicBezTo>
                  <a:pt x="720581" y="21730"/>
                  <a:pt x="726104" y="23663"/>
                  <a:pt x="736138" y="18324"/>
                </a:cubicBezTo>
                <a:cubicBezTo>
                  <a:pt x="753812" y="9027"/>
                  <a:pt x="772130" y="15655"/>
                  <a:pt x="785385" y="33421"/>
                </a:cubicBezTo>
                <a:cubicBezTo>
                  <a:pt x="799837" y="52752"/>
                  <a:pt x="800758" y="70978"/>
                  <a:pt x="785017" y="86442"/>
                </a:cubicBezTo>
                <a:cubicBezTo>
                  <a:pt x="716255" y="154100"/>
                  <a:pt x="647124" y="221298"/>
                  <a:pt x="577625" y="288127"/>
                </a:cubicBezTo>
                <a:cubicBezTo>
                  <a:pt x="566671" y="298621"/>
                  <a:pt x="552127" y="303039"/>
                  <a:pt x="536663" y="304604"/>
                </a:cubicBezTo>
                <a:cubicBezTo>
                  <a:pt x="508127" y="307458"/>
                  <a:pt x="479867" y="312336"/>
                  <a:pt x="451331" y="314269"/>
                </a:cubicBezTo>
                <a:cubicBezTo>
                  <a:pt x="413590" y="316755"/>
                  <a:pt x="376125" y="308930"/>
                  <a:pt x="338476" y="307181"/>
                </a:cubicBezTo>
                <a:cubicBezTo>
                  <a:pt x="336543" y="307181"/>
                  <a:pt x="334702" y="306997"/>
                  <a:pt x="328534" y="306721"/>
                </a:cubicBezTo>
                <a:close/>
                <a:moveTo>
                  <a:pt x="431540" y="283524"/>
                </a:moveTo>
                <a:cubicBezTo>
                  <a:pt x="467532" y="284169"/>
                  <a:pt x="502696" y="276252"/>
                  <a:pt x="538412" y="273306"/>
                </a:cubicBezTo>
                <a:cubicBezTo>
                  <a:pt x="548537" y="272478"/>
                  <a:pt x="556361" y="266403"/>
                  <a:pt x="563541" y="259315"/>
                </a:cubicBezTo>
                <a:cubicBezTo>
                  <a:pt x="582596" y="240536"/>
                  <a:pt x="601927" y="222218"/>
                  <a:pt x="621166" y="203624"/>
                </a:cubicBezTo>
                <a:cubicBezTo>
                  <a:pt x="666179" y="160175"/>
                  <a:pt x="711100" y="116543"/>
                  <a:pt x="756205" y="73187"/>
                </a:cubicBezTo>
                <a:cubicBezTo>
                  <a:pt x="763753" y="65915"/>
                  <a:pt x="768172" y="59011"/>
                  <a:pt x="758874" y="50266"/>
                </a:cubicBezTo>
                <a:cubicBezTo>
                  <a:pt x="750774" y="42718"/>
                  <a:pt x="744606" y="48701"/>
                  <a:pt x="738439" y="53580"/>
                </a:cubicBezTo>
                <a:cubicBezTo>
                  <a:pt x="683760" y="96844"/>
                  <a:pt x="629082" y="140108"/>
                  <a:pt x="574312" y="183280"/>
                </a:cubicBezTo>
                <a:cubicBezTo>
                  <a:pt x="569525" y="187054"/>
                  <a:pt x="566763" y="191289"/>
                  <a:pt x="565106" y="197548"/>
                </a:cubicBezTo>
                <a:cubicBezTo>
                  <a:pt x="556914" y="229674"/>
                  <a:pt x="537215" y="242377"/>
                  <a:pt x="504353" y="237038"/>
                </a:cubicBezTo>
                <a:cubicBezTo>
                  <a:pt x="478026" y="232712"/>
                  <a:pt x="451883" y="227005"/>
                  <a:pt x="425373" y="223783"/>
                </a:cubicBezTo>
                <a:cubicBezTo>
                  <a:pt x="393339" y="219825"/>
                  <a:pt x="360384" y="204636"/>
                  <a:pt x="329915" y="230411"/>
                </a:cubicBezTo>
                <a:cubicBezTo>
                  <a:pt x="322459" y="236762"/>
                  <a:pt x="316936" y="230319"/>
                  <a:pt x="313162" y="223323"/>
                </a:cubicBezTo>
                <a:cubicBezTo>
                  <a:pt x="309112" y="215959"/>
                  <a:pt x="306534" y="209791"/>
                  <a:pt x="316200" y="203624"/>
                </a:cubicBezTo>
                <a:cubicBezTo>
                  <a:pt x="339305" y="188988"/>
                  <a:pt x="361765" y="179414"/>
                  <a:pt x="391037" y="186594"/>
                </a:cubicBezTo>
                <a:cubicBezTo>
                  <a:pt x="429515" y="195983"/>
                  <a:pt x="469281" y="200310"/>
                  <a:pt x="508403" y="206937"/>
                </a:cubicBezTo>
                <a:cubicBezTo>
                  <a:pt x="516411" y="208318"/>
                  <a:pt x="524052" y="208963"/>
                  <a:pt x="529759" y="201599"/>
                </a:cubicBezTo>
                <a:cubicBezTo>
                  <a:pt x="533165" y="197088"/>
                  <a:pt x="533993" y="191933"/>
                  <a:pt x="531784" y="186778"/>
                </a:cubicBezTo>
                <a:cubicBezTo>
                  <a:pt x="528286" y="178494"/>
                  <a:pt x="520277" y="176929"/>
                  <a:pt x="512729" y="174904"/>
                </a:cubicBezTo>
                <a:cubicBezTo>
                  <a:pt x="453632" y="158887"/>
                  <a:pt x="394627" y="142502"/>
                  <a:pt x="335346" y="127037"/>
                </a:cubicBezTo>
                <a:cubicBezTo>
                  <a:pt x="281128" y="112861"/>
                  <a:pt x="213655" y="143146"/>
                  <a:pt x="186039" y="192485"/>
                </a:cubicBezTo>
                <a:cubicBezTo>
                  <a:pt x="180884" y="201691"/>
                  <a:pt x="181161" y="206937"/>
                  <a:pt x="190550" y="213105"/>
                </a:cubicBezTo>
                <a:cubicBezTo>
                  <a:pt x="218901" y="231607"/>
                  <a:pt x="246701" y="251122"/>
                  <a:pt x="274869" y="269901"/>
                </a:cubicBezTo>
                <a:cubicBezTo>
                  <a:pt x="278551" y="272294"/>
                  <a:pt x="283245" y="274779"/>
                  <a:pt x="287388" y="274595"/>
                </a:cubicBezTo>
                <a:cubicBezTo>
                  <a:pt x="335807" y="272570"/>
                  <a:pt x="383397" y="282328"/>
                  <a:pt x="431632" y="283524"/>
                </a:cubicBezTo>
                <a:close/>
                <a:moveTo>
                  <a:pt x="536478" y="148209"/>
                </a:moveTo>
                <a:cubicBezTo>
                  <a:pt x="547801" y="152627"/>
                  <a:pt x="557558" y="157598"/>
                  <a:pt x="567132" y="149866"/>
                </a:cubicBezTo>
                <a:cubicBezTo>
                  <a:pt x="607266" y="117740"/>
                  <a:pt x="649241" y="87915"/>
                  <a:pt x="686798" y="52567"/>
                </a:cubicBezTo>
                <a:cubicBezTo>
                  <a:pt x="690296" y="49254"/>
                  <a:pt x="696095" y="46032"/>
                  <a:pt x="692598" y="39680"/>
                </a:cubicBezTo>
                <a:cubicBezTo>
                  <a:pt x="689928" y="34894"/>
                  <a:pt x="684865" y="32868"/>
                  <a:pt x="679710" y="31672"/>
                </a:cubicBezTo>
                <a:cubicBezTo>
                  <a:pt x="670873" y="29647"/>
                  <a:pt x="664890" y="34986"/>
                  <a:pt x="658999" y="40141"/>
                </a:cubicBezTo>
                <a:cubicBezTo>
                  <a:pt x="628438" y="66467"/>
                  <a:pt x="597785" y="92794"/>
                  <a:pt x="567316" y="119305"/>
                </a:cubicBezTo>
                <a:cubicBezTo>
                  <a:pt x="557282" y="128050"/>
                  <a:pt x="545499" y="135230"/>
                  <a:pt x="536478" y="148117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0" name="Forma libre: forma 89">
            <a:extLst>
              <a:ext uri="{FF2B5EF4-FFF2-40B4-BE49-F238E27FC236}">
                <a16:creationId xmlns:a16="http://schemas.microsoft.com/office/drawing/2014/main" id="{D3F494C8-E30D-4C2E-8D83-297EC376EE4C}"/>
              </a:ext>
            </a:extLst>
          </p:cNvPr>
          <p:cNvSpPr/>
          <p:nvPr/>
        </p:nvSpPr>
        <p:spPr>
          <a:xfrm>
            <a:off x="2442355" y="2224639"/>
            <a:ext cx="792200" cy="391194"/>
          </a:xfrm>
          <a:custGeom>
            <a:avLst/>
            <a:gdLst>
              <a:gd name="connsiteX0" fmla="*/ 442425 w 792200"/>
              <a:gd name="connsiteY0" fmla="*/ 315723 h 391194"/>
              <a:gd name="connsiteX1" fmla="*/ 349177 w 792200"/>
              <a:gd name="connsiteY1" fmla="*/ 309095 h 391194"/>
              <a:gd name="connsiteX2" fmla="*/ 337763 w 792200"/>
              <a:gd name="connsiteY2" fmla="*/ 319405 h 391194"/>
              <a:gd name="connsiteX3" fmla="*/ 306005 w 792200"/>
              <a:gd name="connsiteY3" fmla="*/ 387799 h 391194"/>
              <a:gd name="connsiteX4" fmla="*/ 286675 w 792200"/>
              <a:gd name="connsiteY4" fmla="*/ 385498 h 391194"/>
              <a:gd name="connsiteX5" fmla="*/ 281059 w 792200"/>
              <a:gd name="connsiteY5" fmla="*/ 371598 h 391194"/>
              <a:gd name="connsiteX6" fmla="*/ 282808 w 792200"/>
              <a:gd name="connsiteY6" fmla="*/ 368100 h 391194"/>
              <a:gd name="connsiteX7" fmla="*/ 263110 w 792200"/>
              <a:gd name="connsiteY7" fmla="*/ 300443 h 391194"/>
              <a:gd name="connsiteX8" fmla="*/ 148782 w 792200"/>
              <a:gd name="connsiteY8" fmla="*/ 221739 h 391194"/>
              <a:gd name="connsiteX9" fmla="*/ 109384 w 792200"/>
              <a:gd name="connsiteY9" fmla="*/ 232325 h 391194"/>
              <a:gd name="connsiteX10" fmla="*/ 32061 w 792200"/>
              <a:gd name="connsiteY10" fmla="*/ 377213 h 391194"/>
              <a:gd name="connsiteX11" fmla="*/ 8127 w 792200"/>
              <a:gd name="connsiteY11" fmla="*/ 386787 h 391194"/>
              <a:gd name="connsiteX12" fmla="*/ 5366 w 792200"/>
              <a:gd name="connsiteY12" fmla="*/ 362209 h 391194"/>
              <a:gd name="connsiteX13" fmla="*/ 87292 w 792200"/>
              <a:gd name="connsiteY13" fmla="*/ 208759 h 391194"/>
              <a:gd name="connsiteX14" fmla="*/ 144363 w 792200"/>
              <a:gd name="connsiteY14" fmla="*/ 183169 h 391194"/>
              <a:gd name="connsiteX15" fmla="*/ 161393 w 792200"/>
              <a:gd name="connsiteY15" fmla="*/ 174608 h 391194"/>
              <a:gd name="connsiteX16" fmla="*/ 289620 w 792200"/>
              <a:gd name="connsiteY16" fmla="*/ 94708 h 391194"/>
              <a:gd name="connsiteX17" fmla="*/ 341721 w 792200"/>
              <a:gd name="connsiteY17" fmla="*/ 98666 h 391194"/>
              <a:gd name="connsiteX18" fmla="*/ 477589 w 792200"/>
              <a:gd name="connsiteY18" fmla="*/ 135303 h 391194"/>
              <a:gd name="connsiteX19" fmla="*/ 507782 w 792200"/>
              <a:gd name="connsiteY19" fmla="*/ 128951 h 391194"/>
              <a:gd name="connsiteX20" fmla="*/ 634629 w 792200"/>
              <a:gd name="connsiteY20" fmla="*/ 18858 h 391194"/>
              <a:gd name="connsiteX21" fmla="*/ 709190 w 792200"/>
              <a:gd name="connsiteY21" fmla="*/ 16004 h 391194"/>
              <a:gd name="connsiteX22" fmla="*/ 731282 w 792200"/>
              <a:gd name="connsiteY22" fmla="*/ 19134 h 391194"/>
              <a:gd name="connsiteX23" fmla="*/ 781727 w 792200"/>
              <a:gd name="connsiteY23" fmla="*/ 34967 h 391194"/>
              <a:gd name="connsiteX24" fmla="*/ 780438 w 792200"/>
              <a:gd name="connsiteY24" fmla="*/ 87988 h 391194"/>
              <a:gd name="connsiteX25" fmla="*/ 664453 w 792200"/>
              <a:gd name="connsiteY25" fmla="*/ 201395 h 391194"/>
              <a:gd name="connsiteX26" fmla="*/ 597716 w 792200"/>
              <a:gd name="connsiteY26" fmla="*/ 267304 h 391194"/>
              <a:gd name="connsiteX27" fmla="*/ 516251 w 792200"/>
              <a:gd name="connsiteY27" fmla="*/ 306978 h 391194"/>
              <a:gd name="connsiteX28" fmla="*/ 442333 w 792200"/>
              <a:gd name="connsiteY28" fmla="*/ 315815 h 391194"/>
              <a:gd name="connsiteX29" fmla="*/ 439296 w 792200"/>
              <a:gd name="connsiteY29" fmla="*/ 284978 h 391194"/>
              <a:gd name="connsiteX30" fmla="*/ 507046 w 792200"/>
              <a:gd name="connsiteY30" fmla="*/ 277430 h 391194"/>
              <a:gd name="connsiteX31" fmla="*/ 576820 w 792200"/>
              <a:gd name="connsiteY31" fmla="*/ 244844 h 391194"/>
              <a:gd name="connsiteX32" fmla="*/ 751349 w 792200"/>
              <a:gd name="connsiteY32" fmla="*/ 73812 h 391194"/>
              <a:gd name="connsiteX33" fmla="*/ 755124 w 792200"/>
              <a:gd name="connsiteY33" fmla="*/ 50523 h 391194"/>
              <a:gd name="connsiteX34" fmla="*/ 735241 w 792200"/>
              <a:gd name="connsiteY34" fmla="*/ 54113 h 391194"/>
              <a:gd name="connsiteX35" fmla="*/ 574703 w 792200"/>
              <a:gd name="connsiteY35" fmla="*/ 181696 h 391194"/>
              <a:gd name="connsiteX36" fmla="*/ 561908 w 792200"/>
              <a:gd name="connsiteY36" fmla="*/ 200291 h 391194"/>
              <a:gd name="connsiteX37" fmla="*/ 503455 w 792200"/>
              <a:gd name="connsiteY37" fmla="*/ 237848 h 391194"/>
              <a:gd name="connsiteX38" fmla="*/ 426408 w 792200"/>
              <a:gd name="connsiteY38" fmla="*/ 225053 h 391194"/>
              <a:gd name="connsiteX39" fmla="*/ 327269 w 792200"/>
              <a:gd name="connsiteY39" fmla="*/ 231588 h 391194"/>
              <a:gd name="connsiteX40" fmla="*/ 313370 w 792200"/>
              <a:gd name="connsiteY40" fmla="*/ 225973 h 391194"/>
              <a:gd name="connsiteX41" fmla="*/ 309411 w 792200"/>
              <a:gd name="connsiteY41" fmla="*/ 209036 h 391194"/>
              <a:gd name="connsiteX42" fmla="*/ 368784 w 792200"/>
              <a:gd name="connsiteY42" fmla="*/ 184366 h 391194"/>
              <a:gd name="connsiteX43" fmla="*/ 505573 w 792200"/>
              <a:gd name="connsiteY43" fmla="*/ 207195 h 391194"/>
              <a:gd name="connsiteX44" fmla="*/ 530519 w 792200"/>
              <a:gd name="connsiteY44" fmla="*/ 196148 h 391194"/>
              <a:gd name="connsiteX45" fmla="*/ 512016 w 792200"/>
              <a:gd name="connsiteY45" fmla="*/ 175897 h 391194"/>
              <a:gd name="connsiteX46" fmla="*/ 338500 w 792200"/>
              <a:gd name="connsiteY46" fmla="*/ 128859 h 391194"/>
              <a:gd name="connsiteX47" fmla="*/ 200975 w 792200"/>
              <a:gd name="connsiteY47" fmla="*/ 172860 h 391194"/>
              <a:gd name="connsiteX48" fmla="*/ 206958 w 792200"/>
              <a:gd name="connsiteY48" fmla="*/ 224592 h 391194"/>
              <a:gd name="connsiteX49" fmla="*/ 239268 w 792200"/>
              <a:gd name="connsiteY49" fmla="*/ 246593 h 391194"/>
              <a:gd name="connsiteX50" fmla="*/ 314474 w 792200"/>
              <a:gd name="connsiteY50" fmla="*/ 276141 h 391194"/>
              <a:gd name="connsiteX51" fmla="*/ 439296 w 792200"/>
              <a:gd name="connsiteY51" fmla="*/ 284978 h 391194"/>
              <a:gd name="connsiteX52" fmla="*/ 532360 w 792200"/>
              <a:gd name="connsiteY52" fmla="*/ 146901 h 391194"/>
              <a:gd name="connsiteX53" fmla="*/ 570009 w 792200"/>
              <a:gd name="connsiteY53" fmla="*/ 147453 h 391194"/>
              <a:gd name="connsiteX54" fmla="*/ 679273 w 792200"/>
              <a:gd name="connsiteY54" fmla="*/ 56138 h 391194"/>
              <a:gd name="connsiteX55" fmla="*/ 687834 w 792200"/>
              <a:gd name="connsiteY55" fmla="*/ 38373 h 391194"/>
              <a:gd name="connsiteX56" fmla="*/ 661508 w 792200"/>
              <a:gd name="connsiteY56" fmla="*/ 36163 h 391194"/>
              <a:gd name="connsiteX57" fmla="*/ 532360 w 792200"/>
              <a:gd name="connsiteY57" fmla="*/ 146809 h 39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92200" h="391194">
                <a:moveTo>
                  <a:pt x="442425" y="315723"/>
                </a:moveTo>
                <a:cubicBezTo>
                  <a:pt x="407630" y="313238"/>
                  <a:pt x="378358" y="311028"/>
                  <a:pt x="349177" y="309095"/>
                </a:cubicBezTo>
                <a:cubicBezTo>
                  <a:pt x="341997" y="308635"/>
                  <a:pt x="339144" y="307807"/>
                  <a:pt x="337763" y="319405"/>
                </a:cubicBezTo>
                <a:cubicBezTo>
                  <a:pt x="334725" y="344535"/>
                  <a:pt x="319077" y="366167"/>
                  <a:pt x="306005" y="387799"/>
                </a:cubicBezTo>
                <a:cubicBezTo>
                  <a:pt x="301311" y="395532"/>
                  <a:pt x="292934" y="387983"/>
                  <a:pt x="286675" y="385498"/>
                </a:cubicBezTo>
                <a:cubicBezTo>
                  <a:pt x="280323" y="383013"/>
                  <a:pt x="277377" y="378410"/>
                  <a:pt x="281059" y="371598"/>
                </a:cubicBezTo>
                <a:cubicBezTo>
                  <a:pt x="281704" y="370494"/>
                  <a:pt x="282256" y="369297"/>
                  <a:pt x="282808" y="368100"/>
                </a:cubicBezTo>
                <a:cubicBezTo>
                  <a:pt x="295024" y="340420"/>
                  <a:pt x="288451" y="317868"/>
                  <a:pt x="263110" y="300443"/>
                </a:cubicBezTo>
                <a:cubicBezTo>
                  <a:pt x="225000" y="274208"/>
                  <a:pt x="186983" y="247881"/>
                  <a:pt x="148782" y="221739"/>
                </a:cubicBezTo>
                <a:cubicBezTo>
                  <a:pt x="125677" y="205998"/>
                  <a:pt x="122823" y="207010"/>
                  <a:pt x="109384" y="232325"/>
                </a:cubicBezTo>
                <a:cubicBezTo>
                  <a:pt x="83702" y="280652"/>
                  <a:pt x="57651" y="328794"/>
                  <a:pt x="32061" y="377213"/>
                </a:cubicBezTo>
                <a:cubicBezTo>
                  <a:pt x="26538" y="387707"/>
                  <a:pt x="21383" y="394427"/>
                  <a:pt x="8127" y="386787"/>
                </a:cubicBezTo>
                <a:cubicBezTo>
                  <a:pt x="-5128" y="379146"/>
                  <a:pt x="763" y="370770"/>
                  <a:pt x="5366" y="362209"/>
                </a:cubicBezTo>
                <a:cubicBezTo>
                  <a:pt x="32521" y="311028"/>
                  <a:pt x="59860" y="259848"/>
                  <a:pt x="87292" y="208759"/>
                </a:cubicBezTo>
                <a:cubicBezTo>
                  <a:pt x="101836" y="181604"/>
                  <a:pt x="113710" y="175897"/>
                  <a:pt x="144363" y="183169"/>
                </a:cubicBezTo>
                <a:cubicBezTo>
                  <a:pt x="154121" y="185471"/>
                  <a:pt x="157619" y="180684"/>
                  <a:pt x="161393" y="174608"/>
                </a:cubicBezTo>
                <a:cubicBezTo>
                  <a:pt x="191309" y="127294"/>
                  <a:pt x="234942" y="102624"/>
                  <a:pt x="289620" y="94708"/>
                </a:cubicBezTo>
                <a:cubicBezTo>
                  <a:pt x="307662" y="92130"/>
                  <a:pt x="324784" y="94340"/>
                  <a:pt x="341721" y="98666"/>
                </a:cubicBezTo>
                <a:cubicBezTo>
                  <a:pt x="387195" y="110265"/>
                  <a:pt x="432392" y="122599"/>
                  <a:pt x="477589" y="135303"/>
                </a:cubicBezTo>
                <a:cubicBezTo>
                  <a:pt x="489372" y="138616"/>
                  <a:pt x="498301" y="137328"/>
                  <a:pt x="507782" y="128951"/>
                </a:cubicBezTo>
                <a:cubicBezTo>
                  <a:pt x="549757" y="91946"/>
                  <a:pt x="592469" y="55678"/>
                  <a:pt x="634629" y="18858"/>
                </a:cubicBezTo>
                <a:cubicBezTo>
                  <a:pt x="662152" y="-5168"/>
                  <a:pt x="680470" y="-6364"/>
                  <a:pt x="709190" y="16004"/>
                </a:cubicBezTo>
                <a:cubicBezTo>
                  <a:pt x="716646" y="21803"/>
                  <a:pt x="721709" y="24197"/>
                  <a:pt x="731282" y="19134"/>
                </a:cubicBezTo>
                <a:cubicBezTo>
                  <a:pt x="750153" y="9100"/>
                  <a:pt x="767735" y="15544"/>
                  <a:pt x="781727" y="34967"/>
                </a:cubicBezTo>
                <a:cubicBezTo>
                  <a:pt x="795718" y="54482"/>
                  <a:pt x="796087" y="72432"/>
                  <a:pt x="780438" y="87988"/>
                </a:cubicBezTo>
                <a:cubicBezTo>
                  <a:pt x="742144" y="126189"/>
                  <a:pt x="703115" y="163562"/>
                  <a:pt x="664453" y="201395"/>
                </a:cubicBezTo>
                <a:cubicBezTo>
                  <a:pt x="642085" y="223212"/>
                  <a:pt x="618888" y="244383"/>
                  <a:pt x="597716" y="267304"/>
                </a:cubicBezTo>
                <a:cubicBezTo>
                  <a:pt x="575440" y="291514"/>
                  <a:pt x="550402" y="306242"/>
                  <a:pt x="516251" y="306978"/>
                </a:cubicBezTo>
                <a:cubicBezTo>
                  <a:pt x="489740" y="307530"/>
                  <a:pt x="463321" y="313146"/>
                  <a:pt x="442333" y="315815"/>
                </a:cubicBezTo>
                <a:close/>
                <a:moveTo>
                  <a:pt x="439296" y="284978"/>
                </a:moveTo>
                <a:cubicBezTo>
                  <a:pt x="457982" y="282769"/>
                  <a:pt x="482468" y="278442"/>
                  <a:pt x="507046" y="277430"/>
                </a:cubicBezTo>
                <a:cubicBezTo>
                  <a:pt x="535397" y="276233"/>
                  <a:pt x="556753" y="265187"/>
                  <a:pt x="576820" y="244844"/>
                </a:cubicBezTo>
                <a:cubicBezTo>
                  <a:pt x="633984" y="186851"/>
                  <a:pt x="692989" y="130700"/>
                  <a:pt x="751349" y="73812"/>
                </a:cubicBezTo>
                <a:cubicBezTo>
                  <a:pt x="758345" y="67001"/>
                  <a:pt x="764145" y="59913"/>
                  <a:pt x="755124" y="50523"/>
                </a:cubicBezTo>
                <a:cubicBezTo>
                  <a:pt x="746747" y="41870"/>
                  <a:pt x="741040" y="49511"/>
                  <a:pt x="735241" y="54113"/>
                </a:cubicBezTo>
                <a:cubicBezTo>
                  <a:pt x="681667" y="96549"/>
                  <a:pt x="628277" y="139261"/>
                  <a:pt x="574703" y="181696"/>
                </a:cubicBezTo>
                <a:cubicBezTo>
                  <a:pt x="568536" y="186667"/>
                  <a:pt x="564025" y="191822"/>
                  <a:pt x="561908" y="200291"/>
                </a:cubicBezTo>
                <a:cubicBezTo>
                  <a:pt x="554452" y="230115"/>
                  <a:pt x="533556" y="242911"/>
                  <a:pt x="503455" y="237848"/>
                </a:cubicBezTo>
                <a:cubicBezTo>
                  <a:pt x="477773" y="233521"/>
                  <a:pt x="452183" y="228919"/>
                  <a:pt x="426408" y="225053"/>
                </a:cubicBezTo>
                <a:cubicBezTo>
                  <a:pt x="392994" y="220082"/>
                  <a:pt x="358935" y="205538"/>
                  <a:pt x="327269" y="231588"/>
                </a:cubicBezTo>
                <a:cubicBezTo>
                  <a:pt x="321286" y="236467"/>
                  <a:pt x="316131" y="231864"/>
                  <a:pt x="313370" y="225973"/>
                </a:cubicBezTo>
                <a:cubicBezTo>
                  <a:pt x="310792" y="220542"/>
                  <a:pt x="302323" y="212994"/>
                  <a:pt x="309411" y="209036"/>
                </a:cubicBezTo>
                <a:cubicBezTo>
                  <a:pt x="328006" y="198542"/>
                  <a:pt x="343654" y="180040"/>
                  <a:pt x="368784" y="184366"/>
                </a:cubicBezTo>
                <a:cubicBezTo>
                  <a:pt x="414350" y="192282"/>
                  <a:pt x="460007" y="199278"/>
                  <a:pt x="505573" y="207195"/>
                </a:cubicBezTo>
                <a:cubicBezTo>
                  <a:pt x="517171" y="209220"/>
                  <a:pt x="527757" y="209220"/>
                  <a:pt x="530519" y="196148"/>
                </a:cubicBezTo>
                <a:cubicBezTo>
                  <a:pt x="533280" y="182893"/>
                  <a:pt x="522970" y="178843"/>
                  <a:pt x="512016" y="175897"/>
                </a:cubicBezTo>
                <a:cubicBezTo>
                  <a:pt x="454116" y="160341"/>
                  <a:pt x="396676" y="143403"/>
                  <a:pt x="338500" y="128859"/>
                </a:cubicBezTo>
                <a:cubicBezTo>
                  <a:pt x="284281" y="115235"/>
                  <a:pt x="237795" y="131436"/>
                  <a:pt x="200975" y="172860"/>
                </a:cubicBezTo>
                <a:cubicBezTo>
                  <a:pt x="175200" y="201764"/>
                  <a:pt x="176029" y="202684"/>
                  <a:pt x="206958" y="224592"/>
                </a:cubicBezTo>
                <a:cubicBezTo>
                  <a:pt x="217544" y="232140"/>
                  <a:pt x="229142" y="238492"/>
                  <a:pt x="239268" y="246593"/>
                </a:cubicBezTo>
                <a:cubicBezTo>
                  <a:pt x="261361" y="264266"/>
                  <a:pt x="283913" y="276509"/>
                  <a:pt x="314474" y="276141"/>
                </a:cubicBezTo>
                <a:cubicBezTo>
                  <a:pt x="354056" y="275681"/>
                  <a:pt x="393638" y="281388"/>
                  <a:pt x="439296" y="284978"/>
                </a:cubicBezTo>
                <a:close/>
                <a:moveTo>
                  <a:pt x="532360" y="146901"/>
                </a:moveTo>
                <a:cubicBezTo>
                  <a:pt x="547640" y="156106"/>
                  <a:pt x="559054" y="156658"/>
                  <a:pt x="570009" y="147453"/>
                </a:cubicBezTo>
                <a:cubicBezTo>
                  <a:pt x="606369" y="116892"/>
                  <a:pt x="645214" y="89369"/>
                  <a:pt x="679273" y="56138"/>
                </a:cubicBezTo>
                <a:cubicBezTo>
                  <a:pt x="683784" y="51720"/>
                  <a:pt x="696395" y="48314"/>
                  <a:pt x="687834" y="38373"/>
                </a:cubicBezTo>
                <a:cubicBezTo>
                  <a:pt x="680746" y="30272"/>
                  <a:pt x="670252" y="28799"/>
                  <a:pt x="661508" y="36163"/>
                </a:cubicBezTo>
                <a:cubicBezTo>
                  <a:pt x="618888" y="72340"/>
                  <a:pt x="576636" y="108884"/>
                  <a:pt x="532360" y="146809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3" name="Forma libre: forma 92">
            <a:extLst>
              <a:ext uri="{FF2B5EF4-FFF2-40B4-BE49-F238E27FC236}">
                <a16:creationId xmlns:a16="http://schemas.microsoft.com/office/drawing/2014/main" id="{282EFBD4-A8F8-47F0-B7B0-DE90C0F2C5C7}"/>
              </a:ext>
            </a:extLst>
          </p:cNvPr>
          <p:cNvSpPr/>
          <p:nvPr/>
        </p:nvSpPr>
        <p:spPr>
          <a:xfrm>
            <a:off x="2533226" y="3936014"/>
            <a:ext cx="617190" cy="617170"/>
          </a:xfrm>
          <a:custGeom>
            <a:avLst/>
            <a:gdLst>
              <a:gd name="connsiteX0" fmla="*/ 565021 w 617190"/>
              <a:gd name="connsiteY0" fmla="*/ 135714 h 617170"/>
              <a:gd name="connsiteX1" fmla="*/ 546427 w 617190"/>
              <a:gd name="connsiteY1" fmla="*/ 172442 h 617170"/>
              <a:gd name="connsiteX2" fmla="*/ 574963 w 617190"/>
              <a:gd name="connsiteY2" fmla="*/ 234209 h 617170"/>
              <a:gd name="connsiteX3" fmla="*/ 616846 w 617190"/>
              <a:gd name="connsiteY3" fmla="*/ 286217 h 617170"/>
              <a:gd name="connsiteX4" fmla="*/ 617122 w 617190"/>
              <a:gd name="connsiteY4" fmla="*/ 352679 h 617170"/>
              <a:gd name="connsiteX5" fmla="*/ 596687 w 617190"/>
              <a:gd name="connsiteY5" fmla="*/ 377533 h 617170"/>
              <a:gd name="connsiteX6" fmla="*/ 583339 w 617190"/>
              <a:gd name="connsiteY6" fmla="*/ 380294 h 617170"/>
              <a:gd name="connsiteX7" fmla="*/ 550477 w 617190"/>
              <a:gd name="connsiteY7" fmla="*/ 452094 h 617170"/>
              <a:gd name="connsiteX8" fmla="*/ 542653 w 617190"/>
              <a:gd name="connsiteY8" fmla="*/ 510270 h 617170"/>
              <a:gd name="connsiteX9" fmla="*/ 497363 w 617190"/>
              <a:gd name="connsiteY9" fmla="*/ 556204 h 617170"/>
              <a:gd name="connsiteX10" fmla="*/ 471681 w 617190"/>
              <a:gd name="connsiteY10" fmla="*/ 560530 h 617170"/>
              <a:gd name="connsiteX11" fmla="*/ 450878 w 617190"/>
              <a:gd name="connsiteY11" fmla="*/ 549760 h 617170"/>
              <a:gd name="connsiteX12" fmla="*/ 380826 w 617190"/>
              <a:gd name="connsiteY12" fmla="*/ 582807 h 617170"/>
              <a:gd name="connsiteX13" fmla="*/ 337746 w 617190"/>
              <a:gd name="connsiteY13" fmla="*/ 616958 h 617170"/>
              <a:gd name="connsiteX14" fmla="*/ 263461 w 617190"/>
              <a:gd name="connsiteY14" fmla="*/ 617142 h 617170"/>
              <a:gd name="connsiteX15" fmla="*/ 239160 w 617190"/>
              <a:gd name="connsiteY15" fmla="*/ 598271 h 617170"/>
              <a:gd name="connsiteX16" fmla="*/ 235754 w 617190"/>
              <a:gd name="connsiteY16" fmla="*/ 582991 h 617170"/>
              <a:gd name="connsiteX17" fmla="*/ 167268 w 617190"/>
              <a:gd name="connsiteY17" fmla="*/ 546355 h 617170"/>
              <a:gd name="connsiteX18" fmla="*/ 79543 w 617190"/>
              <a:gd name="connsiteY18" fmla="*/ 528588 h 617170"/>
              <a:gd name="connsiteX19" fmla="*/ 66471 w 617190"/>
              <a:gd name="connsiteY19" fmla="*/ 457985 h 617170"/>
              <a:gd name="connsiteX20" fmla="*/ 74940 w 617190"/>
              <a:gd name="connsiteY20" fmla="*/ 417391 h 617170"/>
              <a:gd name="connsiteX21" fmla="*/ 27994 w 617190"/>
              <a:gd name="connsiteY21" fmla="*/ 378545 h 617170"/>
              <a:gd name="connsiteX22" fmla="*/ 194 w 617190"/>
              <a:gd name="connsiteY22" fmla="*/ 344946 h 617170"/>
              <a:gd name="connsiteX23" fmla="*/ 10 w 617190"/>
              <a:gd name="connsiteY23" fmla="*/ 260903 h 617170"/>
              <a:gd name="connsiteX24" fmla="*/ 17224 w 617190"/>
              <a:gd name="connsiteY24" fmla="*/ 239547 h 617170"/>
              <a:gd name="connsiteX25" fmla="*/ 34437 w 617190"/>
              <a:gd name="connsiteY25" fmla="*/ 235773 h 617170"/>
              <a:gd name="connsiteX26" fmla="*/ 66655 w 617190"/>
              <a:gd name="connsiteY26" fmla="*/ 165354 h 617170"/>
              <a:gd name="connsiteX27" fmla="*/ 74940 w 617190"/>
              <a:gd name="connsiteY27" fmla="*/ 105152 h 617170"/>
              <a:gd name="connsiteX28" fmla="*/ 117560 w 617190"/>
              <a:gd name="connsiteY28" fmla="*/ 62073 h 617170"/>
              <a:gd name="connsiteX29" fmla="*/ 149594 w 617190"/>
              <a:gd name="connsiteY29" fmla="*/ 57838 h 617170"/>
              <a:gd name="connsiteX30" fmla="*/ 165150 w 617190"/>
              <a:gd name="connsiteY30" fmla="*/ 66031 h 617170"/>
              <a:gd name="connsiteX31" fmla="*/ 235938 w 617190"/>
              <a:gd name="connsiteY31" fmla="*/ 32340 h 617170"/>
              <a:gd name="connsiteX32" fmla="*/ 275980 w 617190"/>
              <a:gd name="connsiteY32" fmla="*/ 306 h 617170"/>
              <a:gd name="connsiteX33" fmla="*/ 354224 w 617190"/>
              <a:gd name="connsiteY33" fmla="*/ 30 h 617170"/>
              <a:gd name="connsiteX34" fmla="*/ 377144 w 617190"/>
              <a:gd name="connsiteY34" fmla="*/ 17704 h 617170"/>
              <a:gd name="connsiteX35" fmla="*/ 380919 w 617190"/>
              <a:gd name="connsiteY35" fmla="*/ 34825 h 617170"/>
              <a:gd name="connsiteX36" fmla="*/ 448392 w 617190"/>
              <a:gd name="connsiteY36" fmla="*/ 67504 h 617170"/>
              <a:gd name="connsiteX37" fmla="*/ 514301 w 617190"/>
              <a:gd name="connsiteY37" fmla="*/ 77629 h 617170"/>
              <a:gd name="connsiteX38" fmla="*/ 555724 w 617190"/>
              <a:gd name="connsiteY38" fmla="*/ 119144 h 617170"/>
              <a:gd name="connsiteX39" fmla="*/ 564929 w 617190"/>
              <a:gd name="connsiteY39" fmla="*/ 135621 h 617170"/>
              <a:gd name="connsiteX40" fmla="*/ 307646 w 617190"/>
              <a:gd name="connsiteY40" fmla="*/ 587041 h 617170"/>
              <a:gd name="connsiteX41" fmla="*/ 356341 w 617190"/>
              <a:gd name="connsiteY41" fmla="*/ 550313 h 617170"/>
              <a:gd name="connsiteX42" fmla="*/ 376408 w 617190"/>
              <a:gd name="connsiteY42" fmla="*/ 526287 h 617170"/>
              <a:gd name="connsiteX43" fmla="*/ 416082 w 617190"/>
              <a:gd name="connsiteY43" fmla="*/ 509718 h 617170"/>
              <a:gd name="connsiteX44" fmla="*/ 442041 w 617190"/>
              <a:gd name="connsiteY44" fmla="*/ 510639 h 617170"/>
              <a:gd name="connsiteX45" fmla="*/ 509238 w 617190"/>
              <a:gd name="connsiteY45" fmla="*/ 499777 h 617170"/>
              <a:gd name="connsiteX46" fmla="*/ 516234 w 617190"/>
              <a:gd name="connsiteY46" fmla="*/ 452554 h 617170"/>
              <a:gd name="connsiteX47" fmla="*/ 508778 w 617190"/>
              <a:gd name="connsiteY47" fmla="*/ 418127 h 617170"/>
              <a:gd name="connsiteX48" fmla="*/ 527740 w 617190"/>
              <a:gd name="connsiteY48" fmla="*/ 373114 h 617170"/>
              <a:gd name="connsiteX49" fmla="*/ 545782 w 617190"/>
              <a:gd name="connsiteY49" fmla="*/ 357005 h 617170"/>
              <a:gd name="connsiteX50" fmla="*/ 586929 w 617190"/>
              <a:gd name="connsiteY50" fmla="*/ 300946 h 617170"/>
              <a:gd name="connsiteX51" fmla="*/ 586929 w 617190"/>
              <a:gd name="connsiteY51" fmla="*/ 291188 h 617170"/>
              <a:gd name="connsiteX52" fmla="*/ 565666 w 617190"/>
              <a:gd name="connsiteY52" fmla="*/ 263481 h 617170"/>
              <a:gd name="connsiteX53" fmla="*/ 518995 w 617190"/>
              <a:gd name="connsiteY53" fmla="*/ 222242 h 617170"/>
              <a:gd name="connsiteX54" fmla="*/ 509790 w 617190"/>
              <a:gd name="connsiteY54" fmla="*/ 200702 h 617170"/>
              <a:gd name="connsiteX55" fmla="*/ 511263 w 617190"/>
              <a:gd name="connsiteY55" fmla="*/ 172902 h 617170"/>
              <a:gd name="connsiteX56" fmla="*/ 501138 w 617190"/>
              <a:gd name="connsiteY56" fmla="*/ 108466 h 617170"/>
              <a:gd name="connsiteX57" fmla="*/ 498376 w 617190"/>
              <a:gd name="connsiteY57" fmla="*/ 105705 h 617170"/>
              <a:gd name="connsiteX58" fmla="*/ 453547 w 617190"/>
              <a:gd name="connsiteY58" fmla="*/ 98893 h 617170"/>
              <a:gd name="connsiteX59" fmla="*/ 425195 w 617190"/>
              <a:gd name="connsiteY59" fmla="*/ 109295 h 617170"/>
              <a:gd name="connsiteX60" fmla="*/ 365546 w 617190"/>
              <a:gd name="connsiteY60" fmla="*/ 84717 h 617170"/>
              <a:gd name="connsiteX61" fmla="*/ 357353 w 617190"/>
              <a:gd name="connsiteY61" fmla="*/ 72106 h 617170"/>
              <a:gd name="connsiteX62" fmla="*/ 301110 w 617190"/>
              <a:gd name="connsiteY62" fmla="*/ 30315 h 617170"/>
              <a:gd name="connsiteX63" fmla="*/ 283528 w 617190"/>
              <a:gd name="connsiteY63" fmla="*/ 30315 h 617170"/>
              <a:gd name="connsiteX64" fmla="*/ 264750 w 617190"/>
              <a:gd name="connsiteY64" fmla="*/ 45135 h 617170"/>
              <a:gd name="connsiteX65" fmla="*/ 216791 w 617190"/>
              <a:gd name="connsiteY65" fmla="*/ 99721 h 617170"/>
              <a:gd name="connsiteX66" fmla="*/ 196908 w 617190"/>
              <a:gd name="connsiteY66" fmla="*/ 108006 h 617170"/>
              <a:gd name="connsiteX67" fmla="*/ 178037 w 617190"/>
              <a:gd name="connsiteY67" fmla="*/ 108006 h 617170"/>
              <a:gd name="connsiteX68" fmla="*/ 134313 w 617190"/>
              <a:gd name="connsiteY68" fmla="*/ 91345 h 617170"/>
              <a:gd name="connsiteX69" fmla="*/ 98689 w 617190"/>
              <a:gd name="connsiteY69" fmla="*/ 124023 h 617170"/>
              <a:gd name="connsiteX70" fmla="*/ 97308 w 617190"/>
              <a:gd name="connsiteY70" fmla="*/ 125404 h 617170"/>
              <a:gd name="connsiteX71" fmla="*/ 93810 w 617190"/>
              <a:gd name="connsiteY71" fmla="*/ 150994 h 617170"/>
              <a:gd name="connsiteX72" fmla="*/ 96388 w 617190"/>
              <a:gd name="connsiteY72" fmla="*/ 224911 h 617170"/>
              <a:gd name="connsiteX73" fmla="*/ 88932 w 617190"/>
              <a:gd name="connsiteY73" fmla="*/ 242953 h 617170"/>
              <a:gd name="connsiteX74" fmla="*/ 71074 w 617190"/>
              <a:gd name="connsiteY74" fmla="*/ 258878 h 617170"/>
              <a:gd name="connsiteX75" fmla="*/ 29743 w 617190"/>
              <a:gd name="connsiteY75" fmla="*/ 315306 h 617170"/>
              <a:gd name="connsiteX76" fmla="*/ 29743 w 617190"/>
              <a:gd name="connsiteY76" fmla="*/ 326996 h 617170"/>
              <a:gd name="connsiteX77" fmla="*/ 50362 w 617190"/>
              <a:gd name="connsiteY77" fmla="*/ 353231 h 617170"/>
              <a:gd name="connsiteX78" fmla="*/ 82580 w 617190"/>
              <a:gd name="connsiteY78" fmla="*/ 364093 h 617170"/>
              <a:gd name="connsiteX79" fmla="*/ 100254 w 617190"/>
              <a:gd name="connsiteY79" fmla="*/ 458354 h 617170"/>
              <a:gd name="connsiteX80" fmla="*/ 110656 w 617190"/>
              <a:gd name="connsiteY80" fmla="*/ 517082 h 617170"/>
              <a:gd name="connsiteX81" fmla="*/ 143150 w 617190"/>
              <a:gd name="connsiteY81" fmla="*/ 523250 h 617170"/>
              <a:gd name="connsiteX82" fmla="*/ 232440 w 617190"/>
              <a:gd name="connsiteY82" fmla="*/ 523526 h 617170"/>
              <a:gd name="connsiteX83" fmla="*/ 239712 w 617190"/>
              <a:gd name="connsiteY83" fmla="*/ 526287 h 617170"/>
              <a:gd name="connsiteX84" fmla="*/ 260055 w 617190"/>
              <a:gd name="connsiteY84" fmla="*/ 549944 h 617170"/>
              <a:gd name="connsiteX85" fmla="*/ 307370 w 617190"/>
              <a:gd name="connsiteY85" fmla="*/ 587133 h 61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17190" h="617170">
                <a:moveTo>
                  <a:pt x="565021" y="135714"/>
                </a:moveTo>
                <a:cubicBezTo>
                  <a:pt x="559314" y="146944"/>
                  <a:pt x="552870" y="159739"/>
                  <a:pt x="546427" y="172442"/>
                </a:cubicBezTo>
                <a:cubicBezTo>
                  <a:pt x="533632" y="197480"/>
                  <a:pt x="547715" y="228133"/>
                  <a:pt x="574963" y="234209"/>
                </a:cubicBezTo>
                <a:cubicBezTo>
                  <a:pt x="623566" y="245163"/>
                  <a:pt x="616202" y="237154"/>
                  <a:pt x="616846" y="286217"/>
                </a:cubicBezTo>
                <a:cubicBezTo>
                  <a:pt x="617122" y="308402"/>
                  <a:pt x="616018" y="330586"/>
                  <a:pt x="617122" y="352679"/>
                </a:cubicBezTo>
                <a:cubicBezTo>
                  <a:pt x="617951" y="368327"/>
                  <a:pt x="611231" y="375507"/>
                  <a:pt x="596687" y="377533"/>
                </a:cubicBezTo>
                <a:cubicBezTo>
                  <a:pt x="592176" y="378177"/>
                  <a:pt x="587758" y="379281"/>
                  <a:pt x="583339" y="380294"/>
                </a:cubicBezTo>
                <a:cubicBezTo>
                  <a:pt x="545230" y="389039"/>
                  <a:pt x="532251" y="417391"/>
                  <a:pt x="550477" y="452094"/>
                </a:cubicBezTo>
                <a:cubicBezTo>
                  <a:pt x="567138" y="483668"/>
                  <a:pt x="567415" y="483944"/>
                  <a:pt x="542653" y="510270"/>
                </a:cubicBezTo>
                <a:cubicBezTo>
                  <a:pt x="527924" y="525919"/>
                  <a:pt x="512184" y="540647"/>
                  <a:pt x="497363" y="556204"/>
                </a:cubicBezTo>
                <a:cubicBezTo>
                  <a:pt x="489539" y="564489"/>
                  <a:pt x="481899" y="567066"/>
                  <a:pt x="471681" y="560530"/>
                </a:cubicBezTo>
                <a:cubicBezTo>
                  <a:pt x="465145" y="556296"/>
                  <a:pt x="457874" y="553258"/>
                  <a:pt x="450878" y="549760"/>
                </a:cubicBezTo>
                <a:cubicBezTo>
                  <a:pt x="415898" y="531995"/>
                  <a:pt x="389203" y="544606"/>
                  <a:pt x="380826" y="582807"/>
                </a:cubicBezTo>
                <a:cubicBezTo>
                  <a:pt x="375791" y="605571"/>
                  <a:pt x="361431" y="616958"/>
                  <a:pt x="337746" y="616958"/>
                </a:cubicBezTo>
                <a:cubicBezTo>
                  <a:pt x="312985" y="616958"/>
                  <a:pt x="288223" y="616313"/>
                  <a:pt x="263461" y="617142"/>
                </a:cubicBezTo>
                <a:cubicBezTo>
                  <a:pt x="249285" y="617602"/>
                  <a:pt x="241185" y="612631"/>
                  <a:pt x="239160" y="598271"/>
                </a:cubicBezTo>
                <a:cubicBezTo>
                  <a:pt x="238423" y="593117"/>
                  <a:pt x="236858" y="588146"/>
                  <a:pt x="235754" y="582991"/>
                </a:cubicBezTo>
                <a:cubicBezTo>
                  <a:pt x="228205" y="546815"/>
                  <a:pt x="201418" y="532455"/>
                  <a:pt x="167268" y="546355"/>
                </a:cubicBezTo>
                <a:cubicBezTo>
                  <a:pt x="117192" y="566698"/>
                  <a:pt x="116915" y="566974"/>
                  <a:pt x="79543" y="528588"/>
                </a:cubicBezTo>
                <a:cubicBezTo>
                  <a:pt x="43182" y="491216"/>
                  <a:pt x="47509" y="506864"/>
                  <a:pt x="66471" y="457985"/>
                </a:cubicBezTo>
                <a:cubicBezTo>
                  <a:pt x="71442" y="445098"/>
                  <a:pt x="79819" y="433776"/>
                  <a:pt x="74940" y="417391"/>
                </a:cubicBezTo>
                <a:cubicBezTo>
                  <a:pt x="67576" y="392721"/>
                  <a:pt x="52572" y="382043"/>
                  <a:pt x="27994" y="378545"/>
                </a:cubicBezTo>
                <a:cubicBezTo>
                  <a:pt x="10" y="374495"/>
                  <a:pt x="194" y="373114"/>
                  <a:pt x="194" y="344946"/>
                </a:cubicBezTo>
                <a:cubicBezTo>
                  <a:pt x="194" y="316963"/>
                  <a:pt x="655" y="288887"/>
                  <a:pt x="10" y="260903"/>
                </a:cubicBezTo>
                <a:cubicBezTo>
                  <a:pt x="-266" y="248016"/>
                  <a:pt x="4981" y="241480"/>
                  <a:pt x="17224" y="239547"/>
                </a:cubicBezTo>
                <a:cubicBezTo>
                  <a:pt x="23023" y="238627"/>
                  <a:pt x="28638" y="236970"/>
                  <a:pt x="34437" y="235773"/>
                </a:cubicBezTo>
                <a:cubicBezTo>
                  <a:pt x="71534" y="228041"/>
                  <a:pt x="84882" y="198953"/>
                  <a:pt x="66655" y="165354"/>
                </a:cubicBezTo>
                <a:cubicBezTo>
                  <a:pt x="54505" y="142958"/>
                  <a:pt x="57266" y="122891"/>
                  <a:pt x="74940" y="105152"/>
                </a:cubicBezTo>
                <a:cubicBezTo>
                  <a:pt x="89208" y="90885"/>
                  <a:pt x="104212" y="77261"/>
                  <a:pt x="117560" y="62073"/>
                </a:cubicBezTo>
                <a:cubicBezTo>
                  <a:pt x="127777" y="50474"/>
                  <a:pt x="137443" y="49369"/>
                  <a:pt x="149594" y="57838"/>
                </a:cubicBezTo>
                <a:cubicBezTo>
                  <a:pt x="154380" y="61152"/>
                  <a:pt x="159995" y="63269"/>
                  <a:pt x="165150" y="66031"/>
                </a:cubicBezTo>
                <a:cubicBezTo>
                  <a:pt x="200498" y="84901"/>
                  <a:pt x="227561" y="72014"/>
                  <a:pt x="235938" y="32340"/>
                </a:cubicBezTo>
                <a:cubicBezTo>
                  <a:pt x="240476" y="10920"/>
                  <a:pt x="253823" y="242"/>
                  <a:pt x="275980" y="306"/>
                </a:cubicBezTo>
                <a:cubicBezTo>
                  <a:pt x="302031" y="306"/>
                  <a:pt x="328173" y="951"/>
                  <a:pt x="354224" y="30"/>
                </a:cubicBezTo>
                <a:cubicBezTo>
                  <a:pt x="367847" y="-430"/>
                  <a:pt x="375119" y="4356"/>
                  <a:pt x="377144" y="17704"/>
                </a:cubicBezTo>
                <a:cubicBezTo>
                  <a:pt x="378065" y="23503"/>
                  <a:pt x="379722" y="29118"/>
                  <a:pt x="380919" y="34825"/>
                </a:cubicBezTo>
                <a:cubicBezTo>
                  <a:pt x="388651" y="70541"/>
                  <a:pt x="415898" y="83428"/>
                  <a:pt x="448392" y="67504"/>
                </a:cubicBezTo>
                <a:cubicBezTo>
                  <a:pt x="493589" y="45319"/>
                  <a:pt x="478493" y="42926"/>
                  <a:pt x="514301" y="77629"/>
                </a:cubicBezTo>
                <a:cubicBezTo>
                  <a:pt x="528293" y="91253"/>
                  <a:pt x="542008" y="105245"/>
                  <a:pt x="555724" y="119144"/>
                </a:cubicBezTo>
                <a:cubicBezTo>
                  <a:pt x="559774" y="123287"/>
                  <a:pt x="564561" y="127061"/>
                  <a:pt x="564929" y="135621"/>
                </a:cubicBezTo>
                <a:close/>
                <a:moveTo>
                  <a:pt x="307646" y="587041"/>
                </a:moveTo>
                <a:cubicBezTo>
                  <a:pt x="353119" y="586673"/>
                  <a:pt x="346768" y="591828"/>
                  <a:pt x="356341" y="550313"/>
                </a:cubicBezTo>
                <a:cubicBezTo>
                  <a:pt x="359102" y="538346"/>
                  <a:pt x="364902" y="530614"/>
                  <a:pt x="376408" y="526287"/>
                </a:cubicBezTo>
                <a:cubicBezTo>
                  <a:pt x="389848" y="521317"/>
                  <a:pt x="403103" y="515793"/>
                  <a:pt x="416082" y="509718"/>
                </a:cubicBezTo>
                <a:cubicBezTo>
                  <a:pt x="425195" y="505484"/>
                  <a:pt x="433020" y="506312"/>
                  <a:pt x="442041" y="510639"/>
                </a:cubicBezTo>
                <a:cubicBezTo>
                  <a:pt x="479782" y="528681"/>
                  <a:pt x="479505" y="528036"/>
                  <a:pt x="509238" y="499777"/>
                </a:cubicBezTo>
                <a:cubicBezTo>
                  <a:pt x="531791" y="478329"/>
                  <a:pt x="531146" y="481090"/>
                  <a:pt x="516234" y="452554"/>
                </a:cubicBezTo>
                <a:cubicBezTo>
                  <a:pt x="510711" y="441968"/>
                  <a:pt x="501966" y="432027"/>
                  <a:pt x="508778" y="418127"/>
                </a:cubicBezTo>
                <a:cubicBezTo>
                  <a:pt x="515866" y="403491"/>
                  <a:pt x="521757" y="388210"/>
                  <a:pt x="527740" y="373114"/>
                </a:cubicBezTo>
                <a:cubicBezTo>
                  <a:pt x="531146" y="364553"/>
                  <a:pt x="536761" y="359675"/>
                  <a:pt x="545782" y="357005"/>
                </a:cubicBezTo>
                <a:cubicBezTo>
                  <a:pt x="587022" y="345130"/>
                  <a:pt x="586929" y="344946"/>
                  <a:pt x="586929" y="300946"/>
                </a:cubicBezTo>
                <a:cubicBezTo>
                  <a:pt x="586929" y="297724"/>
                  <a:pt x="586469" y="294318"/>
                  <a:pt x="586929" y="291188"/>
                </a:cubicBezTo>
                <a:cubicBezTo>
                  <a:pt x="589507" y="274435"/>
                  <a:pt x="582787" y="264125"/>
                  <a:pt x="565666" y="263481"/>
                </a:cubicBezTo>
                <a:cubicBezTo>
                  <a:pt x="538418" y="262376"/>
                  <a:pt x="525531" y="246543"/>
                  <a:pt x="518995" y="222242"/>
                </a:cubicBezTo>
                <a:cubicBezTo>
                  <a:pt x="516970" y="214786"/>
                  <a:pt x="513196" y="207698"/>
                  <a:pt x="509790" y="200702"/>
                </a:cubicBezTo>
                <a:cubicBezTo>
                  <a:pt x="505096" y="191036"/>
                  <a:pt x="506385" y="182384"/>
                  <a:pt x="511263" y="172902"/>
                </a:cubicBezTo>
                <a:cubicBezTo>
                  <a:pt x="529581" y="136634"/>
                  <a:pt x="529305" y="136542"/>
                  <a:pt x="501138" y="108466"/>
                </a:cubicBezTo>
                <a:cubicBezTo>
                  <a:pt x="500217" y="107546"/>
                  <a:pt x="499112" y="106717"/>
                  <a:pt x="498376" y="105705"/>
                </a:cubicBezTo>
                <a:cubicBezTo>
                  <a:pt x="485857" y="87294"/>
                  <a:pt x="471221" y="87479"/>
                  <a:pt x="453547" y="98893"/>
                </a:cubicBezTo>
                <a:cubicBezTo>
                  <a:pt x="445170" y="104232"/>
                  <a:pt x="436334" y="113253"/>
                  <a:pt x="425195" y="109295"/>
                </a:cubicBezTo>
                <a:cubicBezTo>
                  <a:pt x="405036" y="102023"/>
                  <a:pt x="385337" y="93186"/>
                  <a:pt x="365546" y="84717"/>
                </a:cubicBezTo>
                <a:cubicBezTo>
                  <a:pt x="360207" y="82416"/>
                  <a:pt x="358826" y="77077"/>
                  <a:pt x="357353" y="72106"/>
                </a:cubicBezTo>
                <a:cubicBezTo>
                  <a:pt x="348820" y="44242"/>
                  <a:pt x="330079" y="30315"/>
                  <a:pt x="301110" y="30315"/>
                </a:cubicBezTo>
                <a:cubicBezTo>
                  <a:pt x="295219" y="30315"/>
                  <a:pt x="289328" y="30591"/>
                  <a:pt x="283528" y="30315"/>
                </a:cubicBezTo>
                <a:cubicBezTo>
                  <a:pt x="272850" y="29855"/>
                  <a:pt x="264934" y="33721"/>
                  <a:pt x="264750" y="45135"/>
                </a:cubicBezTo>
                <a:cubicBezTo>
                  <a:pt x="264105" y="77169"/>
                  <a:pt x="245419" y="92450"/>
                  <a:pt x="216791" y="99721"/>
                </a:cubicBezTo>
                <a:cubicBezTo>
                  <a:pt x="209887" y="101470"/>
                  <a:pt x="203536" y="105061"/>
                  <a:pt x="196908" y="108006"/>
                </a:cubicBezTo>
                <a:cubicBezTo>
                  <a:pt x="190649" y="110768"/>
                  <a:pt x="184573" y="110860"/>
                  <a:pt x="178037" y="108006"/>
                </a:cubicBezTo>
                <a:cubicBezTo>
                  <a:pt x="163493" y="101655"/>
                  <a:pt x="150146" y="84533"/>
                  <a:pt x="134313" y="91345"/>
                </a:cubicBezTo>
                <a:cubicBezTo>
                  <a:pt x="120321" y="97328"/>
                  <a:pt x="110380" y="112793"/>
                  <a:pt x="98689" y="124023"/>
                </a:cubicBezTo>
                <a:cubicBezTo>
                  <a:pt x="98229" y="124483"/>
                  <a:pt x="97769" y="125036"/>
                  <a:pt x="97308" y="125404"/>
                </a:cubicBezTo>
                <a:cubicBezTo>
                  <a:pt x="88288" y="132860"/>
                  <a:pt x="86631" y="141697"/>
                  <a:pt x="93810" y="150994"/>
                </a:cubicBezTo>
                <a:cubicBezTo>
                  <a:pt x="112405" y="175112"/>
                  <a:pt x="111484" y="199597"/>
                  <a:pt x="96388" y="224911"/>
                </a:cubicBezTo>
                <a:cubicBezTo>
                  <a:pt x="93074" y="230434"/>
                  <a:pt x="90957" y="236786"/>
                  <a:pt x="88932" y="242953"/>
                </a:cubicBezTo>
                <a:cubicBezTo>
                  <a:pt x="85986" y="251790"/>
                  <a:pt x="80187" y="256209"/>
                  <a:pt x="71074" y="258878"/>
                </a:cubicBezTo>
                <a:cubicBezTo>
                  <a:pt x="29651" y="271029"/>
                  <a:pt x="29743" y="271305"/>
                  <a:pt x="29743" y="315306"/>
                </a:cubicBezTo>
                <a:cubicBezTo>
                  <a:pt x="29743" y="319172"/>
                  <a:pt x="30203" y="323222"/>
                  <a:pt x="29743" y="326996"/>
                </a:cubicBezTo>
                <a:cubicBezTo>
                  <a:pt x="27350" y="343197"/>
                  <a:pt x="34345" y="350653"/>
                  <a:pt x="50362" y="353231"/>
                </a:cubicBezTo>
                <a:cubicBezTo>
                  <a:pt x="61593" y="355072"/>
                  <a:pt x="77978" y="353507"/>
                  <a:pt x="82580" y="364093"/>
                </a:cubicBezTo>
                <a:cubicBezTo>
                  <a:pt x="95559" y="393641"/>
                  <a:pt x="120505" y="420520"/>
                  <a:pt x="100254" y="458354"/>
                </a:cubicBezTo>
                <a:cubicBezTo>
                  <a:pt x="83041" y="490571"/>
                  <a:pt x="85986" y="491492"/>
                  <a:pt x="110656" y="517082"/>
                </a:cubicBezTo>
                <a:cubicBezTo>
                  <a:pt x="120690" y="527484"/>
                  <a:pt x="130355" y="531442"/>
                  <a:pt x="143150" y="523250"/>
                </a:cubicBezTo>
                <a:cubicBezTo>
                  <a:pt x="172975" y="504011"/>
                  <a:pt x="202707" y="504931"/>
                  <a:pt x="232440" y="523526"/>
                </a:cubicBezTo>
                <a:cubicBezTo>
                  <a:pt x="234557" y="524906"/>
                  <a:pt x="237227" y="525551"/>
                  <a:pt x="239712" y="526287"/>
                </a:cubicBezTo>
                <a:cubicBezTo>
                  <a:pt x="251771" y="529693"/>
                  <a:pt x="257294" y="537978"/>
                  <a:pt x="260055" y="549944"/>
                </a:cubicBezTo>
                <a:cubicBezTo>
                  <a:pt x="268524" y="586949"/>
                  <a:pt x="268800" y="586857"/>
                  <a:pt x="307370" y="587133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4" name="Forma libre: forma 93">
            <a:extLst>
              <a:ext uri="{FF2B5EF4-FFF2-40B4-BE49-F238E27FC236}">
                <a16:creationId xmlns:a16="http://schemas.microsoft.com/office/drawing/2014/main" id="{A996BF5D-E62C-4953-AABA-695A62920A7F}"/>
              </a:ext>
            </a:extLst>
          </p:cNvPr>
          <p:cNvSpPr/>
          <p:nvPr/>
        </p:nvSpPr>
        <p:spPr>
          <a:xfrm>
            <a:off x="2708879" y="3106567"/>
            <a:ext cx="291867" cy="578546"/>
          </a:xfrm>
          <a:custGeom>
            <a:avLst/>
            <a:gdLst>
              <a:gd name="connsiteX0" fmla="*/ 146446 w 291867"/>
              <a:gd name="connsiteY0" fmla="*/ 578176 h 578546"/>
              <a:gd name="connsiteX1" fmla="*/ 15456 w 291867"/>
              <a:gd name="connsiteY1" fmla="*/ 578361 h 578546"/>
              <a:gd name="connsiteX2" fmla="*/ 2569 w 291867"/>
              <a:gd name="connsiteY2" fmla="*/ 559674 h 578546"/>
              <a:gd name="connsiteX3" fmla="*/ 26503 w 291867"/>
              <a:gd name="connsiteY3" fmla="*/ 499841 h 578546"/>
              <a:gd name="connsiteX4" fmla="*/ 49976 w 291867"/>
              <a:gd name="connsiteY4" fmla="*/ 484929 h 578546"/>
              <a:gd name="connsiteX5" fmla="*/ 77867 w 291867"/>
              <a:gd name="connsiteY5" fmla="*/ 478393 h 578546"/>
              <a:gd name="connsiteX6" fmla="*/ 70779 w 291867"/>
              <a:gd name="connsiteY6" fmla="*/ 448200 h 578546"/>
              <a:gd name="connsiteX7" fmla="*/ 73725 w 291867"/>
              <a:gd name="connsiteY7" fmla="*/ 420861 h 578546"/>
              <a:gd name="connsiteX8" fmla="*/ 82562 w 291867"/>
              <a:gd name="connsiteY8" fmla="*/ 398769 h 578546"/>
              <a:gd name="connsiteX9" fmla="*/ 86428 w 291867"/>
              <a:gd name="connsiteY9" fmla="*/ 168272 h 578546"/>
              <a:gd name="connsiteX10" fmla="*/ 69398 w 291867"/>
              <a:gd name="connsiteY10" fmla="*/ 73091 h 578546"/>
              <a:gd name="connsiteX11" fmla="*/ 66085 w 291867"/>
              <a:gd name="connsiteY11" fmla="*/ 51827 h 578546"/>
              <a:gd name="connsiteX12" fmla="*/ 76763 w 291867"/>
              <a:gd name="connsiteY12" fmla="*/ 38572 h 578546"/>
              <a:gd name="connsiteX13" fmla="*/ 91307 w 291867"/>
              <a:gd name="connsiteY13" fmla="*/ 21266 h 578546"/>
              <a:gd name="connsiteX14" fmla="*/ 106219 w 291867"/>
              <a:gd name="connsiteY14" fmla="*/ 2 h 578546"/>
              <a:gd name="connsiteX15" fmla="*/ 123157 w 291867"/>
              <a:gd name="connsiteY15" fmla="*/ 19977 h 578546"/>
              <a:gd name="connsiteX16" fmla="*/ 152613 w 291867"/>
              <a:gd name="connsiteY16" fmla="*/ 37743 h 578546"/>
              <a:gd name="connsiteX17" fmla="*/ 168814 w 291867"/>
              <a:gd name="connsiteY17" fmla="*/ 19885 h 578546"/>
              <a:gd name="connsiteX18" fmla="*/ 185383 w 291867"/>
              <a:gd name="connsiteY18" fmla="*/ 94 h 578546"/>
              <a:gd name="connsiteX19" fmla="*/ 198547 w 291867"/>
              <a:gd name="connsiteY19" fmla="*/ 18781 h 578546"/>
              <a:gd name="connsiteX20" fmla="*/ 212722 w 291867"/>
              <a:gd name="connsiteY20" fmla="*/ 37375 h 578546"/>
              <a:gd name="connsiteX21" fmla="*/ 224505 w 291867"/>
              <a:gd name="connsiteY21" fmla="*/ 54773 h 578546"/>
              <a:gd name="connsiteX22" fmla="*/ 204070 w 291867"/>
              <a:gd name="connsiteY22" fmla="*/ 149678 h 578546"/>
              <a:gd name="connsiteX23" fmla="*/ 202873 w 291867"/>
              <a:gd name="connsiteY23" fmla="*/ 186406 h 578546"/>
              <a:gd name="connsiteX24" fmla="*/ 209593 w 291867"/>
              <a:gd name="connsiteY24" fmla="*/ 397296 h 578546"/>
              <a:gd name="connsiteX25" fmla="*/ 219810 w 291867"/>
              <a:gd name="connsiteY25" fmla="*/ 422702 h 578546"/>
              <a:gd name="connsiteX26" fmla="*/ 218890 w 291867"/>
              <a:gd name="connsiteY26" fmla="*/ 449765 h 578546"/>
              <a:gd name="connsiteX27" fmla="*/ 211710 w 291867"/>
              <a:gd name="connsiteY27" fmla="*/ 477657 h 578546"/>
              <a:gd name="connsiteX28" fmla="*/ 233250 w 291867"/>
              <a:gd name="connsiteY28" fmla="*/ 485113 h 578546"/>
              <a:gd name="connsiteX29" fmla="*/ 268229 w 291867"/>
              <a:gd name="connsiteY29" fmla="*/ 509322 h 578546"/>
              <a:gd name="connsiteX30" fmla="*/ 289493 w 291867"/>
              <a:gd name="connsiteY30" fmla="*/ 563909 h 578546"/>
              <a:gd name="connsiteX31" fmla="*/ 279276 w 291867"/>
              <a:gd name="connsiteY31" fmla="*/ 578545 h 578546"/>
              <a:gd name="connsiteX32" fmla="*/ 146353 w 291867"/>
              <a:gd name="connsiteY32" fmla="*/ 578361 h 578546"/>
              <a:gd name="connsiteX33" fmla="*/ 177651 w 291867"/>
              <a:gd name="connsiteY33" fmla="*/ 215402 h 578546"/>
              <a:gd name="connsiteX34" fmla="*/ 173509 w 291867"/>
              <a:gd name="connsiteY34" fmla="*/ 215402 h 578546"/>
              <a:gd name="connsiteX35" fmla="*/ 173509 w 291867"/>
              <a:gd name="connsiteY35" fmla="*/ 176281 h 578546"/>
              <a:gd name="connsiteX36" fmla="*/ 135952 w 291867"/>
              <a:gd name="connsiteY36" fmla="*/ 143602 h 578546"/>
              <a:gd name="connsiteX37" fmla="*/ 119106 w 291867"/>
              <a:gd name="connsiteY37" fmla="*/ 161829 h 578546"/>
              <a:gd name="connsiteX38" fmla="*/ 112755 w 291867"/>
              <a:gd name="connsiteY38" fmla="*/ 380450 h 578546"/>
              <a:gd name="connsiteX39" fmla="*/ 152245 w 291867"/>
              <a:gd name="connsiteY39" fmla="*/ 419940 h 578546"/>
              <a:gd name="connsiteX40" fmla="*/ 177651 w 291867"/>
              <a:gd name="connsiteY40" fmla="*/ 393061 h 578546"/>
              <a:gd name="connsiteX41" fmla="*/ 177651 w 291867"/>
              <a:gd name="connsiteY41" fmla="*/ 215402 h 578546"/>
              <a:gd name="connsiteX42" fmla="*/ 144697 w 291867"/>
              <a:gd name="connsiteY42" fmla="*/ 548260 h 578546"/>
              <a:gd name="connsiteX43" fmla="*/ 226806 w 291867"/>
              <a:gd name="connsiteY43" fmla="*/ 548076 h 578546"/>
              <a:gd name="connsiteX44" fmla="*/ 246229 w 291867"/>
              <a:gd name="connsiteY44" fmla="*/ 544486 h 578546"/>
              <a:gd name="connsiteX45" fmla="*/ 237392 w 291867"/>
              <a:gd name="connsiteY45" fmla="*/ 519724 h 578546"/>
              <a:gd name="connsiteX46" fmla="*/ 219166 w 291867"/>
              <a:gd name="connsiteY46" fmla="*/ 515305 h 578546"/>
              <a:gd name="connsiteX47" fmla="*/ 82286 w 291867"/>
              <a:gd name="connsiteY47" fmla="*/ 515213 h 578546"/>
              <a:gd name="connsiteX48" fmla="*/ 62771 w 291867"/>
              <a:gd name="connsiteY48" fmla="*/ 515674 h 578546"/>
              <a:gd name="connsiteX49" fmla="*/ 45005 w 291867"/>
              <a:gd name="connsiteY49" fmla="*/ 540436 h 578546"/>
              <a:gd name="connsiteX50" fmla="*/ 62679 w 291867"/>
              <a:gd name="connsiteY50" fmla="*/ 547984 h 578546"/>
              <a:gd name="connsiteX51" fmla="*/ 144788 w 291867"/>
              <a:gd name="connsiteY51" fmla="*/ 548260 h 578546"/>
              <a:gd name="connsiteX52" fmla="*/ 146077 w 291867"/>
              <a:gd name="connsiteY52" fmla="*/ 114238 h 578546"/>
              <a:gd name="connsiteX53" fmla="*/ 188513 w 291867"/>
              <a:gd name="connsiteY53" fmla="*/ 82480 h 578546"/>
              <a:gd name="connsiteX54" fmla="*/ 176178 w 291867"/>
              <a:gd name="connsiteY54" fmla="*/ 69133 h 578546"/>
              <a:gd name="connsiteX55" fmla="*/ 112110 w 291867"/>
              <a:gd name="connsiteY55" fmla="*/ 69133 h 578546"/>
              <a:gd name="connsiteX56" fmla="*/ 101340 w 291867"/>
              <a:gd name="connsiteY56" fmla="*/ 77786 h 578546"/>
              <a:gd name="connsiteX57" fmla="*/ 132454 w 291867"/>
              <a:gd name="connsiteY57" fmla="*/ 114238 h 578546"/>
              <a:gd name="connsiteX58" fmla="*/ 146077 w 291867"/>
              <a:gd name="connsiteY58" fmla="*/ 114238 h 578546"/>
              <a:gd name="connsiteX59" fmla="*/ 143684 w 291867"/>
              <a:gd name="connsiteY59" fmla="*/ 485297 h 578546"/>
              <a:gd name="connsiteX60" fmla="*/ 159241 w 291867"/>
              <a:gd name="connsiteY60" fmla="*/ 485297 h 578546"/>
              <a:gd name="connsiteX61" fmla="*/ 180873 w 291867"/>
              <a:gd name="connsiteY61" fmla="*/ 468820 h 578546"/>
              <a:gd name="connsiteX62" fmla="*/ 159425 w 291867"/>
              <a:gd name="connsiteY62" fmla="*/ 451698 h 578546"/>
              <a:gd name="connsiteX63" fmla="*/ 128311 w 291867"/>
              <a:gd name="connsiteY63" fmla="*/ 451698 h 578546"/>
              <a:gd name="connsiteX64" fmla="*/ 110730 w 291867"/>
              <a:gd name="connsiteY64" fmla="*/ 471305 h 578546"/>
              <a:gd name="connsiteX65" fmla="*/ 128035 w 291867"/>
              <a:gd name="connsiteY65" fmla="*/ 485205 h 578546"/>
              <a:gd name="connsiteX66" fmla="*/ 143592 w 291867"/>
              <a:gd name="connsiteY66" fmla="*/ 485205 h 57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91867" h="578546">
                <a:moveTo>
                  <a:pt x="146446" y="578176"/>
                </a:moveTo>
                <a:cubicBezTo>
                  <a:pt x="102813" y="578176"/>
                  <a:pt x="59181" y="577808"/>
                  <a:pt x="15456" y="578361"/>
                </a:cubicBezTo>
                <a:cubicBezTo>
                  <a:pt x="452" y="578545"/>
                  <a:pt x="-3138" y="573206"/>
                  <a:pt x="2569" y="559674"/>
                </a:cubicBezTo>
                <a:cubicBezTo>
                  <a:pt x="10946" y="539883"/>
                  <a:pt x="19323" y="520092"/>
                  <a:pt x="26503" y="499841"/>
                </a:cubicBezTo>
                <a:cubicBezTo>
                  <a:pt x="30737" y="487782"/>
                  <a:pt x="37825" y="484560"/>
                  <a:pt x="49976" y="484929"/>
                </a:cubicBezTo>
                <a:cubicBezTo>
                  <a:pt x="59457" y="485205"/>
                  <a:pt x="72805" y="491096"/>
                  <a:pt x="77867" y="478393"/>
                </a:cubicBezTo>
                <a:cubicBezTo>
                  <a:pt x="81825" y="468359"/>
                  <a:pt x="79985" y="457866"/>
                  <a:pt x="70779" y="448200"/>
                </a:cubicBezTo>
                <a:cubicBezTo>
                  <a:pt x="63783" y="440836"/>
                  <a:pt x="62955" y="428041"/>
                  <a:pt x="73725" y="420861"/>
                </a:cubicBezTo>
                <a:cubicBezTo>
                  <a:pt x="82654" y="414970"/>
                  <a:pt x="82378" y="407145"/>
                  <a:pt x="82562" y="398769"/>
                </a:cubicBezTo>
                <a:cubicBezTo>
                  <a:pt x="84127" y="321906"/>
                  <a:pt x="87625" y="245043"/>
                  <a:pt x="86428" y="168272"/>
                </a:cubicBezTo>
                <a:cubicBezTo>
                  <a:pt x="85876" y="136514"/>
                  <a:pt x="75290" y="104849"/>
                  <a:pt x="69398" y="73091"/>
                </a:cubicBezTo>
                <a:cubicBezTo>
                  <a:pt x="68110" y="66095"/>
                  <a:pt x="67465" y="58915"/>
                  <a:pt x="66085" y="51827"/>
                </a:cubicBezTo>
                <a:cubicBezTo>
                  <a:pt x="64336" y="42898"/>
                  <a:pt x="66637" y="37467"/>
                  <a:pt x="76763" y="38572"/>
                </a:cubicBezTo>
                <a:cubicBezTo>
                  <a:pt x="90294" y="39952"/>
                  <a:pt x="91031" y="31208"/>
                  <a:pt x="91307" y="21266"/>
                </a:cubicBezTo>
                <a:cubicBezTo>
                  <a:pt x="91583" y="11232"/>
                  <a:pt x="89282" y="-182"/>
                  <a:pt x="106219" y="2"/>
                </a:cubicBezTo>
                <a:cubicBezTo>
                  <a:pt x="121039" y="186"/>
                  <a:pt x="123525" y="8103"/>
                  <a:pt x="123157" y="19977"/>
                </a:cubicBezTo>
                <a:cubicBezTo>
                  <a:pt x="122512" y="42898"/>
                  <a:pt x="140462" y="36086"/>
                  <a:pt x="152613" y="37743"/>
                </a:cubicBezTo>
                <a:cubicBezTo>
                  <a:pt x="165868" y="39584"/>
                  <a:pt x="169826" y="31668"/>
                  <a:pt x="168814" y="19885"/>
                </a:cubicBezTo>
                <a:cubicBezTo>
                  <a:pt x="167893" y="7919"/>
                  <a:pt x="170471" y="-90"/>
                  <a:pt x="185383" y="94"/>
                </a:cubicBezTo>
                <a:cubicBezTo>
                  <a:pt x="199743" y="370"/>
                  <a:pt x="198731" y="9668"/>
                  <a:pt x="198547" y="18781"/>
                </a:cubicBezTo>
                <a:cubicBezTo>
                  <a:pt x="198362" y="28999"/>
                  <a:pt x="200019" y="37007"/>
                  <a:pt x="212722" y="37375"/>
                </a:cubicBezTo>
                <a:cubicBezTo>
                  <a:pt x="224137" y="37743"/>
                  <a:pt x="227082" y="44647"/>
                  <a:pt x="224505" y="54773"/>
                </a:cubicBezTo>
                <a:cubicBezTo>
                  <a:pt x="216496" y="86070"/>
                  <a:pt x="217877" y="119209"/>
                  <a:pt x="204070" y="149678"/>
                </a:cubicBezTo>
                <a:cubicBezTo>
                  <a:pt x="199375" y="159987"/>
                  <a:pt x="202505" y="174071"/>
                  <a:pt x="202873" y="186406"/>
                </a:cubicBezTo>
                <a:cubicBezTo>
                  <a:pt x="204990" y="256733"/>
                  <a:pt x="207384" y="326969"/>
                  <a:pt x="209593" y="397296"/>
                </a:cubicBezTo>
                <a:cubicBezTo>
                  <a:pt x="209869" y="407053"/>
                  <a:pt x="210145" y="415338"/>
                  <a:pt x="219810" y="422702"/>
                </a:cubicBezTo>
                <a:cubicBezTo>
                  <a:pt x="228831" y="429606"/>
                  <a:pt x="228555" y="442585"/>
                  <a:pt x="218890" y="449765"/>
                </a:cubicBezTo>
                <a:cubicBezTo>
                  <a:pt x="207844" y="457957"/>
                  <a:pt x="209317" y="467991"/>
                  <a:pt x="211710" y="477657"/>
                </a:cubicBezTo>
                <a:cubicBezTo>
                  <a:pt x="214471" y="488979"/>
                  <a:pt x="225702" y="486125"/>
                  <a:pt x="233250" y="485113"/>
                </a:cubicBezTo>
                <a:cubicBezTo>
                  <a:pt x="253133" y="482259"/>
                  <a:pt x="262798" y="490544"/>
                  <a:pt x="268229" y="509322"/>
                </a:cubicBezTo>
                <a:cubicBezTo>
                  <a:pt x="273660" y="528009"/>
                  <a:pt x="281577" y="546051"/>
                  <a:pt x="289493" y="563909"/>
                </a:cubicBezTo>
                <a:cubicBezTo>
                  <a:pt x="294832" y="575967"/>
                  <a:pt x="291058" y="578637"/>
                  <a:pt x="279276" y="578545"/>
                </a:cubicBezTo>
                <a:cubicBezTo>
                  <a:pt x="234999" y="578176"/>
                  <a:pt x="190630" y="578361"/>
                  <a:pt x="146353" y="578361"/>
                </a:cubicBezTo>
                <a:close/>
                <a:moveTo>
                  <a:pt x="177651" y="215402"/>
                </a:moveTo>
                <a:cubicBezTo>
                  <a:pt x="176270" y="215402"/>
                  <a:pt x="174889" y="215402"/>
                  <a:pt x="173509" y="215402"/>
                </a:cubicBezTo>
                <a:cubicBezTo>
                  <a:pt x="173509" y="202423"/>
                  <a:pt x="173601" y="189352"/>
                  <a:pt x="173509" y="176281"/>
                </a:cubicBezTo>
                <a:cubicBezTo>
                  <a:pt x="173140" y="142222"/>
                  <a:pt x="170563" y="140473"/>
                  <a:pt x="135952" y="143602"/>
                </a:cubicBezTo>
                <a:cubicBezTo>
                  <a:pt x="123801" y="144707"/>
                  <a:pt x="119382" y="149402"/>
                  <a:pt x="119106" y="161829"/>
                </a:cubicBezTo>
                <a:cubicBezTo>
                  <a:pt x="117357" y="234733"/>
                  <a:pt x="114228" y="307546"/>
                  <a:pt x="112755" y="380450"/>
                </a:cubicBezTo>
                <a:cubicBezTo>
                  <a:pt x="111834" y="423990"/>
                  <a:pt x="106679" y="419756"/>
                  <a:pt x="152245" y="419940"/>
                </a:cubicBezTo>
                <a:cubicBezTo>
                  <a:pt x="177559" y="419940"/>
                  <a:pt x="177743" y="419388"/>
                  <a:pt x="177651" y="393061"/>
                </a:cubicBezTo>
                <a:cubicBezTo>
                  <a:pt x="177467" y="333872"/>
                  <a:pt x="177651" y="274591"/>
                  <a:pt x="177651" y="215402"/>
                </a:cubicBezTo>
                <a:close/>
                <a:moveTo>
                  <a:pt x="144697" y="548260"/>
                </a:moveTo>
                <a:cubicBezTo>
                  <a:pt x="172036" y="548260"/>
                  <a:pt x="199467" y="548536"/>
                  <a:pt x="226806" y="548076"/>
                </a:cubicBezTo>
                <a:cubicBezTo>
                  <a:pt x="233526" y="547984"/>
                  <a:pt x="243744" y="552126"/>
                  <a:pt x="246229" y="544486"/>
                </a:cubicBezTo>
                <a:cubicBezTo>
                  <a:pt x="248991" y="536017"/>
                  <a:pt x="242731" y="526996"/>
                  <a:pt x="237392" y="519724"/>
                </a:cubicBezTo>
                <a:cubicBezTo>
                  <a:pt x="232974" y="513649"/>
                  <a:pt x="225518" y="515305"/>
                  <a:pt x="219166" y="515305"/>
                </a:cubicBezTo>
                <a:cubicBezTo>
                  <a:pt x="173509" y="515121"/>
                  <a:pt x="127943" y="515213"/>
                  <a:pt x="82286" y="515213"/>
                </a:cubicBezTo>
                <a:cubicBezTo>
                  <a:pt x="75750" y="515213"/>
                  <a:pt x="69214" y="514845"/>
                  <a:pt x="62771" y="515674"/>
                </a:cubicBezTo>
                <a:cubicBezTo>
                  <a:pt x="48503" y="517515"/>
                  <a:pt x="45741" y="530126"/>
                  <a:pt x="45005" y="540436"/>
                </a:cubicBezTo>
                <a:cubicBezTo>
                  <a:pt x="44084" y="553231"/>
                  <a:pt x="56327" y="547892"/>
                  <a:pt x="62679" y="547984"/>
                </a:cubicBezTo>
                <a:cubicBezTo>
                  <a:pt x="90018" y="548720"/>
                  <a:pt x="117449" y="548260"/>
                  <a:pt x="144788" y="548260"/>
                </a:cubicBezTo>
                <a:close/>
                <a:moveTo>
                  <a:pt x="146077" y="114238"/>
                </a:moveTo>
                <a:cubicBezTo>
                  <a:pt x="184279" y="114238"/>
                  <a:pt x="188789" y="110556"/>
                  <a:pt x="188513" y="82480"/>
                </a:cubicBezTo>
                <a:cubicBezTo>
                  <a:pt x="188513" y="73551"/>
                  <a:pt x="185107" y="69133"/>
                  <a:pt x="176178" y="69133"/>
                </a:cubicBezTo>
                <a:cubicBezTo>
                  <a:pt x="154822" y="69133"/>
                  <a:pt x="133466" y="69133"/>
                  <a:pt x="112110" y="69133"/>
                </a:cubicBezTo>
                <a:cubicBezTo>
                  <a:pt x="106495" y="69133"/>
                  <a:pt x="102353" y="71158"/>
                  <a:pt x="101340" y="77786"/>
                </a:cubicBezTo>
                <a:cubicBezTo>
                  <a:pt x="97750" y="100891"/>
                  <a:pt x="108888" y="114054"/>
                  <a:pt x="132454" y="114238"/>
                </a:cubicBezTo>
                <a:cubicBezTo>
                  <a:pt x="136964" y="114238"/>
                  <a:pt x="141475" y="114238"/>
                  <a:pt x="146077" y="114238"/>
                </a:cubicBezTo>
                <a:close/>
                <a:moveTo>
                  <a:pt x="143684" y="485297"/>
                </a:moveTo>
                <a:cubicBezTo>
                  <a:pt x="148839" y="485297"/>
                  <a:pt x="154086" y="485205"/>
                  <a:pt x="159241" y="485297"/>
                </a:cubicBezTo>
                <a:cubicBezTo>
                  <a:pt x="170839" y="485665"/>
                  <a:pt x="181057" y="486125"/>
                  <a:pt x="180873" y="468820"/>
                </a:cubicBezTo>
                <a:cubicBezTo>
                  <a:pt x="180689" y="452342"/>
                  <a:pt x="171668" y="451330"/>
                  <a:pt x="159425" y="451698"/>
                </a:cubicBezTo>
                <a:cubicBezTo>
                  <a:pt x="149023" y="451974"/>
                  <a:pt x="138621" y="452250"/>
                  <a:pt x="128311" y="451698"/>
                </a:cubicBezTo>
                <a:cubicBezTo>
                  <a:pt x="113767" y="450870"/>
                  <a:pt x="111650" y="459522"/>
                  <a:pt x="110730" y="471305"/>
                </a:cubicBezTo>
                <a:cubicBezTo>
                  <a:pt x="109625" y="485573"/>
                  <a:pt x="118370" y="485389"/>
                  <a:pt x="128035" y="485205"/>
                </a:cubicBezTo>
                <a:cubicBezTo>
                  <a:pt x="133190" y="485205"/>
                  <a:pt x="138437" y="485205"/>
                  <a:pt x="143592" y="485205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5" name="Forma libre: forma 94">
            <a:extLst>
              <a:ext uri="{FF2B5EF4-FFF2-40B4-BE49-F238E27FC236}">
                <a16:creationId xmlns:a16="http://schemas.microsoft.com/office/drawing/2014/main" id="{4AEB7E1D-2FE6-4232-A4DD-86941AB1630F}"/>
              </a:ext>
            </a:extLst>
          </p:cNvPr>
          <p:cNvSpPr/>
          <p:nvPr/>
        </p:nvSpPr>
        <p:spPr>
          <a:xfrm>
            <a:off x="491960" y="4393477"/>
            <a:ext cx="439752" cy="274760"/>
          </a:xfrm>
          <a:custGeom>
            <a:avLst/>
            <a:gdLst>
              <a:gd name="connsiteX0" fmla="*/ 351123 w 439752"/>
              <a:gd name="connsiteY0" fmla="*/ 236541 h 274760"/>
              <a:gd name="connsiteX1" fmla="*/ 310068 w 439752"/>
              <a:gd name="connsiteY1" fmla="*/ 236357 h 274760"/>
              <a:gd name="connsiteX2" fmla="*/ 256218 w 439752"/>
              <a:gd name="connsiteY2" fmla="*/ 257437 h 274760"/>
              <a:gd name="connsiteX3" fmla="*/ 178435 w 439752"/>
              <a:gd name="connsiteY3" fmla="*/ 252466 h 274760"/>
              <a:gd name="connsiteX4" fmla="*/ 143916 w 439752"/>
              <a:gd name="connsiteY4" fmla="*/ 236265 h 274760"/>
              <a:gd name="connsiteX5" fmla="*/ 22776 w 439752"/>
              <a:gd name="connsiteY5" fmla="*/ 236633 h 274760"/>
              <a:gd name="connsiteX6" fmla="*/ 224 w 439752"/>
              <a:gd name="connsiteY6" fmla="*/ 211872 h 274760"/>
              <a:gd name="connsiteX7" fmla="*/ 129464 w 439752"/>
              <a:gd name="connsiteY7" fmla="*/ 21602 h 274760"/>
              <a:gd name="connsiteX8" fmla="*/ 360052 w 439752"/>
              <a:gd name="connsiteY8" fmla="*/ 52439 h 274760"/>
              <a:gd name="connsiteX9" fmla="*/ 439676 w 439752"/>
              <a:gd name="connsiteY9" fmla="*/ 215646 h 274760"/>
              <a:gd name="connsiteX10" fmla="*/ 419517 w 439752"/>
              <a:gd name="connsiteY10" fmla="*/ 236633 h 274760"/>
              <a:gd name="connsiteX11" fmla="*/ 351123 w 439752"/>
              <a:gd name="connsiteY11" fmla="*/ 236449 h 274760"/>
              <a:gd name="connsiteX12" fmla="*/ 222619 w 439752"/>
              <a:gd name="connsiteY12" fmla="*/ 33292 h 274760"/>
              <a:gd name="connsiteX13" fmla="*/ 148242 w 439752"/>
              <a:gd name="connsiteY13" fmla="*/ 46087 h 274760"/>
              <a:gd name="connsiteX14" fmla="*/ 140786 w 439752"/>
              <a:gd name="connsiteY14" fmla="*/ 64866 h 274760"/>
              <a:gd name="connsiteX15" fmla="*/ 193807 w 439752"/>
              <a:gd name="connsiteY15" fmla="*/ 158021 h 274760"/>
              <a:gd name="connsiteX16" fmla="*/ 211849 w 439752"/>
              <a:gd name="connsiteY16" fmla="*/ 158298 h 274760"/>
              <a:gd name="connsiteX17" fmla="*/ 243147 w 439752"/>
              <a:gd name="connsiteY17" fmla="*/ 108958 h 274760"/>
              <a:gd name="connsiteX18" fmla="*/ 266068 w 439752"/>
              <a:gd name="connsiteY18" fmla="*/ 93218 h 274760"/>
              <a:gd name="connsiteX19" fmla="*/ 299482 w 439752"/>
              <a:gd name="connsiteY19" fmla="*/ 64405 h 274760"/>
              <a:gd name="connsiteX20" fmla="*/ 292855 w 439752"/>
              <a:gd name="connsiteY20" fmla="*/ 46640 h 274760"/>
              <a:gd name="connsiteX21" fmla="*/ 222619 w 439752"/>
              <a:gd name="connsiteY21" fmla="*/ 33384 h 274760"/>
              <a:gd name="connsiteX22" fmla="*/ 102124 w 439752"/>
              <a:gd name="connsiteY22" fmla="*/ 204692 h 274760"/>
              <a:gd name="connsiteX23" fmla="*/ 148978 w 439752"/>
              <a:gd name="connsiteY23" fmla="*/ 204692 h 274760"/>
              <a:gd name="connsiteX24" fmla="*/ 167849 w 439752"/>
              <a:gd name="connsiteY24" fmla="*/ 173946 h 274760"/>
              <a:gd name="connsiteX25" fmla="*/ 116300 w 439752"/>
              <a:gd name="connsiteY25" fmla="*/ 82079 h 274760"/>
              <a:gd name="connsiteX26" fmla="*/ 95497 w 439752"/>
              <a:gd name="connsiteY26" fmla="*/ 79134 h 274760"/>
              <a:gd name="connsiteX27" fmla="*/ 34098 w 439752"/>
              <a:gd name="connsiteY27" fmla="*/ 187386 h 274760"/>
              <a:gd name="connsiteX28" fmla="*/ 49563 w 439752"/>
              <a:gd name="connsiteY28" fmla="*/ 204784 h 274760"/>
              <a:gd name="connsiteX29" fmla="*/ 102216 w 439752"/>
              <a:gd name="connsiteY29" fmla="*/ 204692 h 274760"/>
              <a:gd name="connsiteX30" fmla="*/ 341274 w 439752"/>
              <a:gd name="connsiteY30" fmla="*/ 204692 h 274760"/>
              <a:gd name="connsiteX31" fmla="*/ 389969 w 439752"/>
              <a:gd name="connsiteY31" fmla="*/ 204784 h 274760"/>
              <a:gd name="connsiteX32" fmla="*/ 405710 w 439752"/>
              <a:gd name="connsiteY32" fmla="*/ 187202 h 274760"/>
              <a:gd name="connsiteX33" fmla="*/ 341642 w 439752"/>
              <a:gd name="connsiteY33" fmla="*/ 76464 h 274760"/>
              <a:gd name="connsiteX34" fmla="*/ 328755 w 439752"/>
              <a:gd name="connsiteY34" fmla="*/ 75451 h 274760"/>
              <a:gd name="connsiteX35" fmla="*/ 314763 w 439752"/>
              <a:gd name="connsiteY35" fmla="*/ 114389 h 274760"/>
              <a:gd name="connsiteX36" fmla="*/ 301968 w 439752"/>
              <a:gd name="connsiteY36" fmla="*/ 168331 h 274760"/>
              <a:gd name="connsiteX37" fmla="*/ 286135 w 439752"/>
              <a:gd name="connsiteY37" fmla="*/ 192909 h 274760"/>
              <a:gd name="connsiteX38" fmla="*/ 292578 w 439752"/>
              <a:gd name="connsiteY38" fmla="*/ 204784 h 274760"/>
              <a:gd name="connsiteX39" fmla="*/ 341274 w 439752"/>
              <a:gd name="connsiteY39" fmla="*/ 204784 h 274760"/>
              <a:gd name="connsiteX40" fmla="*/ 218937 w 439752"/>
              <a:gd name="connsiteY40" fmla="*/ 198432 h 274760"/>
              <a:gd name="connsiteX41" fmla="*/ 197858 w 439752"/>
              <a:gd name="connsiteY41" fmla="*/ 221261 h 274760"/>
              <a:gd name="connsiteX42" fmla="*/ 220502 w 439752"/>
              <a:gd name="connsiteY42" fmla="*/ 242340 h 274760"/>
              <a:gd name="connsiteX43" fmla="*/ 241674 w 439752"/>
              <a:gd name="connsiteY43" fmla="*/ 219604 h 274760"/>
              <a:gd name="connsiteX44" fmla="*/ 218845 w 439752"/>
              <a:gd name="connsiteY44" fmla="*/ 198340 h 27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39752" h="274760">
                <a:moveTo>
                  <a:pt x="351123" y="236541"/>
                </a:moveTo>
                <a:cubicBezTo>
                  <a:pt x="337407" y="236541"/>
                  <a:pt x="323784" y="237093"/>
                  <a:pt x="310068" y="236357"/>
                </a:cubicBezTo>
                <a:cubicBezTo>
                  <a:pt x="288712" y="235253"/>
                  <a:pt x="271683" y="237922"/>
                  <a:pt x="256218" y="257437"/>
                </a:cubicBezTo>
                <a:cubicBezTo>
                  <a:pt x="235967" y="283027"/>
                  <a:pt x="198410" y="279345"/>
                  <a:pt x="178435" y="252466"/>
                </a:cubicBezTo>
                <a:cubicBezTo>
                  <a:pt x="168954" y="239671"/>
                  <a:pt x="158552" y="236081"/>
                  <a:pt x="143916" y="236265"/>
                </a:cubicBezTo>
                <a:cubicBezTo>
                  <a:pt x="103597" y="236817"/>
                  <a:pt x="63187" y="235897"/>
                  <a:pt x="22776" y="236633"/>
                </a:cubicBezTo>
                <a:cubicBezTo>
                  <a:pt x="4366" y="237002"/>
                  <a:pt x="-1249" y="229361"/>
                  <a:pt x="224" y="211872"/>
                </a:cubicBezTo>
                <a:cubicBezTo>
                  <a:pt x="7496" y="123963"/>
                  <a:pt x="49195" y="58146"/>
                  <a:pt x="129464" y="21602"/>
                </a:cubicBezTo>
                <a:cubicBezTo>
                  <a:pt x="211297" y="-15679"/>
                  <a:pt x="289633" y="-4265"/>
                  <a:pt x="360052" y="52439"/>
                </a:cubicBezTo>
                <a:cubicBezTo>
                  <a:pt x="411877" y="94138"/>
                  <a:pt x="435994" y="149921"/>
                  <a:pt x="439676" y="215646"/>
                </a:cubicBezTo>
                <a:cubicBezTo>
                  <a:pt x="440505" y="230834"/>
                  <a:pt x="434614" y="237002"/>
                  <a:pt x="419517" y="236633"/>
                </a:cubicBezTo>
                <a:cubicBezTo>
                  <a:pt x="396781" y="236081"/>
                  <a:pt x="373952" y="236449"/>
                  <a:pt x="351123" y="236449"/>
                </a:cubicBezTo>
                <a:close/>
                <a:moveTo>
                  <a:pt x="222619" y="33292"/>
                </a:moveTo>
                <a:cubicBezTo>
                  <a:pt x="195648" y="32740"/>
                  <a:pt x="171439" y="36606"/>
                  <a:pt x="148242" y="46087"/>
                </a:cubicBezTo>
                <a:cubicBezTo>
                  <a:pt x="138761" y="49953"/>
                  <a:pt x="134526" y="54372"/>
                  <a:pt x="140786" y="64866"/>
                </a:cubicBezTo>
                <a:cubicBezTo>
                  <a:pt x="158828" y="95703"/>
                  <a:pt x="176410" y="126816"/>
                  <a:pt x="193807" y="158021"/>
                </a:cubicBezTo>
                <a:cubicBezTo>
                  <a:pt x="200159" y="169344"/>
                  <a:pt x="205682" y="168055"/>
                  <a:pt x="211849" y="158298"/>
                </a:cubicBezTo>
                <a:cubicBezTo>
                  <a:pt x="222251" y="141821"/>
                  <a:pt x="233297" y="125712"/>
                  <a:pt x="243147" y="108958"/>
                </a:cubicBezTo>
                <a:cubicBezTo>
                  <a:pt x="248578" y="99753"/>
                  <a:pt x="255666" y="93770"/>
                  <a:pt x="266068" y="93218"/>
                </a:cubicBezTo>
                <a:cubicBezTo>
                  <a:pt x="284938" y="92205"/>
                  <a:pt x="291934" y="78397"/>
                  <a:pt x="299482" y="64405"/>
                </a:cubicBezTo>
                <a:cubicBezTo>
                  <a:pt x="304453" y="55200"/>
                  <a:pt x="302152" y="50413"/>
                  <a:pt x="292855" y="46640"/>
                </a:cubicBezTo>
                <a:cubicBezTo>
                  <a:pt x="269658" y="36974"/>
                  <a:pt x="245632" y="32555"/>
                  <a:pt x="222619" y="33384"/>
                </a:cubicBezTo>
                <a:close/>
                <a:moveTo>
                  <a:pt x="102124" y="204692"/>
                </a:moveTo>
                <a:cubicBezTo>
                  <a:pt x="117773" y="204692"/>
                  <a:pt x="133330" y="204784"/>
                  <a:pt x="148978" y="204692"/>
                </a:cubicBezTo>
                <a:cubicBezTo>
                  <a:pt x="174845" y="204415"/>
                  <a:pt x="180092" y="196131"/>
                  <a:pt x="167849" y="173946"/>
                </a:cubicBezTo>
                <a:cubicBezTo>
                  <a:pt x="150911" y="143201"/>
                  <a:pt x="132961" y="113009"/>
                  <a:pt x="116300" y="82079"/>
                </a:cubicBezTo>
                <a:cubicBezTo>
                  <a:pt x="109857" y="70113"/>
                  <a:pt x="103965" y="71677"/>
                  <a:pt x="95497" y="79134"/>
                </a:cubicBezTo>
                <a:cubicBezTo>
                  <a:pt x="62450" y="108130"/>
                  <a:pt x="42843" y="144582"/>
                  <a:pt x="34098" y="187386"/>
                </a:cubicBezTo>
                <a:cubicBezTo>
                  <a:pt x="31337" y="200733"/>
                  <a:pt x="36952" y="205152"/>
                  <a:pt x="49563" y="204784"/>
                </a:cubicBezTo>
                <a:cubicBezTo>
                  <a:pt x="67145" y="204415"/>
                  <a:pt x="84727" y="204692"/>
                  <a:pt x="102216" y="204692"/>
                </a:cubicBezTo>
                <a:close/>
                <a:moveTo>
                  <a:pt x="341274" y="204692"/>
                </a:moveTo>
                <a:cubicBezTo>
                  <a:pt x="357475" y="204692"/>
                  <a:pt x="373768" y="204323"/>
                  <a:pt x="389969" y="204784"/>
                </a:cubicBezTo>
                <a:cubicBezTo>
                  <a:pt x="402672" y="205152"/>
                  <a:pt x="408011" y="199997"/>
                  <a:pt x="405710" y="187202"/>
                </a:cubicBezTo>
                <a:cubicBezTo>
                  <a:pt x="397701" y="142557"/>
                  <a:pt x="375885" y="105920"/>
                  <a:pt x="341642" y="76464"/>
                </a:cubicBezTo>
                <a:cubicBezTo>
                  <a:pt x="337592" y="72966"/>
                  <a:pt x="332713" y="68732"/>
                  <a:pt x="328755" y="75451"/>
                </a:cubicBezTo>
                <a:cubicBezTo>
                  <a:pt x="321575" y="87510"/>
                  <a:pt x="309700" y="99109"/>
                  <a:pt x="314763" y="114389"/>
                </a:cubicBezTo>
                <a:cubicBezTo>
                  <a:pt x="321667" y="135653"/>
                  <a:pt x="314118" y="152038"/>
                  <a:pt x="301968" y="168331"/>
                </a:cubicBezTo>
                <a:cubicBezTo>
                  <a:pt x="296168" y="176064"/>
                  <a:pt x="291474" y="184717"/>
                  <a:pt x="286135" y="192909"/>
                </a:cubicBezTo>
                <a:cubicBezTo>
                  <a:pt x="280888" y="200917"/>
                  <a:pt x="282913" y="204784"/>
                  <a:pt x="292578" y="204784"/>
                </a:cubicBezTo>
                <a:cubicBezTo>
                  <a:pt x="308779" y="204784"/>
                  <a:pt x="325073" y="204784"/>
                  <a:pt x="341274" y="204784"/>
                </a:cubicBezTo>
                <a:close/>
                <a:moveTo>
                  <a:pt x="218937" y="198432"/>
                </a:moveTo>
                <a:cubicBezTo>
                  <a:pt x="205406" y="199997"/>
                  <a:pt x="197766" y="207913"/>
                  <a:pt x="197858" y="221261"/>
                </a:cubicBezTo>
                <a:cubicBezTo>
                  <a:pt x="198042" y="235253"/>
                  <a:pt x="207523" y="242801"/>
                  <a:pt x="220502" y="242340"/>
                </a:cubicBezTo>
                <a:cubicBezTo>
                  <a:pt x="233574" y="241880"/>
                  <a:pt x="242042" y="233320"/>
                  <a:pt x="241674" y="219604"/>
                </a:cubicBezTo>
                <a:cubicBezTo>
                  <a:pt x="241306" y="205612"/>
                  <a:pt x="232469" y="199261"/>
                  <a:pt x="218845" y="198340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6" name="Forma libre: forma 95">
            <a:extLst>
              <a:ext uri="{FF2B5EF4-FFF2-40B4-BE49-F238E27FC236}">
                <a16:creationId xmlns:a16="http://schemas.microsoft.com/office/drawing/2014/main" id="{A908BBBE-93AA-4392-9568-983FC252E6D9}"/>
              </a:ext>
            </a:extLst>
          </p:cNvPr>
          <p:cNvSpPr/>
          <p:nvPr/>
        </p:nvSpPr>
        <p:spPr>
          <a:xfrm>
            <a:off x="3649863" y="4267490"/>
            <a:ext cx="551388" cy="489214"/>
          </a:xfrm>
          <a:custGeom>
            <a:avLst/>
            <a:gdLst>
              <a:gd name="connsiteX0" fmla="*/ 393015 w 551388"/>
              <a:gd name="connsiteY0" fmla="*/ 125957 h 489214"/>
              <a:gd name="connsiteX1" fmla="*/ 354814 w 551388"/>
              <a:gd name="connsiteY1" fmla="*/ 230159 h 489214"/>
              <a:gd name="connsiteX2" fmla="*/ 359693 w 551388"/>
              <a:gd name="connsiteY2" fmla="*/ 247740 h 489214"/>
              <a:gd name="connsiteX3" fmla="*/ 459200 w 551388"/>
              <a:gd name="connsiteY3" fmla="*/ 275908 h 489214"/>
              <a:gd name="connsiteX4" fmla="*/ 541218 w 551388"/>
              <a:gd name="connsiteY4" fmla="*/ 371826 h 489214"/>
              <a:gd name="connsiteX5" fmla="*/ 550515 w 551388"/>
              <a:gd name="connsiteY5" fmla="*/ 467007 h 489214"/>
              <a:gd name="connsiteX6" fmla="*/ 539285 w 551388"/>
              <a:gd name="connsiteY6" fmla="*/ 488915 h 489214"/>
              <a:gd name="connsiteX7" fmla="*/ 519586 w 551388"/>
              <a:gd name="connsiteY7" fmla="*/ 469216 h 489214"/>
              <a:gd name="connsiteX8" fmla="*/ 511025 w 551388"/>
              <a:gd name="connsiteY8" fmla="*/ 369985 h 489214"/>
              <a:gd name="connsiteX9" fmla="*/ 458464 w 551388"/>
              <a:gd name="connsiteY9" fmla="*/ 306930 h 489214"/>
              <a:gd name="connsiteX10" fmla="*/ 358957 w 551388"/>
              <a:gd name="connsiteY10" fmla="*/ 278854 h 489214"/>
              <a:gd name="connsiteX11" fmla="*/ 336220 w 551388"/>
              <a:gd name="connsiteY11" fmla="*/ 287783 h 489214"/>
              <a:gd name="connsiteX12" fmla="*/ 275558 w 551388"/>
              <a:gd name="connsiteY12" fmla="*/ 323407 h 489214"/>
              <a:gd name="connsiteX13" fmla="*/ 215264 w 551388"/>
              <a:gd name="connsiteY13" fmla="*/ 287138 h 489214"/>
              <a:gd name="connsiteX14" fmla="*/ 194185 w 551388"/>
              <a:gd name="connsiteY14" fmla="*/ 277933 h 489214"/>
              <a:gd name="connsiteX15" fmla="*/ 91087 w 551388"/>
              <a:gd name="connsiteY15" fmla="*/ 307850 h 489214"/>
              <a:gd name="connsiteX16" fmla="*/ 40275 w 551388"/>
              <a:gd name="connsiteY16" fmla="*/ 370169 h 489214"/>
              <a:gd name="connsiteX17" fmla="*/ 31898 w 551388"/>
              <a:gd name="connsiteY17" fmla="*/ 469400 h 489214"/>
              <a:gd name="connsiteX18" fmla="*/ 11923 w 551388"/>
              <a:gd name="connsiteY18" fmla="*/ 488823 h 489214"/>
              <a:gd name="connsiteX19" fmla="*/ 969 w 551388"/>
              <a:gd name="connsiteY19" fmla="*/ 466731 h 489214"/>
              <a:gd name="connsiteX20" fmla="*/ 9806 w 551388"/>
              <a:gd name="connsiteY20" fmla="*/ 369617 h 489214"/>
              <a:gd name="connsiteX21" fmla="*/ 88694 w 551388"/>
              <a:gd name="connsiteY21" fmla="*/ 276737 h 489214"/>
              <a:gd name="connsiteX22" fmla="*/ 190135 w 551388"/>
              <a:gd name="connsiteY22" fmla="*/ 248109 h 489214"/>
              <a:gd name="connsiteX23" fmla="*/ 194921 w 551388"/>
              <a:gd name="connsiteY23" fmla="*/ 228134 h 489214"/>
              <a:gd name="connsiteX24" fmla="*/ 195381 w 551388"/>
              <a:gd name="connsiteY24" fmla="*/ 35746 h 489214"/>
              <a:gd name="connsiteX25" fmla="*/ 366965 w 551388"/>
              <a:gd name="connsiteY25" fmla="*/ 50198 h 489214"/>
              <a:gd name="connsiteX26" fmla="*/ 393108 w 551388"/>
              <a:gd name="connsiteY26" fmla="*/ 125957 h 489214"/>
              <a:gd name="connsiteX27" fmla="*/ 188662 w 551388"/>
              <a:gd name="connsiteY27" fmla="*/ 132124 h 489214"/>
              <a:gd name="connsiteX28" fmla="*/ 200997 w 551388"/>
              <a:gd name="connsiteY28" fmla="*/ 184870 h 489214"/>
              <a:gd name="connsiteX29" fmla="*/ 333826 w 551388"/>
              <a:gd name="connsiteY29" fmla="*/ 208987 h 489214"/>
              <a:gd name="connsiteX30" fmla="*/ 335483 w 551388"/>
              <a:gd name="connsiteY30" fmla="*/ 59035 h 489214"/>
              <a:gd name="connsiteX31" fmla="*/ 215909 w 551388"/>
              <a:gd name="connsiteY31" fmla="*/ 59035 h 489214"/>
              <a:gd name="connsiteX32" fmla="*/ 188662 w 551388"/>
              <a:gd name="connsiteY32" fmla="*/ 132216 h 489214"/>
              <a:gd name="connsiteX33" fmla="*/ 276018 w 551388"/>
              <a:gd name="connsiteY33" fmla="*/ 291373 h 489214"/>
              <a:gd name="connsiteX34" fmla="*/ 307132 w 551388"/>
              <a:gd name="connsiteY34" fmla="*/ 275724 h 489214"/>
              <a:gd name="connsiteX35" fmla="*/ 299860 w 551388"/>
              <a:gd name="connsiteY35" fmla="*/ 263113 h 489214"/>
              <a:gd name="connsiteX36" fmla="*/ 251901 w 551388"/>
              <a:gd name="connsiteY36" fmla="*/ 263113 h 489214"/>
              <a:gd name="connsiteX37" fmla="*/ 241775 w 551388"/>
              <a:gd name="connsiteY37" fmla="*/ 266151 h 489214"/>
              <a:gd name="connsiteX38" fmla="*/ 243984 w 551388"/>
              <a:gd name="connsiteY38" fmla="*/ 277013 h 489214"/>
              <a:gd name="connsiteX39" fmla="*/ 275926 w 551388"/>
              <a:gd name="connsiteY39" fmla="*/ 291465 h 48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51388" h="489214">
                <a:moveTo>
                  <a:pt x="393015" y="125957"/>
                </a:moveTo>
                <a:cubicBezTo>
                  <a:pt x="392003" y="171246"/>
                  <a:pt x="381417" y="204016"/>
                  <a:pt x="354814" y="230159"/>
                </a:cubicBezTo>
                <a:cubicBezTo>
                  <a:pt x="344688" y="240100"/>
                  <a:pt x="347082" y="244519"/>
                  <a:pt x="359693" y="247740"/>
                </a:cubicBezTo>
                <a:cubicBezTo>
                  <a:pt x="393108" y="256301"/>
                  <a:pt x="425142" y="269189"/>
                  <a:pt x="459200" y="275908"/>
                </a:cubicBezTo>
                <a:cubicBezTo>
                  <a:pt x="513050" y="286494"/>
                  <a:pt x="536984" y="316595"/>
                  <a:pt x="541218" y="371826"/>
                </a:cubicBezTo>
                <a:cubicBezTo>
                  <a:pt x="543612" y="403584"/>
                  <a:pt x="547294" y="435341"/>
                  <a:pt x="550515" y="467007"/>
                </a:cubicBezTo>
                <a:cubicBezTo>
                  <a:pt x="551528" y="476948"/>
                  <a:pt x="554289" y="486890"/>
                  <a:pt x="539285" y="488915"/>
                </a:cubicBezTo>
                <a:cubicBezTo>
                  <a:pt x="523544" y="491032"/>
                  <a:pt x="520599" y="481643"/>
                  <a:pt x="519586" y="469216"/>
                </a:cubicBezTo>
                <a:cubicBezTo>
                  <a:pt x="516825" y="436169"/>
                  <a:pt x="513879" y="403031"/>
                  <a:pt x="511025" y="369985"/>
                </a:cubicBezTo>
                <a:cubicBezTo>
                  <a:pt x="507896" y="333808"/>
                  <a:pt x="493167" y="313465"/>
                  <a:pt x="458464" y="306930"/>
                </a:cubicBezTo>
                <a:cubicBezTo>
                  <a:pt x="424313" y="300486"/>
                  <a:pt x="391911" y="288980"/>
                  <a:pt x="358957" y="278854"/>
                </a:cubicBezTo>
                <a:cubicBezTo>
                  <a:pt x="348186" y="275540"/>
                  <a:pt x="341927" y="275540"/>
                  <a:pt x="336220" y="287783"/>
                </a:cubicBezTo>
                <a:cubicBezTo>
                  <a:pt x="324529" y="312821"/>
                  <a:pt x="301609" y="323223"/>
                  <a:pt x="275558" y="323407"/>
                </a:cubicBezTo>
                <a:cubicBezTo>
                  <a:pt x="249139" y="323591"/>
                  <a:pt x="227047" y="311716"/>
                  <a:pt x="215264" y="287138"/>
                </a:cubicBezTo>
                <a:cubicBezTo>
                  <a:pt x="210017" y="276185"/>
                  <a:pt x="204679" y="274712"/>
                  <a:pt x="194185" y="277933"/>
                </a:cubicBezTo>
                <a:cubicBezTo>
                  <a:pt x="160034" y="288519"/>
                  <a:pt x="126159" y="299934"/>
                  <a:pt x="91087" y="307850"/>
                </a:cubicBezTo>
                <a:cubicBezTo>
                  <a:pt x="56200" y="315767"/>
                  <a:pt x="42852" y="334913"/>
                  <a:pt x="40275" y="370169"/>
                </a:cubicBezTo>
                <a:cubicBezTo>
                  <a:pt x="37789" y="403307"/>
                  <a:pt x="34568" y="436262"/>
                  <a:pt x="31898" y="469400"/>
                </a:cubicBezTo>
                <a:cubicBezTo>
                  <a:pt x="30886" y="481919"/>
                  <a:pt x="27480" y="491032"/>
                  <a:pt x="11923" y="488823"/>
                </a:cubicBezTo>
                <a:cubicBezTo>
                  <a:pt x="-3173" y="486706"/>
                  <a:pt x="-43" y="476580"/>
                  <a:pt x="969" y="466731"/>
                </a:cubicBezTo>
                <a:cubicBezTo>
                  <a:pt x="4283" y="434329"/>
                  <a:pt x="10082" y="401926"/>
                  <a:pt x="9806" y="369617"/>
                </a:cubicBezTo>
                <a:cubicBezTo>
                  <a:pt x="9530" y="318804"/>
                  <a:pt x="42668" y="286862"/>
                  <a:pt x="88694" y="276737"/>
                </a:cubicBezTo>
                <a:cubicBezTo>
                  <a:pt x="123213" y="269096"/>
                  <a:pt x="156075" y="256946"/>
                  <a:pt x="190135" y="248109"/>
                </a:cubicBezTo>
                <a:cubicBezTo>
                  <a:pt x="205783" y="244058"/>
                  <a:pt x="205139" y="239272"/>
                  <a:pt x="194921" y="228134"/>
                </a:cubicBezTo>
                <a:cubicBezTo>
                  <a:pt x="145490" y="174099"/>
                  <a:pt x="146042" y="88952"/>
                  <a:pt x="195381" y="35746"/>
                </a:cubicBezTo>
                <a:cubicBezTo>
                  <a:pt x="244537" y="-17275"/>
                  <a:pt x="327475" y="-10371"/>
                  <a:pt x="366965" y="50198"/>
                </a:cubicBezTo>
                <a:cubicBezTo>
                  <a:pt x="383718" y="75789"/>
                  <a:pt x="395133" y="103128"/>
                  <a:pt x="393108" y="125957"/>
                </a:cubicBezTo>
                <a:close/>
                <a:moveTo>
                  <a:pt x="188662" y="132124"/>
                </a:moveTo>
                <a:cubicBezTo>
                  <a:pt x="188293" y="150810"/>
                  <a:pt x="192620" y="168392"/>
                  <a:pt x="200997" y="184870"/>
                </a:cubicBezTo>
                <a:cubicBezTo>
                  <a:pt x="228980" y="240008"/>
                  <a:pt x="293048" y="251423"/>
                  <a:pt x="333826" y="208987"/>
                </a:cubicBezTo>
                <a:cubicBezTo>
                  <a:pt x="371660" y="169589"/>
                  <a:pt x="372396" y="99630"/>
                  <a:pt x="335483" y="59035"/>
                </a:cubicBezTo>
                <a:cubicBezTo>
                  <a:pt x="300780" y="20834"/>
                  <a:pt x="250520" y="20742"/>
                  <a:pt x="215909" y="59035"/>
                </a:cubicBezTo>
                <a:cubicBezTo>
                  <a:pt x="197130" y="79747"/>
                  <a:pt x="188938" y="104601"/>
                  <a:pt x="188662" y="132216"/>
                </a:cubicBezTo>
                <a:close/>
                <a:moveTo>
                  <a:pt x="276018" y="291373"/>
                </a:moveTo>
                <a:cubicBezTo>
                  <a:pt x="288905" y="291373"/>
                  <a:pt x="300228" y="287599"/>
                  <a:pt x="307132" y="275724"/>
                </a:cubicBezTo>
                <a:cubicBezTo>
                  <a:pt x="311550" y="268084"/>
                  <a:pt x="311734" y="260812"/>
                  <a:pt x="299860" y="263113"/>
                </a:cubicBezTo>
                <a:cubicBezTo>
                  <a:pt x="283751" y="266243"/>
                  <a:pt x="267918" y="266703"/>
                  <a:pt x="251901" y="263113"/>
                </a:cubicBezTo>
                <a:cubicBezTo>
                  <a:pt x="248219" y="262285"/>
                  <a:pt x="243984" y="261640"/>
                  <a:pt x="241775" y="266151"/>
                </a:cubicBezTo>
                <a:cubicBezTo>
                  <a:pt x="239842" y="270201"/>
                  <a:pt x="241775" y="273883"/>
                  <a:pt x="243984" y="277013"/>
                </a:cubicBezTo>
                <a:cubicBezTo>
                  <a:pt x="251717" y="288059"/>
                  <a:pt x="262763" y="292109"/>
                  <a:pt x="275926" y="291465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075C8010-A830-4146-88FB-91E27CD9FB90}"/>
              </a:ext>
            </a:extLst>
          </p:cNvPr>
          <p:cNvSpPr/>
          <p:nvPr/>
        </p:nvSpPr>
        <p:spPr>
          <a:xfrm>
            <a:off x="3515515" y="2200135"/>
            <a:ext cx="412949" cy="412856"/>
          </a:xfrm>
          <a:custGeom>
            <a:avLst/>
            <a:gdLst>
              <a:gd name="connsiteX0" fmla="*/ 204355 w 412949"/>
              <a:gd name="connsiteY0" fmla="*/ 412764 h 412856"/>
              <a:gd name="connsiteX1" fmla="*/ 2 w 412949"/>
              <a:gd name="connsiteY1" fmla="*/ 205372 h 412856"/>
              <a:gd name="connsiteX2" fmla="*/ 207761 w 412949"/>
              <a:gd name="connsiteY2" fmla="*/ 6 h 412856"/>
              <a:gd name="connsiteX3" fmla="*/ 412944 w 412949"/>
              <a:gd name="connsiteY3" fmla="*/ 208778 h 412856"/>
              <a:gd name="connsiteX4" fmla="*/ 204448 w 412949"/>
              <a:gd name="connsiteY4" fmla="*/ 412856 h 412856"/>
              <a:gd name="connsiteX5" fmla="*/ 205460 w 412949"/>
              <a:gd name="connsiteY5" fmla="*/ 31947 h 412856"/>
              <a:gd name="connsiteX6" fmla="*/ 29826 w 412949"/>
              <a:gd name="connsiteY6" fmla="*/ 206661 h 412856"/>
              <a:gd name="connsiteX7" fmla="*/ 208314 w 412949"/>
              <a:gd name="connsiteY7" fmla="*/ 382755 h 412856"/>
              <a:gd name="connsiteX8" fmla="*/ 381094 w 412949"/>
              <a:gd name="connsiteY8" fmla="*/ 207581 h 412856"/>
              <a:gd name="connsiteX9" fmla="*/ 205552 w 412949"/>
              <a:gd name="connsiteY9" fmla="*/ 31855 h 41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2949" h="412856">
                <a:moveTo>
                  <a:pt x="204355" y="412764"/>
                </a:moveTo>
                <a:cubicBezTo>
                  <a:pt x="89936" y="412395"/>
                  <a:pt x="-459" y="320712"/>
                  <a:pt x="2" y="205372"/>
                </a:cubicBezTo>
                <a:cubicBezTo>
                  <a:pt x="370" y="91873"/>
                  <a:pt x="94170" y="-823"/>
                  <a:pt x="207761" y="6"/>
                </a:cubicBezTo>
                <a:cubicBezTo>
                  <a:pt x="320064" y="834"/>
                  <a:pt x="413772" y="96199"/>
                  <a:pt x="412944" y="208778"/>
                </a:cubicBezTo>
                <a:cubicBezTo>
                  <a:pt x="412115" y="322461"/>
                  <a:pt x="319420" y="413224"/>
                  <a:pt x="204448" y="412856"/>
                </a:cubicBezTo>
                <a:close/>
                <a:moveTo>
                  <a:pt x="205460" y="31947"/>
                </a:moveTo>
                <a:cubicBezTo>
                  <a:pt x="108346" y="32131"/>
                  <a:pt x="30102" y="109915"/>
                  <a:pt x="29826" y="206661"/>
                </a:cubicBezTo>
                <a:cubicBezTo>
                  <a:pt x="29550" y="304971"/>
                  <a:pt x="108714" y="383123"/>
                  <a:pt x="208314" y="382755"/>
                </a:cubicBezTo>
                <a:cubicBezTo>
                  <a:pt x="303587" y="382479"/>
                  <a:pt x="380818" y="304143"/>
                  <a:pt x="381094" y="207581"/>
                </a:cubicBezTo>
                <a:cubicBezTo>
                  <a:pt x="381278" y="108442"/>
                  <a:pt x="304599" y="31671"/>
                  <a:pt x="205552" y="31855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8" name="Forma libre: forma 97">
            <a:extLst>
              <a:ext uri="{FF2B5EF4-FFF2-40B4-BE49-F238E27FC236}">
                <a16:creationId xmlns:a16="http://schemas.microsoft.com/office/drawing/2014/main" id="{03D1EECB-A2EB-4B9F-A9F1-DAC442AB2EFC}"/>
              </a:ext>
            </a:extLst>
          </p:cNvPr>
          <p:cNvSpPr/>
          <p:nvPr/>
        </p:nvSpPr>
        <p:spPr>
          <a:xfrm>
            <a:off x="2571553" y="2864198"/>
            <a:ext cx="566278" cy="221857"/>
          </a:xfrm>
          <a:custGeom>
            <a:avLst/>
            <a:gdLst>
              <a:gd name="connsiteX0" fmla="*/ 76564 w 566278"/>
              <a:gd name="connsiteY0" fmla="*/ 140746 h 221857"/>
              <a:gd name="connsiteX1" fmla="*/ 137226 w 566278"/>
              <a:gd name="connsiteY1" fmla="*/ 140746 h 221857"/>
              <a:gd name="connsiteX2" fmla="*/ 153427 w 566278"/>
              <a:gd name="connsiteY2" fmla="*/ 124361 h 221857"/>
              <a:gd name="connsiteX3" fmla="*/ 153243 w 566278"/>
              <a:gd name="connsiteY3" fmla="*/ 69591 h 221857"/>
              <a:gd name="connsiteX4" fmla="*/ 171377 w 566278"/>
              <a:gd name="connsiteY4" fmla="*/ 50996 h 221857"/>
              <a:gd name="connsiteX5" fmla="*/ 190892 w 566278"/>
              <a:gd name="connsiteY5" fmla="*/ 50996 h 221857"/>
              <a:gd name="connsiteX6" fmla="*/ 221821 w 566278"/>
              <a:gd name="connsiteY6" fmla="*/ 49247 h 221857"/>
              <a:gd name="connsiteX7" fmla="*/ 230106 w 566278"/>
              <a:gd name="connsiteY7" fmla="*/ 21264 h 221857"/>
              <a:gd name="connsiteX8" fmla="*/ 257445 w 566278"/>
              <a:gd name="connsiteY8" fmla="*/ 368 h 221857"/>
              <a:gd name="connsiteX9" fmla="*/ 302458 w 566278"/>
              <a:gd name="connsiteY9" fmla="*/ 184 h 221857"/>
              <a:gd name="connsiteX10" fmla="*/ 335504 w 566278"/>
              <a:gd name="connsiteY10" fmla="*/ 31574 h 221857"/>
              <a:gd name="connsiteX11" fmla="*/ 356492 w 566278"/>
              <a:gd name="connsiteY11" fmla="*/ 51089 h 221857"/>
              <a:gd name="connsiteX12" fmla="*/ 364317 w 566278"/>
              <a:gd name="connsiteY12" fmla="*/ 51089 h 221857"/>
              <a:gd name="connsiteX13" fmla="*/ 413472 w 566278"/>
              <a:gd name="connsiteY13" fmla="*/ 101441 h 221857"/>
              <a:gd name="connsiteX14" fmla="*/ 453514 w 566278"/>
              <a:gd name="connsiteY14" fmla="*/ 140654 h 221857"/>
              <a:gd name="connsiteX15" fmla="*/ 547406 w 566278"/>
              <a:gd name="connsiteY15" fmla="*/ 140654 h 221857"/>
              <a:gd name="connsiteX16" fmla="*/ 566277 w 566278"/>
              <a:gd name="connsiteY16" fmla="*/ 153726 h 221857"/>
              <a:gd name="connsiteX17" fmla="*/ 550720 w 566278"/>
              <a:gd name="connsiteY17" fmla="*/ 171399 h 221857"/>
              <a:gd name="connsiteX18" fmla="*/ 462535 w 566278"/>
              <a:gd name="connsiteY18" fmla="*/ 170387 h 221857"/>
              <a:gd name="connsiteX19" fmla="*/ 437129 w 566278"/>
              <a:gd name="connsiteY19" fmla="*/ 170387 h 221857"/>
              <a:gd name="connsiteX20" fmla="*/ 413380 w 566278"/>
              <a:gd name="connsiteY20" fmla="*/ 193124 h 221857"/>
              <a:gd name="connsiteX21" fmla="*/ 413380 w 566278"/>
              <a:gd name="connsiteY21" fmla="*/ 196990 h 221857"/>
              <a:gd name="connsiteX22" fmla="*/ 389170 w 566278"/>
              <a:gd name="connsiteY22" fmla="*/ 221844 h 221857"/>
              <a:gd name="connsiteX23" fmla="*/ 228817 w 566278"/>
              <a:gd name="connsiteY23" fmla="*/ 221475 h 221857"/>
              <a:gd name="connsiteX24" fmla="*/ 174046 w 566278"/>
              <a:gd name="connsiteY24" fmla="*/ 221659 h 221857"/>
              <a:gd name="connsiteX25" fmla="*/ 153335 w 566278"/>
              <a:gd name="connsiteY25" fmla="*/ 201592 h 221857"/>
              <a:gd name="connsiteX26" fmla="*/ 153335 w 566278"/>
              <a:gd name="connsiteY26" fmla="*/ 185944 h 221857"/>
              <a:gd name="connsiteX27" fmla="*/ 138515 w 566278"/>
              <a:gd name="connsiteY27" fmla="*/ 170663 h 221857"/>
              <a:gd name="connsiteX28" fmla="*/ 47476 w 566278"/>
              <a:gd name="connsiteY28" fmla="*/ 176094 h 221857"/>
              <a:gd name="connsiteX29" fmla="*/ 5869 w 566278"/>
              <a:gd name="connsiteY29" fmla="*/ 168546 h 221857"/>
              <a:gd name="connsiteX30" fmla="*/ 898 w 566278"/>
              <a:gd name="connsiteY30" fmla="*/ 147926 h 221857"/>
              <a:gd name="connsiteX31" fmla="*/ 12036 w 566278"/>
              <a:gd name="connsiteY31" fmla="*/ 140654 h 221857"/>
              <a:gd name="connsiteX32" fmla="*/ 76564 w 566278"/>
              <a:gd name="connsiteY32" fmla="*/ 140654 h 221857"/>
              <a:gd name="connsiteX33" fmla="*/ 282023 w 566278"/>
              <a:gd name="connsiteY33" fmla="*/ 191743 h 221857"/>
              <a:gd name="connsiteX34" fmla="*/ 364132 w 566278"/>
              <a:gd name="connsiteY34" fmla="*/ 191927 h 221857"/>
              <a:gd name="connsiteX35" fmla="*/ 381622 w 566278"/>
              <a:gd name="connsiteY35" fmla="*/ 174805 h 221857"/>
              <a:gd name="connsiteX36" fmla="*/ 381622 w 566278"/>
              <a:gd name="connsiteY36" fmla="*/ 98587 h 221857"/>
              <a:gd name="connsiteX37" fmla="*/ 364685 w 566278"/>
              <a:gd name="connsiteY37" fmla="*/ 80821 h 221857"/>
              <a:gd name="connsiteX38" fmla="*/ 200465 w 566278"/>
              <a:gd name="connsiteY38" fmla="*/ 80821 h 221857"/>
              <a:gd name="connsiteX39" fmla="*/ 183251 w 566278"/>
              <a:gd name="connsiteY39" fmla="*/ 98035 h 221857"/>
              <a:gd name="connsiteX40" fmla="*/ 183251 w 566278"/>
              <a:gd name="connsiteY40" fmla="*/ 174253 h 221857"/>
              <a:gd name="connsiteX41" fmla="*/ 201938 w 566278"/>
              <a:gd name="connsiteY41" fmla="*/ 191927 h 221857"/>
              <a:gd name="connsiteX42" fmla="*/ 282115 w 566278"/>
              <a:gd name="connsiteY42" fmla="*/ 191743 h 22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66278" h="221857">
                <a:moveTo>
                  <a:pt x="76564" y="140746"/>
                </a:moveTo>
                <a:cubicBezTo>
                  <a:pt x="96815" y="140746"/>
                  <a:pt x="116974" y="140470"/>
                  <a:pt x="137226" y="140746"/>
                </a:cubicBezTo>
                <a:cubicBezTo>
                  <a:pt x="148916" y="140931"/>
                  <a:pt x="153703" y="135868"/>
                  <a:pt x="153427" y="124361"/>
                </a:cubicBezTo>
                <a:cubicBezTo>
                  <a:pt x="153059" y="106135"/>
                  <a:pt x="153795" y="87817"/>
                  <a:pt x="153243" y="69591"/>
                </a:cubicBezTo>
                <a:cubicBezTo>
                  <a:pt x="152875" y="56520"/>
                  <a:pt x="157661" y="49984"/>
                  <a:pt x="171377" y="50996"/>
                </a:cubicBezTo>
                <a:cubicBezTo>
                  <a:pt x="177820" y="51457"/>
                  <a:pt x="184448" y="51181"/>
                  <a:pt x="190892" y="50996"/>
                </a:cubicBezTo>
                <a:cubicBezTo>
                  <a:pt x="201293" y="50720"/>
                  <a:pt x="212524" y="52653"/>
                  <a:pt x="221821" y="49247"/>
                </a:cubicBezTo>
                <a:cubicBezTo>
                  <a:pt x="234156" y="44737"/>
                  <a:pt x="226884" y="30745"/>
                  <a:pt x="230106" y="21264"/>
                </a:cubicBezTo>
                <a:cubicBezTo>
                  <a:pt x="234708" y="7548"/>
                  <a:pt x="243729" y="828"/>
                  <a:pt x="257445" y="368"/>
                </a:cubicBezTo>
                <a:cubicBezTo>
                  <a:pt x="272449" y="-184"/>
                  <a:pt x="287454" y="0"/>
                  <a:pt x="302458" y="184"/>
                </a:cubicBezTo>
                <a:cubicBezTo>
                  <a:pt x="325471" y="552"/>
                  <a:pt x="335412" y="8745"/>
                  <a:pt x="335504" y="31574"/>
                </a:cubicBezTo>
                <a:cubicBezTo>
                  <a:pt x="335504" y="47591"/>
                  <a:pt x="341856" y="52745"/>
                  <a:pt x="356492" y="51089"/>
                </a:cubicBezTo>
                <a:cubicBezTo>
                  <a:pt x="359070" y="50812"/>
                  <a:pt x="361739" y="51089"/>
                  <a:pt x="364317" y="51089"/>
                </a:cubicBezTo>
                <a:cubicBezTo>
                  <a:pt x="397206" y="51089"/>
                  <a:pt x="413592" y="67869"/>
                  <a:pt x="413472" y="101441"/>
                </a:cubicBezTo>
                <a:cubicBezTo>
                  <a:pt x="413380" y="147006"/>
                  <a:pt x="409882" y="140286"/>
                  <a:pt x="453514" y="140654"/>
                </a:cubicBezTo>
                <a:cubicBezTo>
                  <a:pt x="484812" y="140931"/>
                  <a:pt x="516109" y="140746"/>
                  <a:pt x="547406" y="140654"/>
                </a:cubicBezTo>
                <a:cubicBezTo>
                  <a:pt x="556888" y="140654"/>
                  <a:pt x="566185" y="139734"/>
                  <a:pt x="566277" y="153726"/>
                </a:cubicBezTo>
                <a:cubicBezTo>
                  <a:pt x="566369" y="164956"/>
                  <a:pt x="560846" y="167533"/>
                  <a:pt x="550720" y="171399"/>
                </a:cubicBezTo>
                <a:cubicBezTo>
                  <a:pt x="520712" y="182906"/>
                  <a:pt x="491899" y="165048"/>
                  <a:pt x="462535" y="170387"/>
                </a:cubicBezTo>
                <a:cubicBezTo>
                  <a:pt x="454343" y="171860"/>
                  <a:pt x="445506" y="171307"/>
                  <a:pt x="437129" y="170387"/>
                </a:cubicBezTo>
                <a:cubicBezTo>
                  <a:pt x="419823" y="168546"/>
                  <a:pt x="410802" y="174621"/>
                  <a:pt x="413380" y="193124"/>
                </a:cubicBezTo>
                <a:cubicBezTo>
                  <a:pt x="413564" y="194412"/>
                  <a:pt x="413288" y="195701"/>
                  <a:pt x="413380" y="196990"/>
                </a:cubicBezTo>
                <a:cubicBezTo>
                  <a:pt x="415681" y="215400"/>
                  <a:pt x="408225" y="222212"/>
                  <a:pt x="389170" y="221844"/>
                </a:cubicBezTo>
                <a:cubicBezTo>
                  <a:pt x="335688" y="220831"/>
                  <a:pt x="282299" y="221475"/>
                  <a:pt x="228817" y="221475"/>
                </a:cubicBezTo>
                <a:cubicBezTo>
                  <a:pt x="210591" y="221475"/>
                  <a:pt x="192273" y="220923"/>
                  <a:pt x="174046" y="221659"/>
                </a:cubicBezTo>
                <a:cubicBezTo>
                  <a:pt x="159318" y="222304"/>
                  <a:pt x="151678" y="217333"/>
                  <a:pt x="153335" y="201592"/>
                </a:cubicBezTo>
                <a:cubicBezTo>
                  <a:pt x="153887" y="196437"/>
                  <a:pt x="153059" y="191191"/>
                  <a:pt x="153335" y="185944"/>
                </a:cubicBezTo>
                <a:cubicBezTo>
                  <a:pt x="153979" y="175266"/>
                  <a:pt x="149469" y="169835"/>
                  <a:pt x="138515" y="170663"/>
                </a:cubicBezTo>
                <a:cubicBezTo>
                  <a:pt x="108230" y="172780"/>
                  <a:pt x="77485" y="165784"/>
                  <a:pt x="47476" y="176094"/>
                </a:cubicBezTo>
                <a:cubicBezTo>
                  <a:pt x="33208" y="180973"/>
                  <a:pt x="19768" y="171123"/>
                  <a:pt x="5869" y="168546"/>
                </a:cubicBezTo>
                <a:cubicBezTo>
                  <a:pt x="-3521" y="166797"/>
                  <a:pt x="1266" y="155199"/>
                  <a:pt x="898" y="147926"/>
                </a:cubicBezTo>
                <a:cubicBezTo>
                  <a:pt x="530" y="140286"/>
                  <a:pt x="6697" y="140654"/>
                  <a:pt x="12036" y="140654"/>
                </a:cubicBezTo>
                <a:cubicBezTo>
                  <a:pt x="33576" y="140654"/>
                  <a:pt x="55024" y="140654"/>
                  <a:pt x="76564" y="140654"/>
                </a:cubicBezTo>
                <a:close/>
                <a:moveTo>
                  <a:pt x="282023" y="191743"/>
                </a:moveTo>
                <a:cubicBezTo>
                  <a:pt x="309362" y="191743"/>
                  <a:pt x="336793" y="191375"/>
                  <a:pt x="364132" y="191927"/>
                </a:cubicBezTo>
                <a:cubicBezTo>
                  <a:pt x="376651" y="192203"/>
                  <a:pt x="381806" y="187416"/>
                  <a:pt x="381622" y="174805"/>
                </a:cubicBezTo>
                <a:cubicBezTo>
                  <a:pt x="381162" y="149399"/>
                  <a:pt x="381254" y="123993"/>
                  <a:pt x="381622" y="98587"/>
                </a:cubicBezTo>
                <a:cubicBezTo>
                  <a:pt x="381806" y="86528"/>
                  <a:pt x="377664" y="80729"/>
                  <a:pt x="364685" y="80821"/>
                </a:cubicBezTo>
                <a:cubicBezTo>
                  <a:pt x="309914" y="81189"/>
                  <a:pt x="255144" y="81189"/>
                  <a:pt x="200465" y="80821"/>
                </a:cubicBezTo>
                <a:cubicBezTo>
                  <a:pt x="187854" y="80821"/>
                  <a:pt x="182975" y="85332"/>
                  <a:pt x="183251" y="98035"/>
                </a:cubicBezTo>
                <a:cubicBezTo>
                  <a:pt x="183804" y="123441"/>
                  <a:pt x="183988" y="148847"/>
                  <a:pt x="183251" y="174253"/>
                </a:cubicBezTo>
                <a:cubicBezTo>
                  <a:pt x="182791" y="188337"/>
                  <a:pt x="188775" y="192295"/>
                  <a:pt x="201938" y="191927"/>
                </a:cubicBezTo>
                <a:cubicBezTo>
                  <a:pt x="228633" y="191283"/>
                  <a:pt x="255420" y="191743"/>
                  <a:pt x="282115" y="191743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9" name="Forma libre: forma 98">
            <a:extLst>
              <a:ext uri="{FF2B5EF4-FFF2-40B4-BE49-F238E27FC236}">
                <a16:creationId xmlns:a16="http://schemas.microsoft.com/office/drawing/2014/main" id="{7DC7C430-351C-4A2B-9369-0AC56440D7DD}"/>
              </a:ext>
            </a:extLst>
          </p:cNvPr>
          <p:cNvSpPr/>
          <p:nvPr/>
        </p:nvSpPr>
        <p:spPr>
          <a:xfrm>
            <a:off x="518417" y="3311315"/>
            <a:ext cx="362043" cy="361370"/>
          </a:xfrm>
          <a:custGeom>
            <a:avLst/>
            <a:gdLst>
              <a:gd name="connsiteX0" fmla="*/ 93 w 362043"/>
              <a:gd name="connsiteY0" fmla="*/ 179844 h 361370"/>
              <a:gd name="connsiteX1" fmla="*/ 174438 w 362043"/>
              <a:gd name="connsiteY1" fmla="*/ 68 h 361370"/>
              <a:gd name="connsiteX2" fmla="*/ 362038 w 362043"/>
              <a:gd name="connsiteY2" fmla="*/ 180673 h 361370"/>
              <a:gd name="connsiteX3" fmla="*/ 179409 w 362043"/>
              <a:gd name="connsiteY3" fmla="*/ 361370 h 361370"/>
              <a:gd name="connsiteX4" fmla="*/ 1 w 362043"/>
              <a:gd name="connsiteY4" fmla="*/ 179844 h 361370"/>
              <a:gd name="connsiteX5" fmla="*/ 330097 w 362043"/>
              <a:gd name="connsiteY5" fmla="*/ 180765 h 361370"/>
              <a:gd name="connsiteX6" fmla="*/ 181342 w 362043"/>
              <a:gd name="connsiteY6" fmla="*/ 28512 h 361370"/>
              <a:gd name="connsiteX7" fmla="*/ 29917 w 362043"/>
              <a:gd name="connsiteY7" fmla="*/ 179200 h 361370"/>
              <a:gd name="connsiteX8" fmla="*/ 181894 w 362043"/>
              <a:gd name="connsiteY8" fmla="*/ 331269 h 361370"/>
              <a:gd name="connsiteX9" fmla="*/ 330097 w 362043"/>
              <a:gd name="connsiteY9" fmla="*/ 180765 h 36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043" h="361370">
                <a:moveTo>
                  <a:pt x="93" y="179844"/>
                </a:moveTo>
                <a:cubicBezTo>
                  <a:pt x="93" y="77299"/>
                  <a:pt x="80454" y="2462"/>
                  <a:pt x="174438" y="68"/>
                </a:cubicBezTo>
                <a:cubicBezTo>
                  <a:pt x="280573" y="-2693"/>
                  <a:pt x="362775" y="78772"/>
                  <a:pt x="362038" y="180673"/>
                </a:cubicBezTo>
                <a:cubicBezTo>
                  <a:pt x="361394" y="280825"/>
                  <a:pt x="279561" y="361738"/>
                  <a:pt x="179409" y="361370"/>
                </a:cubicBezTo>
                <a:cubicBezTo>
                  <a:pt x="80269" y="361002"/>
                  <a:pt x="-275" y="279444"/>
                  <a:pt x="1" y="179844"/>
                </a:cubicBezTo>
                <a:close/>
                <a:moveTo>
                  <a:pt x="330097" y="180765"/>
                </a:moveTo>
                <a:cubicBezTo>
                  <a:pt x="330373" y="97274"/>
                  <a:pt x="263728" y="28972"/>
                  <a:pt x="181342" y="28512"/>
                </a:cubicBezTo>
                <a:cubicBezTo>
                  <a:pt x="100613" y="28052"/>
                  <a:pt x="29917" y="98287"/>
                  <a:pt x="29917" y="179200"/>
                </a:cubicBezTo>
                <a:cubicBezTo>
                  <a:pt x="29917" y="262414"/>
                  <a:pt x="99508" y="332097"/>
                  <a:pt x="181894" y="331269"/>
                </a:cubicBezTo>
                <a:cubicBezTo>
                  <a:pt x="264280" y="330440"/>
                  <a:pt x="329821" y="263887"/>
                  <a:pt x="330097" y="180765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1" name="Forma libre: forma 100">
            <a:extLst>
              <a:ext uri="{FF2B5EF4-FFF2-40B4-BE49-F238E27FC236}">
                <a16:creationId xmlns:a16="http://schemas.microsoft.com/office/drawing/2014/main" id="{0C13E2D4-928B-4D90-9F95-533C18AF0368}"/>
              </a:ext>
            </a:extLst>
          </p:cNvPr>
          <p:cNvSpPr/>
          <p:nvPr/>
        </p:nvSpPr>
        <p:spPr>
          <a:xfrm>
            <a:off x="505267" y="2225444"/>
            <a:ext cx="412948" cy="234966"/>
          </a:xfrm>
          <a:custGeom>
            <a:avLst/>
            <a:gdLst>
              <a:gd name="connsiteX0" fmla="*/ 116340 w 412948"/>
              <a:gd name="connsiteY0" fmla="*/ 57358 h 234966"/>
              <a:gd name="connsiteX1" fmla="*/ 143680 w 412948"/>
              <a:gd name="connsiteY1" fmla="*/ 57358 h 234966"/>
              <a:gd name="connsiteX2" fmla="*/ 221095 w 412948"/>
              <a:gd name="connsiteY2" fmla="*/ 30019 h 234966"/>
              <a:gd name="connsiteX3" fmla="*/ 380896 w 412948"/>
              <a:gd name="connsiteY3" fmla="*/ 37199 h 234966"/>
              <a:gd name="connsiteX4" fmla="*/ 382645 w 412948"/>
              <a:gd name="connsiteY4" fmla="*/ 196724 h 234966"/>
              <a:gd name="connsiteX5" fmla="*/ 222292 w 412948"/>
              <a:gd name="connsiteY5" fmla="*/ 207770 h 234966"/>
              <a:gd name="connsiteX6" fmla="*/ 215296 w 412948"/>
              <a:gd name="connsiteY6" fmla="*/ 201051 h 234966"/>
              <a:gd name="connsiteX7" fmla="*/ 173136 w 412948"/>
              <a:gd name="connsiteY7" fmla="*/ 182916 h 234966"/>
              <a:gd name="connsiteX8" fmla="*/ 167521 w 412948"/>
              <a:gd name="connsiteY8" fmla="*/ 182272 h 234966"/>
              <a:gd name="connsiteX9" fmla="*/ 109345 w 412948"/>
              <a:gd name="connsiteY9" fmla="*/ 177117 h 234966"/>
              <a:gd name="connsiteX10" fmla="*/ 43068 w 412948"/>
              <a:gd name="connsiteY10" fmla="*/ 174448 h 234966"/>
              <a:gd name="connsiteX11" fmla="*/ 28892 w 412948"/>
              <a:gd name="connsiteY11" fmla="*/ 165519 h 234966"/>
              <a:gd name="connsiteX12" fmla="*/ 816 w 412948"/>
              <a:gd name="connsiteY12" fmla="*/ 109828 h 234966"/>
              <a:gd name="connsiteX13" fmla="*/ 80 w 412948"/>
              <a:gd name="connsiteY13" fmla="*/ 104121 h 234966"/>
              <a:gd name="connsiteX14" fmla="*/ 51905 w 412948"/>
              <a:gd name="connsiteY14" fmla="*/ 57358 h 234966"/>
              <a:gd name="connsiteX15" fmla="*/ 116340 w 412948"/>
              <a:gd name="connsiteY15" fmla="*/ 57358 h 234966"/>
              <a:gd name="connsiteX16" fmla="*/ 131805 w 412948"/>
              <a:gd name="connsiteY16" fmla="*/ 89300 h 234966"/>
              <a:gd name="connsiteX17" fmla="*/ 131805 w 412948"/>
              <a:gd name="connsiteY17" fmla="*/ 89484 h 234966"/>
              <a:gd name="connsiteX18" fmla="*/ 57520 w 412948"/>
              <a:gd name="connsiteY18" fmla="*/ 89484 h 234966"/>
              <a:gd name="connsiteX19" fmla="*/ 36808 w 412948"/>
              <a:gd name="connsiteY19" fmla="*/ 107158 h 234966"/>
              <a:gd name="connsiteX20" fmla="*/ 49971 w 412948"/>
              <a:gd name="connsiteY20" fmla="*/ 138364 h 234966"/>
              <a:gd name="connsiteX21" fmla="*/ 68382 w 412948"/>
              <a:gd name="connsiteY21" fmla="*/ 132380 h 234966"/>
              <a:gd name="connsiteX22" fmla="*/ 90382 w 412948"/>
              <a:gd name="connsiteY22" fmla="*/ 133945 h 234966"/>
              <a:gd name="connsiteX23" fmla="*/ 125730 w 412948"/>
              <a:gd name="connsiteY23" fmla="*/ 136615 h 234966"/>
              <a:gd name="connsiteX24" fmla="*/ 160065 w 412948"/>
              <a:gd name="connsiteY24" fmla="*/ 139192 h 234966"/>
              <a:gd name="connsiteX25" fmla="*/ 181881 w 412948"/>
              <a:gd name="connsiteY25" fmla="*/ 143887 h 234966"/>
              <a:gd name="connsiteX26" fmla="*/ 225237 w 412948"/>
              <a:gd name="connsiteY26" fmla="*/ 160916 h 234966"/>
              <a:gd name="connsiteX27" fmla="*/ 262334 w 412948"/>
              <a:gd name="connsiteY27" fmla="*/ 196632 h 234966"/>
              <a:gd name="connsiteX28" fmla="*/ 370586 w 412948"/>
              <a:gd name="connsiteY28" fmla="*/ 161468 h 234966"/>
              <a:gd name="connsiteX29" fmla="*/ 346377 w 412948"/>
              <a:gd name="connsiteY29" fmla="*/ 48337 h 234966"/>
              <a:gd name="connsiteX30" fmla="*/ 235915 w 412948"/>
              <a:gd name="connsiteY30" fmla="*/ 58923 h 234966"/>
              <a:gd name="connsiteX31" fmla="*/ 159236 w 412948"/>
              <a:gd name="connsiteY31" fmla="*/ 89208 h 234966"/>
              <a:gd name="connsiteX32" fmla="*/ 131897 w 412948"/>
              <a:gd name="connsiteY32" fmla="*/ 89208 h 23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12948" h="234966">
                <a:moveTo>
                  <a:pt x="116340" y="57358"/>
                </a:moveTo>
                <a:cubicBezTo>
                  <a:pt x="125454" y="57358"/>
                  <a:pt x="134567" y="56898"/>
                  <a:pt x="143680" y="57358"/>
                </a:cubicBezTo>
                <a:cubicBezTo>
                  <a:pt x="173412" y="59292"/>
                  <a:pt x="197346" y="54965"/>
                  <a:pt x="221095" y="30019"/>
                </a:cubicBezTo>
                <a:cubicBezTo>
                  <a:pt x="263162" y="-14165"/>
                  <a:pt x="337264" y="-7722"/>
                  <a:pt x="380896" y="37199"/>
                </a:cubicBezTo>
                <a:cubicBezTo>
                  <a:pt x="422963" y="80463"/>
                  <a:pt x="423700" y="153092"/>
                  <a:pt x="382645" y="196724"/>
                </a:cubicBezTo>
                <a:cubicBezTo>
                  <a:pt x="338921" y="243118"/>
                  <a:pt x="270158" y="247905"/>
                  <a:pt x="222292" y="207770"/>
                </a:cubicBezTo>
                <a:cubicBezTo>
                  <a:pt x="219806" y="205653"/>
                  <a:pt x="217321" y="203536"/>
                  <a:pt x="215296" y="201051"/>
                </a:cubicBezTo>
                <a:cubicBezTo>
                  <a:pt x="204434" y="187519"/>
                  <a:pt x="196885" y="166715"/>
                  <a:pt x="173136" y="182916"/>
                </a:cubicBezTo>
                <a:cubicBezTo>
                  <a:pt x="171939" y="183745"/>
                  <a:pt x="168718" y="183377"/>
                  <a:pt x="167521" y="182272"/>
                </a:cubicBezTo>
                <a:cubicBezTo>
                  <a:pt x="148835" y="165427"/>
                  <a:pt x="130056" y="175644"/>
                  <a:pt x="109345" y="177117"/>
                </a:cubicBezTo>
                <a:cubicBezTo>
                  <a:pt x="88633" y="178590"/>
                  <a:pt x="66173" y="167176"/>
                  <a:pt x="43068" y="174448"/>
                </a:cubicBezTo>
                <a:cubicBezTo>
                  <a:pt x="37821" y="176105"/>
                  <a:pt x="31653" y="170766"/>
                  <a:pt x="28892" y="165519"/>
                </a:cubicBezTo>
                <a:cubicBezTo>
                  <a:pt x="19226" y="147108"/>
                  <a:pt x="10021" y="128422"/>
                  <a:pt x="816" y="109828"/>
                </a:cubicBezTo>
                <a:cubicBezTo>
                  <a:pt x="-12" y="108171"/>
                  <a:pt x="-104" y="105962"/>
                  <a:pt x="80" y="104121"/>
                </a:cubicBezTo>
                <a:cubicBezTo>
                  <a:pt x="1552" y="89668"/>
                  <a:pt x="36900" y="57543"/>
                  <a:pt x="51905" y="57358"/>
                </a:cubicBezTo>
                <a:cubicBezTo>
                  <a:pt x="73353" y="57082"/>
                  <a:pt x="94893" y="57358"/>
                  <a:pt x="116340" y="57358"/>
                </a:cubicBezTo>
                <a:close/>
                <a:moveTo>
                  <a:pt x="131805" y="89300"/>
                </a:moveTo>
                <a:lnTo>
                  <a:pt x="131805" y="89484"/>
                </a:lnTo>
                <a:cubicBezTo>
                  <a:pt x="107043" y="89484"/>
                  <a:pt x="82281" y="89300"/>
                  <a:pt x="57520" y="89484"/>
                </a:cubicBezTo>
                <a:cubicBezTo>
                  <a:pt x="46013" y="89576"/>
                  <a:pt x="38465" y="97677"/>
                  <a:pt x="36808" y="107158"/>
                </a:cubicBezTo>
                <a:cubicBezTo>
                  <a:pt x="34691" y="119125"/>
                  <a:pt x="41871" y="130263"/>
                  <a:pt x="49971" y="138364"/>
                </a:cubicBezTo>
                <a:cubicBezTo>
                  <a:pt x="56599" y="144991"/>
                  <a:pt x="63043" y="136154"/>
                  <a:pt x="68382" y="132380"/>
                </a:cubicBezTo>
                <a:cubicBezTo>
                  <a:pt x="76758" y="126489"/>
                  <a:pt x="84215" y="125384"/>
                  <a:pt x="90382" y="133945"/>
                </a:cubicBezTo>
                <a:cubicBezTo>
                  <a:pt x="101428" y="149226"/>
                  <a:pt x="112843" y="148489"/>
                  <a:pt x="125730" y="136615"/>
                </a:cubicBezTo>
                <a:cubicBezTo>
                  <a:pt x="137880" y="125384"/>
                  <a:pt x="149295" y="124832"/>
                  <a:pt x="160065" y="139192"/>
                </a:cubicBezTo>
                <a:cubicBezTo>
                  <a:pt x="165588" y="146556"/>
                  <a:pt x="171939" y="148857"/>
                  <a:pt x="181881" y="143887"/>
                </a:cubicBezTo>
                <a:cubicBezTo>
                  <a:pt x="202869" y="133577"/>
                  <a:pt x="214835" y="138640"/>
                  <a:pt x="225237" y="160916"/>
                </a:cubicBezTo>
                <a:cubicBezTo>
                  <a:pt x="233154" y="177762"/>
                  <a:pt x="245581" y="189360"/>
                  <a:pt x="262334" y="196632"/>
                </a:cubicBezTo>
                <a:cubicBezTo>
                  <a:pt x="303573" y="214582"/>
                  <a:pt x="348402" y="199946"/>
                  <a:pt x="370586" y="161468"/>
                </a:cubicBezTo>
                <a:cubicBezTo>
                  <a:pt x="393047" y="122439"/>
                  <a:pt x="383105" y="76137"/>
                  <a:pt x="346377" y="48337"/>
                </a:cubicBezTo>
                <a:cubicBezTo>
                  <a:pt x="311949" y="22379"/>
                  <a:pt x="260585" y="23300"/>
                  <a:pt x="235915" y="58923"/>
                </a:cubicBezTo>
                <a:cubicBezTo>
                  <a:pt x="214559" y="89668"/>
                  <a:pt x="189429" y="90773"/>
                  <a:pt x="159236" y="89208"/>
                </a:cubicBezTo>
                <a:cubicBezTo>
                  <a:pt x="150123" y="88748"/>
                  <a:pt x="141010" y="89208"/>
                  <a:pt x="131897" y="89208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2" name="Forma libre: forma 101">
            <a:extLst>
              <a:ext uri="{FF2B5EF4-FFF2-40B4-BE49-F238E27FC236}">
                <a16:creationId xmlns:a16="http://schemas.microsoft.com/office/drawing/2014/main" id="{04D8A779-E857-41E8-ACFE-0C2FFCF42B79}"/>
              </a:ext>
            </a:extLst>
          </p:cNvPr>
          <p:cNvSpPr/>
          <p:nvPr/>
        </p:nvSpPr>
        <p:spPr>
          <a:xfrm>
            <a:off x="1665192" y="720594"/>
            <a:ext cx="236397" cy="311562"/>
          </a:xfrm>
          <a:custGeom>
            <a:avLst/>
            <a:gdLst>
              <a:gd name="connsiteX0" fmla="*/ 117643 w 236397"/>
              <a:gd name="connsiteY0" fmla="*/ 311232 h 311562"/>
              <a:gd name="connsiteX1" fmla="*/ 19976 w 236397"/>
              <a:gd name="connsiteY1" fmla="*/ 311416 h 311562"/>
              <a:gd name="connsiteX2" fmla="*/ 1 w 236397"/>
              <a:gd name="connsiteY2" fmla="*/ 292269 h 311562"/>
              <a:gd name="connsiteX3" fmla="*/ 1 w 236397"/>
              <a:gd name="connsiteY3" fmla="*/ 95003 h 311562"/>
              <a:gd name="connsiteX4" fmla="*/ 18596 w 236397"/>
              <a:gd name="connsiteY4" fmla="*/ 77605 h 311562"/>
              <a:gd name="connsiteX5" fmla="*/ 32219 w 236397"/>
              <a:gd name="connsiteY5" fmla="*/ 77697 h 311562"/>
              <a:gd name="connsiteX6" fmla="*/ 51458 w 236397"/>
              <a:gd name="connsiteY6" fmla="*/ 59931 h 311562"/>
              <a:gd name="connsiteX7" fmla="*/ 120772 w 236397"/>
              <a:gd name="connsiteY7" fmla="*/ 6 h 311562"/>
              <a:gd name="connsiteX8" fmla="*/ 184472 w 236397"/>
              <a:gd name="connsiteY8" fmla="*/ 59655 h 311562"/>
              <a:gd name="connsiteX9" fmla="*/ 206748 w 236397"/>
              <a:gd name="connsiteY9" fmla="*/ 77789 h 311562"/>
              <a:gd name="connsiteX10" fmla="*/ 236113 w 236397"/>
              <a:gd name="connsiteY10" fmla="*/ 107338 h 311562"/>
              <a:gd name="connsiteX11" fmla="*/ 236389 w 236397"/>
              <a:gd name="connsiteY11" fmla="*/ 287022 h 311562"/>
              <a:gd name="connsiteX12" fmla="*/ 211535 w 236397"/>
              <a:gd name="connsiteY12" fmla="*/ 311508 h 311562"/>
              <a:gd name="connsiteX13" fmla="*/ 117827 w 236397"/>
              <a:gd name="connsiteY13" fmla="*/ 311139 h 311562"/>
              <a:gd name="connsiteX14" fmla="*/ 116354 w 236397"/>
              <a:gd name="connsiteY14" fmla="*/ 281407 h 311562"/>
              <a:gd name="connsiteX15" fmla="*/ 186773 w 236397"/>
              <a:gd name="connsiteY15" fmla="*/ 281591 h 311562"/>
              <a:gd name="connsiteX16" fmla="*/ 204263 w 236397"/>
              <a:gd name="connsiteY16" fmla="*/ 264377 h 311562"/>
              <a:gd name="connsiteX17" fmla="*/ 204263 w 236397"/>
              <a:gd name="connsiteY17" fmla="*/ 125564 h 311562"/>
              <a:gd name="connsiteX18" fmla="*/ 187602 w 236397"/>
              <a:gd name="connsiteY18" fmla="*/ 107522 h 311562"/>
              <a:gd name="connsiteX19" fmla="*/ 48788 w 236397"/>
              <a:gd name="connsiteY19" fmla="*/ 107522 h 311562"/>
              <a:gd name="connsiteX20" fmla="*/ 32219 w 236397"/>
              <a:gd name="connsiteY20" fmla="*/ 123723 h 311562"/>
              <a:gd name="connsiteX21" fmla="*/ 32219 w 236397"/>
              <a:gd name="connsiteY21" fmla="*/ 264469 h 311562"/>
              <a:gd name="connsiteX22" fmla="*/ 49985 w 236397"/>
              <a:gd name="connsiteY22" fmla="*/ 281499 h 311562"/>
              <a:gd name="connsiteX23" fmla="*/ 116446 w 236397"/>
              <a:gd name="connsiteY23" fmla="*/ 281315 h 311562"/>
              <a:gd name="connsiteX24" fmla="*/ 116170 w 236397"/>
              <a:gd name="connsiteY24" fmla="*/ 77329 h 311562"/>
              <a:gd name="connsiteX25" fmla="*/ 137526 w 236397"/>
              <a:gd name="connsiteY25" fmla="*/ 77237 h 311562"/>
              <a:gd name="connsiteX26" fmla="*/ 152162 w 236397"/>
              <a:gd name="connsiteY26" fmla="*/ 67111 h 311562"/>
              <a:gd name="connsiteX27" fmla="*/ 145534 w 236397"/>
              <a:gd name="connsiteY27" fmla="*/ 38115 h 311562"/>
              <a:gd name="connsiteX28" fmla="*/ 99140 w 236397"/>
              <a:gd name="connsiteY28" fmla="*/ 32776 h 311562"/>
              <a:gd name="connsiteX29" fmla="*/ 83400 w 236397"/>
              <a:gd name="connsiteY29" fmla="*/ 52567 h 311562"/>
              <a:gd name="connsiteX30" fmla="*/ 116170 w 236397"/>
              <a:gd name="connsiteY30" fmla="*/ 77329 h 31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6397" h="311562">
                <a:moveTo>
                  <a:pt x="117643" y="311232"/>
                </a:moveTo>
                <a:cubicBezTo>
                  <a:pt x="85056" y="311232"/>
                  <a:pt x="52562" y="310771"/>
                  <a:pt x="19976" y="311416"/>
                </a:cubicBezTo>
                <a:cubicBezTo>
                  <a:pt x="5892" y="311692"/>
                  <a:pt x="1" y="306721"/>
                  <a:pt x="1" y="292269"/>
                </a:cubicBezTo>
                <a:cubicBezTo>
                  <a:pt x="369" y="226544"/>
                  <a:pt x="369" y="160728"/>
                  <a:pt x="1" y="95003"/>
                </a:cubicBezTo>
                <a:cubicBezTo>
                  <a:pt x="-91" y="81011"/>
                  <a:pt x="5340" y="76040"/>
                  <a:pt x="18596" y="77605"/>
                </a:cubicBezTo>
                <a:cubicBezTo>
                  <a:pt x="23106" y="78158"/>
                  <a:pt x="27709" y="77421"/>
                  <a:pt x="32219" y="77697"/>
                </a:cubicBezTo>
                <a:cubicBezTo>
                  <a:pt x="45198" y="78710"/>
                  <a:pt x="50629" y="73647"/>
                  <a:pt x="51458" y="59931"/>
                </a:cubicBezTo>
                <a:cubicBezTo>
                  <a:pt x="54127" y="16023"/>
                  <a:pt x="73642" y="-362"/>
                  <a:pt x="120772" y="6"/>
                </a:cubicBezTo>
                <a:cubicBezTo>
                  <a:pt x="162196" y="282"/>
                  <a:pt x="183183" y="18692"/>
                  <a:pt x="184472" y="59655"/>
                </a:cubicBezTo>
                <a:cubicBezTo>
                  <a:pt x="185024" y="77329"/>
                  <a:pt x="193769" y="77881"/>
                  <a:pt x="206748" y="77789"/>
                </a:cubicBezTo>
                <a:cubicBezTo>
                  <a:pt x="236113" y="77605"/>
                  <a:pt x="236113" y="77881"/>
                  <a:pt x="236113" y="107338"/>
                </a:cubicBezTo>
                <a:cubicBezTo>
                  <a:pt x="236113" y="167263"/>
                  <a:pt x="235560" y="227189"/>
                  <a:pt x="236389" y="287022"/>
                </a:cubicBezTo>
                <a:cubicBezTo>
                  <a:pt x="236665" y="305708"/>
                  <a:pt x="230314" y="312244"/>
                  <a:pt x="211535" y="311508"/>
                </a:cubicBezTo>
                <a:cubicBezTo>
                  <a:pt x="180330" y="310219"/>
                  <a:pt x="149032" y="311139"/>
                  <a:pt x="117827" y="311139"/>
                </a:cubicBezTo>
                <a:close/>
                <a:moveTo>
                  <a:pt x="116354" y="281407"/>
                </a:moveTo>
                <a:cubicBezTo>
                  <a:pt x="139827" y="281407"/>
                  <a:pt x="163300" y="281039"/>
                  <a:pt x="186773" y="281591"/>
                </a:cubicBezTo>
                <a:cubicBezTo>
                  <a:pt x="199292" y="281867"/>
                  <a:pt x="204355" y="276988"/>
                  <a:pt x="204263" y="264377"/>
                </a:cubicBezTo>
                <a:cubicBezTo>
                  <a:pt x="203895" y="218076"/>
                  <a:pt x="203987" y="171866"/>
                  <a:pt x="204263" y="125564"/>
                </a:cubicBezTo>
                <a:cubicBezTo>
                  <a:pt x="204263" y="113781"/>
                  <a:pt x="200765" y="107338"/>
                  <a:pt x="187602" y="107522"/>
                </a:cubicBezTo>
                <a:cubicBezTo>
                  <a:pt x="141300" y="107890"/>
                  <a:pt x="95090" y="107798"/>
                  <a:pt x="48788" y="107522"/>
                </a:cubicBezTo>
                <a:cubicBezTo>
                  <a:pt x="37282" y="107522"/>
                  <a:pt x="32219" y="112125"/>
                  <a:pt x="32219" y="123723"/>
                </a:cubicBezTo>
                <a:cubicBezTo>
                  <a:pt x="32403" y="170669"/>
                  <a:pt x="32495" y="217615"/>
                  <a:pt x="32219" y="264469"/>
                </a:cubicBezTo>
                <a:cubicBezTo>
                  <a:pt x="32219" y="277173"/>
                  <a:pt x="37650" y="281775"/>
                  <a:pt x="49985" y="281499"/>
                </a:cubicBezTo>
                <a:cubicBezTo>
                  <a:pt x="72169" y="280947"/>
                  <a:pt x="94262" y="281315"/>
                  <a:pt x="116446" y="281315"/>
                </a:cubicBezTo>
                <a:close/>
                <a:moveTo>
                  <a:pt x="116170" y="77329"/>
                </a:moveTo>
                <a:cubicBezTo>
                  <a:pt x="123258" y="77329"/>
                  <a:pt x="130438" y="77697"/>
                  <a:pt x="137526" y="77237"/>
                </a:cubicBezTo>
                <a:cubicBezTo>
                  <a:pt x="144154" y="76777"/>
                  <a:pt x="150965" y="75120"/>
                  <a:pt x="152162" y="67111"/>
                </a:cubicBezTo>
                <a:cubicBezTo>
                  <a:pt x="153635" y="56710"/>
                  <a:pt x="154555" y="45571"/>
                  <a:pt x="145534" y="38115"/>
                </a:cubicBezTo>
                <a:cubicBezTo>
                  <a:pt x="131542" y="26701"/>
                  <a:pt x="115157" y="28818"/>
                  <a:pt x="99140" y="32776"/>
                </a:cubicBezTo>
                <a:cubicBezTo>
                  <a:pt x="89199" y="35262"/>
                  <a:pt x="84596" y="42350"/>
                  <a:pt x="83400" y="52567"/>
                </a:cubicBezTo>
                <a:cubicBezTo>
                  <a:pt x="80822" y="74752"/>
                  <a:pt x="84688" y="77789"/>
                  <a:pt x="116170" y="77329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5" name="Forma libre: forma 104">
            <a:extLst>
              <a:ext uri="{FF2B5EF4-FFF2-40B4-BE49-F238E27FC236}">
                <a16:creationId xmlns:a16="http://schemas.microsoft.com/office/drawing/2014/main" id="{5AE12389-B170-40CC-A1A3-DB7E0A843008}"/>
              </a:ext>
            </a:extLst>
          </p:cNvPr>
          <p:cNvSpPr/>
          <p:nvPr/>
        </p:nvSpPr>
        <p:spPr>
          <a:xfrm>
            <a:off x="4130684" y="4325867"/>
            <a:ext cx="203592" cy="196738"/>
          </a:xfrm>
          <a:custGeom>
            <a:avLst/>
            <a:gdLst>
              <a:gd name="connsiteX0" fmla="*/ 35451 w 203592"/>
              <a:gd name="connsiteY0" fmla="*/ 187522 h 196738"/>
              <a:gd name="connsiteX1" fmla="*/ 40514 w 203592"/>
              <a:gd name="connsiteY1" fmla="*/ 161104 h 196738"/>
              <a:gd name="connsiteX2" fmla="*/ 21919 w 203592"/>
              <a:gd name="connsiteY2" fmla="*/ 101546 h 196738"/>
              <a:gd name="connsiteX3" fmla="*/ 287 w 203592"/>
              <a:gd name="connsiteY3" fmla="*/ 76324 h 196738"/>
              <a:gd name="connsiteX4" fmla="*/ 31493 w 203592"/>
              <a:gd name="connsiteY4" fmla="*/ 67579 h 196738"/>
              <a:gd name="connsiteX5" fmla="*/ 83134 w 203592"/>
              <a:gd name="connsiteY5" fmla="*/ 29194 h 196738"/>
              <a:gd name="connsiteX6" fmla="*/ 91694 w 203592"/>
              <a:gd name="connsiteY6" fmla="*/ 11704 h 196738"/>
              <a:gd name="connsiteX7" fmla="*/ 100715 w 203592"/>
              <a:gd name="connsiteY7" fmla="*/ 14 h 196738"/>
              <a:gd name="connsiteX8" fmla="*/ 110013 w 203592"/>
              <a:gd name="connsiteY8" fmla="*/ 11244 h 196738"/>
              <a:gd name="connsiteX9" fmla="*/ 189177 w 203592"/>
              <a:gd name="connsiteY9" fmla="*/ 69328 h 196738"/>
              <a:gd name="connsiteX10" fmla="*/ 203076 w 203592"/>
              <a:gd name="connsiteY10" fmla="*/ 74759 h 196738"/>
              <a:gd name="connsiteX11" fmla="*/ 195804 w 203592"/>
              <a:gd name="connsiteY11" fmla="*/ 87278 h 196738"/>
              <a:gd name="connsiteX12" fmla="*/ 194424 w 203592"/>
              <a:gd name="connsiteY12" fmla="*/ 88659 h 196738"/>
              <a:gd name="connsiteX13" fmla="*/ 164783 w 203592"/>
              <a:gd name="connsiteY13" fmla="*/ 179053 h 196738"/>
              <a:gd name="connsiteX14" fmla="*/ 163494 w 203592"/>
              <a:gd name="connsiteY14" fmla="*/ 195347 h 196738"/>
              <a:gd name="connsiteX15" fmla="*/ 149411 w 203592"/>
              <a:gd name="connsiteY15" fmla="*/ 191020 h 196738"/>
              <a:gd name="connsiteX16" fmla="*/ 50916 w 203592"/>
              <a:gd name="connsiteY16" fmla="*/ 192309 h 196738"/>
              <a:gd name="connsiteX17" fmla="*/ 38305 w 203592"/>
              <a:gd name="connsiteY17" fmla="*/ 196175 h 196738"/>
              <a:gd name="connsiteX18" fmla="*/ 35635 w 203592"/>
              <a:gd name="connsiteY18" fmla="*/ 187430 h 196738"/>
              <a:gd name="connsiteX19" fmla="*/ 140297 w 203592"/>
              <a:gd name="connsiteY19" fmla="*/ 95103 h 196738"/>
              <a:gd name="connsiteX20" fmla="*/ 98966 w 203592"/>
              <a:gd name="connsiteY20" fmla="*/ 61688 h 196738"/>
              <a:gd name="connsiteX21" fmla="*/ 59016 w 203592"/>
              <a:gd name="connsiteY21" fmla="*/ 95471 h 196738"/>
              <a:gd name="connsiteX22" fmla="*/ 76414 w 203592"/>
              <a:gd name="connsiteY22" fmla="*/ 133856 h 196738"/>
              <a:gd name="connsiteX23" fmla="*/ 82857 w 203592"/>
              <a:gd name="connsiteY23" fmla="*/ 140024 h 196738"/>
              <a:gd name="connsiteX24" fmla="*/ 130632 w 203592"/>
              <a:gd name="connsiteY24" fmla="*/ 145455 h 196738"/>
              <a:gd name="connsiteX25" fmla="*/ 140205 w 203592"/>
              <a:gd name="connsiteY25" fmla="*/ 95103 h 19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3592" h="196738">
                <a:moveTo>
                  <a:pt x="35451" y="187522"/>
                </a:moveTo>
                <a:cubicBezTo>
                  <a:pt x="37292" y="177673"/>
                  <a:pt x="37936" y="169112"/>
                  <a:pt x="40514" y="161104"/>
                </a:cubicBezTo>
                <a:cubicBezTo>
                  <a:pt x="48154" y="136710"/>
                  <a:pt x="42355" y="117563"/>
                  <a:pt x="21919" y="101546"/>
                </a:cubicBezTo>
                <a:cubicBezTo>
                  <a:pt x="13083" y="94643"/>
                  <a:pt x="-2290" y="86542"/>
                  <a:pt x="287" y="76324"/>
                </a:cubicBezTo>
                <a:cubicBezTo>
                  <a:pt x="3325" y="64174"/>
                  <a:pt x="20631" y="68132"/>
                  <a:pt x="31493" y="67579"/>
                </a:cubicBezTo>
                <a:cubicBezTo>
                  <a:pt x="58003" y="66291"/>
                  <a:pt x="75770" y="55613"/>
                  <a:pt x="83134" y="29194"/>
                </a:cubicBezTo>
                <a:cubicBezTo>
                  <a:pt x="84883" y="23027"/>
                  <a:pt x="88657" y="17411"/>
                  <a:pt x="91694" y="11704"/>
                </a:cubicBezTo>
                <a:cubicBezTo>
                  <a:pt x="94088" y="7286"/>
                  <a:pt x="95008" y="382"/>
                  <a:pt x="100715" y="14"/>
                </a:cubicBezTo>
                <a:cubicBezTo>
                  <a:pt x="106975" y="-354"/>
                  <a:pt x="108632" y="6733"/>
                  <a:pt x="110013" y="11244"/>
                </a:cubicBezTo>
                <a:cubicBezTo>
                  <a:pt x="121611" y="51010"/>
                  <a:pt x="146465" y="71998"/>
                  <a:pt x="189177" y="69328"/>
                </a:cubicBezTo>
                <a:cubicBezTo>
                  <a:pt x="194147" y="69052"/>
                  <a:pt x="200959" y="69789"/>
                  <a:pt x="203076" y="74759"/>
                </a:cubicBezTo>
                <a:cubicBezTo>
                  <a:pt x="205470" y="80374"/>
                  <a:pt x="198934" y="83412"/>
                  <a:pt x="195804" y="87278"/>
                </a:cubicBezTo>
                <a:cubicBezTo>
                  <a:pt x="195436" y="87739"/>
                  <a:pt x="194976" y="88291"/>
                  <a:pt x="194424" y="88659"/>
                </a:cubicBezTo>
                <a:cubicBezTo>
                  <a:pt x="159168" y="110475"/>
                  <a:pt x="151344" y="141128"/>
                  <a:pt x="164783" y="179053"/>
                </a:cubicBezTo>
                <a:cubicBezTo>
                  <a:pt x="166532" y="184116"/>
                  <a:pt x="169109" y="191480"/>
                  <a:pt x="163494" y="195347"/>
                </a:cubicBezTo>
                <a:cubicBezTo>
                  <a:pt x="158708" y="198753"/>
                  <a:pt x="153185" y="194058"/>
                  <a:pt x="149411" y="191020"/>
                </a:cubicBezTo>
                <a:cubicBezTo>
                  <a:pt x="116088" y="164693"/>
                  <a:pt x="83502" y="166350"/>
                  <a:pt x="50916" y="192309"/>
                </a:cubicBezTo>
                <a:cubicBezTo>
                  <a:pt x="47510" y="194978"/>
                  <a:pt x="42999" y="198016"/>
                  <a:pt x="38305" y="196175"/>
                </a:cubicBezTo>
                <a:cubicBezTo>
                  <a:pt x="33702" y="194334"/>
                  <a:pt x="35359" y="189639"/>
                  <a:pt x="35635" y="187430"/>
                </a:cubicBezTo>
                <a:close/>
                <a:moveTo>
                  <a:pt x="140297" y="95103"/>
                </a:moveTo>
                <a:cubicBezTo>
                  <a:pt x="119402" y="94919"/>
                  <a:pt x="109368" y="81755"/>
                  <a:pt x="98966" y="61688"/>
                </a:cubicBezTo>
                <a:cubicBezTo>
                  <a:pt x="95192" y="87554"/>
                  <a:pt x="77979" y="91513"/>
                  <a:pt x="59016" y="95471"/>
                </a:cubicBezTo>
                <a:cubicBezTo>
                  <a:pt x="72456" y="106977"/>
                  <a:pt x="81845" y="117287"/>
                  <a:pt x="76414" y="133856"/>
                </a:cubicBezTo>
                <a:cubicBezTo>
                  <a:pt x="75033" y="137906"/>
                  <a:pt x="79083" y="142969"/>
                  <a:pt x="82857" y="140024"/>
                </a:cubicBezTo>
                <a:cubicBezTo>
                  <a:pt x="98138" y="128149"/>
                  <a:pt x="111854" y="136526"/>
                  <a:pt x="130632" y="145455"/>
                </a:cubicBezTo>
                <a:cubicBezTo>
                  <a:pt x="118665" y="123270"/>
                  <a:pt x="126766" y="109463"/>
                  <a:pt x="140205" y="95103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6" name="Forma libre: forma 105">
            <a:extLst>
              <a:ext uri="{FF2B5EF4-FFF2-40B4-BE49-F238E27FC236}">
                <a16:creationId xmlns:a16="http://schemas.microsoft.com/office/drawing/2014/main" id="{38967B3D-5E31-49BC-B609-C8538C793EAF}"/>
              </a:ext>
            </a:extLst>
          </p:cNvPr>
          <p:cNvSpPr/>
          <p:nvPr/>
        </p:nvSpPr>
        <p:spPr>
          <a:xfrm>
            <a:off x="3581734" y="4085809"/>
            <a:ext cx="204522" cy="193820"/>
          </a:xfrm>
          <a:custGeom>
            <a:avLst/>
            <a:gdLst>
              <a:gd name="connsiteX0" fmla="*/ 36972 w 204522"/>
              <a:gd name="connsiteY0" fmla="*/ 176188 h 193820"/>
              <a:gd name="connsiteX1" fmla="*/ 5951 w 204522"/>
              <a:gd name="connsiteY1" fmla="*/ 82940 h 193820"/>
              <a:gd name="connsiteX2" fmla="*/ 9909 w 204522"/>
              <a:gd name="connsiteY2" fmla="*/ 67752 h 193820"/>
              <a:gd name="connsiteX3" fmla="*/ 21507 w 204522"/>
              <a:gd name="connsiteY3" fmla="*/ 66187 h 193820"/>
              <a:gd name="connsiteX4" fmla="*/ 87140 w 204522"/>
              <a:gd name="connsiteY4" fmla="*/ 20990 h 193820"/>
              <a:gd name="connsiteX5" fmla="*/ 101684 w 204522"/>
              <a:gd name="connsiteY5" fmla="*/ 2 h 193820"/>
              <a:gd name="connsiteX6" fmla="*/ 116412 w 204522"/>
              <a:gd name="connsiteY6" fmla="*/ 21266 h 193820"/>
              <a:gd name="connsiteX7" fmla="*/ 117241 w 204522"/>
              <a:gd name="connsiteY7" fmla="*/ 23015 h 193820"/>
              <a:gd name="connsiteX8" fmla="*/ 177902 w 204522"/>
              <a:gd name="connsiteY8" fmla="*/ 65911 h 193820"/>
              <a:gd name="connsiteX9" fmla="*/ 195300 w 204522"/>
              <a:gd name="connsiteY9" fmla="*/ 67936 h 193820"/>
              <a:gd name="connsiteX10" fmla="*/ 199626 w 204522"/>
              <a:gd name="connsiteY10" fmla="*/ 81836 h 193820"/>
              <a:gd name="connsiteX11" fmla="*/ 182781 w 204522"/>
              <a:gd name="connsiteY11" fmla="*/ 98036 h 193820"/>
              <a:gd name="connsiteX12" fmla="*/ 162714 w 204522"/>
              <a:gd name="connsiteY12" fmla="*/ 162012 h 193820"/>
              <a:gd name="connsiteX13" fmla="*/ 165476 w 204522"/>
              <a:gd name="connsiteY13" fmla="*/ 177385 h 193820"/>
              <a:gd name="connsiteX14" fmla="*/ 164187 w 204522"/>
              <a:gd name="connsiteY14" fmla="*/ 192113 h 193820"/>
              <a:gd name="connsiteX15" fmla="*/ 150103 w 204522"/>
              <a:gd name="connsiteY15" fmla="*/ 188983 h 193820"/>
              <a:gd name="connsiteX16" fmla="*/ 53081 w 204522"/>
              <a:gd name="connsiteY16" fmla="*/ 188615 h 193820"/>
              <a:gd name="connsiteX17" fmla="*/ 37064 w 204522"/>
              <a:gd name="connsiteY17" fmla="*/ 176280 h 193820"/>
              <a:gd name="connsiteX18" fmla="*/ 101500 w 204522"/>
              <a:gd name="connsiteY18" fmla="*/ 61768 h 193820"/>
              <a:gd name="connsiteX19" fmla="*/ 92755 w 204522"/>
              <a:gd name="connsiteY19" fmla="*/ 76589 h 193820"/>
              <a:gd name="connsiteX20" fmla="*/ 76830 w 204522"/>
              <a:gd name="connsiteY20" fmla="*/ 125836 h 193820"/>
              <a:gd name="connsiteX21" fmla="*/ 89717 w 204522"/>
              <a:gd name="connsiteY21" fmla="*/ 135041 h 193820"/>
              <a:gd name="connsiteX22" fmla="*/ 115032 w 204522"/>
              <a:gd name="connsiteY22" fmla="*/ 136238 h 193820"/>
              <a:gd name="connsiteX23" fmla="*/ 125709 w 204522"/>
              <a:gd name="connsiteY23" fmla="*/ 128045 h 193820"/>
              <a:gd name="connsiteX24" fmla="*/ 134362 w 204522"/>
              <a:gd name="connsiteY24" fmla="*/ 102179 h 193820"/>
              <a:gd name="connsiteX25" fmla="*/ 133165 w 204522"/>
              <a:gd name="connsiteY25" fmla="*/ 91133 h 193820"/>
              <a:gd name="connsiteX26" fmla="*/ 101408 w 204522"/>
              <a:gd name="connsiteY26" fmla="*/ 61676 h 19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4522" h="193820">
                <a:moveTo>
                  <a:pt x="36972" y="176188"/>
                </a:moveTo>
                <a:cubicBezTo>
                  <a:pt x="57131" y="138907"/>
                  <a:pt x="40378" y="108346"/>
                  <a:pt x="5951" y="82940"/>
                </a:cubicBezTo>
                <a:cubicBezTo>
                  <a:pt x="-3163" y="76220"/>
                  <a:pt x="-1782" y="70053"/>
                  <a:pt x="9909" y="67752"/>
                </a:cubicBezTo>
                <a:cubicBezTo>
                  <a:pt x="13775" y="67015"/>
                  <a:pt x="17641" y="66095"/>
                  <a:pt x="21507" y="66187"/>
                </a:cubicBezTo>
                <a:cubicBezTo>
                  <a:pt x="54186" y="66831"/>
                  <a:pt x="77382" y="54496"/>
                  <a:pt x="87140" y="20990"/>
                </a:cubicBezTo>
                <a:cubicBezTo>
                  <a:pt x="89441" y="12981"/>
                  <a:pt x="92387" y="-182"/>
                  <a:pt x="101684" y="2"/>
                </a:cubicBezTo>
                <a:cubicBezTo>
                  <a:pt x="110613" y="186"/>
                  <a:pt x="111534" y="13902"/>
                  <a:pt x="116412" y="21266"/>
                </a:cubicBezTo>
                <a:cubicBezTo>
                  <a:pt x="116780" y="21818"/>
                  <a:pt x="117056" y="22370"/>
                  <a:pt x="117241" y="23015"/>
                </a:cubicBezTo>
                <a:cubicBezTo>
                  <a:pt x="125433" y="54220"/>
                  <a:pt x="147526" y="65819"/>
                  <a:pt x="177902" y="65911"/>
                </a:cubicBezTo>
                <a:cubicBezTo>
                  <a:pt x="183702" y="65911"/>
                  <a:pt x="189593" y="66923"/>
                  <a:pt x="195300" y="67936"/>
                </a:cubicBezTo>
                <a:cubicBezTo>
                  <a:pt x="205426" y="69685"/>
                  <a:pt x="207727" y="74195"/>
                  <a:pt x="199626" y="81836"/>
                </a:cubicBezTo>
                <a:cubicBezTo>
                  <a:pt x="194011" y="87175"/>
                  <a:pt x="189133" y="93802"/>
                  <a:pt x="182781" y="98036"/>
                </a:cubicBezTo>
                <a:cubicBezTo>
                  <a:pt x="158664" y="114145"/>
                  <a:pt x="153049" y="135409"/>
                  <a:pt x="162714" y="162012"/>
                </a:cubicBezTo>
                <a:cubicBezTo>
                  <a:pt x="164463" y="166799"/>
                  <a:pt x="164739" y="172230"/>
                  <a:pt x="165476" y="177385"/>
                </a:cubicBezTo>
                <a:cubicBezTo>
                  <a:pt x="166212" y="182448"/>
                  <a:pt x="168881" y="188339"/>
                  <a:pt x="164187" y="192113"/>
                </a:cubicBezTo>
                <a:cubicBezTo>
                  <a:pt x="159124" y="196255"/>
                  <a:pt x="153785" y="191929"/>
                  <a:pt x="150103" y="188983"/>
                </a:cubicBezTo>
                <a:cubicBezTo>
                  <a:pt x="117701" y="163485"/>
                  <a:pt x="85759" y="163945"/>
                  <a:pt x="53081" y="188615"/>
                </a:cubicBezTo>
                <a:cubicBezTo>
                  <a:pt x="46361" y="193678"/>
                  <a:pt x="35039" y="200029"/>
                  <a:pt x="37064" y="176280"/>
                </a:cubicBezTo>
                <a:close/>
                <a:moveTo>
                  <a:pt x="101500" y="61768"/>
                </a:moveTo>
                <a:cubicBezTo>
                  <a:pt x="97358" y="69133"/>
                  <a:pt x="96069" y="75208"/>
                  <a:pt x="92755" y="76589"/>
                </a:cubicBezTo>
                <a:cubicBezTo>
                  <a:pt x="67625" y="87082"/>
                  <a:pt x="72872" y="105769"/>
                  <a:pt x="76830" y="125836"/>
                </a:cubicBezTo>
                <a:cubicBezTo>
                  <a:pt x="78763" y="135409"/>
                  <a:pt x="78579" y="142129"/>
                  <a:pt x="89717" y="135041"/>
                </a:cubicBezTo>
                <a:cubicBezTo>
                  <a:pt x="98830" y="129242"/>
                  <a:pt x="106655" y="130991"/>
                  <a:pt x="115032" y="136238"/>
                </a:cubicBezTo>
                <a:cubicBezTo>
                  <a:pt x="125157" y="142590"/>
                  <a:pt x="127734" y="137895"/>
                  <a:pt x="125709" y="128045"/>
                </a:cubicBezTo>
                <a:cubicBezTo>
                  <a:pt x="123592" y="117643"/>
                  <a:pt x="125525" y="108991"/>
                  <a:pt x="134362" y="102179"/>
                </a:cubicBezTo>
                <a:cubicBezTo>
                  <a:pt x="139057" y="98497"/>
                  <a:pt x="141542" y="92053"/>
                  <a:pt x="133165" y="91133"/>
                </a:cubicBezTo>
                <a:cubicBezTo>
                  <a:pt x="116504" y="89384"/>
                  <a:pt x="109048" y="78062"/>
                  <a:pt x="101408" y="61676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8" name="Forma libre: forma 107">
            <a:extLst>
              <a:ext uri="{FF2B5EF4-FFF2-40B4-BE49-F238E27FC236}">
                <a16:creationId xmlns:a16="http://schemas.microsoft.com/office/drawing/2014/main" id="{C69CFCEE-93DF-466D-BED2-B8306B835CAF}"/>
              </a:ext>
            </a:extLst>
          </p:cNvPr>
          <p:cNvSpPr/>
          <p:nvPr/>
        </p:nvSpPr>
        <p:spPr>
          <a:xfrm>
            <a:off x="4065757" y="4085607"/>
            <a:ext cx="204133" cy="194174"/>
          </a:xfrm>
          <a:custGeom>
            <a:avLst/>
            <a:gdLst>
              <a:gd name="connsiteX0" fmla="*/ 167023 w 204133"/>
              <a:gd name="connsiteY0" fmla="*/ 183110 h 194174"/>
              <a:gd name="connsiteX1" fmla="*/ 155885 w 204133"/>
              <a:gd name="connsiteY1" fmla="*/ 191579 h 194174"/>
              <a:gd name="connsiteX2" fmla="*/ 48461 w 204133"/>
              <a:gd name="connsiteY2" fmla="*/ 191303 h 194174"/>
              <a:gd name="connsiteX3" fmla="*/ 37231 w 204133"/>
              <a:gd name="connsiteY3" fmla="*/ 183202 h 194174"/>
              <a:gd name="connsiteX4" fmla="*/ 41925 w 204133"/>
              <a:gd name="connsiteY4" fmla="*/ 156323 h 194174"/>
              <a:gd name="connsiteX5" fmla="*/ 23699 w 204133"/>
              <a:gd name="connsiteY5" fmla="*/ 99896 h 194174"/>
              <a:gd name="connsiteX6" fmla="*/ 318 w 204133"/>
              <a:gd name="connsiteY6" fmla="*/ 73753 h 194174"/>
              <a:gd name="connsiteX7" fmla="*/ 33365 w 204133"/>
              <a:gd name="connsiteY7" fmla="*/ 65653 h 194174"/>
              <a:gd name="connsiteX8" fmla="*/ 89148 w 204133"/>
              <a:gd name="connsiteY8" fmla="*/ 18338 h 194174"/>
              <a:gd name="connsiteX9" fmla="*/ 101575 w 204133"/>
              <a:gd name="connsiteY9" fmla="*/ 20 h 194174"/>
              <a:gd name="connsiteX10" fmla="*/ 114738 w 204133"/>
              <a:gd name="connsiteY10" fmla="*/ 17141 h 194174"/>
              <a:gd name="connsiteX11" fmla="*/ 185709 w 204133"/>
              <a:gd name="connsiteY11" fmla="*/ 66757 h 194174"/>
              <a:gd name="connsiteX12" fmla="*/ 203475 w 204133"/>
              <a:gd name="connsiteY12" fmla="*/ 72280 h 194174"/>
              <a:gd name="connsiteX13" fmla="*/ 193534 w 204133"/>
              <a:gd name="connsiteY13" fmla="*/ 87284 h 194174"/>
              <a:gd name="connsiteX14" fmla="*/ 165458 w 204133"/>
              <a:gd name="connsiteY14" fmla="*/ 176114 h 194174"/>
              <a:gd name="connsiteX15" fmla="*/ 167115 w 204133"/>
              <a:gd name="connsiteY15" fmla="*/ 183202 h 194174"/>
              <a:gd name="connsiteX16" fmla="*/ 59599 w 204133"/>
              <a:gd name="connsiteY16" fmla="*/ 91887 h 194174"/>
              <a:gd name="connsiteX17" fmla="*/ 78194 w 204133"/>
              <a:gd name="connsiteY17" fmla="*/ 129076 h 194174"/>
              <a:gd name="connsiteX18" fmla="*/ 90068 w 204133"/>
              <a:gd name="connsiteY18" fmla="*/ 135427 h 194174"/>
              <a:gd name="connsiteX19" fmla="*/ 123943 w 204133"/>
              <a:gd name="connsiteY19" fmla="*/ 136256 h 194174"/>
              <a:gd name="connsiteX20" fmla="*/ 133977 w 204133"/>
              <a:gd name="connsiteY20" fmla="*/ 103578 h 194174"/>
              <a:gd name="connsiteX21" fmla="*/ 133240 w 204133"/>
              <a:gd name="connsiteY21" fmla="*/ 91427 h 194174"/>
              <a:gd name="connsiteX22" fmla="*/ 101667 w 204133"/>
              <a:gd name="connsiteY22" fmla="*/ 62155 h 194174"/>
              <a:gd name="connsiteX23" fmla="*/ 59507 w 204133"/>
              <a:gd name="connsiteY23" fmla="*/ 91979 h 19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4133" h="194174">
                <a:moveTo>
                  <a:pt x="167023" y="183110"/>
                </a:moveTo>
                <a:cubicBezTo>
                  <a:pt x="167851" y="192775"/>
                  <a:pt x="163341" y="197470"/>
                  <a:pt x="155885" y="191579"/>
                </a:cubicBezTo>
                <a:cubicBezTo>
                  <a:pt x="119893" y="162951"/>
                  <a:pt x="84637" y="164608"/>
                  <a:pt x="48461" y="191303"/>
                </a:cubicBezTo>
                <a:cubicBezTo>
                  <a:pt x="40821" y="196918"/>
                  <a:pt x="36126" y="192131"/>
                  <a:pt x="37231" y="183202"/>
                </a:cubicBezTo>
                <a:cubicBezTo>
                  <a:pt x="38335" y="174181"/>
                  <a:pt x="38888" y="164792"/>
                  <a:pt x="41925" y="156323"/>
                </a:cubicBezTo>
                <a:cubicBezTo>
                  <a:pt x="50302" y="132482"/>
                  <a:pt x="41925" y="115268"/>
                  <a:pt x="23699" y="99896"/>
                </a:cubicBezTo>
                <a:cubicBezTo>
                  <a:pt x="14494" y="92163"/>
                  <a:pt x="-2535" y="84615"/>
                  <a:pt x="318" y="73753"/>
                </a:cubicBezTo>
                <a:cubicBezTo>
                  <a:pt x="3632" y="61142"/>
                  <a:pt x="22134" y="65376"/>
                  <a:pt x="33365" y="65653"/>
                </a:cubicBezTo>
                <a:cubicBezTo>
                  <a:pt x="67239" y="66481"/>
                  <a:pt x="78378" y="43560"/>
                  <a:pt x="89148" y="18338"/>
                </a:cubicBezTo>
                <a:cubicBezTo>
                  <a:pt x="92001" y="11526"/>
                  <a:pt x="93106" y="572"/>
                  <a:pt x="101575" y="20"/>
                </a:cubicBezTo>
                <a:cubicBezTo>
                  <a:pt x="110504" y="-532"/>
                  <a:pt x="112805" y="10514"/>
                  <a:pt x="114738" y="17141"/>
                </a:cubicBezTo>
                <a:cubicBezTo>
                  <a:pt x="125140" y="53226"/>
                  <a:pt x="149902" y="67402"/>
                  <a:pt x="185709" y="66757"/>
                </a:cubicBezTo>
                <a:cubicBezTo>
                  <a:pt x="191969" y="66665"/>
                  <a:pt x="200898" y="66481"/>
                  <a:pt x="203475" y="72280"/>
                </a:cubicBezTo>
                <a:cubicBezTo>
                  <a:pt x="206513" y="79092"/>
                  <a:pt x="198320" y="83971"/>
                  <a:pt x="193534" y="87284"/>
                </a:cubicBezTo>
                <a:cubicBezTo>
                  <a:pt x="160580" y="109653"/>
                  <a:pt x="152479" y="139385"/>
                  <a:pt x="165458" y="176114"/>
                </a:cubicBezTo>
                <a:cubicBezTo>
                  <a:pt x="166287" y="178507"/>
                  <a:pt x="166655" y="181177"/>
                  <a:pt x="167115" y="183202"/>
                </a:cubicBezTo>
                <a:close/>
                <a:moveTo>
                  <a:pt x="59599" y="91887"/>
                </a:moveTo>
                <a:cubicBezTo>
                  <a:pt x="71566" y="104958"/>
                  <a:pt x="80771" y="113887"/>
                  <a:pt x="78194" y="129076"/>
                </a:cubicBezTo>
                <a:cubicBezTo>
                  <a:pt x="76445" y="139294"/>
                  <a:pt x="83901" y="140674"/>
                  <a:pt x="90068" y="135427"/>
                </a:cubicBezTo>
                <a:cubicBezTo>
                  <a:pt x="102771" y="124657"/>
                  <a:pt x="115474" y="142792"/>
                  <a:pt x="123943" y="136256"/>
                </a:cubicBezTo>
                <a:cubicBezTo>
                  <a:pt x="132320" y="129812"/>
                  <a:pt x="119709" y="112138"/>
                  <a:pt x="133977" y="103578"/>
                </a:cubicBezTo>
                <a:cubicBezTo>
                  <a:pt x="138487" y="100816"/>
                  <a:pt x="143826" y="92440"/>
                  <a:pt x="133240" y="91427"/>
                </a:cubicBezTo>
                <a:cubicBezTo>
                  <a:pt x="116027" y="89678"/>
                  <a:pt x="110135" y="76883"/>
                  <a:pt x="101667" y="62155"/>
                </a:cubicBezTo>
                <a:cubicBezTo>
                  <a:pt x="94763" y="82038"/>
                  <a:pt x="82336" y="91795"/>
                  <a:pt x="59507" y="91979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9" name="Forma libre: forma 108">
            <a:extLst>
              <a:ext uri="{FF2B5EF4-FFF2-40B4-BE49-F238E27FC236}">
                <a16:creationId xmlns:a16="http://schemas.microsoft.com/office/drawing/2014/main" id="{C6E6AA33-2054-4DF8-893B-8FD56A289A2F}"/>
              </a:ext>
            </a:extLst>
          </p:cNvPr>
          <p:cNvSpPr/>
          <p:nvPr/>
        </p:nvSpPr>
        <p:spPr>
          <a:xfrm>
            <a:off x="3518350" y="4327971"/>
            <a:ext cx="202952" cy="194956"/>
          </a:xfrm>
          <a:custGeom>
            <a:avLst/>
            <a:gdLst>
              <a:gd name="connsiteX0" fmla="*/ 36104 w 202952"/>
              <a:gd name="connsiteY0" fmla="*/ 183670 h 194956"/>
              <a:gd name="connsiteX1" fmla="*/ 38957 w 202952"/>
              <a:gd name="connsiteY1" fmla="*/ 168941 h 194956"/>
              <a:gd name="connsiteX2" fmla="*/ 12263 w 202952"/>
              <a:gd name="connsiteY2" fmla="*/ 89685 h 194956"/>
              <a:gd name="connsiteX3" fmla="*/ 572 w 202952"/>
              <a:gd name="connsiteY3" fmla="*/ 73576 h 194956"/>
              <a:gd name="connsiteX4" fmla="*/ 19719 w 202952"/>
              <a:gd name="connsiteY4" fmla="*/ 66673 h 194956"/>
              <a:gd name="connsiteX5" fmla="*/ 88389 w 202952"/>
              <a:gd name="connsiteY5" fmla="*/ 17057 h 194956"/>
              <a:gd name="connsiteX6" fmla="*/ 101737 w 202952"/>
              <a:gd name="connsiteY6" fmla="*/ 27 h 194956"/>
              <a:gd name="connsiteX7" fmla="*/ 113887 w 202952"/>
              <a:gd name="connsiteY7" fmla="*/ 16688 h 194956"/>
              <a:gd name="connsiteX8" fmla="*/ 114808 w 202952"/>
              <a:gd name="connsiteY8" fmla="*/ 18437 h 194956"/>
              <a:gd name="connsiteX9" fmla="*/ 184583 w 202952"/>
              <a:gd name="connsiteY9" fmla="*/ 66857 h 194956"/>
              <a:gd name="connsiteX10" fmla="*/ 202165 w 202952"/>
              <a:gd name="connsiteY10" fmla="*/ 72748 h 194956"/>
              <a:gd name="connsiteX11" fmla="*/ 192775 w 202952"/>
              <a:gd name="connsiteY11" fmla="*/ 88028 h 194956"/>
              <a:gd name="connsiteX12" fmla="*/ 164608 w 202952"/>
              <a:gd name="connsiteY12" fmla="*/ 176766 h 194956"/>
              <a:gd name="connsiteX13" fmla="*/ 163871 w 202952"/>
              <a:gd name="connsiteY13" fmla="*/ 192967 h 194956"/>
              <a:gd name="connsiteX14" fmla="*/ 148038 w 202952"/>
              <a:gd name="connsiteY14" fmla="*/ 188088 h 194956"/>
              <a:gd name="connsiteX15" fmla="*/ 52581 w 202952"/>
              <a:gd name="connsiteY15" fmla="*/ 189101 h 194956"/>
              <a:gd name="connsiteX16" fmla="*/ 36104 w 202952"/>
              <a:gd name="connsiteY16" fmla="*/ 183762 h 194956"/>
              <a:gd name="connsiteX17" fmla="*/ 75410 w 202952"/>
              <a:gd name="connsiteY17" fmla="*/ 142154 h 194956"/>
              <a:gd name="connsiteX18" fmla="*/ 116925 w 202952"/>
              <a:gd name="connsiteY18" fmla="*/ 136907 h 194956"/>
              <a:gd name="connsiteX19" fmla="*/ 125578 w 202952"/>
              <a:gd name="connsiteY19" fmla="*/ 130096 h 194956"/>
              <a:gd name="connsiteX20" fmla="*/ 134967 w 202952"/>
              <a:gd name="connsiteY20" fmla="*/ 100823 h 194956"/>
              <a:gd name="connsiteX21" fmla="*/ 133218 w 202952"/>
              <a:gd name="connsiteY21" fmla="*/ 91250 h 194956"/>
              <a:gd name="connsiteX22" fmla="*/ 99435 w 202952"/>
              <a:gd name="connsiteY22" fmla="*/ 61241 h 194956"/>
              <a:gd name="connsiteX23" fmla="*/ 60866 w 202952"/>
              <a:gd name="connsiteY23" fmla="*/ 93551 h 194956"/>
              <a:gd name="connsiteX24" fmla="*/ 75318 w 202952"/>
              <a:gd name="connsiteY24" fmla="*/ 142154 h 19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952" h="194956">
                <a:moveTo>
                  <a:pt x="36104" y="183670"/>
                </a:moveTo>
                <a:cubicBezTo>
                  <a:pt x="36932" y="179159"/>
                  <a:pt x="37208" y="173728"/>
                  <a:pt x="38957" y="168941"/>
                </a:cubicBezTo>
                <a:cubicBezTo>
                  <a:pt x="51016" y="135343"/>
                  <a:pt x="40615" y="109660"/>
                  <a:pt x="12263" y="89685"/>
                </a:cubicBezTo>
                <a:cubicBezTo>
                  <a:pt x="6740" y="85727"/>
                  <a:pt x="-2373" y="81400"/>
                  <a:pt x="572" y="73576"/>
                </a:cubicBezTo>
                <a:cubicBezTo>
                  <a:pt x="3058" y="66857"/>
                  <a:pt x="12723" y="66488"/>
                  <a:pt x="19719" y="66673"/>
                </a:cubicBezTo>
                <a:cubicBezTo>
                  <a:pt x="55619" y="67869"/>
                  <a:pt x="78171" y="51668"/>
                  <a:pt x="88389" y="17057"/>
                </a:cubicBezTo>
                <a:cubicBezTo>
                  <a:pt x="90322" y="10337"/>
                  <a:pt x="92624" y="-617"/>
                  <a:pt x="101737" y="27"/>
                </a:cubicBezTo>
                <a:cubicBezTo>
                  <a:pt x="108548" y="488"/>
                  <a:pt x="110389" y="10521"/>
                  <a:pt x="113887" y="16688"/>
                </a:cubicBezTo>
                <a:cubicBezTo>
                  <a:pt x="114256" y="17241"/>
                  <a:pt x="114624" y="17793"/>
                  <a:pt x="114808" y="18437"/>
                </a:cubicBezTo>
                <a:cubicBezTo>
                  <a:pt x="124197" y="54522"/>
                  <a:pt x="149603" y="67409"/>
                  <a:pt x="184583" y="66857"/>
                </a:cubicBezTo>
                <a:cubicBezTo>
                  <a:pt x="190934" y="66764"/>
                  <a:pt x="199311" y="66396"/>
                  <a:pt x="202165" y="72748"/>
                </a:cubicBezTo>
                <a:cubicBezTo>
                  <a:pt x="205478" y="80112"/>
                  <a:pt x="197562" y="85083"/>
                  <a:pt x="192775" y="88028"/>
                </a:cubicBezTo>
                <a:cubicBezTo>
                  <a:pt x="157704" y="109752"/>
                  <a:pt x="152641" y="140314"/>
                  <a:pt x="164608" y="176766"/>
                </a:cubicBezTo>
                <a:cubicBezTo>
                  <a:pt x="166356" y="182013"/>
                  <a:pt x="169854" y="189008"/>
                  <a:pt x="163871" y="192967"/>
                </a:cubicBezTo>
                <a:cubicBezTo>
                  <a:pt x="158164" y="196741"/>
                  <a:pt x="152365" y="191402"/>
                  <a:pt x="148038" y="188088"/>
                </a:cubicBezTo>
                <a:cubicBezTo>
                  <a:pt x="115820" y="162866"/>
                  <a:pt x="84431" y="164155"/>
                  <a:pt x="52581" y="189101"/>
                </a:cubicBezTo>
                <a:cubicBezTo>
                  <a:pt x="47610" y="192967"/>
                  <a:pt x="36840" y="202448"/>
                  <a:pt x="36104" y="183762"/>
                </a:cubicBezTo>
                <a:close/>
                <a:moveTo>
                  <a:pt x="75410" y="142154"/>
                </a:moveTo>
                <a:cubicBezTo>
                  <a:pt x="90046" y="134422"/>
                  <a:pt x="102289" y="126506"/>
                  <a:pt x="116925" y="136907"/>
                </a:cubicBezTo>
                <a:cubicBezTo>
                  <a:pt x="123000" y="141234"/>
                  <a:pt x="127511" y="136723"/>
                  <a:pt x="125578" y="130096"/>
                </a:cubicBezTo>
                <a:cubicBezTo>
                  <a:pt x="122172" y="117853"/>
                  <a:pt x="125670" y="108740"/>
                  <a:pt x="134967" y="100823"/>
                </a:cubicBezTo>
                <a:cubicBezTo>
                  <a:pt x="139294" y="97141"/>
                  <a:pt x="139846" y="91342"/>
                  <a:pt x="133218" y="91250"/>
                </a:cubicBezTo>
                <a:cubicBezTo>
                  <a:pt x="115084" y="90974"/>
                  <a:pt x="109745" y="76154"/>
                  <a:pt x="99435" y="61241"/>
                </a:cubicBezTo>
                <a:cubicBezTo>
                  <a:pt x="94833" y="84070"/>
                  <a:pt x="78355" y="89317"/>
                  <a:pt x="60866" y="93551"/>
                </a:cubicBezTo>
                <a:cubicBezTo>
                  <a:pt x="72713" y="107792"/>
                  <a:pt x="77527" y="123993"/>
                  <a:pt x="75318" y="142154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0" name="Forma libre: forma 109">
            <a:extLst>
              <a:ext uri="{FF2B5EF4-FFF2-40B4-BE49-F238E27FC236}">
                <a16:creationId xmlns:a16="http://schemas.microsoft.com/office/drawing/2014/main" id="{7288BA43-8B3C-4D49-BA62-9C3F2657D67D}"/>
              </a:ext>
            </a:extLst>
          </p:cNvPr>
          <p:cNvSpPr/>
          <p:nvPr/>
        </p:nvSpPr>
        <p:spPr>
          <a:xfrm>
            <a:off x="3823750" y="4019557"/>
            <a:ext cx="202376" cy="196070"/>
          </a:xfrm>
          <a:custGeom>
            <a:avLst/>
            <a:gdLst>
              <a:gd name="connsiteX0" fmla="*/ 37695 w 202376"/>
              <a:gd name="connsiteY0" fmla="*/ 177729 h 196070"/>
              <a:gd name="connsiteX1" fmla="*/ 5477 w 202376"/>
              <a:gd name="connsiteY1" fmla="*/ 85033 h 196070"/>
              <a:gd name="connsiteX2" fmla="*/ 10447 w 202376"/>
              <a:gd name="connsiteY2" fmla="*/ 70397 h 196070"/>
              <a:gd name="connsiteX3" fmla="*/ 94674 w 202376"/>
              <a:gd name="connsiteY3" fmla="*/ 7526 h 196070"/>
              <a:gd name="connsiteX4" fmla="*/ 108942 w 202376"/>
              <a:gd name="connsiteY4" fmla="*/ 7250 h 196070"/>
              <a:gd name="connsiteX5" fmla="*/ 122106 w 202376"/>
              <a:gd name="connsiteY5" fmla="*/ 35509 h 196070"/>
              <a:gd name="connsiteX6" fmla="*/ 165922 w 202376"/>
              <a:gd name="connsiteY6" fmla="*/ 66623 h 196070"/>
              <a:gd name="connsiteX7" fmla="*/ 201638 w 202376"/>
              <a:gd name="connsiteY7" fmla="*/ 75368 h 196070"/>
              <a:gd name="connsiteX8" fmla="*/ 178901 w 202376"/>
              <a:gd name="connsiteY8" fmla="*/ 103443 h 196070"/>
              <a:gd name="connsiteX9" fmla="*/ 161780 w 202376"/>
              <a:gd name="connsiteY9" fmla="*/ 157570 h 196070"/>
              <a:gd name="connsiteX10" fmla="*/ 166659 w 202376"/>
              <a:gd name="connsiteY10" fmla="*/ 184357 h 196070"/>
              <a:gd name="connsiteX11" fmla="*/ 153679 w 202376"/>
              <a:gd name="connsiteY11" fmla="*/ 193101 h 196070"/>
              <a:gd name="connsiteX12" fmla="*/ 152022 w 202376"/>
              <a:gd name="connsiteY12" fmla="*/ 192181 h 196070"/>
              <a:gd name="connsiteX13" fmla="*/ 53711 w 202376"/>
              <a:gd name="connsiteY13" fmla="*/ 190432 h 196070"/>
              <a:gd name="connsiteX14" fmla="*/ 37787 w 202376"/>
              <a:gd name="connsiteY14" fmla="*/ 177637 h 196070"/>
              <a:gd name="connsiteX15" fmla="*/ 100842 w 202376"/>
              <a:gd name="connsiteY15" fmla="*/ 63217 h 196070"/>
              <a:gd name="connsiteX16" fmla="*/ 97160 w 202376"/>
              <a:gd name="connsiteY16" fmla="*/ 72698 h 196070"/>
              <a:gd name="connsiteX17" fmla="*/ 68624 w 202376"/>
              <a:gd name="connsiteY17" fmla="*/ 94330 h 196070"/>
              <a:gd name="connsiteX18" fmla="*/ 77829 w 202376"/>
              <a:gd name="connsiteY18" fmla="*/ 126364 h 196070"/>
              <a:gd name="connsiteX19" fmla="*/ 77461 w 202376"/>
              <a:gd name="connsiteY19" fmla="*/ 130230 h 196070"/>
              <a:gd name="connsiteX20" fmla="*/ 88047 w 202376"/>
              <a:gd name="connsiteY20" fmla="*/ 138239 h 196070"/>
              <a:gd name="connsiteX21" fmla="*/ 122198 w 202376"/>
              <a:gd name="connsiteY21" fmla="*/ 139251 h 196070"/>
              <a:gd name="connsiteX22" fmla="*/ 131771 w 202376"/>
              <a:gd name="connsiteY22" fmla="*/ 107217 h 196070"/>
              <a:gd name="connsiteX23" fmla="*/ 134441 w 202376"/>
              <a:gd name="connsiteY23" fmla="*/ 104364 h 196070"/>
              <a:gd name="connsiteX24" fmla="*/ 130114 w 202376"/>
              <a:gd name="connsiteY24" fmla="*/ 91937 h 196070"/>
              <a:gd name="connsiteX25" fmla="*/ 108482 w 202376"/>
              <a:gd name="connsiteY25" fmla="*/ 75828 h 196070"/>
              <a:gd name="connsiteX26" fmla="*/ 100750 w 202376"/>
              <a:gd name="connsiteY26" fmla="*/ 63217 h 19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2376" h="196070">
                <a:moveTo>
                  <a:pt x="37695" y="177729"/>
                </a:moveTo>
                <a:cubicBezTo>
                  <a:pt x="58314" y="140080"/>
                  <a:pt x="38063" y="110807"/>
                  <a:pt x="5477" y="85033"/>
                </a:cubicBezTo>
                <a:cubicBezTo>
                  <a:pt x="-3636" y="77853"/>
                  <a:pt x="-967" y="69845"/>
                  <a:pt x="10447" y="70397"/>
                </a:cubicBezTo>
                <a:cubicBezTo>
                  <a:pt x="56381" y="72698"/>
                  <a:pt x="82339" y="49962"/>
                  <a:pt x="94674" y="7526"/>
                </a:cubicBezTo>
                <a:cubicBezTo>
                  <a:pt x="97528" y="-2416"/>
                  <a:pt x="104156" y="-2508"/>
                  <a:pt x="108942" y="7250"/>
                </a:cubicBezTo>
                <a:cubicBezTo>
                  <a:pt x="113545" y="16547"/>
                  <a:pt x="118976" y="25660"/>
                  <a:pt x="122106" y="35509"/>
                </a:cubicBezTo>
                <a:cubicBezTo>
                  <a:pt x="129101" y="57326"/>
                  <a:pt x="144106" y="64874"/>
                  <a:pt x="165922" y="66623"/>
                </a:cubicBezTo>
                <a:cubicBezTo>
                  <a:pt x="178257" y="67635"/>
                  <a:pt x="197496" y="64045"/>
                  <a:pt x="201638" y="75368"/>
                </a:cubicBezTo>
                <a:cubicBezTo>
                  <a:pt x="206240" y="87795"/>
                  <a:pt x="188198" y="95803"/>
                  <a:pt x="178901" y="103443"/>
                </a:cubicBezTo>
                <a:cubicBezTo>
                  <a:pt x="160583" y="118448"/>
                  <a:pt x="153955" y="134925"/>
                  <a:pt x="161780" y="157570"/>
                </a:cubicBezTo>
                <a:cubicBezTo>
                  <a:pt x="164725" y="166038"/>
                  <a:pt x="165278" y="175428"/>
                  <a:pt x="166659" y="184357"/>
                </a:cubicBezTo>
                <a:cubicBezTo>
                  <a:pt x="168408" y="195955"/>
                  <a:pt x="163989" y="199085"/>
                  <a:pt x="153679" y="193101"/>
                </a:cubicBezTo>
                <a:cubicBezTo>
                  <a:pt x="153127" y="192733"/>
                  <a:pt x="152483" y="192549"/>
                  <a:pt x="152022" y="192181"/>
                </a:cubicBezTo>
                <a:cubicBezTo>
                  <a:pt x="119712" y="166867"/>
                  <a:pt x="87218" y="164381"/>
                  <a:pt x="53711" y="190432"/>
                </a:cubicBezTo>
                <a:cubicBezTo>
                  <a:pt x="46624" y="195955"/>
                  <a:pt x="35762" y="200834"/>
                  <a:pt x="37787" y="177637"/>
                </a:cubicBezTo>
                <a:close/>
                <a:moveTo>
                  <a:pt x="100842" y="63217"/>
                </a:moveTo>
                <a:cubicBezTo>
                  <a:pt x="99001" y="67911"/>
                  <a:pt x="97896" y="70305"/>
                  <a:pt x="97160" y="72698"/>
                </a:cubicBezTo>
                <a:cubicBezTo>
                  <a:pt x="92741" y="87427"/>
                  <a:pt x="77461" y="87150"/>
                  <a:pt x="68624" y="94330"/>
                </a:cubicBezTo>
                <a:cubicBezTo>
                  <a:pt x="57209" y="103627"/>
                  <a:pt x="86205" y="111544"/>
                  <a:pt x="77829" y="126364"/>
                </a:cubicBezTo>
                <a:cubicBezTo>
                  <a:pt x="77276" y="127377"/>
                  <a:pt x="77645" y="128941"/>
                  <a:pt x="77461" y="130230"/>
                </a:cubicBezTo>
                <a:cubicBezTo>
                  <a:pt x="76356" y="139067"/>
                  <a:pt x="80130" y="144222"/>
                  <a:pt x="88047" y="138239"/>
                </a:cubicBezTo>
                <a:cubicBezTo>
                  <a:pt x="100934" y="128481"/>
                  <a:pt x="113177" y="143025"/>
                  <a:pt x="122198" y="139251"/>
                </a:cubicBezTo>
                <a:cubicBezTo>
                  <a:pt x="133244" y="134649"/>
                  <a:pt x="118239" y="115410"/>
                  <a:pt x="131771" y="107217"/>
                </a:cubicBezTo>
                <a:cubicBezTo>
                  <a:pt x="132876" y="106573"/>
                  <a:pt x="133520" y="105376"/>
                  <a:pt x="134441" y="104364"/>
                </a:cubicBezTo>
                <a:cubicBezTo>
                  <a:pt x="140792" y="97460"/>
                  <a:pt x="140148" y="92397"/>
                  <a:pt x="130114" y="91937"/>
                </a:cubicBezTo>
                <a:cubicBezTo>
                  <a:pt x="118884" y="91477"/>
                  <a:pt x="112072" y="86230"/>
                  <a:pt x="108482" y="75828"/>
                </a:cubicBezTo>
                <a:cubicBezTo>
                  <a:pt x="107469" y="72974"/>
                  <a:pt x="105352" y="70489"/>
                  <a:pt x="100750" y="63217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1" name="Forma libre: forma 110">
            <a:extLst>
              <a:ext uri="{FF2B5EF4-FFF2-40B4-BE49-F238E27FC236}">
                <a16:creationId xmlns:a16="http://schemas.microsoft.com/office/drawing/2014/main" id="{50A6237A-CFAD-4DD0-835A-5BFAF2F99C8D}"/>
              </a:ext>
            </a:extLst>
          </p:cNvPr>
          <p:cNvSpPr/>
          <p:nvPr/>
        </p:nvSpPr>
        <p:spPr>
          <a:xfrm>
            <a:off x="2504651" y="3347674"/>
            <a:ext cx="215110" cy="108605"/>
          </a:xfrm>
          <a:custGeom>
            <a:avLst/>
            <a:gdLst>
              <a:gd name="connsiteX0" fmla="*/ 108486 w 215110"/>
              <a:gd name="connsiteY0" fmla="*/ 108598 h 108605"/>
              <a:gd name="connsiteX1" fmla="*/ 3548 w 215110"/>
              <a:gd name="connsiteY1" fmla="*/ 29710 h 108605"/>
              <a:gd name="connsiteX2" fmla="*/ 25548 w 215110"/>
              <a:gd name="connsiteY2" fmla="*/ 254 h 108605"/>
              <a:gd name="connsiteX3" fmla="*/ 156353 w 215110"/>
              <a:gd name="connsiteY3" fmla="*/ 1911 h 108605"/>
              <a:gd name="connsiteX4" fmla="*/ 201090 w 215110"/>
              <a:gd name="connsiteY4" fmla="*/ 806 h 108605"/>
              <a:gd name="connsiteX5" fmla="*/ 214161 w 215110"/>
              <a:gd name="connsiteY5" fmla="*/ 20229 h 108605"/>
              <a:gd name="connsiteX6" fmla="*/ 108486 w 215110"/>
              <a:gd name="connsiteY6" fmla="*/ 108598 h 108605"/>
              <a:gd name="connsiteX7" fmla="*/ 108947 w 215110"/>
              <a:gd name="connsiteY7" fmla="*/ 31736 h 108605"/>
              <a:gd name="connsiteX8" fmla="*/ 52335 w 215110"/>
              <a:gd name="connsiteY8" fmla="*/ 31736 h 108605"/>
              <a:gd name="connsiteX9" fmla="*/ 45339 w 215110"/>
              <a:gd name="connsiteY9" fmla="*/ 45912 h 108605"/>
              <a:gd name="connsiteX10" fmla="*/ 170437 w 215110"/>
              <a:gd name="connsiteY10" fmla="*/ 44439 h 108605"/>
              <a:gd name="connsiteX11" fmla="*/ 163625 w 215110"/>
              <a:gd name="connsiteY11" fmla="*/ 31643 h 108605"/>
              <a:gd name="connsiteX12" fmla="*/ 108947 w 215110"/>
              <a:gd name="connsiteY12" fmla="*/ 31643 h 10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110" h="108605">
                <a:moveTo>
                  <a:pt x="108486" y="108598"/>
                </a:moveTo>
                <a:cubicBezTo>
                  <a:pt x="61080" y="109151"/>
                  <a:pt x="18092" y="76933"/>
                  <a:pt x="3548" y="29710"/>
                </a:cubicBezTo>
                <a:cubicBezTo>
                  <a:pt x="-4184" y="4672"/>
                  <a:pt x="-318" y="-1403"/>
                  <a:pt x="25548" y="254"/>
                </a:cubicBezTo>
                <a:cubicBezTo>
                  <a:pt x="69181" y="3200"/>
                  <a:pt x="112813" y="346"/>
                  <a:pt x="156353" y="1911"/>
                </a:cubicBezTo>
                <a:cubicBezTo>
                  <a:pt x="171266" y="2463"/>
                  <a:pt x="185902" y="-666"/>
                  <a:pt x="201090" y="806"/>
                </a:cubicBezTo>
                <a:cubicBezTo>
                  <a:pt x="215726" y="2187"/>
                  <a:pt x="216371" y="8999"/>
                  <a:pt x="214161" y="20229"/>
                </a:cubicBezTo>
                <a:cubicBezTo>
                  <a:pt x="204404" y="69568"/>
                  <a:pt x="158654" y="107954"/>
                  <a:pt x="108486" y="108598"/>
                </a:cubicBezTo>
                <a:close/>
                <a:moveTo>
                  <a:pt x="108947" y="31736"/>
                </a:moveTo>
                <a:cubicBezTo>
                  <a:pt x="90076" y="31736"/>
                  <a:pt x="71206" y="31736"/>
                  <a:pt x="52335" y="31736"/>
                </a:cubicBezTo>
                <a:cubicBezTo>
                  <a:pt x="40000" y="31736"/>
                  <a:pt x="39264" y="36614"/>
                  <a:pt x="45339" y="45912"/>
                </a:cubicBezTo>
                <a:cubicBezTo>
                  <a:pt x="72494" y="88071"/>
                  <a:pt x="144387" y="87150"/>
                  <a:pt x="170437" y="44439"/>
                </a:cubicBezTo>
                <a:cubicBezTo>
                  <a:pt x="176052" y="35141"/>
                  <a:pt x="174487" y="31552"/>
                  <a:pt x="163625" y="31643"/>
                </a:cubicBezTo>
                <a:cubicBezTo>
                  <a:pt x="145399" y="31828"/>
                  <a:pt x="127173" y="31643"/>
                  <a:pt x="108947" y="31643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2" name="Forma libre: forma 111">
            <a:extLst>
              <a:ext uri="{FF2B5EF4-FFF2-40B4-BE49-F238E27FC236}">
                <a16:creationId xmlns:a16="http://schemas.microsoft.com/office/drawing/2014/main" id="{B7D3EFA8-E878-46DD-924D-556847970CBA}"/>
              </a:ext>
            </a:extLst>
          </p:cNvPr>
          <p:cNvSpPr/>
          <p:nvPr/>
        </p:nvSpPr>
        <p:spPr>
          <a:xfrm>
            <a:off x="2989081" y="3347674"/>
            <a:ext cx="214988" cy="108414"/>
          </a:xfrm>
          <a:custGeom>
            <a:avLst/>
            <a:gdLst>
              <a:gd name="connsiteX0" fmla="*/ 105853 w 214988"/>
              <a:gd name="connsiteY0" fmla="*/ 108415 h 108414"/>
              <a:gd name="connsiteX1" fmla="*/ 3308 w 214988"/>
              <a:gd name="connsiteY1" fmla="*/ 29159 h 108414"/>
              <a:gd name="connsiteX2" fmla="*/ 26137 w 214988"/>
              <a:gd name="connsiteY2" fmla="*/ 254 h 108414"/>
              <a:gd name="connsiteX3" fmla="*/ 166515 w 214988"/>
              <a:gd name="connsiteY3" fmla="*/ 1727 h 108414"/>
              <a:gd name="connsiteX4" fmla="*/ 203336 w 214988"/>
              <a:gd name="connsiteY4" fmla="*/ 1359 h 108414"/>
              <a:gd name="connsiteX5" fmla="*/ 214658 w 214988"/>
              <a:gd name="connsiteY5" fmla="*/ 17284 h 108414"/>
              <a:gd name="connsiteX6" fmla="*/ 105853 w 214988"/>
              <a:gd name="connsiteY6" fmla="*/ 108323 h 108414"/>
              <a:gd name="connsiteX7" fmla="*/ 110824 w 214988"/>
              <a:gd name="connsiteY7" fmla="*/ 31644 h 108414"/>
              <a:gd name="connsiteX8" fmla="*/ 54212 w 214988"/>
              <a:gd name="connsiteY8" fmla="*/ 31644 h 108414"/>
              <a:gd name="connsiteX9" fmla="*/ 46020 w 214988"/>
              <a:gd name="connsiteY9" fmla="*/ 46556 h 108414"/>
              <a:gd name="connsiteX10" fmla="*/ 171118 w 214988"/>
              <a:gd name="connsiteY10" fmla="*/ 43979 h 108414"/>
              <a:gd name="connsiteX11" fmla="*/ 163477 w 214988"/>
              <a:gd name="connsiteY11" fmla="*/ 31736 h 108414"/>
              <a:gd name="connsiteX12" fmla="*/ 110732 w 214988"/>
              <a:gd name="connsiteY12" fmla="*/ 31736 h 10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4988" h="108414">
                <a:moveTo>
                  <a:pt x="105853" y="108415"/>
                </a:moveTo>
                <a:cubicBezTo>
                  <a:pt x="57434" y="106390"/>
                  <a:pt x="17392" y="75460"/>
                  <a:pt x="3308" y="29159"/>
                </a:cubicBezTo>
                <a:cubicBezTo>
                  <a:pt x="-4148" y="4673"/>
                  <a:pt x="-6" y="-1402"/>
                  <a:pt x="26137" y="254"/>
                </a:cubicBezTo>
                <a:cubicBezTo>
                  <a:pt x="72899" y="3200"/>
                  <a:pt x="119753" y="715"/>
                  <a:pt x="166515" y="1727"/>
                </a:cubicBezTo>
                <a:cubicBezTo>
                  <a:pt x="178758" y="2003"/>
                  <a:pt x="190816" y="-758"/>
                  <a:pt x="203336" y="1359"/>
                </a:cubicBezTo>
                <a:cubicBezTo>
                  <a:pt x="213737" y="3200"/>
                  <a:pt x="215947" y="7895"/>
                  <a:pt x="214658" y="17284"/>
                </a:cubicBezTo>
                <a:cubicBezTo>
                  <a:pt x="207846" y="67360"/>
                  <a:pt x="156573" y="110440"/>
                  <a:pt x="105853" y="108323"/>
                </a:cubicBezTo>
                <a:close/>
                <a:moveTo>
                  <a:pt x="110824" y="31644"/>
                </a:moveTo>
                <a:cubicBezTo>
                  <a:pt x="91953" y="31644"/>
                  <a:pt x="73083" y="31736"/>
                  <a:pt x="54212" y="31644"/>
                </a:cubicBezTo>
                <a:cubicBezTo>
                  <a:pt x="41877" y="31552"/>
                  <a:pt x="38748" y="35418"/>
                  <a:pt x="46020" y="46556"/>
                </a:cubicBezTo>
                <a:cubicBezTo>
                  <a:pt x="73451" y="88255"/>
                  <a:pt x="145895" y="86783"/>
                  <a:pt x="171118" y="43979"/>
                </a:cubicBezTo>
                <a:cubicBezTo>
                  <a:pt x="177285" y="33577"/>
                  <a:pt x="173051" y="31644"/>
                  <a:pt x="163477" y="31736"/>
                </a:cubicBezTo>
                <a:cubicBezTo>
                  <a:pt x="145895" y="31828"/>
                  <a:pt x="128314" y="31736"/>
                  <a:pt x="110732" y="31736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3" name="Forma libre: forma 112">
            <a:extLst>
              <a:ext uri="{FF2B5EF4-FFF2-40B4-BE49-F238E27FC236}">
                <a16:creationId xmlns:a16="http://schemas.microsoft.com/office/drawing/2014/main" id="{39610AE6-7D9E-43F2-992B-312185131068}"/>
              </a:ext>
            </a:extLst>
          </p:cNvPr>
          <p:cNvSpPr/>
          <p:nvPr/>
        </p:nvSpPr>
        <p:spPr>
          <a:xfrm>
            <a:off x="949770" y="2322566"/>
            <a:ext cx="31849" cy="292083"/>
          </a:xfrm>
          <a:custGeom>
            <a:avLst/>
            <a:gdLst>
              <a:gd name="connsiteX0" fmla="*/ 31758 w 31849"/>
              <a:gd name="connsiteY0" fmla="*/ 146180 h 292083"/>
              <a:gd name="connsiteX1" fmla="*/ 31758 w 31849"/>
              <a:gd name="connsiteY1" fmla="*/ 271094 h 292083"/>
              <a:gd name="connsiteX2" fmla="*/ 15649 w 31849"/>
              <a:gd name="connsiteY2" fmla="*/ 292081 h 292083"/>
              <a:gd name="connsiteX3" fmla="*/ 0 w 31849"/>
              <a:gd name="connsiteY3" fmla="*/ 270633 h 292083"/>
              <a:gd name="connsiteX4" fmla="*/ 0 w 31849"/>
              <a:gd name="connsiteY4" fmla="*/ 20898 h 292083"/>
              <a:gd name="connsiteX5" fmla="*/ 16201 w 31849"/>
              <a:gd name="connsiteY5" fmla="*/ 3 h 292083"/>
              <a:gd name="connsiteX6" fmla="*/ 31850 w 31849"/>
              <a:gd name="connsiteY6" fmla="*/ 21450 h 292083"/>
              <a:gd name="connsiteX7" fmla="*/ 31850 w 31849"/>
              <a:gd name="connsiteY7" fmla="*/ 146364 h 29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9" h="292083">
                <a:moveTo>
                  <a:pt x="31758" y="146180"/>
                </a:moveTo>
                <a:cubicBezTo>
                  <a:pt x="31758" y="187787"/>
                  <a:pt x="31758" y="229394"/>
                  <a:pt x="31758" y="271094"/>
                </a:cubicBezTo>
                <a:cubicBezTo>
                  <a:pt x="31758" y="282324"/>
                  <a:pt x="30745" y="292265"/>
                  <a:pt x="15649" y="292081"/>
                </a:cubicBezTo>
                <a:cubicBezTo>
                  <a:pt x="368" y="291897"/>
                  <a:pt x="0" y="281587"/>
                  <a:pt x="0" y="270633"/>
                </a:cubicBezTo>
                <a:cubicBezTo>
                  <a:pt x="0" y="187419"/>
                  <a:pt x="0" y="104113"/>
                  <a:pt x="0" y="20898"/>
                </a:cubicBezTo>
                <a:cubicBezTo>
                  <a:pt x="0" y="9668"/>
                  <a:pt x="1013" y="-182"/>
                  <a:pt x="16201" y="3"/>
                </a:cubicBezTo>
                <a:cubicBezTo>
                  <a:pt x="31666" y="95"/>
                  <a:pt x="31850" y="10496"/>
                  <a:pt x="31850" y="21450"/>
                </a:cubicBezTo>
                <a:cubicBezTo>
                  <a:pt x="31850" y="63058"/>
                  <a:pt x="31850" y="104665"/>
                  <a:pt x="31850" y="146364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4" name="Forma libre: forma 113">
            <a:extLst>
              <a:ext uri="{FF2B5EF4-FFF2-40B4-BE49-F238E27FC236}">
                <a16:creationId xmlns:a16="http://schemas.microsoft.com/office/drawing/2014/main" id="{BC0337CD-A4CD-4F4E-B7E6-7BCB4A6FF605}"/>
              </a:ext>
            </a:extLst>
          </p:cNvPr>
          <p:cNvSpPr/>
          <p:nvPr/>
        </p:nvSpPr>
        <p:spPr>
          <a:xfrm>
            <a:off x="429482" y="3394138"/>
            <a:ext cx="31956" cy="290974"/>
          </a:xfrm>
          <a:custGeom>
            <a:avLst/>
            <a:gdLst>
              <a:gd name="connsiteX0" fmla="*/ 106 w 31956"/>
              <a:gd name="connsiteY0" fmla="*/ 144429 h 290974"/>
              <a:gd name="connsiteX1" fmla="*/ 106 w 31956"/>
              <a:gd name="connsiteY1" fmla="*/ 21356 h 290974"/>
              <a:gd name="connsiteX2" fmla="*/ 15847 w 31956"/>
              <a:gd name="connsiteY2" fmla="*/ 0 h 290974"/>
              <a:gd name="connsiteX3" fmla="*/ 31956 w 31956"/>
              <a:gd name="connsiteY3" fmla="*/ 21080 h 290974"/>
              <a:gd name="connsiteX4" fmla="*/ 31956 w 31956"/>
              <a:gd name="connsiteY4" fmla="*/ 269250 h 290974"/>
              <a:gd name="connsiteX5" fmla="*/ 14742 w 31956"/>
              <a:gd name="connsiteY5" fmla="*/ 290974 h 290974"/>
              <a:gd name="connsiteX6" fmla="*/ 106 w 31956"/>
              <a:gd name="connsiteY6" fmla="*/ 269526 h 290974"/>
              <a:gd name="connsiteX7" fmla="*/ 106 w 31956"/>
              <a:gd name="connsiteY7" fmla="*/ 144429 h 29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56" h="290974">
                <a:moveTo>
                  <a:pt x="106" y="144429"/>
                </a:moveTo>
                <a:cubicBezTo>
                  <a:pt x="106" y="103373"/>
                  <a:pt x="106" y="62319"/>
                  <a:pt x="106" y="21356"/>
                </a:cubicBezTo>
                <a:cubicBezTo>
                  <a:pt x="106" y="10402"/>
                  <a:pt x="382" y="0"/>
                  <a:pt x="15847" y="0"/>
                </a:cubicBezTo>
                <a:cubicBezTo>
                  <a:pt x="30851" y="0"/>
                  <a:pt x="31956" y="9665"/>
                  <a:pt x="31956" y="21080"/>
                </a:cubicBezTo>
                <a:cubicBezTo>
                  <a:pt x="31956" y="103834"/>
                  <a:pt x="31956" y="186496"/>
                  <a:pt x="31956" y="269250"/>
                </a:cubicBezTo>
                <a:cubicBezTo>
                  <a:pt x="31956" y="281124"/>
                  <a:pt x="31312" y="291066"/>
                  <a:pt x="14742" y="290974"/>
                </a:cubicBezTo>
                <a:cubicBezTo>
                  <a:pt x="-2379" y="290974"/>
                  <a:pt x="198" y="279468"/>
                  <a:pt x="106" y="269526"/>
                </a:cubicBezTo>
                <a:cubicBezTo>
                  <a:pt x="-78" y="227827"/>
                  <a:pt x="14" y="186128"/>
                  <a:pt x="106" y="144429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5" name="Forma libre: forma 114">
            <a:extLst>
              <a:ext uri="{FF2B5EF4-FFF2-40B4-BE49-F238E27FC236}">
                <a16:creationId xmlns:a16="http://schemas.microsoft.com/office/drawing/2014/main" id="{E0D00128-1676-4F40-A663-7879ED6295E7}"/>
              </a:ext>
            </a:extLst>
          </p:cNvPr>
          <p:cNvSpPr/>
          <p:nvPr/>
        </p:nvSpPr>
        <p:spPr>
          <a:xfrm>
            <a:off x="949678" y="4465509"/>
            <a:ext cx="31849" cy="290161"/>
          </a:xfrm>
          <a:custGeom>
            <a:avLst/>
            <a:gdLst>
              <a:gd name="connsiteX0" fmla="*/ 31850 w 31849"/>
              <a:gd name="connsiteY0" fmla="*/ 143246 h 290161"/>
              <a:gd name="connsiteX1" fmla="*/ 31850 w 31849"/>
              <a:gd name="connsiteY1" fmla="*/ 260519 h 290161"/>
              <a:gd name="connsiteX2" fmla="*/ 31297 w 31849"/>
              <a:gd name="connsiteY2" fmla="*/ 276168 h 290161"/>
              <a:gd name="connsiteX3" fmla="*/ 16017 w 31849"/>
              <a:gd name="connsiteY3" fmla="*/ 290160 h 290161"/>
              <a:gd name="connsiteX4" fmla="*/ 736 w 31849"/>
              <a:gd name="connsiteY4" fmla="*/ 276260 h 290161"/>
              <a:gd name="connsiteX5" fmla="*/ 0 w 31849"/>
              <a:gd name="connsiteY5" fmla="*/ 213757 h 290161"/>
              <a:gd name="connsiteX6" fmla="*/ 0 w 31849"/>
              <a:gd name="connsiteY6" fmla="*/ 22198 h 290161"/>
              <a:gd name="connsiteX7" fmla="*/ 16845 w 31849"/>
              <a:gd name="connsiteY7" fmla="*/ 14 h 290161"/>
              <a:gd name="connsiteX8" fmla="*/ 31758 w 31849"/>
              <a:gd name="connsiteY8" fmla="*/ 22014 h 290161"/>
              <a:gd name="connsiteX9" fmla="*/ 31758 w 31849"/>
              <a:gd name="connsiteY9" fmla="*/ 143246 h 29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49" h="290161">
                <a:moveTo>
                  <a:pt x="31850" y="143246"/>
                </a:moveTo>
                <a:cubicBezTo>
                  <a:pt x="31850" y="182368"/>
                  <a:pt x="31850" y="221489"/>
                  <a:pt x="31850" y="260519"/>
                </a:cubicBezTo>
                <a:cubicBezTo>
                  <a:pt x="31850" y="265766"/>
                  <a:pt x="31850" y="270921"/>
                  <a:pt x="31297" y="276168"/>
                </a:cubicBezTo>
                <a:cubicBezTo>
                  <a:pt x="30469" y="285281"/>
                  <a:pt x="25774" y="290252"/>
                  <a:pt x="16017" y="290160"/>
                </a:cubicBezTo>
                <a:cubicBezTo>
                  <a:pt x="6444" y="290160"/>
                  <a:pt x="1013" y="285557"/>
                  <a:pt x="736" y="276260"/>
                </a:cubicBezTo>
                <a:cubicBezTo>
                  <a:pt x="92" y="255456"/>
                  <a:pt x="0" y="234561"/>
                  <a:pt x="0" y="213757"/>
                </a:cubicBezTo>
                <a:cubicBezTo>
                  <a:pt x="0" y="149874"/>
                  <a:pt x="0" y="85990"/>
                  <a:pt x="0" y="22198"/>
                </a:cubicBezTo>
                <a:cubicBezTo>
                  <a:pt x="0" y="10508"/>
                  <a:pt x="0" y="-446"/>
                  <a:pt x="16845" y="14"/>
                </a:cubicBezTo>
                <a:cubicBezTo>
                  <a:pt x="32678" y="474"/>
                  <a:pt x="31758" y="11429"/>
                  <a:pt x="31758" y="22014"/>
                </a:cubicBezTo>
                <a:cubicBezTo>
                  <a:pt x="31758" y="62425"/>
                  <a:pt x="31758" y="102835"/>
                  <a:pt x="31758" y="143246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6" name="Forma libre: forma 115">
            <a:extLst>
              <a:ext uri="{FF2B5EF4-FFF2-40B4-BE49-F238E27FC236}">
                <a16:creationId xmlns:a16="http://schemas.microsoft.com/office/drawing/2014/main" id="{16DB3D38-0B6B-488B-B676-14D965386FBD}"/>
              </a:ext>
            </a:extLst>
          </p:cNvPr>
          <p:cNvSpPr/>
          <p:nvPr/>
        </p:nvSpPr>
        <p:spPr>
          <a:xfrm>
            <a:off x="443387" y="2322466"/>
            <a:ext cx="30301" cy="291724"/>
          </a:xfrm>
          <a:custGeom>
            <a:avLst/>
            <a:gdLst>
              <a:gd name="connsiteX0" fmla="*/ 469 w 30301"/>
              <a:gd name="connsiteY0" fmla="*/ 146004 h 291724"/>
              <a:gd name="connsiteX1" fmla="*/ 285 w 30301"/>
              <a:gd name="connsiteY1" fmla="*/ 19157 h 291724"/>
              <a:gd name="connsiteX2" fmla="*/ 15473 w 30301"/>
              <a:gd name="connsiteY2" fmla="*/ 10 h 291724"/>
              <a:gd name="connsiteX3" fmla="*/ 30293 w 30301"/>
              <a:gd name="connsiteY3" fmla="*/ 19433 h 291724"/>
              <a:gd name="connsiteX4" fmla="*/ 30293 w 30301"/>
              <a:gd name="connsiteY4" fmla="*/ 271101 h 291724"/>
              <a:gd name="connsiteX5" fmla="*/ 16394 w 30301"/>
              <a:gd name="connsiteY5" fmla="*/ 291721 h 291724"/>
              <a:gd name="connsiteX6" fmla="*/ 9 w 30301"/>
              <a:gd name="connsiteY6" fmla="*/ 276716 h 291724"/>
              <a:gd name="connsiteX7" fmla="*/ 377 w 30301"/>
              <a:gd name="connsiteY7" fmla="*/ 146004 h 291724"/>
              <a:gd name="connsiteX8" fmla="*/ 561 w 30301"/>
              <a:gd name="connsiteY8" fmla="*/ 146004 h 29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01" h="291724">
                <a:moveTo>
                  <a:pt x="469" y="146004"/>
                </a:moveTo>
                <a:cubicBezTo>
                  <a:pt x="469" y="103752"/>
                  <a:pt x="745" y="61501"/>
                  <a:pt x="285" y="19157"/>
                </a:cubicBezTo>
                <a:cubicBezTo>
                  <a:pt x="193" y="7927"/>
                  <a:pt x="1850" y="379"/>
                  <a:pt x="15473" y="10"/>
                </a:cubicBezTo>
                <a:cubicBezTo>
                  <a:pt x="30385" y="-358"/>
                  <a:pt x="30293" y="9215"/>
                  <a:pt x="30293" y="19433"/>
                </a:cubicBezTo>
                <a:cubicBezTo>
                  <a:pt x="30293" y="103292"/>
                  <a:pt x="30293" y="187243"/>
                  <a:pt x="30293" y="271101"/>
                </a:cubicBezTo>
                <a:cubicBezTo>
                  <a:pt x="30293" y="281043"/>
                  <a:pt x="31122" y="291537"/>
                  <a:pt x="16394" y="291721"/>
                </a:cubicBezTo>
                <a:cubicBezTo>
                  <a:pt x="6176" y="291813"/>
                  <a:pt x="-268" y="290248"/>
                  <a:pt x="9" y="276716"/>
                </a:cubicBezTo>
                <a:cubicBezTo>
                  <a:pt x="929" y="233176"/>
                  <a:pt x="377" y="189544"/>
                  <a:pt x="377" y="146004"/>
                </a:cubicBezTo>
                <a:lnTo>
                  <a:pt x="561" y="146004"/>
                </a:ln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7" name="Forma libre: forma 116">
            <a:extLst>
              <a:ext uri="{FF2B5EF4-FFF2-40B4-BE49-F238E27FC236}">
                <a16:creationId xmlns:a16="http://schemas.microsoft.com/office/drawing/2014/main" id="{9D60C28B-B241-4257-90AF-547CFC50640D}"/>
              </a:ext>
            </a:extLst>
          </p:cNvPr>
          <p:cNvSpPr/>
          <p:nvPr/>
        </p:nvSpPr>
        <p:spPr>
          <a:xfrm>
            <a:off x="937343" y="3393951"/>
            <a:ext cx="30100" cy="290990"/>
          </a:xfrm>
          <a:custGeom>
            <a:avLst/>
            <a:gdLst>
              <a:gd name="connsiteX0" fmla="*/ 30101 w 30100"/>
              <a:gd name="connsiteY0" fmla="*/ 146733 h 290990"/>
              <a:gd name="connsiteX1" fmla="*/ 30101 w 30100"/>
              <a:gd name="connsiteY1" fmla="*/ 273580 h 290990"/>
              <a:gd name="connsiteX2" fmla="*/ 15925 w 30100"/>
              <a:gd name="connsiteY2" fmla="*/ 290977 h 290990"/>
              <a:gd name="connsiteX3" fmla="*/ 0 w 30100"/>
              <a:gd name="connsiteY3" fmla="*/ 274224 h 290990"/>
              <a:gd name="connsiteX4" fmla="*/ 0 w 30100"/>
              <a:gd name="connsiteY4" fmla="*/ 16664 h 290990"/>
              <a:gd name="connsiteX5" fmla="*/ 16201 w 30100"/>
              <a:gd name="connsiteY5" fmla="*/ 3 h 290990"/>
              <a:gd name="connsiteX6" fmla="*/ 30101 w 30100"/>
              <a:gd name="connsiteY6" fmla="*/ 18045 h 290990"/>
              <a:gd name="connsiteX7" fmla="*/ 30009 w 30100"/>
              <a:gd name="connsiteY7" fmla="*/ 146825 h 290990"/>
              <a:gd name="connsiteX8" fmla="*/ 30101 w 30100"/>
              <a:gd name="connsiteY8" fmla="*/ 146825 h 2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00" h="290990">
                <a:moveTo>
                  <a:pt x="30101" y="146733"/>
                </a:moveTo>
                <a:cubicBezTo>
                  <a:pt x="30101" y="188984"/>
                  <a:pt x="30009" y="231236"/>
                  <a:pt x="30101" y="273580"/>
                </a:cubicBezTo>
                <a:cubicBezTo>
                  <a:pt x="30101" y="283613"/>
                  <a:pt x="29548" y="291346"/>
                  <a:pt x="15925" y="290977"/>
                </a:cubicBezTo>
                <a:cubicBezTo>
                  <a:pt x="3866" y="290609"/>
                  <a:pt x="0" y="285270"/>
                  <a:pt x="0" y="274224"/>
                </a:cubicBezTo>
                <a:cubicBezTo>
                  <a:pt x="92" y="188340"/>
                  <a:pt x="92" y="102548"/>
                  <a:pt x="0" y="16664"/>
                </a:cubicBezTo>
                <a:cubicBezTo>
                  <a:pt x="0" y="5158"/>
                  <a:pt x="4695" y="187"/>
                  <a:pt x="16201" y="3"/>
                </a:cubicBezTo>
                <a:cubicBezTo>
                  <a:pt x="29548" y="-181"/>
                  <a:pt x="30101" y="7920"/>
                  <a:pt x="30101" y="18045"/>
                </a:cubicBezTo>
                <a:cubicBezTo>
                  <a:pt x="29825" y="60941"/>
                  <a:pt x="30009" y="103929"/>
                  <a:pt x="30009" y="146825"/>
                </a:cubicBezTo>
                <a:lnTo>
                  <a:pt x="30101" y="146825"/>
                </a:ln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8" name="Forma libre: forma 117">
            <a:extLst>
              <a:ext uri="{FF2B5EF4-FFF2-40B4-BE49-F238E27FC236}">
                <a16:creationId xmlns:a16="http://schemas.microsoft.com/office/drawing/2014/main" id="{E02DB46E-9DB0-40BF-8443-1CAEA940AB89}"/>
              </a:ext>
            </a:extLst>
          </p:cNvPr>
          <p:cNvSpPr/>
          <p:nvPr/>
        </p:nvSpPr>
        <p:spPr>
          <a:xfrm>
            <a:off x="443764" y="4465339"/>
            <a:ext cx="30010" cy="291169"/>
          </a:xfrm>
          <a:custGeom>
            <a:avLst/>
            <a:gdLst>
              <a:gd name="connsiteX0" fmla="*/ 92 w 30010"/>
              <a:gd name="connsiteY0" fmla="*/ 143324 h 291169"/>
              <a:gd name="connsiteX1" fmla="*/ 0 w 30010"/>
              <a:gd name="connsiteY1" fmla="*/ 18226 h 291169"/>
              <a:gd name="connsiteX2" fmla="*/ 13808 w 30010"/>
              <a:gd name="connsiteY2" fmla="*/ 0 h 291169"/>
              <a:gd name="connsiteX3" fmla="*/ 30009 w 30010"/>
              <a:gd name="connsiteY3" fmla="*/ 18686 h 291169"/>
              <a:gd name="connsiteX4" fmla="*/ 30009 w 30010"/>
              <a:gd name="connsiteY4" fmla="*/ 272748 h 291169"/>
              <a:gd name="connsiteX5" fmla="*/ 15741 w 30010"/>
              <a:gd name="connsiteY5" fmla="*/ 291158 h 291169"/>
              <a:gd name="connsiteX6" fmla="*/ 184 w 30010"/>
              <a:gd name="connsiteY6" fmla="*/ 272288 h 291169"/>
              <a:gd name="connsiteX7" fmla="*/ 184 w 30010"/>
              <a:gd name="connsiteY7" fmla="*/ 143324 h 29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10" h="291169">
                <a:moveTo>
                  <a:pt x="92" y="143324"/>
                </a:moveTo>
                <a:cubicBezTo>
                  <a:pt x="92" y="101625"/>
                  <a:pt x="184" y="59925"/>
                  <a:pt x="0" y="18226"/>
                </a:cubicBezTo>
                <a:cubicBezTo>
                  <a:pt x="0" y="8192"/>
                  <a:pt x="276" y="92"/>
                  <a:pt x="13808" y="0"/>
                </a:cubicBezTo>
                <a:cubicBezTo>
                  <a:pt x="27339" y="0"/>
                  <a:pt x="30101" y="7364"/>
                  <a:pt x="30009" y="18686"/>
                </a:cubicBezTo>
                <a:cubicBezTo>
                  <a:pt x="29917" y="103373"/>
                  <a:pt x="30009" y="188061"/>
                  <a:pt x="30009" y="272748"/>
                </a:cubicBezTo>
                <a:cubicBezTo>
                  <a:pt x="30009" y="282597"/>
                  <a:pt x="28812" y="290790"/>
                  <a:pt x="15741" y="291158"/>
                </a:cubicBezTo>
                <a:cubicBezTo>
                  <a:pt x="1565" y="291526"/>
                  <a:pt x="92" y="283150"/>
                  <a:pt x="184" y="272288"/>
                </a:cubicBezTo>
                <a:cubicBezTo>
                  <a:pt x="368" y="229300"/>
                  <a:pt x="184" y="186312"/>
                  <a:pt x="184" y="143324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9" name="Forma libre: forma 118">
            <a:extLst>
              <a:ext uri="{FF2B5EF4-FFF2-40B4-BE49-F238E27FC236}">
                <a16:creationId xmlns:a16="http://schemas.microsoft.com/office/drawing/2014/main" id="{69DBFE9C-2D89-4ED3-BF9A-6FC0413F3FF8}"/>
              </a:ext>
            </a:extLst>
          </p:cNvPr>
          <p:cNvSpPr/>
          <p:nvPr/>
        </p:nvSpPr>
        <p:spPr>
          <a:xfrm>
            <a:off x="2610094" y="4518427"/>
            <a:ext cx="105772" cy="97673"/>
          </a:xfrm>
          <a:custGeom>
            <a:avLst/>
            <a:gdLst>
              <a:gd name="connsiteX0" fmla="*/ 105773 w 105772"/>
              <a:gd name="connsiteY0" fmla="*/ 46235 h 97673"/>
              <a:gd name="connsiteX1" fmla="*/ 64350 w 105772"/>
              <a:gd name="connsiteY1" fmla="*/ 96403 h 97673"/>
              <a:gd name="connsiteX2" fmla="*/ 5621 w 105772"/>
              <a:gd name="connsiteY2" fmla="*/ 68328 h 97673"/>
              <a:gd name="connsiteX3" fmla="*/ 17680 w 105772"/>
              <a:gd name="connsiteY3" fmla="*/ 4076 h 97673"/>
              <a:gd name="connsiteX4" fmla="*/ 34433 w 105772"/>
              <a:gd name="connsiteY4" fmla="*/ 4536 h 97673"/>
              <a:gd name="connsiteX5" fmla="*/ 41153 w 105772"/>
              <a:gd name="connsiteY5" fmla="*/ 23867 h 97673"/>
              <a:gd name="connsiteX6" fmla="*/ 33144 w 105772"/>
              <a:gd name="connsiteY6" fmla="*/ 34913 h 97673"/>
              <a:gd name="connsiteX7" fmla="*/ 40140 w 105772"/>
              <a:gd name="connsiteY7" fmla="*/ 62620 h 97673"/>
              <a:gd name="connsiteX8" fmla="*/ 67019 w 105772"/>
              <a:gd name="connsiteY8" fmla="*/ 61424 h 97673"/>
              <a:gd name="connsiteX9" fmla="*/ 72358 w 105772"/>
              <a:gd name="connsiteY9" fmla="*/ 33440 h 97673"/>
              <a:gd name="connsiteX10" fmla="*/ 62969 w 105772"/>
              <a:gd name="connsiteY10" fmla="*/ 15306 h 97673"/>
              <a:gd name="connsiteX11" fmla="*/ 76040 w 105772"/>
              <a:gd name="connsiteY11" fmla="*/ 1314 h 97673"/>
              <a:gd name="connsiteX12" fmla="*/ 90860 w 105772"/>
              <a:gd name="connsiteY12" fmla="*/ 7298 h 97673"/>
              <a:gd name="connsiteX13" fmla="*/ 105589 w 105772"/>
              <a:gd name="connsiteY13" fmla="*/ 46235 h 9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772" h="97673">
                <a:moveTo>
                  <a:pt x="105773" y="46235"/>
                </a:moveTo>
                <a:cubicBezTo>
                  <a:pt x="105313" y="70537"/>
                  <a:pt x="88099" y="91340"/>
                  <a:pt x="64350" y="96403"/>
                </a:cubicBezTo>
                <a:cubicBezTo>
                  <a:pt x="40048" y="101650"/>
                  <a:pt x="16391" y="90328"/>
                  <a:pt x="5621" y="68328"/>
                </a:cubicBezTo>
                <a:cubicBezTo>
                  <a:pt x="-5241" y="46051"/>
                  <a:pt x="98" y="19264"/>
                  <a:pt x="17680" y="4076"/>
                </a:cubicBezTo>
                <a:cubicBezTo>
                  <a:pt x="24031" y="-1355"/>
                  <a:pt x="29186" y="-1355"/>
                  <a:pt x="34433" y="4536"/>
                </a:cubicBezTo>
                <a:cubicBezTo>
                  <a:pt x="39312" y="9967"/>
                  <a:pt x="48149" y="14294"/>
                  <a:pt x="41153" y="23867"/>
                </a:cubicBezTo>
                <a:cubicBezTo>
                  <a:pt x="38483" y="27549"/>
                  <a:pt x="34801" y="30770"/>
                  <a:pt x="33144" y="34913"/>
                </a:cubicBezTo>
                <a:cubicBezTo>
                  <a:pt x="28910" y="45591"/>
                  <a:pt x="30015" y="55532"/>
                  <a:pt x="40140" y="62620"/>
                </a:cubicBezTo>
                <a:cubicBezTo>
                  <a:pt x="49253" y="69064"/>
                  <a:pt x="58458" y="68696"/>
                  <a:pt x="67019" y="61424"/>
                </a:cubicBezTo>
                <a:cubicBezTo>
                  <a:pt x="76132" y="53599"/>
                  <a:pt x="77973" y="44394"/>
                  <a:pt x="72358" y="33440"/>
                </a:cubicBezTo>
                <a:cubicBezTo>
                  <a:pt x="69228" y="27365"/>
                  <a:pt x="60391" y="23683"/>
                  <a:pt x="62969" y="15306"/>
                </a:cubicBezTo>
                <a:cubicBezTo>
                  <a:pt x="64902" y="8954"/>
                  <a:pt x="70425" y="4628"/>
                  <a:pt x="76040" y="1314"/>
                </a:cubicBezTo>
                <a:cubicBezTo>
                  <a:pt x="83036" y="-2736"/>
                  <a:pt x="86810" y="3523"/>
                  <a:pt x="90860" y="7298"/>
                </a:cubicBezTo>
                <a:cubicBezTo>
                  <a:pt x="100986" y="16779"/>
                  <a:pt x="105957" y="30310"/>
                  <a:pt x="105589" y="46235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0" name="Forma libre: forma 119">
            <a:extLst>
              <a:ext uri="{FF2B5EF4-FFF2-40B4-BE49-F238E27FC236}">
                <a16:creationId xmlns:a16="http://schemas.microsoft.com/office/drawing/2014/main" id="{EF352358-0FC1-4679-B8C7-94506E1FC025}"/>
              </a:ext>
            </a:extLst>
          </p:cNvPr>
          <p:cNvSpPr/>
          <p:nvPr/>
        </p:nvSpPr>
        <p:spPr>
          <a:xfrm>
            <a:off x="3726493" y="4638663"/>
            <a:ext cx="29925" cy="117840"/>
          </a:xfrm>
          <a:custGeom>
            <a:avLst/>
            <a:gdLst>
              <a:gd name="connsiteX0" fmla="*/ 29921 w 29925"/>
              <a:gd name="connsiteY0" fmla="*/ 60210 h 117840"/>
              <a:gd name="connsiteX1" fmla="*/ 29921 w 29925"/>
              <a:gd name="connsiteY1" fmla="*/ 103198 h 117840"/>
              <a:gd name="connsiteX2" fmla="*/ 14088 w 29925"/>
              <a:gd name="connsiteY2" fmla="*/ 117835 h 117840"/>
              <a:gd name="connsiteX3" fmla="*/ 281 w 29925"/>
              <a:gd name="connsiteY3" fmla="*/ 103198 h 117840"/>
              <a:gd name="connsiteX4" fmla="*/ 4 w 29925"/>
              <a:gd name="connsiteY4" fmla="*/ 13264 h 117840"/>
              <a:gd name="connsiteX5" fmla="*/ 14549 w 29925"/>
              <a:gd name="connsiteY5" fmla="*/ 9 h 117840"/>
              <a:gd name="connsiteX6" fmla="*/ 29829 w 29925"/>
              <a:gd name="connsiteY6" fmla="*/ 13356 h 117840"/>
              <a:gd name="connsiteX7" fmla="*/ 29829 w 29925"/>
              <a:gd name="connsiteY7" fmla="*/ 60303 h 11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5" h="117840">
                <a:moveTo>
                  <a:pt x="29921" y="60210"/>
                </a:moveTo>
                <a:cubicBezTo>
                  <a:pt x="29921" y="74570"/>
                  <a:pt x="29829" y="88930"/>
                  <a:pt x="29921" y="103198"/>
                </a:cubicBezTo>
                <a:cubicBezTo>
                  <a:pt x="30105" y="114152"/>
                  <a:pt x="24490" y="118019"/>
                  <a:pt x="14088" y="117835"/>
                </a:cubicBezTo>
                <a:cubicBezTo>
                  <a:pt x="3871" y="117650"/>
                  <a:pt x="281" y="112588"/>
                  <a:pt x="281" y="103198"/>
                </a:cubicBezTo>
                <a:cubicBezTo>
                  <a:pt x="281" y="73190"/>
                  <a:pt x="465" y="43273"/>
                  <a:pt x="4" y="13264"/>
                </a:cubicBezTo>
                <a:cubicBezTo>
                  <a:pt x="-180" y="2494"/>
                  <a:pt x="5435" y="-175"/>
                  <a:pt x="14549" y="9"/>
                </a:cubicBezTo>
                <a:cubicBezTo>
                  <a:pt x="23478" y="193"/>
                  <a:pt x="29921" y="2862"/>
                  <a:pt x="29829" y="13356"/>
                </a:cubicBezTo>
                <a:cubicBezTo>
                  <a:pt x="29829" y="29005"/>
                  <a:pt x="29829" y="44654"/>
                  <a:pt x="29829" y="60303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2" name="Forma libre: forma 121">
            <a:extLst>
              <a:ext uri="{FF2B5EF4-FFF2-40B4-BE49-F238E27FC236}">
                <a16:creationId xmlns:a16="http://schemas.microsoft.com/office/drawing/2014/main" id="{6C107837-628E-4AC9-91B6-3A98A9FEE5A9}"/>
              </a:ext>
            </a:extLst>
          </p:cNvPr>
          <p:cNvSpPr/>
          <p:nvPr/>
        </p:nvSpPr>
        <p:spPr>
          <a:xfrm>
            <a:off x="4094609" y="4638665"/>
            <a:ext cx="29919" cy="117833"/>
          </a:xfrm>
          <a:custGeom>
            <a:avLst/>
            <a:gdLst>
              <a:gd name="connsiteX0" fmla="*/ 1 w 29919"/>
              <a:gd name="connsiteY0" fmla="*/ 59103 h 117833"/>
              <a:gd name="connsiteX1" fmla="*/ 1 w 29919"/>
              <a:gd name="connsiteY1" fmla="*/ 14274 h 117833"/>
              <a:gd name="connsiteX2" fmla="*/ 14269 w 29919"/>
              <a:gd name="connsiteY2" fmla="*/ 6 h 117833"/>
              <a:gd name="connsiteX3" fmla="*/ 29918 w 29919"/>
              <a:gd name="connsiteY3" fmla="*/ 14827 h 117833"/>
              <a:gd name="connsiteX4" fmla="*/ 29918 w 29919"/>
              <a:gd name="connsiteY4" fmla="*/ 102551 h 117833"/>
              <a:gd name="connsiteX5" fmla="*/ 14822 w 29919"/>
              <a:gd name="connsiteY5" fmla="*/ 117832 h 117833"/>
              <a:gd name="connsiteX6" fmla="*/ 186 w 29919"/>
              <a:gd name="connsiteY6" fmla="*/ 101999 h 117833"/>
              <a:gd name="connsiteX7" fmla="*/ 186 w 29919"/>
              <a:gd name="connsiteY7" fmla="*/ 59103 h 11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19" h="117833">
                <a:moveTo>
                  <a:pt x="1" y="59103"/>
                </a:moveTo>
                <a:cubicBezTo>
                  <a:pt x="1" y="44191"/>
                  <a:pt x="186" y="29186"/>
                  <a:pt x="1" y="14274"/>
                </a:cubicBezTo>
                <a:cubicBezTo>
                  <a:pt x="-91" y="4425"/>
                  <a:pt x="4788" y="190"/>
                  <a:pt x="14269" y="6"/>
                </a:cubicBezTo>
                <a:cubicBezTo>
                  <a:pt x="24487" y="-178"/>
                  <a:pt x="30010" y="3780"/>
                  <a:pt x="29918" y="14827"/>
                </a:cubicBezTo>
                <a:cubicBezTo>
                  <a:pt x="29642" y="44099"/>
                  <a:pt x="29642" y="73279"/>
                  <a:pt x="29918" y="102551"/>
                </a:cubicBezTo>
                <a:cubicBezTo>
                  <a:pt x="29918" y="113045"/>
                  <a:pt x="25684" y="117924"/>
                  <a:pt x="14822" y="117832"/>
                </a:cubicBezTo>
                <a:cubicBezTo>
                  <a:pt x="3684" y="117740"/>
                  <a:pt x="1" y="112217"/>
                  <a:pt x="186" y="101999"/>
                </a:cubicBezTo>
                <a:cubicBezTo>
                  <a:pt x="370" y="87731"/>
                  <a:pt x="186" y="73371"/>
                  <a:pt x="186" y="59103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7" name="Forma libre: forma 126">
            <a:extLst>
              <a:ext uri="{FF2B5EF4-FFF2-40B4-BE49-F238E27FC236}">
                <a16:creationId xmlns:a16="http://schemas.microsoft.com/office/drawing/2014/main" id="{103E0DFC-FD28-44E0-83AD-049EC0C08658}"/>
              </a:ext>
            </a:extLst>
          </p:cNvPr>
          <p:cNvSpPr/>
          <p:nvPr/>
        </p:nvSpPr>
        <p:spPr>
          <a:xfrm>
            <a:off x="449613" y="2058501"/>
            <a:ext cx="85296" cy="60910"/>
          </a:xfrm>
          <a:custGeom>
            <a:avLst/>
            <a:gdLst>
              <a:gd name="connsiteX0" fmla="*/ 15784 w 85296"/>
              <a:gd name="connsiteY0" fmla="*/ 60910 h 60910"/>
              <a:gd name="connsiteX1" fmla="*/ 2068 w 85296"/>
              <a:gd name="connsiteY1" fmla="*/ 46274 h 60910"/>
              <a:gd name="connsiteX2" fmla="*/ 5842 w 85296"/>
              <a:gd name="connsiteY2" fmla="*/ 31454 h 60910"/>
              <a:gd name="connsiteX3" fmla="*/ 65123 w 85296"/>
              <a:gd name="connsiteY3" fmla="*/ 1537 h 60910"/>
              <a:gd name="connsiteX4" fmla="*/ 78378 w 85296"/>
              <a:gd name="connsiteY4" fmla="*/ 5219 h 60910"/>
              <a:gd name="connsiteX5" fmla="*/ 82797 w 85296"/>
              <a:gd name="connsiteY5" fmla="*/ 24366 h 60910"/>
              <a:gd name="connsiteX6" fmla="*/ 15692 w 85296"/>
              <a:gd name="connsiteY6" fmla="*/ 60910 h 6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96" h="60910">
                <a:moveTo>
                  <a:pt x="15784" y="60910"/>
                </a:moveTo>
                <a:cubicBezTo>
                  <a:pt x="5842" y="59161"/>
                  <a:pt x="5198" y="51613"/>
                  <a:pt x="2068" y="46274"/>
                </a:cubicBezTo>
                <a:cubicBezTo>
                  <a:pt x="-1430" y="40199"/>
                  <a:pt x="-694" y="34768"/>
                  <a:pt x="5842" y="31454"/>
                </a:cubicBezTo>
                <a:cubicBezTo>
                  <a:pt x="25541" y="21328"/>
                  <a:pt x="45332" y="11387"/>
                  <a:pt x="65123" y="1537"/>
                </a:cubicBezTo>
                <a:cubicBezTo>
                  <a:pt x="70462" y="-1132"/>
                  <a:pt x="75617" y="-580"/>
                  <a:pt x="78378" y="5219"/>
                </a:cubicBezTo>
                <a:cubicBezTo>
                  <a:pt x="81324" y="11387"/>
                  <a:pt x="89333" y="20316"/>
                  <a:pt x="82797" y="24366"/>
                </a:cubicBezTo>
                <a:cubicBezTo>
                  <a:pt x="60889" y="38174"/>
                  <a:pt x="37324" y="49404"/>
                  <a:pt x="15692" y="60910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8" name="Forma libre: forma 127">
            <a:extLst>
              <a:ext uri="{FF2B5EF4-FFF2-40B4-BE49-F238E27FC236}">
                <a16:creationId xmlns:a16="http://schemas.microsoft.com/office/drawing/2014/main" id="{56EADC01-96A2-4EB9-8045-22B8EF47FBD1}"/>
              </a:ext>
            </a:extLst>
          </p:cNvPr>
          <p:cNvSpPr/>
          <p:nvPr/>
        </p:nvSpPr>
        <p:spPr>
          <a:xfrm>
            <a:off x="450272" y="1829532"/>
            <a:ext cx="85267" cy="57355"/>
          </a:xfrm>
          <a:custGeom>
            <a:avLst/>
            <a:gdLst>
              <a:gd name="connsiteX0" fmla="*/ 85175 w 85267"/>
              <a:gd name="connsiteY0" fmla="*/ 35082 h 57355"/>
              <a:gd name="connsiteX1" fmla="*/ 59677 w 85267"/>
              <a:gd name="connsiteY1" fmla="*/ 55425 h 57355"/>
              <a:gd name="connsiteX2" fmla="*/ 9325 w 85267"/>
              <a:gd name="connsiteY2" fmla="*/ 30295 h 57355"/>
              <a:gd name="connsiteX3" fmla="*/ 3158 w 85267"/>
              <a:gd name="connsiteY3" fmla="*/ 8479 h 57355"/>
              <a:gd name="connsiteX4" fmla="*/ 23685 w 85267"/>
              <a:gd name="connsiteY4" fmla="*/ 3048 h 57355"/>
              <a:gd name="connsiteX5" fmla="*/ 75602 w 85267"/>
              <a:gd name="connsiteY5" fmla="*/ 29375 h 57355"/>
              <a:gd name="connsiteX6" fmla="*/ 85268 w 85267"/>
              <a:gd name="connsiteY6" fmla="*/ 35174 h 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67" h="57355">
                <a:moveTo>
                  <a:pt x="85175" y="35082"/>
                </a:moveTo>
                <a:cubicBezTo>
                  <a:pt x="84531" y="53492"/>
                  <a:pt x="71920" y="61316"/>
                  <a:pt x="59677" y="55425"/>
                </a:cubicBezTo>
                <a:cubicBezTo>
                  <a:pt x="42832" y="47233"/>
                  <a:pt x="26355" y="38304"/>
                  <a:pt x="9325" y="30295"/>
                </a:cubicBezTo>
                <a:cubicBezTo>
                  <a:pt x="-1721" y="25048"/>
                  <a:pt x="-1813" y="18328"/>
                  <a:pt x="3158" y="8479"/>
                </a:cubicBezTo>
                <a:cubicBezTo>
                  <a:pt x="8313" y="-1831"/>
                  <a:pt x="14940" y="-1555"/>
                  <a:pt x="23685" y="3048"/>
                </a:cubicBezTo>
                <a:cubicBezTo>
                  <a:pt x="40899" y="11977"/>
                  <a:pt x="58297" y="20538"/>
                  <a:pt x="75602" y="29375"/>
                </a:cubicBezTo>
                <a:cubicBezTo>
                  <a:pt x="80113" y="31676"/>
                  <a:pt x="85268" y="33701"/>
                  <a:pt x="85268" y="35174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9" name="Forma libre: forma 128">
            <a:extLst>
              <a:ext uri="{FF2B5EF4-FFF2-40B4-BE49-F238E27FC236}">
                <a16:creationId xmlns:a16="http://schemas.microsoft.com/office/drawing/2014/main" id="{BDFBB360-B41C-4555-951A-42CB05BF8D9B}"/>
              </a:ext>
            </a:extLst>
          </p:cNvPr>
          <p:cNvSpPr/>
          <p:nvPr/>
        </p:nvSpPr>
        <p:spPr>
          <a:xfrm>
            <a:off x="425354" y="1957768"/>
            <a:ext cx="82293" cy="31666"/>
          </a:xfrm>
          <a:custGeom>
            <a:avLst/>
            <a:gdLst>
              <a:gd name="connsiteX0" fmla="*/ 39950 w 82293"/>
              <a:gd name="connsiteY0" fmla="*/ 31667 h 31666"/>
              <a:gd name="connsiteX1" fmla="*/ 14728 w 82293"/>
              <a:gd name="connsiteY1" fmla="*/ 31667 h 31666"/>
              <a:gd name="connsiteX2" fmla="*/ 0 w 82293"/>
              <a:gd name="connsiteY2" fmla="*/ 15650 h 31666"/>
              <a:gd name="connsiteX3" fmla="*/ 15004 w 82293"/>
              <a:gd name="connsiteY3" fmla="*/ 1 h 31666"/>
              <a:gd name="connsiteX4" fmla="*/ 67382 w 82293"/>
              <a:gd name="connsiteY4" fmla="*/ 1 h 31666"/>
              <a:gd name="connsiteX5" fmla="*/ 82294 w 82293"/>
              <a:gd name="connsiteY5" fmla="*/ 16018 h 31666"/>
              <a:gd name="connsiteX6" fmla="*/ 67013 w 82293"/>
              <a:gd name="connsiteY6" fmla="*/ 31667 h 31666"/>
              <a:gd name="connsiteX7" fmla="*/ 39858 w 82293"/>
              <a:gd name="connsiteY7" fmla="*/ 31667 h 3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93" h="31666">
                <a:moveTo>
                  <a:pt x="39950" y="31667"/>
                </a:moveTo>
                <a:cubicBezTo>
                  <a:pt x="31574" y="31667"/>
                  <a:pt x="23105" y="31667"/>
                  <a:pt x="14728" y="31667"/>
                </a:cubicBezTo>
                <a:cubicBezTo>
                  <a:pt x="3958" y="31667"/>
                  <a:pt x="92" y="25868"/>
                  <a:pt x="0" y="15650"/>
                </a:cubicBezTo>
                <a:cubicBezTo>
                  <a:pt x="0" y="5156"/>
                  <a:pt x="4418" y="-91"/>
                  <a:pt x="15004" y="1"/>
                </a:cubicBezTo>
                <a:cubicBezTo>
                  <a:pt x="32494" y="1"/>
                  <a:pt x="49984" y="1"/>
                  <a:pt x="67382" y="1"/>
                </a:cubicBezTo>
                <a:cubicBezTo>
                  <a:pt x="78060" y="1"/>
                  <a:pt x="82202" y="5984"/>
                  <a:pt x="82294" y="16018"/>
                </a:cubicBezTo>
                <a:cubicBezTo>
                  <a:pt x="82294" y="26420"/>
                  <a:pt x="77415" y="31667"/>
                  <a:pt x="67013" y="31667"/>
                </a:cubicBezTo>
                <a:cubicBezTo>
                  <a:pt x="57992" y="31667"/>
                  <a:pt x="48879" y="31667"/>
                  <a:pt x="39858" y="31667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0" name="Forma libre: forma 129">
            <a:extLst>
              <a:ext uri="{FF2B5EF4-FFF2-40B4-BE49-F238E27FC236}">
                <a16:creationId xmlns:a16="http://schemas.microsoft.com/office/drawing/2014/main" id="{B6E21741-F414-4EC3-B218-9DA429051E40}"/>
              </a:ext>
            </a:extLst>
          </p:cNvPr>
          <p:cNvSpPr/>
          <p:nvPr/>
        </p:nvSpPr>
        <p:spPr>
          <a:xfrm>
            <a:off x="883376" y="2058514"/>
            <a:ext cx="85372" cy="59440"/>
          </a:xfrm>
          <a:custGeom>
            <a:avLst/>
            <a:gdLst>
              <a:gd name="connsiteX0" fmla="*/ 16503 w 85372"/>
              <a:gd name="connsiteY0" fmla="*/ 51 h 59440"/>
              <a:gd name="connsiteX1" fmla="*/ 81491 w 85372"/>
              <a:gd name="connsiteY1" fmla="*/ 33190 h 59440"/>
              <a:gd name="connsiteX2" fmla="*/ 80663 w 85372"/>
              <a:gd name="connsiteY2" fmla="*/ 50403 h 59440"/>
              <a:gd name="connsiteX3" fmla="*/ 65750 w 85372"/>
              <a:gd name="connsiteY3" fmla="*/ 58044 h 59440"/>
              <a:gd name="connsiteX4" fmla="*/ 6193 w 85372"/>
              <a:gd name="connsiteY4" fmla="*/ 28679 h 59440"/>
              <a:gd name="connsiteX5" fmla="*/ 2327 w 85372"/>
              <a:gd name="connsiteY5" fmla="*/ 12202 h 59440"/>
              <a:gd name="connsiteX6" fmla="*/ 16595 w 85372"/>
              <a:gd name="connsiteY6" fmla="*/ 51 h 5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372" h="59440">
                <a:moveTo>
                  <a:pt x="16503" y="51"/>
                </a:moveTo>
                <a:cubicBezTo>
                  <a:pt x="37491" y="10637"/>
                  <a:pt x="59859" y="21223"/>
                  <a:pt x="81491" y="33190"/>
                </a:cubicBezTo>
                <a:cubicBezTo>
                  <a:pt x="89315" y="37516"/>
                  <a:pt x="83332" y="44696"/>
                  <a:pt x="80663" y="50403"/>
                </a:cubicBezTo>
                <a:cubicBezTo>
                  <a:pt x="77717" y="56663"/>
                  <a:pt x="74035" y="62094"/>
                  <a:pt x="65750" y="58044"/>
                </a:cubicBezTo>
                <a:cubicBezTo>
                  <a:pt x="45867" y="48286"/>
                  <a:pt x="25984" y="38621"/>
                  <a:pt x="6193" y="28679"/>
                </a:cubicBezTo>
                <a:cubicBezTo>
                  <a:pt x="-1355" y="24905"/>
                  <a:pt x="-1171" y="18830"/>
                  <a:pt x="2327" y="12202"/>
                </a:cubicBezTo>
                <a:cubicBezTo>
                  <a:pt x="5273" y="6679"/>
                  <a:pt x="6469" y="-685"/>
                  <a:pt x="16595" y="51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1" name="Forma libre: forma 130">
            <a:extLst>
              <a:ext uri="{FF2B5EF4-FFF2-40B4-BE49-F238E27FC236}">
                <a16:creationId xmlns:a16="http://schemas.microsoft.com/office/drawing/2014/main" id="{B9760AFD-3660-40CA-96A9-122423E51CB3}"/>
              </a:ext>
            </a:extLst>
          </p:cNvPr>
          <p:cNvSpPr/>
          <p:nvPr/>
        </p:nvSpPr>
        <p:spPr>
          <a:xfrm>
            <a:off x="881832" y="1829450"/>
            <a:ext cx="86098" cy="59279"/>
          </a:xfrm>
          <a:custGeom>
            <a:avLst/>
            <a:gdLst>
              <a:gd name="connsiteX0" fmla="*/ 68859 w 86098"/>
              <a:gd name="connsiteY0" fmla="*/ 92 h 59279"/>
              <a:gd name="connsiteX1" fmla="*/ 83956 w 86098"/>
              <a:gd name="connsiteY1" fmla="*/ 12335 h 59279"/>
              <a:gd name="connsiteX2" fmla="*/ 80550 w 86098"/>
              <a:gd name="connsiteY2" fmla="*/ 27247 h 59279"/>
              <a:gd name="connsiteX3" fmla="*/ 19520 w 86098"/>
              <a:gd name="connsiteY3" fmla="*/ 57992 h 59279"/>
              <a:gd name="connsiteX4" fmla="*/ 4791 w 86098"/>
              <a:gd name="connsiteY4" fmla="*/ 49616 h 59279"/>
              <a:gd name="connsiteX5" fmla="*/ 3963 w 86098"/>
              <a:gd name="connsiteY5" fmla="*/ 32494 h 59279"/>
              <a:gd name="connsiteX6" fmla="*/ 68859 w 86098"/>
              <a:gd name="connsiteY6" fmla="*/ 0 h 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98" h="59279">
                <a:moveTo>
                  <a:pt x="68859" y="92"/>
                </a:moveTo>
                <a:cubicBezTo>
                  <a:pt x="79077" y="-276"/>
                  <a:pt x="80826" y="6904"/>
                  <a:pt x="83956" y="12335"/>
                </a:cubicBezTo>
                <a:cubicBezTo>
                  <a:pt x="87269" y="18134"/>
                  <a:pt x="87177" y="23841"/>
                  <a:pt x="80550" y="27247"/>
                </a:cubicBezTo>
                <a:cubicBezTo>
                  <a:pt x="60298" y="37649"/>
                  <a:pt x="39955" y="47959"/>
                  <a:pt x="19520" y="57992"/>
                </a:cubicBezTo>
                <a:cubicBezTo>
                  <a:pt x="11235" y="62043"/>
                  <a:pt x="7737" y="55783"/>
                  <a:pt x="4791" y="49616"/>
                </a:cubicBezTo>
                <a:cubicBezTo>
                  <a:pt x="2122" y="44001"/>
                  <a:pt x="-4045" y="36913"/>
                  <a:pt x="3963" y="32494"/>
                </a:cubicBezTo>
                <a:cubicBezTo>
                  <a:pt x="25687" y="20712"/>
                  <a:pt x="48148" y="10310"/>
                  <a:pt x="68859" y="0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2" name="Forma libre: forma 131">
            <a:extLst>
              <a:ext uri="{FF2B5EF4-FFF2-40B4-BE49-F238E27FC236}">
                <a16:creationId xmlns:a16="http://schemas.microsoft.com/office/drawing/2014/main" id="{EBF3DAC8-D4E2-47D5-8ADD-72B0D5B628E9}"/>
              </a:ext>
            </a:extLst>
          </p:cNvPr>
          <p:cNvSpPr/>
          <p:nvPr/>
        </p:nvSpPr>
        <p:spPr>
          <a:xfrm>
            <a:off x="909993" y="1957485"/>
            <a:ext cx="81297" cy="31963"/>
          </a:xfrm>
          <a:custGeom>
            <a:avLst/>
            <a:gdLst>
              <a:gd name="connsiteX0" fmla="*/ 42999 w 81297"/>
              <a:gd name="connsiteY0" fmla="*/ 31950 h 31963"/>
              <a:gd name="connsiteX1" fmla="*/ 15844 w 81297"/>
              <a:gd name="connsiteY1" fmla="*/ 31950 h 31963"/>
              <a:gd name="connsiteX2" fmla="*/ 11 w 81297"/>
              <a:gd name="connsiteY2" fmla="*/ 15105 h 31963"/>
              <a:gd name="connsiteX3" fmla="*/ 15844 w 81297"/>
              <a:gd name="connsiteY3" fmla="*/ 193 h 31963"/>
              <a:gd name="connsiteX4" fmla="*/ 66288 w 81297"/>
              <a:gd name="connsiteY4" fmla="*/ 9 h 31963"/>
              <a:gd name="connsiteX5" fmla="*/ 81293 w 81297"/>
              <a:gd name="connsiteY5" fmla="*/ 17038 h 31963"/>
              <a:gd name="connsiteX6" fmla="*/ 66380 w 81297"/>
              <a:gd name="connsiteY6" fmla="*/ 31950 h 31963"/>
              <a:gd name="connsiteX7" fmla="*/ 43091 w 81297"/>
              <a:gd name="connsiteY7" fmla="*/ 31950 h 3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97" h="31963">
                <a:moveTo>
                  <a:pt x="42999" y="31950"/>
                </a:moveTo>
                <a:cubicBezTo>
                  <a:pt x="33978" y="31950"/>
                  <a:pt x="24865" y="31950"/>
                  <a:pt x="15844" y="31950"/>
                </a:cubicBezTo>
                <a:cubicBezTo>
                  <a:pt x="4430" y="32042"/>
                  <a:pt x="-265" y="26519"/>
                  <a:pt x="11" y="15105"/>
                </a:cubicBezTo>
                <a:cubicBezTo>
                  <a:pt x="196" y="4059"/>
                  <a:pt x="5903" y="193"/>
                  <a:pt x="15844" y="193"/>
                </a:cubicBezTo>
                <a:cubicBezTo>
                  <a:pt x="32690" y="193"/>
                  <a:pt x="49443" y="469"/>
                  <a:pt x="66288" y="9"/>
                </a:cubicBezTo>
                <a:cubicBezTo>
                  <a:pt x="78623" y="-268"/>
                  <a:pt x="81109" y="6176"/>
                  <a:pt x="81293" y="17038"/>
                </a:cubicBezTo>
                <a:cubicBezTo>
                  <a:pt x="81477" y="28268"/>
                  <a:pt x="76690" y="32226"/>
                  <a:pt x="66380" y="31950"/>
                </a:cubicBezTo>
                <a:cubicBezTo>
                  <a:pt x="58648" y="31766"/>
                  <a:pt x="50824" y="31950"/>
                  <a:pt x="43091" y="31950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9" name="Forma libre: forma 148">
            <a:extLst>
              <a:ext uri="{FF2B5EF4-FFF2-40B4-BE49-F238E27FC236}">
                <a16:creationId xmlns:a16="http://schemas.microsoft.com/office/drawing/2014/main" id="{3D5A8E22-9A70-42B3-8E55-8194FE0FA405}"/>
              </a:ext>
            </a:extLst>
          </p:cNvPr>
          <p:cNvSpPr/>
          <p:nvPr/>
        </p:nvSpPr>
        <p:spPr>
          <a:xfrm>
            <a:off x="396947" y="1203635"/>
            <a:ext cx="83709" cy="132238"/>
          </a:xfrm>
          <a:custGeom>
            <a:avLst/>
            <a:gdLst>
              <a:gd name="connsiteX0" fmla="*/ 67437 w 83709"/>
              <a:gd name="connsiteY0" fmla="*/ 132236 h 132238"/>
              <a:gd name="connsiteX1" fmla="*/ 55562 w 83709"/>
              <a:gd name="connsiteY1" fmla="*/ 125793 h 132238"/>
              <a:gd name="connsiteX2" fmla="*/ 5762 w 83709"/>
              <a:gd name="connsiteY2" fmla="*/ 76085 h 132238"/>
              <a:gd name="connsiteX3" fmla="*/ 4934 w 83709"/>
              <a:gd name="connsiteY3" fmla="*/ 56294 h 132238"/>
              <a:gd name="connsiteX4" fmla="*/ 56022 w 83709"/>
              <a:gd name="connsiteY4" fmla="*/ 5113 h 132238"/>
              <a:gd name="connsiteX5" fmla="*/ 77378 w 83709"/>
              <a:gd name="connsiteY5" fmla="*/ 6678 h 132238"/>
              <a:gd name="connsiteX6" fmla="*/ 78023 w 83709"/>
              <a:gd name="connsiteY6" fmla="*/ 26653 h 132238"/>
              <a:gd name="connsiteX7" fmla="*/ 48934 w 83709"/>
              <a:gd name="connsiteY7" fmla="*/ 55650 h 132238"/>
              <a:gd name="connsiteX8" fmla="*/ 48842 w 83709"/>
              <a:gd name="connsiteY8" fmla="*/ 75441 h 132238"/>
              <a:gd name="connsiteX9" fmla="*/ 77746 w 83709"/>
              <a:gd name="connsiteY9" fmla="*/ 104621 h 132238"/>
              <a:gd name="connsiteX10" fmla="*/ 81889 w 83709"/>
              <a:gd name="connsiteY10" fmla="*/ 119901 h 132238"/>
              <a:gd name="connsiteX11" fmla="*/ 67437 w 83709"/>
              <a:gd name="connsiteY11" fmla="*/ 132144 h 13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709" h="132238">
                <a:moveTo>
                  <a:pt x="67437" y="132236"/>
                </a:moveTo>
                <a:cubicBezTo>
                  <a:pt x="62006" y="132328"/>
                  <a:pt x="58784" y="129014"/>
                  <a:pt x="55562" y="125793"/>
                </a:cubicBezTo>
                <a:cubicBezTo>
                  <a:pt x="38901" y="109223"/>
                  <a:pt x="22516" y="92470"/>
                  <a:pt x="5762" y="76085"/>
                </a:cubicBezTo>
                <a:cubicBezTo>
                  <a:pt x="-1050" y="69365"/>
                  <a:pt x="-2430" y="63566"/>
                  <a:pt x="4934" y="56294"/>
                </a:cubicBezTo>
                <a:cubicBezTo>
                  <a:pt x="22147" y="39449"/>
                  <a:pt x="39269" y="22419"/>
                  <a:pt x="56022" y="5113"/>
                </a:cubicBezTo>
                <a:cubicBezTo>
                  <a:pt x="64215" y="-3355"/>
                  <a:pt x="70474" y="-226"/>
                  <a:pt x="77378" y="6678"/>
                </a:cubicBezTo>
                <a:cubicBezTo>
                  <a:pt x="84098" y="13398"/>
                  <a:pt x="85295" y="19565"/>
                  <a:pt x="78023" y="26653"/>
                </a:cubicBezTo>
                <a:cubicBezTo>
                  <a:pt x="68173" y="36227"/>
                  <a:pt x="58876" y="46260"/>
                  <a:pt x="48934" y="55650"/>
                </a:cubicBezTo>
                <a:cubicBezTo>
                  <a:pt x="41662" y="62553"/>
                  <a:pt x="41662" y="68629"/>
                  <a:pt x="48842" y="75441"/>
                </a:cubicBezTo>
                <a:cubicBezTo>
                  <a:pt x="58692" y="84922"/>
                  <a:pt x="68265" y="94679"/>
                  <a:pt x="77746" y="104621"/>
                </a:cubicBezTo>
                <a:cubicBezTo>
                  <a:pt x="81797" y="108855"/>
                  <a:pt x="86307" y="113458"/>
                  <a:pt x="81889" y="119901"/>
                </a:cubicBezTo>
                <a:cubicBezTo>
                  <a:pt x="78115" y="125240"/>
                  <a:pt x="73788" y="130119"/>
                  <a:pt x="67437" y="132144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0" name="Forma libre: forma 149">
            <a:extLst>
              <a:ext uri="{FF2B5EF4-FFF2-40B4-BE49-F238E27FC236}">
                <a16:creationId xmlns:a16="http://schemas.microsoft.com/office/drawing/2014/main" id="{909183E7-2E9F-4E0B-8E61-3D19A10D24D7}"/>
              </a:ext>
            </a:extLst>
          </p:cNvPr>
          <p:cNvSpPr/>
          <p:nvPr/>
        </p:nvSpPr>
        <p:spPr>
          <a:xfrm>
            <a:off x="1869950" y="4496284"/>
            <a:ext cx="259599" cy="195319"/>
          </a:xfrm>
          <a:custGeom>
            <a:avLst/>
            <a:gdLst>
              <a:gd name="connsiteX0" fmla="*/ 110427 w 259599"/>
              <a:gd name="connsiteY0" fmla="*/ 195133 h 195319"/>
              <a:gd name="connsiteX1" fmla="*/ 85021 w 259599"/>
              <a:gd name="connsiteY1" fmla="*/ 181878 h 195319"/>
              <a:gd name="connsiteX2" fmla="*/ 7514 w 259599"/>
              <a:gd name="connsiteY2" fmla="*/ 104739 h 195319"/>
              <a:gd name="connsiteX3" fmla="*/ 8158 w 259599"/>
              <a:gd name="connsiteY3" fmla="*/ 79609 h 195319"/>
              <a:gd name="connsiteX4" fmla="*/ 19388 w 259599"/>
              <a:gd name="connsiteY4" fmla="*/ 68747 h 195319"/>
              <a:gd name="connsiteX5" fmla="*/ 88703 w 259599"/>
              <a:gd name="connsiteY5" fmla="*/ 69667 h 195319"/>
              <a:gd name="connsiteX6" fmla="*/ 95239 w 259599"/>
              <a:gd name="connsiteY6" fmla="*/ 76939 h 195319"/>
              <a:gd name="connsiteX7" fmla="*/ 126260 w 259599"/>
              <a:gd name="connsiteY7" fmla="*/ 77584 h 195319"/>
              <a:gd name="connsiteX8" fmla="*/ 196127 w 259599"/>
              <a:gd name="connsiteY8" fmla="*/ 6612 h 195319"/>
              <a:gd name="connsiteX9" fmla="*/ 215458 w 259599"/>
              <a:gd name="connsiteY9" fmla="*/ 4863 h 195319"/>
              <a:gd name="connsiteX10" fmla="*/ 253751 w 259599"/>
              <a:gd name="connsiteY10" fmla="*/ 43985 h 195319"/>
              <a:gd name="connsiteX11" fmla="*/ 254579 w 259599"/>
              <a:gd name="connsiteY11" fmla="*/ 63592 h 195319"/>
              <a:gd name="connsiteX12" fmla="*/ 129758 w 259599"/>
              <a:gd name="connsiteY12" fmla="*/ 187401 h 195319"/>
              <a:gd name="connsiteX13" fmla="*/ 110335 w 259599"/>
              <a:gd name="connsiteY13" fmla="*/ 195317 h 195319"/>
              <a:gd name="connsiteX14" fmla="*/ 55749 w 259599"/>
              <a:gd name="connsiteY14" fmla="*/ 81634 h 195319"/>
              <a:gd name="connsiteX15" fmla="*/ 44795 w 259599"/>
              <a:gd name="connsiteY15" fmla="*/ 87525 h 195319"/>
              <a:gd name="connsiteX16" fmla="*/ 48385 w 259599"/>
              <a:gd name="connsiteY16" fmla="*/ 101057 h 195319"/>
              <a:gd name="connsiteX17" fmla="*/ 97540 w 259599"/>
              <a:gd name="connsiteY17" fmla="*/ 151225 h 195319"/>
              <a:gd name="connsiteX18" fmla="*/ 123959 w 259599"/>
              <a:gd name="connsiteY18" fmla="*/ 151777 h 195319"/>
              <a:gd name="connsiteX19" fmla="*/ 207633 w 259599"/>
              <a:gd name="connsiteY19" fmla="*/ 67182 h 195319"/>
              <a:gd name="connsiteX20" fmla="*/ 214261 w 259599"/>
              <a:gd name="connsiteY20" fmla="*/ 47207 h 195319"/>
              <a:gd name="connsiteX21" fmla="*/ 192445 w 259599"/>
              <a:gd name="connsiteY21" fmla="*/ 53742 h 195319"/>
              <a:gd name="connsiteX22" fmla="*/ 123498 w 259599"/>
              <a:gd name="connsiteY22" fmla="*/ 122781 h 195319"/>
              <a:gd name="connsiteX23" fmla="*/ 98184 w 259599"/>
              <a:gd name="connsiteY23" fmla="*/ 122597 h 195319"/>
              <a:gd name="connsiteX24" fmla="*/ 65230 w 259599"/>
              <a:gd name="connsiteY24" fmla="*/ 89366 h 195319"/>
              <a:gd name="connsiteX25" fmla="*/ 55749 w 259599"/>
              <a:gd name="connsiteY25" fmla="*/ 81634 h 19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9599" h="195319">
                <a:moveTo>
                  <a:pt x="110427" y="195133"/>
                </a:moveTo>
                <a:cubicBezTo>
                  <a:pt x="99933" y="194489"/>
                  <a:pt x="92109" y="188966"/>
                  <a:pt x="85021" y="181878"/>
                </a:cubicBezTo>
                <a:cubicBezTo>
                  <a:pt x="59246" y="156104"/>
                  <a:pt x="33656" y="130053"/>
                  <a:pt x="7514" y="104739"/>
                </a:cubicBezTo>
                <a:cubicBezTo>
                  <a:pt x="-2244" y="95350"/>
                  <a:pt x="-2980" y="87894"/>
                  <a:pt x="8158" y="79609"/>
                </a:cubicBezTo>
                <a:cubicBezTo>
                  <a:pt x="12300" y="76571"/>
                  <a:pt x="15614" y="72337"/>
                  <a:pt x="19388" y="68747"/>
                </a:cubicBezTo>
                <a:cubicBezTo>
                  <a:pt x="42834" y="45614"/>
                  <a:pt x="65939" y="45918"/>
                  <a:pt x="88703" y="69667"/>
                </a:cubicBezTo>
                <a:cubicBezTo>
                  <a:pt x="91004" y="72061"/>
                  <a:pt x="93398" y="74270"/>
                  <a:pt x="95239" y="76939"/>
                </a:cubicBezTo>
                <a:cubicBezTo>
                  <a:pt x="105364" y="91207"/>
                  <a:pt x="114569" y="90195"/>
                  <a:pt x="126260" y="77584"/>
                </a:cubicBezTo>
                <a:cubicBezTo>
                  <a:pt x="148905" y="53282"/>
                  <a:pt x="172930" y="30361"/>
                  <a:pt x="196127" y="6612"/>
                </a:cubicBezTo>
                <a:cubicBezTo>
                  <a:pt x="202386" y="169"/>
                  <a:pt x="207633" y="-3514"/>
                  <a:pt x="215458" y="4863"/>
                </a:cubicBezTo>
                <a:cubicBezTo>
                  <a:pt x="227792" y="18211"/>
                  <a:pt x="240772" y="31098"/>
                  <a:pt x="253751" y="43985"/>
                </a:cubicBezTo>
                <a:cubicBezTo>
                  <a:pt x="260379" y="50521"/>
                  <a:pt x="262312" y="56044"/>
                  <a:pt x="254579" y="63592"/>
                </a:cubicBezTo>
                <a:cubicBezTo>
                  <a:pt x="212788" y="104739"/>
                  <a:pt x="171365" y="146162"/>
                  <a:pt x="129758" y="187401"/>
                </a:cubicBezTo>
                <a:cubicBezTo>
                  <a:pt x="124511" y="192648"/>
                  <a:pt x="117975" y="195409"/>
                  <a:pt x="110335" y="195317"/>
                </a:cubicBezTo>
                <a:close/>
                <a:moveTo>
                  <a:pt x="55749" y="81634"/>
                </a:moveTo>
                <a:cubicBezTo>
                  <a:pt x="49949" y="81634"/>
                  <a:pt x="47096" y="84303"/>
                  <a:pt x="44795" y="87525"/>
                </a:cubicBezTo>
                <a:cubicBezTo>
                  <a:pt x="40468" y="93417"/>
                  <a:pt x="44979" y="97559"/>
                  <a:pt x="48385" y="101057"/>
                </a:cubicBezTo>
                <a:cubicBezTo>
                  <a:pt x="64678" y="117902"/>
                  <a:pt x="81799" y="133827"/>
                  <a:pt x="97540" y="151225"/>
                </a:cubicBezTo>
                <a:cubicBezTo>
                  <a:pt x="107113" y="161811"/>
                  <a:pt x="113557" y="162823"/>
                  <a:pt x="123959" y="151777"/>
                </a:cubicBezTo>
                <a:cubicBezTo>
                  <a:pt x="151298" y="123057"/>
                  <a:pt x="179926" y="95626"/>
                  <a:pt x="207633" y="67182"/>
                </a:cubicBezTo>
                <a:cubicBezTo>
                  <a:pt x="212512" y="62119"/>
                  <a:pt x="224571" y="57609"/>
                  <a:pt x="214261" y="47207"/>
                </a:cubicBezTo>
                <a:cubicBezTo>
                  <a:pt x="203399" y="36253"/>
                  <a:pt x="198152" y="48219"/>
                  <a:pt x="192445" y="53742"/>
                </a:cubicBezTo>
                <a:cubicBezTo>
                  <a:pt x="169156" y="76387"/>
                  <a:pt x="145959" y="99216"/>
                  <a:pt x="123498" y="122781"/>
                </a:cubicBezTo>
                <a:cubicBezTo>
                  <a:pt x="114017" y="132722"/>
                  <a:pt x="107205" y="132722"/>
                  <a:pt x="98184" y="122597"/>
                </a:cubicBezTo>
                <a:cubicBezTo>
                  <a:pt x="87874" y="110906"/>
                  <a:pt x="76368" y="100320"/>
                  <a:pt x="65230" y="89366"/>
                </a:cubicBezTo>
                <a:cubicBezTo>
                  <a:pt x="62100" y="86236"/>
                  <a:pt x="58326" y="83751"/>
                  <a:pt x="55749" y="81634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1" name="Forma libre: forma 150">
            <a:extLst>
              <a:ext uri="{FF2B5EF4-FFF2-40B4-BE49-F238E27FC236}">
                <a16:creationId xmlns:a16="http://schemas.microsoft.com/office/drawing/2014/main" id="{A81D5772-DCF2-424B-9F7A-FFA75538203B}"/>
              </a:ext>
            </a:extLst>
          </p:cNvPr>
          <p:cNvSpPr/>
          <p:nvPr/>
        </p:nvSpPr>
        <p:spPr>
          <a:xfrm>
            <a:off x="1699681" y="2124906"/>
            <a:ext cx="167774" cy="161648"/>
          </a:xfrm>
          <a:custGeom>
            <a:avLst/>
            <a:gdLst>
              <a:gd name="connsiteX0" fmla="*/ 216 w 167774"/>
              <a:gd name="connsiteY0" fmla="*/ 53602 h 161648"/>
              <a:gd name="connsiteX1" fmla="*/ 72108 w 167774"/>
              <a:gd name="connsiteY1" fmla="*/ 4907 h 161648"/>
              <a:gd name="connsiteX2" fmla="*/ 93832 w 167774"/>
              <a:gd name="connsiteY2" fmla="*/ 5459 h 161648"/>
              <a:gd name="connsiteX3" fmla="*/ 154218 w 167774"/>
              <a:gd name="connsiteY3" fmla="*/ 17058 h 161648"/>
              <a:gd name="connsiteX4" fmla="*/ 159557 w 167774"/>
              <a:gd name="connsiteY4" fmla="*/ 80665 h 161648"/>
              <a:gd name="connsiteX5" fmla="*/ 88953 w 167774"/>
              <a:gd name="connsiteY5" fmla="*/ 158541 h 161648"/>
              <a:gd name="connsiteX6" fmla="*/ 75974 w 167774"/>
              <a:gd name="connsiteY6" fmla="*/ 156976 h 161648"/>
              <a:gd name="connsiteX7" fmla="*/ 12366 w 167774"/>
              <a:gd name="connsiteY7" fmla="*/ 88305 h 161648"/>
              <a:gd name="connsiteX8" fmla="*/ 124 w 167774"/>
              <a:gd name="connsiteY8" fmla="*/ 53694 h 161648"/>
              <a:gd name="connsiteX9" fmla="*/ 30224 w 167774"/>
              <a:gd name="connsiteY9" fmla="*/ 54983 h 161648"/>
              <a:gd name="connsiteX10" fmla="*/ 32526 w 167774"/>
              <a:gd name="connsiteY10" fmla="*/ 62991 h 161648"/>
              <a:gd name="connsiteX11" fmla="*/ 78275 w 167774"/>
              <a:gd name="connsiteY11" fmla="*/ 113619 h 161648"/>
              <a:gd name="connsiteX12" fmla="*/ 91715 w 167774"/>
              <a:gd name="connsiteY12" fmla="*/ 110950 h 161648"/>
              <a:gd name="connsiteX13" fmla="*/ 130100 w 167774"/>
              <a:gd name="connsiteY13" fmla="*/ 69251 h 161648"/>
              <a:gd name="connsiteX14" fmla="*/ 127523 w 167774"/>
              <a:gd name="connsiteY14" fmla="*/ 34916 h 161648"/>
              <a:gd name="connsiteX15" fmla="*/ 97146 w 167774"/>
              <a:gd name="connsiteY15" fmla="*/ 43845 h 161648"/>
              <a:gd name="connsiteX16" fmla="*/ 69807 w 167774"/>
              <a:gd name="connsiteY16" fmla="*/ 43845 h 161648"/>
              <a:gd name="connsiteX17" fmla="*/ 66309 w 167774"/>
              <a:gd name="connsiteY17" fmla="*/ 39150 h 161648"/>
              <a:gd name="connsiteX18" fmla="*/ 44032 w 167774"/>
              <a:gd name="connsiteY18" fmla="*/ 31786 h 161648"/>
              <a:gd name="connsiteX19" fmla="*/ 30132 w 167774"/>
              <a:gd name="connsiteY19" fmla="*/ 54799 h 16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7774" h="161648">
                <a:moveTo>
                  <a:pt x="216" y="53602"/>
                </a:moveTo>
                <a:cubicBezTo>
                  <a:pt x="492" y="13099"/>
                  <a:pt x="36116" y="-10650"/>
                  <a:pt x="72108" y="4907"/>
                </a:cubicBezTo>
                <a:cubicBezTo>
                  <a:pt x="79932" y="8313"/>
                  <a:pt x="85731" y="9049"/>
                  <a:pt x="93832" y="5459"/>
                </a:cubicBezTo>
                <a:cubicBezTo>
                  <a:pt x="117305" y="-4943"/>
                  <a:pt x="139029" y="-156"/>
                  <a:pt x="154218" y="17058"/>
                </a:cubicBezTo>
                <a:cubicBezTo>
                  <a:pt x="169314" y="34179"/>
                  <a:pt x="172812" y="60874"/>
                  <a:pt x="159557" y="80665"/>
                </a:cubicBezTo>
                <a:cubicBezTo>
                  <a:pt x="139858" y="109845"/>
                  <a:pt x="111506" y="131661"/>
                  <a:pt x="88953" y="158541"/>
                </a:cubicBezTo>
                <a:cubicBezTo>
                  <a:pt x="84351" y="164064"/>
                  <a:pt x="80024" y="161394"/>
                  <a:pt x="75974" y="156976"/>
                </a:cubicBezTo>
                <a:cubicBezTo>
                  <a:pt x="54802" y="134055"/>
                  <a:pt x="33170" y="111502"/>
                  <a:pt x="12366" y="88305"/>
                </a:cubicBezTo>
                <a:cubicBezTo>
                  <a:pt x="3437" y="78364"/>
                  <a:pt x="-797" y="66029"/>
                  <a:pt x="124" y="53694"/>
                </a:cubicBezTo>
                <a:close/>
                <a:moveTo>
                  <a:pt x="30224" y="54983"/>
                </a:moveTo>
                <a:cubicBezTo>
                  <a:pt x="30777" y="56824"/>
                  <a:pt x="30869" y="60414"/>
                  <a:pt x="32526" y="62991"/>
                </a:cubicBezTo>
                <a:cubicBezTo>
                  <a:pt x="45321" y="82046"/>
                  <a:pt x="61982" y="97787"/>
                  <a:pt x="78275" y="113619"/>
                </a:cubicBezTo>
                <a:cubicBezTo>
                  <a:pt x="83338" y="118498"/>
                  <a:pt x="87941" y="115000"/>
                  <a:pt x="91715" y="110950"/>
                </a:cubicBezTo>
                <a:cubicBezTo>
                  <a:pt x="104602" y="97142"/>
                  <a:pt x="117765" y="83519"/>
                  <a:pt x="130100" y="69251"/>
                </a:cubicBezTo>
                <a:cubicBezTo>
                  <a:pt x="140410" y="57376"/>
                  <a:pt x="139673" y="44765"/>
                  <a:pt x="127523" y="34916"/>
                </a:cubicBezTo>
                <a:cubicBezTo>
                  <a:pt x="114083" y="24054"/>
                  <a:pt x="105246" y="32614"/>
                  <a:pt x="97146" y="43845"/>
                </a:cubicBezTo>
                <a:cubicBezTo>
                  <a:pt x="83706" y="62439"/>
                  <a:pt x="83522" y="62255"/>
                  <a:pt x="69807" y="43845"/>
                </a:cubicBezTo>
                <a:cubicBezTo>
                  <a:pt x="68610" y="42280"/>
                  <a:pt x="67597" y="40623"/>
                  <a:pt x="66309" y="39150"/>
                </a:cubicBezTo>
                <a:cubicBezTo>
                  <a:pt x="60325" y="32246"/>
                  <a:pt x="53329" y="27828"/>
                  <a:pt x="44032" y="31786"/>
                </a:cubicBezTo>
                <a:cubicBezTo>
                  <a:pt x="34827" y="35836"/>
                  <a:pt x="30316" y="43384"/>
                  <a:pt x="30132" y="54799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2" name="Forma libre: forma 151">
            <a:extLst>
              <a:ext uri="{FF2B5EF4-FFF2-40B4-BE49-F238E27FC236}">
                <a16:creationId xmlns:a16="http://schemas.microsoft.com/office/drawing/2014/main" id="{51EE8D6D-F986-4977-95F2-AA2A0EEDFAEA}"/>
              </a:ext>
            </a:extLst>
          </p:cNvPr>
          <p:cNvSpPr/>
          <p:nvPr/>
        </p:nvSpPr>
        <p:spPr>
          <a:xfrm>
            <a:off x="1602322" y="2954131"/>
            <a:ext cx="438998" cy="437153"/>
          </a:xfrm>
          <a:custGeom>
            <a:avLst/>
            <a:gdLst>
              <a:gd name="connsiteX0" fmla="*/ 217794 w 438998"/>
              <a:gd name="connsiteY0" fmla="*/ 437153 h 437153"/>
              <a:gd name="connsiteX1" fmla="*/ 0 w 438998"/>
              <a:gd name="connsiteY1" fmla="*/ 217703 h 437153"/>
              <a:gd name="connsiteX2" fmla="*/ 221384 w 438998"/>
              <a:gd name="connsiteY2" fmla="*/ 2 h 437153"/>
              <a:gd name="connsiteX3" fmla="*/ 438993 w 438998"/>
              <a:gd name="connsiteY3" fmla="*/ 218255 h 437153"/>
              <a:gd name="connsiteX4" fmla="*/ 217794 w 438998"/>
              <a:gd name="connsiteY4" fmla="*/ 437153 h 437153"/>
              <a:gd name="connsiteX5" fmla="*/ 406867 w 438998"/>
              <a:gd name="connsiteY5" fmla="*/ 215770 h 437153"/>
              <a:gd name="connsiteX6" fmla="*/ 302113 w 438998"/>
              <a:gd name="connsiteY6" fmla="*/ 49709 h 437153"/>
              <a:gd name="connsiteX7" fmla="*/ 112855 w 438998"/>
              <a:gd name="connsiteY7" fmla="*/ 62965 h 437153"/>
              <a:gd name="connsiteX8" fmla="*/ 31666 w 438998"/>
              <a:gd name="connsiteY8" fmla="*/ 238322 h 437153"/>
              <a:gd name="connsiteX9" fmla="*/ 44645 w 438998"/>
              <a:gd name="connsiteY9" fmla="*/ 251578 h 437153"/>
              <a:gd name="connsiteX10" fmla="*/ 57072 w 438998"/>
              <a:gd name="connsiteY10" fmla="*/ 231971 h 437153"/>
              <a:gd name="connsiteX11" fmla="*/ 52654 w 438998"/>
              <a:gd name="connsiteY11" fmla="*/ 215033 h 437153"/>
              <a:gd name="connsiteX12" fmla="*/ 80269 w 438998"/>
              <a:gd name="connsiteY12" fmla="*/ 152347 h 437153"/>
              <a:gd name="connsiteX13" fmla="*/ 142312 w 438998"/>
              <a:gd name="connsiteY13" fmla="*/ 153267 h 437153"/>
              <a:gd name="connsiteX14" fmla="*/ 163299 w 438998"/>
              <a:gd name="connsiteY14" fmla="*/ 157685 h 437153"/>
              <a:gd name="connsiteX15" fmla="*/ 163299 w 438998"/>
              <a:gd name="connsiteY15" fmla="*/ 138263 h 437153"/>
              <a:gd name="connsiteX16" fmla="*/ 219359 w 438998"/>
              <a:gd name="connsiteY16" fmla="*/ 54864 h 437153"/>
              <a:gd name="connsiteX17" fmla="*/ 274773 w 438998"/>
              <a:gd name="connsiteY17" fmla="*/ 137710 h 437153"/>
              <a:gd name="connsiteX18" fmla="*/ 274773 w 438998"/>
              <a:gd name="connsiteY18" fmla="*/ 158422 h 437153"/>
              <a:gd name="connsiteX19" fmla="*/ 295761 w 438998"/>
              <a:gd name="connsiteY19" fmla="*/ 152807 h 437153"/>
              <a:gd name="connsiteX20" fmla="*/ 368021 w 438998"/>
              <a:gd name="connsiteY20" fmla="*/ 161367 h 437153"/>
              <a:gd name="connsiteX21" fmla="*/ 381461 w 438998"/>
              <a:gd name="connsiteY21" fmla="*/ 230498 h 437153"/>
              <a:gd name="connsiteX22" fmla="*/ 382197 w 438998"/>
              <a:gd name="connsiteY22" fmla="*/ 246331 h 437153"/>
              <a:gd name="connsiteX23" fmla="*/ 400147 w 438998"/>
              <a:gd name="connsiteY23" fmla="*/ 252222 h 437153"/>
              <a:gd name="connsiteX24" fmla="*/ 406775 w 438998"/>
              <a:gd name="connsiteY24" fmla="*/ 235377 h 437153"/>
              <a:gd name="connsiteX25" fmla="*/ 406775 w 438998"/>
              <a:gd name="connsiteY25" fmla="*/ 215862 h 437153"/>
              <a:gd name="connsiteX26" fmla="*/ 233442 w 438998"/>
              <a:gd name="connsiteY26" fmla="*/ 356056 h 437153"/>
              <a:gd name="connsiteX27" fmla="*/ 233350 w 438998"/>
              <a:gd name="connsiteY27" fmla="*/ 389194 h 437153"/>
              <a:gd name="connsiteX28" fmla="*/ 250656 w 438998"/>
              <a:gd name="connsiteY28" fmla="*/ 404015 h 437153"/>
              <a:gd name="connsiteX29" fmla="*/ 389838 w 438998"/>
              <a:gd name="connsiteY29" fmla="*/ 298984 h 437153"/>
              <a:gd name="connsiteX30" fmla="*/ 381921 w 438998"/>
              <a:gd name="connsiteY30" fmla="*/ 279930 h 437153"/>
              <a:gd name="connsiteX31" fmla="*/ 321720 w 438998"/>
              <a:gd name="connsiteY31" fmla="*/ 269252 h 437153"/>
              <a:gd name="connsiteX32" fmla="*/ 233442 w 438998"/>
              <a:gd name="connsiteY32" fmla="*/ 350165 h 437153"/>
              <a:gd name="connsiteX33" fmla="*/ 233442 w 438998"/>
              <a:gd name="connsiteY33" fmla="*/ 355964 h 437153"/>
              <a:gd name="connsiteX34" fmla="*/ 203526 w 438998"/>
              <a:gd name="connsiteY34" fmla="*/ 354031 h 437153"/>
              <a:gd name="connsiteX35" fmla="*/ 203710 w 438998"/>
              <a:gd name="connsiteY35" fmla="*/ 332583 h 437153"/>
              <a:gd name="connsiteX36" fmla="*/ 172320 w 438998"/>
              <a:gd name="connsiteY36" fmla="*/ 282875 h 437153"/>
              <a:gd name="connsiteX37" fmla="*/ 102914 w 438998"/>
              <a:gd name="connsiteY37" fmla="*/ 268147 h 437153"/>
              <a:gd name="connsiteX38" fmla="*/ 53114 w 438998"/>
              <a:gd name="connsiteY38" fmla="*/ 281402 h 437153"/>
              <a:gd name="connsiteX39" fmla="*/ 47959 w 438998"/>
              <a:gd name="connsiteY39" fmla="*/ 297604 h 437153"/>
              <a:gd name="connsiteX40" fmla="*/ 186496 w 438998"/>
              <a:gd name="connsiteY40" fmla="*/ 403739 h 437153"/>
              <a:gd name="connsiteX41" fmla="*/ 203710 w 438998"/>
              <a:gd name="connsiteY41" fmla="*/ 389194 h 437153"/>
              <a:gd name="connsiteX42" fmla="*/ 203710 w 438998"/>
              <a:gd name="connsiteY42" fmla="*/ 354031 h 437153"/>
              <a:gd name="connsiteX43" fmla="*/ 200212 w 438998"/>
              <a:gd name="connsiteY43" fmla="*/ 178949 h 437153"/>
              <a:gd name="connsiteX44" fmla="*/ 168822 w 438998"/>
              <a:gd name="connsiteY44" fmla="*/ 204724 h 437153"/>
              <a:gd name="connsiteX45" fmla="*/ 200856 w 438998"/>
              <a:gd name="connsiteY45" fmla="*/ 263821 h 437153"/>
              <a:gd name="connsiteX46" fmla="*/ 211994 w 438998"/>
              <a:gd name="connsiteY46" fmla="*/ 271645 h 437153"/>
              <a:gd name="connsiteX47" fmla="*/ 220555 w 438998"/>
              <a:gd name="connsiteY47" fmla="*/ 274683 h 437153"/>
              <a:gd name="connsiteX48" fmla="*/ 272564 w 438998"/>
              <a:gd name="connsiteY48" fmla="*/ 244582 h 437153"/>
              <a:gd name="connsiteX49" fmla="*/ 269711 w 438998"/>
              <a:gd name="connsiteY49" fmla="*/ 213561 h 437153"/>
              <a:gd name="connsiteX50" fmla="*/ 269711 w 438998"/>
              <a:gd name="connsiteY50" fmla="*/ 207761 h 437153"/>
              <a:gd name="connsiteX51" fmla="*/ 251576 w 438998"/>
              <a:gd name="connsiteY51" fmla="*/ 182079 h 437153"/>
              <a:gd name="connsiteX52" fmla="*/ 200304 w 438998"/>
              <a:gd name="connsiteY52" fmla="*/ 178949 h 437153"/>
              <a:gd name="connsiteX53" fmla="*/ 218898 w 438998"/>
              <a:gd name="connsiteY53" fmla="*/ 84965 h 437153"/>
              <a:gd name="connsiteX54" fmla="*/ 190915 w 438998"/>
              <a:gd name="connsiteY54" fmla="*/ 117183 h 437153"/>
              <a:gd name="connsiteX55" fmla="*/ 220187 w 438998"/>
              <a:gd name="connsiteY55" fmla="*/ 149677 h 437153"/>
              <a:gd name="connsiteX56" fmla="*/ 246514 w 438998"/>
              <a:gd name="connsiteY56" fmla="*/ 116723 h 437153"/>
              <a:gd name="connsiteX57" fmla="*/ 218990 w 438998"/>
              <a:gd name="connsiteY57" fmla="*/ 84873 h 437153"/>
              <a:gd name="connsiteX58" fmla="*/ 327335 w 438998"/>
              <a:gd name="connsiteY58" fmla="*/ 174163 h 437153"/>
              <a:gd name="connsiteX59" fmla="*/ 299719 w 438998"/>
              <a:gd name="connsiteY59" fmla="*/ 205736 h 437153"/>
              <a:gd name="connsiteX60" fmla="*/ 326046 w 438998"/>
              <a:gd name="connsiteY60" fmla="*/ 238875 h 437153"/>
              <a:gd name="connsiteX61" fmla="*/ 355502 w 438998"/>
              <a:gd name="connsiteY61" fmla="*/ 208130 h 437153"/>
              <a:gd name="connsiteX62" fmla="*/ 327335 w 438998"/>
              <a:gd name="connsiteY62" fmla="*/ 174163 h 437153"/>
              <a:gd name="connsiteX63" fmla="*/ 83583 w 438998"/>
              <a:gd name="connsiteY63" fmla="*/ 205460 h 437153"/>
              <a:gd name="connsiteX64" fmla="*/ 111014 w 438998"/>
              <a:gd name="connsiteY64" fmla="*/ 238967 h 437153"/>
              <a:gd name="connsiteX65" fmla="*/ 137525 w 438998"/>
              <a:gd name="connsiteY65" fmla="*/ 206473 h 437153"/>
              <a:gd name="connsiteX66" fmla="*/ 111106 w 438998"/>
              <a:gd name="connsiteY66" fmla="*/ 174163 h 437153"/>
              <a:gd name="connsiteX67" fmla="*/ 83675 w 438998"/>
              <a:gd name="connsiteY67" fmla="*/ 205368 h 43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38998" h="437153">
                <a:moveTo>
                  <a:pt x="217794" y="437153"/>
                </a:moveTo>
                <a:cubicBezTo>
                  <a:pt x="97022" y="437061"/>
                  <a:pt x="-184" y="339118"/>
                  <a:pt x="0" y="217703"/>
                </a:cubicBezTo>
                <a:cubicBezTo>
                  <a:pt x="92" y="96195"/>
                  <a:pt x="98403" y="-459"/>
                  <a:pt x="221384" y="2"/>
                </a:cubicBezTo>
                <a:cubicBezTo>
                  <a:pt x="341050" y="462"/>
                  <a:pt x="438165" y="97760"/>
                  <a:pt x="438993" y="218255"/>
                </a:cubicBezTo>
                <a:cubicBezTo>
                  <a:pt x="439821" y="338014"/>
                  <a:pt x="339486" y="437337"/>
                  <a:pt x="217794" y="437153"/>
                </a:cubicBezTo>
                <a:close/>
                <a:moveTo>
                  <a:pt x="406867" y="215770"/>
                </a:moveTo>
                <a:cubicBezTo>
                  <a:pt x="403369" y="140656"/>
                  <a:pt x="369678" y="83492"/>
                  <a:pt x="302113" y="49709"/>
                </a:cubicBezTo>
                <a:cubicBezTo>
                  <a:pt x="237309" y="17215"/>
                  <a:pt x="172412" y="22462"/>
                  <a:pt x="112855" y="62965"/>
                </a:cubicBezTo>
                <a:cubicBezTo>
                  <a:pt x="51733" y="104480"/>
                  <a:pt x="25867" y="164773"/>
                  <a:pt x="31666" y="238322"/>
                </a:cubicBezTo>
                <a:cubicBezTo>
                  <a:pt x="32126" y="244766"/>
                  <a:pt x="31206" y="256088"/>
                  <a:pt x="44645" y="251578"/>
                </a:cubicBezTo>
                <a:cubicBezTo>
                  <a:pt x="54126" y="248356"/>
                  <a:pt x="61675" y="244306"/>
                  <a:pt x="57072" y="231971"/>
                </a:cubicBezTo>
                <a:cubicBezTo>
                  <a:pt x="55047" y="226540"/>
                  <a:pt x="53206" y="220741"/>
                  <a:pt x="52654" y="215033"/>
                </a:cubicBezTo>
                <a:cubicBezTo>
                  <a:pt x="49984" y="188983"/>
                  <a:pt x="58453" y="167259"/>
                  <a:pt x="80269" y="152347"/>
                </a:cubicBezTo>
                <a:cubicBezTo>
                  <a:pt x="100704" y="138355"/>
                  <a:pt x="121784" y="139183"/>
                  <a:pt x="142312" y="153267"/>
                </a:cubicBezTo>
                <a:cubicBezTo>
                  <a:pt x="148663" y="157593"/>
                  <a:pt x="154923" y="163945"/>
                  <a:pt x="163299" y="157685"/>
                </a:cubicBezTo>
                <a:cubicBezTo>
                  <a:pt x="171584" y="151518"/>
                  <a:pt x="165140" y="144614"/>
                  <a:pt x="163299" y="138263"/>
                </a:cubicBezTo>
                <a:cubicBezTo>
                  <a:pt x="151240" y="94999"/>
                  <a:pt x="178396" y="54496"/>
                  <a:pt x="219359" y="54864"/>
                </a:cubicBezTo>
                <a:cubicBezTo>
                  <a:pt x="259769" y="55324"/>
                  <a:pt x="285175" y="93710"/>
                  <a:pt x="274773" y="137710"/>
                </a:cubicBezTo>
                <a:cubicBezTo>
                  <a:pt x="273208" y="144338"/>
                  <a:pt x="264372" y="151794"/>
                  <a:pt x="274773" y="158422"/>
                </a:cubicBezTo>
                <a:cubicBezTo>
                  <a:pt x="283426" y="163853"/>
                  <a:pt x="289317" y="156857"/>
                  <a:pt x="295761" y="152807"/>
                </a:cubicBezTo>
                <a:cubicBezTo>
                  <a:pt x="322272" y="136238"/>
                  <a:pt x="346942" y="138907"/>
                  <a:pt x="368021" y="161367"/>
                </a:cubicBezTo>
                <a:cubicBezTo>
                  <a:pt x="386892" y="181435"/>
                  <a:pt x="389653" y="204908"/>
                  <a:pt x="381461" y="230498"/>
                </a:cubicBezTo>
                <a:cubicBezTo>
                  <a:pt x="379804" y="235745"/>
                  <a:pt x="375477" y="241728"/>
                  <a:pt x="382197" y="246331"/>
                </a:cubicBezTo>
                <a:cubicBezTo>
                  <a:pt x="387536" y="249921"/>
                  <a:pt x="393612" y="254339"/>
                  <a:pt x="400147" y="252222"/>
                </a:cubicBezTo>
                <a:cubicBezTo>
                  <a:pt x="407788" y="249645"/>
                  <a:pt x="406407" y="241636"/>
                  <a:pt x="406775" y="235377"/>
                </a:cubicBezTo>
                <a:cubicBezTo>
                  <a:pt x="407143" y="228841"/>
                  <a:pt x="406775" y="222305"/>
                  <a:pt x="406775" y="215862"/>
                </a:cubicBezTo>
                <a:close/>
                <a:moveTo>
                  <a:pt x="233442" y="356056"/>
                </a:moveTo>
                <a:cubicBezTo>
                  <a:pt x="233442" y="367102"/>
                  <a:pt x="233903" y="378148"/>
                  <a:pt x="233350" y="389194"/>
                </a:cubicBezTo>
                <a:cubicBezTo>
                  <a:pt x="232614" y="402266"/>
                  <a:pt x="237401" y="406408"/>
                  <a:pt x="250656" y="404015"/>
                </a:cubicBezTo>
                <a:cubicBezTo>
                  <a:pt x="314908" y="392416"/>
                  <a:pt x="360013" y="355964"/>
                  <a:pt x="389838" y="298984"/>
                </a:cubicBezTo>
                <a:cubicBezTo>
                  <a:pt x="395269" y="288582"/>
                  <a:pt x="391034" y="284624"/>
                  <a:pt x="381921" y="279930"/>
                </a:cubicBezTo>
                <a:cubicBezTo>
                  <a:pt x="362682" y="270172"/>
                  <a:pt x="342983" y="267871"/>
                  <a:pt x="321720" y="269252"/>
                </a:cubicBezTo>
                <a:cubicBezTo>
                  <a:pt x="261702" y="273118"/>
                  <a:pt x="223685" y="296315"/>
                  <a:pt x="233442" y="350165"/>
                </a:cubicBezTo>
                <a:cubicBezTo>
                  <a:pt x="233811" y="352098"/>
                  <a:pt x="233442" y="354031"/>
                  <a:pt x="233442" y="355964"/>
                </a:cubicBezTo>
                <a:close/>
                <a:moveTo>
                  <a:pt x="203526" y="354031"/>
                </a:moveTo>
                <a:cubicBezTo>
                  <a:pt x="203526" y="346851"/>
                  <a:pt x="202697" y="339579"/>
                  <a:pt x="203710" y="332583"/>
                </a:cubicBezTo>
                <a:cubicBezTo>
                  <a:pt x="207116" y="306993"/>
                  <a:pt x="194505" y="293093"/>
                  <a:pt x="172320" y="282875"/>
                </a:cubicBezTo>
                <a:cubicBezTo>
                  <a:pt x="149860" y="272473"/>
                  <a:pt x="127399" y="269160"/>
                  <a:pt x="102914" y="268147"/>
                </a:cubicBezTo>
                <a:cubicBezTo>
                  <a:pt x="83767" y="267319"/>
                  <a:pt x="68947" y="274683"/>
                  <a:pt x="53114" y="281402"/>
                </a:cubicBezTo>
                <a:cubicBezTo>
                  <a:pt x="45658" y="284624"/>
                  <a:pt x="45381" y="290331"/>
                  <a:pt x="47959" y="297604"/>
                </a:cubicBezTo>
                <a:cubicBezTo>
                  <a:pt x="64620" y="346022"/>
                  <a:pt x="135040" y="399872"/>
                  <a:pt x="186496" y="403739"/>
                </a:cubicBezTo>
                <a:cubicBezTo>
                  <a:pt x="197819" y="404567"/>
                  <a:pt x="204078" y="401621"/>
                  <a:pt x="203710" y="389194"/>
                </a:cubicBezTo>
                <a:cubicBezTo>
                  <a:pt x="203434" y="377504"/>
                  <a:pt x="203710" y="365721"/>
                  <a:pt x="203710" y="354031"/>
                </a:cubicBezTo>
                <a:close/>
                <a:moveTo>
                  <a:pt x="200212" y="178949"/>
                </a:moveTo>
                <a:cubicBezTo>
                  <a:pt x="181065" y="179410"/>
                  <a:pt x="174069" y="190732"/>
                  <a:pt x="168822" y="204724"/>
                </a:cubicBezTo>
                <a:cubicBezTo>
                  <a:pt x="156119" y="238691"/>
                  <a:pt x="170111" y="254800"/>
                  <a:pt x="200856" y="263821"/>
                </a:cubicBezTo>
                <a:cubicBezTo>
                  <a:pt x="204999" y="265017"/>
                  <a:pt x="208312" y="268884"/>
                  <a:pt x="211994" y="271645"/>
                </a:cubicBezTo>
                <a:cubicBezTo>
                  <a:pt x="214572" y="273578"/>
                  <a:pt x="217702" y="276800"/>
                  <a:pt x="220555" y="274683"/>
                </a:cubicBezTo>
                <a:cubicBezTo>
                  <a:pt x="236940" y="262808"/>
                  <a:pt x="256915" y="256733"/>
                  <a:pt x="272564" y="244582"/>
                </a:cubicBezTo>
                <a:cubicBezTo>
                  <a:pt x="281677" y="237494"/>
                  <a:pt x="268422" y="224423"/>
                  <a:pt x="269711" y="213561"/>
                </a:cubicBezTo>
                <a:cubicBezTo>
                  <a:pt x="269987" y="211628"/>
                  <a:pt x="269342" y="209602"/>
                  <a:pt x="269711" y="207761"/>
                </a:cubicBezTo>
                <a:cubicBezTo>
                  <a:pt x="272012" y="193217"/>
                  <a:pt x="263543" y="187142"/>
                  <a:pt x="251576" y="182079"/>
                </a:cubicBezTo>
                <a:cubicBezTo>
                  <a:pt x="233811" y="174531"/>
                  <a:pt x="215308" y="188154"/>
                  <a:pt x="200304" y="178949"/>
                </a:cubicBezTo>
                <a:close/>
                <a:moveTo>
                  <a:pt x="218898" y="84965"/>
                </a:moveTo>
                <a:cubicBezTo>
                  <a:pt x="204446" y="84965"/>
                  <a:pt x="191467" y="99969"/>
                  <a:pt x="190915" y="117183"/>
                </a:cubicBezTo>
                <a:cubicBezTo>
                  <a:pt x="190362" y="135041"/>
                  <a:pt x="203986" y="150229"/>
                  <a:pt x="220187" y="149677"/>
                </a:cubicBezTo>
                <a:cubicBezTo>
                  <a:pt x="235375" y="149125"/>
                  <a:pt x="246606" y="135041"/>
                  <a:pt x="246514" y="116723"/>
                </a:cubicBezTo>
                <a:cubicBezTo>
                  <a:pt x="246330" y="98773"/>
                  <a:pt x="234363" y="84873"/>
                  <a:pt x="218990" y="84873"/>
                </a:cubicBezTo>
                <a:close/>
                <a:moveTo>
                  <a:pt x="327335" y="174163"/>
                </a:moveTo>
                <a:cubicBezTo>
                  <a:pt x="312054" y="173702"/>
                  <a:pt x="300180" y="187326"/>
                  <a:pt x="299719" y="205736"/>
                </a:cubicBezTo>
                <a:cubicBezTo>
                  <a:pt x="299351" y="223134"/>
                  <a:pt x="311318" y="238322"/>
                  <a:pt x="326046" y="238875"/>
                </a:cubicBezTo>
                <a:cubicBezTo>
                  <a:pt x="340314" y="239427"/>
                  <a:pt x="354674" y="224423"/>
                  <a:pt x="355502" y="208130"/>
                </a:cubicBezTo>
                <a:cubicBezTo>
                  <a:pt x="356331" y="191008"/>
                  <a:pt x="342799" y="174623"/>
                  <a:pt x="327335" y="174163"/>
                </a:cubicBezTo>
                <a:close/>
                <a:moveTo>
                  <a:pt x="83583" y="205460"/>
                </a:moveTo>
                <a:cubicBezTo>
                  <a:pt x="83399" y="224791"/>
                  <a:pt x="95181" y="239243"/>
                  <a:pt x="111014" y="238967"/>
                </a:cubicBezTo>
                <a:cubicBezTo>
                  <a:pt x="126019" y="238691"/>
                  <a:pt x="137525" y="224699"/>
                  <a:pt x="137525" y="206473"/>
                </a:cubicBezTo>
                <a:cubicBezTo>
                  <a:pt x="137525" y="187694"/>
                  <a:pt x="126663" y="174439"/>
                  <a:pt x="111106" y="174163"/>
                </a:cubicBezTo>
                <a:cubicBezTo>
                  <a:pt x="95365" y="173978"/>
                  <a:pt x="83859" y="187050"/>
                  <a:pt x="83675" y="205368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3" name="Forma libre: forma 152">
            <a:extLst>
              <a:ext uri="{FF2B5EF4-FFF2-40B4-BE49-F238E27FC236}">
                <a16:creationId xmlns:a16="http://schemas.microsoft.com/office/drawing/2014/main" id="{B8077693-1F2E-4B0A-95E7-19F2A1464E3F}"/>
              </a:ext>
            </a:extLst>
          </p:cNvPr>
          <p:cNvSpPr/>
          <p:nvPr/>
        </p:nvSpPr>
        <p:spPr>
          <a:xfrm>
            <a:off x="1678437" y="3451139"/>
            <a:ext cx="285839" cy="29986"/>
          </a:xfrm>
          <a:custGeom>
            <a:avLst/>
            <a:gdLst>
              <a:gd name="connsiteX0" fmla="*/ 144163 w 285839"/>
              <a:gd name="connsiteY0" fmla="*/ 162 h 29986"/>
              <a:gd name="connsiteX1" fmla="*/ 265395 w 285839"/>
              <a:gd name="connsiteY1" fmla="*/ 162 h 29986"/>
              <a:gd name="connsiteX2" fmla="*/ 285830 w 285839"/>
              <a:gd name="connsiteY2" fmla="*/ 14246 h 29986"/>
              <a:gd name="connsiteX3" fmla="*/ 264935 w 285839"/>
              <a:gd name="connsiteY3" fmla="*/ 29987 h 29986"/>
              <a:gd name="connsiteX4" fmla="*/ 20446 w 285839"/>
              <a:gd name="connsiteY4" fmla="*/ 29987 h 29986"/>
              <a:gd name="connsiteX5" fmla="*/ 11 w 285839"/>
              <a:gd name="connsiteY5" fmla="*/ 13418 h 29986"/>
              <a:gd name="connsiteX6" fmla="*/ 20906 w 285839"/>
              <a:gd name="connsiteY6" fmla="*/ 70 h 29986"/>
              <a:gd name="connsiteX7" fmla="*/ 144071 w 285839"/>
              <a:gd name="connsiteY7" fmla="*/ 70 h 2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839" h="29986">
                <a:moveTo>
                  <a:pt x="144163" y="162"/>
                </a:moveTo>
                <a:cubicBezTo>
                  <a:pt x="184574" y="162"/>
                  <a:pt x="224984" y="162"/>
                  <a:pt x="265395" y="162"/>
                </a:cubicBezTo>
                <a:cubicBezTo>
                  <a:pt x="275336" y="162"/>
                  <a:pt x="285462" y="-666"/>
                  <a:pt x="285830" y="14246"/>
                </a:cubicBezTo>
                <a:cubicBezTo>
                  <a:pt x="286198" y="29987"/>
                  <a:pt x="275981" y="29987"/>
                  <a:pt x="264935" y="29987"/>
                </a:cubicBezTo>
                <a:cubicBezTo>
                  <a:pt x="183469" y="29987"/>
                  <a:pt x="102004" y="29895"/>
                  <a:pt x="20446" y="29987"/>
                </a:cubicBezTo>
                <a:cubicBezTo>
                  <a:pt x="8664" y="29987"/>
                  <a:pt x="-357" y="28238"/>
                  <a:pt x="11" y="13418"/>
                </a:cubicBezTo>
                <a:cubicBezTo>
                  <a:pt x="379" y="-1771"/>
                  <a:pt x="11333" y="70"/>
                  <a:pt x="20906" y="70"/>
                </a:cubicBezTo>
                <a:cubicBezTo>
                  <a:pt x="61961" y="-22"/>
                  <a:pt x="103016" y="70"/>
                  <a:pt x="144071" y="70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1" name="Forma libre: forma 160">
            <a:extLst>
              <a:ext uri="{FF2B5EF4-FFF2-40B4-BE49-F238E27FC236}">
                <a16:creationId xmlns:a16="http://schemas.microsoft.com/office/drawing/2014/main" id="{0FA09DEE-FDF9-496B-9255-172C8253B912}"/>
              </a:ext>
            </a:extLst>
          </p:cNvPr>
          <p:cNvSpPr/>
          <p:nvPr/>
        </p:nvSpPr>
        <p:spPr>
          <a:xfrm>
            <a:off x="3578571" y="3080243"/>
            <a:ext cx="694251" cy="502600"/>
          </a:xfrm>
          <a:custGeom>
            <a:avLst/>
            <a:gdLst>
              <a:gd name="connsiteX0" fmla="*/ 346941 w 694251"/>
              <a:gd name="connsiteY0" fmla="*/ 92 h 502600"/>
              <a:gd name="connsiteX1" fmla="*/ 667556 w 694251"/>
              <a:gd name="connsiteY1" fmla="*/ 92 h 502600"/>
              <a:gd name="connsiteX2" fmla="*/ 694251 w 694251"/>
              <a:gd name="connsiteY2" fmla="*/ 26143 h 502600"/>
              <a:gd name="connsiteX3" fmla="*/ 694251 w 694251"/>
              <a:gd name="connsiteY3" fmla="*/ 475721 h 502600"/>
              <a:gd name="connsiteX4" fmla="*/ 666728 w 694251"/>
              <a:gd name="connsiteY4" fmla="*/ 502600 h 502600"/>
              <a:gd name="connsiteX5" fmla="*/ 27524 w 694251"/>
              <a:gd name="connsiteY5" fmla="*/ 502600 h 502600"/>
              <a:gd name="connsiteX6" fmla="*/ 0 w 694251"/>
              <a:gd name="connsiteY6" fmla="*/ 475813 h 502600"/>
              <a:gd name="connsiteX7" fmla="*/ 0 w 694251"/>
              <a:gd name="connsiteY7" fmla="*/ 26235 h 502600"/>
              <a:gd name="connsiteX8" fmla="*/ 26419 w 694251"/>
              <a:gd name="connsiteY8" fmla="*/ 0 h 502600"/>
              <a:gd name="connsiteX9" fmla="*/ 347034 w 694251"/>
              <a:gd name="connsiteY9" fmla="*/ 0 h 502600"/>
              <a:gd name="connsiteX10" fmla="*/ 345285 w 694251"/>
              <a:gd name="connsiteY10" fmla="*/ 472775 h 502600"/>
              <a:gd name="connsiteX11" fmla="*/ 642518 w 694251"/>
              <a:gd name="connsiteY11" fmla="*/ 473144 h 502600"/>
              <a:gd name="connsiteX12" fmla="*/ 664518 w 694251"/>
              <a:gd name="connsiteY12" fmla="*/ 451420 h 502600"/>
              <a:gd name="connsiteX13" fmla="*/ 664334 w 694251"/>
              <a:gd name="connsiteY13" fmla="*/ 58453 h 502600"/>
              <a:gd name="connsiteX14" fmla="*/ 638100 w 694251"/>
              <a:gd name="connsiteY14" fmla="*/ 31850 h 502600"/>
              <a:gd name="connsiteX15" fmla="*/ 53482 w 694251"/>
              <a:gd name="connsiteY15" fmla="*/ 31390 h 502600"/>
              <a:gd name="connsiteX16" fmla="*/ 29549 w 694251"/>
              <a:gd name="connsiteY16" fmla="*/ 56243 h 502600"/>
              <a:gd name="connsiteX17" fmla="*/ 29549 w 694251"/>
              <a:gd name="connsiteY17" fmla="*/ 451235 h 502600"/>
              <a:gd name="connsiteX18" fmla="*/ 52101 w 694251"/>
              <a:gd name="connsiteY18" fmla="*/ 473144 h 502600"/>
              <a:gd name="connsiteX19" fmla="*/ 345377 w 694251"/>
              <a:gd name="connsiteY19" fmla="*/ 472775 h 50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4251" h="502600">
                <a:moveTo>
                  <a:pt x="346941" y="92"/>
                </a:moveTo>
                <a:cubicBezTo>
                  <a:pt x="453813" y="92"/>
                  <a:pt x="560685" y="92"/>
                  <a:pt x="667556" y="92"/>
                </a:cubicBezTo>
                <a:cubicBezTo>
                  <a:pt x="693423" y="92"/>
                  <a:pt x="694251" y="921"/>
                  <a:pt x="694251" y="26143"/>
                </a:cubicBezTo>
                <a:cubicBezTo>
                  <a:pt x="694251" y="176002"/>
                  <a:pt x="694251" y="325862"/>
                  <a:pt x="694251" y="475721"/>
                </a:cubicBezTo>
                <a:cubicBezTo>
                  <a:pt x="694251" y="502508"/>
                  <a:pt x="693975" y="502600"/>
                  <a:pt x="666728" y="502600"/>
                </a:cubicBezTo>
                <a:cubicBezTo>
                  <a:pt x="453629" y="502600"/>
                  <a:pt x="240622" y="502600"/>
                  <a:pt x="27524" y="502600"/>
                </a:cubicBezTo>
                <a:cubicBezTo>
                  <a:pt x="184" y="502600"/>
                  <a:pt x="0" y="502508"/>
                  <a:pt x="0" y="475813"/>
                </a:cubicBezTo>
                <a:cubicBezTo>
                  <a:pt x="0" y="325954"/>
                  <a:pt x="0" y="176094"/>
                  <a:pt x="0" y="26235"/>
                </a:cubicBezTo>
                <a:cubicBezTo>
                  <a:pt x="0" y="644"/>
                  <a:pt x="737" y="0"/>
                  <a:pt x="26419" y="0"/>
                </a:cubicBezTo>
                <a:cubicBezTo>
                  <a:pt x="133290" y="0"/>
                  <a:pt x="240162" y="0"/>
                  <a:pt x="347034" y="0"/>
                </a:cubicBezTo>
                <a:close/>
                <a:moveTo>
                  <a:pt x="345285" y="472775"/>
                </a:moveTo>
                <a:cubicBezTo>
                  <a:pt x="444332" y="472775"/>
                  <a:pt x="543379" y="472315"/>
                  <a:pt x="642518" y="473144"/>
                </a:cubicBezTo>
                <a:cubicBezTo>
                  <a:pt x="659732" y="473328"/>
                  <a:pt x="664611" y="468817"/>
                  <a:pt x="664518" y="451420"/>
                </a:cubicBezTo>
                <a:cubicBezTo>
                  <a:pt x="663874" y="320431"/>
                  <a:pt x="664242" y="189441"/>
                  <a:pt x="664334" y="58453"/>
                </a:cubicBezTo>
                <a:cubicBezTo>
                  <a:pt x="664334" y="32862"/>
                  <a:pt x="663414" y="31942"/>
                  <a:pt x="638100" y="31850"/>
                </a:cubicBezTo>
                <a:cubicBezTo>
                  <a:pt x="443227" y="31850"/>
                  <a:pt x="248355" y="32126"/>
                  <a:pt x="53482" y="31390"/>
                </a:cubicBezTo>
                <a:cubicBezTo>
                  <a:pt x="33783" y="31390"/>
                  <a:pt x="29457" y="38385"/>
                  <a:pt x="29549" y="56243"/>
                </a:cubicBezTo>
                <a:cubicBezTo>
                  <a:pt x="30101" y="187877"/>
                  <a:pt x="30101" y="319510"/>
                  <a:pt x="29549" y="451235"/>
                </a:cubicBezTo>
                <a:cubicBezTo>
                  <a:pt x="29549" y="468633"/>
                  <a:pt x="35164" y="473236"/>
                  <a:pt x="52101" y="473144"/>
                </a:cubicBezTo>
                <a:cubicBezTo>
                  <a:pt x="149860" y="472407"/>
                  <a:pt x="247618" y="472775"/>
                  <a:pt x="345377" y="472775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2" name="Forma libre: forma 161">
            <a:extLst>
              <a:ext uri="{FF2B5EF4-FFF2-40B4-BE49-F238E27FC236}">
                <a16:creationId xmlns:a16="http://schemas.microsoft.com/office/drawing/2014/main" id="{770EA3AA-C1D9-4124-BF4F-C5B2FAEE3C5E}"/>
              </a:ext>
            </a:extLst>
          </p:cNvPr>
          <p:cNvSpPr/>
          <p:nvPr/>
        </p:nvSpPr>
        <p:spPr>
          <a:xfrm>
            <a:off x="2611204" y="837019"/>
            <a:ext cx="485669" cy="581008"/>
          </a:xfrm>
          <a:custGeom>
            <a:avLst/>
            <a:gdLst>
              <a:gd name="connsiteX0" fmla="*/ 92 w 485669"/>
              <a:gd name="connsiteY0" fmla="*/ 331594 h 581008"/>
              <a:gd name="connsiteX1" fmla="*/ 8193 w 485669"/>
              <a:gd name="connsiteY1" fmla="*/ 305636 h 581008"/>
              <a:gd name="connsiteX2" fmla="*/ 20159 w 485669"/>
              <a:gd name="connsiteY2" fmla="*/ 48997 h 581008"/>
              <a:gd name="connsiteX3" fmla="*/ 32586 w 485669"/>
              <a:gd name="connsiteY3" fmla="*/ 7573 h 581008"/>
              <a:gd name="connsiteX4" fmla="*/ 62687 w 485669"/>
              <a:gd name="connsiteY4" fmla="*/ 3983 h 581008"/>
              <a:gd name="connsiteX5" fmla="*/ 423436 w 485669"/>
              <a:gd name="connsiteY5" fmla="*/ 3983 h 581008"/>
              <a:gd name="connsiteX6" fmla="*/ 453445 w 485669"/>
              <a:gd name="connsiteY6" fmla="*/ 7481 h 581008"/>
              <a:gd name="connsiteX7" fmla="*/ 464951 w 485669"/>
              <a:gd name="connsiteY7" fmla="*/ 49181 h 581008"/>
              <a:gd name="connsiteX8" fmla="*/ 480508 w 485669"/>
              <a:gd name="connsiteY8" fmla="*/ 313000 h 581008"/>
              <a:gd name="connsiteX9" fmla="*/ 484650 w 485669"/>
              <a:gd name="connsiteY9" fmla="*/ 345034 h 581008"/>
              <a:gd name="connsiteX10" fmla="*/ 404381 w 485669"/>
              <a:gd name="connsiteY10" fmla="*/ 472709 h 581008"/>
              <a:gd name="connsiteX11" fmla="*/ 258940 w 485669"/>
              <a:gd name="connsiteY11" fmla="*/ 574978 h 581008"/>
              <a:gd name="connsiteX12" fmla="*/ 227551 w 485669"/>
              <a:gd name="connsiteY12" fmla="*/ 575162 h 581008"/>
              <a:gd name="connsiteX13" fmla="*/ 88277 w 485669"/>
              <a:gd name="connsiteY13" fmla="*/ 477679 h 581008"/>
              <a:gd name="connsiteX14" fmla="*/ 2577 w 485669"/>
              <a:gd name="connsiteY14" fmla="*/ 349084 h 581008"/>
              <a:gd name="connsiteX15" fmla="*/ 0 w 485669"/>
              <a:gd name="connsiteY15" fmla="*/ 331778 h 581008"/>
              <a:gd name="connsiteX16" fmla="*/ 30745 w 485669"/>
              <a:gd name="connsiteY16" fmla="*/ 330858 h 581008"/>
              <a:gd name="connsiteX17" fmla="*/ 98034 w 485669"/>
              <a:gd name="connsiteY17" fmla="*/ 446014 h 581008"/>
              <a:gd name="connsiteX18" fmla="*/ 231785 w 485669"/>
              <a:gd name="connsiteY18" fmla="*/ 541103 h 581008"/>
              <a:gd name="connsiteX19" fmla="*/ 254706 w 485669"/>
              <a:gd name="connsiteY19" fmla="*/ 540919 h 581008"/>
              <a:gd name="connsiteX20" fmla="*/ 379435 w 485669"/>
              <a:gd name="connsiteY20" fmla="*/ 453286 h 581008"/>
              <a:gd name="connsiteX21" fmla="*/ 452064 w 485669"/>
              <a:gd name="connsiteY21" fmla="*/ 349912 h 581008"/>
              <a:gd name="connsiteX22" fmla="*/ 451051 w 485669"/>
              <a:gd name="connsiteY22" fmla="*/ 323309 h 581008"/>
              <a:gd name="connsiteX23" fmla="*/ 432181 w 485669"/>
              <a:gd name="connsiteY23" fmla="*/ 48905 h 581008"/>
              <a:gd name="connsiteX24" fmla="*/ 419938 w 485669"/>
              <a:gd name="connsiteY24" fmla="*/ 36662 h 581008"/>
              <a:gd name="connsiteX25" fmla="*/ 404658 w 485669"/>
              <a:gd name="connsiteY25" fmla="*/ 40068 h 581008"/>
              <a:gd name="connsiteX26" fmla="*/ 73733 w 485669"/>
              <a:gd name="connsiteY26" fmla="*/ 38319 h 581008"/>
              <a:gd name="connsiteX27" fmla="*/ 55323 w 485669"/>
              <a:gd name="connsiteY27" fmla="*/ 57097 h 581008"/>
              <a:gd name="connsiteX28" fmla="*/ 36913 w 485669"/>
              <a:gd name="connsiteY28" fmla="*/ 316682 h 581008"/>
              <a:gd name="connsiteX29" fmla="*/ 30653 w 485669"/>
              <a:gd name="connsiteY29" fmla="*/ 330950 h 58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669" h="581008">
                <a:moveTo>
                  <a:pt x="92" y="331594"/>
                </a:moveTo>
                <a:cubicBezTo>
                  <a:pt x="-184" y="321929"/>
                  <a:pt x="4510" y="313828"/>
                  <a:pt x="8193" y="305636"/>
                </a:cubicBezTo>
                <a:cubicBezTo>
                  <a:pt x="46210" y="221685"/>
                  <a:pt x="50904" y="135801"/>
                  <a:pt x="20159" y="48997"/>
                </a:cubicBezTo>
                <a:cubicBezTo>
                  <a:pt x="13439" y="30034"/>
                  <a:pt x="22921" y="19908"/>
                  <a:pt x="32586" y="7573"/>
                </a:cubicBezTo>
                <a:cubicBezTo>
                  <a:pt x="41791" y="-4209"/>
                  <a:pt x="52101" y="1130"/>
                  <a:pt x="62687" y="3983"/>
                </a:cubicBezTo>
                <a:cubicBezTo>
                  <a:pt x="182906" y="36846"/>
                  <a:pt x="303217" y="37030"/>
                  <a:pt x="423436" y="3983"/>
                </a:cubicBezTo>
                <a:cubicBezTo>
                  <a:pt x="433654" y="1130"/>
                  <a:pt x="444147" y="-4853"/>
                  <a:pt x="453445" y="7481"/>
                </a:cubicBezTo>
                <a:cubicBezTo>
                  <a:pt x="463018" y="20092"/>
                  <a:pt x="471395" y="30494"/>
                  <a:pt x="464951" y="49181"/>
                </a:cubicBezTo>
                <a:cubicBezTo>
                  <a:pt x="434022" y="138931"/>
                  <a:pt x="439821" y="227208"/>
                  <a:pt x="480508" y="313000"/>
                </a:cubicBezTo>
                <a:cubicBezTo>
                  <a:pt x="485479" y="323494"/>
                  <a:pt x="486859" y="333527"/>
                  <a:pt x="484650" y="345034"/>
                </a:cubicBezTo>
                <a:cubicBezTo>
                  <a:pt x="474801" y="398331"/>
                  <a:pt x="446541" y="440030"/>
                  <a:pt x="404381" y="472709"/>
                </a:cubicBezTo>
                <a:cubicBezTo>
                  <a:pt x="357527" y="509069"/>
                  <a:pt x="307819" y="541471"/>
                  <a:pt x="258940" y="574978"/>
                </a:cubicBezTo>
                <a:cubicBezTo>
                  <a:pt x="247526" y="582802"/>
                  <a:pt x="239057" y="583170"/>
                  <a:pt x="227551" y="575162"/>
                </a:cubicBezTo>
                <a:cubicBezTo>
                  <a:pt x="180973" y="542944"/>
                  <a:pt x="133198" y="512383"/>
                  <a:pt x="88277" y="477679"/>
                </a:cubicBezTo>
                <a:cubicBezTo>
                  <a:pt x="45197" y="444449"/>
                  <a:pt x="12887" y="404130"/>
                  <a:pt x="2577" y="349084"/>
                </a:cubicBezTo>
                <a:cubicBezTo>
                  <a:pt x="1473" y="343377"/>
                  <a:pt x="828" y="337485"/>
                  <a:pt x="0" y="331778"/>
                </a:cubicBezTo>
                <a:close/>
                <a:moveTo>
                  <a:pt x="30745" y="330858"/>
                </a:moveTo>
                <a:cubicBezTo>
                  <a:pt x="37465" y="381578"/>
                  <a:pt x="62319" y="417294"/>
                  <a:pt x="98034" y="446014"/>
                </a:cubicBezTo>
                <a:cubicBezTo>
                  <a:pt x="140746" y="480257"/>
                  <a:pt x="186496" y="510450"/>
                  <a:pt x="231785" y="541103"/>
                </a:cubicBezTo>
                <a:cubicBezTo>
                  <a:pt x="240162" y="546718"/>
                  <a:pt x="246605" y="546442"/>
                  <a:pt x="254706" y="540919"/>
                </a:cubicBezTo>
                <a:cubicBezTo>
                  <a:pt x="296589" y="512199"/>
                  <a:pt x="339393" y="484675"/>
                  <a:pt x="379435" y="453286"/>
                </a:cubicBezTo>
                <a:cubicBezTo>
                  <a:pt x="413955" y="426223"/>
                  <a:pt x="441938" y="394281"/>
                  <a:pt x="452064" y="349912"/>
                </a:cubicBezTo>
                <a:cubicBezTo>
                  <a:pt x="454181" y="340799"/>
                  <a:pt x="455102" y="332146"/>
                  <a:pt x="451051" y="323309"/>
                </a:cubicBezTo>
                <a:cubicBezTo>
                  <a:pt x="410457" y="234204"/>
                  <a:pt x="404013" y="142705"/>
                  <a:pt x="432181" y="48905"/>
                </a:cubicBezTo>
                <a:cubicBezTo>
                  <a:pt x="436047" y="35925"/>
                  <a:pt x="431536" y="33348"/>
                  <a:pt x="419938" y="36662"/>
                </a:cubicBezTo>
                <a:cubicBezTo>
                  <a:pt x="414967" y="38042"/>
                  <a:pt x="409720" y="38871"/>
                  <a:pt x="404658" y="40068"/>
                </a:cubicBezTo>
                <a:cubicBezTo>
                  <a:pt x="294196" y="66210"/>
                  <a:pt x="183918" y="65198"/>
                  <a:pt x="73733" y="38319"/>
                </a:cubicBezTo>
                <a:cubicBezTo>
                  <a:pt x="49155" y="32335"/>
                  <a:pt x="48511" y="33072"/>
                  <a:pt x="55323" y="57097"/>
                </a:cubicBezTo>
                <a:cubicBezTo>
                  <a:pt x="80361" y="145835"/>
                  <a:pt x="74101" y="232363"/>
                  <a:pt x="36913" y="316682"/>
                </a:cubicBezTo>
                <a:cubicBezTo>
                  <a:pt x="34335" y="322573"/>
                  <a:pt x="30469" y="328096"/>
                  <a:pt x="30653" y="330950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3" name="Forma libre: forma 162">
            <a:extLst>
              <a:ext uri="{FF2B5EF4-FFF2-40B4-BE49-F238E27FC236}">
                <a16:creationId xmlns:a16="http://schemas.microsoft.com/office/drawing/2014/main" id="{BD387E30-CCBA-42BA-9DCC-F210A295C65C}"/>
              </a:ext>
            </a:extLst>
          </p:cNvPr>
          <p:cNvSpPr/>
          <p:nvPr/>
        </p:nvSpPr>
        <p:spPr>
          <a:xfrm>
            <a:off x="2888443" y="1150956"/>
            <a:ext cx="260972" cy="296667"/>
          </a:xfrm>
          <a:custGeom>
            <a:avLst/>
            <a:gdLst>
              <a:gd name="connsiteX0" fmla="*/ 260341 w 260972"/>
              <a:gd name="connsiteY0" fmla="*/ 18854 h 296667"/>
              <a:gd name="connsiteX1" fmla="*/ 159821 w 260972"/>
              <a:gd name="connsiteY1" fmla="*/ 197617 h 296667"/>
              <a:gd name="connsiteX2" fmla="*/ 25978 w 260972"/>
              <a:gd name="connsiteY2" fmla="*/ 292522 h 296667"/>
              <a:gd name="connsiteX3" fmla="*/ 3610 w 260972"/>
              <a:gd name="connsiteY3" fmla="*/ 288196 h 296667"/>
              <a:gd name="connsiteX4" fmla="*/ 9685 w 260972"/>
              <a:gd name="connsiteY4" fmla="*/ 266380 h 296667"/>
              <a:gd name="connsiteX5" fmla="*/ 137636 w 260972"/>
              <a:gd name="connsiteY5" fmla="*/ 176630 h 296667"/>
              <a:gd name="connsiteX6" fmla="*/ 229319 w 260972"/>
              <a:gd name="connsiteY6" fmla="*/ 17381 h 296667"/>
              <a:gd name="connsiteX7" fmla="*/ 246993 w 260972"/>
              <a:gd name="connsiteY7" fmla="*/ 259 h 296667"/>
              <a:gd name="connsiteX8" fmla="*/ 260433 w 260972"/>
              <a:gd name="connsiteY8" fmla="*/ 18946 h 29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972" h="296667">
                <a:moveTo>
                  <a:pt x="260341" y="18854"/>
                </a:moveTo>
                <a:cubicBezTo>
                  <a:pt x="254265" y="93876"/>
                  <a:pt x="216800" y="151592"/>
                  <a:pt x="159821" y="197617"/>
                </a:cubicBezTo>
                <a:cubicBezTo>
                  <a:pt x="117201" y="231953"/>
                  <a:pt x="71359" y="261961"/>
                  <a:pt x="25978" y="292522"/>
                </a:cubicBezTo>
                <a:cubicBezTo>
                  <a:pt x="16313" y="299058"/>
                  <a:pt x="10237" y="298045"/>
                  <a:pt x="3610" y="288196"/>
                </a:cubicBezTo>
                <a:cubicBezTo>
                  <a:pt x="-3478" y="277610"/>
                  <a:pt x="572" y="272271"/>
                  <a:pt x="9685" y="266380"/>
                </a:cubicBezTo>
                <a:cubicBezTo>
                  <a:pt x="53409" y="237936"/>
                  <a:pt x="96581" y="208756"/>
                  <a:pt x="137636" y="176630"/>
                </a:cubicBezTo>
                <a:cubicBezTo>
                  <a:pt x="189553" y="135943"/>
                  <a:pt x="223796" y="84855"/>
                  <a:pt x="229319" y="17381"/>
                </a:cubicBezTo>
                <a:cubicBezTo>
                  <a:pt x="230240" y="6611"/>
                  <a:pt x="232909" y="-1582"/>
                  <a:pt x="246993" y="259"/>
                </a:cubicBezTo>
                <a:cubicBezTo>
                  <a:pt x="258960" y="1824"/>
                  <a:pt x="262458" y="8176"/>
                  <a:pt x="260433" y="18946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4" name="Forma libre: forma 163">
            <a:extLst>
              <a:ext uri="{FF2B5EF4-FFF2-40B4-BE49-F238E27FC236}">
                <a16:creationId xmlns:a16="http://schemas.microsoft.com/office/drawing/2014/main" id="{537C6839-76AC-472E-82BD-C4B0B62E2330}"/>
              </a:ext>
            </a:extLst>
          </p:cNvPr>
          <p:cNvSpPr/>
          <p:nvPr/>
        </p:nvSpPr>
        <p:spPr>
          <a:xfrm>
            <a:off x="2710315" y="4113270"/>
            <a:ext cx="262302" cy="223402"/>
          </a:xfrm>
          <a:custGeom>
            <a:avLst/>
            <a:gdLst>
              <a:gd name="connsiteX0" fmla="*/ 261362 w 262302"/>
              <a:gd name="connsiteY0" fmla="*/ 139983 h 223402"/>
              <a:gd name="connsiteX1" fmla="*/ 261546 w 262302"/>
              <a:gd name="connsiteY1" fmla="*/ 206352 h 223402"/>
              <a:gd name="connsiteX2" fmla="*/ 243964 w 262302"/>
              <a:gd name="connsiteY2" fmla="*/ 223381 h 223402"/>
              <a:gd name="connsiteX3" fmla="*/ 156239 w 262302"/>
              <a:gd name="connsiteY3" fmla="*/ 221909 h 223402"/>
              <a:gd name="connsiteX4" fmla="*/ 27551 w 262302"/>
              <a:gd name="connsiteY4" fmla="*/ 223290 h 223402"/>
              <a:gd name="connsiteX5" fmla="*/ 488 w 262302"/>
              <a:gd name="connsiteY5" fmla="*/ 197331 h 223402"/>
              <a:gd name="connsiteX6" fmla="*/ 28 w 262302"/>
              <a:gd name="connsiteY6" fmla="*/ 76284 h 223402"/>
              <a:gd name="connsiteX7" fmla="*/ 26262 w 262302"/>
              <a:gd name="connsiteY7" fmla="*/ 50969 h 223402"/>
              <a:gd name="connsiteX8" fmla="*/ 41911 w 262302"/>
              <a:gd name="connsiteY8" fmla="*/ 50969 h 223402"/>
              <a:gd name="connsiteX9" fmla="*/ 78732 w 262302"/>
              <a:gd name="connsiteY9" fmla="*/ 22986 h 223402"/>
              <a:gd name="connsiteX10" fmla="*/ 107360 w 262302"/>
              <a:gd name="connsiteY10" fmla="*/ 617 h 223402"/>
              <a:gd name="connsiteX11" fmla="*/ 146390 w 262302"/>
              <a:gd name="connsiteY11" fmla="*/ 157 h 223402"/>
              <a:gd name="connsiteX12" fmla="*/ 184867 w 262302"/>
              <a:gd name="connsiteY12" fmla="*/ 35597 h 223402"/>
              <a:gd name="connsiteX13" fmla="*/ 202357 w 262302"/>
              <a:gd name="connsiteY13" fmla="*/ 50877 h 223402"/>
              <a:gd name="connsiteX14" fmla="*/ 231629 w 262302"/>
              <a:gd name="connsiteY14" fmla="*/ 50877 h 223402"/>
              <a:gd name="connsiteX15" fmla="*/ 262098 w 262302"/>
              <a:gd name="connsiteY15" fmla="*/ 81254 h 223402"/>
              <a:gd name="connsiteX16" fmla="*/ 262098 w 262302"/>
              <a:gd name="connsiteY16" fmla="*/ 139799 h 223402"/>
              <a:gd name="connsiteX17" fmla="*/ 261178 w 262302"/>
              <a:gd name="connsiteY17" fmla="*/ 139799 h 223402"/>
              <a:gd name="connsiteX18" fmla="*/ 130004 w 262302"/>
              <a:gd name="connsiteY18" fmla="*/ 191532 h 223402"/>
              <a:gd name="connsiteX19" fmla="*/ 214047 w 262302"/>
              <a:gd name="connsiteY19" fmla="*/ 191624 h 223402"/>
              <a:gd name="connsiteX20" fmla="*/ 230433 w 262302"/>
              <a:gd name="connsiteY20" fmla="*/ 175423 h 223402"/>
              <a:gd name="connsiteX21" fmla="*/ 230433 w 262302"/>
              <a:gd name="connsiteY21" fmla="*/ 99204 h 223402"/>
              <a:gd name="connsiteX22" fmla="*/ 213955 w 262302"/>
              <a:gd name="connsiteY22" fmla="*/ 83003 h 223402"/>
              <a:gd name="connsiteX23" fmla="*/ 49736 w 262302"/>
              <a:gd name="connsiteY23" fmla="*/ 83003 h 223402"/>
              <a:gd name="connsiteX24" fmla="*/ 32154 w 262302"/>
              <a:gd name="connsiteY24" fmla="*/ 100401 h 223402"/>
              <a:gd name="connsiteX25" fmla="*/ 32154 w 262302"/>
              <a:gd name="connsiteY25" fmla="*/ 174686 h 223402"/>
              <a:gd name="connsiteX26" fmla="*/ 49828 w 262302"/>
              <a:gd name="connsiteY26" fmla="*/ 191808 h 223402"/>
              <a:gd name="connsiteX27" fmla="*/ 130004 w 262302"/>
              <a:gd name="connsiteY27" fmla="*/ 191716 h 22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2302" h="223402">
                <a:moveTo>
                  <a:pt x="261362" y="139983"/>
                </a:moveTo>
                <a:cubicBezTo>
                  <a:pt x="261362" y="162075"/>
                  <a:pt x="260901" y="184260"/>
                  <a:pt x="261546" y="206352"/>
                </a:cubicBezTo>
                <a:cubicBezTo>
                  <a:pt x="261914" y="219423"/>
                  <a:pt x="255931" y="223750"/>
                  <a:pt x="243964" y="223381"/>
                </a:cubicBezTo>
                <a:cubicBezTo>
                  <a:pt x="214692" y="222645"/>
                  <a:pt x="185511" y="221817"/>
                  <a:pt x="156239" y="221909"/>
                </a:cubicBezTo>
                <a:cubicBezTo>
                  <a:pt x="113343" y="222001"/>
                  <a:pt x="70447" y="223013"/>
                  <a:pt x="27551" y="223290"/>
                </a:cubicBezTo>
                <a:cubicBezTo>
                  <a:pt x="1869" y="223474"/>
                  <a:pt x="580" y="222093"/>
                  <a:pt x="488" y="197331"/>
                </a:cubicBezTo>
                <a:cubicBezTo>
                  <a:pt x="304" y="157012"/>
                  <a:pt x="1225" y="116602"/>
                  <a:pt x="28" y="76284"/>
                </a:cubicBezTo>
                <a:cubicBezTo>
                  <a:pt x="-524" y="56400"/>
                  <a:pt x="7024" y="48668"/>
                  <a:pt x="26262" y="50969"/>
                </a:cubicBezTo>
                <a:cubicBezTo>
                  <a:pt x="31418" y="51614"/>
                  <a:pt x="36664" y="50969"/>
                  <a:pt x="41911" y="50969"/>
                </a:cubicBezTo>
                <a:cubicBezTo>
                  <a:pt x="61491" y="50969"/>
                  <a:pt x="73761" y="41645"/>
                  <a:pt x="78732" y="22986"/>
                </a:cubicBezTo>
                <a:cubicBezTo>
                  <a:pt x="82598" y="8350"/>
                  <a:pt x="93184" y="1630"/>
                  <a:pt x="107360" y="617"/>
                </a:cubicBezTo>
                <a:cubicBezTo>
                  <a:pt x="120339" y="-211"/>
                  <a:pt x="133410" y="-27"/>
                  <a:pt x="146390" y="157"/>
                </a:cubicBezTo>
                <a:cubicBezTo>
                  <a:pt x="173637" y="525"/>
                  <a:pt x="182290" y="7797"/>
                  <a:pt x="184867" y="35597"/>
                </a:cubicBezTo>
                <a:cubicBezTo>
                  <a:pt x="185972" y="47748"/>
                  <a:pt x="191587" y="51153"/>
                  <a:pt x="202357" y="50877"/>
                </a:cubicBezTo>
                <a:cubicBezTo>
                  <a:pt x="212114" y="50601"/>
                  <a:pt x="221872" y="50877"/>
                  <a:pt x="231629" y="50877"/>
                </a:cubicBezTo>
                <a:cubicBezTo>
                  <a:pt x="261178" y="50877"/>
                  <a:pt x="261362" y="50877"/>
                  <a:pt x="262098" y="81254"/>
                </a:cubicBezTo>
                <a:cubicBezTo>
                  <a:pt x="262558" y="100769"/>
                  <a:pt x="262098" y="120284"/>
                  <a:pt x="262098" y="139799"/>
                </a:cubicBezTo>
                <a:cubicBezTo>
                  <a:pt x="261822" y="139799"/>
                  <a:pt x="261546" y="139799"/>
                  <a:pt x="261178" y="139799"/>
                </a:cubicBezTo>
                <a:close/>
                <a:moveTo>
                  <a:pt x="130004" y="191532"/>
                </a:moveTo>
                <a:cubicBezTo>
                  <a:pt x="157988" y="191532"/>
                  <a:pt x="186064" y="191348"/>
                  <a:pt x="214047" y="191624"/>
                </a:cubicBezTo>
                <a:cubicBezTo>
                  <a:pt x="225554" y="191716"/>
                  <a:pt x="230617" y="187113"/>
                  <a:pt x="230433" y="175423"/>
                </a:cubicBezTo>
                <a:cubicBezTo>
                  <a:pt x="230064" y="150016"/>
                  <a:pt x="230064" y="124611"/>
                  <a:pt x="230433" y="99204"/>
                </a:cubicBezTo>
                <a:cubicBezTo>
                  <a:pt x="230617" y="87422"/>
                  <a:pt x="225278" y="82911"/>
                  <a:pt x="213955" y="83003"/>
                </a:cubicBezTo>
                <a:cubicBezTo>
                  <a:pt x="159185" y="83187"/>
                  <a:pt x="104506" y="83187"/>
                  <a:pt x="49736" y="83003"/>
                </a:cubicBezTo>
                <a:cubicBezTo>
                  <a:pt x="37401" y="83003"/>
                  <a:pt x="31970" y="87790"/>
                  <a:pt x="32154" y="100401"/>
                </a:cubicBezTo>
                <a:cubicBezTo>
                  <a:pt x="32614" y="125163"/>
                  <a:pt x="32614" y="149925"/>
                  <a:pt x="32154" y="174686"/>
                </a:cubicBezTo>
                <a:cubicBezTo>
                  <a:pt x="31878" y="187481"/>
                  <a:pt x="37585" y="191992"/>
                  <a:pt x="49828" y="191808"/>
                </a:cubicBezTo>
                <a:cubicBezTo>
                  <a:pt x="76523" y="191348"/>
                  <a:pt x="103310" y="191716"/>
                  <a:pt x="130004" y="191716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5" name="Forma libre: forma 164">
            <a:extLst>
              <a:ext uri="{FF2B5EF4-FFF2-40B4-BE49-F238E27FC236}">
                <a16:creationId xmlns:a16="http://schemas.microsoft.com/office/drawing/2014/main" id="{374373DC-53A2-405D-A62C-A4A96CD42882}"/>
              </a:ext>
            </a:extLst>
          </p:cNvPr>
          <p:cNvSpPr/>
          <p:nvPr/>
        </p:nvSpPr>
        <p:spPr>
          <a:xfrm>
            <a:off x="3590721" y="2277189"/>
            <a:ext cx="262284" cy="222130"/>
          </a:xfrm>
          <a:custGeom>
            <a:avLst/>
            <a:gdLst>
              <a:gd name="connsiteX0" fmla="*/ 130070 w 262284"/>
              <a:gd name="connsiteY0" fmla="*/ 221842 h 222130"/>
              <a:gd name="connsiteX1" fmla="*/ 18688 w 262284"/>
              <a:gd name="connsiteY1" fmla="*/ 222118 h 222130"/>
              <a:gd name="connsiteX2" fmla="*/ 1 w 262284"/>
              <a:gd name="connsiteY2" fmla="*/ 204352 h 222130"/>
              <a:gd name="connsiteX3" fmla="*/ 1 w 262284"/>
              <a:gd name="connsiteY3" fmla="*/ 69497 h 222130"/>
              <a:gd name="connsiteX4" fmla="*/ 18688 w 262284"/>
              <a:gd name="connsiteY4" fmla="*/ 51179 h 222130"/>
              <a:gd name="connsiteX5" fmla="*/ 42161 w 262284"/>
              <a:gd name="connsiteY5" fmla="*/ 51179 h 222130"/>
              <a:gd name="connsiteX6" fmla="*/ 78337 w 262284"/>
              <a:gd name="connsiteY6" fmla="*/ 23103 h 222130"/>
              <a:gd name="connsiteX7" fmla="*/ 104387 w 262284"/>
              <a:gd name="connsiteY7" fmla="*/ 735 h 222130"/>
              <a:gd name="connsiteX8" fmla="*/ 157133 w 262284"/>
              <a:gd name="connsiteY8" fmla="*/ 735 h 222130"/>
              <a:gd name="connsiteX9" fmla="*/ 184564 w 262284"/>
              <a:gd name="connsiteY9" fmla="*/ 32308 h 222130"/>
              <a:gd name="connsiteX10" fmla="*/ 204263 w 262284"/>
              <a:gd name="connsiteY10" fmla="*/ 51087 h 222130"/>
              <a:gd name="connsiteX11" fmla="*/ 206196 w 262284"/>
              <a:gd name="connsiteY11" fmla="*/ 51087 h 222130"/>
              <a:gd name="connsiteX12" fmla="*/ 256732 w 262284"/>
              <a:gd name="connsiteY12" fmla="*/ 55874 h 222130"/>
              <a:gd name="connsiteX13" fmla="*/ 259954 w 262284"/>
              <a:gd name="connsiteY13" fmla="*/ 105121 h 222130"/>
              <a:gd name="connsiteX14" fmla="*/ 260322 w 262284"/>
              <a:gd name="connsiteY14" fmla="*/ 202788 h 222130"/>
              <a:gd name="connsiteX15" fmla="*/ 241452 w 262284"/>
              <a:gd name="connsiteY15" fmla="*/ 221934 h 222130"/>
              <a:gd name="connsiteX16" fmla="*/ 130070 w 262284"/>
              <a:gd name="connsiteY16" fmla="*/ 221658 h 222130"/>
              <a:gd name="connsiteX17" fmla="*/ 131450 w 262284"/>
              <a:gd name="connsiteY17" fmla="*/ 192018 h 222130"/>
              <a:gd name="connsiteX18" fmla="*/ 211627 w 262284"/>
              <a:gd name="connsiteY18" fmla="*/ 192202 h 222130"/>
              <a:gd name="connsiteX19" fmla="*/ 230406 w 262284"/>
              <a:gd name="connsiteY19" fmla="*/ 174528 h 222130"/>
              <a:gd name="connsiteX20" fmla="*/ 230406 w 262284"/>
              <a:gd name="connsiteY20" fmla="*/ 98217 h 222130"/>
              <a:gd name="connsiteX21" fmla="*/ 213192 w 262284"/>
              <a:gd name="connsiteY21" fmla="*/ 80912 h 222130"/>
              <a:gd name="connsiteX22" fmla="*/ 48880 w 262284"/>
              <a:gd name="connsiteY22" fmla="*/ 80912 h 222130"/>
              <a:gd name="connsiteX23" fmla="*/ 31851 w 262284"/>
              <a:gd name="connsiteY23" fmla="*/ 98586 h 222130"/>
              <a:gd name="connsiteX24" fmla="*/ 31851 w 262284"/>
              <a:gd name="connsiteY24" fmla="*/ 174896 h 222130"/>
              <a:gd name="connsiteX25" fmla="*/ 49249 w 262284"/>
              <a:gd name="connsiteY25" fmla="*/ 192110 h 222130"/>
              <a:gd name="connsiteX26" fmla="*/ 131359 w 262284"/>
              <a:gd name="connsiteY26" fmla="*/ 191926 h 22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2284" h="222130">
                <a:moveTo>
                  <a:pt x="130070" y="221842"/>
                </a:moveTo>
                <a:cubicBezTo>
                  <a:pt x="92973" y="221842"/>
                  <a:pt x="55784" y="221382"/>
                  <a:pt x="18688" y="222118"/>
                </a:cubicBezTo>
                <a:cubicBezTo>
                  <a:pt x="5156" y="222394"/>
                  <a:pt x="-91" y="217976"/>
                  <a:pt x="1" y="204352"/>
                </a:cubicBezTo>
                <a:cubicBezTo>
                  <a:pt x="462" y="159431"/>
                  <a:pt x="369" y="114418"/>
                  <a:pt x="1" y="69497"/>
                </a:cubicBezTo>
                <a:cubicBezTo>
                  <a:pt x="1" y="56426"/>
                  <a:pt x="5156" y="50166"/>
                  <a:pt x="18688" y="51179"/>
                </a:cubicBezTo>
                <a:cubicBezTo>
                  <a:pt x="26420" y="51731"/>
                  <a:pt x="34336" y="51179"/>
                  <a:pt x="42161" y="51179"/>
                </a:cubicBezTo>
                <a:cubicBezTo>
                  <a:pt x="71709" y="51179"/>
                  <a:pt x="71617" y="51179"/>
                  <a:pt x="78337" y="23103"/>
                </a:cubicBezTo>
                <a:cubicBezTo>
                  <a:pt x="81559" y="9480"/>
                  <a:pt x="90396" y="1287"/>
                  <a:pt x="104387" y="735"/>
                </a:cubicBezTo>
                <a:cubicBezTo>
                  <a:pt x="121969" y="-1"/>
                  <a:pt x="139643" y="-462"/>
                  <a:pt x="157133" y="735"/>
                </a:cubicBezTo>
                <a:cubicBezTo>
                  <a:pt x="175911" y="1932"/>
                  <a:pt x="184932" y="14266"/>
                  <a:pt x="184564" y="32308"/>
                </a:cubicBezTo>
                <a:cubicBezTo>
                  <a:pt x="184288" y="46853"/>
                  <a:pt x="190087" y="52744"/>
                  <a:pt x="204263" y="51087"/>
                </a:cubicBezTo>
                <a:cubicBezTo>
                  <a:pt x="204907" y="51087"/>
                  <a:pt x="205552" y="51087"/>
                  <a:pt x="206196" y="51087"/>
                </a:cubicBezTo>
                <a:cubicBezTo>
                  <a:pt x="223410" y="52928"/>
                  <a:pt x="245226" y="43263"/>
                  <a:pt x="256732" y="55874"/>
                </a:cubicBezTo>
                <a:cubicBezTo>
                  <a:pt x="267134" y="67288"/>
                  <a:pt x="259678" y="88368"/>
                  <a:pt x="259954" y="105121"/>
                </a:cubicBezTo>
                <a:cubicBezTo>
                  <a:pt x="260507" y="137707"/>
                  <a:pt x="259494" y="170293"/>
                  <a:pt x="260322" y="202788"/>
                </a:cubicBezTo>
                <a:cubicBezTo>
                  <a:pt x="260691" y="217332"/>
                  <a:pt x="256088" y="222302"/>
                  <a:pt x="241452" y="221934"/>
                </a:cubicBezTo>
                <a:cubicBezTo>
                  <a:pt x="204355" y="221106"/>
                  <a:pt x="167166" y="221658"/>
                  <a:pt x="130070" y="221658"/>
                </a:cubicBezTo>
                <a:close/>
                <a:moveTo>
                  <a:pt x="131450" y="192018"/>
                </a:moveTo>
                <a:cubicBezTo>
                  <a:pt x="158145" y="192018"/>
                  <a:pt x="184932" y="191557"/>
                  <a:pt x="211627" y="192202"/>
                </a:cubicBezTo>
                <a:cubicBezTo>
                  <a:pt x="224606" y="192478"/>
                  <a:pt x="230866" y="188612"/>
                  <a:pt x="230406" y="174528"/>
                </a:cubicBezTo>
                <a:cubicBezTo>
                  <a:pt x="229669" y="149122"/>
                  <a:pt x="229853" y="123715"/>
                  <a:pt x="230406" y="98217"/>
                </a:cubicBezTo>
                <a:cubicBezTo>
                  <a:pt x="230682" y="85698"/>
                  <a:pt x="225895" y="80820"/>
                  <a:pt x="213192" y="80912"/>
                </a:cubicBezTo>
                <a:cubicBezTo>
                  <a:pt x="158421" y="81372"/>
                  <a:pt x="103651" y="81372"/>
                  <a:pt x="48880" y="80912"/>
                </a:cubicBezTo>
                <a:cubicBezTo>
                  <a:pt x="35901" y="80820"/>
                  <a:pt x="31667" y="86435"/>
                  <a:pt x="31851" y="98586"/>
                </a:cubicBezTo>
                <a:cubicBezTo>
                  <a:pt x="32219" y="123992"/>
                  <a:pt x="32311" y="149398"/>
                  <a:pt x="31851" y="174896"/>
                </a:cubicBezTo>
                <a:cubicBezTo>
                  <a:pt x="31667" y="187415"/>
                  <a:pt x="36638" y="192386"/>
                  <a:pt x="49249" y="192110"/>
                </a:cubicBezTo>
                <a:cubicBezTo>
                  <a:pt x="76588" y="191557"/>
                  <a:pt x="104019" y="191926"/>
                  <a:pt x="131359" y="191926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6" name="Forma libre: forma 165">
            <a:extLst>
              <a:ext uri="{FF2B5EF4-FFF2-40B4-BE49-F238E27FC236}">
                <a16:creationId xmlns:a16="http://schemas.microsoft.com/office/drawing/2014/main" id="{11916E0B-D348-4875-931B-2696B08FE220}"/>
              </a:ext>
            </a:extLst>
          </p:cNvPr>
          <p:cNvSpPr/>
          <p:nvPr/>
        </p:nvSpPr>
        <p:spPr>
          <a:xfrm>
            <a:off x="581473" y="3373463"/>
            <a:ext cx="236699" cy="236944"/>
          </a:xfrm>
          <a:custGeom>
            <a:avLst/>
            <a:gdLst>
              <a:gd name="connsiteX0" fmla="*/ 0 w 236699"/>
              <a:gd name="connsiteY0" fmla="*/ 117513 h 236944"/>
              <a:gd name="connsiteX1" fmla="*/ 39582 w 236699"/>
              <a:gd name="connsiteY1" fmla="*/ 77931 h 236944"/>
              <a:gd name="connsiteX2" fmla="*/ 77507 w 236699"/>
              <a:gd name="connsiteY2" fmla="*/ 40466 h 236944"/>
              <a:gd name="connsiteX3" fmla="*/ 94997 w 236699"/>
              <a:gd name="connsiteY3" fmla="*/ 4750 h 236944"/>
              <a:gd name="connsiteX4" fmla="*/ 147742 w 236699"/>
              <a:gd name="connsiteY4" fmla="*/ 7880 h 236944"/>
              <a:gd name="connsiteX5" fmla="*/ 158512 w 236699"/>
              <a:gd name="connsiteY5" fmla="*/ 39637 h 236944"/>
              <a:gd name="connsiteX6" fmla="*/ 195425 w 236699"/>
              <a:gd name="connsiteY6" fmla="*/ 77747 h 236944"/>
              <a:gd name="connsiteX7" fmla="*/ 231693 w 236699"/>
              <a:gd name="connsiteY7" fmla="*/ 94408 h 236944"/>
              <a:gd name="connsiteX8" fmla="*/ 228748 w 236699"/>
              <a:gd name="connsiteY8" fmla="*/ 147061 h 236944"/>
              <a:gd name="connsiteX9" fmla="*/ 195425 w 236699"/>
              <a:gd name="connsiteY9" fmla="*/ 158660 h 236944"/>
              <a:gd name="connsiteX10" fmla="*/ 158696 w 236699"/>
              <a:gd name="connsiteY10" fmla="*/ 194928 h 236944"/>
              <a:gd name="connsiteX11" fmla="*/ 142587 w 236699"/>
              <a:gd name="connsiteY11" fmla="*/ 231656 h 236944"/>
              <a:gd name="connsiteX12" fmla="*/ 91499 w 236699"/>
              <a:gd name="connsiteY12" fmla="*/ 230552 h 236944"/>
              <a:gd name="connsiteX13" fmla="*/ 77783 w 236699"/>
              <a:gd name="connsiteY13" fmla="*/ 198426 h 236944"/>
              <a:gd name="connsiteX14" fmla="*/ 38570 w 236699"/>
              <a:gd name="connsiteY14" fmla="*/ 158660 h 236944"/>
              <a:gd name="connsiteX15" fmla="*/ 184 w 236699"/>
              <a:gd name="connsiteY15" fmla="*/ 117605 h 236944"/>
              <a:gd name="connsiteX16" fmla="*/ 107608 w 236699"/>
              <a:gd name="connsiteY16" fmla="*/ 166576 h 236944"/>
              <a:gd name="connsiteX17" fmla="*/ 107608 w 236699"/>
              <a:gd name="connsiteY17" fmla="*/ 190049 h 236944"/>
              <a:gd name="connsiteX18" fmla="*/ 118010 w 236699"/>
              <a:gd name="connsiteY18" fmla="*/ 203397 h 236944"/>
              <a:gd name="connsiteX19" fmla="*/ 128504 w 236699"/>
              <a:gd name="connsiteY19" fmla="*/ 190141 h 236944"/>
              <a:gd name="connsiteX20" fmla="*/ 128596 w 236699"/>
              <a:gd name="connsiteY20" fmla="*/ 145220 h 236944"/>
              <a:gd name="connsiteX21" fmla="*/ 144705 w 236699"/>
              <a:gd name="connsiteY21" fmla="*/ 128743 h 236944"/>
              <a:gd name="connsiteX22" fmla="*/ 189626 w 236699"/>
              <a:gd name="connsiteY22" fmla="*/ 128651 h 236944"/>
              <a:gd name="connsiteX23" fmla="*/ 203065 w 236699"/>
              <a:gd name="connsiteY23" fmla="*/ 118433 h 236944"/>
              <a:gd name="connsiteX24" fmla="*/ 189994 w 236699"/>
              <a:gd name="connsiteY24" fmla="*/ 107848 h 236944"/>
              <a:gd name="connsiteX25" fmla="*/ 145073 w 236699"/>
              <a:gd name="connsiteY25" fmla="*/ 107755 h 236944"/>
              <a:gd name="connsiteX26" fmla="*/ 128596 w 236699"/>
              <a:gd name="connsiteY26" fmla="*/ 91462 h 236944"/>
              <a:gd name="connsiteX27" fmla="*/ 128504 w 236699"/>
              <a:gd name="connsiteY27" fmla="*/ 46541 h 236944"/>
              <a:gd name="connsiteX28" fmla="*/ 118194 w 236699"/>
              <a:gd name="connsiteY28" fmla="*/ 33194 h 236944"/>
              <a:gd name="connsiteX29" fmla="*/ 107608 w 236699"/>
              <a:gd name="connsiteY29" fmla="*/ 46357 h 236944"/>
              <a:gd name="connsiteX30" fmla="*/ 107608 w 236699"/>
              <a:gd name="connsiteY30" fmla="*/ 89345 h 236944"/>
              <a:gd name="connsiteX31" fmla="*/ 89106 w 236699"/>
              <a:gd name="connsiteY31" fmla="*/ 107939 h 236944"/>
              <a:gd name="connsiteX32" fmla="*/ 44185 w 236699"/>
              <a:gd name="connsiteY32" fmla="*/ 108124 h 236944"/>
              <a:gd name="connsiteX33" fmla="*/ 32770 w 236699"/>
              <a:gd name="connsiteY33" fmla="*/ 118433 h 236944"/>
              <a:gd name="connsiteX34" fmla="*/ 44185 w 236699"/>
              <a:gd name="connsiteY34" fmla="*/ 128743 h 236944"/>
              <a:gd name="connsiteX35" fmla="*/ 69591 w 236699"/>
              <a:gd name="connsiteY35" fmla="*/ 128927 h 236944"/>
              <a:gd name="connsiteX36" fmla="*/ 107608 w 236699"/>
              <a:gd name="connsiteY36" fmla="*/ 166760 h 2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6699" h="236944">
                <a:moveTo>
                  <a:pt x="0" y="117513"/>
                </a:moveTo>
                <a:cubicBezTo>
                  <a:pt x="276" y="86952"/>
                  <a:pt x="9113" y="78115"/>
                  <a:pt x="39582" y="77931"/>
                </a:cubicBezTo>
                <a:cubicBezTo>
                  <a:pt x="82110" y="77655"/>
                  <a:pt x="77599" y="81705"/>
                  <a:pt x="77507" y="40466"/>
                </a:cubicBezTo>
                <a:cubicBezTo>
                  <a:pt x="77507" y="25369"/>
                  <a:pt x="78612" y="10733"/>
                  <a:pt x="94997" y="4750"/>
                </a:cubicBezTo>
                <a:cubicBezTo>
                  <a:pt x="112671" y="-1694"/>
                  <a:pt x="131081" y="-2430"/>
                  <a:pt x="147742" y="7880"/>
                </a:cubicBezTo>
                <a:cubicBezTo>
                  <a:pt x="159157" y="14968"/>
                  <a:pt x="158420" y="27763"/>
                  <a:pt x="158512" y="39637"/>
                </a:cubicBezTo>
                <a:cubicBezTo>
                  <a:pt x="158881" y="82441"/>
                  <a:pt x="153450" y="77655"/>
                  <a:pt x="195425" y="77747"/>
                </a:cubicBezTo>
                <a:cubicBezTo>
                  <a:pt x="210429" y="77747"/>
                  <a:pt x="225434" y="78299"/>
                  <a:pt x="231693" y="94408"/>
                </a:cubicBezTo>
                <a:cubicBezTo>
                  <a:pt x="238413" y="111898"/>
                  <a:pt x="239241" y="130308"/>
                  <a:pt x="228748" y="147061"/>
                </a:cubicBezTo>
                <a:cubicBezTo>
                  <a:pt x="221015" y="159396"/>
                  <a:pt x="207944" y="158568"/>
                  <a:pt x="195425" y="158660"/>
                </a:cubicBezTo>
                <a:cubicBezTo>
                  <a:pt x="154278" y="158936"/>
                  <a:pt x="158696" y="154241"/>
                  <a:pt x="158696" y="194928"/>
                </a:cubicBezTo>
                <a:cubicBezTo>
                  <a:pt x="158696" y="209748"/>
                  <a:pt x="158420" y="224845"/>
                  <a:pt x="142587" y="231656"/>
                </a:cubicBezTo>
                <a:cubicBezTo>
                  <a:pt x="125834" y="238836"/>
                  <a:pt x="108068" y="238929"/>
                  <a:pt x="91499" y="230552"/>
                </a:cubicBezTo>
                <a:cubicBezTo>
                  <a:pt x="78612" y="224016"/>
                  <a:pt x="77875" y="211313"/>
                  <a:pt x="77783" y="198426"/>
                </a:cubicBezTo>
                <a:cubicBezTo>
                  <a:pt x="77415" y="159120"/>
                  <a:pt x="77231" y="159120"/>
                  <a:pt x="38570" y="158660"/>
                </a:cubicBezTo>
                <a:cubicBezTo>
                  <a:pt x="9113" y="158291"/>
                  <a:pt x="-92" y="148442"/>
                  <a:pt x="184" y="117605"/>
                </a:cubicBezTo>
                <a:close/>
                <a:moveTo>
                  <a:pt x="107608" y="166576"/>
                </a:moveTo>
                <a:cubicBezTo>
                  <a:pt x="107608" y="174400"/>
                  <a:pt x="107608" y="182225"/>
                  <a:pt x="107608" y="190049"/>
                </a:cubicBezTo>
                <a:cubicBezTo>
                  <a:pt x="107608" y="197137"/>
                  <a:pt x="108989" y="203305"/>
                  <a:pt x="118010" y="203397"/>
                </a:cubicBezTo>
                <a:cubicBezTo>
                  <a:pt x="127031" y="203397"/>
                  <a:pt x="128412" y="197229"/>
                  <a:pt x="128504" y="190141"/>
                </a:cubicBezTo>
                <a:cubicBezTo>
                  <a:pt x="128596" y="175137"/>
                  <a:pt x="128964" y="160133"/>
                  <a:pt x="128596" y="145220"/>
                </a:cubicBezTo>
                <a:cubicBezTo>
                  <a:pt x="128320" y="133806"/>
                  <a:pt x="132922" y="128467"/>
                  <a:pt x="144705" y="128743"/>
                </a:cubicBezTo>
                <a:cubicBezTo>
                  <a:pt x="159709" y="129111"/>
                  <a:pt x="174621" y="128743"/>
                  <a:pt x="189626" y="128651"/>
                </a:cubicBezTo>
                <a:cubicBezTo>
                  <a:pt x="196622" y="128651"/>
                  <a:pt x="202881" y="127546"/>
                  <a:pt x="203065" y="118433"/>
                </a:cubicBezTo>
                <a:cubicBezTo>
                  <a:pt x="203157" y="109412"/>
                  <a:pt x="197174" y="107848"/>
                  <a:pt x="189994" y="107848"/>
                </a:cubicBezTo>
                <a:cubicBezTo>
                  <a:pt x="174990" y="107755"/>
                  <a:pt x="160077" y="107479"/>
                  <a:pt x="145073" y="107755"/>
                </a:cubicBezTo>
                <a:cubicBezTo>
                  <a:pt x="133659" y="107939"/>
                  <a:pt x="128320" y="103153"/>
                  <a:pt x="128596" y="91462"/>
                </a:cubicBezTo>
                <a:cubicBezTo>
                  <a:pt x="128964" y="76458"/>
                  <a:pt x="128596" y="61546"/>
                  <a:pt x="128504" y="46541"/>
                </a:cubicBezTo>
                <a:cubicBezTo>
                  <a:pt x="128504" y="39453"/>
                  <a:pt x="127123" y="33286"/>
                  <a:pt x="118194" y="33194"/>
                </a:cubicBezTo>
                <a:cubicBezTo>
                  <a:pt x="109265" y="33194"/>
                  <a:pt x="107700" y="39269"/>
                  <a:pt x="107608" y="46357"/>
                </a:cubicBezTo>
                <a:cubicBezTo>
                  <a:pt x="107516" y="60717"/>
                  <a:pt x="107056" y="74985"/>
                  <a:pt x="107608" y="89345"/>
                </a:cubicBezTo>
                <a:cubicBezTo>
                  <a:pt x="108068" y="102601"/>
                  <a:pt x="102637" y="108400"/>
                  <a:pt x="89106" y="107939"/>
                </a:cubicBezTo>
                <a:cubicBezTo>
                  <a:pt x="74193" y="107387"/>
                  <a:pt x="59189" y="107939"/>
                  <a:pt x="44185" y="108124"/>
                </a:cubicBezTo>
                <a:cubicBezTo>
                  <a:pt x="37557" y="108216"/>
                  <a:pt x="32770" y="110885"/>
                  <a:pt x="32770" y="118433"/>
                </a:cubicBezTo>
                <a:cubicBezTo>
                  <a:pt x="32770" y="125982"/>
                  <a:pt x="37557" y="128559"/>
                  <a:pt x="44185" y="128743"/>
                </a:cubicBezTo>
                <a:cubicBezTo>
                  <a:pt x="52653" y="128927"/>
                  <a:pt x="61122" y="128835"/>
                  <a:pt x="69591" y="128927"/>
                </a:cubicBezTo>
                <a:cubicBezTo>
                  <a:pt x="110185" y="129388"/>
                  <a:pt x="107424" y="124233"/>
                  <a:pt x="107608" y="166760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8" name="Forma libre: forma 167">
            <a:extLst>
              <a:ext uri="{FF2B5EF4-FFF2-40B4-BE49-F238E27FC236}">
                <a16:creationId xmlns:a16="http://schemas.microsoft.com/office/drawing/2014/main" id="{F0AFD0EA-A7B2-4B4F-B9E5-0B83F522C130}"/>
              </a:ext>
            </a:extLst>
          </p:cNvPr>
          <p:cNvSpPr/>
          <p:nvPr/>
        </p:nvSpPr>
        <p:spPr>
          <a:xfrm>
            <a:off x="811968" y="2328420"/>
            <a:ext cx="55768" cy="29877"/>
          </a:xfrm>
          <a:custGeom>
            <a:avLst/>
            <a:gdLst>
              <a:gd name="connsiteX0" fmla="*/ 30470 w 55768"/>
              <a:gd name="connsiteY0" fmla="*/ 132 h 29877"/>
              <a:gd name="connsiteX1" fmla="*/ 55692 w 55768"/>
              <a:gd name="connsiteY1" fmla="*/ 13572 h 29877"/>
              <a:gd name="connsiteX2" fmla="*/ 41608 w 55768"/>
              <a:gd name="connsiteY2" fmla="*/ 29865 h 29877"/>
              <a:gd name="connsiteX3" fmla="*/ 18135 w 55768"/>
              <a:gd name="connsiteY3" fmla="*/ 29865 h 29877"/>
              <a:gd name="connsiteX4" fmla="*/ 1 w 55768"/>
              <a:gd name="connsiteY4" fmla="*/ 15413 h 29877"/>
              <a:gd name="connsiteX5" fmla="*/ 17123 w 55768"/>
              <a:gd name="connsiteY5" fmla="*/ 40 h 29877"/>
              <a:gd name="connsiteX6" fmla="*/ 30378 w 55768"/>
              <a:gd name="connsiteY6" fmla="*/ 40 h 2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68" h="29877">
                <a:moveTo>
                  <a:pt x="30470" y="132"/>
                </a:moveTo>
                <a:cubicBezTo>
                  <a:pt x="39031" y="2157"/>
                  <a:pt x="54403" y="-5851"/>
                  <a:pt x="55692" y="13572"/>
                </a:cubicBezTo>
                <a:cubicBezTo>
                  <a:pt x="56336" y="23421"/>
                  <a:pt x="53023" y="30141"/>
                  <a:pt x="41608" y="29865"/>
                </a:cubicBezTo>
                <a:cubicBezTo>
                  <a:pt x="33784" y="29681"/>
                  <a:pt x="25959" y="29773"/>
                  <a:pt x="18135" y="29865"/>
                </a:cubicBezTo>
                <a:cubicBezTo>
                  <a:pt x="8009" y="30049"/>
                  <a:pt x="185" y="28484"/>
                  <a:pt x="1" y="15413"/>
                </a:cubicBezTo>
                <a:cubicBezTo>
                  <a:pt x="-91" y="2986"/>
                  <a:pt x="6353" y="-420"/>
                  <a:pt x="17123" y="40"/>
                </a:cubicBezTo>
                <a:cubicBezTo>
                  <a:pt x="20989" y="224"/>
                  <a:pt x="24947" y="40"/>
                  <a:pt x="30378" y="40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9" name="Forma libre: forma 168">
            <a:extLst>
              <a:ext uri="{FF2B5EF4-FFF2-40B4-BE49-F238E27FC236}">
                <a16:creationId xmlns:a16="http://schemas.microsoft.com/office/drawing/2014/main" id="{3A7ADE3D-6779-4E89-9E68-1398F25BD2F6}"/>
              </a:ext>
            </a:extLst>
          </p:cNvPr>
          <p:cNvSpPr/>
          <p:nvPr/>
        </p:nvSpPr>
        <p:spPr>
          <a:xfrm>
            <a:off x="1742856" y="861470"/>
            <a:ext cx="80842" cy="107087"/>
          </a:xfrm>
          <a:custGeom>
            <a:avLst/>
            <a:gdLst>
              <a:gd name="connsiteX0" fmla="*/ 40715 w 80842"/>
              <a:gd name="connsiteY0" fmla="*/ 107024 h 107087"/>
              <a:gd name="connsiteX1" fmla="*/ 24974 w 80842"/>
              <a:gd name="connsiteY1" fmla="*/ 94505 h 107087"/>
              <a:gd name="connsiteX2" fmla="*/ 11442 w 80842"/>
              <a:gd name="connsiteY2" fmla="*/ 68087 h 107087"/>
              <a:gd name="connsiteX3" fmla="*/ 11903 w 80842"/>
              <a:gd name="connsiteY3" fmla="*/ 11751 h 107087"/>
              <a:gd name="connsiteX4" fmla="*/ 68330 w 80842"/>
              <a:gd name="connsiteY4" fmla="*/ 11107 h 107087"/>
              <a:gd name="connsiteX5" fmla="*/ 69895 w 80842"/>
              <a:gd name="connsiteY5" fmla="*/ 67442 h 107087"/>
              <a:gd name="connsiteX6" fmla="*/ 55627 w 80842"/>
              <a:gd name="connsiteY6" fmla="*/ 95702 h 107087"/>
              <a:gd name="connsiteX7" fmla="*/ 40715 w 80842"/>
              <a:gd name="connsiteY7" fmla="*/ 107024 h 10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842" h="107087">
                <a:moveTo>
                  <a:pt x="40715" y="107024"/>
                </a:moveTo>
                <a:cubicBezTo>
                  <a:pt x="31694" y="107577"/>
                  <a:pt x="24606" y="104631"/>
                  <a:pt x="24974" y="94505"/>
                </a:cubicBezTo>
                <a:cubicBezTo>
                  <a:pt x="25342" y="82723"/>
                  <a:pt x="18991" y="75819"/>
                  <a:pt x="11442" y="68087"/>
                </a:cubicBezTo>
                <a:cubicBezTo>
                  <a:pt x="-4298" y="51978"/>
                  <a:pt x="-3470" y="27308"/>
                  <a:pt x="11903" y="11751"/>
                </a:cubicBezTo>
                <a:cubicBezTo>
                  <a:pt x="27183" y="-3621"/>
                  <a:pt x="52497" y="-3990"/>
                  <a:pt x="68330" y="11107"/>
                </a:cubicBezTo>
                <a:cubicBezTo>
                  <a:pt x="83979" y="25927"/>
                  <a:pt x="85452" y="50965"/>
                  <a:pt x="69895" y="67442"/>
                </a:cubicBezTo>
                <a:cubicBezTo>
                  <a:pt x="61979" y="75819"/>
                  <a:pt x="55535" y="83367"/>
                  <a:pt x="55627" y="95702"/>
                </a:cubicBezTo>
                <a:cubicBezTo>
                  <a:pt x="55627" y="104723"/>
                  <a:pt x="48907" y="107485"/>
                  <a:pt x="40715" y="107024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0" name="Forma libre: forma 169">
            <a:extLst>
              <a:ext uri="{FF2B5EF4-FFF2-40B4-BE49-F238E27FC236}">
                <a16:creationId xmlns:a16="http://schemas.microsoft.com/office/drawing/2014/main" id="{B2E28D0A-7809-49AF-A120-0BE9A052398D}"/>
              </a:ext>
            </a:extLst>
          </p:cNvPr>
          <p:cNvSpPr/>
          <p:nvPr/>
        </p:nvSpPr>
        <p:spPr>
          <a:xfrm>
            <a:off x="3648806" y="3220897"/>
            <a:ext cx="298803" cy="298983"/>
          </a:xfrm>
          <a:custGeom>
            <a:avLst/>
            <a:gdLst>
              <a:gd name="connsiteX0" fmla="*/ 149860 w 298803"/>
              <a:gd name="connsiteY0" fmla="*/ 298983 h 298983"/>
              <a:gd name="connsiteX1" fmla="*/ 0 w 298803"/>
              <a:gd name="connsiteY1" fmla="*/ 149583 h 298983"/>
              <a:gd name="connsiteX2" fmla="*/ 149400 w 298803"/>
              <a:gd name="connsiteY2" fmla="*/ 0 h 298983"/>
              <a:gd name="connsiteX3" fmla="*/ 298799 w 298803"/>
              <a:gd name="connsiteY3" fmla="*/ 148479 h 298983"/>
              <a:gd name="connsiteX4" fmla="*/ 149860 w 298803"/>
              <a:gd name="connsiteY4" fmla="*/ 298891 h 298983"/>
              <a:gd name="connsiteX5" fmla="*/ 266949 w 298803"/>
              <a:gd name="connsiteY5" fmla="*/ 143692 h 298983"/>
              <a:gd name="connsiteX6" fmla="*/ 239610 w 298803"/>
              <a:gd name="connsiteY6" fmla="*/ 72813 h 298983"/>
              <a:gd name="connsiteX7" fmla="*/ 94629 w 298803"/>
              <a:gd name="connsiteY7" fmla="*/ 44461 h 298983"/>
              <a:gd name="connsiteX8" fmla="*/ 34243 w 298803"/>
              <a:gd name="connsiteY8" fmla="*/ 178119 h 298983"/>
              <a:gd name="connsiteX9" fmla="*/ 48788 w 298803"/>
              <a:gd name="connsiteY9" fmla="*/ 184010 h 298983"/>
              <a:gd name="connsiteX10" fmla="*/ 80914 w 298803"/>
              <a:gd name="connsiteY10" fmla="*/ 165876 h 298983"/>
              <a:gd name="connsiteX11" fmla="*/ 94077 w 298803"/>
              <a:gd name="connsiteY11" fmla="*/ 137156 h 298983"/>
              <a:gd name="connsiteX12" fmla="*/ 130621 w 298803"/>
              <a:gd name="connsiteY12" fmla="*/ 58453 h 298983"/>
              <a:gd name="connsiteX13" fmla="*/ 183551 w 298803"/>
              <a:gd name="connsiteY13" fmla="*/ 68118 h 298983"/>
              <a:gd name="connsiteX14" fmla="*/ 205183 w 298803"/>
              <a:gd name="connsiteY14" fmla="*/ 132830 h 298983"/>
              <a:gd name="connsiteX15" fmla="*/ 224237 w 298803"/>
              <a:gd name="connsiteY15" fmla="*/ 168638 h 298983"/>
              <a:gd name="connsiteX16" fmla="*/ 232982 w 298803"/>
              <a:gd name="connsiteY16" fmla="*/ 172872 h 298983"/>
              <a:gd name="connsiteX17" fmla="*/ 260230 w 298803"/>
              <a:gd name="connsiteY17" fmla="*/ 185115 h 298983"/>
              <a:gd name="connsiteX18" fmla="*/ 266857 w 298803"/>
              <a:gd name="connsiteY18" fmla="*/ 151793 h 298983"/>
              <a:gd name="connsiteX19" fmla="*/ 266857 w 298803"/>
              <a:gd name="connsiteY19" fmla="*/ 143784 h 298983"/>
              <a:gd name="connsiteX20" fmla="*/ 149952 w 298803"/>
              <a:gd name="connsiteY20" fmla="*/ 268237 h 298983"/>
              <a:gd name="connsiteX21" fmla="*/ 222304 w 298803"/>
              <a:gd name="connsiteY21" fmla="*/ 242555 h 298983"/>
              <a:gd name="connsiteX22" fmla="*/ 217794 w 298803"/>
              <a:gd name="connsiteY22" fmla="*/ 199199 h 298983"/>
              <a:gd name="connsiteX23" fmla="*/ 143600 w 298803"/>
              <a:gd name="connsiteY23" fmla="*/ 180789 h 298983"/>
              <a:gd name="connsiteX24" fmla="*/ 68303 w 298803"/>
              <a:gd name="connsiteY24" fmla="*/ 207852 h 298983"/>
              <a:gd name="connsiteX25" fmla="*/ 67934 w 298803"/>
              <a:gd name="connsiteY25" fmla="*/ 236204 h 298983"/>
              <a:gd name="connsiteX26" fmla="*/ 149860 w 298803"/>
              <a:gd name="connsiteY26" fmla="*/ 268145 h 298983"/>
              <a:gd name="connsiteX27" fmla="*/ 176923 w 298803"/>
              <a:gd name="connsiteY27" fmla="*/ 117826 h 298983"/>
              <a:gd name="connsiteX28" fmla="*/ 149952 w 298803"/>
              <a:gd name="connsiteY28" fmla="*/ 85608 h 298983"/>
              <a:gd name="connsiteX29" fmla="*/ 122521 w 298803"/>
              <a:gd name="connsiteY29" fmla="*/ 119483 h 298983"/>
              <a:gd name="connsiteX30" fmla="*/ 149216 w 298803"/>
              <a:gd name="connsiteY30" fmla="*/ 151885 h 298983"/>
              <a:gd name="connsiteX31" fmla="*/ 176923 w 298803"/>
              <a:gd name="connsiteY31" fmla="*/ 117826 h 2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8803" h="298983">
                <a:moveTo>
                  <a:pt x="149860" y="298983"/>
                </a:moveTo>
                <a:cubicBezTo>
                  <a:pt x="68303" y="299259"/>
                  <a:pt x="277" y="231509"/>
                  <a:pt x="0" y="149583"/>
                </a:cubicBezTo>
                <a:cubicBezTo>
                  <a:pt x="-184" y="67842"/>
                  <a:pt x="67474" y="0"/>
                  <a:pt x="149400" y="0"/>
                </a:cubicBezTo>
                <a:cubicBezTo>
                  <a:pt x="229116" y="0"/>
                  <a:pt x="298155" y="68578"/>
                  <a:pt x="298799" y="148479"/>
                </a:cubicBezTo>
                <a:cubicBezTo>
                  <a:pt x="299443" y="229668"/>
                  <a:pt x="231141" y="298614"/>
                  <a:pt x="149860" y="298891"/>
                </a:cubicBezTo>
                <a:close/>
                <a:moveTo>
                  <a:pt x="266949" y="143692"/>
                </a:moveTo>
                <a:cubicBezTo>
                  <a:pt x="269435" y="118562"/>
                  <a:pt x="257192" y="94997"/>
                  <a:pt x="239610" y="72813"/>
                </a:cubicBezTo>
                <a:cubicBezTo>
                  <a:pt x="206656" y="31113"/>
                  <a:pt x="144153" y="18502"/>
                  <a:pt x="94629" y="44461"/>
                </a:cubicBezTo>
                <a:cubicBezTo>
                  <a:pt x="46394" y="69683"/>
                  <a:pt x="19607" y="129056"/>
                  <a:pt x="34243" y="178119"/>
                </a:cubicBezTo>
                <a:cubicBezTo>
                  <a:pt x="36637" y="186220"/>
                  <a:pt x="39122" y="191190"/>
                  <a:pt x="48788" y="184010"/>
                </a:cubicBezTo>
                <a:cubicBezTo>
                  <a:pt x="58637" y="176739"/>
                  <a:pt x="69499" y="170111"/>
                  <a:pt x="80914" y="165876"/>
                </a:cubicBezTo>
                <a:cubicBezTo>
                  <a:pt x="96102" y="160261"/>
                  <a:pt x="99876" y="153634"/>
                  <a:pt x="94077" y="137156"/>
                </a:cubicBezTo>
                <a:cubicBezTo>
                  <a:pt x="82939" y="105399"/>
                  <a:pt x="101165" y="69131"/>
                  <a:pt x="130621" y="58453"/>
                </a:cubicBezTo>
                <a:cubicBezTo>
                  <a:pt x="150228" y="51365"/>
                  <a:pt x="167810" y="54955"/>
                  <a:pt x="183551" y="68118"/>
                </a:cubicBezTo>
                <a:cubicBezTo>
                  <a:pt x="203986" y="85240"/>
                  <a:pt x="212731" y="108529"/>
                  <a:pt x="205183" y="132830"/>
                </a:cubicBezTo>
                <a:cubicBezTo>
                  <a:pt x="198279" y="154830"/>
                  <a:pt x="205459" y="163207"/>
                  <a:pt x="224237" y="168638"/>
                </a:cubicBezTo>
                <a:cubicBezTo>
                  <a:pt x="227275" y="169558"/>
                  <a:pt x="229945" y="172228"/>
                  <a:pt x="232982" y="172872"/>
                </a:cubicBezTo>
                <a:cubicBezTo>
                  <a:pt x="243476" y="174897"/>
                  <a:pt x="250196" y="192295"/>
                  <a:pt x="260230" y="185115"/>
                </a:cubicBezTo>
                <a:cubicBezTo>
                  <a:pt x="269250" y="178672"/>
                  <a:pt x="266213" y="163391"/>
                  <a:pt x="266857" y="151793"/>
                </a:cubicBezTo>
                <a:cubicBezTo>
                  <a:pt x="266857" y="150504"/>
                  <a:pt x="266857" y="149215"/>
                  <a:pt x="266857" y="143784"/>
                </a:cubicBezTo>
                <a:close/>
                <a:moveTo>
                  <a:pt x="149952" y="268237"/>
                </a:moveTo>
                <a:cubicBezTo>
                  <a:pt x="176647" y="267133"/>
                  <a:pt x="201040" y="259124"/>
                  <a:pt x="222304" y="242555"/>
                </a:cubicBezTo>
                <a:cubicBezTo>
                  <a:pt x="245870" y="224237"/>
                  <a:pt x="244857" y="213007"/>
                  <a:pt x="217794" y="199199"/>
                </a:cubicBezTo>
                <a:cubicBezTo>
                  <a:pt x="194597" y="187324"/>
                  <a:pt x="170940" y="180789"/>
                  <a:pt x="143600" y="180789"/>
                </a:cubicBezTo>
                <a:cubicBezTo>
                  <a:pt x="113684" y="180789"/>
                  <a:pt x="91315" y="193952"/>
                  <a:pt x="68303" y="207852"/>
                </a:cubicBezTo>
                <a:cubicBezTo>
                  <a:pt x="55599" y="215584"/>
                  <a:pt x="56060" y="225894"/>
                  <a:pt x="67934" y="236204"/>
                </a:cubicBezTo>
                <a:cubicBezTo>
                  <a:pt x="91592" y="256731"/>
                  <a:pt x="118747" y="267317"/>
                  <a:pt x="149860" y="268145"/>
                </a:cubicBezTo>
                <a:close/>
                <a:moveTo>
                  <a:pt x="176923" y="117826"/>
                </a:moveTo>
                <a:cubicBezTo>
                  <a:pt x="176923" y="99691"/>
                  <a:pt x="165233" y="85792"/>
                  <a:pt x="149952" y="85608"/>
                </a:cubicBezTo>
                <a:cubicBezTo>
                  <a:pt x="134211" y="85424"/>
                  <a:pt x="122153" y="100336"/>
                  <a:pt x="122521" y="119483"/>
                </a:cubicBezTo>
                <a:cubicBezTo>
                  <a:pt x="122889" y="137893"/>
                  <a:pt x="134395" y="151885"/>
                  <a:pt x="149216" y="151885"/>
                </a:cubicBezTo>
                <a:cubicBezTo>
                  <a:pt x="164220" y="151885"/>
                  <a:pt x="177015" y="136236"/>
                  <a:pt x="176923" y="117826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1" name="Forma libre: forma 170">
            <a:extLst>
              <a:ext uri="{FF2B5EF4-FFF2-40B4-BE49-F238E27FC236}">
                <a16:creationId xmlns:a16="http://schemas.microsoft.com/office/drawing/2014/main" id="{1B7E0C2F-DD33-4FF5-B51F-D1C81AEBFD20}"/>
              </a:ext>
            </a:extLst>
          </p:cNvPr>
          <p:cNvSpPr/>
          <p:nvPr/>
        </p:nvSpPr>
        <p:spPr>
          <a:xfrm>
            <a:off x="3655612" y="3143666"/>
            <a:ext cx="540080" cy="31941"/>
          </a:xfrm>
          <a:custGeom>
            <a:avLst/>
            <a:gdLst>
              <a:gd name="connsiteX0" fmla="*/ 269993 w 540080"/>
              <a:gd name="connsiteY0" fmla="*/ 921 h 31941"/>
              <a:gd name="connsiteX1" fmla="*/ 522213 w 540080"/>
              <a:gd name="connsiteY1" fmla="*/ 737 h 31941"/>
              <a:gd name="connsiteX2" fmla="*/ 540071 w 540080"/>
              <a:gd name="connsiteY2" fmla="*/ 14268 h 31941"/>
              <a:gd name="connsiteX3" fmla="*/ 521385 w 540080"/>
              <a:gd name="connsiteY3" fmla="*/ 31942 h 31941"/>
              <a:gd name="connsiteX4" fmla="*/ 18969 w 540080"/>
              <a:gd name="connsiteY4" fmla="*/ 31850 h 31941"/>
              <a:gd name="connsiteX5" fmla="*/ 6 w 540080"/>
              <a:gd name="connsiteY5" fmla="*/ 16477 h 31941"/>
              <a:gd name="connsiteX6" fmla="*/ 19797 w 540080"/>
              <a:gd name="connsiteY6" fmla="*/ 0 h 31941"/>
              <a:gd name="connsiteX7" fmla="*/ 270085 w 540080"/>
              <a:gd name="connsiteY7" fmla="*/ 0 h 31941"/>
              <a:gd name="connsiteX8" fmla="*/ 270085 w 540080"/>
              <a:gd name="connsiteY8" fmla="*/ 829 h 3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080" h="31941">
                <a:moveTo>
                  <a:pt x="269993" y="921"/>
                </a:moveTo>
                <a:cubicBezTo>
                  <a:pt x="354036" y="921"/>
                  <a:pt x="438079" y="1013"/>
                  <a:pt x="522213" y="737"/>
                </a:cubicBezTo>
                <a:cubicBezTo>
                  <a:pt x="532339" y="737"/>
                  <a:pt x="539703" y="460"/>
                  <a:pt x="540071" y="14268"/>
                </a:cubicBezTo>
                <a:cubicBezTo>
                  <a:pt x="540347" y="28628"/>
                  <a:pt x="534272" y="31942"/>
                  <a:pt x="521385" y="31942"/>
                </a:cubicBezTo>
                <a:cubicBezTo>
                  <a:pt x="353944" y="31666"/>
                  <a:pt x="186410" y="31758"/>
                  <a:pt x="18969" y="31850"/>
                </a:cubicBezTo>
                <a:cubicBezTo>
                  <a:pt x="8291" y="31850"/>
                  <a:pt x="374" y="31113"/>
                  <a:pt x="6" y="16477"/>
                </a:cubicBezTo>
                <a:cubicBezTo>
                  <a:pt x="-270" y="737"/>
                  <a:pt x="8383" y="0"/>
                  <a:pt x="19797" y="0"/>
                </a:cubicBezTo>
                <a:cubicBezTo>
                  <a:pt x="103196" y="92"/>
                  <a:pt x="186594" y="0"/>
                  <a:pt x="270085" y="0"/>
                </a:cubicBezTo>
                <a:cubicBezTo>
                  <a:pt x="270085" y="276"/>
                  <a:pt x="270085" y="552"/>
                  <a:pt x="270085" y="829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2" name="Forma libre: forma 171">
            <a:extLst>
              <a:ext uri="{FF2B5EF4-FFF2-40B4-BE49-F238E27FC236}">
                <a16:creationId xmlns:a16="http://schemas.microsoft.com/office/drawing/2014/main" id="{EB2F04BC-958A-4C3A-B1B0-72E74EA869A3}"/>
              </a:ext>
            </a:extLst>
          </p:cNvPr>
          <p:cNvSpPr/>
          <p:nvPr/>
        </p:nvSpPr>
        <p:spPr>
          <a:xfrm>
            <a:off x="3961504" y="3475603"/>
            <a:ext cx="233811" cy="31941"/>
          </a:xfrm>
          <a:custGeom>
            <a:avLst/>
            <a:gdLst>
              <a:gd name="connsiteX0" fmla="*/ 118655 w 233811"/>
              <a:gd name="connsiteY0" fmla="*/ 0 h 31941"/>
              <a:gd name="connsiteX1" fmla="*/ 216322 w 233811"/>
              <a:gd name="connsiteY1" fmla="*/ 0 h 31941"/>
              <a:gd name="connsiteX2" fmla="*/ 233811 w 233811"/>
              <a:gd name="connsiteY2" fmla="*/ 14728 h 31941"/>
              <a:gd name="connsiteX3" fmla="*/ 216045 w 233811"/>
              <a:gd name="connsiteY3" fmla="*/ 31942 h 31941"/>
              <a:gd name="connsiteX4" fmla="*/ 16847 w 233811"/>
              <a:gd name="connsiteY4" fmla="*/ 31942 h 31941"/>
              <a:gd name="connsiteX5" fmla="*/ 1 w 233811"/>
              <a:gd name="connsiteY5" fmla="*/ 15833 h 31941"/>
              <a:gd name="connsiteX6" fmla="*/ 17123 w 233811"/>
              <a:gd name="connsiteY6" fmla="*/ 92 h 31941"/>
              <a:gd name="connsiteX7" fmla="*/ 118655 w 233811"/>
              <a:gd name="connsiteY7" fmla="*/ 92 h 3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811" h="31941">
                <a:moveTo>
                  <a:pt x="118655" y="0"/>
                </a:moveTo>
                <a:cubicBezTo>
                  <a:pt x="151241" y="0"/>
                  <a:pt x="183735" y="0"/>
                  <a:pt x="216322" y="0"/>
                </a:cubicBezTo>
                <a:cubicBezTo>
                  <a:pt x="226447" y="0"/>
                  <a:pt x="233811" y="1473"/>
                  <a:pt x="233811" y="14728"/>
                </a:cubicBezTo>
                <a:cubicBezTo>
                  <a:pt x="233811" y="27892"/>
                  <a:pt x="227736" y="31942"/>
                  <a:pt x="216045" y="31942"/>
                </a:cubicBezTo>
                <a:cubicBezTo>
                  <a:pt x="149677" y="31850"/>
                  <a:pt x="83215" y="31942"/>
                  <a:pt x="16847" y="31942"/>
                </a:cubicBezTo>
                <a:cubicBezTo>
                  <a:pt x="6076" y="31942"/>
                  <a:pt x="-91" y="28076"/>
                  <a:pt x="1" y="15833"/>
                </a:cubicBezTo>
                <a:cubicBezTo>
                  <a:pt x="1" y="3498"/>
                  <a:pt x="6445" y="92"/>
                  <a:pt x="17123" y="92"/>
                </a:cubicBezTo>
                <a:cubicBezTo>
                  <a:pt x="50998" y="92"/>
                  <a:pt x="84780" y="92"/>
                  <a:pt x="118655" y="92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3" name="Forma libre: forma 172">
            <a:extLst>
              <a:ext uri="{FF2B5EF4-FFF2-40B4-BE49-F238E27FC236}">
                <a16:creationId xmlns:a16="http://schemas.microsoft.com/office/drawing/2014/main" id="{1B00697B-F7C3-455A-9CB9-658C1F538264}"/>
              </a:ext>
            </a:extLst>
          </p:cNvPr>
          <p:cNvSpPr/>
          <p:nvPr/>
        </p:nvSpPr>
        <p:spPr>
          <a:xfrm>
            <a:off x="4025656" y="3284781"/>
            <a:ext cx="156601" cy="30561"/>
          </a:xfrm>
          <a:custGeom>
            <a:avLst/>
            <a:gdLst>
              <a:gd name="connsiteX0" fmla="*/ 77792 w 156601"/>
              <a:gd name="connsiteY0" fmla="*/ 30561 h 30561"/>
              <a:gd name="connsiteX1" fmla="*/ 17222 w 156601"/>
              <a:gd name="connsiteY1" fmla="*/ 30561 h 30561"/>
              <a:gd name="connsiteX2" fmla="*/ 8 w 156601"/>
              <a:gd name="connsiteY2" fmla="*/ 14544 h 30561"/>
              <a:gd name="connsiteX3" fmla="*/ 18694 w 156601"/>
              <a:gd name="connsiteY3" fmla="*/ 0 h 30561"/>
              <a:gd name="connsiteX4" fmla="*/ 141675 w 156601"/>
              <a:gd name="connsiteY4" fmla="*/ 184 h 30561"/>
              <a:gd name="connsiteX5" fmla="*/ 156587 w 156601"/>
              <a:gd name="connsiteY5" fmla="*/ 13900 h 30561"/>
              <a:gd name="connsiteX6" fmla="*/ 142319 w 156601"/>
              <a:gd name="connsiteY6" fmla="*/ 30469 h 30561"/>
              <a:gd name="connsiteX7" fmla="*/ 77792 w 156601"/>
              <a:gd name="connsiteY7" fmla="*/ 30469 h 30561"/>
              <a:gd name="connsiteX8" fmla="*/ 77792 w 156601"/>
              <a:gd name="connsiteY8" fmla="*/ 30469 h 3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01" h="30561">
                <a:moveTo>
                  <a:pt x="77792" y="30561"/>
                </a:moveTo>
                <a:cubicBezTo>
                  <a:pt x="57632" y="30561"/>
                  <a:pt x="37381" y="30561"/>
                  <a:pt x="17222" y="30561"/>
                </a:cubicBezTo>
                <a:cubicBezTo>
                  <a:pt x="6544" y="30561"/>
                  <a:pt x="-268" y="26603"/>
                  <a:pt x="8" y="14544"/>
                </a:cubicBezTo>
                <a:cubicBezTo>
                  <a:pt x="284" y="1749"/>
                  <a:pt x="8845" y="0"/>
                  <a:pt x="18694" y="0"/>
                </a:cubicBezTo>
                <a:cubicBezTo>
                  <a:pt x="59657" y="0"/>
                  <a:pt x="100712" y="184"/>
                  <a:pt x="141675" y="184"/>
                </a:cubicBezTo>
                <a:cubicBezTo>
                  <a:pt x="151064" y="184"/>
                  <a:pt x="156311" y="3774"/>
                  <a:pt x="156587" y="13900"/>
                </a:cubicBezTo>
                <a:cubicBezTo>
                  <a:pt x="156864" y="24117"/>
                  <a:pt x="153182" y="30377"/>
                  <a:pt x="142319" y="30469"/>
                </a:cubicBezTo>
                <a:cubicBezTo>
                  <a:pt x="120779" y="30561"/>
                  <a:pt x="99332" y="30469"/>
                  <a:pt x="77792" y="30469"/>
                </a:cubicBezTo>
                <a:lnTo>
                  <a:pt x="77792" y="30469"/>
                </a:ln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4" name="Forma libre: forma 173">
            <a:extLst>
              <a:ext uri="{FF2B5EF4-FFF2-40B4-BE49-F238E27FC236}">
                <a16:creationId xmlns:a16="http://schemas.microsoft.com/office/drawing/2014/main" id="{88C0BB1F-4AD0-4316-824E-9A04CA1FCB95}"/>
              </a:ext>
            </a:extLst>
          </p:cNvPr>
          <p:cNvSpPr/>
          <p:nvPr/>
        </p:nvSpPr>
        <p:spPr>
          <a:xfrm>
            <a:off x="4025524" y="3233784"/>
            <a:ext cx="156720" cy="30561"/>
          </a:xfrm>
          <a:custGeom>
            <a:avLst/>
            <a:gdLst>
              <a:gd name="connsiteX0" fmla="*/ 78108 w 156720"/>
              <a:gd name="connsiteY0" fmla="*/ 92 h 30561"/>
              <a:gd name="connsiteX1" fmla="*/ 140703 w 156720"/>
              <a:gd name="connsiteY1" fmla="*/ 92 h 30561"/>
              <a:gd name="connsiteX2" fmla="*/ 156720 w 156720"/>
              <a:gd name="connsiteY2" fmla="*/ 14912 h 30561"/>
              <a:gd name="connsiteX3" fmla="*/ 141439 w 156720"/>
              <a:gd name="connsiteY3" fmla="*/ 30561 h 30561"/>
              <a:gd name="connsiteX4" fmla="*/ 16342 w 156720"/>
              <a:gd name="connsiteY4" fmla="*/ 30561 h 30561"/>
              <a:gd name="connsiteX5" fmla="*/ 48 w 156720"/>
              <a:gd name="connsiteY5" fmla="*/ 13624 h 30561"/>
              <a:gd name="connsiteX6" fmla="*/ 17630 w 156720"/>
              <a:gd name="connsiteY6" fmla="*/ 0 h 30561"/>
              <a:gd name="connsiteX7" fmla="*/ 78108 w 156720"/>
              <a:gd name="connsiteY7" fmla="*/ 0 h 3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720" h="30561">
                <a:moveTo>
                  <a:pt x="78108" y="92"/>
                </a:moveTo>
                <a:cubicBezTo>
                  <a:pt x="99004" y="92"/>
                  <a:pt x="119807" y="92"/>
                  <a:pt x="140703" y="92"/>
                </a:cubicBezTo>
                <a:cubicBezTo>
                  <a:pt x="150552" y="92"/>
                  <a:pt x="156812" y="3682"/>
                  <a:pt x="156720" y="14912"/>
                </a:cubicBezTo>
                <a:cubicBezTo>
                  <a:pt x="156720" y="25590"/>
                  <a:pt x="151841" y="30561"/>
                  <a:pt x="141439" y="30561"/>
                </a:cubicBezTo>
                <a:cubicBezTo>
                  <a:pt x="99740" y="30561"/>
                  <a:pt x="58041" y="30561"/>
                  <a:pt x="16342" y="30561"/>
                </a:cubicBezTo>
                <a:cubicBezTo>
                  <a:pt x="5204" y="30561"/>
                  <a:pt x="-596" y="25222"/>
                  <a:pt x="48" y="13624"/>
                </a:cubicBezTo>
                <a:cubicBezTo>
                  <a:pt x="693" y="2209"/>
                  <a:pt x="8241" y="0"/>
                  <a:pt x="17630" y="0"/>
                </a:cubicBezTo>
                <a:cubicBezTo>
                  <a:pt x="37790" y="0"/>
                  <a:pt x="57949" y="0"/>
                  <a:pt x="78108" y="0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5" name="Forma libre: forma 174">
            <a:extLst>
              <a:ext uri="{FF2B5EF4-FFF2-40B4-BE49-F238E27FC236}">
                <a16:creationId xmlns:a16="http://schemas.microsoft.com/office/drawing/2014/main" id="{A8891D5F-7202-478C-B1D6-9BE82178FAA0}"/>
              </a:ext>
            </a:extLst>
          </p:cNvPr>
          <p:cNvSpPr/>
          <p:nvPr/>
        </p:nvSpPr>
        <p:spPr>
          <a:xfrm>
            <a:off x="4024555" y="3385945"/>
            <a:ext cx="119578" cy="32036"/>
          </a:xfrm>
          <a:custGeom>
            <a:avLst/>
            <a:gdLst>
              <a:gd name="connsiteX0" fmla="*/ 61403 w 119578"/>
              <a:gd name="connsiteY0" fmla="*/ 92 h 32036"/>
              <a:gd name="connsiteX1" fmla="*/ 100340 w 119578"/>
              <a:gd name="connsiteY1" fmla="*/ 92 h 32036"/>
              <a:gd name="connsiteX2" fmla="*/ 119579 w 119578"/>
              <a:gd name="connsiteY2" fmla="*/ 15649 h 32036"/>
              <a:gd name="connsiteX3" fmla="*/ 101169 w 119578"/>
              <a:gd name="connsiteY3" fmla="*/ 32034 h 32036"/>
              <a:gd name="connsiteX4" fmla="*/ 17402 w 119578"/>
              <a:gd name="connsiteY4" fmla="*/ 32034 h 32036"/>
              <a:gd name="connsiteX5" fmla="*/ 4 w 119578"/>
              <a:gd name="connsiteY5" fmla="*/ 16477 h 32036"/>
              <a:gd name="connsiteX6" fmla="*/ 16574 w 119578"/>
              <a:gd name="connsiteY6" fmla="*/ 184 h 32036"/>
              <a:gd name="connsiteX7" fmla="*/ 61311 w 119578"/>
              <a:gd name="connsiteY7" fmla="*/ 184 h 32036"/>
              <a:gd name="connsiteX8" fmla="*/ 61311 w 119578"/>
              <a:gd name="connsiteY8" fmla="*/ 0 h 3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578" h="32036">
                <a:moveTo>
                  <a:pt x="61403" y="92"/>
                </a:moveTo>
                <a:cubicBezTo>
                  <a:pt x="74382" y="92"/>
                  <a:pt x="87361" y="92"/>
                  <a:pt x="100340" y="92"/>
                </a:cubicBezTo>
                <a:cubicBezTo>
                  <a:pt x="110834" y="92"/>
                  <a:pt x="119487" y="1473"/>
                  <a:pt x="119579" y="15649"/>
                </a:cubicBezTo>
                <a:cubicBezTo>
                  <a:pt x="119579" y="29180"/>
                  <a:pt x="112491" y="32126"/>
                  <a:pt x="101169" y="32034"/>
                </a:cubicBezTo>
                <a:cubicBezTo>
                  <a:pt x="73277" y="31850"/>
                  <a:pt x="45386" y="31850"/>
                  <a:pt x="17402" y="32034"/>
                </a:cubicBezTo>
                <a:cubicBezTo>
                  <a:pt x="6724" y="32034"/>
                  <a:pt x="188" y="28720"/>
                  <a:pt x="4" y="16477"/>
                </a:cubicBezTo>
                <a:cubicBezTo>
                  <a:pt x="-180" y="4695"/>
                  <a:pt x="5435" y="92"/>
                  <a:pt x="16574" y="184"/>
                </a:cubicBezTo>
                <a:cubicBezTo>
                  <a:pt x="31486" y="276"/>
                  <a:pt x="46398" y="184"/>
                  <a:pt x="61311" y="184"/>
                </a:cubicBezTo>
                <a:lnTo>
                  <a:pt x="61311" y="0"/>
                </a:ln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6" name="Forma libre: forma 175">
            <a:extLst>
              <a:ext uri="{FF2B5EF4-FFF2-40B4-BE49-F238E27FC236}">
                <a16:creationId xmlns:a16="http://schemas.microsoft.com/office/drawing/2014/main" id="{DC667217-46B2-4B81-B71F-7B479A8F055C}"/>
              </a:ext>
            </a:extLst>
          </p:cNvPr>
          <p:cNvSpPr/>
          <p:nvPr/>
        </p:nvSpPr>
        <p:spPr>
          <a:xfrm>
            <a:off x="4025175" y="3335958"/>
            <a:ext cx="81875" cy="30840"/>
          </a:xfrm>
          <a:custGeom>
            <a:avLst/>
            <a:gdLst>
              <a:gd name="connsiteX0" fmla="*/ 39151 w 81875"/>
              <a:gd name="connsiteY0" fmla="*/ 30841 h 30840"/>
              <a:gd name="connsiteX1" fmla="*/ 13928 w 81875"/>
              <a:gd name="connsiteY1" fmla="*/ 30841 h 30840"/>
              <a:gd name="connsiteX2" fmla="*/ 29 w 81875"/>
              <a:gd name="connsiteY2" fmla="*/ 16481 h 30840"/>
              <a:gd name="connsiteX3" fmla="*/ 14573 w 81875"/>
              <a:gd name="connsiteY3" fmla="*/ 4 h 30840"/>
              <a:gd name="connsiteX4" fmla="*/ 68883 w 81875"/>
              <a:gd name="connsiteY4" fmla="*/ 1200 h 30840"/>
              <a:gd name="connsiteX5" fmla="*/ 81862 w 81875"/>
              <a:gd name="connsiteY5" fmla="*/ 13627 h 30840"/>
              <a:gd name="connsiteX6" fmla="*/ 70172 w 81875"/>
              <a:gd name="connsiteY6" fmla="*/ 30473 h 30840"/>
              <a:gd name="connsiteX7" fmla="*/ 39151 w 81875"/>
              <a:gd name="connsiteY7" fmla="*/ 30565 h 30840"/>
              <a:gd name="connsiteX8" fmla="*/ 39151 w 81875"/>
              <a:gd name="connsiteY8" fmla="*/ 30841 h 3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75" h="30840">
                <a:moveTo>
                  <a:pt x="39151" y="30841"/>
                </a:moveTo>
                <a:cubicBezTo>
                  <a:pt x="30774" y="30841"/>
                  <a:pt x="22305" y="30841"/>
                  <a:pt x="13928" y="30841"/>
                </a:cubicBezTo>
                <a:cubicBezTo>
                  <a:pt x="4631" y="30749"/>
                  <a:pt x="-432" y="26606"/>
                  <a:pt x="29" y="16481"/>
                </a:cubicBezTo>
                <a:cubicBezTo>
                  <a:pt x="489" y="6723"/>
                  <a:pt x="3711" y="-180"/>
                  <a:pt x="14573" y="4"/>
                </a:cubicBezTo>
                <a:cubicBezTo>
                  <a:pt x="32707" y="188"/>
                  <a:pt x="50749" y="1200"/>
                  <a:pt x="68883" y="1200"/>
                </a:cubicBezTo>
                <a:cubicBezTo>
                  <a:pt x="77996" y="1200"/>
                  <a:pt x="82138" y="4698"/>
                  <a:pt x="81862" y="13627"/>
                </a:cubicBezTo>
                <a:cubicBezTo>
                  <a:pt x="81678" y="21912"/>
                  <a:pt x="80666" y="29920"/>
                  <a:pt x="70172" y="30473"/>
                </a:cubicBezTo>
                <a:cubicBezTo>
                  <a:pt x="59862" y="31025"/>
                  <a:pt x="49460" y="30565"/>
                  <a:pt x="39151" y="30565"/>
                </a:cubicBezTo>
                <a:cubicBezTo>
                  <a:pt x="39151" y="30565"/>
                  <a:pt x="39151" y="30749"/>
                  <a:pt x="39151" y="30841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7" name="Forma libre: forma 176">
            <a:extLst>
              <a:ext uri="{FF2B5EF4-FFF2-40B4-BE49-F238E27FC236}">
                <a16:creationId xmlns:a16="http://schemas.microsoft.com/office/drawing/2014/main" id="{D5B6C4AE-7384-4E7A-9CC9-9798F6F73544}"/>
              </a:ext>
            </a:extLst>
          </p:cNvPr>
          <p:cNvSpPr/>
          <p:nvPr/>
        </p:nvSpPr>
        <p:spPr>
          <a:xfrm>
            <a:off x="4126495" y="3337000"/>
            <a:ext cx="55932" cy="30018"/>
          </a:xfrm>
          <a:custGeom>
            <a:avLst/>
            <a:gdLst>
              <a:gd name="connsiteX0" fmla="*/ 25464 w 55932"/>
              <a:gd name="connsiteY0" fmla="*/ 29983 h 30018"/>
              <a:gd name="connsiteX1" fmla="*/ 3003 w 55932"/>
              <a:gd name="connsiteY1" fmla="*/ 25381 h 30018"/>
              <a:gd name="connsiteX2" fmla="*/ 12485 w 55932"/>
              <a:gd name="connsiteY2" fmla="*/ 343 h 30018"/>
              <a:gd name="connsiteX3" fmla="*/ 37339 w 55932"/>
              <a:gd name="connsiteY3" fmla="*/ 159 h 30018"/>
              <a:gd name="connsiteX4" fmla="*/ 55933 w 55932"/>
              <a:gd name="connsiteY4" fmla="*/ 15347 h 30018"/>
              <a:gd name="connsiteX5" fmla="*/ 36326 w 55932"/>
              <a:gd name="connsiteY5" fmla="*/ 29891 h 30018"/>
              <a:gd name="connsiteX6" fmla="*/ 25280 w 55932"/>
              <a:gd name="connsiteY6" fmla="*/ 29891 h 3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32" h="30018">
                <a:moveTo>
                  <a:pt x="25464" y="29983"/>
                </a:moveTo>
                <a:cubicBezTo>
                  <a:pt x="18744" y="29063"/>
                  <a:pt x="9539" y="32468"/>
                  <a:pt x="3003" y="25381"/>
                </a:cubicBezTo>
                <a:cubicBezTo>
                  <a:pt x="-3992" y="17740"/>
                  <a:pt x="2083" y="1539"/>
                  <a:pt x="12485" y="343"/>
                </a:cubicBezTo>
                <a:cubicBezTo>
                  <a:pt x="20677" y="-578"/>
                  <a:pt x="29146" y="711"/>
                  <a:pt x="37339" y="159"/>
                </a:cubicBezTo>
                <a:cubicBezTo>
                  <a:pt x="48661" y="-578"/>
                  <a:pt x="55933" y="1631"/>
                  <a:pt x="55933" y="15347"/>
                </a:cubicBezTo>
                <a:cubicBezTo>
                  <a:pt x="55933" y="30167"/>
                  <a:pt x="46268" y="29707"/>
                  <a:pt x="36326" y="29891"/>
                </a:cubicBezTo>
                <a:cubicBezTo>
                  <a:pt x="33104" y="29891"/>
                  <a:pt x="29882" y="29891"/>
                  <a:pt x="25280" y="29891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8" name="Forma libre: forma 177">
            <a:extLst>
              <a:ext uri="{FF2B5EF4-FFF2-40B4-BE49-F238E27FC236}">
                <a16:creationId xmlns:a16="http://schemas.microsoft.com/office/drawing/2014/main" id="{E28CCF62-10D4-4D93-84B3-D7732DB209A8}"/>
              </a:ext>
            </a:extLst>
          </p:cNvPr>
          <p:cNvSpPr/>
          <p:nvPr/>
        </p:nvSpPr>
        <p:spPr>
          <a:xfrm>
            <a:off x="2705465" y="924580"/>
            <a:ext cx="298525" cy="298160"/>
          </a:xfrm>
          <a:custGeom>
            <a:avLst/>
            <a:gdLst>
              <a:gd name="connsiteX0" fmla="*/ 92 w 298525"/>
              <a:gd name="connsiteY0" fmla="*/ 150418 h 298160"/>
              <a:gd name="connsiteX1" fmla="*/ 150596 w 298525"/>
              <a:gd name="connsiteY1" fmla="*/ 6 h 298160"/>
              <a:gd name="connsiteX2" fmla="*/ 298522 w 298525"/>
              <a:gd name="connsiteY2" fmla="*/ 149773 h 298160"/>
              <a:gd name="connsiteX3" fmla="*/ 148202 w 298525"/>
              <a:gd name="connsiteY3" fmla="*/ 298160 h 298160"/>
              <a:gd name="connsiteX4" fmla="*/ 0 w 298525"/>
              <a:gd name="connsiteY4" fmla="*/ 150510 h 298160"/>
              <a:gd name="connsiteX5" fmla="*/ 147834 w 298525"/>
              <a:gd name="connsiteY5" fmla="*/ 31856 h 298160"/>
              <a:gd name="connsiteX6" fmla="*/ 33323 w 298525"/>
              <a:gd name="connsiteY6" fmla="*/ 175364 h 298160"/>
              <a:gd name="connsiteX7" fmla="*/ 50720 w 298525"/>
              <a:gd name="connsiteY7" fmla="*/ 182544 h 298160"/>
              <a:gd name="connsiteX8" fmla="*/ 74193 w 298525"/>
              <a:gd name="connsiteY8" fmla="*/ 168828 h 298160"/>
              <a:gd name="connsiteX9" fmla="*/ 92604 w 298525"/>
              <a:gd name="connsiteY9" fmla="*/ 132928 h 298160"/>
              <a:gd name="connsiteX10" fmla="*/ 112763 w 298525"/>
              <a:gd name="connsiteY10" fmla="*/ 69413 h 298160"/>
              <a:gd name="connsiteX11" fmla="*/ 167349 w 298525"/>
              <a:gd name="connsiteY11" fmla="*/ 58551 h 298160"/>
              <a:gd name="connsiteX12" fmla="*/ 202881 w 298525"/>
              <a:gd name="connsiteY12" fmla="*/ 141121 h 298160"/>
              <a:gd name="connsiteX13" fmla="*/ 213927 w 298525"/>
              <a:gd name="connsiteY13" fmla="*/ 164502 h 298160"/>
              <a:gd name="connsiteX14" fmla="*/ 244856 w 298525"/>
              <a:gd name="connsiteY14" fmla="*/ 180887 h 298160"/>
              <a:gd name="connsiteX15" fmla="*/ 265292 w 298525"/>
              <a:gd name="connsiteY15" fmla="*/ 171866 h 298160"/>
              <a:gd name="connsiteX16" fmla="*/ 147834 w 298525"/>
              <a:gd name="connsiteY16" fmla="*/ 31856 h 298160"/>
              <a:gd name="connsiteX17" fmla="*/ 130344 w 298525"/>
              <a:gd name="connsiteY17" fmla="*/ 181991 h 298160"/>
              <a:gd name="connsiteX18" fmla="*/ 64528 w 298525"/>
              <a:gd name="connsiteY18" fmla="*/ 211448 h 298160"/>
              <a:gd name="connsiteX19" fmla="*/ 66921 w 298525"/>
              <a:gd name="connsiteY19" fmla="*/ 234369 h 298160"/>
              <a:gd name="connsiteX20" fmla="*/ 226078 w 298525"/>
              <a:gd name="connsiteY20" fmla="*/ 238971 h 298160"/>
              <a:gd name="connsiteX21" fmla="*/ 223132 w 298525"/>
              <a:gd name="connsiteY21" fmla="*/ 203255 h 298160"/>
              <a:gd name="connsiteX22" fmla="*/ 130437 w 298525"/>
              <a:gd name="connsiteY22" fmla="*/ 181991 h 298160"/>
              <a:gd name="connsiteX23" fmla="*/ 176370 w 298525"/>
              <a:gd name="connsiteY23" fmla="*/ 119212 h 298160"/>
              <a:gd name="connsiteX24" fmla="*/ 149675 w 298525"/>
              <a:gd name="connsiteY24" fmla="*/ 86902 h 298160"/>
              <a:gd name="connsiteX25" fmla="*/ 120771 w 298525"/>
              <a:gd name="connsiteY25" fmla="*/ 117647 h 298160"/>
              <a:gd name="connsiteX26" fmla="*/ 149123 w 298525"/>
              <a:gd name="connsiteY26" fmla="*/ 151706 h 298160"/>
              <a:gd name="connsiteX27" fmla="*/ 176462 w 298525"/>
              <a:gd name="connsiteY27" fmla="*/ 119212 h 29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8525" h="298160">
                <a:moveTo>
                  <a:pt x="92" y="150418"/>
                </a:moveTo>
                <a:cubicBezTo>
                  <a:pt x="-92" y="67295"/>
                  <a:pt x="67934" y="-730"/>
                  <a:pt x="150596" y="6"/>
                </a:cubicBezTo>
                <a:cubicBezTo>
                  <a:pt x="230404" y="650"/>
                  <a:pt x="299075" y="70149"/>
                  <a:pt x="298522" y="149773"/>
                </a:cubicBezTo>
                <a:cubicBezTo>
                  <a:pt x="297970" y="232343"/>
                  <a:pt x="231601" y="297884"/>
                  <a:pt x="148202" y="298160"/>
                </a:cubicBezTo>
                <a:cubicBezTo>
                  <a:pt x="66277" y="298436"/>
                  <a:pt x="184" y="232620"/>
                  <a:pt x="0" y="150510"/>
                </a:cubicBezTo>
                <a:close/>
                <a:moveTo>
                  <a:pt x="147834" y="31856"/>
                </a:moveTo>
                <a:cubicBezTo>
                  <a:pt x="71708" y="32316"/>
                  <a:pt x="16017" y="102275"/>
                  <a:pt x="33323" y="175364"/>
                </a:cubicBezTo>
                <a:cubicBezTo>
                  <a:pt x="36176" y="187514"/>
                  <a:pt x="39398" y="191749"/>
                  <a:pt x="50720" y="182544"/>
                </a:cubicBezTo>
                <a:cubicBezTo>
                  <a:pt x="57716" y="176836"/>
                  <a:pt x="65724" y="171774"/>
                  <a:pt x="74193" y="168828"/>
                </a:cubicBezTo>
                <a:cubicBezTo>
                  <a:pt x="92419" y="162476"/>
                  <a:pt x="99415" y="154192"/>
                  <a:pt x="92604" y="132928"/>
                </a:cubicBezTo>
                <a:cubicBezTo>
                  <a:pt x="84871" y="109087"/>
                  <a:pt x="93524" y="86166"/>
                  <a:pt x="112763" y="69413"/>
                </a:cubicBezTo>
                <a:cubicBezTo>
                  <a:pt x="128411" y="55789"/>
                  <a:pt x="146822" y="51186"/>
                  <a:pt x="167349" y="58551"/>
                </a:cubicBezTo>
                <a:cubicBezTo>
                  <a:pt x="198186" y="69597"/>
                  <a:pt x="214663" y="105405"/>
                  <a:pt x="202881" y="141121"/>
                </a:cubicBezTo>
                <a:cubicBezTo>
                  <a:pt x="198370" y="154836"/>
                  <a:pt x="202329" y="159807"/>
                  <a:pt x="213927" y="164502"/>
                </a:cubicBezTo>
                <a:cubicBezTo>
                  <a:pt x="224697" y="168920"/>
                  <a:pt x="236019" y="173615"/>
                  <a:pt x="244856" y="180887"/>
                </a:cubicBezTo>
                <a:cubicBezTo>
                  <a:pt x="259585" y="192945"/>
                  <a:pt x="262714" y="185305"/>
                  <a:pt x="265292" y="171866"/>
                </a:cubicBezTo>
                <a:cubicBezTo>
                  <a:pt x="279652" y="99237"/>
                  <a:pt x="222948" y="31487"/>
                  <a:pt x="147834" y="31856"/>
                </a:cubicBezTo>
                <a:close/>
                <a:moveTo>
                  <a:pt x="130344" y="181991"/>
                </a:moveTo>
                <a:cubicBezTo>
                  <a:pt x="115524" y="180611"/>
                  <a:pt x="75298" y="199849"/>
                  <a:pt x="64528" y="211448"/>
                </a:cubicBezTo>
                <a:cubicBezTo>
                  <a:pt x="56059" y="220561"/>
                  <a:pt x="59373" y="226636"/>
                  <a:pt x="66921" y="234369"/>
                </a:cubicBezTo>
                <a:cubicBezTo>
                  <a:pt x="108897" y="277080"/>
                  <a:pt x="181433" y="279382"/>
                  <a:pt x="226078" y="238971"/>
                </a:cubicBezTo>
                <a:cubicBezTo>
                  <a:pt x="243107" y="223506"/>
                  <a:pt x="242555" y="216050"/>
                  <a:pt x="223132" y="203255"/>
                </a:cubicBezTo>
                <a:cubicBezTo>
                  <a:pt x="195057" y="184661"/>
                  <a:pt x="164311" y="176836"/>
                  <a:pt x="130437" y="181991"/>
                </a:cubicBezTo>
                <a:close/>
                <a:moveTo>
                  <a:pt x="176370" y="119212"/>
                </a:moveTo>
                <a:cubicBezTo>
                  <a:pt x="176738" y="100894"/>
                  <a:pt x="165508" y="87363"/>
                  <a:pt x="149675" y="86902"/>
                </a:cubicBezTo>
                <a:cubicBezTo>
                  <a:pt x="134303" y="86442"/>
                  <a:pt x="121600" y="99882"/>
                  <a:pt x="120771" y="117647"/>
                </a:cubicBezTo>
                <a:cubicBezTo>
                  <a:pt x="119943" y="134493"/>
                  <a:pt x="134395" y="151983"/>
                  <a:pt x="149123" y="151706"/>
                </a:cubicBezTo>
                <a:cubicBezTo>
                  <a:pt x="164127" y="151430"/>
                  <a:pt x="176094" y="137162"/>
                  <a:pt x="176462" y="119212"/>
                </a:cubicBezTo>
                <a:close/>
              </a:path>
            </a:pathLst>
          </a:custGeom>
          <a:solidFill>
            <a:srgbClr val="43CCCA"/>
          </a:solidFill>
          <a:ln w="9198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2" name="Forma libre: forma 181">
            <a:extLst>
              <a:ext uri="{FF2B5EF4-FFF2-40B4-BE49-F238E27FC236}">
                <a16:creationId xmlns:a16="http://schemas.microsoft.com/office/drawing/2014/main" id="{755686E0-4F7F-46EF-B872-D6FA33C11B01}"/>
              </a:ext>
            </a:extLst>
          </p:cNvPr>
          <p:cNvSpPr/>
          <p:nvPr/>
        </p:nvSpPr>
        <p:spPr>
          <a:xfrm>
            <a:off x="4579674" y="4047165"/>
            <a:ext cx="854011" cy="837429"/>
          </a:xfrm>
          <a:custGeom>
            <a:avLst/>
            <a:gdLst>
              <a:gd name="connsiteX0" fmla="*/ 24003 w 854011"/>
              <a:gd name="connsiteY0" fmla="*/ 796766 h 837429"/>
              <a:gd name="connsiteX1" fmla="*/ 307372 w 854011"/>
              <a:gd name="connsiteY1" fmla="*/ 796290 h 837429"/>
              <a:gd name="connsiteX2" fmla="*/ 323564 w 854011"/>
              <a:gd name="connsiteY2" fmla="*/ 796480 h 837429"/>
              <a:gd name="connsiteX3" fmla="*/ 330422 w 854011"/>
              <a:gd name="connsiteY3" fmla="*/ 803815 h 837429"/>
              <a:gd name="connsiteX4" fmla="*/ 312610 w 854011"/>
              <a:gd name="connsiteY4" fmla="*/ 836771 h 837429"/>
              <a:gd name="connsiteX5" fmla="*/ 345662 w 854011"/>
              <a:gd name="connsiteY5" fmla="*/ 837343 h 837429"/>
              <a:gd name="connsiteX6" fmla="*/ 454247 w 854011"/>
              <a:gd name="connsiteY6" fmla="*/ 795909 h 837429"/>
              <a:gd name="connsiteX7" fmla="*/ 589788 w 854011"/>
              <a:gd name="connsiteY7" fmla="*/ 796576 h 837429"/>
              <a:gd name="connsiteX8" fmla="*/ 612839 w 854011"/>
              <a:gd name="connsiteY8" fmla="*/ 773049 h 837429"/>
              <a:gd name="connsiteX9" fmla="*/ 612362 w 854011"/>
              <a:gd name="connsiteY9" fmla="*/ 643604 h 837429"/>
              <a:gd name="connsiteX10" fmla="*/ 623983 w 854011"/>
              <a:gd name="connsiteY10" fmla="*/ 614934 h 837429"/>
              <a:gd name="connsiteX11" fmla="*/ 807339 w 854011"/>
              <a:gd name="connsiteY11" fmla="*/ 432340 h 837429"/>
              <a:gd name="connsiteX12" fmla="*/ 833819 w 854011"/>
              <a:gd name="connsiteY12" fmla="*/ 356902 h 837429"/>
              <a:gd name="connsiteX13" fmla="*/ 854012 w 854011"/>
              <a:gd name="connsiteY13" fmla="*/ 329470 h 837429"/>
              <a:gd name="connsiteX14" fmla="*/ 854012 w 854011"/>
              <a:gd name="connsiteY14" fmla="*/ 321374 h 837429"/>
              <a:gd name="connsiteX15" fmla="*/ 818198 w 854011"/>
              <a:gd name="connsiteY15" fmla="*/ 320421 h 837429"/>
              <a:gd name="connsiteX16" fmla="*/ 797623 w 854011"/>
              <a:gd name="connsiteY16" fmla="*/ 325564 h 837429"/>
              <a:gd name="connsiteX17" fmla="*/ 746379 w 854011"/>
              <a:gd name="connsiteY17" fmla="*/ 336233 h 837429"/>
              <a:gd name="connsiteX18" fmla="*/ 669417 w 854011"/>
              <a:gd name="connsiteY18" fmla="*/ 413861 h 837429"/>
              <a:gd name="connsiteX19" fmla="*/ 612458 w 854011"/>
              <a:gd name="connsiteY19" fmla="*/ 469011 h 837429"/>
              <a:gd name="connsiteX20" fmla="*/ 612458 w 854011"/>
              <a:gd name="connsiteY20" fmla="*/ 439579 h 837429"/>
              <a:gd name="connsiteX21" fmla="*/ 612458 w 854011"/>
              <a:gd name="connsiteY21" fmla="*/ 28670 h 837429"/>
              <a:gd name="connsiteX22" fmla="*/ 583121 w 854011"/>
              <a:gd name="connsiteY22" fmla="*/ 0 h 837429"/>
              <a:gd name="connsiteX23" fmla="*/ 28480 w 854011"/>
              <a:gd name="connsiteY23" fmla="*/ 0 h 837429"/>
              <a:gd name="connsiteX24" fmla="*/ 0 w 854011"/>
              <a:gd name="connsiteY24" fmla="*/ 28956 h 837429"/>
              <a:gd name="connsiteX25" fmla="*/ 0 w 854011"/>
              <a:gd name="connsiteY25" fmla="*/ 755618 h 837429"/>
              <a:gd name="connsiteX26" fmla="*/ 286 w 854011"/>
              <a:gd name="connsiteY26" fmla="*/ 773811 h 837429"/>
              <a:gd name="connsiteX27" fmla="*/ 24003 w 854011"/>
              <a:gd name="connsiteY27" fmla="*/ 796671 h 837429"/>
              <a:gd name="connsiteX28" fmla="*/ 596551 w 854011"/>
              <a:gd name="connsiteY28" fmla="*/ 529495 h 837429"/>
              <a:gd name="connsiteX29" fmla="*/ 762381 w 854011"/>
              <a:gd name="connsiteY29" fmla="*/ 363950 h 837429"/>
              <a:gd name="connsiteX30" fmla="*/ 785241 w 854011"/>
              <a:gd name="connsiteY30" fmla="*/ 356711 h 837429"/>
              <a:gd name="connsiteX31" fmla="*/ 807339 w 854011"/>
              <a:gd name="connsiteY31" fmla="*/ 380238 h 837429"/>
              <a:gd name="connsiteX32" fmla="*/ 798671 w 854011"/>
              <a:gd name="connsiteY32" fmla="*/ 395002 h 837429"/>
              <a:gd name="connsiteX33" fmla="*/ 630650 w 854011"/>
              <a:gd name="connsiteY33" fmla="*/ 563975 h 837429"/>
              <a:gd name="connsiteX34" fmla="*/ 595217 w 854011"/>
              <a:gd name="connsiteY34" fmla="*/ 558546 h 837429"/>
              <a:gd name="connsiteX35" fmla="*/ 596456 w 854011"/>
              <a:gd name="connsiteY35" fmla="*/ 529495 h 837429"/>
              <a:gd name="connsiteX36" fmla="*/ 451104 w 854011"/>
              <a:gd name="connsiteY36" fmla="*/ 738569 h 837429"/>
              <a:gd name="connsiteX37" fmla="*/ 424053 w 854011"/>
              <a:gd name="connsiteY37" fmla="*/ 713137 h 837429"/>
              <a:gd name="connsiteX38" fmla="*/ 431578 w 854011"/>
              <a:gd name="connsiteY38" fmla="*/ 695325 h 837429"/>
              <a:gd name="connsiteX39" fmla="*/ 505301 w 854011"/>
              <a:gd name="connsiteY39" fmla="*/ 621030 h 837429"/>
              <a:gd name="connsiteX40" fmla="*/ 529495 w 854011"/>
              <a:gd name="connsiteY40" fmla="*/ 620744 h 837429"/>
              <a:gd name="connsiteX41" fmla="*/ 528733 w 854011"/>
              <a:gd name="connsiteY41" fmla="*/ 665226 h 837429"/>
              <a:gd name="connsiteX42" fmla="*/ 464725 w 854011"/>
              <a:gd name="connsiteY42" fmla="*/ 729329 h 837429"/>
              <a:gd name="connsiteX43" fmla="*/ 451009 w 854011"/>
              <a:gd name="connsiteY43" fmla="*/ 738664 h 837429"/>
              <a:gd name="connsiteX44" fmla="*/ 581025 w 854011"/>
              <a:gd name="connsiteY44" fmla="*/ 755047 h 837429"/>
              <a:gd name="connsiteX45" fmla="*/ 566833 w 854011"/>
              <a:gd name="connsiteY45" fmla="*/ 765429 h 837429"/>
              <a:gd name="connsiteX46" fmla="*/ 476060 w 854011"/>
              <a:gd name="connsiteY46" fmla="*/ 765429 h 837429"/>
              <a:gd name="connsiteX47" fmla="*/ 581216 w 854011"/>
              <a:gd name="connsiteY47" fmla="*/ 662369 h 837429"/>
              <a:gd name="connsiteX48" fmla="*/ 581120 w 854011"/>
              <a:gd name="connsiteY48" fmla="*/ 755142 h 837429"/>
              <a:gd name="connsiteX49" fmla="*/ 54864 w 854011"/>
              <a:gd name="connsiteY49" fmla="*/ 30861 h 837429"/>
              <a:gd name="connsiteX50" fmla="*/ 307848 w 854011"/>
              <a:gd name="connsiteY50" fmla="*/ 31052 h 837429"/>
              <a:gd name="connsiteX51" fmla="*/ 558832 w 854011"/>
              <a:gd name="connsiteY51" fmla="*/ 30766 h 837429"/>
              <a:gd name="connsiteX52" fmla="*/ 581978 w 854011"/>
              <a:gd name="connsiteY52" fmla="*/ 53816 h 837429"/>
              <a:gd name="connsiteX53" fmla="*/ 581882 w 854011"/>
              <a:gd name="connsiteY53" fmla="*/ 482918 h 837429"/>
              <a:gd name="connsiteX54" fmla="*/ 568357 w 854011"/>
              <a:gd name="connsiteY54" fmla="*/ 514826 h 837429"/>
              <a:gd name="connsiteX55" fmla="*/ 422053 w 854011"/>
              <a:gd name="connsiteY55" fmla="*/ 660368 h 837429"/>
              <a:gd name="connsiteX56" fmla="*/ 359188 w 854011"/>
              <a:gd name="connsiteY56" fmla="*/ 747617 h 837429"/>
              <a:gd name="connsiteX57" fmla="*/ 331756 w 854011"/>
              <a:gd name="connsiteY57" fmla="*/ 765715 h 837429"/>
              <a:gd name="connsiteX58" fmla="*/ 54483 w 854011"/>
              <a:gd name="connsiteY58" fmla="*/ 765715 h 837429"/>
              <a:gd name="connsiteX59" fmla="*/ 33052 w 854011"/>
              <a:gd name="connsiteY59" fmla="*/ 745141 h 837429"/>
              <a:gd name="connsiteX60" fmla="*/ 33052 w 854011"/>
              <a:gd name="connsiteY60" fmla="*/ 50959 h 837429"/>
              <a:gd name="connsiteX61" fmla="*/ 55055 w 854011"/>
              <a:gd name="connsiteY61" fmla="*/ 30861 h 83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854011" h="837429">
                <a:moveTo>
                  <a:pt x="24003" y="796766"/>
                </a:moveTo>
                <a:cubicBezTo>
                  <a:pt x="118491" y="795814"/>
                  <a:pt x="212884" y="796290"/>
                  <a:pt x="307372" y="796290"/>
                </a:cubicBezTo>
                <a:cubicBezTo>
                  <a:pt x="312801" y="796290"/>
                  <a:pt x="318135" y="796290"/>
                  <a:pt x="323564" y="796480"/>
                </a:cubicBezTo>
                <a:cubicBezTo>
                  <a:pt x="328232" y="796576"/>
                  <a:pt x="330803" y="798100"/>
                  <a:pt x="330422" y="803815"/>
                </a:cubicBezTo>
                <a:cubicBezTo>
                  <a:pt x="329470" y="816007"/>
                  <a:pt x="322421" y="828008"/>
                  <a:pt x="312610" y="836771"/>
                </a:cubicBezTo>
                <a:cubicBezTo>
                  <a:pt x="323564" y="837438"/>
                  <a:pt x="334613" y="837533"/>
                  <a:pt x="345662" y="837343"/>
                </a:cubicBezTo>
                <a:cubicBezTo>
                  <a:pt x="379857" y="819150"/>
                  <a:pt x="411194" y="794290"/>
                  <a:pt x="454247" y="795909"/>
                </a:cubicBezTo>
                <a:cubicBezTo>
                  <a:pt x="499396" y="797528"/>
                  <a:pt x="544640" y="795528"/>
                  <a:pt x="589788" y="796576"/>
                </a:cubicBezTo>
                <a:cubicBezTo>
                  <a:pt x="607790" y="796957"/>
                  <a:pt x="613220" y="790385"/>
                  <a:pt x="612839" y="773049"/>
                </a:cubicBezTo>
                <a:cubicBezTo>
                  <a:pt x="611886" y="729901"/>
                  <a:pt x="612839" y="686753"/>
                  <a:pt x="612362" y="643604"/>
                </a:cubicBezTo>
                <a:cubicBezTo>
                  <a:pt x="612267" y="631984"/>
                  <a:pt x="615696" y="623126"/>
                  <a:pt x="623983" y="614934"/>
                </a:cubicBezTo>
                <a:cubicBezTo>
                  <a:pt x="685324" y="554260"/>
                  <a:pt x="746189" y="493205"/>
                  <a:pt x="807339" y="432340"/>
                </a:cubicBezTo>
                <a:cubicBezTo>
                  <a:pt x="828389" y="411480"/>
                  <a:pt x="848582" y="391763"/>
                  <a:pt x="833819" y="356902"/>
                </a:cubicBezTo>
                <a:cubicBezTo>
                  <a:pt x="828675" y="344710"/>
                  <a:pt x="846773" y="338614"/>
                  <a:pt x="854012" y="329470"/>
                </a:cubicBezTo>
                <a:lnTo>
                  <a:pt x="854012" y="321374"/>
                </a:lnTo>
                <a:cubicBezTo>
                  <a:pt x="842486" y="306419"/>
                  <a:pt x="830961" y="301085"/>
                  <a:pt x="818198" y="320421"/>
                </a:cubicBezTo>
                <a:cubicBezTo>
                  <a:pt x="813340" y="327755"/>
                  <a:pt x="807244" y="330613"/>
                  <a:pt x="797623" y="325564"/>
                </a:cubicBezTo>
                <a:cubicBezTo>
                  <a:pt x="778193" y="315373"/>
                  <a:pt x="761143" y="321278"/>
                  <a:pt x="746379" y="336233"/>
                </a:cubicBezTo>
                <a:cubicBezTo>
                  <a:pt x="720852" y="362141"/>
                  <a:pt x="695230" y="388144"/>
                  <a:pt x="669417" y="413861"/>
                </a:cubicBezTo>
                <a:cubicBezTo>
                  <a:pt x="651700" y="431483"/>
                  <a:pt x="633508" y="448628"/>
                  <a:pt x="612458" y="469011"/>
                </a:cubicBezTo>
                <a:lnTo>
                  <a:pt x="612458" y="439579"/>
                </a:lnTo>
                <a:cubicBezTo>
                  <a:pt x="612458" y="302609"/>
                  <a:pt x="612458" y="165640"/>
                  <a:pt x="612458" y="28670"/>
                </a:cubicBezTo>
                <a:cubicBezTo>
                  <a:pt x="612458" y="95"/>
                  <a:pt x="612458" y="0"/>
                  <a:pt x="583121" y="0"/>
                </a:cubicBezTo>
                <a:cubicBezTo>
                  <a:pt x="398240" y="0"/>
                  <a:pt x="213360" y="0"/>
                  <a:pt x="28480" y="0"/>
                </a:cubicBezTo>
                <a:cubicBezTo>
                  <a:pt x="95" y="0"/>
                  <a:pt x="0" y="0"/>
                  <a:pt x="0" y="28956"/>
                </a:cubicBezTo>
                <a:cubicBezTo>
                  <a:pt x="0" y="271177"/>
                  <a:pt x="0" y="513397"/>
                  <a:pt x="0" y="755618"/>
                </a:cubicBezTo>
                <a:cubicBezTo>
                  <a:pt x="0" y="761714"/>
                  <a:pt x="476" y="767810"/>
                  <a:pt x="286" y="773811"/>
                </a:cubicBezTo>
                <a:cubicBezTo>
                  <a:pt x="-286" y="790385"/>
                  <a:pt x="5715" y="796862"/>
                  <a:pt x="24003" y="796671"/>
                </a:cubicBezTo>
                <a:close/>
                <a:moveTo>
                  <a:pt x="596551" y="529495"/>
                </a:moveTo>
                <a:cubicBezTo>
                  <a:pt x="652177" y="474631"/>
                  <a:pt x="707136" y="419195"/>
                  <a:pt x="762381" y="363950"/>
                </a:cubicBezTo>
                <a:cubicBezTo>
                  <a:pt x="768763" y="357569"/>
                  <a:pt x="775621" y="351092"/>
                  <a:pt x="785241" y="356711"/>
                </a:cubicBezTo>
                <a:cubicBezTo>
                  <a:pt x="795052" y="362521"/>
                  <a:pt x="803529" y="370142"/>
                  <a:pt x="807339" y="380238"/>
                </a:cubicBezTo>
                <a:cubicBezTo>
                  <a:pt x="806387" y="387382"/>
                  <a:pt x="802481" y="391192"/>
                  <a:pt x="798671" y="395002"/>
                </a:cubicBezTo>
                <a:cubicBezTo>
                  <a:pt x="742569" y="451199"/>
                  <a:pt x="685895" y="506921"/>
                  <a:pt x="630650" y="563975"/>
                </a:cubicBezTo>
                <a:cubicBezTo>
                  <a:pt x="613600" y="581597"/>
                  <a:pt x="606457" y="567785"/>
                  <a:pt x="595217" y="558546"/>
                </a:cubicBezTo>
                <a:cubicBezTo>
                  <a:pt x="581882" y="547497"/>
                  <a:pt x="585978" y="539782"/>
                  <a:pt x="596456" y="529495"/>
                </a:cubicBezTo>
                <a:close/>
                <a:moveTo>
                  <a:pt x="451104" y="738569"/>
                </a:moveTo>
                <a:cubicBezTo>
                  <a:pt x="440055" y="732854"/>
                  <a:pt x="431959" y="722757"/>
                  <a:pt x="424053" y="713137"/>
                </a:cubicBezTo>
                <a:cubicBezTo>
                  <a:pt x="417100" y="704660"/>
                  <a:pt x="427101" y="699992"/>
                  <a:pt x="431578" y="695325"/>
                </a:cubicBezTo>
                <a:cubicBezTo>
                  <a:pt x="455962" y="670370"/>
                  <a:pt x="481013" y="646081"/>
                  <a:pt x="505301" y="621030"/>
                </a:cubicBezTo>
                <a:cubicBezTo>
                  <a:pt x="514064" y="611981"/>
                  <a:pt x="520541" y="609695"/>
                  <a:pt x="529495" y="620744"/>
                </a:cubicBezTo>
                <a:cubicBezTo>
                  <a:pt x="550926" y="646938"/>
                  <a:pt x="555593" y="638842"/>
                  <a:pt x="528733" y="665226"/>
                </a:cubicBezTo>
                <a:cubicBezTo>
                  <a:pt x="507206" y="686372"/>
                  <a:pt x="486156" y="707993"/>
                  <a:pt x="464725" y="729329"/>
                </a:cubicBezTo>
                <a:cubicBezTo>
                  <a:pt x="461010" y="733044"/>
                  <a:pt x="457676" y="737521"/>
                  <a:pt x="451009" y="738664"/>
                </a:cubicBezTo>
                <a:close/>
                <a:moveTo>
                  <a:pt x="581025" y="755047"/>
                </a:moveTo>
                <a:cubicBezTo>
                  <a:pt x="581025" y="764000"/>
                  <a:pt x="574072" y="765429"/>
                  <a:pt x="566833" y="765429"/>
                </a:cubicBezTo>
                <a:cubicBezTo>
                  <a:pt x="537972" y="765429"/>
                  <a:pt x="509207" y="765429"/>
                  <a:pt x="476060" y="765429"/>
                </a:cubicBezTo>
                <a:cubicBezTo>
                  <a:pt x="512635" y="729615"/>
                  <a:pt x="545878" y="696944"/>
                  <a:pt x="581216" y="662369"/>
                </a:cubicBezTo>
                <a:cubicBezTo>
                  <a:pt x="581216" y="694087"/>
                  <a:pt x="581406" y="724567"/>
                  <a:pt x="581120" y="755142"/>
                </a:cubicBezTo>
                <a:close/>
                <a:moveTo>
                  <a:pt x="54864" y="30861"/>
                </a:moveTo>
                <a:cubicBezTo>
                  <a:pt x="139160" y="31242"/>
                  <a:pt x="223552" y="31052"/>
                  <a:pt x="307848" y="31052"/>
                </a:cubicBezTo>
                <a:cubicBezTo>
                  <a:pt x="391478" y="31052"/>
                  <a:pt x="475202" y="31528"/>
                  <a:pt x="558832" y="30766"/>
                </a:cubicBezTo>
                <a:cubicBezTo>
                  <a:pt x="576548" y="30575"/>
                  <a:pt x="582073" y="36004"/>
                  <a:pt x="581978" y="53816"/>
                </a:cubicBezTo>
                <a:cubicBezTo>
                  <a:pt x="581311" y="196882"/>
                  <a:pt x="581501" y="339852"/>
                  <a:pt x="581882" y="482918"/>
                </a:cubicBezTo>
                <a:cubicBezTo>
                  <a:pt x="581882" y="496157"/>
                  <a:pt x="577691" y="505587"/>
                  <a:pt x="568357" y="514826"/>
                </a:cubicBezTo>
                <a:cubicBezTo>
                  <a:pt x="519398" y="563118"/>
                  <a:pt x="471583" y="612743"/>
                  <a:pt x="422053" y="660368"/>
                </a:cubicBezTo>
                <a:cubicBezTo>
                  <a:pt x="395478" y="685895"/>
                  <a:pt x="371666" y="712470"/>
                  <a:pt x="359188" y="747617"/>
                </a:cubicBezTo>
                <a:cubicBezTo>
                  <a:pt x="354521" y="760667"/>
                  <a:pt x="346234" y="765810"/>
                  <a:pt x="331756" y="765715"/>
                </a:cubicBezTo>
                <a:cubicBezTo>
                  <a:pt x="239363" y="765143"/>
                  <a:pt x="146876" y="765143"/>
                  <a:pt x="54483" y="765715"/>
                </a:cubicBezTo>
                <a:cubicBezTo>
                  <a:pt x="39148" y="765715"/>
                  <a:pt x="33052" y="761429"/>
                  <a:pt x="33052" y="745141"/>
                </a:cubicBezTo>
                <a:cubicBezTo>
                  <a:pt x="33433" y="513779"/>
                  <a:pt x="33433" y="282321"/>
                  <a:pt x="33052" y="50959"/>
                </a:cubicBezTo>
                <a:cubicBezTo>
                  <a:pt x="33052" y="34004"/>
                  <a:pt x="40386" y="30861"/>
                  <a:pt x="55055" y="30861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3" name="Forma libre: forma 182">
            <a:extLst>
              <a:ext uri="{FF2B5EF4-FFF2-40B4-BE49-F238E27FC236}">
                <a16:creationId xmlns:a16="http://schemas.microsoft.com/office/drawing/2014/main" id="{F26E63C4-F4DD-462D-9AD3-DFD18A42DD52}"/>
              </a:ext>
            </a:extLst>
          </p:cNvPr>
          <p:cNvSpPr/>
          <p:nvPr/>
        </p:nvSpPr>
        <p:spPr>
          <a:xfrm>
            <a:off x="4581070" y="1010767"/>
            <a:ext cx="850558" cy="560226"/>
          </a:xfrm>
          <a:custGeom>
            <a:avLst/>
            <a:gdLst>
              <a:gd name="connsiteX0" fmla="*/ 681070 w 850558"/>
              <a:gd name="connsiteY0" fmla="*/ 560184 h 560226"/>
              <a:gd name="connsiteX1" fmla="*/ 543434 w 850558"/>
              <a:gd name="connsiteY1" fmla="*/ 560184 h 560226"/>
              <a:gd name="connsiteX2" fmla="*/ 487903 w 850558"/>
              <a:gd name="connsiteY2" fmla="*/ 519512 h 560226"/>
              <a:gd name="connsiteX3" fmla="*/ 471901 w 850558"/>
              <a:gd name="connsiteY3" fmla="*/ 507701 h 560226"/>
              <a:gd name="connsiteX4" fmla="*/ 367507 w 850558"/>
              <a:gd name="connsiteY4" fmla="*/ 521036 h 560226"/>
              <a:gd name="connsiteX5" fmla="*/ 304452 w 850558"/>
              <a:gd name="connsiteY5" fmla="*/ 532847 h 560226"/>
              <a:gd name="connsiteX6" fmla="*/ 102046 w 850558"/>
              <a:gd name="connsiteY6" fmla="*/ 533038 h 560226"/>
              <a:gd name="connsiteX7" fmla="*/ 42324 w 850558"/>
              <a:gd name="connsiteY7" fmla="*/ 460743 h 560226"/>
              <a:gd name="connsiteX8" fmla="*/ 34894 w 850558"/>
              <a:gd name="connsiteY8" fmla="*/ 442265 h 560226"/>
              <a:gd name="connsiteX9" fmla="*/ 17368 w 850558"/>
              <a:gd name="connsiteY9" fmla="*/ 377018 h 560226"/>
              <a:gd name="connsiteX10" fmla="*/ 13273 w 850558"/>
              <a:gd name="connsiteY10" fmla="*/ 355206 h 560226"/>
              <a:gd name="connsiteX11" fmla="*/ 7843 w 850558"/>
              <a:gd name="connsiteY11" fmla="*/ 290912 h 560226"/>
              <a:gd name="connsiteX12" fmla="*/ 7843 w 850558"/>
              <a:gd name="connsiteY12" fmla="*/ 268433 h 560226"/>
              <a:gd name="connsiteX13" fmla="*/ 58135 w 850558"/>
              <a:gd name="connsiteY13" fmla="*/ 184232 h 560226"/>
              <a:gd name="connsiteX14" fmla="*/ 120810 w 850558"/>
              <a:gd name="connsiteY14" fmla="*/ 183851 h 560226"/>
              <a:gd name="connsiteX15" fmla="*/ 132430 w 850558"/>
              <a:gd name="connsiteY15" fmla="*/ 167373 h 560226"/>
              <a:gd name="connsiteX16" fmla="*/ 119381 w 850558"/>
              <a:gd name="connsiteY16" fmla="*/ 58312 h 560226"/>
              <a:gd name="connsiteX17" fmla="*/ 188723 w 850558"/>
              <a:gd name="connsiteY17" fmla="*/ 1067 h 560226"/>
              <a:gd name="connsiteX18" fmla="*/ 229776 w 850558"/>
              <a:gd name="connsiteY18" fmla="*/ 44120 h 560226"/>
              <a:gd name="connsiteX19" fmla="*/ 231109 w 850558"/>
              <a:gd name="connsiteY19" fmla="*/ 58217 h 560226"/>
              <a:gd name="connsiteX20" fmla="*/ 301309 w 850558"/>
              <a:gd name="connsiteY20" fmla="*/ 144704 h 560226"/>
              <a:gd name="connsiteX21" fmla="*/ 348648 w 850558"/>
              <a:gd name="connsiteY21" fmla="*/ 162420 h 560226"/>
              <a:gd name="connsiteX22" fmla="*/ 426562 w 850558"/>
              <a:gd name="connsiteY22" fmla="*/ 232334 h 560226"/>
              <a:gd name="connsiteX23" fmla="*/ 488761 w 850558"/>
              <a:gd name="connsiteY23" fmla="*/ 242811 h 560226"/>
              <a:gd name="connsiteX24" fmla="*/ 513430 w 850558"/>
              <a:gd name="connsiteY24" fmla="*/ 236715 h 560226"/>
              <a:gd name="connsiteX25" fmla="*/ 662878 w 850558"/>
              <a:gd name="connsiteY25" fmla="*/ 238430 h 560226"/>
              <a:gd name="connsiteX26" fmla="*/ 826708 w 850558"/>
              <a:gd name="connsiteY26" fmla="*/ 236810 h 560226"/>
              <a:gd name="connsiteX27" fmla="*/ 848996 w 850558"/>
              <a:gd name="connsiteY27" fmla="*/ 248050 h 560226"/>
              <a:gd name="connsiteX28" fmla="*/ 828517 w 850558"/>
              <a:gd name="connsiteY28" fmla="*/ 269672 h 560226"/>
              <a:gd name="connsiteX29" fmla="*/ 644399 w 850558"/>
              <a:gd name="connsiteY29" fmla="*/ 269005 h 560226"/>
              <a:gd name="connsiteX30" fmla="*/ 541243 w 850558"/>
              <a:gd name="connsiteY30" fmla="*/ 269291 h 560226"/>
              <a:gd name="connsiteX31" fmla="*/ 520098 w 850558"/>
              <a:gd name="connsiteY31" fmla="*/ 290817 h 560226"/>
              <a:gd name="connsiteX32" fmla="*/ 520098 w 850558"/>
              <a:gd name="connsiteY32" fmla="*/ 503320 h 560226"/>
              <a:gd name="connsiteX33" fmla="*/ 545625 w 850558"/>
              <a:gd name="connsiteY33" fmla="*/ 527513 h 560226"/>
              <a:gd name="connsiteX34" fmla="*/ 824898 w 850558"/>
              <a:gd name="connsiteY34" fmla="*/ 527418 h 560226"/>
              <a:gd name="connsiteX35" fmla="*/ 847282 w 850558"/>
              <a:gd name="connsiteY35" fmla="*/ 533133 h 560226"/>
              <a:gd name="connsiteX36" fmla="*/ 832708 w 850558"/>
              <a:gd name="connsiteY36" fmla="*/ 559232 h 560226"/>
              <a:gd name="connsiteX37" fmla="*/ 680975 w 850558"/>
              <a:gd name="connsiteY37" fmla="*/ 559422 h 560226"/>
              <a:gd name="connsiteX38" fmla="*/ 680975 w 850558"/>
              <a:gd name="connsiteY38" fmla="*/ 560184 h 560226"/>
              <a:gd name="connsiteX39" fmla="*/ 487522 w 850558"/>
              <a:gd name="connsiteY39" fmla="*/ 379209 h 560226"/>
              <a:gd name="connsiteX40" fmla="*/ 487522 w 850558"/>
              <a:gd name="connsiteY40" fmla="*/ 320535 h 560226"/>
              <a:gd name="connsiteX41" fmla="*/ 449899 w 850558"/>
              <a:gd name="connsiteY41" fmla="*/ 282626 h 560226"/>
              <a:gd name="connsiteX42" fmla="*/ 402464 w 850558"/>
              <a:gd name="connsiteY42" fmla="*/ 254146 h 560226"/>
              <a:gd name="connsiteX43" fmla="*/ 329312 w 850558"/>
              <a:gd name="connsiteY43" fmla="*/ 188519 h 560226"/>
              <a:gd name="connsiteX44" fmla="*/ 252255 w 850558"/>
              <a:gd name="connsiteY44" fmla="*/ 157848 h 560226"/>
              <a:gd name="connsiteX45" fmla="*/ 212917 w 850558"/>
              <a:gd name="connsiteY45" fmla="*/ 114319 h 560226"/>
              <a:gd name="connsiteX46" fmla="*/ 199010 w 850558"/>
              <a:gd name="connsiteY46" fmla="*/ 53264 h 560226"/>
              <a:gd name="connsiteX47" fmla="*/ 164149 w 850558"/>
              <a:gd name="connsiteY47" fmla="*/ 35166 h 560226"/>
              <a:gd name="connsiteX48" fmla="*/ 149956 w 850558"/>
              <a:gd name="connsiteY48" fmla="*/ 63265 h 560226"/>
              <a:gd name="connsiteX49" fmla="*/ 166435 w 850558"/>
              <a:gd name="connsiteY49" fmla="*/ 167564 h 560226"/>
              <a:gd name="connsiteX50" fmla="*/ 187961 w 850558"/>
              <a:gd name="connsiteY50" fmla="*/ 186899 h 560226"/>
              <a:gd name="connsiteX51" fmla="*/ 223394 w 850558"/>
              <a:gd name="connsiteY51" fmla="*/ 261099 h 560226"/>
              <a:gd name="connsiteX52" fmla="*/ 223394 w 850558"/>
              <a:gd name="connsiteY52" fmla="*/ 277863 h 560226"/>
              <a:gd name="connsiteX53" fmla="*/ 255493 w 850558"/>
              <a:gd name="connsiteY53" fmla="*/ 311010 h 560226"/>
              <a:gd name="connsiteX54" fmla="*/ 346457 w 850558"/>
              <a:gd name="connsiteY54" fmla="*/ 341871 h 560226"/>
              <a:gd name="connsiteX55" fmla="*/ 367698 w 850558"/>
              <a:gd name="connsiteY55" fmla="*/ 361302 h 560226"/>
              <a:gd name="connsiteX56" fmla="*/ 343409 w 850558"/>
              <a:gd name="connsiteY56" fmla="*/ 374447 h 560226"/>
              <a:gd name="connsiteX57" fmla="*/ 255017 w 850558"/>
              <a:gd name="connsiteY57" fmla="*/ 347300 h 560226"/>
              <a:gd name="connsiteX58" fmla="*/ 235586 w 850558"/>
              <a:gd name="connsiteY58" fmla="*/ 344443 h 560226"/>
              <a:gd name="connsiteX59" fmla="*/ 232824 w 850558"/>
              <a:gd name="connsiteY59" fmla="*/ 369684 h 560226"/>
              <a:gd name="connsiteX60" fmla="*/ 234253 w 850558"/>
              <a:gd name="connsiteY60" fmla="*/ 423215 h 560226"/>
              <a:gd name="connsiteX61" fmla="*/ 226156 w 850558"/>
              <a:gd name="connsiteY61" fmla="*/ 471125 h 560226"/>
              <a:gd name="connsiteX62" fmla="*/ 261304 w 850558"/>
              <a:gd name="connsiteY62" fmla="*/ 500177 h 560226"/>
              <a:gd name="connsiteX63" fmla="*/ 273400 w 850558"/>
              <a:gd name="connsiteY63" fmla="*/ 499986 h 560226"/>
              <a:gd name="connsiteX64" fmla="*/ 351791 w 850558"/>
              <a:gd name="connsiteY64" fmla="*/ 493890 h 560226"/>
              <a:gd name="connsiteX65" fmla="*/ 401512 w 850558"/>
              <a:gd name="connsiteY65" fmla="*/ 426834 h 560226"/>
              <a:gd name="connsiteX66" fmla="*/ 417895 w 850558"/>
              <a:gd name="connsiteY66" fmla="*/ 408546 h 560226"/>
              <a:gd name="connsiteX67" fmla="*/ 433801 w 850558"/>
              <a:gd name="connsiteY67" fmla="*/ 421500 h 560226"/>
              <a:gd name="connsiteX68" fmla="*/ 435421 w 850558"/>
              <a:gd name="connsiteY68" fmla="*/ 449599 h 560226"/>
              <a:gd name="connsiteX69" fmla="*/ 456185 w 850558"/>
              <a:gd name="connsiteY69" fmla="*/ 474554 h 560226"/>
              <a:gd name="connsiteX70" fmla="*/ 464281 w 850558"/>
              <a:gd name="connsiteY70" fmla="*/ 474554 h 560226"/>
              <a:gd name="connsiteX71" fmla="*/ 487903 w 850558"/>
              <a:gd name="connsiteY71" fmla="*/ 451885 h 560226"/>
              <a:gd name="connsiteX72" fmla="*/ 487618 w 850558"/>
              <a:gd name="connsiteY72" fmla="*/ 379019 h 560226"/>
              <a:gd name="connsiteX73" fmla="*/ 119953 w 850558"/>
              <a:gd name="connsiteY73" fmla="*/ 342824 h 560226"/>
              <a:gd name="connsiteX74" fmla="*/ 119953 w 850558"/>
              <a:gd name="connsiteY74" fmla="*/ 341871 h 560226"/>
              <a:gd name="connsiteX75" fmla="*/ 182532 w 850558"/>
              <a:gd name="connsiteY75" fmla="*/ 341776 h 560226"/>
              <a:gd name="connsiteX76" fmla="*/ 208249 w 850558"/>
              <a:gd name="connsiteY76" fmla="*/ 319868 h 560226"/>
              <a:gd name="connsiteX77" fmla="*/ 184532 w 850558"/>
              <a:gd name="connsiteY77" fmla="*/ 295484 h 560226"/>
              <a:gd name="connsiteX78" fmla="*/ 57373 w 850558"/>
              <a:gd name="connsiteY78" fmla="*/ 295675 h 560226"/>
              <a:gd name="connsiteX79" fmla="*/ 32513 w 850558"/>
              <a:gd name="connsiteY79" fmla="*/ 321297 h 560226"/>
              <a:gd name="connsiteX80" fmla="*/ 61469 w 850558"/>
              <a:gd name="connsiteY80" fmla="*/ 342824 h 560226"/>
              <a:gd name="connsiteX81" fmla="*/ 119953 w 850558"/>
              <a:gd name="connsiteY81" fmla="*/ 342824 h 560226"/>
              <a:gd name="connsiteX82" fmla="*/ 127287 w 850558"/>
              <a:gd name="connsiteY82" fmla="*/ 421691 h 560226"/>
              <a:gd name="connsiteX83" fmla="*/ 183865 w 850558"/>
              <a:gd name="connsiteY83" fmla="*/ 421691 h 560226"/>
              <a:gd name="connsiteX84" fmla="*/ 208059 w 850558"/>
              <a:gd name="connsiteY84" fmla="*/ 398354 h 560226"/>
              <a:gd name="connsiteX85" fmla="*/ 185294 w 850558"/>
              <a:gd name="connsiteY85" fmla="*/ 375399 h 560226"/>
              <a:gd name="connsiteX86" fmla="*/ 70137 w 850558"/>
              <a:gd name="connsiteY86" fmla="*/ 375399 h 560226"/>
              <a:gd name="connsiteX87" fmla="*/ 45372 w 850558"/>
              <a:gd name="connsiteY87" fmla="*/ 399116 h 560226"/>
              <a:gd name="connsiteX88" fmla="*/ 70804 w 850558"/>
              <a:gd name="connsiteY88" fmla="*/ 421881 h 560226"/>
              <a:gd name="connsiteX89" fmla="*/ 127382 w 850558"/>
              <a:gd name="connsiteY89" fmla="*/ 421881 h 560226"/>
              <a:gd name="connsiteX90" fmla="*/ 114809 w 850558"/>
              <a:gd name="connsiteY90" fmla="*/ 216998 h 560226"/>
              <a:gd name="connsiteX91" fmla="*/ 58231 w 850558"/>
              <a:gd name="connsiteY91" fmla="*/ 216998 h 560226"/>
              <a:gd name="connsiteX92" fmla="*/ 32418 w 850558"/>
              <a:gd name="connsiteY92" fmla="*/ 239001 h 560226"/>
              <a:gd name="connsiteX93" fmla="*/ 58135 w 850558"/>
              <a:gd name="connsiteY93" fmla="*/ 263480 h 560226"/>
              <a:gd name="connsiteX94" fmla="*/ 169292 w 850558"/>
              <a:gd name="connsiteY94" fmla="*/ 263480 h 560226"/>
              <a:gd name="connsiteX95" fmla="*/ 195295 w 850558"/>
              <a:gd name="connsiteY95" fmla="*/ 239287 h 560226"/>
              <a:gd name="connsiteX96" fmla="*/ 169483 w 850558"/>
              <a:gd name="connsiteY96" fmla="*/ 217189 h 560226"/>
              <a:gd name="connsiteX97" fmla="*/ 114904 w 850558"/>
              <a:gd name="connsiteY97" fmla="*/ 216998 h 560226"/>
              <a:gd name="connsiteX98" fmla="*/ 132240 w 850558"/>
              <a:gd name="connsiteY98" fmla="*/ 501986 h 560226"/>
              <a:gd name="connsiteX99" fmla="*/ 132240 w 850558"/>
              <a:gd name="connsiteY99" fmla="*/ 501986 h 560226"/>
              <a:gd name="connsiteX100" fmla="*/ 166625 w 850558"/>
              <a:gd name="connsiteY100" fmla="*/ 501986 h 560226"/>
              <a:gd name="connsiteX101" fmla="*/ 195391 w 850558"/>
              <a:gd name="connsiteY101" fmla="*/ 477793 h 560226"/>
              <a:gd name="connsiteX102" fmla="*/ 165101 w 850558"/>
              <a:gd name="connsiteY102" fmla="*/ 452933 h 560226"/>
              <a:gd name="connsiteX103" fmla="*/ 98426 w 850558"/>
              <a:gd name="connsiteY103" fmla="*/ 454742 h 560226"/>
              <a:gd name="connsiteX104" fmla="*/ 72423 w 850558"/>
              <a:gd name="connsiteY104" fmla="*/ 476650 h 560226"/>
              <a:gd name="connsiteX105" fmla="*/ 97950 w 850558"/>
              <a:gd name="connsiteY105" fmla="*/ 501796 h 560226"/>
              <a:gd name="connsiteX106" fmla="*/ 132335 w 850558"/>
              <a:gd name="connsiteY106" fmla="*/ 501986 h 56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850558" h="560226">
                <a:moveTo>
                  <a:pt x="681070" y="560184"/>
                </a:moveTo>
                <a:cubicBezTo>
                  <a:pt x="635160" y="560184"/>
                  <a:pt x="589345" y="560279"/>
                  <a:pt x="543434" y="560184"/>
                </a:cubicBezTo>
                <a:cubicBezTo>
                  <a:pt x="508954" y="560089"/>
                  <a:pt x="498667" y="552850"/>
                  <a:pt x="487903" y="519512"/>
                </a:cubicBezTo>
                <a:cubicBezTo>
                  <a:pt x="485046" y="510559"/>
                  <a:pt x="480093" y="507416"/>
                  <a:pt x="471901" y="507701"/>
                </a:cubicBezTo>
                <a:cubicBezTo>
                  <a:pt x="436849" y="509225"/>
                  <a:pt x="401226" y="501415"/>
                  <a:pt x="367507" y="521036"/>
                </a:cubicBezTo>
                <a:cubicBezTo>
                  <a:pt x="349124" y="531704"/>
                  <a:pt x="326169" y="532847"/>
                  <a:pt x="304452" y="532847"/>
                </a:cubicBezTo>
                <a:cubicBezTo>
                  <a:pt x="237015" y="533038"/>
                  <a:pt x="169483" y="533228"/>
                  <a:pt x="102046" y="533038"/>
                </a:cubicBezTo>
                <a:cubicBezTo>
                  <a:pt x="56992" y="532943"/>
                  <a:pt x="33942" y="505320"/>
                  <a:pt x="42324" y="460743"/>
                </a:cubicBezTo>
                <a:cubicBezTo>
                  <a:pt x="44038" y="451694"/>
                  <a:pt x="41371" y="447313"/>
                  <a:pt x="34894" y="442265"/>
                </a:cubicBezTo>
                <a:cubicBezTo>
                  <a:pt x="13082" y="425024"/>
                  <a:pt x="8129" y="402545"/>
                  <a:pt x="17368" y="377018"/>
                </a:cubicBezTo>
                <a:cubicBezTo>
                  <a:pt x="20607" y="368160"/>
                  <a:pt x="18892" y="362350"/>
                  <a:pt x="13273" y="355206"/>
                </a:cubicBezTo>
                <a:cubicBezTo>
                  <a:pt x="-2539" y="335299"/>
                  <a:pt x="-4063" y="313106"/>
                  <a:pt x="7843" y="290912"/>
                </a:cubicBezTo>
                <a:cubicBezTo>
                  <a:pt x="12320" y="282626"/>
                  <a:pt x="11463" y="276434"/>
                  <a:pt x="7843" y="268433"/>
                </a:cubicBezTo>
                <a:cubicBezTo>
                  <a:pt x="-11778" y="224714"/>
                  <a:pt x="10510" y="187185"/>
                  <a:pt x="58135" y="184232"/>
                </a:cubicBezTo>
                <a:cubicBezTo>
                  <a:pt x="78995" y="182899"/>
                  <a:pt x="99950" y="183470"/>
                  <a:pt x="120810" y="183851"/>
                </a:cubicBezTo>
                <a:cubicBezTo>
                  <a:pt x="133764" y="184137"/>
                  <a:pt x="139098" y="180041"/>
                  <a:pt x="132430" y="167373"/>
                </a:cubicBezTo>
                <a:cubicBezTo>
                  <a:pt x="114238" y="132702"/>
                  <a:pt x="117095" y="95174"/>
                  <a:pt x="119381" y="58312"/>
                </a:cubicBezTo>
                <a:cubicBezTo>
                  <a:pt x="122048" y="16592"/>
                  <a:pt x="150147" y="-5220"/>
                  <a:pt x="188723" y="1067"/>
                </a:cubicBezTo>
                <a:cubicBezTo>
                  <a:pt x="212821" y="5067"/>
                  <a:pt x="226918" y="19736"/>
                  <a:pt x="229776" y="44120"/>
                </a:cubicBezTo>
                <a:cubicBezTo>
                  <a:pt x="230347" y="48787"/>
                  <a:pt x="230633" y="53549"/>
                  <a:pt x="231109" y="58217"/>
                </a:cubicBezTo>
                <a:cubicBezTo>
                  <a:pt x="235015" y="102889"/>
                  <a:pt x="254731" y="134036"/>
                  <a:pt x="301309" y="144704"/>
                </a:cubicBezTo>
                <a:cubicBezTo>
                  <a:pt x="317596" y="148418"/>
                  <a:pt x="332836" y="156419"/>
                  <a:pt x="348648" y="162420"/>
                </a:cubicBezTo>
                <a:cubicBezTo>
                  <a:pt x="383700" y="175660"/>
                  <a:pt x="409227" y="199091"/>
                  <a:pt x="426562" y="232334"/>
                </a:cubicBezTo>
                <a:cubicBezTo>
                  <a:pt x="438183" y="254622"/>
                  <a:pt x="469520" y="259766"/>
                  <a:pt x="488761" y="242811"/>
                </a:cubicBezTo>
                <a:cubicBezTo>
                  <a:pt x="496381" y="236144"/>
                  <a:pt x="504858" y="236620"/>
                  <a:pt x="513430" y="236715"/>
                </a:cubicBezTo>
                <a:cubicBezTo>
                  <a:pt x="563246" y="237382"/>
                  <a:pt x="613157" y="240620"/>
                  <a:pt x="662878" y="238430"/>
                </a:cubicBezTo>
                <a:cubicBezTo>
                  <a:pt x="717551" y="236048"/>
                  <a:pt x="772129" y="237668"/>
                  <a:pt x="826708" y="236810"/>
                </a:cubicBezTo>
                <a:cubicBezTo>
                  <a:pt x="835566" y="236620"/>
                  <a:pt x="846805" y="234239"/>
                  <a:pt x="848996" y="248050"/>
                </a:cubicBezTo>
                <a:cubicBezTo>
                  <a:pt x="851568" y="264052"/>
                  <a:pt x="844138" y="269767"/>
                  <a:pt x="828517" y="269672"/>
                </a:cubicBezTo>
                <a:cubicBezTo>
                  <a:pt x="767176" y="269100"/>
                  <a:pt x="705740" y="269005"/>
                  <a:pt x="644399" y="269005"/>
                </a:cubicBezTo>
                <a:cubicBezTo>
                  <a:pt x="610014" y="269005"/>
                  <a:pt x="575629" y="269957"/>
                  <a:pt x="541243" y="269291"/>
                </a:cubicBezTo>
                <a:cubicBezTo>
                  <a:pt x="525241" y="269005"/>
                  <a:pt x="520003" y="275291"/>
                  <a:pt x="520098" y="290817"/>
                </a:cubicBezTo>
                <a:cubicBezTo>
                  <a:pt x="520574" y="361683"/>
                  <a:pt x="520669" y="432454"/>
                  <a:pt x="520098" y="503320"/>
                </a:cubicBezTo>
                <a:cubicBezTo>
                  <a:pt x="519907" y="522179"/>
                  <a:pt x="527718" y="527609"/>
                  <a:pt x="545625" y="527513"/>
                </a:cubicBezTo>
                <a:cubicBezTo>
                  <a:pt x="638684" y="526942"/>
                  <a:pt x="731839" y="527228"/>
                  <a:pt x="824898" y="527418"/>
                </a:cubicBezTo>
                <a:cubicBezTo>
                  <a:pt x="832613" y="527418"/>
                  <a:pt x="841662" y="525037"/>
                  <a:pt x="847282" y="533133"/>
                </a:cubicBezTo>
                <a:cubicBezTo>
                  <a:pt x="855283" y="544658"/>
                  <a:pt x="847948" y="559041"/>
                  <a:pt x="832708" y="559232"/>
                </a:cubicBezTo>
                <a:cubicBezTo>
                  <a:pt x="782131" y="559898"/>
                  <a:pt x="731553" y="559422"/>
                  <a:pt x="680975" y="559422"/>
                </a:cubicBezTo>
                <a:cubicBezTo>
                  <a:pt x="680975" y="559708"/>
                  <a:pt x="680975" y="559898"/>
                  <a:pt x="680975" y="560184"/>
                </a:cubicBezTo>
                <a:close/>
                <a:moveTo>
                  <a:pt x="487522" y="379209"/>
                </a:moveTo>
                <a:cubicBezTo>
                  <a:pt x="487522" y="359683"/>
                  <a:pt x="487522" y="340061"/>
                  <a:pt x="487522" y="320535"/>
                </a:cubicBezTo>
                <a:cubicBezTo>
                  <a:pt x="487332" y="277863"/>
                  <a:pt x="491332" y="281197"/>
                  <a:pt x="449899" y="282626"/>
                </a:cubicBezTo>
                <a:cubicBezTo>
                  <a:pt x="426372" y="283483"/>
                  <a:pt x="412180" y="275768"/>
                  <a:pt x="402464" y="254146"/>
                </a:cubicBezTo>
                <a:cubicBezTo>
                  <a:pt x="387986" y="221951"/>
                  <a:pt x="362935" y="200520"/>
                  <a:pt x="329312" y="188519"/>
                </a:cubicBezTo>
                <a:cubicBezTo>
                  <a:pt x="303309" y="179184"/>
                  <a:pt x="277972" y="168135"/>
                  <a:pt x="252255" y="157848"/>
                </a:cubicBezTo>
                <a:cubicBezTo>
                  <a:pt x="232062" y="149752"/>
                  <a:pt x="219679" y="134702"/>
                  <a:pt x="212917" y="114319"/>
                </a:cubicBezTo>
                <a:cubicBezTo>
                  <a:pt x="206344" y="94412"/>
                  <a:pt x="201772" y="74123"/>
                  <a:pt x="199010" y="53264"/>
                </a:cubicBezTo>
                <a:cubicBezTo>
                  <a:pt x="196343" y="33261"/>
                  <a:pt x="179103" y="24689"/>
                  <a:pt x="164149" y="35166"/>
                </a:cubicBezTo>
                <a:cubicBezTo>
                  <a:pt x="154528" y="41929"/>
                  <a:pt x="150814" y="52406"/>
                  <a:pt x="149956" y="63265"/>
                </a:cubicBezTo>
                <a:cubicBezTo>
                  <a:pt x="147099" y="99269"/>
                  <a:pt x="148623" y="134607"/>
                  <a:pt x="166435" y="167564"/>
                </a:cubicBezTo>
                <a:cubicBezTo>
                  <a:pt x="171483" y="176993"/>
                  <a:pt x="177293" y="183185"/>
                  <a:pt x="187961" y="186899"/>
                </a:cubicBezTo>
                <a:cubicBezTo>
                  <a:pt x="221680" y="198615"/>
                  <a:pt x="234634" y="226714"/>
                  <a:pt x="223394" y="261099"/>
                </a:cubicBezTo>
                <a:cubicBezTo>
                  <a:pt x="221584" y="266719"/>
                  <a:pt x="217965" y="271862"/>
                  <a:pt x="223394" y="277863"/>
                </a:cubicBezTo>
                <a:cubicBezTo>
                  <a:pt x="233586" y="289388"/>
                  <a:pt x="241301" y="303009"/>
                  <a:pt x="255493" y="311010"/>
                </a:cubicBezTo>
                <a:cubicBezTo>
                  <a:pt x="283878" y="327107"/>
                  <a:pt x="312929" y="341014"/>
                  <a:pt x="346457" y="341871"/>
                </a:cubicBezTo>
                <a:cubicBezTo>
                  <a:pt x="359316" y="342157"/>
                  <a:pt x="369317" y="344824"/>
                  <a:pt x="367698" y="361302"/>
                </a:cubicBezTo>
                <a:cubicBezTo>
                  <a:pt x="366079" y="378161"/>
                  <a:pt x="353601" y="375304"/>
                  <a:pt x="343409" y="374447"/>
                </a:cubicBezTo>
                <a:cubicBezTo>
                  <a:pt x="312072" y="371684"/>
                  <a:pt x="282925" y="361588"/>
                  <a:pt x="255017" y="347300"/>
                </a:cubicBezTo>
                <a:cubicBezTo>
                  <a:pt x="249207" y="344348"/>
                  <a:pt x="243111" y="335870"/>
                  <a:pt x="235586" y="344443"/>
                </a:cubicBezTo>
                <a:cubicBezTo>
                  <a:pt x="228919" y="351968"/>
                  <a:pt x="226347" y="359397"/>
                  <a:pt x="232824" y="369684"/>
                </a:cubicBezTo>
                <a:cubicBezTo>
                  <a:pt x="243587" y="386734"/>
                  <a:pt x="246349" y="406832"/>
                  <a:pt x="234253" y="423215"/>
                </a:cubicBezTo>
                <a:cubicBezTo>
                  <a:pt x="222632" y="439026"/>
                  <a:pt x="222918" y="453123"/>
                  <a:pt x="226156" y="471125"/>
                </a:cubicBezTo>
                <a:cubicBezTo>
                  <a:pt x="231586" y="501415"/>
                  <a:pt x="229871" y="501701"/>
                  <a:pt x="261304" y="500177"/>
                </a:cubicBezTo>
                <a:cubicBezTo>
                  <a:pt x="265304" y="499986"/>
                  <a:pt x="269400" y="500081"/>
                  <a:pt x="273400" y="499986"/>
                </a:cubicBezTo>
                <a:cubicBezTo>
                  <a:pt x="299594" y="499605"/>
                  <a:pt x="326074" y="501796"/>
                  <a:pt x="351791" y="493890"/>
                </a:cubicBezTo>
                <a:cubicBezTo>
                  <a:pt x="388081" y="482746"/>
                  <a:pt x="403988" y="462458"/>
                  <a:pt x="401512" y="426834"/>
                </a:cubicBezTo>
                <a:cubicBezTo>
                  <a:pt x="400559" y="413213"/>
                  <a:pt x="408655" y="411118"/>
                  <a:pt x="417895" y="408546"/>
                </a:cubicBezTo>
                <a:cubicBezTo>
                  <a:pt x="429325" y="405403"/>
                  <a:pt x="431706" y="413023"/>
                  <a:pt x="433801" y="421500"/>
                </a:cubicBezTo>
                <a:cubicBezTo>
                  <a:pt x="436087" y="430835"/>
                  <a:pt x="436849" y="440074"/>
                  <a:pt x="435421" y="449599"/>
                </a:cubicBezTo>
                <a:cubicBezTo>
                  <a:pt x="432754" y="466236"/>
                  <a:pt x="439675" y="474554"/>
                  <a:pt x="456185" y="474554"/>
                </a:cubicBezTo>
                <a:cubicBezTo>
                  <a:pt x="458852" y="474554"/>
                  <a:pt x="461614" y="474269"/>
                  <a:pt x="464281" y="474554"/>
                </a:cubicBezTo>
                <a:cubicBezTo>
                  <a:pt x="481522" y="476745"/>
                  <a:pt x="488856" y="470078"/>
                  <a:pt x="487903" y="451885"/>
                </a:cubicBezTo>
                <a:cubicBezTo>
                  <a:pt x="486665" y="427691"/>
                  <a:pt x="487618" y="403307"/>
                  <a:pt x="487618" y="379019"/>
                </a:cubicBezTo>
                <a:close/>
                <a:moveTo>
                  <a:pt x="119953" y="342824"/>
                </a:moveTo>
                <a:cubicBezTo>
                  <a:pt x="119953" y="342824"/>
                  <a:pt x="119953" y="342252"/>
                  <a:pt x="119953" y="341871"/>
                </a:cubicBezTo>
                <a:cubicBezTo>
                  <a:pt x="140812" y="341871"/>
                  <a:pt x="161672" y="342157"/>
                  <a:pt x="182532" y="341776"/>
                </a:cubicBezTo>
                <a:cubicBezTo>
                  <a:pt x="196629" y="341490"/>
                  <a:pt x="207868" y="336728"/>
                  <a:pt x="208249" y="319868"/>
                </a:cubicBezTo>
                <a:cubicBezTo>
                  <a:pt x="208535" y="303866"/>
                  <a:pt x="198915" y="295770"/>
                  <a:pt x="184532" y="295484"/>
                </a:cubicBezTo>
                <a:cubicBezTo>
                  <a:pt x="142146" y="294722"/>
                  <a:pt x="99760" y="294532"/>
                  <a:pt x="57373" y="295675"/>
                </a:cubicBezTo>
                <a:cubicBezTo>
                  <a:pt x="42895" y="296056"/>
                  <a:pt x="30799" y="304247"/>
                  <a:pt x="32513" y="321297"/>
                </a:cubicBezTo>
                <a:cubicBezTo>
                  <a:pt x="34132" y="337966"/>
                  <a:pt x="46515" y="342824"/>
                  <a:pt x="61469" y="342824"/>
                </a:cubicBezTo>
                <a:cubicBezTo>
                  <a:pt x="80995" y="342824"/>
                  <a:pt x="100522" y="342824"/>
                  <a:pt x="119953" y="342824"/>
                </a:cubicBezTo>
                <a:close/>
                <a:moveTo>
                  <a:pt x="127287" y="421691"/>
                </a:moveTo>
                <a:cubicBezTo>
                  <a:pt x="146146" y="421691"/>
                  <a:pt x="165006" y="421691"/>
                  <a:pt x="183865" y="421691"/>
                </a:cubicBezTo>
                <a:cubicBezTo>
                  <a:pt x="199391" y="421691"/>
                  <a:pt x="208154" y="413880"/>
                  <a:pt x="208059" y="398354"/>
                </a:cubicBezTo>
                <a:cubicBezTo>
                  <a:pt x="207964" y="383972"/>
                  <a:pt x="199582" y="375590"/>
                  <a:pt x="185294" y="375399"/>
                </a:cubicBezTo>
                <a:cubicBezTo>
                  <a:pt x="146908" y="374923"/>
                  <a:pt x="108523" y="374923"/>
                  <a:pt x="70137" y="375399"/>
                </a:cubicBezTo>
                <a:cubicBezTo>
                  <a:pt x="55278" y="375590"/>
                  <a:pt x="44991" y="384162"/>
                  <a:pt x="45372" y="399116"/>
                </a:cubicBezTo>
                <a:cubicBezTo>
                  <a:pt x="45753" y="413594"/>
                  <a:pt x="55087" y="422072"/>
                  <a:pt x="70804" y="421881"/>
                </a:cubicBezTo>
                <a:cubicBezTo>
                  <a:pt x="89663" y="421691"/>
                  <a:pt x="108523" y="421881"/>
                  <a:pt x="127382" y="421881"/>
                </a:cubicBezTo>
                <a:close/>
                <a:moveTo>
                  <a:pt x="114809" y="216998"/>
                </a:moveTo>
                <a:cubicBezTo>
                  <a:pt x="95950" y="216998"/>
                  <a:pt x="77090" y="216998"/>
                  <a:pt x="58231" y="216998"/>
                </a:cubicBezTo>
                <a:cubicBezTo>
                  <a:pt x="43467" y="216998"/>
                  <a:pt x="32799" y="223094"/>
                  <a:pt x="32418" y="239001"/>
                </a:cubicBezTo>
                <a:cubicBezTo>
                  <a:pt x="31942" y="255670"/>
                  <a:pt x="42324" y="263385"/>
                  <a:pt x="58135" y="263480"/>
                </a:cubicBezTo>
                <a:cubicBezTo>
                  <a:pt x="95188" y="263766"/>
                  <a:pt x="132240" y="263671"/>
                  <a:pt x="169292" y="263480"/>
                </a:cubicBezTo>
                <a:cubicBezTo>
                  <a:pt x="185104" y="263385"/>
                  <a:pt x="195391" y="256051"/>
                  <a:pt x="195295" y="239287"/>
                </a:cubicBezTo>
                <a:cubicBezTo>
                  <a:pt x="195105" y="222904"/>
                  <a:pt x="183580" y="217570"/>
                  <a:pt x="169483" y="217189"/>
                </a:cubicBezTo>
                <a:cubicBezTo>
                  <a:pt x="151290" y="216713"/>
                  <a:pt x="133097" y="217094"/>
                  <a:pt x="114904" y="216998"/>
                </a:cubicBezTo>
                <a:close/>
                <a:moveTo>
                  <a:pt x="132240" y="501986"/>
                </a:moveTo>
                <a:lnTo>
                  <a:pt x="132240" y="501986"/>
                </a:lnTo>
                <a:cubicBezTo>
                  <a:pt x="143670" y="502082"/>
                  <a:pt x="155195" y="502367"/>
                  <a:pt x="166625" y="501986"/>
                </a:cubicBezTo>
                <a:cubicBezTo>
                  <a:pt x="182532" y="501605"/>
                  <a:pt x="194629" y="495890"/>
                  <a:pt x="195391" y="477793"/>
                </a:cubicBezTo>
                <a:cubicBezTo>
                  <a:pt x="196057" y="462362"/>
                  <a:pt x="184342" y="452742"/>
                  <a:pt x="165101" y="452933"/>
                </a:cubicBezTo>
                <a:cubicBezTo>
                  <a:pt x="142908" y="453218"/>
                  <a:pt x="120715" y="454266"/>
                  <a:pt x="98426" y="454742"/>
                </a:cubicBezTo>
                <a:cubicBezTo>
                  <a:pt x="83662" y="455028"/>
                  <a:pt x="72994" y="460743"/>
                  <a:pt x="72423" y="476650"/>
                </a:cubicBezTo>
                <a:cubicBezTo>
                  <a:pt x="71756" y="493414"/>
                  <a:pt x="82615" y="500843"/>
                  <a:pt x="97950" y="501796"/>
                </a:cubicBezTo>
                <a:cubicBezTo>
                  <a:pt x="109380" y="502558"/>
                  <a:pt x="120810" y="501986"/>
                  <a:pt x="132335" y="501986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4" name="Forma libre: forma 183">
            <a:extLst>
              <a:ext uri="{FF2B5EF4-FFF2-40B4-BE49-F238E27FC236}">
                <a16:creationId xmlns:a16="http://schemas.microsoft.com/office/drawing/2014/main" id="{B9D1D8F9-3613-4985-A8EF-856886D32298}"/>
              </a:ext>
            </a:extLst>
          </p:cNvPr>
          <p:cNvSpPr/>
          <p:nvPr/>
        </p:nvSpPr>
        <p:spPr>
          <a:xfrm>
            <a:off x="4581184" y="1947033"/>
            <a:ext cx="849609" cy="732155"/>
          </a:xfrm>
          <a:custGeom>
            <a:avLst/>
            <a:gdLst>
              <a:gd name="connsiteX0" fmla="*/ 215184 w 849609"/>
              <a:gd name="connsiteY0" fmla="*/ 476406 h 732155"/>
              <a:gd name="connsiteX1" fmla="*/ 168035 w 849609"/>
              <a:gd name="connsiteY1" fmla="*/ 324101 h 732155"/>
              <a:gd name="connsiteX2" fmla="*/ 259952 w 849609"/>
              <a:gd name="connsiteY2" fmla="*/ 228566 h 732155"/>
              <a:gd name="connsiteX3" fmla="*/ 276620 w 849609"/>
              <a:gd name="connsiteY3" fmla="*/ 205991 h 732155"/>
              <a:gd name="connsiteX4" fmla="*/ 276525 w 849609"/>
              <a:gd name="connsiteY4" fmla="*/ 64355 h 732155"/>
              <a:gd name="connsiteX5" fmla="*/ 340438 w 849609"/>
              <a:gd name="connsiteY5" fmla="*/ 251 h 732155"/>
              <a:gd name="connsiteX6" fmla="*/ 787637 w 849609"/>
              <a:gd name="connsiteY6" fmla="*/ 251 h 732155"/>
              <a:gd name="connsiteX7" fmla="*/ 849359 w 849609"/>
              <a:gd name="connsiteY7" fmla="*/ 62259 h 732155"/>
              <a:gd name="connsiteX8" fmla="*/ 849359 w 849609"/>
              <a:gd name="connsiteY8" fmla="*/ 327340 h 732155"/>
              <a:gd name="connsiteX9" fmla="*/ 787351 w 849609"/>
              <a:gd name="connsiteY9" fmla="*/ 389157 h 732155"/>
              <a:gd name="connsiteX10" fmla="*/ 647905 w 849609"/>
              <a:gd name="connsiteY10" fmla="*/ 388205 h 732155"/>
              <a:gd name="connsiteX11" fmla="*/ 622378 w 849609"/>
              <a:gd name="connsiteY11" fmla="*/ 400682 h 732155"/>
              <a:gd name="connsiteX12" fmla="*/ 555322 w 849609"/>
              <a:gd name="connsiteY12" fmla="*/ 476406 h 732155"/>
              <a:gd name="connsiteX13" fmla="*/ 544273 w 849609"/>
              <a:gd name="connsiteY13" fmla="*/ 483074 h 732155"/>
              <a:gd name="connsiteX14" fmla="*/ 540272 w 849609"/>
              <a:gd name="connsiteY14" fmla="*/ 470501 h 732155"/>
              <a:gd name="connsiteX15" fmla="*/ 540272 w 849609"/>
              <a:gd name="connsiteY15" fmla="*/ 407826 h 732155"/>
              <a:gd name="connsiteX16" fmla="*/ 522556 w 849609"/>
              <a:gd name="connsiteY16" fmla="*/ 389443 h 732155"/>
              <a:gd name="connsiteX17" fmla="*/ 421400 w 849609"/>
              <a:gd name="connsiteY17" fmla="*/ 389443 h 732155"/>
              <a:gd name="connsiteX18" fmla="*/ 400636 w 849609"/>
              <a:gd name="connsiteY18" fmla="*/ 404207 h 732155"/>
              <a:gd name="connsiteX19" fmla="*/ 364631 w 849609"/>
              <a:gd name="connsiteY19" fmla="*/ 466595 h 732155"/>
              <a:gd name="connsiteX20" fmla="*/ 369394 w 849609"/>
              <a:gd name="connsiteY20" fmla="*/ 481168 h 732155"/>
              <a:gd name="connsiteX21" fmla="*/ 474359 w 849609"/>
              <a:gd name="connsiteY21" fmla="*/ 510791 h 732155"/>
              <a:gd name="connsiteX22" fmla="*/ 558751 w 849609"/>
              <a:gd name="connsiteY22" fmla="*/ 603946 h 732155"/>
              <a:gd name="connsiteX23" fmla="*/ 569514 w 849609"/>
              <a:gd name="connsiteY23" fmla="*/ 708435 h 732155"/>
              <a:gd name="connsiteX24" fmla="*/ 555036 w 849609"/>
              <a:gd name="connsiteY24" fmla="*/ 731581 h 732155"/>
              <a:gd name="connsiteX25" fmla="*/ 538177 w 849609"/>
              <a:gd name="connsiteY25" fmla="*/ 713102 h 732155"/>
              <a:gd name="connsiteX26" fmla="*/ 527890 w 849609"/>
              <a:gd name="connsiteY26" fmla="*/ 610613 h 732155"/>
              <a:gd name="connsiteX27" fmla="*/ 471502 w 849609"/>
              <a:gd name="connsiteY27" fmla="*/ 543081 h 732155"/>
              <a:gd name="connsiteX28" fmla="*/ 368632 w 849609"/>
              <a:gd name="connsiteY28" fmla="*/ 513649 h 732155"/>
              <a:gd name="connsiteX29" fmla="*/ 346915 w 849609"/>
              <a:gd name="connsiteY29" fmla="*/ 522793 h 732155"/>
              <a:gd name="connsiteX30" fmla="*/ 284336 w 849609"/>
              <a:gd name="connsiteY30" fmla="*/ 559940 h 732155"/>
              <a:gd name="connsiteX31" fmla="*/ 223185 w 849609"/>
              <a:gd name="connsiteY31" fmla="*/ 524126 h 732155"/>
              <a:gd name="connsiteX32" fmla="*/ 197277 w 849609"/>
              <a:gd name="connsiteY32" fmla="*/ 514220 h 732155"/>
              <a:gd name="connsiteX33" fmla="*/ 96407 w 849609"/>
              <a:gd name="connsiteY33" fmla="*/ 543367 h 732155"/>
              <a:gd name="connsiteX34" fmla="*/ 41639 w 849609"/>
              <a:gd name="connsiteY34" fmla="*/ 604041 h 732155"/>
              <a:gd name="connsiteX35" fmla="*/ 31637 w 849609"/>
              <a:gd name="connsiteY35" fmla="*/ 712626 h 732155"/>
              <a:gd name="connsiteX36" fmla="*/ 15635 w 849609"/>
              <a:gd name="connsiteY36" fmla="*/ 732057 h 732155"/>
              <a:gd name="connsiteX37" fmla="*/ 395 w 849609"/>
              <a:gd name="connsiteY37" fmla="*/ 710530 h 732155"/>
              <a:gd name="connsiteX38" fmla="*/ 10206 w 849609"/>
              <a:gd name="connsiteY38" fmla="*/ 599850 h 732155"/>
              <a:gd name="connsiteX39" fmla="*/ 99074 w 849609"/>
              <a:gd name="connsiteY39" fmla="*/ 509839 h 732155"/>
              <a:gd name="connsiteX40" fmla="*/ 215279 w 849609"/>
              <a:gd name="connsiteY40" fmla="*/ 476501 h 732155"/>
              <a:gd name="connsiteX41" fmla="*/ 573800 w 849609"/>
              <a:gd name="connsiteY41" fmla="*/ 406302 h 732155"/>
              <a:gd name="connsiteX42" fmla="*/ 595994 w 849609"/>
              <a:gd name="connsiteY42" fmla="*/ 383442 h 732155"/>
              <a:gd name="connsiteX43" fmla="*/ 656668 w 849609"/>
              <a:gd name="connsiteY43" fmla="*/ 356391 h 732155"/>
              <a:gd name="connsiteX44" fmla="*/ 786113 w 849609"/>
              <a:gd name="connsiteY44" fmla="*/ 356391 h 732155"/>
              <a:gd name="connsiteX45" fmla="*/ 817926 w 849609"/>
              <a:gd name="connsiteY45" fmla="*/ 328102 h 732155"/>
              <a:gd name="connsiteX46" fmla="*/ 817926 w 849609"/>
              <a:gd name="connsiteY46" fmla="*/ 61116 h 732155"/>
              <a:gd name="connsiteX47" fmla="*/ 788684 w 849609"/>
              <a:gd name="connsiteY47" fmla="*/ 33017 h 732155"/>
              <a:gd name="connsiteX48" fmla="*/ 337676 w 849609"/>
              <a:gd name="connsiteY48" fmla="*/ 33208 h 732155"/>
              <a:gd name="connsiteX49" fmla="*/ 307862 w 849609"/>
              <a:gd name="connsiteY49" fmla="*/ 62450 h 732155"/>
              <a:gd name="connsiteX50" fmla="*/ 307386 w 849609"/>
              <a:gd name="connsiteY50" fmla="*/ 212087 h 732155"/>
              <a:gd name="connsiteX51" fmla="*/ 320435 w 849609"/>
              <a:gd name="connsiteY51" fmla="*/ 231804 h 732155"/>
              <a:gd name="connsiteX52" fmla="*/ 403589 w 849609"/>
              <a:gd name="connsiteY52" fmla="*/ 337627 h 732155"/>
              <a:gd name="connsiteX53" fmla="*/ 426258 w 849609"/>
              <a:gd name="connsiteY53" fmla="*/ 356582 h 732155"/>
              <a:gd name="connsiteX54" fmla="*/ 523318 w 849609"/>
              <a:gd name="connsiteY54" fmla="*/ 356486 h 732155"/>
              <a:gd name="connsiteX55" fmla="*/ 573705 w 849609"/>
              <a:gd name="connsiteY55" fmla="*/ 406302 h 732155"/>
              <a:gd name="connsiteX56" fmla="*/ 373966 w 849609"/>
              <a:gd name="connsiteY56" fmla="*/ 365249 h 732155"/>
              <a:gd name="connsiteX57" fmla="*/ 346534 w 849609"/>
              <a:gd name="connsiteY57" fmla="*/ 286573 h 732155"/>
              <a:gd name="connsiteX58" fmla="*/ 218613 w 849609"/>
              <a:gd name="connsiteY58" fmla="*/ 290478 h 732155"/>
              <a:gd name="connsiteX59" fmla="*/ 213089 w 849609"/>
              <a:gd name="connsiteY59" fmla="*/ 426781 h 732155"/>
              <a:gd name="connsiteX60" fmla="*/ 289003 w 849609"/>
              <a:gd name="connsiteY60" fmla="*/ 468215 h 732155"/>
              <a:gd name="connsiteX61" fmla="*/ 361583 w 849609"/>
              <a:gd name="connsiteY61" fmla="*/ 417161 h 732155"/>
              <a:gd name="connsiteX62" fmla="*/ 373871 w 849609"/>
              <a:gd name="connsiteY62" fmla="*/ 365154 h 732155"/>
              <a:gd name="connsiteX63" fmla="*/ 280145 w 849609"/>
              <a:gd name="connsiteY63" fmla="*/ 500218 h 732155"/>
              <a:gd name="connsiteX64" fmla="*/ 263095 w 849609"/>
              <a:gd name="connsiteY64" fmla="*/ 498409 h 732155"/>
              <a:gd name="connsiteX65" fmla="*/ 250998 w 849609"/>
              <a:gd name="connsiteY65" fmla="*/ 501743 h 732155"/>
              <a:gd name="connsiteX66" fmla="*/ 253379 w 849609"/>
              <a:gd name="connsiteY66" fmla="*/ 513172 h 732155"/>
              <a:gd name="connsiteX67" fmla="*/ 285098 w 849609"/>
              <a:gd name="connsiteY67" fmla="*/ 528127 h 732155"/>
              <a:gd name="connsiteX68" fmla="*/ 317387 w 849609"/>
              <a:gd name="connsiteY68" fmla="*/ 510505 h 732155"/>
              <a:gd name="connsiteX69" fmla="*/ 318530 w 849609"/>
              <a:gd name="connsiteY69" fmla="*/ 499171 h 732155"/>
              <a:gd name="connsiteX70" fmla="*/ 307291 w 849609"/>
              <a:gd name="connsiteY70" fmla="*/ 497837 h 732155"/>
              <a:gd name="connsiteX71" fmla="*/ 280049 w 849609"/>
              <a:gd name="connsiteY71" fmla="*/ 500218 h 73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849609" h="732155">
                <a:moveTo>
                  <a:pt x="215184" y="476406"/>
                </a:moveTo>
                <a:cubicBezTo>
                  <a:pt x="167654" y="432210"/>
                  <a:pt x="153557" y="381442"/>
                  <a:pt x="168035" y="324101"/>
                </a:cubicBezTo>
                <a:cubicBezTo>
                  <a:pt x="180227" y="275714"/>
                  <a:pt x="210136" y="241424"/>
                  <a:pt x="259952" y="228566"/>
                </a:cubicBezTo>
                <a:cubicBezTo>
                  <a:pt x="273382" y="225137"/>
                  <a:pt x="276716" y="218659"/>
                  <a:pt x="276620" y="205991"/>
                </a:cubicBezTo>
                <a:cubicBezTo>
                  <a:pt x="276144" y="158747"/>
                  <a:pt x="276239" y="111599"/>
                  <a:pt x="276525" y="64355"/>
                </a:cubicBezTo>
                <a:cubicBezTo>
                  <a:pt x="276716" y="22921"/>
                  <a:pt x="298718" y="346"/>
                  <a:pt x="340438" y="251"/>
                </a:cubicBezTo>
                <a:cubicBezTo>
                  <a:pt x="489504" y="-130"/>
                  <a:pt x="638570" y="-34"/>
                  <a:pt x="787637" y="251"/>
                </a:cubicBezTo>
                <a:cubicBezTo>
                  <a:pt x="826308" y="251"/>
                  <a:pt x="849168" y="23588"/>
                  <a:pt x="849359" y="62259"/>
                </a:cubicBezTo>
                <a:cubicBezTo>
                  <a:pt x="849740" y="150651"/>
                  <a:pt x="849644" y="238948"/>
                  <a:pt x="849359" y="327340"/>
                </a:cubicBezTo>
                <a:cubicBezTo>
                  <a:pt x="849168" y="366107"/>
                  <a:pt x="826975" y="388586"/>
                  <a:pt x="787351" y="389157"/>
                </a:cubicBezTo>
                <a:cubicBezTo>
                  <a:pt x="740869" y="389729"/>
                  <a:pt x="694387" y="389157"/>
                  <a:pt x="647905" y="388205"/>
                </a:cubicBezTo>
                <a:cubicBezTo>
                  <a:pt x="636475" y="388014"/>
                  <a:pt x="629522" y="392205"/>
                  <a:pt x="622378" y="400682"/>
                </a:cubicBezTo>
                <a:cubicBezTo>
                  <a:pt x="600566" y="426400"/>
                  <a:pt x="577896" y="451260"/>
                  <a:pt x="555322" y="476406"/>
                </a:cubicBezTo>
                <a:cubicBezTo>
                  <a:pt x="552369" y="479645"/>
                  <a:pt x="549988" y="485455"/>
                  <a:pt x="544273" y="483074"/>
                </a:cubicBezTo>
                <a:cubicBezTo>
                  <a:pt x="538939" y="480788"/>
                  <a:pt x="540272" y="474977"/>
                  <a:pt x="540272" y="470501"/>
                </a:cubicBezTo>
                <a:cubicBezTo>
                  <a:pt x="539987" y="449641"/>
                  <a:pt x="539701" y="428686"/>
                  <a:pt x="540272" y="407826"/>
                </a:cubicBezTo>
                <a:cubicBezTo>
                  <a:pt x="540558" y="395158"/>
                  <a:pt x="535796" y="389347"/>
                  <a:pt x="522556" y="389443"/>
                </a:cubicBezTo>
                <a:cubicBezTo>
                  <a:pt x="488837" y="389824"/>
                  <a:pt x="455119" y="389824"/>
                  <a:pt x="421400" y="389443"/>
                </a:cubicBezTo>
                <a:cubicBezTo>
                  <a:pt x="410351" y="389347"/>
                  <a:pt x="403589" y="393253"/>
                  <a:pt x="400636" y="404207"/>
                </a:cubicBezTo>
                <a:cubicBezTo>
                  <a:pt x="394254" y="428209"/>
                  <a:pt x="381872" y="448879"/>
                  <a:pt x="364631" y="466595"/>
                </a:cubicBezTo>
                <a:cubicBezTo>
                  <a:pt x="356154" y="475263"/>
                  <a:pt x="359774" y="478597"/>
                  <a:pt x="369394" y="481168"/>
                </a:cubicBezTo>
                <a:cubicBezTo>
                  <a:pt x="404446" y="490789"/>
                  <a:pt x="438355" y="504029"/>
                  <a:pt x="474359" y="510791"/>
                </a:cubicBezTo>
                <a:cubicBezTo>
                  <a:pt x="526461" y="520602"/>
                  <a:pt x="552941" y="550796"/>
                  <a:pt x="558751" y="603946"/>
                </a:cubicBezTo>
                <a:cubicBezTo>
                  <a:pt x="562561" y="638807"/>
                  <a:pt x="566085" y="673574"/>
                  <a:pt x="569514" y="708435"/>
                </a:cubicBezTo>
                <a:cubicBezTo>
                  <a:pt x="570657" y="719579"/>
                  <a:pt x="571229" y="729580"/>
                  <a:pt x="555036" y="731581"/>
                </a:cubicBezTo>
                <a:cubicBezTo>
                  <a:pt x="538748" y="733486"/>
                  <a:pt x="539225" y="722913"/>
                  <a:pt x="538177" y="713102"/>
                </a:cubicBezTo>
                <a:cubicBezTo>
                  <a:pt x="534462" y="678908"/>
                  <a:pt x="530557" y="644808"/>
                  <a:pt x="527890" y="610613"/>
                </a:cubicBezTo>
                <a:cubicBezTo>
                  <a:pt x="524747" y="570322"/>
                  <a:pt x="511031" y="550606"/>
                  <a:pt x="471502" y="543081"/>
                </a:cubicBezTo>
                <a:cubicBezTo>
                  <a:pt x="436164" y="536318"/>
                  <a:pt x="402922" y="523650"/>
                  <a:pt x="368632" y="513649"/>
                </a:cubicBezTo>
                <a:cubicBezTo>
                  <a:pt x="357773" y="510505"/>
                  <a:pt x="352344" y="511363"/>
                  <a:pt x="346915" y="522793"/>
                </a:cubicBezTo>
                <a:cubicBezTo>
                  <a:pt x="334723" y="548510"/>
                  <a:pt x="311768" y="559655"/>
                  <a:pt x="284336" y="559940"/>
                </a:cubicBezTo>
                <a:cubicBezTo>
                  <a:pt x="257475" y="560226"/>
                  <a:pt x="235282" y="548605"/>
                  <a:pt x="223185" y="524126"/>
                </a:cubicBezTo>
                <a:cubicBezTo>
                  <a:pt x="216613" y="510887"/>
                  <a:pt x="209088" y="510791"/>
                  <a:pt x="197277" y="514220"/>
                </a:cubicBezTo>
                <a:cubicBezTo>
                  <a:pt x="163749" y="524222"/>
                  <a:pt x="130697" y="535461"/>
                  <a:pt x="96407" y="543367"/>
                </a:cubicBezTo>
                <a:cubicBezTo>
                  <a:pt x="65832" y="550415"/>
                  <a:pt x="43353" y="567560"/>
                  <a:pt x="41639" y="604041"/>
                </a:cubicBezTo>
                <a:cubicBezTo>
                  <a:pt x="40019" y="640331"/>
                  <a:pt x="35066" y="676431"/>
                  <a:pt x="31637" y="712626"/>
                </a:cubicBezTo>
                <a:cubicBezTo>
                  <a:pt x="30685" y="722627"/>
                  <a:pt x="31923" y="733295"/>
                  <a:pt x="15635" y="732057"/>
                </a:cubicBezTo>
                <a:cubicBezTo>
                  <a:pt x="395" y="730819"/>
                  <a:pt x="-938" y="723389"/>
                  <a:pt x="395" y="710530"/>
                </a:cubicBezTo>
                <a:cubicBezTo>
                  <a:pt x="4205" y="673669"/>
                  <a:pt x="6491" y="636712"/>
                  <a:pt x="10206" y="599850"/>
                </a:cubicBezTo>
                <a:cubicBezTo>
                  <a:pt x="15064" y="551177"/>
                  <a:pt x="47830" y="518030"/>
                  <a:pt x="99074" y="509839"/>
                </a:cubicBezTo>
                <a:cubicBezTo>
                  <a:pt x="137936" y="503647"/>
                  <a:pt x="173465" y="486884"/>
                  <a:pt x="215279" y="476501"/>
                </a:cubicBezTo>
                <a:close/>
                <a:moveTo>
                  <a:pt x="573800" y="406302"/>
                </a:moveTo>
                <a:cubicBezTo>
                  <a:pt x="584659" y="400111"/>
                  <a:pt x="590469" y="391443"/>
                  <a:pt x="595994" y="383442"/>
                </a:cubicBezTo>
                <a:cubicBezTo>
                  <a:pt x="610948" y="361630"/>
                  <a:pt x="630665" y="355343"/>
                  <a:pt x="656668" y="356391"/>
                </a:cubicBezTo>
                <a:cubicBezTo>
                  <a:pt x="699721" y="358201"/>
                  <a:pt x="742964" y="356772"/>
                  <a:pt x="786113" y="356391"/>
                </a:cubicBezTo>
                <a:cubicBezTo>
                  <a:pt x="806972" y="356105"/>
                  <a:pt x="817831" y="347438"/>
                  <a:pt x="817926" y="328102"/>
                </a:cubicBezTo>
                <a:cubicBezTo>
                  <a:pt x="818498" y="239138"/>
                  <a:pt x="818307" y="150175"/>
                  <a:pt x="817926" y="61116"/>
                </a:cubicBezTo>
                <a:cubicBezTo>
                  <a:pt x="817926" y="42638"/>
                  <a:pt x="808211" y="33017"/>
                  <a:pt x="788684" y="33017"/>
                </a:cubicBezTo>
                <a:cubicBezTo>
                  <a:pt x="638380" y="33208"/>
                  <a:pt x="487980" y="33017"/>
                  <a:pt x="337676" y="33208"/>
                </a:cubicBezTo>
                <a:cubicBezTo>
                  <a:pt x="316244" y="33208"/>
                  <a:pt x="308053" y="41113"/>
                  <a:pt x="307862" y="62450"/>
                </a:cubicBezTo>
                <a:cubicBezTo>
                  <a:pt x="307291" y="112361"/>
                  <a:pt x="307672" y="162176"/>
                  <a:pt x="307386" y="212087"/>
                </a:cubicBezTo>
                <a:cubicBezTo>
                  <a:pt x="307386" y="222088"/>
                  <a:pt x="310434" y="227994"/>
                  <a:pt x="320435" y="231804"/>
                </a:cubicBezTo>
                <a:cubicBezTo>
                  <a:pt x="369203" y="250283"/>
                  <a:pt x="395207" y="287621"/>
                  <a:pt x="403589" y="337627"/>
                </a:cubicBezTo>
                <a:cubicBezTo>
                  <a:pt x="406065" y="352391"/>
                  <a:pt x="412637" y="356772"/>
                  <a:pt x="426258" y="356582"/>
                </a:cubicBezTo>
                <a:cubicBezTo>
                  <a:pt x="458643" y="356201"/>
                  <a:pt x="490933" y="356582"/>
                  <a:pt x="523318" y="356486"/>
                </a:cubicBezTo>
                <a:cubicBezTo>
                  <a:pt x="555512" y="356486"/>
                  <a:pt x="572308" y="373088"/>
                  <a:pt x="573705" y="406302"/>
                </a:cubicBezTo>
                <a:close/>
                <a:moveTo>
                  <a:pt x="373966" y="365249"/>
                </a:moveTo>
                <a:cubicBezTo>
                  <a:pt x="373966" y="332483"/>
                  <a:pt x="364822" y="307147"/>
                  <a:pt x="346534" y="286573"/>
                </a:cubicBezTo>
                <a:cubicBezTo>
                  <a:pt x="309958" y="245520"/>
                  <a:pt x="252522" y="247234"/>
                  <a:pt x="218613" y="290478"/>
                </a:cubicBezTo>
                <a:cubicBezTo>
                  <a:pt x="188514" y="328864"/>
                  <a:pt x="186133" y="386300"/>
                  <a:pt x="213089" y="426781"/>
                </a:cubicBezTo>
                <a:cubicBezTo>
                  <a:pt x="231091" y="453832"/>
                  <a:pt x="255856" y="470501"/>
                  <a:pt x="289003" y="468215"/>
                </a:cubicBezTo>
                <a:cubicBezTo>
                  <a:pt x="322626" y="465833"/>
                  <a:pt x="346248" y="446402"/>
                  <a:pt x="361583" y="417161"/>
                </a:cubicBezTo>
                <a:cubicBezTo>
                  <a:pt x="370442" y="400206"/>
                  <a:pt x="375014" y="382013"/>
                  <a:pt x="373871" y="365154"/>
                </a:cubicBezTo>
                <a:close/>
                <a:moveTo>
                  <a:pt x="280145" y="500218"/>
                </a:moveTo>
                <a:cubicBezTo>
                  <a:pt x="272525" y="499361"/>
                  <a:pt x="267762" y="498980"/>
                  <a:pt x="263095" y="498409"/>
                </a:cubicBezTo>
                <a:cubicBezTo>
                  <a:pt x="258618" y="497837"/>
                  <a:pt x="253379" y="495551"/>
                  <a:pt x="250998" y="501743"/>
                </a:cubicBezTo>
                <a:cubicBezTo>
                  <a:pt x="249474" y="505743"/>
                  <a:pt x="250903" y="509839"/>
                  <a:pt x="253379" y="513172"/>
                </a:cubicBezTo>
                <a:cubicBezTo>
                  <a:pt x="261380" y="523555"/>
                  <a:pt x="272620" y="528508"/>
                  <a:pt x="285098" y="528127"/>
                </a:cubicBezTo>
                <a:cubicBezTo>
                  <a:pt x="298242" y="527746"/>
                  <a:pt x="310053" y="522602"/>
                  <a:pt x="317387" y="510505"/>
                </a:cubicBezTo>
                <a:cubicBezTo>
                  <a:pt x="319483" y="506981"/>
                  <a:pt x="321293" y="502886"/>
                  <a:pt x="318530" y="499171"/>
                </a:cubicBezTo>
                <a:cubicBezTo>
                  <a:pt x="315578" y="495266"/>
                  <a:pt x="311291" y="497456"/>
                  <a:pt x="307291" y="497837"/>
                </a:cubicBezTo>
                <a:cubicBezTo>
                  <a:pt x="297290" y="498885"/>
                  <a:pt x="287193" y="499647"/>
                  <a:pt x="280049" y="500218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5" name="Forma libre: forma 184">
            <a:extLst>
              <a:ext uri="{FF2B5EF4-FFF2-40B4-BE49-F238E27FC236}">
                <a16:creationId xmlns:a16="http://schemas.microsoft.com/office/drawing/2014/main" id="{B6041FB5-21F9-4279-986C-C54C31793542}"/>
              </a:ext>
            </a:extLst>
          </p:cNvPr>
          <p:cNvSpPr/>
          <p:nvPr/>
        </p:nvSpPr>
        <p:spPr>
          <a:xfrm>
            <a:off x="5133711" y="3107792"/>
            <a:ext cx="297178" cy="679248"/>
          </a:xfrm>
          <a:custGeom>
            <a:avLst/>
            <a:gdLst>
              <a:gd name="connsiteX0" fmla="*/ 318 w 297178"/>
              <a:gd name="connsiteY0" fmla="*/ 303390 h 679248"/>
              <a:gd name="connsiteX1" fmla="*/ 128 w 297178"/>
              <a:gd name="connsiteY1" fmla="*/ 228523 h 679248"/>
              <a:gd name="connsiteX2" fmla="*/ 56135 w 297178"/>
              <a:gd name="connsiteY2" fmla="*/ 139083 h 679248"/>
              <a:gd name="connsiteX3" fmla="*/ 67089 w 297178"/>
              <a:gd name="connsiteY3" fmla="*/ 133940 h 679248"/>
              <a:gd name="connsiteX4" fmla="*/ 84615 w 297178"/>
              <a:gd name="connsiteY4" fmla="*/ 96316 h 679248"/>
              <a:gd name="connsiteX5" fmla="*/ 113952 w 297178"/>
              <a:gd name="connsiteY5" fmla="*/ 10972 h 679248"/>
              <a:gd name="connsiteX6" fmla="*/ 187770 w 297178"/>
              <a:gd name="connsiteY6" fmla="*/ 12782 h 679248"/>
              <a:gd name="connsiteX7" fmla="*/ 212535 w 297178"/>
              <a:gd name="connsiteY7" fmla="*/ 101650 h 679248"/>
              <a:gd name="connsiteX8" fmla="*/ 227394 w 297178"/>
              <a:gd name="connsiteY8" fmla="*/ 132701 h 679248"/>
              <a:gd name="connsiteX9" fmla="*/ 274448 w 297178"/>
              <a:gd name="connsiteY9" fmla="*/ 159752 h 679248"/>
              <a:gd name="connsiteX10" fmla="*/ 296927 w 297178"/>
              <a:gd name="connsiteY10" fmla="*/ 209854 h 679248"/>
              <a:gd name="connsiteX11" fmla="*/ 296927 w 297178"/>
              <a:gd name="connsiteY11" fmla="*/ 395973 h 679248"/>
              <a:gd name="connsiteX12" fmla="*/ 262351 w 297178"/>
              <a:gd name="connsiteY12" fmla="*/ 438740 h 679248"/>
              <a:gd name="connsiteX13" fmla="*/ 241206 w 297178"/>
              <a:gd name="connsiteY13" fmla="*/ 462266 h 679248"/>
              <a:gd name="connsiteX14" fmla="*/ 232062 w 297178"/>
              <a:gd name="connsiteY14" fmla="*/ 577138 h 679248"/>
              <a:gd name="connsiteX15" fmla="*/ 224346 w 297178"/>
              <a:gd name="connsiteY15" fmla="*/ 663720 h 679248"/>
              <a:gd name="connsiteX16" fmla="*/ 207773 w 297178"/>
              <a:gd name="connsiteY16" fmla="*/ 679246 h 679248"/>
              <a:gd name="connsiteX17" fmla="*/ 90425 w 297178"/>
              <a:gd name="connsiteY17" fmla="*/ 679246 h 679248"/>
              <a:gd name="connsiteX18" fmla="*/ 72994 w 297178"/>
              <a:gd name="connsiteY18" fmla="*/ 657339 h 679248"/>
              <a:gd name="connsiteX19" fmla="*/ 64231 w 297178"/>
              <a:gd name="connsiteY19" fmla="*/ 550563 h 679248"/>
              <a:gd name="connsiteX20" fmla="*/ 56421 w 297178"/>
              <a:gd name="connsiteY20" fmla="*/ 455885 h 679248"/>
              <a:gd name="connsiteX21" fmla="*/ 40800 w 297178"/>
              <a:gd name="connsiteY21" fmla="*/ 439502 h 679248"/>
              <a:gd name="connsiteX22" fmla="*/ 604 w 297178"/>
              <a:gd name="connsiteY22" fmla="*/ 392353 h 679248"/>
              <a:gd name="connsiteX23" fmla="*/ 414 w 297178"/>
              <a:gd name="connsiteY23" fmla="*/ 303294 h 679248"/>
              <a:gd name="connsiteX24" fmla="*/ 318 w 297178"/>
              <a:gd name="connsiteY24" fmla="*/ 303294 h 679248"/>
              <a:gd name="connsiteX25" fmla="*/ 165291 w 297178"/>
              <a:gd name="connsiteY25" fmla="*/ 522465 h 679248"/>
              <a:gd name="connsiteX26" fmla="*/ 166149 w 297178"/>
              <a:gd name="connsiteY26" fmla="*/ 522465 h 679248"/>
              <a:gd name="connsiteX27" fmla="*/ 166244 w 297178"/>
              <a:gd name="connsiteY27" fmla="*/ 625716 h 679248"/>
              <a:gd name="connsiteX28" fmla="*/ 179293 w 297178"/>
              <a:gd name="connsiteY28" fmla="*/ 648194 h 679248"/>
              <a:gd name="connsiteX29" fmla="*/ 196152 w 297178"/>
              <a:gd name="connsiteY29" fmla="*/ 628192 h 679248"/>
              <a:gd name="connsiteX30" fmla="*/ 213393 w 297178"/>
              <a:gd name="connsiteY30" fmla="*/ 392353 h 679248"/>
              <a:gd name="connsiteX31" fmla="*/ 213488 w 297178"/>
              <a:gd name="connsiteY31" fmla="*/ 244620 h 679248"/>
              <a:gd name="connsiteX32" fmla="*/ 229109 w 297178"/>
              <a:gd name="connsiteY32" fmla="*/ 224427 h 679248"/>
              <a:gd name="connsiteX33" fmla="*/ 244444 w 297178"/>
              <a:gd name="connsiteY33" fmla="*/ 245097 h 679248"/>
              <a:gd name="connsiteX34" fmla="*/ 244444 w 297178"/>
              <a:gd name="connsiteY34" fmla="*/ 380732 h 679248"/>
              <a:gd name="connsiteX35" fmla="*/ 245111 w 297178"/>
              <a:gd name="connsiteY35" fmla="*/ 396925 h 679248"/>
              <a:gd name="connsiteX36" fmla="*/ 255207 w 297178"/>
              <a:gd name="connsiteY36" fmla="*/ 407498 h 679248"/>
              <a:gd name="connsiteX37" fmla="*/ 265494 w 297178"/>
              <a:gd name="connsiteY37" fmla="*/ 396734 h 679248"/>
              <a:gd name="connsiteX38" fmla="*/ 266161 w 297178"/>
              <a:gd name="connsiteY38" fmla="*/ 382638 h 679248"/>
              <a:gd name="connsiteX39" fmla="*/ 266447 w 297178"/>
              <a:gd name="connsiteY39" fmla="*/ 222808 h 679248"/>
              <a:gd name="connsiteX40" fmla="*/ 233205 w 297178"/>
              <a:gd name="connsiteY40" fmla="*/ 170230 h 679248"/>
              <a:gd name="connsiteX41" fmla="*/ 149385 w 297178"/>
              <a:gd name="connsiteY41" fmla="*/ 147751 h 679248"/>
              <a:gd name="connsiteX42" fmla="*/ 55182 w 297178"/>
              <a:gd name="connsiteY42" fmla="*/ 176326 h 679248"/>
              <a:gd name="connsiteX43" fmla="*/ 33275 w 297178"/>
              <a:gd name="connsiteY43" fmla="*/ 214331 h 679248"/>
              <a:gd name="connsiteX44" fmla="*/ 33465 w 297178"/>
              <a:gd name="connsiteY44" fmla="*/ 386352 h 679248"/>
              <a:gd name="connsiteX45" fmla="*/ 43943 w 297178"/>
              <a:gd name="connsiteY45" fmla="*/ 407117 h 679248"/>
              <a:gd name="connsiteX46" fmla="*/ 55087 w 297178"/>
              <a:gd name="connsiteY46" fmla="*/ 387019 h 679248"/>
              <a:gd name="connsiteX47" fmla="*/ 55182 w 297178"/>
              <a:gd name="connsiteY47" fmla="*/ 374922 h 679248"/>
              <a:gd name="connsiteX48" fmla="*/ 55182 w 297178"/>
              <a:gd name="connsiteY48" fmla="*/ 241382 h 679248"/>
              <a:gd name="connsiteX49" fmla="*/ 67374 w 297178"/>
              <a:gd name="connsiteY49" fmla="*/ 224904 h 679248"/>
              <a:gd name="connsiteX50" fmla="*/ 85091 w 297178"/>
              <a:gd name="connsiteY50" fmla="*/ 239667 h 679248"/>
              <a:gd name="connsiteX51" fmla="*/ 85567 w 297178"/>
              <a:gd name="connsiteY51" fmla="*/ 267957 h 679248"/>
              <a:gd name="connsiteX52" fmla="*/ 102903 w 297178"/>
              <a:gd name="connsiteY52" fmla="*/ 633335 h 679248"/>
              <a:gd name="connsiteX53" fmla="*/ 127287 w 297178"/>
              <a:gd name="connsiteY53" fmla="*/ 646861 h 679248"/>
              <a:gd name="connsiteX54" fmla="*/ 132811 w 297178"/>
              <a:gd name="connsiteY54" fmla="*/ 626668 h 679248"/>
              <a:gd name="connsiteX55" fmla="*/ 133002 w 297178"/>
              <a:gd name="connsiteY55" fmla="*/ 416165 h 679248"/>
              <a:gd name="connsiteX56" fmla="*/ 150147 w 297178"/>
              <a:gd name="connsiteY56" fmla="*/ 397211 h 679248"/>
              <a:gd name="connsiteX57" fmla="*/ 165291 w 297178"/>
              <a:gd name="connsiteY57" fmla="*/ 415404 h 679248"/>
              <a:gd name="connsiteX58" fmla="*/ 165196 w 297178"/>
              <a:gd name="connsiteY58" fmla="*/ 522655 h 679248"/>
              <a:gd name="connsiteX59" fmla="*/ 185770 w 297178"/>
              <a:gd name="connsiteY59" fmla="*/ 75552 h 679248"/>
              <a:gd name="connsiteX60" fmla="*/ 150623 w 297178"/>
              <a:gd name="connsiteY60" fmla="*/ 31641 h 679248"/>
              <a:gd name="connsiteX61" fmla="*/ 112713 w 297178"/>
              <a:gd name="connsiteY61" fmla="*/ 75266 h 679248"/>
              <a:gd name="connsiteX62" fmla="*/ 149194 w 297178"/>
              <a:gd name="connsiteY62" fmla="*/ 117938 h 679248"/>
              <a:gd name="connsiteX63" fmla="*/ 185770 w 297178"/>
              <a:gd name="connsiteY63" fmla="*/ 75552 h 67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97178" h="679248">
                <a:moveTo>
                  <a:pt x="318" y="303390"/>
                </a:moveTo>
                <a:cubicBezTo>
                  <a:pt x="318" y="278434"/>
                  <a:pt x="1176" y="253479"/>
                  <a:pt x="128" y="228523"/>
                </a:cubicBezTo>
                <a:cubicBezTo>
                  <a:pt x="-1777" y="185470"/>
                  <a:pt x="17654" y="156514"/>
                  <a:pt x="56135" y="139083"/>
                </a:cubicBezTo>
                <a:cubicBezTo>
                  <a:pt x="59850" y="137464"/>
                  <a:pt x="63279" y="135083"/>
                  <a:pt x="67089" y="133940"/>
                </a:cubicBezTo>
                <a:cubicBezTo>
                  <a:pt x="87853" y="128225"/>
                  <a:pt x="93854" y="118795"/>
                  <a:pt x="84615" y="96316"/>
                </a:cubicBezTo>
                <a:cubicBezTo>
                  <a:pt x="71946" y="65455"/>
                  <a:pt x="86329" y="30212"/>
                  <a:pt x="113952" y="10972"/>
                </a:cubicBezTo>
                <a:cubicBezTo>
                  <a:pt x="135954" y="-4268"/>
                  <a:pt x="165768" y="-3601"/>
                  <a:pt x="187770" y="12782"/>
                </a:cubicBezTo>
                <a:cubicBezTo>
                  <a:pt x="213964" y="32213"/>
                  <a:pt x="226347" y="69836"/>
                  <a:pt x="212535" y="101650"/>
                </a:cubicBezTo>
                <a:cubicBezTo>
                  <a:pt x="203963" y="121367"/>
                  <a:pt x="210249" y="127558"/>
                  <a:pt x="227394" y="132701"/>
                </a:cubicBezTo>
                <a:cubicBezTo>
                  <a:pt x="245016" y="137940"/>
                  <a:pt x="260541" y="147846"/>
                  <a:pt x="274448" y="159752"/>
                </a:cubicBezTo>
                <a:cubicBezTo>
                  <a:pt x="289688" y="172802"/>
                  <a:pt x="296832" y="190042"/>
                  <a:pt x="296927" y="209854"/>
                </a:cubicBezTo>
                <a:cubicBezTo>
                  <a:pt x="297213" y="271862"/>
                  <a:pt x="297308" y="333965"/>
                  <a:pt x="296927" y="395973"/>
                </a:cubicBezTo>
                <a:cubicBezTo>
                  <a:pt x="296736" y="419975"/>
                  <a:pt x="284735" y="436263"/>
                  <a:pt x="262351" y="438740"/>
                </a:cubicBezTo>
                <a:cubicBezTo>
                  <a:pt x="245968" y="440549"/>
                  <a:pt x="242253" y="448932"/>
                  <a:pt x="241206" y="462266"/>
                </a:cubicBezTo>
                <a:cubicBezTo>
                  <a:pt x="238158" y="500557"/>
                  <a:pt x="235300" y="538848"/>
                  <a:pt x="232062" y="577138"/>
                </a:cubicBezTo>
                <a:cubicBezTo>
                  <a:pt x="229680" y="605999"/>
                  <a:pt x="226632" y="634859"/>
                  <a:pt x="224346" y="663720"/>
                </a:cubicBezTo>
                <a:cubicBezTo>
                  <a:pt x="223489" y="674674"/>
                  <a:pt x="218536" y="679246"/>
                  <a:pt x="207773" y="679246"/>
                </a:cubicBezTo>
                <a:cubicBezTo>
                  <a:pt x="168625" y="679056"/>
                  <a:pt x="129573" y="678865"/>
                  <a:pt x="90425" y="679246"/>
                </a:cubicBezTo>
                <a:cubicBezTo>
                  <a:pt x="74423" y="679436"/>
                  <a:pt x="73947" y="668007"/>
                  <a:pt x="72994" y="657339"/>
                </a:cubicBezTo>
                <a:cubicBezTo>
                  <a:pt x="69755" y="621810"/>
                  <a:pt x="67184" y="586187"/>
                  <a:pt x="64231" y="550563"/>
                </a:cubicBezTo>
                <a:cubicBezTo>
                  <a:pt x="61659" y="519035"/>
                  <a:pt x="58516" y="487508"/>
                  <a:pt x="56421" y="455885"/>
                </a:cubicBezTo>
                <a:cubicBezTo>
                  <a:pt x="55659" y="445217"/>
                  <a:pt x="51753" y="441216"/>
                  <a:pt x="40800" y="439502"/>
                </a:cubicBezTo>
                <a:cubicBezTo>
                  <a:pt x="13844" y="435406"/>
                  <a:pt x="1271" y="420452"/>
                  <a:pt x="604" y="392353"/>
                </a:cubicBezTo>
                <a:cubicBezTo>
                  <a:pt x="-158" y="362730"/>
                  <a:pt x="414" y="333012"/>
                  <a:pt x="414" y="303294"/>
                </a:cubicBezTo>
                <a:lnTo>
                  <a:pt x="318" y="303294"/>
                </a:lnTo>
                <a:close/>
                <a:moveTo>
                  <a:pt x="165291" y="522465"/>
                </a:moveTo>
                <a:cubicBezTo>
                  <a:pt x="165291" y="522465"/>
                  <a:pt x="165863" y="522465"/>
                  <a:pt x="166149" y="522465"/>
                </a:cubicBezTo>
                <a:cubicBezTo>
                  <a:pt x="166149" y="556850"/>
                  <a:pt x="165958" y="591235"/>
                  <a:pt x="166244" y="625716"/>
                </a:cubicBezTo>
                <a:cubicBezTo>
                  <a:pt x="166244" y="635241"/>
                  <a:pt x="163482" y="647051"/>
                  <a:pt x="179293" y="648194"/>
                </a:cubicBezTo>
                <a:cubicBezTo>
                  <a:pt x="194438" y="649242"/>
                  <a:pt x="195486" y="638098"/>
                  <a:pt x="196152" y="628192"/>
                </a:cubicBezTo>
                <a:cubicBezTo>
                  <a:pt x="201201" y="549516"/>
                  <a:pt x="211964" y="471220"/>
                  <a:pt x="213393" y="392353"/>
                </a:cubicBezTo>
                <a:cubicBezTo>
                  <a:pt x="214250" y="343109"/>
                  <a:pt x="213678" y="293865"/>
                  <a:pt x="213488" y="244620"/>
                </a:cubicBezTo>
                <a:cubicBezTo>
                  <a:pt x="213488" y="233476"/>
                  <a:pt x="214345" y="224237"/>
                  <a:pt x="229109" y="224427"/>
                </a:cubicBezTo>
                <a:cubicBezTo>
                  <a:pt x="243873" y="224618"/>
                  <a:pt x="244444" y="234143"/>
                  <a:pt x="244444" y="245097"/>
                </a:cubicBezTo>
                <a:cubicBezTo>
                  <a:pt x="244349" y="290340"/>
                  <a:pt x="244444" y="335489"/>
                  <a:pt x="244444" y="380732"/>
                </a:cubicBezTo>
                <a:cubicBezTo>
                  <a:pt x="244444" y="386162"/>
                  <a:pt x="244444" y="391591"/>
                  <a:pt x="245111" y="396925"/>
                </a:cubicBezTo>
                <a:cubicBezTo>
                  <a:pt x="245873" y="402545"/>
                  <a:pt x="248635" y="407688"/>
                  <a:pt x="255207" y="407498"/>
                </a:cubicBezTo>
                <a:cubicBezTo>
                  <a:pt x="261589" y="407307"/>
                  <a:pt x="264542" y="402449"/>
                  <a:pt x="265494" y="396734"/>
                </a:cubicBezTo>
                <a:cubicBezTo>
                  <a:pt x="266256" y="392163"/>
                  <a:pt x="266161" y="387305"/>
                  <a:pt x="266161" y="382638"/>
                </a:cubicBezTo>
                <a:cubicBezTo>
                  <a:pt x="266161" y="329298"/>
                  <a:pt x="265494" y="276053"/>
                  <a:pt x="266447" y="222808"/>
                </a:cubicBezTo>
                <a:cubicBezTo>
                  <a:pt x="266923" y="197090"/>
                  <a:pt x="255779" y="179660"/>
                  <a:pt x="233205" y="170230"/>
                </a:cubicBezTo>
                <a:cubicBezTo>
                  <a:pt x="206535" y="158990"/>
                  <a:pt x="181008" y="148513"/>
                  <a:pt x="149385" y="147751"/>
                </a:cubicBezTo>
                <a:cubicBezTo>
                  <a:pt x="112523" y="146894"/>
                  <a:pt x="84710" y="161181"/>
                  <a:pt x="55182" y="176326"/>
                </a:cubicBezTo>
                <a:cubicBezTo>
                  <a:pt x="40228" y="184041"/>
                  <a:pt x="33084" y="196900"/>
                  <a:pt x="33275" y="214331"/>
                </a:cubicBezTo>
                <a:cubicBezTo>
                  <a:pt x="33656" y="271671"/>
                  <a:pt x="33275" y="329012"/>
                  <a:pt x="33465" y="386352"/>
                </a:cubicBezTo>
                <a:cubicBezTo>
                  <a:pt x="33465" y="394925"/>
                  <a:pt x="32322" y="406736"/>
                  <a:pt x="43943" y="407117"/>
                </a:cubicBezTo>
                <a:cubicBezTo>
                  <a:pt x="55944" y="407498"/>
                  <a:pt x="54420" y="395496"/>
                  <a:pt x="55087" y="387019"/>
                </a:cubicBezTo>
                <a:cubicBezTo>
                  <a:pt x="55468" y="383018"/>
                  <a:pt x="55182" y="378923"/>
                  <a:pt x="55182" y="374922"/>
                </a:cubicBezTo>
                <a:cubicBezTo>
                  <a:pt x="55182" y="330440"/>
                  <a:pt x="55182" y="285864"/>
                  <a:pt x="55182" y="241382"/>
                </a:cubicBezTo>
                <a:cubicBezTo>
                  <a:pt x="55182" y="232619"/>
                  <a:pt x="55563" y="224713"/>
                  <a:pt x="67374" y="224904"/>
                </a:cubicBezTo>
                <a:cubicBezTo>
                  <a:pt x="77185" y="225094"/>
                  <a:pt x="84710" y="228142"/>
                  <a:pt x="85091" y="239667"/>
                </a:cubicBezTo>
                <a:cubicBezTo>
                  <a:pt x="85377" y="249097"/>
                  <a:pt x="85758" y="258527"/>
                  <a:pt x="85567" y="267957"/>
                </a:cubicBezTo>
                <a:cubicBezTo>
                  <a:pt x="82329" y="390162"/>
                  <a:pt x="91854" y="511797"/>
                  <a:pt x="102903" y="633335"/>
                </a:cubicBezTo>
                <a:cubicBezTo>
                  <a:pt x="104141" y="646480"/>
                  <a:pt x="116714" y="653243"/>
                  <a:pt x="127287" y="646861"/>
                </a:cubicBezTo>
                <a:cubicBezTo>
                  <a:pt x="135478" y="642003"/>
                  <a:pt x="132811" y="633716"/>
                  <a:pt x="132811" y="626668"/>
                </a:cubicBezTo>
                <a:cubicBezTo>
                  <a:pt x="133002" y="556469"/>
                  <a:pt x="133097" y="486365"/>
                  <a:pt x="133002" y="416165"/>
                </a:cubicBezTo>
                <a:cubicBezTo>
                  <a:pt x="133002" y="404164"/>
                  <a:pt x="136335" y="397115"/>
                  <a:pt x="150147" y="397211"/>
                </a:cubicBezTo>
                <a:cubicBezTo>
                  <a:pt x="163672" y="397211"/>
                  <a:pt x="165387" y="404450"/>
                  <a:pt x="165291" y="415404"/>
                </a:cubicBezTo>
                <a:cubicBezTo>
                  <a:pt x="165006" y="451122"/>
                  <a:pt x="165196" y="486936"/>
                  <a:pt x="165196" y="522655"/>
                </a:cubicBezTo>
                <a:close/>
                <a:moveTo>
                  <a:pt x="185770" y="75552"/>
                </a:moveTo>
                <a:cubicBezTo>
                  <a:pt x="186056" y="51929"/>
                  <a:pt x="170435" y="32403"/>
                  <a:pt x="150623" y="31641"/>
                </a:cubicBezTo>
                <a:cubicBezTo>
                  <a:pt x="130620" y="30879"/>
                  <a:pt x="112713" y="51453"/>
                  <a:pt x="112713" y="75266"/>
                </a:cubicBezTo>
                <a:cubicBezTo>
                  <a:pt x="112713" y="98792"/>
                  <a:pt x="128906" y="117747"/>
                  <a:pt x="149194" y="117938"/>
                </a:cubicBezTo>
                <a:cubicBezTo>
                  <a:pt x="169101" y="118128"/>
                  <a:pt x="185484" y="99173"/>
                  <a:pt x="185770" y="75552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6" name="Forma libre: forma 185">
            <a:extLst>
              <a:ext uri="{FF2B5EF4-FFF2-40B4-BE49-F238E27FC236}">
                <a16:creationId xmlns:a16="http://schemas.microsoft.com/office/drawing/2014/main" id="{8D01A578-4B24-4A3C-92DD-7733734D3604}"/>
              </a:ext>
            </a:extLst>
          </p:cNvPr>
          <p:cNvSpPr/>
          <p:nvPr/>
        </p:nvSpPr>
        <p:spPr>
          <a:xfrm>
            <a:off x="4578660" y="3107960"/>
            <a:ext cx="297820" cy="679443"/>
          </a:xfrm>
          <a:custGeom>
            <a:avLst/>
            <a:gdLst>
              <a:gd name="connsiteX0" fmla="*/ 297718 w 297820"/>
              <a:gd name="connsiteY0" fmla="*/ 305222 h 679443"/>
              <a:gd name="connsiteX1" fmla="*/ 297623 w 297820"/>
              <a:gd name="connsiteY1" fmla="*/ 396281 h 679443"/>
              <a:gd name="connsiteX2" fmla="*/ 266381 w 297820"/>
              <a:gd name="connsiteY2" fmla="*/ 437333 h 679443"/>
              <a:gd name="connsiteX3" fmla="*/ 241520 w 297820"/>
              <a:gd name="connsiteY3" fmla="*/ 466670 h 679443"/>
              <a:gd name="connsiteX4" fmla="*/ 228662 w 297820"/>
              <a:gd name="connsiteY4" fmla="*/ 631929 h 679443"/>
              <a:gd name="connsiteX5" fmla="*/ 179798 w 297820"/>
              <a:gd name="connsiteY5" fmla="*/ 678983 h 679443"/>
              <a:gd name="connsiteX6" fmla="*/ 98836 w 297820"/>
              <a:gd name="connsiteY6" fmla="*/ 679364 h 679443"/>
              <a:gd name="connsiteX7" fmla="*/ 73595 w 297820"/>
              <a:gd name="connsiteY7" fmla="*/ 656504 h 679443"/>
              <a:gd name="connsiteX8" fmla="*/ 60355 w 297820"/>
              <a:gd name="connsiteY8" fmla="*/ 491245 h 679443"/>
              <a:gd name="connsiteX9" fmla="*/ 58640 w 297820"/>
              <a:gd name="connsiteY9" fmla="*/ 469052 h 679443"/>
              <a:gd name="connsiteX10" fmla="*/ 32637 w 297820"/>
              <a:gd name="connsiteY10" fmla="*/ 437143 h 679443"/>
              <a:gd name="connsiteX11" fmla="*/ 3395 w 297820"/>
              <a:gd name="connsiteY11" fmla="*/ 402853 h 679443"/>
              <a:gd name="connsiteX12" fmla="*/ 4538 w 297820"/>
              <a:gd name="connsiteY12" fmla="*/ 196732 h 679443"/>
              <a:gd name="connsiteX13" fmla="*/ 54545 w 297820"/>
              <a:gd name="connsiteY13" fmla="*/ 139963 h 679443"/>
              <a:gd name="connsiteX14" fmla="*/ 89882 w 297820"/>
              <a:gd name="connsiteY14" fmla="*/ 121865 h 679443"/>
              <a:gd name="connsiteX15" fmla="*/ 81786 w 297820"/>
              <a:gd name="connsiteY15" fmla="*/ 84623 h 679443"/>
              <a:gd name="connsiteX16" fmla="*/ 117981 w 297820"/>
              <a:gd name="connsiteY16" fmla="*/ 8518 h 679443"/>
              <a:gd name="connsiteX17" fmla="*/ 191800 w 297820"/>
              <a:gd name="connsiteY17" fmla="*/ 14995 h 679443"/>
              <a:gd name="connsiteX18" fmla="*/ 214184 w 297820"/>
              <a:gd name="connsiteY18" fmla="*/ 99291 h 679443"/>
              <a:gd name="connsiteX19" fmla="*/ 230376 w 297820"/>
              <a:gd name="connsiteY19" fmla="*/ 133105 h 679443"/>
              <a:gd name="connsiteX20" fmla="*/ 267619 w 297820"/>
              <a:gd name="connsiteY20" fmla="*/ 153298 h 679443"/>
              <a:gd name="connsiteX21" fmla="*/ 297623 w 297820"/>
              <a:gd name="connsiteY21" fmla="*/ 212067 h 679443"/>
              <a:gd name="connsiteX22" fmla="*/ 297623 w 297820"/>
              <a:gd name="connsiteY22" fmla="*/ 305126 h 679443"/>
              <a:gd name="connsiteX23" fmla="*/ 166940 w 297820"/>
              <a:gd name="connsiteY23" fmla="*/ 521630 h 679443"/>
              <a:gd name="connsiteX24" fmla="*/ 167130 w 297820"/>
              <a:gd name="connsiteY24" fmla="*/ 521630 h 679443"/>
              <a:gd name="connsiteX25" fmla="*/ 167130 w 297820"/>
              <a:gd name="connsiteY25" fmla="*/ 628881 h 679443"/>
              <a:gd name="connsiteX26" fmla="*/ 181227 w 297820"/>
              <a:gd name="connsiteY26" fmla="*/ 648122 h 679443"/>
              <a:gd name="connsiteX27" fmla="*/ 197420 w 297820"/>
              <a:gd name="connsiteY27" fmla="*/ 629453 h 679443"/>
              <a:gd name="connsiteX28" fmla="*/ 214088 w 297820"/>
              <a:gd name="connsiteY28" fmla="*/ 395709 h 679443"/>
              <a:gd name="connsiteX29" fmla="*/ 214088 w 297820"/>
              <a:gd name="connsiteY29" fmla="*/ 245976 h 679443"/>
              <a:gd name="connsiteX30" fmla="*/ 230376 w 297820"/>
              <a:gd name="connsiteY30" fmla="*/ 224259 h 679443"/>
              <a:gd name="connsiteX31" fmla="*/ 245045 w 297820"/>
              <a:gd name="connsiteY31" fmla="*/ 245405 h 679443"/>
              <a:gd name="connsiteX32" fmla="*/ 245235 w 297820"/>
              <a:gd name="connsiteY32" fmla="*/ 385041 h 679443"/>
              <a:gd name="connsiteX33" fmla="*/ 256284 w 297820"/>
              <a:gd name="connsiteY33" fmla="*/ 406758 h 679443"/>
              <a:gd name="connsiteX34" fmla="*/ 266857 w 297820"/>
              <a:gd name="connsiteY34" fmla="*/ 386279 h 679443"/>
              <a:gd name="connsiteX35" fmla="*/ 267047 w 297820"/>
              <a:gd name="connsiteY35" fmla="*/ 216353 h 679443"/>
              <a:gd name="connsiteX36" fmla="*/ 253712 w 297820"/>
              <a:gd name="connsiteY36" fmla="*/ 183683 h 679443"/>
              <a:gd name="connsiteX37" fmla="*/ 175988 w 297820"/>
              <a:gd name="connsiteY37" fmla="*/ 147583 h 679443"/>
              <a:gd name="connsiteX38" fmla="*/ 62355 w 297820"/>
              <a:gd name="connsiteY38" fmla="*/ 171395 h 679443"/>
              <a:gd name="connsiteX39" fmla="*/ 34066 w 297820"/>
              <a:gd name="connsiteY39" fmla="*/ 218449 h 679443"/>
              <a:gd name="connsiteX40" fmla="*/ 34256 w 297820"/>
              <a:gd name="connsiteY40" fmla="*/ 353990 h 679443"/>
              <a:gd name="connsiteX41" fmla="*/ 34542 w 297820"/>
              <a:gd name="connsiteY41" fmla="*/ 394471 h 679443"/>
              <a:gd name="connsiteX42" fmla="*/ 44543 w 297820"/>
              <a:gd name="connsiteY42" fmla="*/ 407330 h 679443"/>
              <a:gd name="connsiteX43" fmla="*/ 55307 w 297820"/>
              <a:gd name="connsiteY43" fmla="*/ 395042 h 679443"/>
              <a:gd name="connsiteX44" fmla="*/ 56069 w 297820"/>
              <a:gd name="connsiteY44" fmla="*/ 376850 h 679443"/>
              <a:gd name="connsiteX45" fmla="*/ 56069 w 297820"/>
              <a:gd name="connsiteY45" fmla="*/ 245309 h 679443"/>
              <a:gd name="connsiteX46" fmla="*/ 70928 w 297820"/>
              <a:gd name="connsiteY46" fmla="*/ 224354 h 679443"/>
              <a:gd name="connsiteX47" fmla="*/ 86930 w 297820"/>
              <a:gd name="connsiteY47" fmla="*/ 244262 h 679443"/>
              <a:gd name="connsiteX48" fmla="*/ 103217 w 297820"/>
              <a:gd name="connsiteY48" fmla="*/ 625738 h 679443"/>
              <a:gd name="connsiteX49" fmla="*/ 119505 w 297820"/>
              <a:gd name="connsiteY49" fmla="*/ 648026 h 679443"/>
              <a:gd name="connsiteX50" fmla="*/ 133793 w 297820"/>
              <a:gd name="connsiteY50" fmla="*/ 625071 h 679443"/>
              <a:gd name="connsiteX51" fmla="*/ 133888 w 297820"/>
              <a:gd name="connsiteY51" fmla="*/ 418664 h 679443"/>
              <a:gd name="connsiteX52" fmla="*/ 150366 w 297820"/>
              <a:gd name="connsiteY52" fmla="*/ 396947 h 679443"/>
              <a:gd name="connsiteX53" fmla="*/ 167035 w 297820"/>
              <a:gd name="connsiteY53" fmla="*/ 418474 h 679443"/>
              <a:gd name="connsiteX54" fmla="*/ 167035 w 297820"/>
              <a:gd name="connsiteY54" fmla="*/ 521630 h 679443"/>
              <a:gd name="connsiteX55" fmla="*/ 186466 w 297820"/>
              <a:gd name="connsiteY55" fmla="*/ 74240 h 679443"/>
              <a:gd name="connsiteX56" fmla="*/ 149795 w 297820"/>
              <a:gd name="connsiteY56" fmla="*/ 31473 h 679443"/>
              <a:gd name="connsiteX57" fmla="*/ 114266 w 297820"/>
              <a:gd name="connsiteY57" fmla="*/ 75383 h 679443"/>
              <a:gd name="connsiteX58" fmla="*/ 150938 w 297820"/>
              <a:gd name="connsiteY58" fmla="*/ 117674 h 679443"/>
              <a:gd name="connsiteX59" fmla="*/ 186371 w 297820"/>
              <a:gd name="connsiteY59" fmla="*/ 74336 h 6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7820" h="679443">
                <a:moveTo>
                  <a:pt x="297718" y="305222"/>
                </a:moveTo>
                <a:cubicBezTo>
                  <a:pt x="297718" y="335606"/>
                  <a:pt x="298004" y="365991"/>
                  <a:pt x="297623" y="396281"/>
                </a:cubicBezTo>
                <a:cubicBezTo>
                  <a:pt x="297337" y="418950"/>
                  <a:pt x="287336" y="434666"/>
                  <a:pt x="266381" y="437333"/>
                </a:cubicBezTo>
                <a:cubicBezTo>
                  <a:pt x="246473" y="439810"/>
                  <a:pt x="242759" y="450573"/>
                  <a:pt x="241520" y="466670"/>
                </a:cubicBezTo>
                <a:cubicBezTo>
                  <a:pt x="237329" y="521820"/>
                  <a:pt x="232281" y="576779"/>
                  <a:pt x="228662" y="631929"/>
                </a:cubicBezTo>
                <a:cubicBezTo>
                  <a:pt x="225518" y="678983"/>
                  <a:pt x="226280" y="679078"/>
                  <a:pt x="179798" y="678983"/>
                </a:cubicBezTo>
                <a:cubicBezTo>
                  <a:pt x="152843" y="678983"/>
                  <a:pt x="125792" y="677935"/>
                  <a:pt x="98836" y="679364"/>
                </a:cubicBezTo>
                <a:cubicBezTo>
                  <a:pt x="81024" y="680316"/>
                  <a:pt x="74833" y="672791"/>
                  <a:pt x="73595" y="656504"/>
                </a:cubicBezTo>
                <a:cubicBezTo>
                  <a:pt x="69499" y="601354"/>
                  <a:pt x="64832" y="546299"/>
                  <a:pt x="60355" y="491245"/>
                </a:cubicBezTo>
                <a:cubicBezTo>
                  <a:pt x="59783" y="483815"/>
                  <a:pt x="58831" y="476481"/>
                  <a:pt x="58640" y="469052"/>
                </a:cubicBezTo>
                <a:cubicBezTo>
                  <a:pt x="58259" y="451621"/>
                  <a:pt x="55021" y="439143"/>
                  <a:pt x="32637" y="437143"/>
                </a:cubicBezTo>
                <a:cubicBezTo>
                  <a:pt x="15302" y="435524"/>
                  <a:pt x="4348" y="420665"/>
                  <a:pt x="3395" y="402853"/>
                </a:cubicBezTo>
                <a:cubicBezTo>
                  <a:pt x="-510" y="334178"/>
                  <a:pt x="-2129" y="265312"/>
                  <a:pt x="4538" y="196732"/>
                </a:cubicBezTo>
                <a:cubicBezTo>
                  <a:pt x="7301" y="167776"/>
                  <a:pt x="30256" y="152155"/>
                  <a:pt x="54545" y="139963"/>
                </a:cubicBezTo>
                <a:cubicBezTo>
                  <a:pt x="66546" y="133962"/>
                  <a:pt x="83120" y="131390"/>
                  <a:pt x="89882" y="121865"/>
                </a:cubicBezTo>
                <a:cubicBezTo>
                  <a:pt x="97217" y="111483"/>
                  <a:pt x="83596" y="97767"/>
                  <a:pt x="81786" y="84623"/>
                </a:cubicBezTo>
                <a:cubicBezTo>
                  <a:pt x="77881" y="55762"/>
                  <a:pt x="92549" y="23663"/>
                  <a:pt x="117981" y="8518"/>
                </a:cubicBezTo>
                <a:cubicBezTo>
                  <a:pt x="140555" y="-4912"/>
                  <a:pt x="171607" y="-2245"/>
                  <a:pt x="191800" y="14995"/>
                </a:cubicBezTo>
                <a:cubicBezTo>
                  <a:pt x="215612" y="35283"/>
                  <a:pt x="227614" y="71192"/>
                  <a:pt x="214184" y="99291"/>
                </a:cubicBezTo>
                <a:cubicBezTo>
                  <a:pt x="203611" y="121389"/>
                  <a:pt x="212374" y="127295"/>
                  <a:pt x="230376" y="133105"/>
                </a:cubicBezTo>
                <a:cubicBezTo>
                  <a:pt x="243806" y="137487"/>
                  <a:pt x="256094" y="144725"/>
                  <a:pt x="267619" y="153298"/>
                </a:cubicBezTo>
                <a:cubicBezTo>
                  <a:pt x="287431" y="167966"/>
                  <a:pt x="297718" y="187397"/>
                  <a:pt x="297623" y="212067"/>
                </a:cubicBezTo>
                <a:cubicBezTo>
                  <a:pt x="297623" y="243119"/>
                  <a:pt x="297623" y="274170"/>
                  <a:pt x="297623" y="305126"/>
                </a:cubicBezTo>
                <a:close/>
                <a:moveTo>
                  <a:pt x="166940" y="521630"/>
                </a:moveTo>
                <a:lnTo>
                  <a:pt x="167130" y="521630"/>
                </a:lnTo>
                <a:cubicBezTo>
                  <a:pt x="167130" y="557348"/>
                  <a:pt x="167130" y="593162"/>
                  <a:pt x="167130" y="628881"/>
                </a:cubicBezTo>
                <a:cubicBezTo>
                  <a:pt x="167130" y="638692"/>
                  <a:pt x="166940" y="648122"/>
                  <a:pt x="181227" y="648122"/>
                </a:cubicBezTo>
                <a:cubicBezTo>
                  <a:pt x="194467" y="648122"/>
                  <a:pt x="196943" y="639454"/>
                  <a:pt x="197420" y="629453"/>
                </a:cubicBezTo>
                <a:cubicBezTo>
                  <a:pt x="201325" y="551443"/>
                  <a:pt x="213041" y="473909"/>
                  <a:pt x="214088" y="395709"/>
                </a:cubicBezTo>
                <a:cubicBezTo>
                  <a:pt x="214755" y="345798"/>
                  <a:pt x="214279" y="295887"/>
                  <a:pt x="214088" y="245976"/>
                </a:cubicBezTo>
                <a:cubicBezTo>
                  <a:pt x="214088" y="234451"/>
                  <a:pt x="214184" y="223973"/>
                  <a:pt x="230376" y="224259"/>
                </a:cubicBezTo>
                <a:cubicBezTo>
                  <a:pt x="245616" y="224545"/>
                  <a:pt x="245045" y="234927"/>
                  <a:pt x="245045" y="245405"/>
                </a:cubicBezTo>
                <a:cubicBezTo>
                  <a:pt x="245045" y="291982"/>
                  <a:pt x="244949" y="338464"/>
                  <a:pt x="245235" y="385041"/>
                </a:cubicBezTo>
                <a:cubicBezTo>
                  <a:pt x="245235" y="393899"/>
                  <a:pt x="242473" y="406854"/>
                  <a:pt x="256284" y="406758"/>
                </a:cubicBezTo>
                <a:cubicBezTo>
                  <a:pt x="268095" y="406758"/>
                  <a:pt x="266857" y="394852"/>
                  <a:pt x="266857" y="386279"/>
                </a:cubicBezTo>
                <a:cubicBezTo>
                  <a:pt x="266952" y="329606"/>
                  <a:pt x="266666" y="272932"/>
                  <a:pt x="267047" y="216353"/>
                </a:cubicBezTo>
                <a:cubicBezTo>
                  <a:pt x="267047" y="203209"/>
                  <a:pt x="262856" y="191874"/>
                  <a:pt x="253712" y="183683"/>
                </a:cubicBezTo>
                <a:cubicBezTo>
                  <a:pt x="231614" y="163871"/>
                  <a:pt x="203611" y="150345"/>
                  <a:pt x="175988" y="147583"/>
                </a:cubicBezTo>
                <a:cubicBezTo>
                  <a:pt x="137317" y="143773"/>
                  <a:pt x="97502" y="148250"/>
                  <a:pt x="62355" y="171395"/>
                </a:cubicBezTo>
                <a:cubicBezTo>
                  <a:pt x="44353" y="183302"/>
                  <a:pt x="33685" y="196161"/>
                  <a:pt x="34066" y="218449"/>
                </a:cubicBezTo>
                <a:cubicBezTo>
                  <a:pt x="34828" y="263597"/>
                  <a:pt x="34256" y="308841"/>
                  <a:pt x="34256" y="353990"/>
                </a:cubicBezTo>
                <a:cubicBezTo>
                  <a:pt x="34256" y="367515"/>
                  <a:pt x="34256" y="380945"/>
                  <a:pt x="34542" y="394471"/>
                </a:cubicBezTo>
                <a:cubicBezTo>
                  <a:pt x="34637" y="401138"/>
                  <a:pt x="37114" y="406949"/>
                  <a:pt x="44543" y="407330"/>
                </a:cubicBezTo>
                <a:cubicBezTo>
                  <a:pt x="52354" y="407711"/>
                  <a:pt x="54449" y="401138"/>
                  <a:pt x="55307" y="395042"/>
                </a:cubicBezTo>
                <a:cubicBezTo>
                  <a:pt x="56164" y="389042"/>
                  <a:pt x="56069" y="382946"/>
                  <a:pt x="56069" y="376850"/>
                </a:cubicBezTo>
                <a:cubicBezTo>
                  <a:pt x="56069" y="333035"/>
                  <a:pt x="56069" y="289220"/>
                  <a:pt x="56069" y="245309"/>
                </a:cubicBezTo>
                <a:cubicBezTo>
                  <a:pt x="56069" y="234737"/>
                  <a:pt x="55878" y="224545"/>
                  <a:pt x="70928" y="224354"/>
                </a:cubicBezTo>
                <a:cubicBezTo>
                  <a:pt x="85310" y="224164"/>
                  <a:pt x="87311" y="232927"/>
                  <a:pt x="86930" y="244262"/>
                </a:cubicBezTo>
                <a:cubicBezTo>
                  <a:pt x="83501" y="371801"/>
                  <a:pt x="90740" y="498865"/>
                  <a:pt x="103217" y="625738"/>
                </a:cubicBezTo>
                <a:cubicBezTo>
                  <a:pt x="104265" y="636787"/>
                  <a:pt x="103313" y="648026"/>
                  <a:pt x="119505" y="648026"/>
                </a:cubicBezTo>
                <a:cubicBezTo>
                  <a:pt x="137126" y="648026"/>
                  <a:pt x="133793" y="635168"/>
                  <a:pt x="133793" y="625071"/>
                </a:cubicBezTo>
                <a:cubicBezTo>
                  <a:pt x="133983" y="556301"/>
                  <a:pt x="133888" y="487530"/>
                  <a:pt x="133888" y="418664"/>
                </a:cubicBezTo>
                <a:cubicBezTo>
                  <a:pt x="133888" y="407330"/>
                  <a:pt x="134078" y="397043"/>
                  <a:pt x="150366" y="396947"/>
                </a:cubicBezTo>
                <a:cubicBezTo>
                  <a:pt x="166559" y="396852"/>
                  <a:pt x="167035" y="407044"/>
                  <a:pt x="167035" y="418474"/>
                </a:cubicBezTo>
                <a:cubicBezTo>
                  <a:pt x="167035" y="452859"/>
                  <a:pt x="167035" y="487245"/>
                  <a:pt x="167035" y="521630"/>
                </a:cubicBezTo>
                <a:close/>
                <a:moveTo>
                  <a:pt x="186466" y="74240"/>
                </a:moveTo>
                <a:cubicBezTo>
                  <a:pt x="186275" y="49761"/>
                  <a:pt x="170178" y="30997"/>
                  <a:pt x="149795" y="31473"/>
                </a:cubicBezTo>
                <a:cubicBezTo>
                  <a:pt x="129506" y="31949"/>
                  <a:pt x="114076" y="51095"/>
                  <a:pt x="114266" y="75383"/>
                </a:cubicBezTo>
                <a:cubicBezTo>
                  <a:pt x="114552" y="100148"/>
                  <a:pt x="130078" y="118055"/>
                  <a:pt x="150938" y="117674"/>
                </a:cubicBezTo>
                <a:cubicBezTo>
                  <a:pt x="172178" y="117198"/>
                  <a:pt x="186656" y="99577"/>
                  <a:pt x="186371" y="74336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7" name="Forma libre: forma 186">
            <a:extLst>
              <a:ext uri="{FF2B5EF4-FFF2-40B4-BE49-F238E27FC236}">
                <a16:creationId xmlns:a16="http://schemas.microsoft.com/office/drawing/2014/main" id="{B4C5C25A-7ECF-4012-B940-69174AEFBC92}"/>
              </a:ext>
            </a:extLst>
          </p:cNvPr>
          <p:cNvSpPr/>
          <p:nvPr/>
        </p:nvSpPr>
        <p:spPr>
          <a:xfrm>
            <a:off x="4817796" y="747706"/>
            <a:ext cx="374335" cy="374238"/>
          </a:xfrm>
          <a:custGeom>
            <a:avLst/>
            <a:gdLst>
              <a:gd name="connsiteX0" fmla="*/ 188407 w 374335"/>
              <a:gd name="connsiteY0" fmla="*/ 0 h 374238"/>
              <a:gd name="connsiteX1" fmla="*/ 374335 w 374335"/>
              <a:gd name="connsiteY1" fmla="*/ 185928 h 374238"/>
              <a:gd name="connsiteX2" fmla="*/ 189265 w 374335"/>
              <a:gd name="connsiteY2" fmla="*/ 374237 h 374238"/>
              <a:gd name="connsiteX3" fmla="*/ 3 w 374335"/>
              <a:gd name="connsiteY3" fmla="*/ 186785 h 374238"/>
              <a:gd name="connsiteX4" fmla="*/ 188407 w 374335"/>
              <a:gd name="connsiteY4" fmla="*/ 0 h 374238"/>
              <a:gd name="connsiteX5" fmla="*/ 32959 w 374335"/>
              <a:gd name="connsiteY5" fmla="*/ 184880 h 374238"/>
              <a:gd name="connsiteX6" fmla="*/ 186598 w 374335"/>
              <a:gd name="connsiteY6" fmla="*/ 341186 h 374238"/>
              <a:gd name="connsiteX7" fmla="*/ 343474 w 374335"/>
              <a:gd name="connsiteY7" fmla="*/ 187547 h 374238"/>
              <a:gd name="connsiteX8" fmla="*/ 187264 w 374335"/>
              <a:gd name="connsiteY8" fmla="*/ 30766 h 374238"/>
              <a:gd name="connsiteX9" fmla="*/ 33055 w 374335"/>
              <a:gd name="connsiteY9" fmla="*/ 184785 h 37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335" h="374238">
                <a:moveTo>
                  <a:pt x="188407" y="0"/>
                </a:moveTo>
                <a:cubicBezTo>
                  <a:pt x="292801" y="0"/>
                  <a:pt x="374240" y="81534"/>
                  <a:pt x="374335" y="185928"/>
                </a:cubicBezTo>
                <a:cubicBezTo>
                  <a:pt x="374335" y="288608"/>
                  <a:pt x="289753" y="374618"/>
                  <a:pt x="189265" y="374237"/>
                </a:cubicBezTo>
                <a:cubicBezTo>
                  <a:pt x="85728" y="373856"/>
                  <a:pt x="479" y="289465"/>
                  <a:pt x="3" y="186785"/>
                </a:cubicBezTo>
                <a:cubicBezTo>
                  <a:pt x="-569" y="83725"/>
                  <a:pt x="83918" y="0"/>
                  <a:pt x="188407" y="0"/>
                </a:cubicBezTo>
                <a:close/>
                <a:moveTo>
                  <a:pt x="32959" y="184880"/>
                </a:moveTo>
                <a:cubicBezTo>
                  <a:pt x="32674" y="272510"/>
                  <a:pt x="99634" y="340709"/>
                  <a:pt x="186598" y="341186"/>
                </a:cubicBezTo>
                <a:cubicBezTo>
                  <a:pt x="273180" y="341662"/>
                  <a:pt x="342808" y="273558"/>
                  <a:pt x="343474" y="187547"/>
                </a:cubicBezTo>
                <a:cubicBezTo>
                  <a:pt x="344141" y="100679"/>
                  <a:pt x="274609" y="30861"/>
                  <a:pt x="187264" y="30766"/>
                </a:cubicBezTo>
                <a:cubicBezTo>
                  <a:pt x="102016" y="30766"/>
                  <a:pt x="33340" y="99346"/>
                  <a:pt x="33055" y="184785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8" name="Forma libre: forma 187">
            <a:extLst>
              <a:ext uri="{FF2B5EF4-FFF2-40B4-BE49-F238E27FC236}">
                <a16:creationId xmlns:a16="http://schemas.microsoft.com/office/drawing/2014/main" id="{C186D863-154E-4AA8-B216-DEDE4A680B7A}"/>
              </a:ext>
            </a:extLst>
          </p:cNvPr>
          <p:cNvSpPr/>
          <p:nvPr/>
        </p:nvSpPr>
        <p:spPr>
          <a:xfrm>
            <a:off x="4903614" y="2937833"/>
            <a:ext cx="291545" cy="204244"/>
          </a:xfrm>
          <a:custGeom>
            <a:avLst/>
            <a:gdLst>
              <a:gd name="connsiteX0" fmla="*/ 82492 w 291545"/>
              <a:gd name="connsiteY0" fmla="*/ 125876 h 204244"/>
              <a:gd name="connsiteX1" fmla="*/ 141166 w 291545"/>
              <a:gd name="connsiteY1" fmla="*/ 125876 h 204244"/>
              <a:gd name="connsiteX2" fmla="*/ 163455 w 291545"/>
              <a:gd name="connsiteY2" fmla="*/ 141306 h 204244"/>
              <a:gd name="connsiteX3" fmla="*/ 173170 w 291545"/>
              <a:gd name="connsiteY3" fmla="*/ 144735 h 204244"/>
              <a:gd name="connsiteX4" fmla="*/ 228701 w 291545"/>
              <a:gd name="connsiteY4" fmla="*/ 107778 h 204244"/>
              <a:gd name="connsiteX5" fmla="*/ 228034 w 291545"/>
              <a:gd name="connsiteY5" fmla="*/ 94348 h 204244"/>
              <a:gd name="connsiteX6" fmla="*/ 177266 w 291545"/>
              <a:gd name="connsiteY6" fmla="*/ 61201 h 204244"/>
              <a:gd name="connsiteX7" fmla="*/ 163645 w 291545"/>
              <a:gd name="connsiteY7" fmla="*/ 66249 h 204244"/>
              <a:gd name="connsiteX8" fmla="*/ 146595 w 291545"/>
              <a:gd name="connsiteY8" fmla="*/ 78346 h 204244"/>
              <a:gd name="connsiteX9" fmla="*/ 19246 w 291545"/>
              <a:gd name="connsiteY9" fmla="*/ 78441 h 204244"/>
              <a:gd name="connsiteX10" fmla="*/ 6 w 291545"/>
              <a:gd name="connsiteY10" fmla="*/ 61296 h 204244"/>
              <a:gd name="connsiteX11" fmla="*/ 20294 w 291545"/>
              <a:gd name="connsiteY11" fmla="*/ 45675 h 204244"/>
              <a:gd name="connsiteX12" fmla="*/ 111258 w 291545"/>
              <a:gd name="connsiteY12" fmla="*/ 45866 h 204244"/>
              <a:gd name="connsiteX13" fmla="*/ 132213 w 291545"/>
              <a:gd name="connsiteY13" fmla="*/ 25006 h 204244"/>
              <a:gd name="connsiteX14" fmla="*/ 132213 w 291545"/>
              <a:gd name="connsiteY14" fmla="*/ 14910 h 204244"/>
              <a:gd name="connsiteX15" fmla="*/ 150786 w 291545"/>
              <a:gd name="connsiteY15" fmla="*/ 5385 h 204244"/>
              <a:gd name="connsiteX16" fmla="*/ 268801 w 291545"/>
              <a:gd name="connsiteY16" fmla="*/ 83490 h 204244"/>
              <a:gd name="connsiteX17" fmla="*/ 269277 w 291545"/>
              <a:gd name="connsiteY17" fmla="*/ 119494 h 204244"/>
              <a:gd name="connsiteX18" fmla="*/ 151167 w 291545"/>
              <a:gd name="connsiteY18" fmla="*/ 197313 h 204244"/>
              <a:gd name="connsiteX19" fmla="*/ 135165 w 291545"/>
              <a:gd name="connsiteY19" fmla="*/ 203028 h 204244"/>
              <a:gd name="connsiteX20" fmla="*/ 132213 w 291545"/>
              <a:gd name="connsiteY20" fmla="*/ 187884 h 204244"/>
              <a:gd name="connsiteX21" fmla="*/ 99732 w 291545"/>
              <a:gd name="connsiteY21" fmla="*/ 156737 h 204244"/>
              <a:gd name="connsiteX22" fmla="*/ 22865 w 291545"/>
              <a:gd name="connsiteY22" fmla="*/ 156737 h 204244"/>
              <a:gd name="connsiteX23" fmla="*/ 6 w 291545"/>
              <a:gd name="connsiteY23" fmla="*/ 141687 h 204244"/>
              <a:gd name="connsiteX24" fmla="*/ 21913 w 291545"/>
              <a:gd name="connsiteY24" fmla="*/ 125781 h 204244"/>
              <a:gd name="connsiteX25" fmla="*/ 82587 w 291545"/>
              <a:gd name="connsiteY25" fmla="*/ 125781 h 20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1545" h="204244">
                <a:moveTo>
                  <a:pt x="82492" y="125876"/>
                </a:moveTo>
                <a:cubicBezTo>
                  <a:pt x="102018" y="125876"/>
                  <a:pt x="121545" y="125876"/>
                  <a:pt x="141166" y="125876"/>
                </a:cubicBezTo>
                <a:cubicBezTo>
                  <a:pt x="152120" y="125876"/>
                  <a:pt x="163455" y="124733"/>
                  <a:pt x="163455" y="141306"/>
                </a:cubicBezTo>
                <a:cubicBezTo>
                  <a:pt x="163455" y="148831"/>
                  <a:pt x="168408" y="147879"/>
                  <a:pt x="173170" y="144735"/>
                </a:cubicBezTo>
                <a:cubicBezTo>
                  <a:pt x="191649" y="132448"/>
                  <a:pt x="210127" y="120066"/>
                  <a:pt x="228701" y="107778"/>
                </a:cubicBezTo>
                <a:cubicBezTo>
                  <a:pt x="236226" y="102730"/>
                  <a:pt x="234797" y="98730"/>
                  <a:pt x="228034" y="94348"/>
                </a:cubicBezTo>
                <a:cubicBezTo>
                  <a:pt x="211080" y="83394"/>
                  <a:pt x="194220" y="72155"/>
                  <a:pt x="177266" y="61201"/>
                </a:cubicBezTo>
                <a:cubicBezTo>
                  <a:pt x="170884" y="57105"/>
                  <a:pt x="164121" y="54343"/>
                  <a:pt x="163645" y="66249"/>
                </a:cubicBezTo>
                <a:cubicBezTo>
                  <a:pt x="163169" y="78060"/>
                  <a:pt x="154882" y="78346"/>
                  <a:pt x="146595" y="78346"/>
                </a:cubicBezTo>
                <a:cubicBezTo>
                  <a:pt x="104114" y="78441"/>
                  <a:pt x="61632" y="78346"/>
                  <a:pt x="19246" y="78441"/>
                </a:cubicBezTo>
                <a:cubicBezTo>
                  <a:pt x="7435" y="78441"/>
                  <a:pt x="6" y="75108"/>
                  <a:pt x="6" y="61296"/>
                </a:cubicBezTo>
                <a:cubicBezTo>
                  <a:pt x="6" y="46533"/>
                  <a:pt x="9340" y="45580"/>
                  <a:pt x="20294" y="45675"/>
                </a:cubicBezTo>
                <a:cubicBezTo>
                  <a:pt x="50583" y="45771"/>
                  <a:pt x="80968" y="45104"/>
                  <a:pt x="111258" y="45866"/>
                </a:cubicBezTo>
                <a:cubicBezTo>
                  <a:pt x="126879" y="46247"/>
                  <a:pt x="134213" y="41103"/>
                  <a:pt x="132213" y="25006"/>
                </a:cubicBezTo>
                <a:cubicBezTo>
                  <a:pt x="131832" y="21672"/>
                  <a:pt x="132308" y="18243"/>
                  <a:pt x="132213" y="14910"/>
                </a:cubicBezTo>
                <a:cubicBezTo>
                  <a:pt x="131260" y="-2426"/>
                  <a:pt x="137737" y="-3283"/>
                  <a:pt x="150786" y="5385"/>
                </a:cubicBezTo>
                <a:cubicBezTo>
                  <a:pt x="189934" y="31674"/>
                  <a:pt x="229272" y="57677"/>
                  <a:pt x="268801" y="83490"/>
                </a:cubicBezTo>
                <a:cubicBezTo>
                  <a:pt x="298519" y="102921"/>
                  <a:pt x="299567" y="99396"/>
                  <a:pt x="269277" y="119494"/>
                </a:cubicBezTo>
                <a:cubicBezTo>
                  <a:pt x="230034" y="145593"/>
                  <a:pt x="190601" y="171501"/>
                  <a:pt x="151167" y="197313"/>
                </a:cubicBezTo>
                <a:cubicBezTo>
                  <a:pt x="146405" y="200457"/>
                  <a:pt x="141452" y="206934"/>
                  <a:pt x="135165" y="203028"/>
                </a:cubicBezTo>
                <a:cubicBezTo>
                  <a:pt x="130212" y="199980"/>
                  <a:pt x="132117" y="193122"/>
                  <a:pt x="132213" y="187884"/>
                </a:cubicBezTo>
                <a:cubicBezTo>
                  <a:pt x="132784" y="154165"/>
                  <a:pt x="133356" y="156832"/>
                  <a:pt x="99732" y="156737"/>
                </a:cubicBezTo>
                <a:cubicBezTo>
                  <a:pt x="74110" y="156737"/>
                  <a:pt x="48488" y="156737"/>
                  <a:pt x="22865" y="156737"/>
                </a:cubicBezTo>
                <a:cubicBezTo>
                  <a:pt x="12102" y="156737"/>
                  <a:pt x="291" y="158356"/>
                  <a:pt x="6" y="141687"/>
                </a:cubicBezTo>
                <a:cubicBezTo>
                  <a:pt x="-280" y="125400"/>
                  <a:pt x="10578" y="125781"/>
                  <a:pt x="21913" y="125781"/>
                </a:cubicBezTo>
                <a:cubicBezTo>
                  <a:pt x="42106" y="125971"/>
                  <a:pt x="62394" y="125781"/>
                  <a:pt x="82587" y="125781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9" name="Forma libre: forma 188">
            <a:extLst>
              <a:ext uri="{FF2B5EF4-FFF2-40B4-BE49-F238E27FC236}">
                <a16:creationId xmlns:a16="http://schemas.microsoft.com/office/drawing/2014/main" id="{DBDF3A67-A2F1-4CEF-86C8-E8D99ABEA7FD}"/>
              </a:ext>
            </a:extLst>
          </p:cNvPr>
          <p:cNvSpPr/>
          <p:nvPr/>
        </p:nvSpPr>
        <p:spPr>
          <a:xfrm>
            <a:off x="4845025" y="3121683"/>
            <a:ext cx="289025" cy="205187"/>
          </a:xfrm>
          <a:custGeom>
            <a:avLst/>
            <a:gdLst>
              <a:gd name="connsiteX0" fmla="*/ 124888 w 289025"/>
              <a:gd name="connsiteY0" fmla="*/ 53849 h 205187"/>
              <a:gd name="connsiteX1" fmla="*/ 59451 w 289025"/>
              <a:gd name="connsiteY1" fmla="*/ 96426 h 205187"/>
              <a:gd name="connsiteX2" fmla="*/ 61928 w 289025"/>
              <a:gd name="connsiteY2" fmla="*/ 109856 h 205187"/>
              <a:gd name="connsiteX3" fmla="*/ 123364 w 289025"/>
              <a:gd name="connsiteY3" fmla="*/ 150528 h 205187"/>
              <a:gd name="connsiteX4" fmla="*/ 158606 w 289025"/>
              <a:gd name="connsiteY4" fmla="*/ 125382 h 205187"/>
              <a:gd name="connsiteX5" fmla="*/ 267858 w 289025"/>
              <a:gd name="connsiteY5" fmla="*/ 125382 h 205187"/>
              <a:gd name="connsiteX6" fmla="*/ 288718 w 289025"/>
              <a:gd name="connsiteY6" fmla="*/ 140908 h 205187"/>
              <a:gd name="connsiteX7" fmla="*/ 267477 w 289025"/>
              <a:gd name="connsiteY7" fmla="*/ 158244 h 205187"/>
              <a:gd name="connsiteX8" fmla="*/ 178418 w 289025"/>
              <a:gd name="connsiteY8" fmla="*/ 157958 h 205187"/>
              <a:gd name="connsiteX9" fmla="*/ 156511 w 289025"/>
              <a:gd name="connsiteY9" fmla="*/ 179961 h 205187"/>
              <a:gd name="connsiteX10" fmla="*/ 156511 w 289025"/>
              <a:gd name="connsiteY10" fmla="*/ 194153 h 205187"/>
              <a:gd name="connsiteX11" fmla="*/ 142128 w 289025"/>
              <a:gd name="connsiteY11" fmla="*/ 201106 h 205187"/>
              <a:gd name="connsiteX12" fmla="*/ 9064 w 289025"/>
              <a:gd name="connsiteY12" fmla="*/ 112619 h 205187"/>
              <a:gd name="connsiteX13" fmla="*/ 8111 w 289025"/>
              <a:gd name="connsiteY13" fmla="*/ 92235 h 205187"/>
              <a:gd name="connsiteX14" fmla="*/ 141461 w 289025"/>
              <a:gd name="connsiteY14" fmla="*/ 4034 h 205187"/>
              <a:gd name="connsiteX15" fmla="*/ 156701 w 289025"/>
              <a:gd name="connsiteY15" fmla="*/ 12606 h 205187"/>
              <a:gd name="connsiteX16" fmla="*/ 193563 w 289025"/>
              <a:gd name="connsiteY16" fmla="*/ 47182 h 205187"/>
              <a:gd name="connsiteX17" fmla="*/ 266429 w 289025"/>
              <a:gd name="connsiteY17" fmla="*/ 47182 h 205187"/>
              <a:gd name="connsiteX18" fmla="*/ 289004 w 289025"/>
              <a:gd name="connsiteY18" fmla="*/ 64708 h 205187"/>
              <a:gd name="connsiteX19" fmla="*/ 267477 w 289025"/>
              <a:gd name="connsiteY19" fmla="*/ 78138 h 205187"/>
              <a:gd name="connsiteX20" fmla="*/ 150129 w 289025"/>
              <a:gd name="connsiteY20" fmla="*/ 78329 h 205187"/>
              <a:gd name="connsiteX21" fmla="*/ 124793 w 289025"/>
              <a:gd name="connsiteY21" fmla="*/ 53849 h 2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9025" h="205187">
                <a:moveTo>
                  <a:pt x="124888" y="53849"/>
                </a:moveTo>
                <a:cubicBezTo>
                  <a:pt x="100980" y="69375"/>
                  <a:pt x="80120" y="82710"/>
                  <a:pt x="59451" y="96426"/>
                </a:cubicBezTo>
                <a:cubicBezTo>
                  <a:pt x="50688" y="102237"/>
                  <a:pt x="56594" y="106332"/>
                  <a:pt x="61928" y="109856"/>
                </a:cubicBezTo>
                <a:cubicBezTo>
                  <a:pt x="81549" y="122906"/>
                  <a:pt x="101171" y="135860"/>
                  <a:pt x="123364" y="150528"/>
                </a:cubicBezTo>
                <a:cubicBezTo>
                  <a:pt x="121840" y="120715"/>
                  <a:pt x="141652" y="125382"/>
                  <a:pt x="158606" y="125382"/>
                </a:cubicBezTo>
                <a:cubicBezTo>
                  <a:pt x="194992" y="125382"/>
                  <a:pt x="231473" y="125382"/>
                  <a:pt x="267858" y="125382"/>
                </a:cubicBezTo>
                <a:cubicBezTo>
                  <a:pt x="278526" y="125382"/>
                  <a:pt x="288432" y="126239"/>
                  <a:pt x="288718" y="140908"/>
                </a:cubicBezTo>
                <a:cubicBezTo>
                  <a:pt x="289099" y="156338"/>
                  <a:pt x="279479" y="158244"/>
                  <a:pt x="267477" y="158244"/>
                </a:cubicBezTo>
                <a:cubicBezTo>
                  <a:pt x="237759" y="158148"/>
                  <a:pt x="208041" y="158910"/>
                  <a:pt x="178418" y="157958"/>
                </a:cubicBezTo>
                <a:cubicBezTo>
                  <a:pt x="161845" y="157481"/>
                  <a:pt x="154320" y="163006"/>
                  <a:pt x="156511" y="179961"/>
                </a:cubicBezTo>
                <a:cubicBezTo>
                  <a:pt x="157082" y="184628"/>
                  <a:pt x="156511" y="189390"/>
                  <a:pt x="156511" y="194153"/>
                </a:cubicBezTo>
                <a:cubicBezTo>
                  <a:pt x="156797" y="207107"/>
                  <a:pt x="151844" y="207583"/>
                  <a:pt x="142128" y="201106"/>
                </a:cubicBezTo>
                <a:cubicBezTo>
                  <a:pt x="97932" y="171388"/>
                  <a:pt x="53546" y="141861"/>
                  <a:pt x="9064" y="112619"/>
                </a:cubicBezTo>
                <a:cubicBezTo>
                  <a:pt x="-1509" y="105665"/>
                  <a:pt x="-4081" y="100141"/>
                  <a:pt x="8111" y="92235"/>
                </a:cubicBezTo>
                <a:cubicBezTo>
                  <a:pt x="52688" y="63089"/>
                  <a:pt x="97075" y="33657"/>
                  <a:pt x="141461" y="4034"/>
                </a:cubicBezTo>
                <a:cubicBezTo>
                  <a:pt x="153082" y="-3681"/>
                  <a:pt x="156130" y="-62"/>
                  <a:pt x="156701" y="12606"/>
                </a:cubicBezTo>
                <a:cubicBezTo>
                  <a:pt x="158225" y="47182"/>
                  <a:pt x="158606" y="47182"/>
                  <a:pt x="193563" y="47182"/>
                </a:cubicBezTo>
                <a:cubicBezTo>
                  <a:pt x="217852" y="47182"/>
                  <a:pt x="242141" y="47468"/>
                  <a:pt x="266429" y="47182"/>
                </a:cubicBezTo>
                <a:cubicBezTo>
                  <a:pt x="279002" y="46991"/>
                  <a:pt x="289575" y="47658"/>
                  <a:pt x="289004" y="64708"/>
                </a:cubicBezTo>
                <a:cubicBezTo>
                  <a:pt x="288432" y="80901"/>
                  <a:pt x="277288" y="78138"/>
                  <a:pt x="267477" y="78138"/>
                </a:cubicBezTo>
                <a:cubicBezTo>
                  <a:pt x="228329" y="78138"/>
                  <a:pt x="189182" y="77853"/>
                  <a:pt x="150129" y="78329"/>
                </a:cubicBezTo>
                <a:cubicBezTo>
                  <a:pt x="134889" y="78519"/>
                  <a:pt x="121078" y="78710"/>
                  <a:pt x="124793" y="53849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0" name="Forma libre: forma 189">
            <a:extLst>
              <a:ext uri="{FF2B5EF4-FFF2-40B4-BE49-F238E27FC236}">
                <a16:creationId xmlns:a16="http://schemas.microsoft.com/office/drawing/2014/main" id="{CC21674B-93F3-422E-ADC2-7AF485A190BB}"/>
              </a:ext>
            </a:extLst>
          </p:cNvPr>
          <p:cNvSpPr/>
          <p:nvPr/>
        </p:nvSpPr>
        <p:spPr>
          <a:xfrm>
            <a:off x="4659551" y="2557735"/>
            <a:ext cx="30714" cy="121736"/>
          </a:xfrm>
          <a:custGeom>
            <a:avLst/>
            <a:gdLst>
              <a:gd name="connsiteX0" fmla="*/ 30518 w 30714"/>
              <a:gd name="connsiteY0" fmla="*/ 61633 h 121736"/>
              <a:gd name="connsiteX1" fmla="*/ 30518 w 30714"/>
              <a:gd name="connsiteY1" fmla="*/ 108115 h 121736"/>
              <a:gd name="connsiteX2" fmla="*/ 16897 w 30714"/>
              <a:gd name="connsiteY2" fmla="*/ 121736 h 121736"/>
              <a:gd name="connsiteX3" fmla="*/ 133 w 30714"/>
              <a:gd name="connsiteY3" fmla="*/ 109068 h 121736"/>
              <a:gd name="connsiteX4" fmla="*/ 228 w 30714"/>
              <a:gd name="connsiteY4" fmla="*/ 12103 h 121736"/>
              <a:gd name="connsiteX5" fmla="*/ 17373 w 30714"/>
              <a:gd name="connsiteY5" fmla="*/ 7 h 121736"/>
              <a:gd name="connsiteX6" fmla="*/ 30708 w 30714"/>
              <a:gd name="connsiteY6" fmla="*/ 13246 h 121736"/>
              <a:gd name="connsiteX7" fmla="*/ 30708 w 30714"/>
              <a:gd name="connsiteY7" fmla="*/ 61729 h 121736"/>
              <a:gd name="connsiteX8" fmla="*/ 30518 w 30714"/>
              <a:gd name="connsiteY8" fmla="*/ 61729 h 12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" h="121736">
                <a:moveTo>
                  <a:pt x="30518" y="61633"/>
                </a:moveTo>
                <a:cubicBezTo>
                  <a:pt x="30518" y="77159"/>
                  <a:pt x="30422" y="92590"/>
                  <a:pt x="30518" y="108115"/>
                </a:cubicBezTo>
                <a:cubicBezTo>
                  <a:pt x="30518" y="117450"/>
                  <a:pt x="25850" y="121641"/>
                  <a:pt x="16897" y="121736"/>
                </a:cubicBezTo>
                <a:cubicBezTo>
                  <a:pt x="8134" y="121736"/>
                  <a:pt x="133" y="120022"/>
                  <a:pt x="133" y="109068"/>
                </a:cubicBezTo>
                <a:cubicBezTo>
                  <a:pt x="-58" y="76778"/>
                  <a:pt x="-58" y="44488"/>
                  <a:pt x="228" y="12103"/>
                </a:cubicBezTo>
                <a:cubicBezTo>
                  <a:pt x="323" y="959"/>
                  <a:pt x="8610" y="102"/>
                  <a:pt x="17373" y="7"/>
                </a:cubicBezTo>
                <a:cubicBezTo>
                  <a:pt x="26708" y="-184"/>
                  <a:pt x="30899" y="3721"/>
                  <a:pt x="30708" y="13246"/>
                </a:cubicBezTo>
                <a:cubicBezTo>
                  <a:pt x="30422" y="29439"/>
                  <a:pt x="30708" y="45536"/>
                  <a:pt x="30708" y="61729"/>
                </a:cubicBezTo>
                <a:lnTo>
                  <a:pt x="30518" y="61729"/>
                </a:ln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1" name="Forma libre: forma 190">
            <a:extLst>
              <a:ext uri="{FF2B5EF4-FFF2-40B4-BE49-F238E27FC236}">
                <a16:creationId xmlns:a16="http://schemas.microsoft.com/office/drawing/2014/main" id="{391D0C85-A173-49E9-A8A9-E5A90703AA11}"/>
              </a:ext>
            </a:extLst>
          </p:cNvPr>
          <p:cNvSpPr/>
          <p:nvPr/>
        </p:nvSpPr>
        <p:spPr>
          <a:xfrm>
            <a:off x="5040303" y="2557645"/>
            <a:ext cx="30883" cy="120648"/>
          </a:xfrm>
          <a:custGeom>
            <a:avLst/>
            <a:gdLst>
              <a:gd name="connsiteX0" fmla="*/ 30671 w 30883"/>
              <a:gd name="connsiteY0" fmla="*/ 60771 h 120648"/>
              <a:gd name="connsiteX1" fmla="*/ 30861 w 30883"/>
              <a:gd name="connsiteY1" fmla="*/ 107253 h 120648"/>
              <a:gd name="connsiteX2" fmla="*/ 18574 w 30883"/>
              <a:gd name="connsiteY2" fmla="*/ 120588 h 120648"/>
              <a:gd name="connsiteX3" fmla="*/ 0 w 30883"/>
              <a:gd name="connsiteY3" fmla="*/ 108300 h 120648"/>
              <a:gd name="connsiteX4" fmla="*/ 191 w 30883"/>
              <a:gd name="connsiteY4" fmla="*/ 13241 h 120648"/>
              <a:gd name="connsiteX5" fmla="*/ 18479 w 30883"/>
              <a:gd name="connsiteY5" fmla="*/ 1 h 120648"/>
              <a:gd name="connsiteX6" fmla="*/ 30766 w 30883"/>
              <a:gd name="connsiteY6" fmla="*/ 14193 h 120648"/>
              <a:gd name="connsiteX7" fmla="*/ 30766 w 30883"/>
              <a:gd name="connsiteY7" fmla="*/ 60675 h 120648"/>
              <a:gd name="connsiteX8" fmla="*/ 30766 w 30883"/>
              <a:gd name="connsiteY8" fmla="*/ 60675 h 12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83" h="120648">
                <a:moveTo>
                  <a:pt x="30671" y="60771"/>
                </a:moveTo>
                <a:cubicBezTo>
                  <a:pt x="30671" y="76296"/>
                  <a:pt x="30290" y="91822"/>
                  <a:pt x="30861" y="107253"/>
                </a:cubicBezTo>
                <a:cubicBezTo>
                  <a:pt x="31147" y="116397"/>
                  <a:pt x="28766" y="121254"/>
                  <a:pt x="18574" y="120588"/>
                </a:cubicBezTo>
                <a:cubicBezTo>
                  <a:pt x="9811" y="120016"/>
                  <a:pt x="0" y="121731"/>
                  <a:pt x="0" y="108300"/>
                </a:cubicBezTo>
                <a:cubicBezTo>
                  <a:pt x="0" y="76582"/>
                  <a:pt x="0" y="44959"/>
                  <a:pt x="191" y="13241"/>
                </a:cubicBezTo>
                <a:cubicBezTo>
                  <a:pt x="191" y="954"/>
                  <a:pt x="8858" y="96"/>
                  <a:pt x="18479" y="1"/>
                </a:cubicBezTo>
                <a:cubicBezTo>
                  <a:pt x="28670" y="-94"/>
                  <a:pt x="30956" y="5430"/>
                  <a:pt x="30766" y="14193"/>
                </a:cubicBezTo>
                <a:cubicBezTo>
                  <a:pt x="30480" y="29719"/>
                  <a:pt x="30766" y="45245"/>
                  <a:pt x="30766" y="60675"/>
                </a:cubicBezTo>
                <a:lnTo>
                  <a:pt x="30766" y="60675"/>
                </a:ln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2" name="Forma libre: forma 191">
            <a:extLst>
              <a:ext uri="{FF2B5EF4-FFF2-40B4-BE49-F238E27FC236}">
                <a16:creationId xmlns:a16="http://schemas.microsoft.com/office/drawing/2014/main" id="{E9C46DCE-089D-4731-BD91-4A8D5680EFFC}"/>
              </a:ext>
            </a:extLst>
          </p:cNvPr>
          <p:cNvSpPr/>
          <p:nvPr/>
        </p:nvSpPr>
        <p:spPr>
          <a:xfrm>
            <a:off x="5223418" y="1021750"/>
            <a:ext cx="86540" cy="60461"/>
          </a:xfrm>
          <a:custGeom>
            <a:avLst/>
            <a:gdLst>
              <a:gd name="connsiteX0" fmla="*/ 86538 w 86540"/>
              <a:gd name="connsiteY0" fmla="*/ 43709 h 60461"/>
              <a:gd name="connsiteX1" fmla="*/ 62154 w 86540"/>
              <a:gd name="connsiteY1" fmla="*/ 58473 h 60461"/>
              <a:gd name="connsiteX2" fmla="*/ 9957 w 86540"/>
              <a:gd name="connsiteY2" fmla="*/ 32755 h 60461"/>
              <a:gd name="connsiteX3" fmla="*/ 3480 w 86540"/>
              <a:gd name="connsiteY3" fmla="*/ 8371 h 60461"/>
              <a:gd name="connsiteX4" fmla="*/ 24054 w 86540"/>
              <a:gd name="connsiteY4" fmla="*/ 4085 h 60461"/>
              <a:gd name="connsiteX5" fmla="*/ 75965 w 86540"/>
              <a:gd name="connsiteY5" fmla="*/ 30279 h 60461"/>
              <a:gd name="connsiteX6" fmla="*/ 86442 w 86540"/>
              <a:gd name="connsiteY6" fmla="*/ 43804 h 6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40" h="60461">
                <a:moveTo>
                  <a:pt x="86538" y="43709"/>
                </a:moveTo>
                <a:cubicBezTo>
                  <a:pt x="85871" y="56758"/>
                  <a:pt x="74631" y="64283"/>
                  <a:pt x="62154" y="58473"/>
                </a:cubicBezTo>
                <a:cubicBezTo>
                  <a:pt x="44628" y="50186"/>
                  <a:pt x="27578" y="40852"/>
                  <a:pt x="9957" y="32755"/>
                </a:cubicBezTo>
                <a:cubicBezTo>
                  <a:pt x="-2712" y="26850"/>
                  <a:pt x="-1378" y="18944"/>
                  <a:pt x="3480" y="8371"/>
                </a:cubicBezTo>
                <a:cubicBezTo>
                  <a:pt x="8909" y="-3440"/>
                  <a:pt x="15386" y="-677"/>
                  <a:pt x="24054" y="4085"/>
                </a:cubicBezTo>
                <a:cubicBezTo>
                  <a:pt x="41103" y="13229"/>
                  <a:pt x="58629" y="21516"/>
                  <a:pt x="75965" y="30279"/>
                </a:cubicBezTo>
                <a:cubicBezTo>
                  <a:pt x="81204" y="32946"/>
                  <a:pt x="87395" y="35041"/>
                  <a:pt x="86442" y="43804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3" name="Forma libre: forma 192">
            <a:extLst>
              <a:ext uri="{FF2B5EF4-FFF2-40B4-BE49-F238E27FC236}">
                <a16:creationId xmlns:a16="http://schemas.microsoft.com/office/drawing/2014/main" id="{5AAFB5EF-830F-4941-AC90-3AD74EF17F52}"/>
              </a:ext>
            </a:extLst>
          </p:cNvPr>
          <p:cNvSpPr/>
          <p:nvPr/>
        </p:nvSpPr>
        <p:spPr>
          <a:xfrm>
            <a:off x="5222751" y="784248"/>
            <a:ext cx="87636" cy="61502"/>
          </a:xfrm>
          <a:custGeom>
            <a:avLst/>
            <a:gdLst>
              <a:gd name="connsiteX0" fmla="*/ 19196 w 87636"/>
              <a:gd name="connsiteY0" fmla="*/ 61470 h 61502"/>
              <a:gd name="connsiteX1" fmla="*/ 2051 w 87636"/>
              <a:gd name="connsiteY1" fmla="*/ 49182 h 61502"/>
              <a:gd name="connsiteX2" fmla="*/ 6814 w 87636"/>
              <a:gd name="connsiteY2" fmla="*/ 32323 h 61502"/>
              <a:gd name="connsiteX3" fmla="*/ 67678 w 87636"/>
              <a:gd name="connsiteY3" fmla="*/ 1462 h 61502"/>
              <a:gd name="connsiteX4" fmla="*/ 82347 w 87636"/>
              <a:gd name="connsiteY4" fmla="*/ 7368 h 61502"/>
              <a:gd name="connsiteX5" fmla="*/ 83490 w 87636"/>
              <a:gd name="connsiteY5" fmla="*/ 26989 h 61502"/>
              <a:gd name="connsiteX6" fmla="*/ 19196 w 87636"/>
              <a:gd name="connsiteY6" fmla="*/ 61470 h 6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36" h="61502">
                <a:moveTo>
                  <a:pt x="19196" y="61470"/>
                </a:moveTo>
                <a:cubicBezTo>
                  <a:pt x="7004" y="62041"/>
                  <a:pt x="5004" y="54993"/>
                  <a:pt x="2051" y="49182"/>
                </a:cubicBezTo>
                <a:cubicBezTo>
                  <a:pt x="-1473" y="42229"/>
                  <a:pt x="-806" y="36228"/>
                  <a:pt x="6814" y="32323"/>
                </a:cubicBezTo>
                <a:cubicBezTo>
                  <a:pt x="27102" y="22036"/>
                  <a:pt x="47295" y="11654"/>
                  <a:pt x="67678" y="1462"/>
                </a:cubicBezTo>
                <a:cubicBezTo>
                  <a:pt x="74441" y="-1967"/>
                  <a:pt x="79394" y="891"/>
                  <a:pt x="82347" y="7368"/>
                </a:cubicBezTo>
                <a:cubicBezTo>
                  <a:pt x="85300" y="13749"/>
                  <a:pt x="91967" y="22036"/>
                  <a:pt x="83490" y="26989"/>
                </a:cubicBezTo>
                <a:cubicBezTo>
                  <a:pt x="61678" y="39943"/>
                  <a:pt x="38818" y="51087"/>
                  <a:pt x="19196" y="61470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4" name="Forma libre: forma 193">
            <a:extLst>
              <a:ext uri="{FF2B5EF4-FFF2-40B4-BE49-F238E27FC236}">
                <a16:creationId xmlns:a16="http://schemas.microsoft.com/office/drawing/2014/main" id="{E12C9AAB-9084-4C23-A023-AC99B28059D7}"/>
              </a:ext>
            </a:extLst>
          </p:cNvPr>
          <p:cNvSpPr/>
          <p:nvPr/>
        </p:nvSpPr>
        <p:spPr>
          <a:xfrm>
            <a:off x="4721047" y="784091"/>
            <a:ext cx="88328" cy="61920"/>
          </a:xfrm>
          <a:custGeom>
            <a:avLst/>
            <a:gdLst>
              <a:gd name="connsiteX0" fmla="*/ 17408 w 88328"/>
              <a:gd name="connsiteY0" fmla="*/ 95 h 61920"/>
              <a:gd name="connsiteX1" fmla="*/ 85036 w 88328"/>
              <a:gd name="connsiteY1" fmla="*/ 35719 h 61920"/>
              <a:gd name="connsiteX2" fmla="*/ 83036 w 88328"/>
              <a:gd name="connsiteY2" fmla="*/ 53816 h 61920"/>
              <a:gd name="connsiteX3" fmla="*/ 68653 w 88328"/>
              <a:gd name="connsiteY3" fmla="*/ 60674 h 61920"/>
              <a:gd name="connsiteX4" fmla="*/ 5502 w 88328"/>
              <a:gd name="connsiteY4" fmla="*/ 29147 h 61920"/>
              <a:gd name="connsiteX5" fmla="*/ 2073 w 88328"/>
              <a:gd name="connsiteY5" fmla="*/ 13525 h 61920"/>
              <a:gd name="connsiteX6" fmla="*/ 17408 w 88328"/>
              <a:gd name="connsiteY6" fmla="*/ 0 h 6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28" h="61920">
                <a:moveTo>
                  <a:pt x="17408" y="95"/>
                </a:moveTo>
                <a:cubicBezTo>
                  <a:pt x="38840" y="11240"/>
                  <a:pt x="62462" y="22574"/>
                  <a:pt x="85036" y="35719"/>
                </a:cubicBezTo>
                <a:cubicBezTo>
                  <a:pt x="92084" y="39815"/>
                  <a:pt x="86084" y="47911"/>
                  <a:pt x="83036" y="53816"/>
                </a:cubicBezTo>
                <a:cubicBezTo>
                  <a:pt x="80083" y="59722"/>
                  <a:pt x="75987" y="64199"/>
                  <a:pt x="68653" y="60674"/>
                </a:cubicBezTo>
                <a:cubicBezTo>
                  <a:pt x="47507" y="50387"/>
                  <a:pt x="26457" y="39910"/>
                  <a:pt x="5502" y="29147"/>
                </a:cubicBezTo>
                <a:cubicBezTo>
                  <a:pt x="-1165" y="25718"/>
                  <a:pt x="-1070" y="19717"/>
                  <a:pt x="2073" y="13525"/>
                </a:cubicBezTo>
                <a:cubicBezTo>
                  <a:pt x="5026" y="7715"/>
                  <a:pt x="6264" y="286"/>
                  <a:pt x="17408" y="0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5" name="Forma libre: forma 194">
            <a:extLst>
              <a:ext uri="{FF2B5EF4-FFF2-40B4-BE49-F238E27FC236}">
                <a16:creationId xmlns:a16="http://schemas.microsoft.com/office/drawing/2014/main" id="{2A7AC06C-DB08-4D5E-AE7D-D77866CBD0CB}"/>
              </a:ext>
            </a:extLst>
          </p:cNvPr>
          <p:cNvSpPr/>
          <p:nvPr/>
        </p:nvSpPr>
        <p:spPr>
          <a:xfrm>
            <a:off x="4696064" y="918083"/>
            <a:ext cx="85035" cy="31209"/>
          </a:xfrm>
          <a:custGeom>
            <a:avLst/>
            <a:gdLst>
              <a:gd name="connsiteX0" fmla="*/ 43058 w 85035"/>
              <a:gd name="connsiteY0" fmla="*/ 30981 h 31209"/>
              <a:gd name="connsiteX1" fmla="*/ 16865 w 85035"/>
              <a:gd name="connsiteY1" fmla="*/ 30981 h 31209"/>
              <a:gd name="connsiteX2" fmla="*/ 5 w 85035"/>
              <a:gd name="connsiteY2" fmla="*/ 16217 h 31209"/>
              <a:gd name="connsiteX3" fmla="*/ 15626 w 85035"/>
              <a:gd name="connsiteY3" fmla="*/ 215 h 31209"/>
              <a:gd name="connsiteX4" fmla="*/ 70109 w 85035"/>
              <a:gd name="connsiteY4" fmla="*/ 24 h 31209"/>
              <a:gd name="connsiteX5" fmla="*/ 84968 w 85035"/>
              <a:gd name="connsiteY5" fmla="*/ 18598 h 31209"/>
              <a:gd name="connsiteX6" fmla="*/ 69347 w 85035"/>
              <a:gd name="connsiteY6" fmla="*/ 31171 h 31209"/>
              <a:gd name="connsiteX7" fmla="*/ 43154 w 85035"/>
              <a:gd name="connsiteY7" fmla="*/ 31171 h 31209"/>
              <a:gd name="connsiteX8" fmla="*/ 43154 w 85035"/>
              <a:gd name="connsiteY8" fmla="*/ 30981 h 3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35" h="31209">
                <a:moveTo>
                  <a:pt x="43058" y="30981"/>
                </a:moveTo>
                <a:cubicBezTo>
                  <a:pt x="34295" y="30981"/>
                  <a:pt x="25532" y="30790"/>
                  <a:pt x="16865" y="30981"/>
                </a:cubicBezTo>
                <a:cubicBezTo>
                  <a:pt x="6482" y="31267"/>
                  <a:pt x="196" y="27742"/>
                  <a:pt x="5" y="16217"/>
                </a:cubicBezTo>
                <a:cubicBezTo>
                  <a:pt x="-185" y="5263"/>
                  <a:pt x="4577" y="120"/>
                  <a:pt x="15626" y="215"/>
                </a:cubicBezTo>
                <a:cubicBezTo>
                  <a:pt x="33819" y="406"/>
                  <a:pt x="51917" y="691"/>
                  <a:pt x="70109" y="24"/>
                </a:cubicBezTo>
                <a:cubicBezTo>
                  <a:pt x="84397" y="-547"/>
                  <a:pt x="84302" y="8978"/>
                  <a:pt x="84968" y="18598"/>
                </a:cubicBezTo>
                <a:cubicBezTo>
                  <a:pt x="85826" y="30409"/>
                  <a:pt x="78396" y="31457"/>
                  <a:pt x="69347" y="31171"/>
                </a:cubicBezTo>
                <a:cubicBezTo>
                  <a:pt x="60584" y="30885"/>
                  <a:pt x="51821" y="31171"/>
                  <a:pt x="43154" y="31171"/>
                </a:cubicBezTo>
                <a:lnTo>
                  <a:pt x="43154" y="30981"/>
                </a:ln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6" name="Forma libre: forma 195">
            <a:extLst>
              <a:ext uri="{FF2B5EF4-FFF2-40B4-BE49-F238E27FC236}">
                <a16:creationId xmlns:a16="http://schemas.microsoft.com/office/drawing/2014/main" id="{90F16AF7-44DB-479B-9FB7-E3A444FB4A1E}"/>
              </a:ext>
            </a:extLst>
          </p:cNvPr>
          <p:cNvSpPr/>
          <p:nvPr/>
        </p:nvSpPr>
        <p:spPr>
          <a:xfrm>
            <a:off x="5250230" y="918103"/>
            <a:ext cx="83951" cy="31121"/>
          </a:xfrm>
          <a:custGeom>
            <a:avLst/>
            <a:gdLst>
              <a:gd name="connsiteX0" fmla="*/ 43152 w 83951"/>
              <a:gd name="connsiteY0" fmla="*/ 31056 h 31121"/>
              <a:gd name="connsiteX1" fmla="*/ 16863 w 83951"/>
              <a:gd name="connsiteY1" fmla="*/ 31056 h 31121"/>
              <a:gd name="connsiteX2" fmla="*/ 4 w 83951"/>
              <a:gd name="connsiteY2" fmla="*/ 17150 h 31121"/>
              <a:gd name="connsiteX3" fmla="*/ 16863 w 83951"/>
              <a:gd name="connsiteY3" fmla="*/ 5 h 31121"/>
              <a:gd name="connsiteX4" fmla="*/ 71441 w 83951"/>
              <a:gd name="connsiteY4" fmla="*/ 5 h 31121"/>
              <a:gd name="connsiteX5" fmla="*/ 83919 w 83951"/>
              <a:gd name="connsiteY5" fmla="*/ 17912 h 31121"/>
              <a:gd name="connsiteX6" fmla="*/ 71346 w 83951"/>
              <a:gd name="connsiteY6" fmla="*/ 31056 h 31121"/>
              <a:gd name="connsiteX7" fmla="*/ 43057 w 83951"/>
              <a:gd name="connsiteY7" fmla="*/ 30961 h 31121"/>
              <a:gd name="connsiteX8" fmla="*/ 43057 w 83951"/>
              <a:gd name="connsiteY8" fmla="*/ 30961 h 3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951" h="31121">
                <a:moveTo>
                  <a:pt x="43152" y="31056"/>
                </a:moveTo>
                <a:cubicBezTo>
                  <a:pt x="34389" y="31056"/>
                  <a:pt x="25626" y="30771"/>
                  <a:pt x="16863" y="31056"/>
                </a:cubicBezTo>
                <a:cubicBezTo>
                  <a:pt x="6862" y="31437"/>
                  <a:pt x="-187" y="29723"/>
                  <a:pt x="4" y="17150"/>
                </a:cubicBezTo>
                <a:cubicBezTo>
                  <a:pt x="194" y="5244"/>
                  <a:pt x="4957" y="-186"/>
                  <a:pt x="16863" y="5"/>
                </a:cubicBezTo>
                <a:cubicBezTo>
                  <a:pt x="35056" y="291"/>
                  <a:pt x="53248" y="386"/>
                  <a:pt x="71441" y="5"/>
                </a:cubicBezTo>
                <a:cubicBezTo>
                  <a:pt x="85062" y="-186"/>
                  <a:pt x="83538" y="8958"/>
                  <a:pt x="83919" y="17912"/>
                </a:cubicBezTo>
                <a:cubicBezTo>
                  <a:pt x="84300" y="27246"/>
                  <a:pt x="81443" y="31723"/>
                  <a:pt x="71346" y="31056"/>
                </a:cubicBezTo>
                <a:cubicBezTo>
                  <a:pt x="61916" y="30485"/>
                  <a:pt x="52487" y="30961"/>
                  <a:pt x="43057" y="30961"/>
                </a:cubicBezTo>
                <a:lnTo>
                  <a:pt x="43057" y="30961"/>
                </a:ln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7" name="Forma libre: forma 196">
            <a:extLst>
              <a:ext uri="{FF2B5EF4-FFF2-40B4-BE49-F238E27FC236}">
                <a16:creationId xmlns:a16="http://schemas.microsoft.com/office/drawing/2014/main" id="{970C265A-EEEF-4048-8F59-C2196C171EE0}"/>
              </a:ext>
            </a:extLst>
          </p:cNvPr>
          <p:cNvSpPr/>
          <p:nvPr/>
        </p:nvSpPr>
        <p:spPr>
          <a:xfrm>
            <a:off x="4647152" y="4164913"/>
            <a:ext cx="479719" cy="98792"/>
          </a:xfrm>
          <a:custGeom>
            <a:avLst/>
            <a:gdLst>
              <a:gd name="connsiteX0" fmla="*/ 240751 w 479719"/>
              <a:gd name="connsiteY0" fmla="*/ 268 h 98792"/>
              <a:gd name="connsiteX1" fmla="*/ 424869 w 479719"/>
              <a:gd name="connsiteY1" fmla="*/ 268 h 98792"/>
              <a:gd name="connsiteX2" fmla="*/ 479542 w 479719"/>
              <a:gd name="connsiteY2" fmla="*/ 45511 h 98792"/>
              <a:gd name="connsiteX3" fmla="*/ 428107 w 479719"/>
              <a:gd name="connsiteY3" fmla="*/ 98280 h 98792"/>
              <a:gd name="connsiteX4" fmla="*/ 351241 w 479719"/>
              <a:gd name="connsiteY4" fmla="*/ 98565 h 98792"/>
              <a:gd name="connsiteX5" fmla="*/ 67967 w 479719"/>
              <a:gd name="connsiteY5" fmla="*/ 98565 h 98792"/>
              <a:gd name="connsiteX6" fmla="*/ 41869 w 479719"/>
              <a:gd name="connsiteY6" fmla="*/ 96756 h 98792"/>
              <a:gd name="connsiteX7" fmla="*/ 149 w 479719"/>
              <a:gd name="connsiteY7" fmla="*/ 45797 h 98792"/>
              <a:gd name="connsiteX8" fmla="*/ 48536 w 479719"/>
              <a:gd name="connsiteY8" fmla="*/ 553 h 98792"/>
              <a:gd name="connsiteX9" fmla="*/ 159788 w 479719"/>
              <a:gd name="connsiteY9" fmla="*/ 268 h 98792"/>
              <a:gd name="connsiteX10" fmla="*/ 240751 w 479719"/>
              <a:gd name="connsiteY10" fmla="*/ 268 h 98792"/>
              <a:gd name="connsiteX11" fmla="*/ 238750 w 479719"/>
              <a:gd name="connsiteY11" fmla="*/ 65895 h 98792"/>
              <a:gd name="connsiteX12" fmla="*/ 313617 w 479719"/>
              <a:gd name="connsiteY12" fmla="*/ 65895 h 98792"/>
              <a:gd name="connsiteX13" fmla="*/ 426869 w 479719"/>
              <a:gd name="connsiteY13" fmla="*/ 65514 h 98792"/>
              <a:gd name="connsiteX14" fmla="*/ 447443 w 479719"/>
              <a:gd name="connsiteY14" fmla="*/ 50560 h 98792"/>
              <a:gd name="connsiteX15" fmla="*/ 427917 w 479719"/>
              <a:gd name="connsiteY15" fmla="*/ 31510 h 98792"/>
              <a:gd name="connsiteX16" fmla="*/ 419821 w 479719"/>
              <a:gd name="connsiteY16" fmla="*/ 31414 h 98792"/>
              <a:gd name="connsiteX17" fmla="*/ 65872 w 479719"/>
              <a:gd name="connsiteY17" fmla="*/ 31414 h 98792"/>
              <a:gd name="connsiteX18" fmla="*/ 43964 w 479719"/>
              <a:gd name="connsiteY18" fmla="*/ 33796 h 98792"/>
              <a:gd name="connsiteX19" fmla="*/ 32153 w 479719"/>
              <a:gd name="connsiteY19" fmla="*/ 50655 h 98792"/>
              <a:gd name="connsiteX20" fmla="*/ 46631 w 479719"/>
              <a:gd name="connsiteY20" fmla="*/ 65038 h 98792"/>
              <a:gd name="connsiteX21" fmla="*/ 68824 w 479719"/>
              <a:gd name="connsiteY21" fmla="*/ 65895 h 98792"/>
              <a:gd name="connsiteX22" fmla="*/ 238750 w 479719"/>
              <a:gd name="connsiteY22" fmla="*/ 65895 h 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9719" h="98792">
                <a:moveTo>
                  <a:pt x="240751" y="268"/>
                </a:moveTo>
                <a:cubicBezTo>
                  <a:pt x="302092" y="268"/>
                  <a:pt x="363528" y="77"/>
                  <a:pt x="424869" y="268"/>
                </a:cubicBezTo>
                <a:cubicBezTo>
                  <a:pt x="456873" y="458"/>
                  <a:pt x="477256" y="17698"/>
                  <a:pt x="479542" y="45511"/>
                </a:cubicBezTo>
                <a:cubicBezTo>
                  <a:pt x="481924" y="73896"/>
                  <a:pt x="460111" y="97042"/>
                  <a:pt x="428107" y="98280"/>
                </a:cubicBezTo>
                <a:cubicBezTo>
                  <a:pt x="402485" y="99232"/>
                  <a:pt x="376863" y="98565"/>
                  <a:pt x="351241" y="98565"/>
                </a:cubicBezTo>
                <a:cubicBezTo>
                  <a:pt x="256848" y="98565"/>
                  <a:pt x="162360" y="98565"/>
                  <a:pt x="67967" y="98565"/>
                </a:cubicBezTo>
                <a:cubicBezTo>
                  <a:pt x="59204" y="98565"/>
                  <a:pt x="50346" y="98375"/>
                  <a:pt x="41869" y="96756"/>
                </a:cubicBezTo>
                <a:cubicBezTo>
                  <a:pt x="14722" y="91517"/>
                  <a:pt x="-1756" y="70943"/>
                  <a:pt x="149" y="45797"/>
                </a:cubicBezTo>
                <a:cubicBezTo>
                  <a:pt x="2054" y="20175"/>
                  <a:pt x="21104" y="1315"/>
                  <a:pt x="48536" y="553"/>
                </a:cubicBezTo>
                <a:cubicBezTo>
                  <a:pt x="85588" y="-495"/>
                  <a:pt x="122736" y="268"/>
                  <a:pt x="159788" y="268"/>
                </a:cubicBezTo>
                <a:cubicBezTo>
                  <a:pt x="186744" y="268"/>
                  <a:pt x="213700" y="268"/>
                  <a:pt x="240751" y="268"/>
                </a:cubicBezTo>
                <a:close/>
                <a:moveTo>
                  <a:pt x="238750" y="65895"/>
                </a:moveTo>
                <a:cubicBezTo>
                  <a:pt x="263706" y="65895"/>
                  <a:pt x="288661" y="65895"/>
                  <a:pt x="313617" y="65895"/>
                </a:cubicBezTo>
                <a:cubicBezTo>
                  <a:pt x="351336" y="65895"/>
                  <a:pt x="389150" y="65704"/>
                  <a:pt x="426869" y="65514"/>
                </a:cubicBezTo>
                <a:cubicBezTo>
                  <a:pt x="437251" y="65514"/>
                  <a:pt x="446776" y="61894"/>
                  <a:pt x="447443" y="50560"/>
                </a:cubicBezTo>
                <a:cubicBezTo>
                  <a:pt x="448205" y="38368"/>
                  <a:pt x="438966" y="33224"/>
                  <a:pt x="427917" y="31510"/>
                </a:cubicBezTo>
                <a:cubicBezTo>
                  <a:pt x="425250" y="31129"/>
                  <a:pt x="422488" y="31414"/>
                  <a:pt x="419821" y="31414"/>
                </a:cubicBezTo>
                <a:cubicBezTo>
                  <a:pt x="301806" y="31414"/>
                  <a:pt x="183886" y="31224"/>
                  <a:pt x="65872" y="31414"/>
                </a:cubicBezTo>
                <a:cubicBezTo>
                  <a:pt x="58537" y="31414"/>
                  <a:pt x="50917" y="31795"/>
                  <a:pt x="43964" y="33796"/>
                </a:cubicBezTo>
                <a:cubicBezTo>
                  <a:pt x="36249" y="35986"/>
                  <a:pt x="31486" y="42368"/>
                  <a:pt x="32153" y="50655"/>
                </a:cubicBezTo>
                <a:cubicBezTo>
                  <a:pt x="32915" y="58846"/>
                  <a:pt x="38249" y="64180"/>
                  <a:pt x="46631" y="65038"/>
                </a:cubicBezTo>
                <a:cubicBezTo>
                  <a:pt x="53965" y="65800"/>
                  <a:pt x="61395" y="65895"/>
                  <a:pt x="68824" y="65895"/>
                </a:cubicBezTo>
                <a:cubicBezTo>
                  <a:pt x="125498" y="65895"/>
                  <a:pt x="182077" y="65895"/>
                  <a:pt x="238750" y="65895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8" name="Forma libre: forma 197">
            <a:extLst>
              <a:ext uri="{FF2B5EF4-FFF2-40B4-BE49-F238E27FC236}">
                <a16:creationId xmlns:a16="http://schemas.microsoft.com/office/drawing/2014/main" id="{CE24BDCB-94F4-4800-8D10-55A34A24C183}"/>
              </a:ext>
            </a:extLst>
          </p:cNvPr>
          <p:cNvSpPr/>
          <p:nvPr/>
        </p:nvSpPr>
        <p:spPr>
          <a:xfrm>
            <a:off x="4705775" y="4534179"/>
            <a:ext cx="361389" cy="33051"/>
          </a:xfrm>
          <a:custGeom>
            <a:avLst/>
            <a:gdLst>
              <a:gd name="connsiteX0" fmla="*/ 181462 w 361389"/>
              <a:gd name="connsiteY0" fmla="*/ 32956 h 33051"/>
              <a:gd name="connsiteX1" fmla="*/ 21823 w 361389"/>
              <a:gd name="connsiteY1" fmla="*/ 32956 h 33051"/>
              <a:gd name="connsiteX2" fmla="*/ 10 w 361389"/>
              <a:gd name="connsiteY2" fmla="*/ 16764 h 33051"/>
              <a:gd name="connsiteX3" fmla="*/ 21251 w 361389"/>
              <a:gd name="connsiteY3" fmla="*/ 0 h 33051"/>
              <a:gd name="connsiteX4" fmla="*/ 342434 w 361389"/>
              <a:gd name="connsiteY4" fmla="*/ 0 h 33051"/>
              <a:gd name="connsiteX5" fmla="*/ 361389 w 361389"/>
              <a:gd name="connsiteY5" fmla="*/ 16002 h 33051"/>
              <a:gd name="connsiteX6" fmla="*/ 340910 w 361389"/>
              <a:gd name="connsiteY6" fmla="*/ 33052 h 33051"/>
              <a:gd name="connsiteX7" fmla="*/ 181271 w 361389"/>
              <a:gd name="connsiteY7" fmla="*/ 33052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389" h="33051">
                <a:moveTo>
                  <a:pt x="181462" y="32956"/>
                </a:moveTo>
                <a:cubicBezTo>
                  <a:pt x="128217" y="32956"/>
                  <a:pt x="75067" y="32956"/>
                  <a:pt x="21823" y="32956"/>
                </a:cubicBezTo>
                <a:cubicBezTo>
                  <a:pt x="10202" y="32956"/>
                  <a:pt x="391" y="32671"/>
                  <a:pt x="10" y="16764"/>
                </a:cubicBezTo>
                <a:cubicBezTo>
                  <a:pt x="-371" y="571"/>
                  <a:pt x="9821" y="0"/>
                  <a:pt x="21251" y="0"/>
                </a:cubicBezTo>
                <a:cubicBezTo>
                  <a:pt x="128312" y="0"/>
                  <a:pt x="235373" y="0"/>
                  <a:pt x="342434" y="0"/>
                </a:cubicBezTo>
                <a:cubicBezTo>
                  <a:pt x="353674" y="0"/>
                  <a:pt x="361484" y="857"/>
                  <a:pt x="361389" y="16002"/>
                </a:cubicBezTo>
                <a:cubicBezTo>
                  <a:pt x="361389" y="32099"/>
                  <a:pt x="352816" y="33052"/>
                  <a:pt x="340910" y="33052"/>
                </a:cubicBezTo>
                <a:cubicBezTo>
                  <a:pt x="287665" y="32861"/>
                  <a:pt x="234516" y="33052"/>
                  <a:pt x="181271" y="33052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9" name="Forma libre: forma 198">
            <a:extLst>
              <a:ext uri="{FF2B5EF4-FFF2-40B4-BE49-F238E27FC236}">
                <a16:creationId xmlns:a16="http://schemas.microsoft.com/office/drawing/2014/main" id="{DAAAE33F-FDFA-4D35-8EBD-9EA4CF11C99F}"/>
              </a:ext>
            </a:extLst>
          </p:cNvPr>
          <p:cNvSpPr/>
          <p:nvPr/>
        </p:nvSpPr>
        <p:spPr>
          <a:xfrm>
            <a:off x="4706449" y="4428642"/>
            <a:ext cx="360810" cy="33153"/>
          </a:xfrm>
          <a:custGeom>
            <a:avLst/>
            <a:gdLst>
              <a:gd name="connsiteX0" fmla="*/ 180882 w 360810"/>
              <a:gd name="connsiteY0" fmla="*/ 33147 h 33153"/>
              <a:gd name="connsiteX1" fmla="*/ 21148 w 360810"/>
              <a:gd name="connsiteY1" fmla="*/ 33147 h 33153"/>
              <a:gd name="connsiteX2" fmla="*/ 3 w 360810"/>
              <a:gd name="connsiteY2" fmla="*/ 16859 h 33153"/>
              <a:gd name="connsiteX3" fmla="*/ 20767 w 360810"/>
              <a:gd name="connsiteY3" fmla="*/ 0 h 33153"/>
              <a:gd name="connsiteX4" fmla="*/ 338235 w 360810"/>
              <a:gd name="connsiteY4" fmla="*/ 0 h 33153"/>
              <a:gd name="connsiteX5" fmla="*/ 360810 w 360810"/>
              <a:gd name="connsiteY5" fmla="*/ 17812 h 33153"/>
              <a:gd name="connsiteX6" fmla="*/ 338616 w 360810"/>
              <a:gd name="connsiteY6" fmla="*/ 32861 h 33153"/>
              <a:gd name="connsiteX7" fmla="*/ 180882 w 360810"/>
              <a:gd name="connsiteY7" fmla="*/ 32956 h 33153"/>
              <a:gd name="connsiteX8" fmla="*/ 180882 w 360810"/>
              <a:gd name="connsiteY8" fmla="*/ 32956 h 3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810" h="33153">
                <a:moveTo>
                  <a:pt x="180882" y="33147"/>
                </a:moveTo>
                <a:cubicBezTo>
                  <a:pt x="127638" y="33147"/>
                  <a:pt x="74393" y="33147"/>
                  <a:pt x="21148" y="33147"/>
                </a:cubicBezTo>
                <a:cubicBezTo>
                  <a:pt x="10099" y="33147"/>
                  <a:pt x="-188" y="34004"/>
                  <a:pt x="3" y="16859"/>
                </a:cubicBezTo>
                <a:cubicBezTo>
                  <a:pt x="193" y="762"/>
                  <a:pt x="8861" y="0"/>
                  <a:pt x="20767" y="0"/>
                </a:cubicBezTo>
                <a:cubicBezTo>
                  <a:pt x="126590" y="190"/>
                  <a:pt x="232413" y="95"/>
                  <a:pt x="338235" y="0"/>
                </a:cubicBezTo>
                <a:cubicBezTo>
                  <a:pt x="350713" y="0"/>
                  <a:pt x="360619" y="762"/>
                  <a:pt x="360810" y="17812"/>
                </a:cubicBezTo>
                <a:cubicBezTo>
                  <a:pt x="360905" y="35719"/>
                  <a:pt x="348808" y="32766"/>
                  <a:pt x="338616" y="32861"/>
                </a:cubicBezTo>
                <a:cubicBezTo>
                  <a:pt x="286038" y="33147"/>
                  <a:pt x="233460" y="32956"/>
                  <a:pt x="180882" y="32956"/>
                </a:cubicBezTo>
                <a:lnTo>
                  <a:pt x="180882" y="32956"/>
                </a:ln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0" name="Forma libre: forma 199">
            <a:extLst>
              <a:ext uri="{FF2B5EF4-FFF2-40B4-BE49-F238E27FC236}">
                <a16:creationId xmlns:a16="http://schemas.microsoft.com/office/drawing/2014/main" id="{0BC1B9EA-6D76-4298-9607-00B0B0DD5C76}"/>
              </a:ext>
            </a:extLst>
          </p:cNvPr>
          <p:cNvSpPr/>
          <p:nvPr/>
        </p:nvSpPr>
        <p:spPr>
          <a:xfrm>
            <a:off x="4759125" y="4323200"/>
            <a:ext cx="308136" cy="33051"/>
          </a:xfrm>
          <a:custGeom>
            <a:avLst/>
            <a:gdLst>
              <a:gd name="connsiteX0" fmla="*/ 154210 w 308136"/>
              <a:gd name="connsiteY0" fmla="*/ 95 h 33051"/>
              <a:gd name="connsiteX1" fmla="*/ 287750 w 308136"/>
              <a:gd name="connsiteY1" fmla="*/ 0 h 33051"/>
              <a:gd name="connsiteX2" fmla="*/ 308134 w 308136"/>
              <a:gd name="connsiteY2" fmla="*/ 17240 h 33051"/>
              <a:gd name="connsiteX3" fmla="*/ 288512 w 308136"/>
              <a:gd name="connsiteY3" fmla="*/ 33052 h 33051"/>
              <a:gd name="connsiteX4" fmla="*/ 19431 w 308136"/>
              <a:gd name="connsiteY4" fmla="*/ 33052 h 33051"/>
              <a:gd name="connsiteX5" fmla="*/ 0 w 308136"/>
              <a:gd name="connsiteY5" fmla="*/ 17050 h 33051"/>
              <a:gd name="connsiteX6" fmla="*/ 20669 w 308136"/>
              <a:gd name="connsiteY6" fmla="*/ 95 h 33051"/>
              <a:gd name="connsiteX7" fmla="*/ 154210 w 308136"/>
              <a:gd name="connsiteY7" fmla="*/ 95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136" h="33051">
                <a:moveTo>
                  <a:pt x="154210" y="95"/>
                </a:moveTo>
                <a:cubicBezTo>
                  <a:pt x="198691" y="95"/>
                  <a:pt x="243173" y="190"/>
                  <a:pt x="287750" y="0"/>
                </a:cubicBezTo>
                <a:cubicBezTo>
                  <a:pt x="299847" y="0"/>
                  <a:pt x="308324" y="1143"/>
                  <a:pt x="308134" y="17240"/>
                </a:cubicBezTo>
                <a:cubicBezTo>
                  <a:pt x="307943" y="32575"/>
                  <a:pt x="299466" y="33052"/>
                  <a:pt x="288512" y="33052"/>
                </a:cubicBezTo>
                <a:cubicBezTo>
                  <a:pt x="198787" y="33052"/>
                  <a:pt x="109156" y="33052"/>
                  <a:pt x="19431" y="33052"/>
                </a:cubicBezTo>
                <a:cubicBezTo>
                  <a:pt x="8477" y="33052"/>
                  <a:pt x="0" y="32385"/>
                  <a:pt x="0" y="17050"/>
                </a:cubicBezTo>
                <a:cubicBezTo>
                  <a:pt x="0" y="953"/>
                  <a:pt x="8668" y="95"/>
                  <a:pt x="20669" y="95"/>
                </a:cubicBezTo>
                <a:cubicBezTo>
                  <a:pt x="65151" y="286"/>
                  <a:pt x="109633" y="95"/>
                  <a:pt x="154210" y="95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1" name="Forma libre: forma 200">
            <a:extLst>
              <a:ext uri="{FF2B5EF4-FFF2-40B4-BE49-F238E27FC236}">
                <a16:creationId xmlns:a16="http://schemas.microsoft.com/office/drawing/2014/main" id="{E87C7F1F-39C2-4D88-8174-8F4A7471AC83}"/>
              </a:ext>
            </a:extLst>
          </p:cNvPr>
          <p:cNvSpPr/>
          <p:nvPr/>
        </p:nvSpPr>
        <p:spPr>
          <a:xfrm>
            <a:off x="4646920" y="4666637"/>
            <a:ext cx="111271" cy="111783"/>
          </a:xfrm>
          <a:custGeom>
            <a:avLst/>
            <a:gdLst>
              <a:gd name="connsiteX0" fmla="*/ 55817 w 111271"/>
              <a:gd name="connsiteY0" fmla="*/ 111573 h 111783"/>
              <a:gd name="connsiteX1" fmla="*/ 0 w 111271"/>
              <a:gd name="connsiteY1" fmla="*/ 56709 h 111783"/>
              <a:gd name="connsiteX2" fmla="*/ 56007 w 111271"/>
              <a:gd name="connsiteY2" fmla="*/ 321 h 111783"/>
              <a:gd name="connsiteX3" fmla="*/ 90297 w 111271"/>
              <a:gd name="connsiteY3" fmla="*/ 130 h 111783"/>
              <a:gd name="connsiteX4" fmla="*/ 111252 w 111271"/>
              <a:gd name="connsiteY4" fmla="*/ 21657 h 111783"/>
              <a:gd name="connsiteX5" fmla="*/ 111252 w 111271"/>
              <a:gd name="connsiteY5" fmla="*/ 90237 h 111783"/>
              <a:gd name="connsiteX6" fmla="*/ 90107 w 111271"/>
              <a:gd name="connsiteY6" fmla="*/ 111668 h 111783"/>
              <a:gd name="connsiteX7" fmla="*/ 55817 w 111271"/>
              <a:gd name="connsiteY7" fmla="*/ 111573 h 111783"/>
              <a:gd name="connsiteX8" fmla="*/ 31337 w 111271"/>
              <a:gd name="connsiteY8" fmla="*/ 52422 h 111783"/>
              <a:gd name="connsiteX9" fmla="*/ 52769 w 111271"/>
              <a:gd name="connsiteY9" fmla="*/ 78997 h 111783"/>
              <a:gd name="connsiteX10" fmla="*/ 78677 w 111271"/>
              <a:gd name="connsiteY10" fmla="*/ 55661 h 111783"/>
              <a:gd name="connsiteX11" fmla="*/ 56864 w 111271"/>
              <a:gd name="connsiteY11" fmla="*/ 30991 h 111783"/>
              <a:gd name="connsiteX12" fmla="*/ 31337 w 111271"/>
              <a:gd name="connsiteY12" fmla="*/ 52422 h 11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271" h="111783">
                <a:moveTo>
                  <a:pt x="55817" y="111573"/>
                </a:moveTo>
                <a:cubicBezTo>
                  <a:pt x="18605" y="111573"/>
                  <a:pt x="0" y="93285"/>
                  <a:pt x="0" y="56709"/>
                </a:cubicBezTo>
                <a:cubicBezTo>
                  <a:pt x="0" y="19113"/>
                  <a:pt x="18669" y="321"/>
                  <a:pt x="56007" y="321"/>
                </a:cubicBezTo>
                <a:cubicBezTo>
                  <a:pt x="67437" y="321"/>
                  <a:pt x="78867" y="988"/>
                  <a:pt x="90297" y="130"/>
                </a:cubicBezTo>
                <a:cubicBezTo>
                  <a:pt x="106490" y="-1108"/>
                  <a:pt x="111633" y="6512"/>
                  <a:pt x="111252" y="21657"/>
                </a:cubicBezTo>
                <a:cubicBezTo>
                  <a:pt x="110585" y="44517"/>
                  <a:pt x="110681" y="67377"/>
                  <a:pt x="111252" y="90237"/>
                </a:cubicBezTo>
                <a:cubicBezTo>
                  <a:pt x="111633" y="105477"/>
                  <a:pt x="106108" y="112811"/>
                  <a:pt x="90107" y="111668"/>
                </a:cubicBezTo>
                <a:cubicBezTo>
                  <a:pt x="78772" y="110906"/>
                  <a:pt x="67247" y="111478"/>
                  <a:pt x="55817" y="111573"/>
                </a:cubicBezTo>
                <a:close/>
                <a:moveTo>
                  <a:pt x="31337" y="52422"/>
                </a:moveTo>
                <a:cubicBezTo>
                  <a:pt x="28766" y="69091"/>
                  <a:pt x="31814" y="79664"/>
                  <a:pt x="52769" y="78997"/>
                </a:cubicBezTo>
                <a:cubicBezTo>
                  <a:pt x="69628" y="78426"/>
                  <a:pt x="79534" y="75759"/>
                  <a:pt x="78677" y="55661"/>
                </a:cubicBezTo>
                <a:cubicBezTo>
                  <a:pt x="78010" y="40040"/>
                  <a:pt x="76486" y="29563"/>
                  <a:pt x="56864" y="30991"/>
                </a:cubicBezTo>
                <a:cubicBezTo>
                  <a:pt x="42101" y="32039"/>
                  <a:pt x="26479" y="29563"/>
                  <a:pt x="31337" y="52422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2" name="Forma libre: forma 201">
            <a:extLst>
              <a:ext uri="{FF2B5EF4-FFF2-40B4-BE49-F238E27FC236}">
                <a16:creationId xmlns:a16="http://schemas.microsoft.com/office/drawing/2014/main" id="{5043D1A7-5285-4EE7-B850-E09186C55D6C}"/>
              </a:ext>
            </a:extLst>
          </p:cNvPr>
          <p:cNvSpPr/>
          <p:nvPr/>
        </p:nvSpPr>
        <p:spPr>
          <a:xfrm>
            <a:off x="4706257" y="4586755"/>
            <a:ext cx="229938" cy="33247"/>
          </a:xfrm>
          <a:custGeom>
            <a:avLst/>
            <a:gdLst>
              <a:gd name="connsiteX0" fmla="*/ 115352 w 229938"/>
              <a:gd name="connsiteY0" fmla="*/ 383 h 33247"/>
              <a:gd name="connsiteX1" fmla="*/ 210412 w 229938"/>
              <a:gd name="connsiteY1" fmla="*/ 383 h 33247"/>
              <a:gd name="connsiteX2" fmla="*/ 229938 w 229938"/>
              <a:gd name="connsiteY2" fmla="*/ 17147 h 33247"/>
              <a:gd name="connsiteX3" fmla="*/ 209745 w 229938"/>
              <a:gd name="connsiteY3" fmla="*/ 33244 h 33247"/>
              <a:gd name="connsiteX4" fmla="*/ 17721 w 229938"/>
              <a:gd name="connsiteY4" fmla="*/ 33244 h 33247"/>
              <a:gd name="connsiteX5" fmla="*/ 4 w 229938"/>
              <a:gd name="connsiteY5" fmla="*/ 17337 h 33247"/>
              <a:gd name="connsiteX6" fmla="*/ 18388 w 229938"/>
              <a:gd name="connsiteY6" fmla="*/ 2 h 33247"/>
              <a:gd name="connsiteX7" fmla="*/ 115447 w 229938"/>
              <a:gd name="connsiteY7" fmla="*/ 97 h 33247"/>
              <a:gd name="connsiteX8" fmla="*/ 115447 w 229938"/>
              <a:gd name="connsiteY8" fmla="*/ 97 h 3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38" h="33247">
                <a:moveTo>
                  <a:pt x="115352" y="383"/>
                </a:moveTo>
                <a:cubicBezTo>
                  <a:pt x="147070" y="383"/>
                  <a:pt x="178693" y="383"/>
                  <a:pt x="210412" y="383"/>
                </a:cubicBezTo>
                <a:cubicBezTo>
                  <a:pt x="221937" y="383"/>
                  <a:pt x="230033" y="3145"/>
                  <a:pt x="229938" y="17147"/>
                </a:cubicBezTo>
                <a:cubicBezTo>
                  <a:pt x="229747" y="31434"/>
                  <a:pt x="220984" y="33339"/>
                  <a:pt x="209745" y="33244"/>
                </a:cubicBezTo>
                <a:cubicBezTo>
                  <a:pt x="145737" y="33244"/>
                  <a:pt x="81729" y="33053"/>
                  <a:pt x="17721" y="33244"/>
                </a:cubicBezTo>
                <a:cubicBezTo>
                  <a:pt x="6481" y="33244"/>
                  <a:pt x="195" y="30196"/>
                  <a:pt x="4" y="17337"/>
                </a:cubicBezTo>
                <a:cubicBezTo>
                  <a:pt x="-186" y="3717"/>
                  <a:pt x="6005" y="-93"/>
                  <a:pt x="18388" y="2"/>
                </a:cubicBezTo>
                <a:cubicBezTo>
                  <a:pt x="50773" y="383"/>
                  <a:pt x="83062" y="97"/>
                  <a:pt x="115447" y="97"/>
                </a:cubicBezTo>
                <a:lnTo>
                  <a:pt x="115447" y="97"/>
                </a:ln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3" name="Forma libre: forma 202">
            <a:extLst>
              <a:ext uri="{FF2B5EF4-FFF2-40B4-BE49-F238E27FC236}">
                <a16:creationId xmlns:a16="http://schemas.microsoft.com/office/drawing/2014/main" id="{C6DA8EF4-CFCC-4C33-8B6B-71EB3B0DA66C}"/>
              </a:ext>
            </a:extLst>
          </p:cNvPr>
          <p:cNvSpPr/>
          <p:nvPr/>
        </p:nvSpPr>
        <p:spPr>
          <a:xfrm>
            <a:off x="4903523" y="4375967"/>
            <a:ext cx="163640" cy="33154"/>
          </a:xfrm>
          <a:custGeom>
            <a:avLst/>
            <a:gdLst>
              <a:gd name="connsiteX0" fmla="*/ 82488 w 163640"/>
              <a:gd name="connsiteY0" fmla="*/ 32958 h 33154"/>
              <a:gd name="connsiteX1" fmla="*/ 17813 w 163640"/>
              <a:gd name="connsiteY1" fmla="*/ 32958 h 33154"/>
              <a:gd name="connsiteX2" fmla="*/ 1 w 163640"/>
              <a:gd name="connsiteY2" fmla="*/ 16480 h 33154"/>
              <a:gd name="connsiteX3" fmla="*/ 17432 w 163640"/>
              <a:gd name="connsiteY3" fmla="*/ 2 h 33154"/>
              <a:gd name="connsiteX4" fmla="*/ 146781 w 163640"/>
              <a:gd name="connsiteY4" fmla="*/ 2 h 33154"/>
              <a:gd name="connsiteX5" fmla="*/ 163641 w 163640"/>
              <a:gd name="connsiteY5" fmla="*/ 16385 h 33154"/>
              <a:gd name="connsiteX6" fmla="*/ 147162 w 163640"/>
              <a:gd name="connsiteY6" fmla="*/ 33148 h 33154"/>
              <a:gd name="connsiteX7" fmla="*/ 82488 w 163640"/>
              <a:gd name="connsiteY7" fmla="*/ 33053 h 33154"/>
              <a:gd name="connsiteX8" fmla="*/ 82488 w 163640"/>
              <a:gd name="connsiteY8" fmla="*/ 33053 h 3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640" h="33154">
                <a:moveTo>
                  <a:pt x="82488" y="32958"/>
                </a:moveTo>
                <a:cubicBezTo>
                  <a:pt x="60961" y="32958"/>
                  <a:pt x="39339" y="32958"/>
                  <a:pt x="17813" y="32958"/>
                </a:cubicBezTo>
                <a:cubicBezTo>
                  <a:pt x="6669" y="32958"/>
                  <a:pt x="96" y="28957"/>
                  <a:pt x="1" y="16480"/>
                </a:cubicBezTo>
                <a:cubicBezTo>
                  <a:pt x="-94" y="4002"/>
                  <a:pt x="6002" y="-94"/>
                  <a:pt x="17432" y="2"/>
                </a:cubicBezTo>
                <a:cubicBezTo>
                  <a:pt x="60580" y="192"/>
                  <a:pt x="103633" y="192"/>
                  <a:pt x="146781" y="2"/>
                </a:cubicBezTo>
                <a:cubicBezTo>
                  <a:pt x="158497" y="2"/>
                  <a:pt x="163641" y="3716"/>
                  <a:pt x="163641" y="16385"/>
                </a:cubicBezTo>
                <a:cubicBezTo>
                  <a:pt x="163641" y="28767"/>
                  <a:pt x="159069" y="33339"/>
                  <a:pt x="147162" y="33148"/>
                </a:cubicBezTo>
                <a:cubicBezTo>
                  <a:pt x="125636" y="32767"/>
                  <a:pt x="104014" y="33053"/>
                  <a:pt x="82488" y="33053"/>
                </a:cubicBezTo>
                <a:lnTo>
                  <a:pt x="82488" y="33053"/>
                </a:ln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4" name="Forma libre: forma 203">
            <a:extLst>
              <a:ext uri="{FF2B5EF4-FFF2-40B4-BE49-F238E27FC236}">
                <a16:creationId xmlns:a16="http://schemas.microsoft.com/office/drawing/2014/main" id="{5E598636-540A-4659-BDE4-028BD58CF1C4}"/>
              </a:ext>
            </a:extLst>
          </p:cNvPr>
          <p:cNvSpPr/>
          <p:nvPr/>
        </p:nvSpPr>
        <p:spPr>
          <a:xfrm>
            <a:off x="4817888" y="4692770"/>
            <a:ext cx="137933" cy="32481"/>
          </a:xfrm>
          <a:custGeom>
            <a:avLst/>
            <a:gdLst>
              <a:gd name="connsiteX0" fmla="*/ 69539 w 137933"/>
              <a:gd name="connsiteY0" fmla="*/ 0 h 32481"/>
              <a:gd name="connsiteX1" fmla="*/ 122117 w 137933"/>
              <a:gd name="connsiteY1" fmla="*/ 0 h 32481"/>
              <a:gd name="connsiteX2" fmla="*/ 137929 w 137933"/>
              <a:gd name="connsiteY2" fmla="*/ 16288 h 32481"/>
              <a:gd name="connsiteX3" fmla="*/ 121927 w 137933"/>
              <a:gd name="connsiteY3" fmla="*/ 32480 h 32481"/>
              <a:gd name="connsiteX4" fmla="*/ 14770 w 137933"/>
              <a:gd name="connsiteY4" fmla="*/ 32480 h 32481"/>
              <a:gd name="connsiteX5" fmla="*/ 7 w 137933"/>
              <a:gd name="connsiteY5" fmla="*/ 17431 h 32481"/>
              <a:gd name="connsiteX6" fmla="*/ 14866 w 137933"/>
              <a:gd name="connsiteY6" fmla="*/ 191 h 32481"/>
              <a:gd name="connsiteX7" fmla="*/ 69444 w 137933"/>
              <a:gd name="connsiteY7" fmla="*/ 191 h 32481"/>
              <a:gd name="connsiteX8" fmla="*/ 69444 w 137933"/>
              <a:gd name="connsiteY8" fmla="*/ 0 h 3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33" h="32481">
                <a:moveTo>
                  <a:pt x="69539" y="0"/>
                </a:moveTo>
                <a:cubicBezTo>
                  <a:pt x="87065" y="0"/>
                  <a:pt x="104591" y="0"/>
                  <a:pt x="122117" y="0"/>
                </a:cubicBezTo>
                <a:cubicBezTo>
                  <a:pt x="132785" y="0"/>
                  <a:pt x="138119" y="5239"/>
                  <a:pt x="137929" y="16288"/>
                </a:cubicBezTo>
                <a:cubicBezTo>
                  <a:pt x="137738" y="27051"/>
                  <a:pt x="132880" y="32576"/>
                  <a:pt x="121927" y="32480"/>
                </a:cubicBezTo>
                <a:cubicBezTo>
                  <a:pt x="86208" y="32480"/>
                  <a:pt x="50489" y="32480"/>
                  <a:pt x="14770" y="32480"/>
                </a:cubicBezTo>
                <a:cubicBezTo>
                  <a:pt x="4769" y="32480"/>
                  <a:pt x="197" y="27337"/>
                  <a:pt x="7" y="17431"/>
                </a:cubicBezTo>
                <a:cubicBezTo>
                  <a:pt x="-184" y="6953"/>
                  <a:pt x="3721" y="381"/>
                  <a:pt x="14866" y="191"/>
                </a:cubicBezTo>
                <a:cubicBezTo>
                  <a:pt x="33058" y="0"/>
                  <a:pt x="51251" y="191"/>
                  <a:pt x="69444" y="191"/>
                </a:cubicBezTo>
                <a:cubicBezTo>
                  <a:pt x="69444" y="191"/>
                  <a:pt x="69444" y="95"/>
                  <a:pt x="69444" y="0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5" name="Forma libre: forma 204">
            <a:extLst>
              <a:ext uri="{FF2B5EF4-FFF2-40B4-BE49-F238E27FC236}">
                <a16:creationId xmlns:a16="http://schemas.microsoft.com/office/drawing/2014/main" id="{8853FC09-202F-438E-9762-A8FF80C1123D}"/>
              </a:ext>
            </a:extLst>
          </p:cNvPr>
          <p:cNvSpPr/>
          <p:nvPr/>
        </p:nvSpPr>
        <p:spPr>
          <a:xfrm>
            <a:off x="4825114" y="4481410"/>
            <a:ext cx="111081" cy="32861"/>
          </a:xfrm>
          <a:custGeom>
            <a:avLst/>
            <a:gdLst>
              <a:gd name="connsiteX0" fmla="*/ 55074 w 111081"/>
              <a:gd name="connsiteY0" fmla="*/ 32861 h 32861"/>
              <a:gd name="connsiteX1" fmla="*/ 16688 w 111081"/>
              <a:gd name="connsiteY1" fmla="*/ 32861 h 32861"/>
              <a:gd name="connsiteX2" fmla="*/ 19 w 111081"/>
              <a:gd name="connsiteY2" fmla="*/ 15526 h 32861"/>
              <a:gd name="connsiteX3" fmla="*/ 16497 w 111081"/>
              <a:gd name="connsiteY3" fmla="*/ 0 h 32861"/>
              <a:gd name="connsiteX4" fmla="*/ 95364 w 111081"/>
              <a:gd name="connsiteY4" fmla="*/ 0 h 32861"/>
              <a:gd name="connsiteX5" fmla="*/ 111081 w 111081"/>
              <a:gd name="connsiteY5" fmla="*/ 16288 h 32861"/>
              <a:gd name="connsiteX6" fmla="*/ 95555 w 111081"/>
              <a:gd name="connsiteY6" fmla="*/ 32766 h 32861"/>
              <a:gd name="connsiteX7" fmla="*/ 55074 w 111081"/>
              <a:gd name="connsiteY7" fmla="*/ 32766 h 3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081" h="32861">
                <a:moveTo>
                  <a:pt x="55074" y="32861"/>
                </a:moveTo>
                <a:cubicBezTo>
                  <a:pt x="42310" y="32861"/>
                  <a:pt x="29451" y="32861"/>
                  <a:pt x="16688" y="32861"/>
                </a:cubicBezTo>
                <a:cubicBezTo>
                  <a:pt x="4972" y="32861"/>
                  <a:pt x="-362" y="27718"/>
                  <a:pt x="19" y="15526"/>
                </a:cubicBezTo>
                <a:cubicBezTo>
                  <a:pt x="305" y="4096"/>
                  <a:pt x="6020" y="0"/>
                  <a:pt x="16497" y="0"/>
                </a:cubicBezTo>
                <a:cubicBezTo>
                  <a:pt x="42786" y="0"/>
                  <a:pt x="69075" y="0"/>
                  <a:pt x="95364" y="0"/>
                </a:cubicBezTo>
                <a:cubicBezTo>
                  <a:pt x="106318" y="0"/>
                  <a:pt x="110985" y="5429"/>
                  <a:pt x="111081" y="16288"/>
                </a:cubicBezTo>
                <a:cubicBezTo>
                  <a:pt x="111176" y="27242"/>
                  <a:pt x="106413" y="32671"/>
                  <a:pt x="95555" y="32766"/>
                </a:cubicBezTo>
                <a:cubicBezTo>
                  <a:pt x="82029" y="32766"/>
                  <a:pt x="68599" y="32766"/>
                  <a:pt x="55074" y="32766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6" name="Forma libre: forma 205">
            <a:extLst>
              <a:ext uri="{FF2B5EF4-FFF2-40B4-BE49-F238E27FC236}">
                <a16:creationId xmlns:a16="http://schemas.microsoft.com/office/drawing/2014/main" id="{922D09E5-E321-4E99-B73C-B85B0771EDB1}"/>
              </a:ext>
            </a:extLst>
          </p:cNvPr>
          <p:cNvSpPr/>
          <p:nvPr/>
        </p:nvSpPr>
        <p:spPr>
          <a:xfrm>
            <a:off x="4831130" y="4112506"/>
            <a:ext cx="110677" cy="31082"/>
          </a:xfrm>
          <a:custGeom>
            <a:avLst/>
            <a:gdLst>
              <a:gd name="connsiteX0" fmla="*/ 57249 w 110677"/>
              <a:gd name="connsiteY0" fmla="*/ 30862 h 31082"/>
              <a:gd name="connsiteX1" fmla="*/ 16863 w 110677"/>
              <a:gd name="connsiteY1" fmla="*/ 30862 h 31082"/>
              <a:gd name="connsiteX2" fmla="*/ 4 w 110677"/>
              <a:gd name="connsiteY2" fmla="*/ 16289 h 31082"/>
              <a:gd name="connsiteX3" fmla="*/ 15625 w 110677"/>
              <a:gd name="connsiteY3" fmla="*/ 1 h 31082"/>
              <a:gd name="connsiteX4" fmla="*/ 98397 w 110677"/>
              <a:gd name="connsiteY4" fmla="*/ 1 h 31082"/>
              <a:gd name="connsiteX5" fmla="*/ 110589 w 110677"/>
              <a:gd name="connsiteY5" fmla="*/ 18289 h 31082"/>
              <a:gd name="connsiteX6" fmla="*/ 97730 w 110677"/>
              <a:gd name="connsiteY6" fmla="*/ 31052 h 31082"/>
              <a:gd name="connsiteX7" fmla="*/ 57344 w 110677"/>
              <a:gd name="connsiteY7" fmla="*/ 30957 h 31082"/>
              <a:gd name="connsiteX8" fmla="*/ 57344 w 110677"/>
              <a:gd name="connsiteY8" fmla="*/ 30767 h 3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77" h="31082">
                <a:moveTo>
                  <a:pt x="57249" y="30862"/>
                </a:moveTo>
                <a:cubicBezTo>
                  <a:pt x="43819" y="30862"/>
                  <a:pt x="30293" y="30576"/>
                  <a:pt x="16863" y="30862"/>
                </a:cubicBezTo>
                <a:cubicBezTo>
                  <a:pt x="6481" y="31148"/>
                  <a:pt x="-187" y="27909"/>
                  <a:pt x="4" y="16289"/>
                </a:cubicBezTo>
                <a:cubicBezTo>
                  <a:pt x="99" y="5907"/>
                  <a:pt x="4195" y="-94"/>
                  <a:pt x="15625" y="1"/>
                </a:cubicBezTo>
                <a:cubicBezTo>
                  <a:pt x="43247" y="192"/>
                  <a:pt x="70775" y="96"/>
                  <a:pt x="98397" y="1"/>
                </a:cubicBezTo>
                <a:cubicBezTo>
                  <a:pt x="112018" y="1"/>
                  <a:pt x="109922" y="9621"/>
                  <a:pt x="110589" y="18289"/>
                </a:cubicBezTo>
                <a:cubicBezTo>
                  <a:pt x="111351" y="28195"/>
                  <a:pt x="107160" y="31434"/>
                  <a:pt x="97730" y="31052"/>
                </a:cubicBezTo>
                <a:cubicBezTo>
                  <a:pt x="84300" y="30481"/>
                  <a:pt x="70870" y="30957"/>
                  <a:pt x="57344" y="30957"/>
                </a:cubicBezTo>
                <a:lnTo>
                  <a:pt x="57344" y="30767"/>
                </a:ln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7" name="Forma libre: forma 206">
            <a:extLst>
              <a:ext uri="{FF2B5EF4-FFF2-40B4-BE49-F238E27FC236}">
                <a16:creationId xmlns:a16="http://schemas.microsoft.com/office/drawing/2014/main" id="{D8AD04C7-8F16-42D6-A023-97D4DF176B97}"/>
              </a:ext>
            </a:extLst>
          </p:cNvPr>
          <p:cNvSpPr/>
          <p:nvPr/>
        </p:nvSpPr>
        <p:spPr>
          <a:xfrm>
            <a:off x="4956374" y="4481310"/>
            <a:ext cx="85073" cy="33064"/>
          </a:xfrm>
          <a:custGeom>
            <a:avLst/>
            <a:gdLst>
              <a:gd name="connsiteX0" fmla="*/ 43162 w 85073"/>
              <a:gd name="connsiteY0" fmla="*/ 33057 h 33064"/>
              <a:gd name="connsiteX1" fmla="*/ 19064 w 85073"/>
              <a:gd name="connsiteY1" fmla="*/ 33057 h 33064"/>
              <a:gd name="connsiteX2" fmla="*/ 14 w 85073"/>
              <a:gd name="connsiteY2" fmla="*/ 16007 h 33064"/>
              <a:gd name="connsiteX3" fmla="*/ 18111 w 85073"/>
              <a:gd name="connsiteY3" fmla="*/ 5 h 33064"/>
              <a:gd name="connsiteX4" fmla="*/ 68308 w 85073"/>
              <a:gd name="connsiteY4" fmla="*/ 5 h 33064"/>
              <a:gd name="connsiteX5" fmla="*/ 85072 w 85073"/>
              <a:gd name="connsiteY5" fmla="*/ 17054 h 33064"/>
              <a:gd name="connsiteX6" fmla="*/ 69165 w 85073"/>
              <a:gd name="connsiteY6" fmla="*/ 32866 h 33064"/>
              <a:gd name="connsiteX7" fmla="*/ 43066 w 85073"/>
              <a:gd name="connsiteY7" fmla="*/ 32866 h 33064"/>
              <a:gd name="connsiteX8" fmla="*/ 43066 w 85073"/>
              <a:gd name="connsiteY8" fmla="*/ 32866 h 3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73" h="33064">
                <a:moveTo>
                  <a:pt x="43162" y="33057"/>
                </a:moveTo>
                <a:cubicBezTo>
                  <a:pt x="35161" y="33057"/>
                  <a:pt x="27065" y="32961"/>
                  <a:pt x="19064" y="33057"/>
                </a:cubicBezTo>
                <a:cubicBezTo>
                  <a:pt x="7348" y="33247"/>
                  <a:pt x="-368" y="29818"/>
                  <a:pt x="14" y="16007"/>
                </a:cubicBezTo>
                <a:cubicBezTo>
                  <a:pt x="394" y="3719"/>
                  <a:pt x="7062" y="-90"/>
                  <a:pt x="18111" y="5"/>
                </a:cubicBezTo>
                <a:cubicBezTo>
                  <a:pt x="34875" y="195"/>
                  <a:pt x="51544" y="195"/>
                  <a:pt x="68308" y="5"/>
                </a:cubicBezTo>
                <a:cubicBezTo>
                  <a:pt x="80119" y="-186"/>
                  <a:pt x="85167" y="5243"/>
                  <a:pt x="85072" y="17054"/>
                </a:cubicBezTo>
                <a:cubicBezTo>
                  <a:pt x="85072" y="28199"/>
                  <a:pt x="79642" y="32866"/>
                  <a:pt x="69165" y="32866"/>
                </a:cubicBezTo>
                <a:cubicBezTo>
                  <a:pt x="60497" y="32866"/>
                  <a:pt x="51734" y="32866"/>
                  <a:pt x="43066" y="32866"/>
                </a:cubicBezTo>
                <a:lnTo>
                  <a:pt x="43066" y="32866"/>
                </a:ln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8" name="Forma libre: forma 207">
            <a:extLst>
              <a:ext uri="{FF2B5EF4-FFF2-40B4-BE49-F238E27FC236}">
                <a16:creationId xmlns:a16="http://schemas.microsoft.com/office/drawing/2014/main" id="{803FE36E-8180-4199-BC95-7FB04F066A7A}"/>
              </a:ext>
            </a:extLst>
          </p:cNvPr>
          <p:cNvSpPr/>
          <p:nvPr/>
        </p:nvSpPr>
        <p:spPr>
          <a:xfrm>
            <a:off x="4706348" y="4376254"/>
            <a:ext cx="84495" cy="32718"/>
          </a:xfrm>
          <a:custGeom>
            <a:avLst/>
            <a:gdLst>
              <a:gd name="connsiteX0" fmla="*/ 43443 w 84495"/>
              <a:gd name="connsiteY0" fmla="*/ 0 h 32718"/>
              <a:gd name="connsiteX1" fmla="*/ 69637 w 84495"/>
              <a:gd name="connsiteY1" fmla="*/ 0 h 32718"/>
              <a:gd name="connsiteX2" fmla="*/ 84496 w 84495"/>
              <a:gd name="connsiteY2" fmla="*/ 16954 h 32718"/>
              <a:gd name="connsiteX3" fmla="*/ 70494 w 84495"/>
              <a:gd name="connsiteY3" fmla="*/ 32575 h 32718"/>
              <a:gd name="connsiteX4" fmla="*/ 12201 w 84495"/>
              <a:gd name="connsiteY4" fmla="*/ 32575 h 32718"/>
              <a:gd name="connsiteX5" fmla="*/ 9 w 84495"/>
              <a:gd name="connsiteY5" fmla="*/ 15811 h 32718"/>
              <a:gd name="connsiteX6" fmla="*/ 13344 w 84495"/>
              <a:gd name="connsiteY6" fmla="*/ 95 h 32718"/>
              <a:gd name="connsiteX7" fmla="*/ 43538 w 84495"/>
              <a:gd name="connsiteY7" fmla="*/ 95 h 3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95" h="32718">
                <a:moveTo>
                  <a:pt x="43443" y="0"/>
                </a:moveTo>
                <a:cubicBezTo>
                  <a:pt x="52206" y="0"/>
                  <a:pt x="60874" y="0"/>
                  <a:pt x="69637" y="0"/>
                </a:cubicBezTo>
                <a:cubicBezTo>
                  <a:pt x="81067" y="0"/>
                  <a:pt x="84496" y="6572"/>
                  <a:pt x="84496" y="16954"/>
                </a:cubicBezTo>
                <a:cubicBezTo>
                  <a:pt x="84496" y="26670"/>
                  <a:pt x="80495" y="32480"/>
                  <a:pt x="70494" y="32575"/>
                </a:cubicBezTo>
                <a:cubicBezTo>
                  <a:pt x="51063" y="32766"/>
                  <a:pt x="31632" y="32766"/>
                  <a:pt x="12201" y="32575"/>
                </a:cubicBezTo>
                <a:cubicBezTo>
                  <a:pt x="866" y="32575"/>
                  <a:pt x="199" y="24479"/>
                  <a:pt x="9" y="15811"/>
                </a:cubicBezTo>
                <a:cubicBezTo>
                  <a:pt x="-182" y="6382"/>
                  <a:pt x="2676" y="0"/>
                  <a:pt x="13344" y="95"/>
                </a:cubicBezTo>
                <a:cubicBezTo>
                  <a:pt x="23440" y="95"/>
                  <a:pt x="33442" y="95"/>
                  <a:pt x="43538" y="95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9" name="Forma libre: forma 208">
            <a:extLst>
              <a:ext uri="{FF2B5EF4-FFF2-40B4-BE49-F238E27FC236}">
                <a16:creationId xmlns:a16="http://schemas.microsoft.com/office/drawing/2014/main" id="{5791948F-8F46-4148-89BE-47DD5C9A9CB2}"/>
              </a:ext>
            </a:extLst>
          </p:cNvPr>
          <p:cNvSpPr/>
          <p:nvPr/>
        </p:nvSpPr>
        <p:spPr>
          <a:xfrm>
            <a:off x="4719780" y="4481611"/>
            <a:ext cx="83541" cy="32691"/>
          </a:xfrm>
          <a:custGeom>
            <a:avLst/>
            <a:gdLst>
              <a:gd name="connsiteX0" fmla="*/ 40965 w 83541"/>
              <a:gd name="connsiteY0" fmla="*/ 32470 h 32691"/>
              <a:gd name="connsiteX1" fmla="*/ 14676 w 83541"/>
              <a:gd name="connsiteY1" fmla="*/ 32470 h 32691"/>
              <a:gd name="connsiteX2" fmla="*/ 7 w 83541"/>
              <a:gd name="connsiteY2" fmla="*/ 15420 h 32691"/>
              <a:gd name="connsiteX3" fmla="*/ 14295 w 83541"/>
              <a:gd name="connsiteY3" fmla="*/ 85 h 32691"/>
              <a:gd name="connsiteX4" fmla="*/ 68873 w 83541"/>
              <a:gd name="connsiteY4" fmla="*/ 85 h 32691"/>
              <a:gd name="connsiteX5" fmla="*/ 83541 w 83541"/>
              <a:gd name="connsiteY5" fmla="*/ 17134 h 32691"/>
              <a:gd name="connsiteX6" fmla="*/ 69254 w 83541"/>
              <a:gd name="connsiteY6" fmla="*/ 32565 h 32691"/>
              <a:gd name="connsiteX7" fmla="*/ 40965 w 83541"/>
              <a:gd name="connsiteY7" fmla="*/ 32565 h 32691"/>
              <a:gd name="connsiteX8" fmla="*/ 40965 w 83541"/>
              <a:gd name="connsiteY8" fmla="*/ 32565 h 3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41" h="32691">
                <a:moveTo>
                  <a:pt x="40965" y="32470"/>
                </a:moveTo>
                <a:cubicBezTo>
                  <a:pt x="32202" y="32470"/>
                  <a:pt x="23439" y="32565"/>
                  <a:pt x="14676" y="32470"/>
                </a:cubicBezTo>
                <a:cubicBezTo>
                  <a:pt x="3436" y="32279"/>
                  <a:pt x="-183" y="26088"/>
                  <a:pt x="7" y="15420"/>
                </a:cubicBezTo>
                <a:cubicBezTo>
                  <a:pt x="198" y="5419"/>
                  <a:pt x="4389" y="180"/>
                  <a:pt x="14295" y="85"/>
                </a:cubicBezTo>
                <a:cubicBezTo>
                  <a:pt x="32487" y="-106"/>
                  <a:pt x="50680" y="85"/>
                  <a:pt x="68873" y="85"/>
                </a:cubicBezTo>
                <a:cubicBezTo>
                  <a:pt x="80303" y="85"/>
                  <a:pt x="83541" y="6752"/>
                  <a:pt x="83541" y="17134"/>
                </a:cubicBezTo>
                <a:cubicBezTo>
                  <a:pt x="83541" y="27231"/>
                  <a:pt x="79065" y="32279"/>
                  <a:pt x="69254" y="32565"/>
                </a:cubicBezTo>
                <a:cubicBezTo>
                  <a:pt x="59824" y="32851"/>
                  <a:pt x="50394" y="32565"/>
                  <a:pt x="40965" y="32565"/>
                </a:cubicBezTo>
                <a:lnTo>
                  <a:pt x="40965" y="32565"/>
                </a:ln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10" name="Forma libre: forma 209">
            <a:extLst>
              <a:ext uri="{FF2B5EF4-FFF2-40B4-BE49-F238E27FC236}">
                <a16:creationId xmlns:a16="http://schemas.microsoft.com/office/drawing/2014/main" id="{21136D0E-8FA6-4F5F-A4F5-C137203CD6D2}"/>
              </a:ext>
            </a:extLst>
          </p:cNvPr>
          <p:cNvSpPr/>
          <p:nvPr/>
        </p:nvSpPr>
        <p:spPr>
          <a:xfrm>
            <a:off x="4812169" y="4375969"/>
            <a:ext cx="57998" cy="33196"/>
          </a:xfrm>
          <a:custGeom>
            <a:avLst/>
            <a:gdLst>
              <a:gd name="connsiteX0" fmla="*/ 29062 w 57998"/>
              <a:gd name="connsiteY0" fmla="*/ 0 h 33196"/>
              <a:gd name="connsiteX1" fmla="*/ 57923 w 57998"/>
              <a:gd name="connsiteY1" fmla="*/ 15430 h 33196"/>
              <a:gd name="connsiteX2" fmla="*/ 43635 w 57998"/>
              <a:gd name="connsiteY2" fmla="*/ 32766 h 33196"/>
              <a:gd name="connsiteX3" fmla="*/ 21632 w 57998"/>
              <a:gd name="connsiteY3" fmla="*/ 33147 h 33196"/>
              <a:gd name="connsiteX4" fmla="*/ 11 w 57998"/>
              <a:gd name="connsiteY4" fmla="*/ 15621 h 33196"/>
              <a:gd name="connsiteX5" fmla="*/ 21537 w 57998"/>
              <a:gd name="connsiteY5" fmla="*/ 0 h 33196"/>
              <a:gd name="connsiteX6" fmla="*/ 29157 w 57998"/>
              <a:gd name="connsiteY6" fmla="*/ 0 h 3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98" h="33196">
                <a:moveTo>
                  <a:pt x="29062" y="0"/>
                </a:moveTo>
                <a:cubicBezTo>
                  <a:pt x="39063" y="2286"/>
                  <a:pt x="56399" y="-6572"/>
                  <a:pt x="57923" y="15430"/>
                </a:cubicBezTo>
                <a:cubicBezTo>
                  <a:pt x="58589" y="25527"/>
                  <a:pt x="54970" y="32480"/>
                  <a:pt x="43635" y="32766"/>
                </a:cubicBezTo>
                <a:cubicBezTo>
                  <a:pt x="36301" y="32956"/>
                  <a:pt x="28967" y="32861"/>
                  <a:pt x="21632" y="33147"/>
                </a:cubicBezTo>
                <a:cubicBezTo>
                  <a:pt x="9440" y="33433"/>
                  <a:pt x="-370" y="33052"/>
                  <a:pt x="11" y="15621"/>
                </a:cubicBezTo>
                <a:cubicBezTo>
                  <a:pt x="392" y="-1334"/>
                  <a:pt x="10774" y="190"/>
                  <a:pt x="21537" y="0"/>
                </a:cubicBezTo>
                <a:cubicBezTo>
                  <a:pt x="23537" y="0"/>
                  <a:pt x="25538" y="0"/>
                  <a:pt x="29157" y="0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11" name="Forma libre: forma 210">
            <a:extLst>
              <a:ext uri="{FF2B5EF4-FFF2-40B4-BE49-F238E27FC236}">
                <a16:creationId xmlns:a16="http://schemas.microsoft.com/office/drawing/2014/main" id="{B8C3C4B6-7709-4E7F-BF88-E3D49C5C1234}"/>
              </a:ext>
            </a:extLst>
          </p:cNvPr>
          <p:cNvSpPr/>
          <p:nvPr/>
        </p:nvSpPr>
        <p:spPr>
          <a:xfrm>
            <a:off x="5015824" y="2145309"/>
            <a:ext cx="296322" cy="32956"/>
          </a:xfrm>
          <a:custGeom>
            <a:avLst/>
            <a:gdLst>
              <a:gd name="connsiteX0" fmla="*/ 149162 w 296322"/>
              <a:gd name="connsiteY0" fmla="*/ 0 h 32956"/>
              <a:gd name="connsiteX1" fmla="*/ 274415 w 296322"/>
              <a:gd name="connsiteY1" fmla="*/ 0 h 32956"/>
              <a:gd name="connsiteX2" fmla="*/ 296323 w 296322"/>
              <a:gd name="connsiteY2" fmla="*/ 16288 h 32956"/>
              <a:gd name="connsiteX3" fmla="*/ 274415 w 296322"/>
              <a:gd name="connsiteY3" fmla="*/ 32957 h 32956"/>
              <a:gd name="connsiteX4" fmla="*/ 21907 w 296322"/>
              <a:gd name="connsiteY4" fmla="*/ 32957 h 32956"/>
              <a:gd name="connsiteX5" fmla="*/ 0 w 296322"/>
              <a:gd name="connsiteY5" fmla="*/ 16288 h 32956"/>
              <a:gd name="connsiteX6" fmla="*/ 21907 w 296322"/>
              <a:gd name="connsiteY6" fmla="*/ 95 h 32956"/>
              <a:gd name="connsiteX7" fmla="*/ 149162 w 296322"/>
              <a:gd name="connsiteY7" fmla="*/ 95 h 3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322" h="32956">
                <a:moveTo>
                  <a:pt x="149162" y="0"/>
                </a:moveTo>
                <a:cubicBezTo>
                  <a:pt x="190881" y="0"/>
                  <a:pt x="232696" y="0"/>
                  <a:pt x="274415" y="0"/>
                </a:cubicBezTo>
                <a:cubicBezTo>
                  <a:pt x="285845" y="0"/>
                  <a:pt x="296323" y="191"/>
                  <a:pt x="296323" y="16288"/>
                </a:cubicBezTo>
                <a:cubicBezTo>
                  <a:pt x="296323" y="32099"/>
                  <a:pt x="285845" y="32957"/>
                  <a:pt x="274415" y="32957"/>
                </a:cubicBezTo>
                <a:cubicBezTo>
                  <a:pt x="190214" y="32957"/>
                  <a:pt x="106108" y="32957"/>
                  <a:pt x="21907" y="32957"/>
                </a:cubicBezTo>
                <a:cubicBezTo>
                  <a:pt x="10668" y="32957"/>
                  <a:pt x="95" y="32385"/>
                  <a:pt x="0" y="16288"/>
                </a:cubicBezTo>
                <a:cubicBezTo>
                  <a:pt x="0" y="95"/>
                  <a:pt x="10573" y="95"/>
                  <a:pt x="21907" y="95"/>
                </a:cubicBezTo>
                <a:cubicBezTo>
                  <a:pt x="64294" y="95"/>
                  <a:pt x="106775" y="95"/>
                  <a:pt x="149162" y="95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12" name="Forma libre: forma 211">
            <a:extLst>
              <a:ext uri="{FF2B5EF4-FFF2-40B4-BE49-F238E27FC236}">
                <a16:creationId xmlns:a16="http://schemas.microsoft.com/office/drawing/2014/main" id="{7170C83B-B0C7-4C70-B323-1E6A0768C6D1}"/>
              </a:ext>
            </a:extLst>
          </p:cNvPr>
          <p:cNvSpPr/>
          <p:nvPr/>
        </p:nvSpPr>
        <p:spPr>
          <a:xfrm>
            <a:off x="5015612" y="2039957"/>
            <a:ext cx="296695" cy="32455"/>
          </a:xfrm>
          <a:custGeom>
            <a:avLst/>
            <a:gdLst>
              <a:gd name="connsiteX0" fmla="*/ 149849 w 296695"/>
              <a:gd name="connsiteY0" fmla="*/ 5 h 32455"/>
              <a:gd name="connsiteX1" fmla="*/ 275198 w 296695"/>
              <a:gd name="connsiteY1" fmla="*/ 5 h 32455"/>
              <a:gd name="connsiteX2" fmla="*/ 296629 w 296695"/>
              <a:gd name="connsiteY2" fmla="*/ 14674 h 32455"/>
              <a:gd name="connsiteX3" fmla="*/ 276151 w 296695"/>
              <a:gd name="connsiteY3" fmla="*/ 32295 h 32455"/>
              <a:gd name="connsiteX4" fmla="*/ 21452 w 296695"/>
              <a:gd name="connsiteY4" fmla="*/ 32391 h 32455"/>
              <a:gd name="connsiteX5" fmla="*/ 21 w 296695"/>
              <a:gd name="connsiteY5" fmla="*/ 15722 h 32455"/>
              <a:gd name="connsiteX6" fmla="*/ 22405 w 296695"/>
              <a:gd name="connsiteY6" fmla="*/ 5 h 32455"/>
              <a:gd name="connsiteX7" fmla="*/ 149754 w 296695"/>
              <a:gd name="connsiteY7" fmla="*/ 5 h 3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695" h="32455">
                <a:moveTo>
                  <a:pt x="149849" y="5"/>
                </a:moveTo>
                <a:cubicBezTo>
                  <a:pt x="191664" y="5"/>
                  <a:pt x="233383" y="5"/>
                  <a:pt x="275198" y="5"/>
                </a:cubicBezTo>
                <a:cubicBezTo>
                  <a:pt x="285676" y="5"/>
                  <a:pt x="295677" y="-280"/>
                  <a:pt x="296629" y="14674"/>
                </a:cubicBezTo>
                <a:cubicBezTo>
                  <a:pt x="297582" y="30390"/>
                  <a:pt x="288057" y="32295"/>
                  <a:pt x="276151" y="32295"/>
                </a:cubicBezTo>
                <a:cubicBezTo>
                  <a:pt x="191283" y="32295"/>
                  <a:pt x="106320" y="32581"/>
                  <a:pt x="21452" y="32391"/>
                </a:cubicBezTo>
                <a:cubicBezTo>
                  <a:pt x="10784" y="32391"/>
                  <a:pt x="-551" y="32486"/>
                  <a:pt x="21" y="15722"/>
                </a:cubicBezTo>
                <a:cubicBezTo>
                  <a:pt x="687" y="-757"/>
                  <a:pt x="11451" y="5"/>
                  <a:pt x="22405" y="5"/>
                </a:cubicBezTo>
                <a:cubicBezTo>
                  <a:pt x="64886" y="5"/>
                  <a:pt x="107272" y="5"/>
                  <a:pt x="149754" y="5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13" name="Forma libre: forma 212">
            <a:extLst>
              <a:ext uri="{FF2B5EF4-FFF2-40B4-BE49-F238E27FC236}">
                <a16:creationId xmlns:a16="http://schemas.microsoft.com/office/drawing/2014/main" id="{7E4A2E60-DDED-4AFC-8B78-32C6D57D4BE6}"/>
              </a:ext>
            </a:extLst>
          </p:cNvPr>
          <p:cNvSpPr/>
          <p:nvPr/>
        </p:nvSpPr>
        <p:spPr>
          <a:xfrm>
            <a:off x="5015821" y="2092239"/>
            <a:ext cx="138305" cy="32825"/>
          </a:xfrm>
          <a:custGeom>
            <a:avLst/>
            <a:gdLst>
              <a:gd name="connsiteX0" fmla="*/ 70868 w 138305"/>
              <a:gd name="connsiteY0" fmla="*/ 206 h 32825"/>
              <a:gd name="connsiteX1" fmla="*/ 123161 w 138305"/>
              <a:gd name="connsiteY1" fmla="*/ 15 h 32825"/>
              <a:gd name="connsiteX2" fmla="*/ 138305 w 138305"/>
              <a:gd name="connsiteY2" fmla="*/ 13731 h 32825"/>
              <a:gd name="connsiteX3" fmla="*/ 125542 w 138305"/>
              <a:gd name="connsiteY3" fmla="*/ 32591 h 32825"/>
              <a:gd name="connsiteX4" fmla="*/ 12861 w 138305"/>
              <a:gd name="connsiteY4" fmla="*/ 32400 h 32825"/>
              <a:gd name="connsiteX5" fmla="*/ 2 w 138305"/>
              <a:gd name="connsiteY5" fmla="*/ 15636 h 32825"/>
              <a:gd name="connsiteX6" fmla="*/ 14385 w 138305"/>
              <a:gd name="connsiteY6" fmla="*/ 491 h 32825"/>
              <a:gd name="connsiteX7" fmla="*/ 70773 w 138305"/>
              <a:gd name="connsiteY7" fmla="*/ 491 h 32825"/>
              <a:gd name="connsiteX8" fmla="*/ 70773 w 138305"/>
              <a:gd name="connsiteY8" fmla="*/ 110 h 3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305" h="32825">
                <a:moveTo>
                  <a:pt x="70868" y="206"/>
                </a:moveTo>
                <a:cubicBezTo>
                  <a:pt x="88299" y="206"/>
                  <a:pt x="105730" y="587"/>
                  <a:pt x="123161" y="15"/>
                </a:cubicBezTo>
                <a:cubicBezTo>
                  <a:pt x="133352" y="-271"/>
                  <a:pt x="138305" y="3444"/>
                  <a:pt x="138305" y="13731"/>
                </a:cubicBezTo>
                <a:cubicBezTo>
                  <a:pt x="138305" y="22970"/>
                  <a:pt x="137639" y="32495"/>
                  <a:pt x="125542" y="32591"/>
                </a:cubicBezTo>
                <a:cubicBezTo>
                  <a:pt x="88013" y="32972"/>
                  <a:pt x="50485" y="32876"/>
                  <a:pt x="12861" y="32400"/>
                </a:cubicBezTo>
                <a:cubicBezTo>
                  <a:pt x="2574" y="32305"/>
                  <a:pt x="-93" y="24875"/>
                  <a:pt x="2" y="15636"/>
                </a:cubicBezTo>
                <a:cubicBezTo>
                  <a:pt x="98" y="5825"/>
                  <a:pt x="4289" y="491"/>
                  <a:pt x="14385" y="491"/>
                </a:cubicBezTo>
                <a:cubicBezTo>
                  <a:pt x="33149" y="491"/>
                  <a:pt x="51914" y="491"/>
                  <a:pt x="70773" y="491"/>
                </a:cubicBezTo>
                <a:lnTo>
                  <a:pt x="70773" y="110"/>
                </a:ln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14" name="Forma libre: forma 213">
            <a:extLst>
              <a:ext uri="{FF2B5EF4-FFF2-40B4-BE49-F238E27FC236}">
                <a16:creationId xmlns:a16="http://schemas.microsoft.com/office/drawing/2014/main" id="{74DE010A-5994-4C23-992A-CE42F2848F44}"/>
              </a:ext>
            </a:extLst>
          </p:cNvPr>
          <p:cNvSpPr/>
          <p:nvPr/>
        </p:nvSpPr>
        <p:spPr>
          <a:xfrm>
            <a:off x="5096016" y="2197973"/>
            <a:ext cx="136787" cy="33060"/>
          </a:xfrm>
          <a:custGeom>
            <a:avLst/>
            <a:gdLst>
              <a:gd name="connsiteX0" fmla="*/ 68683 w 136787"/>
              <a:gd name="connsiteY0" fmla="*/ 9 h 33060"/>
              <a:gd name="connsiteX1" fmla="*/ 119166 w 136787"/>
              <a:gd name="connsiteY1" fmla="*/ 9 h 33060"/>
              <a:gd name="connsiteX2" fmla="*/ 136787 w 136787"/>
              <a:gd name="connsiteY2" fmla="*/ 18678 h 33060"/>
              <a:gd name="connsiteX3" fmla="*/ 119928 w 136787"/>
              <a:gd name="connsiteY3" fmla="*/ 33061 h 33060"/>
              <a:gd name="connsiteX4" fmla="*/ 18963 w 136787"/>
              <a:gd name="connsiteY4" fmla="*/ 33061 h 33060"/>
              <a:gd name="connsiteX5" fmla="*/ 8 w 136787"/>
              <a:gd name="connsiteY5" fmla="*/ 15916 h 33060"/>
              <a:gd name="connsiteX6" fmla="*/ 20201 w 136787"/>
              <a:gd name="connsiteY6" fmla="*/ 9 h 33060"/>
              <a:gd name="connsiteX7" fmla="*/ 68683 w 136787"/>
              <a:gd name="connsiteY7" fmla="*/ 9 h 33060"/>
              <a:gd name="connsiteX8" fmla="*/ 68683 w 136787"/>
              <a:gd name="connsiteY8" fmla="*/ 9 h 3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787" h="33060">
                <a:moveTo>
                  <a:pt x="68683" y="9"/>
                </a:moveTo>
                <a:cubicBezTo>
                  <a:pt x="85542" y="9"/>
                  <a:pt x="102306" y="295"/>
                  <a:pt x="119166" y="9"/>
                </a:cubicBezTo>
                <a:cubicBezTo>
                  <a:pt x="132310" y="-277"/>
                  <a:pt x="136596" y="6105"/>
                  <a:pt x="136787" y="18678"/>
                </a:cubicBezTo>
                <a:cubicBezTo>
                  <a:pt x="136882" y="31251"/>
                  <a:pt x="129738" y="33061"/>
                  <a:pt x="119928" y="33061"/>
                </a:cubicBezTo>
                <a:cubicBezTo>
                  <a:pt x="86304" y="33061"/>
                  <a:pt x="52586" y="33061"/>
                  <a:pt x="18963" y="33061"/>
                </a:cubicBezTo>
                <a:cubicBezTo>
                  <a:pt x="7342" y="33061"/>
                  <a:pt x="-278" y="29918"/>
                  <a:pt x="8" y="15916"/>
                </a:cubicBezTo>
                <a:cubicBezTo>
                  <a:pt x="294" y="1247"/>
                  <a:pt x="9247" y="9"/>
                  <a:pt x="20201" y="9"/>
                </a:cubicBezTo>
                <a:cubicBezTo>
                  <a:pt x="36393" y="9"/>
                  <a:pt x="52491" y="9"/>
                  <a:pt x="68683" y="9"/>
                </a:cubicBezTo>
                <a:lnTo>
                  <a:pt x="68683" y="9"/>
                </a:ln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15" name="Forma libre: forma 214">
            <a:extLst>
              <a:ext uri="{FF2B5EF4-FFF2-40B4-BE49-F238E27FC236}">
                <a16:creationId xmlns:a16="http://schemas.microsoft.com/office/drawing/2014/main" id="{47DFDDC3-A03D-4893-AF19-FA06A736E299}"/>
              </a:ext>
            </a:extLst>
          </p:cNvPr>
          <p:cNvSpPr/>
          <p:nvPr/>
        </p:nvSpPr>
        <p:spPr>
          <a:xfrm>
            <a:off x="5015813" y="2197880"/>
            <a:ext cx="58494" cy="32963"/>
          </a:xfrm>
          <a:custGeom>
            <a:avLst/>
            <a:gdLst>
              <a:gd name="connsiteX0" fmla="*/ 35444 w 58494"/>
              <a:gd name="connsiteY0" fmla="*/ 102 h 32963"/>
              <a:gd name="connsiteX1" fmla="*/ 46874 w 58494"/>
              <a:gd name="connsiteY1" fmla="*/ 673 h 32963"/>
              <a:gd name="connsiteX2" fmla="*/ 58495 w 58494"/>
              <a:gd name="connsiteY2" fmla="*/ 16485 h 32963"/>
              <a:gd name="connsiteX3" fmla="*/ 47160 w 58494"/>
              <a:gd name="connsiteY3" fmla="*/ 32296 h 32963"/>
              <a:gd name="connsiteX4" fmla="*/ 20966 w 58494"/>
              <a:gd name="connsiteY4" fmla="*/ 32963 h 32963"/>
              <a:gd name="connsiteX5" fmla="*/ 11 w 58494"/>
              <a:gd name="connsiteY5" fmla="*/ 15342 h 32963"/>
              <a:gd name="connsiteX6" fmla="*/ 20680 w 58494"/>
              <a:gd name="connsiteY6" fmla="*/ 6 h 32963"/>
              <a:gd name="connsiteX7" fmla="*/ 35349 w 58494"/>
              <a:gd name="connsiteY7" fmla="*/ 6 h 3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94" h="32963">
                <a:moveTo>
                  <a:pt x="35444" y="102"/>
                </a:moveTo>
                <a:cubicBezTo>
                  <a:pt x="36206" y="102"/>
                  <a:pt x="41540" y="102"/>
                  <a:pt x="46874" y="673"/>
                </a:cubicBezTo>
                <a:cubicBezTo>
                  <a:pt x="56494" y="1626"/>
                  <a:pt x="58399" y="8293"/>
                  <a:pt x="58495" y="16485"/>
                </a:cubicBezTo>
                <a:cubicBezTo>
                  <a:pt x="58495" y="24676"/>
                  <a:pt x="56875" y="31630"/>
                  <a:pt x="47160" y="32296"/>
                </a:cubicBezTo>
                <a:cubicBezTo>
                  <a:pt x="38492" y="32963"/>
                  <a:pt x="29729" y="32963"/>
                  <a:pt x="20966" y="32963"/>
                </a:cubicBezTo>
                <a:cubicBezTo>
                  <a:pt x="9155" y="32963"/>
                  <a:pt x="-370" y="30772"/>
                  <a:pt x="11" y="15342"/>
                </a:cubicBezTo>
                <a:cubicBezTo>
                  <a:pt x="392" y="673"/>
                  <a:pt x="9917" y="-89"/>
                  <a:pt x="20680" y="6"/>
                </a:cubicBezTo>
                <a:cubicBezTo>
                  <a:pt x="24014" y="6"/>
                  <a:pt x="27443" y="6"/>
                  <a:pt x="35349" y="6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16" name="Forma libre: forma 215">
            <a:extLst>
              <a:ext uri="{FF2B5EF4-FFF2-40B4-BE49-F238E27FC236}">
                <a16:creationId xmlns:a16="http://schemas.microsoft.com/office/drawing/2014/main" id="{D80A89C0-F9D8-4FC5-A44B-C3158AA4C6C8}"/>
              </a:ext>
            </a:extLst>
          </p:cNvPr>
          <p:cNvSpPr/>
          <p:nvPr/>
        </p:nvSpPr>
        <p:spPr>
          <a:xfrm>
            <a:off x="5254037" y="2092397"/>
            <a:ext cx="58125" cy="33204"/>
          </a:xfrm>
          <a:custGeom>
            <a:avLst/>
            <a:gdLst>
              <a:gd name="connsiteX0" fmla="*/ 31345 w 58125"/>
              <a:gd name="connsiteY0" fmla="*/ 239 h 33204"/>
              <a:gd name="connsiteX1" fmla="*/ 53252 w 58125"/>
              <a:gd name="connsiteY1" fmla="*/ 3192 h 33204"/>
              <a:gd name="connsiteX2" fmla="*/ 57538 w 58125"/>
              <a:gd name="connsiteY2" fmla="*/ 21861 h 33204"/>
              <a:gd name="connsiteX3" fmla="*/ 47156 w 58125"/>
              <a:gd name="connsiteY3" fmla="*/ 32243 h 33204"/>
              <a:gd name="connsiteX4" fmla="*/ 19057 w 58125"/>
              <a:gd name="connsiteY4" fmla="*/ 33195 h 33204"/>
              <a:gd name="connsiteX5" fmla="*/ 7 w 58125"/>
              <a:gd name="connsiteY5" fmla="*/ 16431 h 33204"/>
              <a:gd name="connsiteX6" fmla="*/ 19724 w 58125"/>
              <a:gd name="connsiteY6" fmla="*/ 334 h 33204"/>
              <a:gd name="connsiteX7" fmla="*/ 31345 w 58125"/>
              <a:gd name="connsiteY7" fmla="*/ 334 h 3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25" h="33204">
                <a:moveTo>
                  <a:pt x="31345" y="239"/>
                </a:moveTo>
                <a:cubicBezTo>
                  <a:pt x="37726" y="810"/>
                  <a:pt x="46394" y="-1952"/>
                  <a:pt x="53252" y="3192"/>
                </a:cubicBezTo>
                <a:cubicBezTo>
                  <a:pt x="59348" y="7764"/>
                  <a:pt x="58300" y="15098"/>
                  <a:pt x="57538" y="21861"/>
                </a:cubicBezTo>
                <a:cubicBezTo>
                  <a:pt x="56872" y="27861"/>
                  <a:pt x="53347" y="31862"/>
                  <a:pt x="47156" y="32243"/>
                </a:cubicBezTo>
                <a:cubicBezTo>
                  <a:pt x="37822" y="32910"/>
                  <a:pt x="28487" y="33005"/>
                  <a:pt x="19057" y="33195"/>
                </a:cubicBezTo>
                <a:cubicBezTo>
                  <a:pt x="7723" y="33386"/>
                  <a:pt x="-278" y="30624"/>
                  <a:pt x="7" y="16431"/>
                </a:cubicBezTo>
                <a:cubicBezTo>
                  <a:pt x="198" y="2049"/>
                  <a:pt x="8580" y="48"/>
                  <a:pt x="19724" y="334"/>
                </a:cubicBezTo>
                <a:cubicBezTo>
                  <a:pt x="23058" y="334"/>
                  <a:pt x="26392" y="334"/>
                  <a:pt x="31345" y="334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17" name="Forma libre: forma 216">
            <a:extLst>
              <a:ext uri="{FF2B5EF4-FFF2-40B4-BE49-F238E27FC236}">
                <a16:creationId xmlns:a16="http://schemas.microsoft.com/office/drawing/2014/main" id="{9861E689-38DF-469B-B4BE-EDA6BAE82B18}"/>
              </a:ext>
            </a:extLst>
          </p:cNvPr>
          <p:cNvSpPr/>
          <p:nvPr/>
        </p:nvSpPr>
        <p:spPr>
          <a:xfrm>
            <a:off x="5174150" y="2092606"/>
            <a:ext cx="58462" cy="32985"/>
          </a:xfrm>
          <a:custGeom>
            <a:avLst/>
            <a:gdLst>
              <a:gd name="connsiteX0" fmla="*/ 26554 w 58462"/>
              <a:gd name="connsiteY0" fmla="*/ 32890 h 32985"/>
              <a:gd name="connsiteX1" fmla="*/ 4932 w 58462"/>
              <a:gd name="connsiteY1" fmla="*/ 29461 h 32985"/>
              <a:gd name="connsiteX2" fmla="*/ 646 w 58462"/>
              <a:gd name="connsiteY2" fmla="*/ 10888 h 32985"/>
              <a:gd name="connsiteX3" fmla="*/ 13124 w 58462"/>
              <a:gd name="connsiteY3" fmla="*/ 315 h 32985"/>
              <a:gd name="connsiteX4" fmla="*/ 39317 w 58462"/>
              <a:gd name="connsiteY4" fmla="*/ 29 h 32985"/>
              <a:gd name="connsiteX5" fmla="*/ 58463 w 58462"/>
              <a:gd name="connsiteY5" fmla="*/ 16888 h 32985"/>
              <a:gd name="connsiteX6" fmla="*/ 38555 w 58462"/>
              <a:gd name="connsiteY6" fmla="*/ 32986 h 32985"/>
              <a:gd name="connsiteX7" fmla="*/ 26649 w 58462"/>
              <a:gd name="connsiteY7" fmla="*/ 32986 h 3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62" h="32985">
                <a:moveTo>
                  <a:pt x="26554" y="32890"/>
                </a:moveTo>
                <a:cubicBezTo>
                  <a:pt x="20458" y="32509"/>
                  <a:pt x="11885" y="34414"/>
                  <a:pt x="4932" y="29461"/>
                </a:cubicBezTo>
                <a:cubicBezTo>
                  <a:pt x="-1545" y="24889"/>
                  <a:pt x="-21" y="17460"/>
                  <a:pt x="646" y="10888"/>
                </a:cubicBezTo>
                <a:cubicBezTo>
                  <a:pt x="1408" y="3649"/>
                  <a:pt x="6266" y="505"/>
                  <a:pt x="13124" y="315"/>
                </a:cubicBezTo>
                <a:cubicBezTo>
                  <a:pt x="21887" y="124"/>
                  <a:pt x="30554" y="315"/>
                  <a:pt x="39317" y="29"/>
                </a:cubicBezTo>
                <a:cubicBezTo>
                  <a:pt x="51033" y="-352"/>
                  <a:pt x="58463" y="2887"/>
                  <a:pt x="58463" y="16888"/>
                </a:cubicBezTo>
                <a:cubicBezTo>
                  <a:pt x="58463" y="31652"/>
                  <a:pt x="49319" y="32795"/>
                  <a:pt x="38555" y="32986"/>
                </a:cubicBezTo>
                <a:cubicBezTo>
                  <a:pt x="35222" y="32986"/>
                  <a:pt x="31793" y="32986"/>
                  <a:pt x="26649" y="32986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18" name="Forma libre: forma 217">
            <a:extLst>
              <a:ext uri="{FF2B5EF4-FFF2-40B4-BE49-F238E27FC236}">
                <a16:creationId xmlns:a16="http://schemas.microsoft.com/office/drawing/2014/main" id="{7B7F08C5-E656-4209-A09B-0651A722DCB8}"/>
              </a:ext>
            </a:extLst>
          </p:cNvPr>
          <p:cNvSpPr/>
          <p:nvPr/>
        </p:nvSpPr>
        <p:spPr>
          <a:xfrm>
            <a:off x="4872280" y="853541"/>
            <a:ext cx="268203" cy="200311"/>
          </a:xfrm>
          <a:custGeom>
            <a:avLst/>
            <a:gdLst>
              <a:gd name="connsiteX0" fmla="*/ 114587 w 268203"/>
              <a:gd name="connsiteY0" fmla="*/ 200298 h 200311"/>
              <a:gd name="connsiteX1" fmla="*/ 91251 w 268203"/>
              <a:gd name="connsiteY1" fmla="*/ 190106 h 200311"/>
              <a:gd name="connsiteX2" fmla="*/ 6764 w 268203"/>
              <a:gd name="connsiteY2" fmla="*/ 105905 h 200311"/>
              <a:gd name="connsiteX3" fmla="*/ 7717 w 268203"/>
              <a:gd name="connsiteY3" fmla="*/ 81045 h 200311"/>
              <a:gd name="connsiteX4" fmla="*/ 36387 w 268203"/>
              <a:gd name="connsiteY4" fmla="*/ 52565 h 200311"/>
              <a:gd name="connsiteX5" fmla="*/ 73916 w 268203"/>
              <a:gd name="connsiteY5" fmla="*/ 53327 h 200311"/>
              <a:gd name="connsiteX6" fmla="*/ 102300 w 268203"/>
              <a:gd name="connsiteY6" fmla="*/ 82092 h 200311"/>
              <a:gd name="connsiteX7" fmla="*/ 125160 w 268203"/>
              <a:gd name="connsiteY7" fmla="*/ 82092 h 200311"/>
              <a:gd name="connsiteX8" fmla="*/ 194597 w 268203"/>
              <a:gd name="connsiteY8" fmla="*/ 11512 h 200311"/>
              <a:gd name="connsiteX9" fmla="*/ 231173 w 268203"/>
              <a:gd name="connsiteY9" fmla="*/ 12369 h 200311"/>
              <a:gd name="connsiteX10" fmla="*/ 245366 w 268203"/>
              <a:gd name="connsiteY10" fmla="*/ 26752 h 200311"/>
              <a:gd name="connsiteX11" fmla="*/ 246032 w 268203"/>
              <a:gd name="connsiteY11" fmla="*/ 79997 h 200311"/>
              <a:gd name="connsiteX12" fmla="*/ 140305 w 268203"/>
              <a:gd name="connsiteY12" fmla="*/ 185820 h 200311"/>
              <a:gd name="connsiteX13" fmla="*/ 114587 w 268203"/>
              <a:gd name="connsiteY13" fmla="*/ 200107 h 200311"/>
              <a:gd name="connsiteX14" fmla="*/ 111158 w 268203"/>
              <a:gd name="connsiteY14" fmla="*/ 164579 h 200311"/>
              <a:gd name="connsiteX15" fmla="*/ 122684 w 268203"/>
              <a:gd name="connsiteY15" fmla="*/ 158769 h 200311"/>
              <a:gd name="connsiteX16" fmla="*/ 214028 w 268203"/>
              <a:gd name="connsiteY16" fmla="*/ 67138 h 200311"/>
              <a:gd name="connsiteX17" fmla="*/ 219267 w 268203"/>
              <a:gd name="connsiteY17" fmla="*/ 47231 h 200311"/>
              <a:gd name="connsiteX18" fmla="*/ 199074 w 268203"/>
              <a:gd name="connsiteY18" fmla="*/ 52374 h 200311"/>
              <a:gd name="connsiteX19" fmla="*/ 127922 w 268203"/>
              <a:gd name="connsiteY19" fmla="*/ 124098 h 200311"/>
              <a:gd name="connsiteX20" fmla="*/ 98681 w 268203"/>
              <a:gd name="connsiteY20" fmla="*/ 123717 h 200311"/>
              <a:gd name="connsiteX21" fmla="*/ 62962 w 268203"/>
              <a:gd name="connsiteY21" fmla="*/ 87903 h 200311"/>
              <a:gd name="connsiteX22" fmla="*/ 46007 w 268203"/>
              <a:gd name="connsiteY22" fmla="*/ 86664 h 200311"/>
              <a:gd name="connsiteX23" fmla="*/ 48389 w 268203"/>
              <a:gd name="connsiteY23" fmla="*/ 103619 h 200311"/>
              <a:gd name="connsiteX24" fmla="*/ 102872 w 268203"/>
              <a:gd name="connsiteY24" fmla="*/ 157816 h 200311"/>
              <a:gd name="connsiteX25" fmla="*/ 111158 w 268203"/>
              <a:gd name="connsiteY25" fmla="*/ 164579 h 20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8203" h="200311">
                <a:moveTo>
                  <a:pt x="114587" y="200298"/>
                </a:moveTo>
                <a:cubicBezTo>
                  <a:pt x="105158" y="200583"/>
                  <a:pt x="97633" y="196488"/>
                  <a:pt x="91251" y="190106"/>
                </a:cubicBezTo>
                <a:cubicBezTo>
                  <a:pt x="63152" y="162007"/>
                  <a:pt x="35244" y="133623"/>
                  <a:pt x="6764" y="105905"/>
                </a:cubicBezTo>
                <a:cubicBezTo>
                  <a:pt x="-3046" y="96380"/>
                  <a:pt x="-1713" y="89427"/>
                  <a:pt x="7717" y="81045"/>
                </a:cubicBezTo>
                <a:cubicBezTo>
                  <a:pt x="17718" y="72091"/>
                  <a:pt x="26862" y="62090"/>
                  <a:pt x="36387" y="52565"/>
                </a:cubicBezTo>
                <a:cubicBezTo>
                  <a:pt x="48706" y="40309"/>
                  <a:pt x="61216" y="40563"/>
                  <a:pt x="73916" y="53327"/>
                </a:cubicBezTo>
                <a:cubicBezTo>
                  <a:pt x="83441" y="62852"/>
                  <a:pt x="93442" y="71901"/>
                  <a:pt x="102300" y="82092"/>
                </a:cubicBezTo>
                <a:cubicBezTo>
                  <a:pt x="110587" y="91617"/>
                  <a:pt x="116683" y="90951"/>
                  <a:pt x="125160" y="82092"/>
                </a:cubicBezTo>
                <a:cubicBezTo>
                  <a:pt x="148020" y="58280"/>
                  <a:pt x="172690" y="36182"/>
                  <a:pt x="194597" y="11512"/>
                </a:cubicBezTo>
                <a:cubicBezTo>
                  <a:pt x="208885" y="-4490"/>
                  <a:pt x="219077" y="-3442"/>
                  <a:pt x="231173" y="12369"/>
                </a:cubicBezTo>
                <a:cubicBezTo>
                  <a:pt x="235174" y="17703"/>
                  <a:pt x="240603" y="21990"/>
                  <a:pt x="245366" y="26752"/>
                </a:cubicBezTo>
                <a:cubicBezTo>
                  <a:pt x="275560" y="57137"/>
                  <a:pt x="275846" y="49898"/>
                  <a:pt x="246032" y="79997"/>
                </a:cubicBezTo>
                <a:cubicBezTo>
                  <a:pt x="210980" y="115430"/>
                  <a:pt x="175452" y="150482"/>
                  <a:pt x="140305" y="185820"/>
                </a:cubicBezTo>
                <a:cubicBezTo>
                  <a:pt x="132971" y="193154"/>
                  <a:pt x="125636" y="199821"/>
                  <a:pt x="114587" y="200107"/>
                </a:cubicBezTo>
                <a:close/>
                <a:moveTo>
                  <a:pt x="111158" y="164579"/>
                </a:moveTo>
                <a:cubicBezTo>
                  <a:pt x="117350" y="164960"/>
                  <a:pt x="119921" y="161626"/>
                  <a:pt x="122684" y="158769"/>
                </a:cubicBezTo>
                <a:cubicBezTo>
                  <a:pt x="153164" y="128289"/>
                  <a:pt x="183739" y="97904"/>
                  <a:pt x="214028" y="67138"/>
                </a:cubicBezTo>
                <a:cubicBezTo>
                  <a:pt x="219267" y="61899"/>
                  <a:pt x="228506" y="56184"/>
                  <a:pt x="219267" y="47231"/>
                </a:cubicBezTo>
                <a:cubicBezTo>
                  <a:pt x="210504" y="38658"/>
                  <a:pt x="204599" y="46945"/>
                  <a:pt x="199074" y="52374"/>
                </a:cubicBezTo>
                <a:cubicBezTo>
                  <a:pt x="175166" y="76092"/>
                  <a:pt x="150687" y="99333"/>
                  <a:pt x="127922" y="124098"/>
                </a:cubicBezTo>
                <a:cubicBezTo>
                  <a:pt x="116492" y="136575"/>
                  <a:pt x="108872" y="134861"/>
                  <a:pt x="98681" y="123717"/>
                </a:cubicBezTo>
                <a:cubicBezTo>
                  <a:pt x="87346" y="111239"/>
                  <a:pt x="74868" y="99904"/>
                  <a:pt x="62962" y="87903"/>
                </a:cubicBezTo>
                <a:cubicBezTo>
                  <a:pt x="57533" y="82378"/>
                  <a:pt x="52580" y="79806"/>
                  <a:pt x="46007" y="86664"/>
                </a:cubicBezTo>
                <a:cubicBezTo>
                  <a:pt x="39245" y="93713"/>
                  <a:pt x="43150" y="98475"/>
                  <a:pt x="48389" y="103619"/>
                </a:cubicBezTo>
                <a:cubicBezTo>
                  <a:pt x="66581" y="121621"/>
                  <a:pt x="84584" y="139814"/>
                  <a:pt x="102872" y="157816"/>
                </a:cubicBezTo>
                <a:cubicBezTo>
                  <a:pt x="105634" y="160578"/>
                  <a:pt x="108968" y="162769"/>
                  <a:pt x="111158" y="164579"/>
                </a:cubicBezTo>
                <a:close/>
              </a:path>
            </a:pathLst>
          </a:custGeom>
          <a:solidFill>
            <a:srgbClr val="43CC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48233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E55F80D7-D91C-4CCA-9F3C-6D5C5FE4B987}"/>
              </a:ext>
            </a:extLst>
          </p:cNvPr>
          <p:cNvSpPr/>
          <p:nvPr/>
        </p:nvSpPr>
        <p:spPr>
          <a:xfrm>
            <a:off x="4512372" y="1096664"/>
            <a:ext cx="384488" cy="38562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99FB9E0C-6683-4F72-95E9-ACDBD5CE847C}"/>
              </a:ext>
            </a:extLst>
          </p:cNvPr>
          <p:cNvSpPr/>
          <p:nvPr/>
        </p:nvSpPr>
        <p:spPr>
          <a:xfrm>
            <a:off x="3895935" y="1148499"/>
            <a:ext cx="384488" cy="28194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B3C84FC9-D37E-4694-8E0D-37158395BEBB}"/>
              </a:ext>
            </a:extLst>
          </p:cNvPr>
          <p:cNvSpPr/>
          <p:nvPr/>
        </p:nvSpPr>
        <p:spPr>
          <a:xfrm>
            <a:off x="4513904" y="3322144"/>
            <a:ext cx="230140" cy="52027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49605C1-36D6-478F-BC7B-2381AA6C4010}"/>
              </a:ext>
            </a:extLst>
          </p:cNvPr>
          <p:cNvSpPr/>
          <p:nvPr/>
        </p:nvSpPr>
        <p:spPr>
          <a:xfrm rot="18900010">
            <a:off x="7065357" y="2685933"/>
            <a:ext cx="165853" cy="369488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ADAA153F-77B9-41BE-8411-E5571F7E3528}"/>
              </a:ext>
            </a:extLst>
          </p:cNvPr>
          <p:cNvSpPr/>
          <p:nvPr/>
        </p:nvSpPr>
        <p:spPr>
          <a:xfrm flipH="1">
            <a:off x="3891305" y="3411586"/>
            <a:ext cx="341376" cy="341376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B139CAF-E7FE-4F5D-9FC9-162DA619914C}"/>
              </a:ext>
            </a:extLst>
          </p:cNvPr>
          <p:cNvSpPr/>
          <p:nvPr/>
        </p:nvSpPr>
        <p:spPr>
          <a:xfrm>
            <a:off x="5712799" y="2677071"/>
            <a:ext cx="338655" cy="333218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EA815C7-2ACD-4AB9-B0E6-526A34CCFFBF}"/>
              </a:ext>
            </a:extLst>
          </p:cNvPr>
          <p:cNvSpPr/>
          <p:nvPr/>
        </p:nvSpPr>
        <p:spPr>
          <a:xfrm>
            <a:off x="8151592" y="2646251"/>
            <a:ext cx="341376" cy="34038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BF79F19-538E-4CE0-92E2-688A6EF370A7}"/>
              </a:ext>
            </a:extLst>
          </p:cNvPr>
          <p:cNvSpPr/>
          <p:nvPr/>
        </p:nvSpPr>
        <p:spPr>
          <a:xfrm>
            <a:off x="5128822" y="1116187"/>
            <a:ext cx="346578" cy="346578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D264E941-0B61-45EB-B1E4-5F775393584D}"/>
              </a:ext>
            </a:extLst>
          </p:cNvPr>
          <p:cNvSpPr/>
          <p:nvPr/>
        </p:nvSpPr>
        <p:spPr>
          <a:xfrm rot="5400013">
            <a:off x="5707125" y="1116191"/>
            <a:ext cx="347042" cy="346578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15D5F08F-4309-4577-A5B8-3F892E708893}"/>
              </a:ext>
            </a:extLst>
          </p:cNvPr>
          <p:cNvSpPr/>
          <p:nvPr/>
        </p:nvSpPr>
        <p:spPr>
          <a:xfrm>
            <a:off x="5025267" y="3394744"/>
            <a:ext cx="377169" cy="375079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BC10D254-C2D6-4B56-B854-61BACDBE7EDE}"/>
              </a:ext>
            </a:extLst>
          </p:cNvPr>
          <p:cNvSpPr/>
          <p:nvPr/>
        </p:nvSpPr>
        <p:spPr>
          <a:xfrm rot="16200004">
            <a:off x="6286025" y="1080830"/>
            <a:ext cx="417015" cy="417284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25FF046D-49A8-40D8-A0F4-E3148F2CE748}"/>
              </a:ext>
            </a:extLst>
          </p:cNvPr>
          <p:cNvSpPr/>
          <p:nvPr/>
        </p:nvSpPr>
        <p:spPr>
          <a:xfrm>
            <a:off x="6935136" y="1046799"/>
            <a:ext cx="347855" cy="485355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83B2D8E2-E937-4F2C-A033-708417C167F0}"/>
              </a:ext>
            </a:extLst>
          </p:cNvPr>
          <p:cNvSpPr/>
          <p:nvPr/>
        </p:nvSpPr>
        <p:spPr>
          <a:xfrm>
            <a:off x="5683653" y="3381492"/>
            <a:ext cx="283541" cy="401578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95AD1F1C-C971-4318-B78A-FA74EA88C89B}"/>
              </a:ext>
            </a:extLst>
          </p:cNvPr>
          <p:cNvSpPr/>
          <p:nvPr/>
        </p:nvSpPr>
        <p:spPr>
          <a:xfrm rot="20700014">
            <a:off x="4531083" y="2670983"/>
            <a:ext cx="403251" cy="34542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F67E1B5-AB53-4F29-93F7-96490C630235}"/>
              </a:ext>
            </a:extLst>
          </p:cNvPr>
          <p:cNvSpPr/>
          <p:nvPr/>
        </p:nvSpPr>
        <p:spPr>
          <a:xfrm>
            <a:off x="3254948" y="2605593"/>
            <a:ext cx="387573" cy="3627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5FA4443A-783A-4150-9040-B4162B2BEF12}"/>
              </a:ext>
            </a:extLst>
          </p:cNvPr>
          <p:cNvSpPr/>
          <p:nvPr/>
        </p:nvSpPr>
        <p:spPr>
          <a:xfrm>
            <a:off x="3236615" y="3390645"/>
            <a:ext cx="373467" cy="37346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AEF043-F033-44B5-8D0D-622E1DEAE89D}"/>
              </a:ext>
            </a:extLst>
          </p:cNvPr>
          <p:cNvSpPr/>
          <p:nvPr/>
        </p:nvSpPr>
        <p:spPr>
          <a:xfrm rot="18805987">
            <a:off x="7462941" y="1131341"/>
            <a:ext cx="405583" cy="401349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C470DF25-EC65-48BF-81E3-A90B589F690A}"/>
              </a:ext>
            </a:extLst>
          </p:cNvPr>
          <p:cNvSpPr/>
          <p:nvPr/>
        </p:nvSpPr>
        <p:spPr>
          <a:xfrm>
            <a:off x="8055402" y="1131408"/>
            <a:ext cx="400241" cy="402062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0105DF5C-6DAB-4E4A-86A7-341CA94BA807}"/>
              </a:ext>
            </a:extLst>
          </p:cNvPr>
          <p:cNvSpPr/>
          <p:nvPr/>
        </p:nvSpPr>
        <p:spPr>
          <a:xfrm>
            <a:off x="6902011" y="3364636"/>
            <a:ext cx="351417" cy="418433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2A88FD17-CE35-461C-96CA-FD373204F92B}"/>
              </a:ext>
            </a:extLst>
          </p:cNvPr>
          <p:cNvSpPr/>
          <p:nvPr/>
        </p:nvSpPr>
        <p:spPr>
          <a:xfrm>
            <a:off x="6258894" y="3364636"/>
            <a:ext cx="351417" cy="418433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B3C3F9F8-1205-461F-AC50-1E2FE9D9DE46}"/>
              </a:ext>
            </a:extLst>
          </p:cNvPr>
          <p:cNvSpPr/>
          <p:nvPr/>
        </p:nvSpPr>
        <p:spPr>
          <a:xfrm>
            <a:off x="7545121" y="3364636"/>
            <a:ext cx="351417" cy="418433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CF124369-9BD4-49D1-A51F-A7A6DB9B6097}"/>
              </a:ext>
            </a:extLst>
          </p:cNvPr>
          <p:cNvSpPr/>
          <p:nvPr/>
        </p:nvSpPr>
        <p:spPr>
          <a:xfrm>
            <a:off x="8188231" y="3364636"/>
            <a:ext cx="351417" cy="418433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2A509B35-4856-442E-A664-5464AEC00126}"/>
              </a:ext>
            </a:extLst>
          </p:cNvPr>
          <p:cNvSpPr/>
          <p:nvPr/>
        </p:nvSpPr>
        <p:spPr>
          <a:xfrm>
            <a:off x="3218208" y="1086825"/>
            <a:ext cx="444091" cy="45308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197" tIns="67197" rIns="67197" bIns="67197" anchor="ctr" anchorCtr="0" compatLnSpc="1">
            <a:noAutofit/>
          </a:bodyPr>
          <a:lstStyle/>
          <a:p>
            <a:pPr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29" kern="0" dirty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712A2D4F-9397-49E9-86BB-A716B3402EC5}"/>
              </a:ext>
            </a:extLst>
          </p:cNvPr>
          <p:cNvGrpSpPr/>
          <p:nvPr/>
        </p:nvGrpSpPr>
        <p:grpSpPr>
          <a:xfrm>
            <a:off x="6905189" y="3983379"/>
            <a:ext cx="297036" cy="411747"/>
            <a:chOff x="9367808" y="5419904"/>
            <a:chExt cx="404156" cy="560235"/>
          </a:xfrm>
          <a:solidFill>
            <a:srgbClr val="79DDD1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7170B847-C0E7-4191-8932-2C140EAA7D9F}"/>
                </a:ext>
              </a:extLst>
            </p:cNvPr>
            <p:cNvSpPr/>
            <p:nvPr/>
          </p:nvSpPr>
          <p:spPr>
            <a:xfrm>
              <a:off x="9587996" y="5421322"/>
              <a:ext cx="183968" cy="2188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7D555136-751B-4977-A1AC-A56B2E3FFC30}"/>
                </a:ext>
              </a:extLst>
            </p:cNvPr>
            <p:cNvSpPr/>
            <p:nvPr/>
          </p:nvSpPr>
          <p:spPr>
            <a:xfrm>
              <a:off x="9551721" y="5563429"/>
              <a:ext cx="39063" cy="111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439B789E-CD1C-474F-8C54-2A866B2EC11F}"/>
                </a:ext>
              </a:extLst>
            </p:cNvPr>
            <p:cNvSpPr/>
            <p:nvPr/>
          </p:nvSpPr>
          <p:spPr>
            <a:xfrm>
              <a:off x="9369189" y="5419904"/>
              <a:ext cx="182587" cy="217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BA97E363-F68E-47A6-A692-C7367AC73CF7}"/>
                </a:ext>
              </a:extLst>
            </p:cNvPr>
            <p:cNvSpPr/>
            <p:nvPr/>
          </p:nvSpPr>
          <p:spPr>
            <a:xfrm>
              <a:off x="9367808" y="5677729"/>
              <a:ext cx="404155" cy="302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CC555F69-22EE-4D50-8B5B-C6408AC23FF1}"/>
              </a:ext>
            </a:extLst>
          </p:cNvPr>
          <p:cNvGrpSpPr/>
          <p:nvPr/>
        </p:nvGrpSpPr>
        <p:grpSpPr>
          <a:xfrm>
            <a:off x="3190728" y="1764552"/>
            <a:ext cx="473454" cy="471114"/>
            <a:chOff x="4313800" y="2400903"/>
            <a:chExt cx="644195" cy="641012"/>
          </a:xfrm>
          <a:solidFill>
            <a:srgbClr val="79DDD1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3DBF1E86-86AF-4283-8492-A3B6F54247CC}"/>
                </a:ext>
              </a:extLst>
            </p:cNvPr>
            <p:cNvSpPr/>
            <p:nvPr/>
          </p:nvSpPr>
          <p:spPr>
            <a:xfrm>
              <a:off x="4313800" y="2400903"/>
              <a:ext cx="515054" cy="513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4BDB89B6-2095-4AFA-90BA-81EC3E5ABF66}"/>
                </a:ext>
              </a:extLst>
            </p:cNvPr>
            <p:cNvSpPr/>
            <p:nvPr/>
          </p:nvSpPr>
          <p:spPr>
            <a:xfrm>
              <a:off x="4399882" y="2658956"/>
              <a:ext cx="558113" cy="382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119A9956-258D-44E7-A53E-7B17097B1F31}"/>
              </a:ext>
            </a:extLst>
          </p:cNvPr>
          <p:cNvGrpSpPr/>
          <p:nvPr/>
        </p:nvGrpSpPr>
        <p:grpSpPr>
          <a:xfrm>
            <a:off x="3253994" y="4129648"/>
            <a:ext cx="364098" cy="324905"/>
            <a:chOff x="4399882" y="5618923"/>
            <a:chExt cx="495403" cy="442076"/>
          </a:xfrm>
          <a:solidFill>
            <a:srgbClr val="79DDD1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A47CFE1F-63AD-40E0-98E9-AB4438133417}"/>
                </a:ext>
              </a:extLst>
            </p:cNvPr>
            <p:cNvSpPr/>
            <p:nvPr/>
          </p:nvSpPr>
          <p:spPr>
            <a:xfrm>
              <a:off x="4525246" y="5618923"/>
              <a:ext cx="370039" cy="366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29C529F-F4D6-4900-82C3-BCB591625445}"/>
                </a:ext>
              </a:extLst>
            </p:cNvPr>
            <p:cNvSpPr/>
            <p:nvPr/>
          </p:nvSpPr>
          <p:spPr>
            <a:xfrm>
              <a:off x="4475814" y="5848831"/>
              <a:ext cx="182011" cy="182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12F83C39-F300-45EF-9094-587F0638A453}"/>
                </a:ext>
              </a:extLst>
            </p:cNvPr>
            <p:cNvSpPr/>
            <p:nvPr/>
          </p:nvSpPr>
          <p:spPr>
            <a:xfrm>
              <a:off x="4399882" y="5991066"/>
              <a:ext cx="119347" cy="69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97A736E3-C157-4385-9CED-17311CA1038D}"/>
              </a:ext>
            </a:extLst>
          </p:cNvPr>
          <p:cNvGrpSpPr/>
          <p:nvPr/>
        </p:nvGrpSpPr>
        <p:grpSpPr>
          <a:xfrm>
            <a:off x="6217933" y="4043681"/>
            <a:ext cx="364938" cy="357062"/>
            <a:chOff x="8432706" y="5501953"/>
            <a:chExt cx="496546" cy="485829"/>
          </a:xfrm>
          <a:solidFill>
            <a:srgbClr val="79DDD1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599BB28F-BF6E-4E85-AE36-93ECF8ABFD86}"/>
                </a:ext>
              </a:extLst>
            </p:cNvPr>
            <p:cNvSpPr/>
            <p:nvPr/>
          </p:nvSpPr>
          <p:spPr>
            <a:xfrm>
              <a:off x="8586947" y="5501953"/>
              <a:ext cx="162735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C004892A-26F9-440D-93FB-DF545BDA9533}"/>
                </a:ext>
              </a:extLst>
            </p:cNvPr>
            <p:cNvSpPr/>
            <p:nvPr/>
          </p:nvSpPr>
          <p:spPr>
            <a:xfrm>
              <a:off x="8765328" y="5679118"/>
              <a:ext cx="163924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749D8ABE-7BDF-4E1C-93FF-A3E0C7576A60}"/>
                </a:ext>
              </a:extLst>
            </p:cNvPr>
            <p:cNvSpPr/>
            <p:nvPr/>
          </p:nvSpPr>
          <p:spPr>
            <a:xfrm>
              <a:off x="8432706" y="5598093"/>
              <a:ext cx="401357" cy="38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BABF1708-D847-494F-90F2-050D4AD9D940}"/>
              </a:ext>
            </a:extLst>
          </p:cNvPr>
          <p:cNvGrpSpPr/>
          <p:nvPr/>
        </p:nvGrpSpPr>
        <p:grpSpPr>
          <a:xfrm>
            <a:off x="3904921" y="4073647"/>
            <a:ext cx="345194" cy="349616"/>
            <a:chOff x="5285552" y="5542727"/>
            <a:chExt cx="469681" cy="475698"/>
          </a:xfrm>
          <a:solidFill>
            <a:srgbClr val="79DDD1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DED9E22E-8A78-470C-87BF-9D252534CC4C}"/>
                </a:ext>
              </a:extLst>
            </p:cNvPr>
            <p:cNvSpPr/>
            <p:nvPr/>
          </p:nvSpPr>
          <p:spPr>
            <a:xfrm>
              <a:off x="5285552" y="5542727"/>
              <a:ext cx="469681" cy="475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BA398167-BAC1-4156-9AB3-50073C06B6D4}"/>
                </a:ext>
              </a:extLst>
            </p:cNvPr>
            <p:cNvSpPr/>
            <p:nvPr/>
          </p:nvSpPr>
          <p:spPr>
            <a:xfrm>
              <a:off x="5463933" y="5733461"/>
              <a:ext cx="96441" cy="9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16D3536-FE76-4608-A8A4-A82ED7833B22}"/>
              </a:ext>
            </a:extLst>
          </p:cNvPr>
          <p:cNvGrpSpPr/>
          <p:nvPr/>
        </p:nvGrpSpPr>
        <p:grpSpPr>
          <a:xfrm>
            <a:off x="7532420" y="4089783"/>
            <a:ext cx="357875" cy="325994"/>
            <a:chOff x="10221236" y="5564681"/>
            <a:chExt cx="486936" cy="443557"/>
          </a:xfrm>
          <a:solidFill>
            <a:srgbClr val="79DDD1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6BBC510E-E6C2-458E-AD7C-41A3D295B5F8}"/>
                </a:ext>
              </a:extLst>
            </p:cNvPr>
            <p:cNvSpPr/>
            <p:nvPr/>
          </p:nvSpPr>
          <p:spPr>
            <a:xfrm>
              <a:off x="10221236" y="5564681"/>
              <a:ext cx="459248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5D7F20C0-EDE1-4532-A409-027E00E7B69D}"/>
                </a:ext>
              </a:extLst>
            </p:cNvPr>
            <p:cNvSpPr/>
            <p:nvPr/>
          </p:nvSpPr>
          <p:spPr>
            <a:xfrm>
              <a:off x="10583997" y="5722562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247ECFBB-0ACD-4DF0-A408-5862C4C89EF5}"/>
                </a:ext>
              </a:extLst>
            </p:cNvPr>
            <p:cNvSpPr/>
            <p:nvPr/>
          </p:nvSpPr>
          <p:spPr>
            <a:xfrm>
              <a:off x="10647886" y="5723778"/>
              <a:ext cx="60286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077D1A69-16AB-406E-A20F-CB9E02E2B6EE}"/>
                </a:ext>
              </a:extLst>
            </p:cNvPr>
            <p:cNvSpPr/>
            <p:nvPr/>
          </p:nvSpPr>
          <p:spPr>
            <a:xfrm>
              <a:off x="10255023" y="5722562"/>
              <a:ext cx="297692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1B66A876-CBD4-43F1-994B-EBEF400BF7FF}"/>
                </a:ext>
              </a:extLst>
            </p:cNvPr>
            <p:cNvSpPr/>
            <p:nvPr/>
          </p:nvSpPr>
          <p:spPr>
            <a:xfrm>
              <a:off x="10318857" y="5880433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AD153A7A-3361-4E21-B1F2-3BE3B554731C}"/>
                </a:ext>
              </a:extLst>
            </p:cNvPr>
            <p:cNvSpPr/>
            <p:nvPr/>
          </p:nvSpPr>
          <p:spPr>
            <a:xfrm>
              <a:off x="10382746" y="5882847"/>
              <a:ext cx="291693" cy="125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9AD5B58C-AF3B-4E13-A741-52E668EED6B7}"/>
                </a:ext>
              </a:extLst>
            </p:cNvPr>
            <p:cNvSpPr/>
            <p:nvPr/>
          </p:nvSpPr>
          <p:spPr>
            <a:xfrm>
              <a:off x="10221236" y="5881649"/>
              <a:ext cx="6633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72092FF2-AFE1-4344-933E-9AF3C8214FE8}"/>
              </a:ext>
            </a:extLst>
          </p:cNvPr>
          <p:cNvSpPr/>
          <p:nvPr/>
        </p:nvSpPr>
        <p:spPr>
          <a:xfrm>
            <a:off x="4486942" y="4074292"/>
            <a:ext cx="302963" cy="357875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197" tIns="67197" rIns="67197" bIns="67197" anchor="ctr" anchorCtr="0" compatLnSpc="1">
            <a:noAutofit/>
          </a:bodyPr>
          <a:lstStyle/>
          <a:p>
            <a:pPr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29" kern="0" dirty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E887C7B5-FE76-438E-8ACC-57DE070E0F2B}"/>
              </a:ext>
            </a:extLst>
          </p:cNvPr>
          <p:cNvGrpSpPr/>
          <p:nvPr/>
        </p:nvGrpSpPr>
        <p:grpSpPr>
          <a:xfrm>
            <a:off x="8182143" y="4057740"/>
            <a:ext cx="349918" cy="356114"/>
            <a:chOff x="11105269" y="5521083"/>
            <a:chExt cx="476109" cy="484540"/>
          </a:xfrm>
          <a:solidFill>
            <a:srgbClr val="79DDD1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6F8AB11D-242C-45BD-BA86-CE069BA97B59}"/>
                </a:ext>
              </a:extLst>
            </p:cNvPr>
            <p:cNvSpPr/>
            <p:nvPr/>
          </p:nvSpPr>
          <p:spPr>
            <a:xfrm>
              <a:off x="11105269" y="5521083"/>
              <a:ext cx="476109" cy="2057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562DFECA-8D3E-487D-96A6-AD79241C4A77}"/>
                </a:ext>
              </a:extLst>
            </p:cNvPr>
            <p:cNvSpPr/>
            <p:nvPr/>
          </p:nvSpPr>
          <p:spPr>
            <a:xfrm>
              <a:off x="11196873" y="5713930"/>
              <a:ext cx="283235" cy="2916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C1746A5-A3ED-43F5-8AE1-CBED6B6FB2C3}"/>
                </a:ext>
              </a:extLst>
            </p:cNvPr>
            <p:cNvSpPr/>
            <p:nvPr/>
          </p:nvSpPr>
          <p:spPr>
            <a:xfrm>
              <a:off x="11292099" y="5648824"/>
              <a:ext cx="102449" cy="313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6D9EAC45-939F-4431-848E-6E9C52F927F6}"/>
              </a:ext>
            </a:extLst>
          </p:cNvPr>
          <p:cNvGrpSpPr/>
          <p:nvPr/>
        </p:nvGrpSpPr>
        <p:grpSpPr>
          <a:xfrm>
            <a:off x="5043695" y="4075173"/>
            <a:ext cx="357882" cy="356108"/>
            <a:chOff x="6835002" y="5544802"/>
            <a:chExt cx="486945" cy="484531"/>
          </a:xfrm>
          <a:solidFill>
            <a:srgbClr val="79DDD1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C9CF84DB-C615-41EF-84C3-B970D396E64A}"/>
                </a:ext>
              </a:extLst>
            </p:cNvPr>
            <p:cNvSpPr/>
            <p:nvPr/>
          </p:nvSpPr>
          <p:spPr>
            <a:xfrm>
              <a:off x="6936263" y="5744873"/>
              <a:ext cx="285649" cy="284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76341214-635F-46FD-8041-597611E81819}"/>
                </a:ext>
              </a:extLst>
            </p:cNvPr>
            <p:cNvSpPr/>
            <p:nvPr/>
          </p:nvSpPr>
          <p:spPr>
            <a:xfrm>
              <a:off x="7090504" y="5547673"/>
              <a:ext cx="231443" cy="22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3E6BF044-1030-4F63-907E-A70A39815941}"/>
                </a:ext>
              </a:extLst>
            </p:cNvPr>
            <p:cNvSpPr/>
            <p:nvPr/>
          </p:nvSpPr>
          <p:spPr>
            <a:xfrm>
              <a:off x="6965176" y="5544802"/>
              <a:ext cx="226615" cy="1374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0D92F7B2-CF7E-4E77-B1E5-A1D492CA0CF8}"/>
                </a:ext>
              </a:extLst>
            </p:cNvPr>
            <p:cNvSpPr/>
            <p:nvPr/>
          </p:nvSpPr>
          <p:spPr>
            <a:xfrm>
              <a:off x="6835002" y="5547673"/>
              <a:ext cx="227804" cy="224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016212CF-70FF-4ADD-A80C-DF31FFA72681}"/>
              </a:ext>
            </a:extLst>
          </p:cNvPr>
          <p:cNvGrpSpPr/>
          <p:nvPr/>
        </p:nvGrpSpPr>
        <p:grpSpPr>
          <a:xfrm>
            <a:off x="5638310" y="4109366"/>
            <a:ext cx="355234" cy="278171"/>
            <a:chOff x="7644054" y="5591327"/>
            <a:chExt cx="483342" cy="378488"/>
          </a:xfrm>
          <a:solidFill>
            <a:srgbClr val="79DDD1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EBE9D8B4-CE9E-4CC4-815F-BB258FA20F50}"/>
                </a:ext>
              </a:extLst>
            </p:cNvPr>
            <p:cNvSpPr/>
            <p:nvPr/>
          </p:nvSpPr>
          <p:spPr>
            <a:xfrm>
              <a:off x="7644054" y="5908304"/>
              <a:ext cx="483342" cy="61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2820FE89-A094-4ACD-A40D-E19037183F93}"/>
                </a:ext>
              </a:extLst>
            </p:cNvPr>
            <p:cNvSpPr/>
            <p:nvPr/>
          </p:nvSpPr>
          <p:spPr>
            <a:xfrm>
              <a:off x="7674193" y="5591327"/>
              <a:ext cx="421867" cy="285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0C59D392-5405-46B4-8AE1-AB5BAE0F994C}"/>
              </a:ext>
            </a:extLst>
          </p:cNvPr>
          <p:cNvGrpSpPr/>
          <p:nvPr/>
        </p:nvGrpSpPr>
        <p:grpSpPr>
          <a:xfrm>
            <a:off x="3865188" y="1853792"/>
            <a:ext cx="353272" cy="406390"/>
            <a:chOff x="5231492" y="2522326"/>
            <a:chExt cx="480672" cy="552946"/>
          </a:xfrm>
          <a:solidFill>
            <a:srgbClr val="79DDD1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47A7400A-DE89-4968-BAE3-8A1875FAF139}"/>
                </a:ext>
              </a:extLst>
            </p:cNvPr>
            <p:cNvSpPr/>
            <p:nvPr/>
          </p:nvSpPr>
          <p:spPr>
            <a:xfrm>
              <a:off x="5267190" y="2629439"/>
              <a:ext cx="407913" cy="2651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4AD3AE2A-7F2F-49C1-B88E-0E1AC7D943B0}"/>
                </a:ext>
              </a:extLst>
            </p:cNvPr>
            <p:cNvSpPr/>
            <p:nvPr/>
          </p:nvSpPr>
          <p:spPr>
            <a:xfrm>
              <a:off x="5231492" y="2930203"/>
              <a:ext cx="480672" cy="145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1691A4B7-4B6C-4ED7-BFF5-D56D3336AB3D}"/>
                </a:ext>
              </a:extLst>
            </p:cNvPr>
            <p:cNvSpPr/>
            <p:nvPr/>
          </p:nvSpPr>
          <p:spPr>
            <a:xfrm>
              <a:off x="5414134" y="2522326"/>
              <a:ext cx="1098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EB3DFD4C-E3F5-462D-B207-5ABBF54421A4}"/>
              </a:ext>
            </a:extLst>
          </p:cNvPr>
          <p:cNvGrpSpPr/>
          <p:nvPr/>
        </p:nvGrpSpPr>
        <p:grpSpPr>
          <a:xfrm>
            <a:off x="6873462" y="1850796"/>
            <a:ext cx="407774" cy="406773"/>
            <a:chOff x="9324639" y="2518248"/>
            <a:chExt cx="554830" cy="553468"/>
          </a:xfrm>
          <a:solidFill>
            <a:srgbClr val="79DDD1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C49A4525-C2A5-4BA2-8F58-1066AFBF0F59}"/>
                </a:ext>
              </a:extLst>
            </p:cNvPr>
            <p:cNvSpPr/>
            <p:nvPr/>
          </p:nvSpPr>
          <p:spPr>
            <a:xfrm>
              <a:off x="9324639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75E1B537-E3C4-430F-ABFC-603370B87CB8}"/>
                </a:ext>
              </a:extLst>
            </p:cNvPr>
            <p:cNvSpPr/>
            <p:nvPr/>
          </p:nvSpPr>
          <p:spPr>
            <a:xfrm>
              <a:off x="9325993" y="2820366"/>
              <a:ext cx="255483" cy="251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31453703-1377-4E31-802A-9C6E8122FC73}"/>
                </a:ext>
              </a:extLst>
            </p:cNvPr>
            <p:cNvSpPr/>
            <p:nvPr/>
          </p:nvSpPr>
          <p:spPr>
            <a:xfrm>
              <a:off x="9625376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3ED86061-EB84-4049-8092-3E4D23D50F2A}"/>
                </a:ext>
              </a:extLst>
            </p:cNvPr>
            <p:cNvSpPr/>
            <p:nvPr/>
          </p:nvSpPr>
          <p:spPr>
            <a:xfrm>
              <a:off x="9625376" y="2818976"/>
              <a:ext cx="254093" cy="2527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81760F86-B5A9-4DFB-85AF-D5448D60B79D}"/>
              </a:ext>
            </a:extLst>
          </p:cNvPr>
          <p:cNvGrpSpPr/>
          <p:nvPr/>
        </p:nvGrpSpPr>
        <p:grpSpPr>
          <a:xfrm>
            <a:off x="4498421" y="1853793"/>
            <a:ext cx="471074" cy="406773"/>
            <a:chOff x="6093086" y="2522326"/>
            <a:chExt cx="640957" cy="553468"/>
          </a:xfrm>
          <a:solidFill>
            <a:srgbClr val="79DDD1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7846C67C-6FF4-4107-A5A1-04FCD6E86245}"/>
                </a:ext>
              </a:extLst>
            </p:cNvPr>
            <p:cNvSpPr/>
            <p:nvPr/>
          </p:nvSpPr>
          <p:spPr>
            <a:xfrm>
              <a:off x="6093086" y="2559378"/>
              <a:ext cx="640957" cy="516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F72BBEE1-4760-4E1B-84B8-40C529B160FA}"/>
                </a:ext>
              </a:extLst>
            </p:cNvPr>
            <p:cNvSpPr/>
            <p:nvPr/>
          </p:nvSpPr>
          <p:spPr>
            <a:xfrm>
              <a:off x="6497772" y="2522326"/>
              <a:ext cx="185431" cy="185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2926E0B5-A207-42C6-8205-014990606CED}"/>
                </a:ext>
              </a:extLst>
            </p:cNvPr>
            <p:cNvSpPr/>
            <p:nvPr/>
          </p:nvSpPr>
          <p:spPr>
            <a:xfrm>
              <a:off x="6142088" y="2523670"/>
              <a:ext cx="185431" cy="185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FCAE0AF2-37CD-4B73-BE88-89E8A8F53958}"/>
                </a:ext>
              </a:extLst>
            </p:cNvPr>
            <p:cNvSpPr/>
            <p:nvPr/>
          </p:nvSpPr>
          <p:spPr>
            <a:xfrm>
              <a:off x="6250582" y="2629421"/>
              <a:ext cx="324136" cy="32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24B000E0-A353-4F90-BDF6-A631E33D0226}"/>
              </a:ext>
            </a:extLst>
          </p:cNvPr>
          <p:cNvGrpSpPr/>
          <p:nvPr/>
        </p:nvGrpSpPr>
        <p:grpSpPr>
          <a:xfrm>
            <a:off x="7453267" y="1830050"/>
            <a:ext cx="413399" cy="406161"/>
            <a:chOff x="10113538" y="2490020"/>
            <a:chExt cx="562483" cy="552635"/>
          </a:xfrm>
          <a:solidFill>
            <a:srgbClr val="79DDD1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4CA0085E-5AE9-438B-90D1-8489CE4D05B1}"/>
                </a:ext>
              </a:extLst>
            </p:cNvPr>
            <p:cNvSpPr/>
            <p:nvPr/>
          </p:nvSpPr>
          <p:spPr>
            <a:xfrm>
              <a:off x="10180847" y="2551139"/>
              <a:ext cx="146989" cy="146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EE42470F-5B30-47CE-841C-939363F45043}"/>
                </a:ext>
              </a:extLst>
            </p:cNvPr>
            <p:cNvSpPr/>
            <p:nvPr/>
          </p:nvSpPr>
          <p:spPr>
            <a:xfrm>
              <a:off x="10408825" y="2504797"/>
              <a:ext cx="263722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2682D4AC-3201-4348-AF4C-EFD7D755A5F5}"/>
                </a:ext>
              </a:extLst>
            </p:cNvPr>
            <p:cNvSpPr/>
            <p:nvPr/>
          </p:nvSpPr>
          <p:spPr>
            <a:xfrm>
              <a:off x="10235766" y="2606067"/>
              <a:ext cx="372224" cy="3722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04B849B0-9E19-4087-9888-5F09A07ADAC4}"/>
                </a:ext>
              </a:extLst>
            </p:cNvPr>
            <p:cNvSpPr/>
            <p:nvPr/>
          </p:nvSpPr>
          <p:spPr>
            <a:xfrm>
              <a:off x="10522805" y="2893051"/>
              <a:ext cx="153216" cy="149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0B104B1-5479-469B-9F0A-681767BC0C4C}"/>
                </a:ext>
              </a:extLst>
            </p:cNvPr>
            <p:cNvSpPr/>
            <p:nvPr/>
          </p:nvSpPr>
          <p:spPr>
            <a:xfrm>
              <a:off x="10131405" y="2779117"/>
              <a:ext cx="262323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2C40A016-E9D3-4981-A29A-BC6C9C7FB50E}"/>
                </a:ext>
              </a:extLst>
            </p:cNvPr>
            <p:cNvSpPr/>
            <p:nvPr/>
          </p:nvSpPr>
          <p:spPr>
            <a:xfrm>
              <a:off x="10113538" y="2490020"/>
              <a:ext cx="160714" cy="153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ED0AC4EC-1483-4B3A-AB75-A996DC2009B7}"/>
              </a:ext>
            </a:extLst>
          </p:cNvPr>
          <p:cNvSpPr/>
          <p:nvPr/>
        </p:nvSpPr>
        <p:spPr>
          <a:xfrm>
            <a:off x="5117768" y="1854592"/>
            <a:ext cx="399723" cy="40516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197" tIns="67197" rIns="67197" bIns="67197" anchor="ctr" anchorCtr="0" compatLnSpc="1">
            <a:noAutofit/>
          </a:bodyPr>
          <a:lstStyle/>
          <a:p>
            <a:pPr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29" kern="0" dirty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32A7D451-AA91-4D60-ADB9-0D2506452565}"/>
              </a:ext>
            </a:extLst>
          </p:cNvPr>
          <p:cNvGrpSpPr/>
          <p:nvPr/>
        </p:nvGrpSpPr>
        <p:grpSpPr>
          <a:xfrm>
            <a:off x="8085584" y="1830265"/>
            <a:ext cx="406766" cy="370443"/>
            <a:chOff x="10973888" y="2490313"/>
            <a:chExt cx="553458" cy="504036"/>
          </a:xfrm>
          <a:solidFill>
            <a:srgbClr val="79DDD1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EEAD51B4-3852-4C4A-B7A3-ED534ABB37DB}"/>
                </a:ext>
              </a:extLst>
            </p:cNvPr>
            <p:cNvSpPr/>
            <p:nvPr/>
          </p:nvSpPr>
          <p:spPr>
            <a:xfrm>
              <a:off x="11251298" y="2561719"/>
              <a:ext cx="276048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901776D8-F9E2-4AB8-8522-3BC4CE3B32F6}"/>
                </a:ext>
              </a:extLst>
            </p:cNvPr>
            <p:cNvSpPr/>
            <p:nvPr/>
          </p:nvSpPr>
          <p:spPr>
            <a:xfrm>
              <a:off x="11080991" y="2490313"/>
              <a:ext cx="151132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CA9AA84B-4273-44FC-84DF-64347BCADAEE}"/>
                </a:ext>
              </a:extLst>
            </p:cNvPr>
            <p:cNvSpPr/>
            <p:nvPr/>
          </p:nvSpPr>
          <p:spPr>
            <a:xfrm>
              <a:off x="11267776" y="2490313"/>
              <a:ext cx="151086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509DD414-989A-4BF5-A8F0-8A2341FFE8A6}"/>
                </a:ext>
              </a:extLst>
            </p:cNvPr>
            <p:cNvSpPr/>
            <p:nvPr/>
          </p:nvSpPr>
          <p:spPr>
            <a:xfrm>
              <a:off x="10973888" y="2561719"/>
              <a:ext cx="274713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5B3A822D-E1AB-4D81-80E0-0D445D752457}"/>
              </a:ext>
            </a:extLst>
          </p:cNvPr>
          <p:cNvGrpSpPr/>
          <p:nvPr/>
        </p:nvGrpSpPr>
        <p:grpSpPr>
          <a:xfrm>
            <a:off x="5680891" y="1834788"/>
            <a:ext cx="406799" cy="406551"/>
            <a:chOff x="7701991" y="2496467"/>
            <a:chExt cx="553503" cy="553166"/>
          </a:xfrm>
          <a:solidFill>
            <a:srgbClr val="79DDD1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113F47E9-C884-4DA0-B993-1F11E23FB8A5}"/>
                </a:ext>
              </a:extLst>
            </p:cNvPr>
            <p:cNvSpPr/>
            <p:nvPr/>
          </p:nvSpPr>
          <p:spPr>
            <a:xfrm>
              <a:off x="7701991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9B337883-7C8F-4A18-A5A2-E72FE43707CE}"/>
                </a:ext>
              </a:extLst>
            </p:cNvPr>
            <p:cNvSpPr/>
            <p:nvPr/>
          </p:nvSpPr>
          <p:spPr>
            <a:xfrm>
              <a:off x="8182663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3965490-DA9A-409F-954A-D93230DA75B5}"/>
                </a:ext>
              </a:extLst>
            </p:cNvPr>
            <p:cNvSpPr/>
            <p:nvPr/>
          </p:nvSpPr>
          <p:spPr>
            <a:xfrm>
              <a:off x="7810484" y="2677408"/>
              <a:ext cx="336526" cy="2637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27BDECA7-73F9-430A-9810-BA9FF0606088}"/>
                </a:ext>
              </a:extLst>
            </p:cNvPr>
            <p:cNvSpPr/>
            <p:nvPr/>
          </p:nvSpPr>
          <p:spPr>
            <a:xfrm>
              <a:off x="7728106" y="2978191"/>
              <a:ext cx="5012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4E3A0768-0ADB-49D6-996A-0247388487D3}"/>
                </a:ext>
              </a:extLst>
            </p:cNvPr>
            <p:cNvSpPr/>
            <p:nvPr/>
          </p:nvSpPr>
          <p:spPr>
            <a:xfrm>
              <a:off x="7726707" y="2496467"/>
              <a:ext cx="502691" cy="14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0811E5E7-F326-4E47-B97C-692226A9BACE}"/>
              </a:ext>
            </a:extLst>
          </p:cNvPr>
          <p:cNvGrpSpPr/>
          <p:nvPr/>
        </p:nvGrpSpPr>
        <p:grpSpPr>
          <a:xfrm>
            <a:off x="6288961" y="1819116"/>
            <a:ext cx="409811" cy="404784"/>
            <a:chOff x="8529349" y="2475143"/>
            <a:chExt cx="557601" cy="550761"/>
          </a:xfrm>
          <a:solidFill>
            <a:srgbClr val="79DDD1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E57BB954-4910-41BD-B57D-E3F505D493E9}"/>
                </a:ext>
              </a:extLst>
            </p:cNvPr>
            <p:cNvSpPr/>
            <p:nvPr/>
          </p:nvSpPr>
          <p:spPr>
            <a:xfrm>
              <a:off x="8529349" y="2682200"/>
              <a:ext cx="347508" cy="343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ED10D94C-4DD2-43C0-9A56-6F6A742A82D7}"/>
                </a:ext>
              </a:extLst>
            </p:cNvPr>
            <p:cNvSpPr/>
            <p:nvPr/>
          </p:nvSpPr>
          <p:spPr>
            <a:xfrm>
              <a:off x="8695514" y="2475143"/>
              <a:ext cx="391436" cy="3870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6B407049-8DA8-4EC7-8A29-FD88FEFAC1A5}"/>
              </a:ext>
            </a:extLst>
          </p:cNvPr>
          <p:cNvGrpSpPr/>
          <p:nvPr/>
        </p:nvGrpSpPr>
        <p:grpSpPr>
          <a:xfrm>
            <a:off x="3827878" y="2547595"/>
            <a:ext cx="491752" cy="491753"/>
            <a:chOff x="5180725" y="3466334"/>
            <a:chExt cx="669093" cy="669094"/>
          </a:xfrm>
          <a:solidFill>
            <a:srgbClr val="79DDD1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9B681096-5278-4E3A-BED5-AFF45C8B85B9}"/>
                </a:ext>
              </a:extLst>
            </p:cNvPr>
            <p:cNvSpPr/>
            <p:nvPr/>
          </p:nvSpPr>
          <p:spPr>
            <a:xfrm>
              <a:off x="5377988" y="3898937"/>
              <a:ext cx="274429" cy="2364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1EF04581-1B14-4C79-8495-87A610721835}"/>
                </a:ext>
              </a:extLst>
            </p:cNvPr>
            <p:cNvSpPr/>
            <p:nvPr/>
          </p:nvSpPr>
          <p:spPr>
            <a:xfrm>
              <a:off x="5180725" y="3466334"/>
              <a:ext cx="669093" cy="55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C885393A-A52C-4F0B-91F2-16D2061299A4}"/>
              </a:ext>
            </a:extLst>
          </p:cNvPr>
          <p:cNvGrpSpPr/>
          <p:nvPr/>
        </p:nvGrpSpPr>
        <p:grpSpPr>
          <a:xfrm>
            <a:off x="5097108" y="2617071"/>
            <a:ext cx="387096" cy="387096"/>
            <a:chOff x="6907679" y="3560865"/>
            <a:chExt cx="526694" cy="526694"/>
          </a:xfrm>
          <a:solidFill>
            <a:srgbClr val="79DDD1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1447F932-CC33-4B3C-AA00-69FEB28C37FA}"/>
                </a:ext>
              </a:extLst>
            </p:cNvPr>
            <p:cNvSpPr/>
            <p:nvPr/>
          </p:nvSpPr>
          <p:spPr>
            <a:xfrm>
              <a:off x="6907679" y="3777935"/>
              <a:ext cx="526694" cy="309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05A2C09B-1D62-4BA0-B041-E0AB4E9E25B1}"/>
                </a:ext>
              </a:extLst>
            </p:cNvPr>
            <p:cNvSpPr/>
            <p:nvPr/>
          </p:nvSpPr>
          <p:spPr>
            <a:xfrm>
              <a:off x="6907679" y="3560865"/>
              <a:ext cx="526694" cy="186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166000B1-BF87-4DF8-9DCC-54B00A4454DB}"/>
              </a:ext>
            </a:extLst>
          </p:cNvPr>
          <p:cNvGrpSpPr/>
          <p:nvPr/>
        </p:nvGrpSpPr>
        <p:grpSpPr>
          <a:xfrm>
            <a:off x="7461230" y="2672219"/>
            <a:ext cx="432445" cy="278742"/>
            <a:chOff x="10124373" y="3635901"/>
            <a:chExt cx="588398" cy="379265"/>
          </a:xfrm>
          <a:solidFill>
            <a:srgbClr val="79DDD1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55BFDF8D-0DFA-43FC-812F-425155433645}"/>
                </a:ext>
              </a:extLst>
            </p:cNvPr>
            <p:cNvSpPr/>
            <p:nvPr/>
          </p:nvSpPr>
          <p:spPr>
            <a:xfrm>
              <a:off x="10124373" y="3659895"/>
              <a:ext cx="588398" cy="355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5360AD8F-3E15-4EC4-86A4-158D6BA38A06}"/>
                </a:ext>
              </a:extLst>
            </p:cNvPr>
            <p:cNvSpPr/>
            <p:nvPr/>
          </p:nvSpPr>
          <p:spPr>
            <a:xfrm>
              <a:off x="10160885" y="3635901"/>
              <a:ext cx="515310" cy="202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C2EA148E-EA4F-46FA-8E29-AEF1535441D0}"/>
              </a:ext>
            </a:extLst>
          </p:cNvPr>
          <p:cNvGrpSpPr/>
          <p:nvPr/>
        </p:nvGrpSpPr>
        <p:grpSpPr>
          <a:xfrm>
            <a:off x="6323652" y="2693173"/>
            <a:ext cx="332129" cy="311370"/>
            <a:chOff x="8576550" y="3664412"/>
            <a:chExt cx="451905" cy="423659"/>
          </a:xfrm>
          <a:solidFill>
            <a:srgbClr val="79DDD1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EB894FD5-4300-4393-89A9-3A0263E495A2}"/>
                </a:ext>
              </a:extLst>
            </p:cNvPr>
            <p:cNvSpPr/>
            <p:nvPr/>
          </p:nvSpPr>
          <p:spPr>
            <a:xfrm>
              <a:off x="8656835" y="4035100"/>
              <a:ext cx="177942" cy="52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547524EE-FF83-4588-9BEE-EB5A764C3F9B}"/>
                </a:ext>
              </a:extLst>
            </p:cNvPr>
            <p:cNvSpPr/>
            <p:nvPr/>
          </p:nvSpPr>
          <p:spPr>
            <a:xfrm>
              <a:off x="8576550" y="3955657"/>
              <a:ext cx="240222" cy="52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B4EABE3E-50AA-41E4-BC66-9E8AA581E71C}"/>
                </a:ext>
              </a:extLst>
            </p:cNvPr>
            <p:cNvSpPr/>
            <p:nvPr/>
          </p:nvSpPr>
          <p:spPr>
            <a:xfrm>
              <a:off x="8843244" y="3876242"/>
              <a:ext cx="158886" cy="1324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0020351F-DBE0-424F-92F1-A2A688AC61E2}"/>
                </a:ext>
              </a:extLst>
            </p:cNvPr>
            <p:cNvSpPr/>
            <p:nvPr/>
          </p:nvSpPr>
          <p:spPr>
            <a:xfrm>
              <a:off x="8843244" y="4035100"/>
              <a:ext cx="158886" cy="39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C5ED75A2-D3C5-40AF-B7BB-A6B1BAE13365}"/>
                </a:ext>
              </a:extLst>
            </p:cNvPr>
            <p:cNvSpPr/>
            <p:nvPr/>
          </p:nvSpPr>
          <p:spPr>
            <a:xfrm>
              <a:off x="8576550" y="3664412"/>
              <a:ext cx="451905" cy="2648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7833CB58-7F4C-4C68-A7D5-513E7EF49760}"/>
                </a:ext>
              </a:extLst>
            </p:cNvPr>
            <p:cNvSpPr/>
            <p:nvPr/>
          </p:nvSpPr>
          <p:spPr>
            <a:xfrm>
              <a:off x="8843244" y="3810076"/>
              <a:ext cx="158886" cy="39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8" name="Text Placeholder 1">
            <a:extLst>
              <a:ext uri="{FF2B5EF4-FFF2-40B4-BE49-F238E27FC236}">
                <a16:creationId xmlns:a16="http://schemas.microsoft.com/office/drawing/2014/main" id="{4033FFD4-C8FB-45EA-ABCA-99B9513C7635}"/>
              </a:ext>
            </a:extLst>
          </p:cNvPr>
          <p:cNvSpPr txBox="1">
            <a:spLocks/>
          </p:cNvSpPr>
          <p:nvPr/>
        </p:nvSpPr>
        <p:spPr>
          <a:xfrm>
            <a:off x="281553" y="186919"/>
            <a:ext cx="8505764" cy="5322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138231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564F44DD-2B25-4024-93C8-C11B01E0C4ED}"/>
              </a:ext>
            </a:extLst>
          </p:cNvPr>
          <p:cNvSpPr/>
          <p:nvPr/>
        </p:nvSpPr>
        <p:spPr>
          <a:xfrm>
            <a:off x="4460195" y="1217524"/>
            <a:ext cx="407069" cy="479407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B292E028-D401-4DE1-B40C-6461821EB855}"/>
              </a:ext>
            </a:extLst>
          </p:cNvPr>
          <p:cNvSpPr/>
          <p:nvPr/>
        </p:nvSpPr>
        <p:spPr>
          <a:xfrm>
            <a:off x="5139387" y="1228189"/>
            <a:ext cx="427587" cy="45806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A819536E-479D-4387-B69D-5EA8E255F5E7}"/>
              </a:ext>
            </a:extLst>
          </p:cNvPr>
          <p:cNvGrpSpPr/>
          <p:nvPr/>
        </p:nvGrpSpPr>
        <p:grpSpPr>
          <a:xfrm>
            <a:off x="3780484" y="1217524"/>
            <a:ext cx="407069" cy="479407"/>
            <a:chOff x="5116241" y="1656600"/>
            <a:chExt cx="553870" cy="652296"/>
          </a:xfrm>
          <a:solidFill>
            <a:srgbClr val="79DDD1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987DF2AC-B1EA-44D5-A75C-2A3936F46ECD}"/>
                </a:ext>
              </a:extLst>
            </p:cNvPr>
            <p:cNvSpPr/>
            <p:nvPr/>
          </p:nvSpPr>
          <p:spPr>
            <a:xfrm>
              <a:off x="5116241" y="1656600"/>
              <a:ext cx="553870" cy="6522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89603" tIns="44805" rIns="89603" bIns="44805" anchor="ctr" anchorCtr="1" compatLnSpc="1">
              <a:noAutofit/>
            </a:bodyPr>
            <a:lstStyle/>
            <a:p>
              <a:pPr algn="ctr"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29" kern="0" dirty="0">
                <a:solidFill>
                  <a:srgbClr val="000000"/>
                </a:solidFill>
                <a:latin typeface="Arial"/>
                <a:ea typeface="맑은 고딕" pitchFamily="34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F02E574D-10EB-4311-8B48-FF4D93E8B930}"/>
                </a:ext>
              </a:extLst>
            </p:cNvPr>
            <p:cNvSpPr/>
            <p:nvPr/>
          </p:nvSpPr>
          <p:spPr>
            <a:xfrm rot="18100527">
              <a:off x="5310665" y="1643303"/>
              <a:ext cx="290230" cy="40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89603" tIns="44805" rIns="89603" bIns="44805" anchor="ctr" anchorCtr="1" compatLnSpc="1">
              <a:noAutofit/>
            </a:bodyPr>
            <a:lstStyle/>
            <a:p>
              <a:pPr algn="ctr"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29" kern="0" dirty="0">
                <a:solidFill>
                  <a:srgbClr val="000000"/>
                </a:solidFill>
                <a:latin typeface="Arial"/>
                <a:ea typeface="맑은 고딕" pitchFamily="34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00C815EC-E983-4209-A5CA-EC283553C61C}"/>
              </a:ext>
            </a:extLst>
          </p:cNvPr>
          <p:cNvSpPr/>
          <p:nvPr/>
        </p:nvSpPr>
        <p:spPr>
          <a:xfrm>
            <a:off x="3114606" y="1243539"/>
            <a:ext cx="364804" cy="427371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86D88AF3-8467-4C6B-9469-A200810A3C39}"/>
              </a:ext>
            </a:extLst>
          </p:cNvPr>
          <p:cNvSpPr/>
          <p:nvPr/>
        </p:nvSpPr>
        <p:spPr>
          <a:xfrm>
            <a:off x="8334085" y="1228216"/>
            <a:ext cx="429750" cy="45801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6203D400-A4FE-4577-820A-8C1C3265B09F}"/>
              </a:ext>
            </a:extLst>
          </p:cNvPr>
          <p:cNvSpPr/>
          <p:nvPr/>
        </p:nvSpPr>
        <p:spPr>
          <a:xfrm>
            <a:off x="3773422" y="3999474"/>
            <a:ext cx="421188" cy="4488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C9CC2A08-2AB1-488E-96B7-88F49B95740F}"/>
              </a:ext>
            </a:extLst>
          </p:cNvPr>
          <p:cNvSpPr/>
          <p:nvPr/>
        </p:nvSpPr>
        <p:spPr>
          <a:xfrm>
            <a:off x="3086380" y="3999474"/>
            <a:ext cx="421235" cy="4488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D4A688FC-FC1B-484A-8326-DC276D441480}"/>
              </a:ext>
            </a:extLst>
          </p:cNvPr>
          <p:cNvSpPr/>
          <p:nvPr/>
        </p:nvSpPr>
        <p:spPr>
          <a:xfrm>
            <a:off x="5142586" y="3999474"/>
            <a:ext cx="421188" cy="4488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0FC9E112-E11B-41D0-A0D3-8C1039EADF4C}"/>
              </a:ext>
            </a:extLst>
          </p:cNvPr>
          <p:cNvSpPr/>
          <p:nvPr/>
        </p:nvSpPr>
        <p:spPr>
          <a:xfrm>
            <a:off x="4453131" y="3999474"/>
            <a:ext cx="421188" cy="4488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49AEC7A5-8FF7-4AD8-A3FC-660BA387A745}"/>
              </a:ext>
            </a:extLst>
          </p:cNvPr>
          <p:cNvSpPr/>
          <p:nvPr/>
        </p:nvSpPr>
        <p:spPr>
          <a:xfrm>
            <a:off x="5844526" y="3990355"/>
            <a:ext cx="422694" cy="458017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EE212C97-C6AB-41A9-9173-751228F06924}"/>
              </a:ext>
            </a:extLst>
          </p:cNvPr>
          <p:cNvSpPr/>
          <p:nvPr/>
        </p:nvSpPr>
        <p:spPr>
          <a:xfrm>
            <a:off x="6498597" y="4021900"/>
            <a:ext cx="396249" cy="4264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93D2E0FC-C94F-47FD-A69C-2CC1118EB6C2}"/>
              </a:ext>
            </a:extLst>
          </p:cNvPr>
          <p:cNvGrpSpPr/>
          <p:nvPr/>
        </p:nvGrpSpPr>
        <p:grpSpPr>
          <a:xfrm>
            <a:off x="7714294" y="3981692"/>
            <a:ext cx="402600" cy="429098"/>
            <a:chOff x="10468700" y="5417609"/>
            <a:chExt cx="547789" cy="583844"/>
          </a:xfrm>
          <a:solidFill>
            <a:srgbClr val="79DDD1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B9C7544E-FFF4-4015-9DD6-E78D2B95FAFF}"/>
                </a:ext>
              </a:extLst>
            </p:cNvPr>
            <p:cNvSpPr/>
            <p:nvPr/>
          </p:nvSpPr>
          <p:spPr>
            <a:xfrm>
              <a:off x="10468700" y="5494364"/>
              <a:ext cx="475744" cy="507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B79CDD2F-0790-4C34-BE57-0764819013CA}"/>
                </a:ext>
              </a:extLst>
            </p:cNvPr>
            <p:cNvSpPr/>
            <p:nvPr/>
          </p:nvSpPr>
          <p:spPr>
            <a:xfrm>
              <a:off x="10759571" y="5417609"/>
              <a:ext cx="256918" cy="2709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DD12EA84-6218-40FE-A97E-67202D88CF1C}"/>
              </a:ext>
            </a:extLst>
          </p:cNvPr>
          <p:cNvGrpSpPr/>
          <p:nvPr/>
        </p:nvGrpSpPr>
        <p:grpSpPr>
          <a:xfrm>
            <a:off x="3923959" y="2721406"/>
            <a:ext cx="384871" cy="373440"/>
            <a:chOff x="5311456" y="3702826"/>
            <a:chExt cx="523667" cy="508113"/>
          </a:xfrm>
          <a:solidFill>
            <a:srgbClr val="79DDD1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C6FDA063-5F0B-4FF0-A193-AF4EA8661305}"/>
                </a:ext>
              </a:extLst>
            </p:cNvPr>
            <p:cNvSpPr/>
            <p:nvPr/>
          </p:nvSpPr>
          <p:spPr>
            <a:xfrm>
              <a:off x="5566757" y="3922126"/>
              <a:ext cx="69092" cy="72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217D8A94-A0AE-4386-AE1C-417576982DAA}"/>
                </a:ext>
              </a:extLst>
            </p:cNvPr>
            <p:cNvSpPr/>
            <p:nvPr/>
          </p:nvSpPr>
          <p:spPr>
            <a:xfrm>
              <a:off x="5413074" y="3812499"/>
              <a:ext cx="319134" cy="29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488724C-832D-4F00-BBCD-0ED19CD2D0F1}"/>
                </a:ext>
              </a:extLst>
            </p:cNvPr>
            <p:cNvSpPr/>
            <p:nvPr/>
          </p:nvSpPr>
          <p:spPr>
            <a:xfrm>
              <a:off x="5311456" y="3702826"/>
              <a:ext cx="523667" cy="5081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50FB4114-984D-4133-B6AF-802D631155EB}"/>
              </a:ext>
            </a:extLst>
          </p:cNvPr>
          <p:cNvGrpSpPr/>
          <p:nvPr/>
        </p:nvGrpSpPr>
        <p:grpSpPr>
          <a:xfrm>
            <a:off x="4506646" y="2696600"/>
            <a:ext cx="384878" cy="402035"/>
            <a:chOff x="6104278" y="3669075"/>
            <a:chExt cx="523676" cy="547021"/>
          </a:xfrm>
          <a:solidFill>
            <a:srgbClr val="79DDD1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CC9B45F7-123D-40A9-89BF-17A3B8DE8AB1}"/>
                </a:ext>
              </a:extLst>
            </p:cNvPr>
            <p:cNvSpPr/>
            <p:nvPr/>
          </p:nvSpPr>
          <p:spPr>
            <a:xfrm>
              <a:off x="6104278" y="3669075"/>
              <a:ext cx="514542" cy="547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E8F0F8E5-6D4E-4C0B-9CCF-A7AD12688050}"/>
                </a:ext>
              </a:extLst>
            </p:cNvPr>
            <p:cNvSpPr/>
            <p:nvPr/>
          </p:nvSpPr>
          <p:spPr>
            <a:xfrm>
              <a:off x="6511981" y="3985586"/>
              <a:ext cx="113376" cy="97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4C868020-6828-4CEA-8A28-1FF8EBB94E25}"/>
                </a:ext>
              </a:extLst>
            </p:cNvPr>
            <p:cNvSpPr/>
            <p:nvPr/>
          </p:nvSpPr>
          <p:spPr>
            <a:xfrm>
              <a:off x="6514578" y="3670474"/>
              <a:ext cx="113376" cy="279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57AE523C-9943-498F-BA4A-3266D51AF783}"/>
              </a:ext>
            </a:extLst>
          </p:cNvPr>
          <p:cNvGrpSpPr/>
          <p:nvPr/>
        </p:nvGrpSpPr>
        <p:grpSpPr>
          <a:xfrm>
            <a:off x="7007367" y="2705431"/>
            <a:ext cx="352445" cy="363594"/>
            <a:chOff x="9506833" y="3681090"/>
            <a:chExt cx="479547" cy="494717"/>
          </a:xfrm>
          <a:solidFill>
            <a:srgbClr val="79DDD1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0E8765FD-94E6-4AFF-9FA1-84BED82920FA}"/>
                </a:ext>
              </a:extLst>
            </p:cNvPr>
            <p:cNvSpPr/>
            <p:nvPr/>
          </p:nvSpPr>
          <p:spPr>
            <a:xfrm>
              <a:off x="9605113" y="4028124"/>
              <a:ext cx="119630" cy="479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45811ACF-D27C-4DE0-B69E-AD4B3E34F137}"/>
                </a:ext>
              </a:extLst>
            </p:cNvPr>
            <p:cNvSpPr/>
            <p:nvPr/>
          </p:nvSpPr>
          <p:spPr>
            <a:xfrm>
              <a:off x="9631155" y="3930027"/>
              <a:ext cx="65169" cy="6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6725EF09-7783-4A97-84F4-78F3344BFA0B}"/>
                </a:ext>
              </a:extLst>
            </p:cNvPr>
            <p:cNvSpPr/>
            <p:nvPr/>
          </p:nvSpPr>
          <p:spPr>
            <a:xfrm>
              <a:off x="9506833" y="3681090"/>
              <a:ext cx="479547" cy="494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B1327154-87CD-4354-A67E-15FB1A95E06A}"/>
                </a:ext>
              </a:extLst>
            </p:cNvPr>
            <p:cNvSpPr/>
            <p:nvPr/>
          </p:nvSpPr>
          <p:spPr>
            <a:xfrm>
              <a:off x="9737738" y="3735360"/>
              <a:ext cx="21314" cy="22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35C6AA9F-0B9F-4777-BED6-61B45550B826}"/>
              </a:ext>
            </a:extLst>
          </p:cNvPr>
          <p:cNvGrpSpPr/>
          <p:nvPr/>
        </p:nvGrpSpPr>
        <p:grpSpPr>
          <a:xfrm>
            <a:off x="6295332" y="1155958"/>
            <a:ext cx="505167" cy="532599"/>
            <a:chOff x="8538017" y="1572832"/>
            <a:chExt cx="687345" cy="724670"/>
          </a:xfrm>
          <a:solidFill>
            <a:srgbClr val="79DDD1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CC212E46-F66F-4A6D-93A0-1150F811C950}"/>
                </a:ext>
              </a:extLst>
            </p:cNvPr>
            <p:cNvSpPr/>
            <p:nvPr/>
          </p:nvSpPr>
          <p:spPr>
            <a:xfrm>
              <a:off x="8697919" y="1572832"/>
              <a:ext cx="367515" cy="45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D9BEC262-0D7B-4618-9232-636BFEE0BD8E}"/>
                </a:ext>
              </a:extLst>
            </p:cNvPr>
            <p:cNvSpPr/>
            <p:nvPr/>
          </p:nvSpPr>
          <p:spPr>
            <a:xfrm>
              <a:off x="8538017" y="2025926"/>
              <a:ext cx="687345" cy="271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F51A7E1-A1C5-4BD1-A748-D5B02AF00FA9}"/>
              </a:ext>
            </a:extLst>
          </p:cNvPr>
          <p:cNvSpPr/>
          <p:nvPr/>
        </p:nvSpPr>
        <p:spPr>
          <a:xfrm>
            <a:off x="5144851" y="2675881"/>
            <a:ext cx="387734" cy="408675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197" tIns="67197" rIns="67197" bIns="67197" anchor="ctr" anchorCtr="0" compatLnSpc="1">
            <a:noAutofit/>
          </a:bodyPr>
          <a:lstStyle/>
          <a:p>
            <a:pPr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29" kern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5ED045CE-6B43-4A01-8C78-3E8A7F21C246}"/>
              </a:ext>
            </a:extLst>
          </p:cNvPr>
          <p:cNvGrpSpPr/>
          <p:nvPr/>
        </p:nvGrpSpPr>
        <p:grpSpPr>
          <a:xfrm>
            <a:off x="8324595" y="2031548"/>
            <a:ext cx="343608" cy="371806"/>
            <a:chOff x="11299094" y="2764185"/>
            <a:chExt cx="467524" cy="505891"/>
          </a:xfrm>
          <a:solidFill>
            <a:srgbClr val="79DDD1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A9E2E501-16DF-4096-9BB6-87EAC8DB4E7E}"/>
                </a:ext>
              </a:extLst>
            </p:cNvPr>
            <p:cNvSpPr/>
            <p:nvPr/>
          </p:nvSpPr>
          <p:spPr>
            <a:xfrm>
              <a:off x="11299094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2FFBB164-7246-41D4-A551-581B82109A41}"/>
                </a:ext>
              </a:extLst>
            </p:cNvPr>
            <p:cNvSpPr/>
            <p:nvPr/>
          </p:nvSpPr>
          <p:spPr>
            <a:xfrm>
              <a:off x="11300255" y="2764185"/>
              <a:ext cx="134974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A6D0E480-8D41-4580-AA49-1C07F8CC75EF}"/>
                </a:ext>
              </a:extLst>
            </p:cNvPr>
            <p:cNvSpPr/>
            <p:nvPr/>
          </p:nvSpPr>
          <p:spPr>
            <a:xfrm>
              <a:off x="11464792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0EA5234F-0FE4-492F-9428-32601D1CCAD6}"/>
                </a:ext>
              </a:extLst>
            </p:cNvPr>
            <p:cNvSpPr/>
            <p:nvPr/>
          </p:nvSpPr>
          <p:spPr>
            <a:xfrm>
              <a:off x="11464792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B50704B9-1DA1-41BB-B26F-6448C2451FC8}"/>
                </a:ext>
              </a:extLst>
            </p:cNvPr>
            <p:cNvSpPr/>
            <p:nvPr/>
          </p:nvSpPr>
          <p:spPr>
            <a:xfrm>
              <a:off x="11629320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94413D49-E074-4BCB-AAB8-A742E0E1CA1D}"/>
                </a:ext>
              </a:extLst>
            </p:cNvPr>
            <p:cNvSpPr/>
            <p:nvPr/>
          </p:nvSpPr>
          <p:spPr>
            <a:xfrm>
              <a:off x="11631680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7CDB8293-5E33-4B28-89AD-51B6CB20043C}"/>
              </a:ext>
            </a:extLst>
          </p:cNvPr>
          <p:cNvGrpSpPr/>
          <p:nvPr/>
        </p:nvGrpSpPr>
        <p:grpSpPr>
          <a:xfrm>
            <a:off x="5768881" y="1186066"/>
            <a:ext cx="419112" cy="524797"/>
            <a:chOff x="7821713" y="1613797"/>
            <a:chExt cx="570256" cy="714054"/>
          </a:xfrm>
          <a:solidFill>
            <a:srgbClr val="79DDD1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083B8051-71E3-45B5-AC89-4D4B60458BAE}"/>
                </a:ext>
              </a:extLst>
            </p:cNvPr>
            <p:cNvSpPr/>
            <p:nvPr/>
          </p:nvSpPr>
          <p:spPr>
            <a:xfrm>
              <a:off x="7821713" y="2030123"/>
              <a:ext cx="570256" cy="2038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33816877-4755-4A8C-9B8C-6A18E9117DA7}"/>
                </a:ext>
              </a:extLst>
            </p:cNvPr>
            <p:cNvSpPr/>
            <p:nvPr/>
          </p:nvSpPr>
          <p:spPr>
            <a:xfrm>
              <a:off x="7868256" y="2279937"/>
              <a:ext cx="480498" cy="47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0EC11B80-AFE2-489C-8BFC-96ED3EBFB799}"/>
                </a:ext>
              </a:extLst>
            </p:cNvPr>
            <p:cNvSpPr/>
            <p:nvPr/>
          </p:nvSpPr>
          <p:spPr>
            <a:xfrm>
              <a:off x="7953048" y="1613797"/>
              <a:ext cx="305894" cy="37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72B4A3A4-9F30-4BF6-B3CA-E08964ED3F0D}"/>
              </a:ext>
            </a:extLst>
          </p:cNvPr>
          <p:cNvGrpSpPr/>
          <p:nvPr/>
        </p:nvGrpSpPr>
        <p:grpSpPr>
          <a:xfrm>
            <a:off x="5844526" y="2675565"/>
            <a:ext cx="384878" cy="410059"/>
            <a:chOff x="7924638" y="3640454"/>
            <a:chExt cx="523676" cy="557939"/>
          </a:xfrm>
          <a:solidFill>
            <a:srgbClr val="79DDD1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62B03A31-8A23-4F79-A100-1CE405B71492}"/>
                </a:ext>
              </a:extLst>
            </p:cNvPr>
            <p:cNvSpPr/>
            <p:nvPr/>
          </p:nvSpPr>
          <p:spPr>
            <a:xfrm>
              <a:off x="7985866" y="3640454"/>
              <a:ext cx="389506" cy="557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F9DA0717-3C5F-4BE4-8630-2FB4024EECBF}"/>
                </a:ext>
              </a:extLst>
            </p:cNvPr>
            <p:cNvSpPr/>
            <p:nvPr/>
          </p:nvSpPr>
          <p:spPr>
            <a:xfrm>
              <a:off x="7924638" y="3836017"/>
              <a:ext cx="57351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41DCAAF7-0237-4B16-B84C-F98ED194A182}"/>
                </a:ext>
              </a:extLst>
            </p:cNvPr>
            <p:cNvSpPr/>
            <p:nvPr/>
          </p:nvSpPr>
          <p:spPr>
            <a:xfrm>
              <a:off x="8389647" y="3836017"/>
              <a:ext cx="58667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AB04FDB2-EEB3-4585-8490-88BDDFFB1D41}"/>
                </a:ext>
              </a:extLst>
            </p:cNvPr>
            <p:cNvSpPr/>
            <p:nvPr/>
          </p:nvSpPr>
          <p:spPr>
            <a:xfrm>
              <a:off x="7994964" y="4002923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3D2DC5AB-042E-438D-8F22-106287DB17ED}"/>
                </a:ext>
              </a:extLst>
            </p:cNvPr>
            <p:cNvSpPr/>
            <p:nvPr/>
          </p:nvSpPr>
          <p:spPr>
            <a:xfrm>
              <a:off x="8325840" y="3650321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8600B02-B22B-4980-AD0C-35201E70008B}"/>
                </a:ext>
              </a:extLst>
            </p:cNvPr>
            <p:cNvSpPr/>
            <p:nvPr/>
          </p:nvSpPr>
          <p:spPr>
            <a:xfrm>
              <a:off x="8325840" y="4002923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5875CD0-6EAC-42D0-A9F1-72FA9156E450}"/>
                </a:ext>
              </a:extLst>
            </p:cNvPr>
            <p:cNvSpPr/>
            <p:nvPr/>
          </p:nvSpPr>
          <p:spPr>
            <a:xfrm>
              <a:off x="7994964" y="3650321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D1D34D4-83C3-4E80-ACDE-4991C71D5127}"/>
              </a:ext>
            </a:extLst>
          </p:cNvPr>
          <p:cNvGrpSpPr/>
          <p:nvPr/>
        </p:nvGrpSpPr>
        <p:grpSpPr>
          <a:xfrm>
            <a:off x="6947199" y="1199298"/>
            <a:ext cx="502701" cy="530839"/>
            <a:chOff x="9424967" y="1631801"/>
            <a:chExt cx="683990" cy="722275"/>
          </a:xfrm>
          <a:solidFill>
            <a:srgbClr val="79DDD1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1348401F-F366-4C06-9130-FE168EDAE7CA}"/>
                </a:ext>
              </a:extLst>
            </p:cNvPr>
            <p:cNvSpPr/>
            <p:nvPr/>
          </p:nvSpPr>
          <p:spPr>
            <a:xfrm>
              <a:off x="9604821" y="1631801"/>
              <a:ext cx="504136" cy="523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4B4BB6C8-7B8C-4462-8E6C-6E7D77EAE8BD}"/>
                </a:ext>
              </a:extLst>
            </p:cNvPr>
            <p:cNvSpPr/>
            <p:nvPr/>
          </p:nvSpPr>
          <p:spPr>
            <a:xfrm>
              <a:off x="9424967" y="1951036"/>
              <a:ext cx="378159" cy="40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D24DCF6B-0CC6-4AE8-9181-AD351E28A570}"/>
                </a:ext>
              </a:extLst>
            </p:cNvPr>
            <p:cNvSpPr/>
            <p:nvPr/>
          </p:nvSpPr>
          <p:spPr>
            <a:xfrm>
              <a:off x="9705624" y="2212527"/>
              <a:ext cx="396621" cy="141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47355AA2-E96C-43C9-A1A0-43EDE1618428}"/>
              </a:ext>
            </a:extLst>
          </p:cNvPr>
          <p:cNvGrpSpPr/>
          <p:nvPr/>
        </p:nvGrpSpPr>
        <p:grpSpPr>
          <a:xfrm>
            <a:off x="3162832" y="2674315"/>
            <a:ext cx="384871" cy="411229"/>
            <a:chOff x="4275844" y="3638754"/>
            <a:chExt cx="523667" cy="559530"/>
          </a:xfrm>
          <a:solidFill>
            <a:srgbClr val="79DDD1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36553D4C-1E38-4219-B518-142E8D026E2D}"/>
                </a:ext>
              </a:extLst>
            </p:cNvPr>
            <p:cNvSpPr/>
            <p:nvPr/>
          </p:nvSpPr>
          <p:spPr>
            <a:xfrm>
              <a:off x="4275844" y="3638754"/>
              <a:ext cx="523667" cy="55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32873F76-F662-4BA3-B858-B249945A1427}"/>
                </a:ext>
              </a:extLst>
            </p:cNvPr>
            <p:cNvSpPr/>
            <p:nvPr/>
          </p:nvSpPr>
          <p:spPr>
            <a:xfrm>
              <a:off x="4348813" y="3797027"/>
              <a:ext cx="450698" cy="263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7EE31A3D-302C-408E-A193-57FE1BD81AB6}"/>
              </a:ext>
            </a:extLst>
          </p:cNvPr>
          <p:cNvSpPr/>
          <p:nvPr/>
        </p:nvSpPr>
        <p:spPr>
          <a:xfrm>
            <a:off x="6449626" y="2732273"/>
            <a:ext cx="386793" cy="32142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197" tIns="67197" rIns="67197" bIns="67197" anchor="ctr" anchorCtr="0" compatLnSpc="1">
            <a:noAutofit/>
          </a:bodyPr>
          <a:lstStyle/>
          <a:p>
            <a:pPr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29" kern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48AE91CE-6B73-4ED1-9C88-5CDADA2A63F9}"/>
              </a:ext>
            </a:extLst>
          </p:cNvPr>
          <p:cNvGrpSpPr/>
          <p:nvPr/>
        </p:nvGrpSpPr>
        <p:grpSpPr>
          <a:xfrm>
            <a:off x="7724711" y="2687709"/>
            <a:ext cx="352479" cy="371141"/>
            <a:chOff x="10482873" y="3656978"/>
            <a:chExt cx="479593" cy="504986"/>
          </a:xfrm>
          <a:solidFill>
            <a:srgbClr val="79DDD1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41B4F5CB-14EB-444E-93E1-CE0B6A6CB658}"/>
                </a:ext>
              </a:extLst>
            </p:cNvPr>
            <p:cNvSpPr/>
            <p:nvPr/>
          </p:nvSpPr>
          <p:spPr>
            <a:xfrm>
              <a:off x="10482873" y="3656978"/>
              <a:ext cx="225006" cy="41148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F02F00C8-1B3C-429A-91DD-698A278D8219}"/>
                </a:ext>
              </a:extLst>
            </p:cNvPr>
            <p:cNvSpPr/>
            <p:nvPr/>
          </p:nvSpPr>
          <p:spPr>
            <a:xfrm>
              <a:off x="10570509" y="4009232"/>
              <a:ext cx="303141" cy="15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E5AE80B-6E9A-4729-885B-66C0A54B841B}"/>
                </a:ext>
              </a:extLst>
            </p:cNvPr>
            <p:cNvSpPr/>
            <p:nvPr/>
          </p:nvSpPr>
          <p:spPr>
            <a:xfrm>
              <a:off x="10737460" y="3656978"/>
              <a:ext cx="225006" cy="411004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AA9B077C-48AD-46B7-A768-8A8212C52F9C}"/>
                </a:ext>
              </a:extLst>
            </p:cNvPr>
            <p:cNvSpPr/>
            <p:nvPr/>
          </p:nvSpPr>
          <p:spPr>
            <a:xfrm>
              <a:off x="10673526" y="3793406"/>
              <a:ext cx="94740" cy="232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C553B320-3DD5-4502-AFA7-24D8C1820574}"/>
              </a:ext>
            </a:extLst>
          </p:cNvPr>
          <p:cNvGrpSpPr/>
          <p:nvPr/>
        </p:nvGrpSpPr>
        <p:grpSpPr>
          <a:xfrm>
            <a:off x="3778811" y="3397392"/>
            <a:ext cx="310611" cy="375711"/>
            <a:chOff x="5113964" y="4622593"/>
            <a:chExt cx="422626" cy="511204"/>
          </a:xfrm>
          <a:solidFill>
            <a:srgbClr val="79DDD1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10C717BB-870F-4E66-B1A8-050455AB6655}"/>
                </a:ext>
              </a:extLst>
            </p:cNvPr>
            <p:cNvSpPr/>
            <p:nvPr/>
          </p:nvSpPr>
          <p:spPr>
            <a:xfrm>
              <a:off x="5253548" y="4863529"/>
              <a:ext cx="140890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C5F880B9-A709-4B83-B052-DDC35C59E42B}"/>
                </a:ext>
              </a:extLst>
            </p:cNvPr>
            <p:cNvSpPr/>
            <p:nvPr/>
          </p:nvSpPr>
          <p:spPr>
            <a:xfrm>
              <a:off x="5294522" y="4773451"/>
              <a:ext cx="57680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07AB7509-F848-446C-8100-7D03B05DE68E}"/>
                </a:ext>
              </a:extLst>
            </p:cNvPr>
            <p:cNvSpPr/>
            <p:nvPr/>
          </p:nvSpPr>
          <p:spPr>
            <a:xfrm>
              <a:off x="5113964" y="4622593"/>
              <a:ext cx="422626" cy="511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8CABAF1-5255-43B0-A9C5-85A439AC383B}"/>
              </a:ext>
            </a:extLst>
          </p:cNvPr>
          <p:cNvGrpSpPr/>
          <p:nvPr/>
        </p:nvGrpSpPr>
        <p:grpSpPr>
          <a:xfrm>
            <a:off x="5139629" y="3400987"/>
            <a:ext cx="357694" cy="353137"/>
            <a:chOff x="6965533" y="4627485"/>
            <a:chExt cx="486689" cy="480489"/>
          </a:xfrm>
          <a:solidFill>
            <a:srgbClr val="79DDD1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709B9D10-BB16-44A3-8CA8-68A57A322986}"/>
                </a:ext>
              </a:extLst>
            </p:cNvPr>
            <p:cNvSpPr/>
            <p:nvPr/>
          </p:nvSpPr>
          <p:spPr>
            <a:xfrm>
              <a:off x="6965533" y="4627485"/>
              <a:ext cx="486689" cy="389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59844A24-1CFA-4A20-8B69-3BF72C13764F}"/>
                </a:ext>
              </a:extLst>
            </p:cNvPr>
            <p:cNvSpPr/>
            <p:nvPr/>
          </p:nvSpPr>
          <p:spPr>
            <a:xfrm>
              <a:off x="7074383" y="5047844"/>
              <a:ext cx="256169" cy="60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727A8372-FAC5-4162-83E0-2D9AC789A8A3}"/>
              </a:ext>
            </a:extLst>
          </p:cNvPr>
          <p:cNvGrpSpPr/>
          <p:nvPr/>
        </p:nvGrpSpPr>
        <p:grpSpPr>
          <a:xfrm>
            <a:off x="5826018" y="3370228"/>
            <a:ext cx="353010" cy="376189"/>
            <a:chOff x="7899455" y="4585633"/>
            <a:chExt cx="480316" cy="511854"/>
          </a:xfrm>
          <a:solidFill>
            <a:srgbClr val="79DDD1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0545EDCE-49AB-4E44-A84F-C110D65749CE}"/>
                </a:ext>
              </a:extLst>
            </p:cNvPr>
            <p:cNvSpPr/>
            <p:nvPr/>
          </p:nvSpPr>
          <p:spPr>
            <a:xfrm>
              <a:off x="7982702" y="4735741"/>
              <a:ext cx="28209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BABF9A04-3105-4C5A-8B20-02651899BD56}"/>
                </a:ext>
              </a:extLst>
            </p:cNvPr>
            <p:cNvSpPr/>
            <p:nvPr/>
          </p:nvSpPr>
          <p:spPr>
            <a:xfrm>
              <a:off x="8267008" y="4735741"/>
              <a:ext cx="2950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42C037E8-C62C-44A4-9ECE-9478FFEE383C}"/>
                </a:ext>
              </a:extLst>
            </p:cNvPr>
            <p:cNvSpPr/>
            <p:nvPr/>
          </p:nvSpPr>
          <p:spPr>
            <a:xfrm>
              <a:off x="7982702" y="4915924"/>
              <a:ext cx="28209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DBECB58-6794-47EE-AF9A-211D14BD2D30}"/>
                </a:ext>
              </a:extLst>
            </p:cNvPr>
            <p:cNvSpPr/>
            <p:nvPr/>
          </p:nvSpPr>
          <p:spPr>
            <a:xfrm>
              <a:off x="8267008" y="4915924"/>
              <a:ext cx="29507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C9D7A970-193B-487B-9B01-9ED4B49F8907}"/>
                </a:ext>
              </a:extLst>
            </p:cNvPr>
            <p:cNvSpPr/>
            <p:nvPr/>
          </p:nvSpPr>
          <p:spPr>
            <a:xfrm>
              <a:off x="7899455" y="4735741"/>
              <a:ext cx="5637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7B7ACF00-6AB9-44B1-9C7A-0F06C1FD3B18}"/>
                </a:ext>
              </a:extLst>
            </p:cNvPr>
            <p:cNvSpPr/>
            <p:nvPr/>
          </p:nvSpPr>
          <p:spPr>
            <a:xfrm>
              <a:off x="8040346" y="4735741"/>
              <a:ext cx="198534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AB2BC4F5-2FB3-4A2D-8EB2-D5DEAF37932C}"/>
                </a:ext>
              </a:extLst>
            </p:cNvPr>
            <p:cNvSpPr/>
            <p:nvPr/>
          </p:nvSpPr>
          <p:spPr>
            <a:xfrm>
              <a:off x="8323344" y="4894088"/>
              <a:ext cx="56427" cy="2033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5C6A261D-482C-4227-9756-E529798E7B22}"/>
                </a:ext>
              </a:extLst>
            </p:cNvPr>
            <p:cNvSpPr/>
            <p:nvPr/>
          </p:nvSpPr>
          <p:spPr>
            <a:xfrm>
              <a:off x="7899455" y="4894088"/>
              <a:ext cx="56372" cy="202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D3270A27-A64A-4AC0-A5FF-071BB629AE54}"/>
                </a:ext>
              </a:extLst>
            </p:cNvPr>
            <p:cNvSpPr/>
            <p:nvPr/>
          </p:nvSpPr>
          <p:spPr>
            <a:xfrm>
              <a:off x="8124846" y="4915924"/>
              <a:ext cx="28209" cy="314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E94CFDAC-75FE-4C1E-9061-80B765DE5AD8}"/>
                </a:ext>
              </a:extLst>
            </p:cNvPr>
            <p:cNvSpPr/>
            <p:nvPr/>
          </p:nvSpPr>
          <p:spPr>
            <a:xfrm>
              <a:off x="8323344" y="4735741"/>
              <a:ext cx="5642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89FCE254-6170-420A-AF6E-94C6DB703699}"/>
                </a:ext>
              </a:extLst>
            </p:cNvPr>
            <p:cNvSpPr/>
            <p:nvPr/>
          </p:nvSpPr>
          <p:spPr>
            <a:xfrm>
              <a:off x="8040346" y="4915924"/>
              <a:ext cx="198534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40F5FA0E-C237-4DB4-9E36-0EB0E14063DC}"/>
                </a:ext>
              </a:extLst>
            </p:cNvPr>
            <p:cNvSpPr/>
            <p:nvPr/>
          </p:nvSpPr>
          <p:spPr>
            <a:xfrm>
              <a:off x="8039039" y="4585633"/>
              <a:ext cx="198534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4B3580DE-BDE0-4688-8747-464A5D2A757E}"/>
              </a:ext>
            </a:extLst>
          </p:cNvPr>
          <p:cNvGrpSpPr/>
          <p:nvPr/>
        </p:nvGrpSpPr>
        <p:grpSpPr>
          <a:xfrm>
            <a:off x="8376907" y="2693865"/>
            <a:ext cx="254300" cy="355328"/>
            <a:chOff x="11370271" y="3665354"/>
            <a:chExt cx="346008" cy="483470"/>
          </a:xfrm>
          <a:solidFill>
            <a:srgbClr val="79DDD1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A4F497B7-0A45-4348-B930-9ECD81602098}"/>
                </a:ext>
              </a:extLst>
            </p:cNvPr>
            <p:cNvSpPr/>
            <p:nvPr/>
          </p:nvSpPr>
          <p:spPr>
            <a:xfrm>
              <a:off x="11370271" y="3665354"/>
              <a:ext cx="346008" cy="340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016414FE-1399-4A26-98FC-3A451CAFBA83}"/>
                </a:ext>
              </a:extLst>
            </p:cNvPr>
            <p:cNvSpPr/>
            <p:nvPr/>
          </p:nvSpPr>
          <p:spPr>
            <a:xfrm>
              <a:off x="11516657" y="3749168"/>
              <a:ext cx="54434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879E86CF-F1B5-478B-972C-C5B045F6147F}"/>
                </a:ext>
              </a:extLst>
            </p:cNvPr>
            <p:cNvSpPr/>
            <p:nvPr/>
          </p:nvSpPr>
          <p:spPr>
            <a:xfrm>
              <a:off x="11451314" y="4034058"/>
              <a:ext cx="186327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341DED42-0FB8-43CD-967B-B508C0BA0262}"/>
                </a:ext>
              </a:extLst>
            </p:cNvPr>
            <p:cNvSpPr/>
            <p:nvPr/>
          </p:nvSpPr>
          <p:spPr>
            <a:xfrm>
              <a:off x="11477923" y="3836813"/>
              <a:ext cx="133109" cy="851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8AD59F05-97CA-4B05-A47C-B54A7A353BE6}"/>
                </a:ext>
              </a:extLst>
            </p:cNvPr>
            <p:cNvSpPr/>
            <p:nvPr/>
          </p:nvSpPr>
          <p:spPr>
            <a:xfrm>
              <a:off x="11477923" y="4120432"/>
              <a:ext cx="134307" cy="28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D308D88A-77BA-445E-8883-D3557437F006}"/>
              </a:ext>
            </a:extLst>
          </p:cNvPr>
          <p:cNvGrpSpPr/>
          <p:nvPr/>
        </p:nvGrpSpPr>
        <p:grpSpPr>
          <a:xfrm>
            <a:off x="6472933" y="3411478"/>
            <a:ext cx="353937" cy="332062"/>
            <a:chOff x="8779666" y="4641759"/>
            <a:chExt cx="481577" cy="451813"/>
          </a:xfrm>
          <a:solidFill>
            <a:srgbClr val="79DDD1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E3CD086C-6084-4E18-91FF-216EBA9077B5}"/>
                </a:ext>
              </a:extLst>
            </p:cNvPr>
            <p:cNvSpPr/>
            <p:nvPr/>
          </p:nvSpPr>
          <p:spPr>
            <a:xfrm>
              <a:off x="8906448" y="4851961"/>
              <a:ext cx="226698" cy="241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FFA001F9-7FD7-4CE9-B025-FDE148EB4412}"/>
                </a:ext>
              </a:extLst>
            </p:cNvPr>
            <p:cNvSpPr/>
            <p:nvPr/>
          </p:nvSpPr>
          <p:spPr>
            <a:xfrm>
              <a:off x="9119046" y="4641759"/>
              <a:ext cx="112718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631E7757-737F-45EB-B99E-EB3D358D3A07}"/>
                </a:ext>
              </a:extLst>
            </p:cNvPr>
            <p:cNvSpPr/>
            <p:nvPr/>
          </p:nvSpPr>
          <p:spPr>
            <a:xfrm>
              <a:off x="8809137" y="4641759"/>
              <a:ext cx="111419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2BC802F6-F32B-46A4-A0E9-5848436921EE}"/>
                </a:ext>
              </a:extLst>
            </p:cNvPr>
            <p:cNvSpPr/>
            <p:nvPr/>
          </p:nvSpPr>
          <p:spPr>
            <a:xfrm>
              <a:off x="8779666" y="4761856"/>
              <a:ext cx="170361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F8BE6E22-98A1-4A22-A53D-E1911C000FD9}"/>
                </a:ext>
              </a:extLst>
            </p:cNvPr>
            <p:cNvSpPr/>
            <p:nvPr/>
          </p:nvSpPr>
          <p:spPr>
            <a:xfrm>
              <a:off x="9092135" y="4761856"/>
              <a:ext cx="169099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2722BD83-3BE3-43D3-96FD-9D7B7B4767B8}"/>
                </a:ext>
              </a:extLst>
            </p:cNvPr>
            <p:cNvSpPr/>
            <p:nvPr/>
          </p:nvSpPr>
          <p:spPr>
            <a:xfrm>
              <a:off x="9098563" y="4881981"/>
              <a:ext cx="162680" cy="915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62CA67FD-FBA7-40E3-A94A-E053038BD76F}"/>
                </a:ext>
              </a:extLst>
            </p:cNvPr>
            <p:cNvSpPr/>
            <p:nvPr/>
          </p:nvSpPr>
          <p:spPr>
            <a:xfrm>
              <a:off x="8779666" y="4881981"/>
              <a:ext cx="163979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99409E73-2C2E-42BC-BF69-5A9F1E057F66}"/>
              </a:ext>
            </a:extLst>
          </p:cNvPr>
          <p:cNvGrpSpPr/>
          <p:nvPr/>
        </p:nvGrpSpPr>
        <p:grpSpPr>
          <a:xfrm>
            <a:off x="3089740" y="3342090"/>
            <a:ext cx="352970" cy="374186"/>
            <a:chOff x="4176393" y="4547347"/>
            <a:chExt cx="480261" cy="509129"/>
          </a:xfrm>
          <a:solidFill>
            <a:srgbClr val="79DDD1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D7BA86C8-D2BB-4366-849C-AA53C8D1BBDA}"/>
                </a:ext>
              </a:extLst>
            </p:cNvPr>
            <p:cNvSpPr/>
            <p:nvPr/>
          </p:nvSpPr>
          <p:spPr>
            <a:xfrm>
              <a:off x="4390253" y="4776651"/>
              <a:ext cx="29507" cy="28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657A4F8F-39B0-48B6-9A07-DBA42BFA8E01}"/>
                </a:ext>
              </a:extLst>
            </p:cNvPr>
            <p:cNvSpPr/>
            <p:nvPr/>
          </p:nvSpPr>
          <p:spPr>
            <a:xfrm>
              <a:off x="4327526" y="4716219"/>
              <a:ext cx="15369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D64896A6-2D26-4B24-8AD0-B097007B5AE0}"/>
                </a:ext>
              </a:extLst>
            </p:cNvPr>
            <p:cNvSpPr/>
            <p:nvPr/>
          </p:nvSpPr>
          <p:spPr>
            <a:xfrm>
              <a:off x="4464548" y="4563724"/>
              <a:ext cx="192106" cy="206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B2620D15-4FB1-4ECD-B4F6-7C33CACE9DF9}"/>
                </a:ext>
              </a:extLst>
            </p:cNvPr>
            <p:cNvSpPr/>
            <p:nvPr/>
          </p:nvSpPr>
          <p:spPr>
            <a:xfrm>
              <a:off x="4394103" y="4863986"/>
              <a:ext cx="167801" cy="1774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A00B01ED-DB71-403C-A1A5-73100BD48D92}"/>
                </a:ext>
              </a:extLst>
            </p:cNvPr>
            <p:cNvSpPr/>
            <p:nvPr/>
          </p:nvSpPr>
          <p:spPr>
            <a:xfrm>
              <a:off x="4492730" y="4780730"/>
              <a:ext cx="146011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F8BD3F83-2447-4806-9389-A14FBB1A44AF}"/>
                </a:ext>
              </a:extLst>
            </p:cNvPr>
            <p:cNvSpPr/>
            <p:nvPr/>
          </p:nvSpPr>
          <p:spPr>
            <a:xfrm>
              <a:off x="4189195" y="4851687"/>
              <a:ext cx="195965" cy="204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37C88999-3C3E-4D6F-B4A6-9B6E7FFFBB23}"/>
                </a:ext>
              </a:extLst>
            </p:cNvPr>
            <p:cNvSpPr/>
            <p:nvPr/>
          </p:nvSpPr>
          <p:spPr>
            <a:xfrm>
              <a:off x="4394103" y="4547347"/>
              <a:ext cx="169099" cy="1460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28731659-1572-4EBE-ADBF-6C2379B5AC85}"/>
                </a:ext>
              </a:extLst>
            </p:cNvPr>
            <p:cNvSpPr/>
            <p:nvPr/>
          </p:nvSpPr>
          <p:spPr>
            <a:xfrm>
              <a:off x="4176393" y="4772537"/>
              <a:ext cx="137059" cy="1856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482C1329-4160-48F6-BA65-7222B9480867}"/>
              </a:ext>
            </a:extLst>
          </p:cNvPr>
          <p:cNvGrpSpPr/>
          <p:nvPr/>
        </p:nvGrpSpPr>
        <p:grpSpPr>
          <a:xfrm>
            <a:off x="7013630" y="3350692"/>
            <a:ext cx="354878" cy="379219"/>
            <a:chOff x="9515356" y="4559052"/>
            <a:chExt cx="482857" cy="515977"/>
          </a:xfrm>
          <a:solidFill>
            <a:srgbClr val="79DDD1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3E3EB5D4-5108-4135-BB60-CE16BAB93484}"/>
                </a:ext>
              </a:extLst>
            </p:cNvPr>
            <p:cNvSpPr/>
            <p:nvPr/>
          </p:nvSpPr>
          <p:spPr>
            <a:xfrm>
              <a:off x="9515356" y="4740578"/>
              <a:ext cx="57680" cy="331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43577CE0-2110-4765-96A7-F2FFFAA8BF22}"/>
                </a:ext>
              </a:extLst>
            </p:cNvPr>
            <p:cNvSpPr/>
            <p:nvPr/>
          </p:nvSpPr>
          <p:spPr>
            <a:xfrm>
              <a:off x="9570439" y="4862056"/>
              <a:ext cx="199823" cy="212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FC99A8FF-36FD-4535-8201-5B8DE19CBD51}"/>
                </a:ext>
              </a:extLst>
            </p:cNvPr>
            <p:cNvSpPr/>
            <p:nvPr/>
          </p:nvSpPr>
          <p:spPr>
            <a:xfrm>
              <a:off x="9795830" y="4559052"/>
              <a:ext cx="171614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0DFC1FF7-6498-42EB-8E20-3D6E8BDC30B1}"/>
                </a:ext>
              </a:extLst>
            </p:cNvPr>
            <p:cNvSpPr/>
            <p:nvPr/>
          </p:nvSpPr>
          <p:spPr>
            <a:xfrm>
              <a:off x="9825264" y="4651854"/>
              <a:ext cx="170398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3EDFD14E-D334-492D-9320-9A7760D81BF4}"/>
                </a:ext>
              </a:extLst>
            </p:cNvPr>
            <p:cNvSpPr/>
            <p:nvPr/>
          </p:nvSpPr>
          <p:spPr>
            <a:xfrm>
              <a:off x="9798390" y="4830638"/>
              <a:ext cx="198525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5652046B-0237-4396-9E49-5FFD133587D6}"/>
                </a:ext>
              </a:extLst>
            </p:cNvPr>
            <p:cNvSpPr/>
            <p:nvPr/>
          </p:nvSpPr>
          <p:spPr>
            <a:xfrm>
              <a:off x="9768928" y="4740578"/>
              <a:ext cx="227996" cy="58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CE4AD9C8-6296-42FE-856D-929056091A41}"/>
                </a:ext>
              </a:extLst>
            </p:cNvPr>
            <p:cNvSpPr/>
            <p:nvPr/>
          </p:nvSpPr>
          <p:spPr>
            <a:xfrm>
              <a:off x="9798390" y="4923486"/>
              <a:ext cx="199823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DE5EBB42-2E0D-4F14-AF4A-89A07E333320}"/>
                </a:ext>
              </a:extLst>
            </p:cNvPr>
            <p:cNvSpPr/>
            <p:nvPr/>
          </p:nvSpPr>
          <p:spPr>
            <a:xfrm>
              <a:off x="9601163" y="4650519"/>
              <a:ext cx="140927" cy="180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6F26ADF1-5303-47F2-B39D-70A8195179F9}"/>
              </a:ext>
            </a:extLst>
          </p:cNvPr>
          <p:cNvGrpSpPr/>
          <p:nvPr/>
        </p:nvGrpSpPr>
        <p:grpSpPr>
          <a:xfrm>
            <a:off x="6992770" y="3885186"/>
            <a:ext cx="521558" cy="515389"/>
            <a:chOff x="9486973" y="5286301"/>
            <a:chExt cx="709647" cy="701254"/>
          </a:xfrm>
          <a:solidFill>
            <a:srgbClr val="79DDD1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5F7F5779-8AC7-4E32-9E30-0B8D90AEB4DC}"/>
                </a:ext>
              </a:extLst>
            </p:cNvPr>
            <p:cNvSpPr/>
            <p:nvPr/>
          </p:nvSpPr>
          <p:spPr>
            <a:xfrm>
              <a:off x="9820143" y="5286301"/>
              <a:ext cx="41449" cy="110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D4F531C4-2782-4E15-9A8A-5930747167AB}"/>
                </a:ext>
              </a:extLst>
            </p:cNvPr>
            <p:cNvSpPr/>
            <p:nvPr/>
          </p:nvSpPr>
          <p:spPr>
            <a:xfrm>
              <a:off x="9654491" y="5373023"/>
              <a:ext cx="84774" cy="88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9517F2BB-ECB1-4C43-9E39-EC59F8866B74}"/>
                </a:ext>
              </a:extLst>
            </p:cNvPr>
            <p:cNvSpPr/>
            <p:nvPr/>
          </p:nvSpPr>
          <p:spPr>
            <a:xfrm>
              <a:off x="9942426" y="5373782"/>
              <a:ext cx="84774" cy="876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0BF2522A-D702-48CB-AC9C-4F4A69EB6823}"/>
                </a:ext>
              </a:extLst>
            </p:cNvPr>
            <p:cNvSpPr/>
            <p:nvPr/>
          </p:nvSpPr>
          <p:spPr>
            <a:xfrm>
              <a:off x="10111846" y="5593192"/>
              <a:ext cx="84774" cy="3089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171E9321-AE7D-4785-99E3-2715C40E6AC3}"/>
                </a:ext>
              </a:extLst>
            </p:cNvPr>
            <p:cNvSpPr/>
            <p:nvPr/>
          </p:nvSpPr>
          <p:spPr>
            <a:xfrm>
              <a:off x="9486973" y="5594966"/>
              <a:ext cx="84774" cy="309176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3959BB53-2347-459E-A4B1-9211806AB76F}"/>
                </a:ext>
              </a:extLst>
            </p:cNvPr>
            <p:cNvSpPr/>
            <p:nvPr/>
          </p:nvSpPr>
          <p:spPr>
            <a:xfrm>
              <a:off x="9724141" y="5617259"/>
              <a:ext cx="342607" cy="2648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F308EC07-4D9C-419A-A655-813CE4DA7F15}"/>
                </a:ext>
              </a:extLst>
            </p:cNvPr>
            <p:cNvSpPr/>
            <p:nvPr/>
          </p:nvSpPr>
          <p:spPr>
            <a:xfrm>
              <a:off x="9609319" y="5506919"/>
              <a:ext cx="419782" cy="480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13EDDEDF-6B59-4341-9A7B-31BDE752D47E}"/>
              </a:ext>
            </a:extLst>
          </p:cNvPr>
          <p:cNvGrpSpPr/>
          <p:nvPr/>
        </p:nvGrpSpPr>
        <p:grpSpPr>
          <a:xfrm>
            <a:off x="8335845" y="3270228"/>
            <a:ext cx="405053" cy="431713"/>
            <a:chOff x="11314401" y="4449570"/>
            <a:chExt cx="551127" cy="587401"/>
          </a:xfrm>
          <a:solidFill>
            <a:srgbClr val="79DDD1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E9909CFC-1359-4462-A39E-4F49C82373C1}"/>
                </a:ext>
              </a:extLst>
            </p:cNvPr>
            <p:cNvSpPr/>
            <p:nvPr/>
          </p:nvSpPr>
          <p:spPr>
            <a:xfrm>
              <a:off x="11362773" y="4449570"/>
              <a:ext cx="161291" cy="171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C77350F9-4BB1-4BDD-A837-1FF6AC253130}"/>
                </a:ext>
              </a:extLst>
            </p:cNvPr>
            <p:cNvSpPr/>
            <p:nvPr/>
          </p:nvSpPr>
          <p:spPr>
            <a:xfrm>
              <a:off x="11575279" y="4519879"/>
              <a:ext cx="193523" cy="13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E878F295-6DDB-4360-844D-8F58F47B46F5}"/>
                </a:ext>
              </a:extLst>
            </p:cNvPr>
            <p:cNvSpPr/>
            <p:nvPr/>
          </p:nvSpPr>
          <p:spPr>
            <a:xfrm>
              <a:off x="11374505" y="4826742"/>
              <a:ext cx="197903" cy="136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9F9953A8-51D8-412F-A09B-35C3195FC4E6}"/>
                </a:ext>
              </a:extLst>
            </p:cNvPr>
            <p:cNvSpPr/>
            <p:nvPr/>
          </p:nvSpPr>
          <p:spPr>
            <a:xfrm>
              <a:off x="11652967" y="4690140"/>
              <a:ext cx="165661" cy="1703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2757E97F-1519-44E3-A25F-E3514534DD39}"/>
                </a:ext>
              </a:extLst>
            </p:cNvPr>
            <p:cNvSpPr/>
            <p:nvPr/>
          </p:nvSpPr>
          <p:spPr>
            <a:xfrm>
              <a:off x="11314401" y="4618296"/>
              <a:ext cx="258007" cy="1749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69A0243F-8461-41E6-B22D-B539AB0CF14E}"/>
                </a:ext>
              </a:extLst>
            </p:cNvPr>
            <p:cNvSpPr/>
            <p:nvPr/>
          </p:nvSpPr>
          <p:spPr>
            <a:xfrm>
              <a:off x="11604595" y="4858819"/>
              <a:ext cx="260933" cy="17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E765E181-9C3F-4C63-9AC1-76B830FDA0FB}"/>
              </a:ext>
            </a:extLst>
          </p:cNvPr>
          <p:cNvGrpSpPr/>
          <p:nvPr/>
        </p:nvGrpSpPr>
        <p:grpSpPr>
          <a:xfrm>
            <a:off x="4448151" y="3435046"/>
            <a:ext cx="354886" cy="377216"/>
            <a:chOff x="6024688" y="4673827"/>
            <a:chExt cx="482868" cy="513252"/>
          </a:xfrm>
          <a:solidFill>
            <a:srgbClr val="79DDD1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D265C72E-CCC4-445A-ADFC-73C75AC196D0}"/>
                </a:ext>
              </a:extLst>
            </p:cNvPr>
            <p:cNvSpPr/>
            <p:nvPr/>
          </p:nvSpPr>
          <p:spPr>
            <a:xfrm>
              <a:off x="6308985" y="4975451"/>
              <a:ext cx="198571" cy="211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5EC55C40-A959-4818-AB4A-0E7ADA7B1D67}"/>
                </a:ext>
              </a:extLst>
            </p:cNvPr>
            <p:cNvSpPr/>
            <p:nvPr/>
          </p:nvSpPr>
          <p:spPr>
            <a:xfrm>
              <a:off x="6025996" y="4825325"/>
              <a:ext cx="423924" cy="3003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1144631-456F-4988-AE72-871FB30FCCB3}"/>
                </a:ext>
              </a:extLst>
            </p:cNvPr>
            <p:cNvSpPr/>
            <p:nvPr/>
          </p:nvSpPr>
          <p:spPr>
            <a:xfrm>
              <a:off x="6024688" y="4673827"/>
              <a:ext cx="425232" cy="122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1EE4B7BB-DC30-4642-8AF1-8620B96EF317}"/>
              </a:ext>
            </a:extLst>
          </p:cNvPr>
          <p:cNvGrpSpPr/>
          <p:nvPr/>
        </p:nvGrpSpPr>
        <p:grpSpPr>
          <a:xfrm>
            <a:off x="7724080" y="3336961"/>
            <a:ext cx="333224" cy="353144"/>
            <a:chOff x="10482014" y="4540370"/>
            <a:chExt cx="453395" cy="480498"/>
          </a:xfrm>
          <a:solidFill>
            <a:srgbClr val="79DDD1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532E621F-9ADD-4E55-8084-4D68815DF9B9}"/>
                </a:ext>
              </a:extLst>
            </p:cNvPr>
            <p:cNvSpPr/>
            <p:nvPr/>
          </p:nvSpPr>
          <p:spPr>
            <a:xfrm>
              <a:off x="10736875" y="4810621"/>
              <a:ext cx="198534" cy="21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54717730-ACC2-4379-91E3-A108662BFF8E}"/>
                </a:ext>
              </a:extLst>
            </p:cNvPr>
            <p:cNvSpPr/>
            <p:nvPr/>
          </p:nvSpPr>
          <p:spPr>
            <a:xfrm>
              <a:off x="10482014" y="4644091"/>
              <a:ext cx="57680" cy="3753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FBC0CC4C-D7B3-479C-A147-198C596F0F52}"/>
                </a:ext>
              </a:extLst>
            </p:cNvPr>
            <p:cNvSpPr/>
            <p:nvPr/>
          </p:nvSpPr>
          <p:spPr>
            <a:xfrm>
              <a:off x="10566513" y="4659124"/>
              <a:ext cx="284378" cy="360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48C994F6-0063-44D8-A35B-905D344E0521}"/>
                </a:ext>
              </a:extLst>
            </p:cNvPr>
            <p:cNvSpPr/>
            <p:nvPr/>
          </p:nvSpPr>
          <p:spPr>
            <a:xfrm>
              <a:off x="10624157" y="4839260"/>
              <a:ext cx="107643" cy="30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96EA35B7-0D61-4295-BF66-612D80FA79FC}"/>
                </a:ext>
              </a:extLst>
            </p:cNvPr>
            <p:cNvSpPr/>
            <p:nvPr/>
          </p:nvSpPr>
          <p:spPr>
            <a:xfrm>
              <a:off x="10482014" y="4540370"/>
              <a:ext cx="367588" cy="8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1579FCA5-72F2-4344-AB47-FE5A13E04608}"/>
              </a:ext>
            </a:extLst>
          </p:cNvPr>
          <p:cNvGrpSpPr/>
          <p:nvPr/>
        </p:nvGrpSpPr>
        <p:grpSpPr>
          <a:xfrm>
            <a:off x="7644778" y="1915365"/>
            <a:ext cx="463312" cy="492465"/>
            <a:chOff x="10374114" y="2606104"/>
            <a:chExt cx="630396" cy="670062"/>
          </a:xfrm>
          <a:solidFill>
            <a:srgbClr val="79DDD1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17793E65-5E62-48DD-AB24-773EE8608B06}"/>
                </a:ext>
              </a:extLst>
            </p:cNvPr>
            <p:cNvSpPr/>
            <p:nvPr/>
          </p:nvSpPr>
          <p:spPr>
            <a:xfrm>
              <a:off x="10594823" y="2606104"/>
              <a:ext cx="183940" cy="196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B1ECA0E1-0D7D-48E0-A3ED-97AB82526E0A}"/>
                </a:ext>
              </a:extLst>
            </p:cNvPr>
            <p:cNvSpPr/>
            <p:nvPr/>
          </p:nvSpPr>
          <p:spPr>
            <a:xfrm>
              <a:off x="10374114" y="2998116"/>
              <a:ext cx="630396" cy="27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1F224833-8C58-4129-A488-C55DC05D89BD}"/>
                </a:ext>
              </a:extLst>
            </p:cNvPr>
            <p:cNvSpPr/>
            <p:nvPr/>
          </p:nvSpPr>
          <p:spPr>
            <a:xfrm>
              <a:off x="10803818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D068859E-01D4-4749-BAEB-53A633D0E8B9}"/>
                </a:ext>
              </a:extLst>
            </p:cNvPr>
            <p:cNvSpPr/>
            <p:nvPr/>
          </p:nvSpPr>
          <p:spPr>
            <a:xfrm>
              <a:off x="10410901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1D7384E4-09F7-442C-8A20-B65E02ED05B3}"/>
                </a:ext>
              </a:extLst>
            </p:cNvPr>
            <p:cNvSpPr/>
            <p:nvPr/>
          </p:nvSpPr>
          <p:spPr>
            <a:xfrm>
              <a:off x="10701826" y="2794955"/>
              <a:ext cx="150555" cy="1604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B34749F5-5465-47B0-A6CC-628F340F6D1E}"/>
                </a:ext>
              </a:extLst>
            </p:cNvPr>
            <p:cNvSpPr/>
            <p:nvPr/>
          </p:nvSpPr>
          <p:spPr>
            <a:xfrm>
              <a:off x="10517931" y="2796774"/>
              <a:ext cx="150501" cy="165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41E4B435-36FA-4A2C-9F9D-E95FA84D1FBD}"/>
              </a:ext>
            </a:extLst>
          </p:cNvPr>
          <p:cNvGrpSpPr/>
          <p:nvPr/>
        </p:nvGrpSpPr>
        <p:grpSpPr>
          <a:xfrm>
            <a:off x="3731250" y="1950803"/>
            <a:ext cx="460859" cy="492471"/>
            <a:chOff x="5049252" y="2654320"/>
            <a:chExt cx="627058" cy="670071"/>
          </a:xfrm>
          <a:solidFill>
            <a:srgbClr val="79DDD1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1F5AE7A-446A-4FB6-AA0D-A5179F86798A}"/>
                </a:ext>
              </a:extLst>
            </p:cNvPr>
            <p:cNvSpPr/>
            <p:nvPr/>
          </p:nvSpPr>
          <p:spPr>
            <a:xfrm>
              <a:off x="5325163" y="3007141"/>
              <a:ext cx="75245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3FDD7C42-F869-4E07-BD0F-B64DC734A647}"/>
                </a:ext>
              </a:extLst>
            </p:cNvPr>
            <p:cNvSpPr/>
            <p:nvPr/>
          </p:nvSpPr>
          <p:spPr>
            <a:xfrm>
              <a:off x="5290032" y="3126543"/>
              <a:ext cx="148855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B9A1E1D7-1526-4EFF-BFB7-337446AA64EF}"/>
                </a:ext>
              </a:extLst>
            </p:cNvPr>
            <p:cNvSpPr/>
            <p:nvPr/>
          </p:nvSpPr>
          <p:spPr>
            <a:xfrm>
              <a:off x="5198071" y="2930505"/>
              <a:ext cx="332795" cy="393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7B981CD8-C0EA-48E9-844F-1701A1029EEF}"/>
                </a:ext>
              </a:extLst>
            </p:cNvPr>
            <p:cNvSpPr/>
            <p:nvPr/>
          </p:nvSpPr>
          <p:spPr>
            <a:xfrm>
              <a:off x="5161285" y="2654320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7B377568-6346-4051-A5CD-2CC2F2F10CC4}"/>
                </a:ext>
              </a:extLst>
            </p:cNvPr>
            <p:cNvSpPr/>
            <p:nvPr/>
          </p:nvSpPr>
          <p:spPr>
            <a:xfrm>
              <a:off x="5049252" y="2775469"/>
              <a:ext cx="627058" cy="311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C6756E0A-0AAD-4D5A-95CA-ABDB5D393735}"/>
              </a:ext>
            </a:extLst>
          </p:cNvPr>
          <p:cNvGrpSpPr/>
          <p:nvPr/>
        </p:nvGrpSpPr>
        <p:grpSpPr>
          <a:xfrm>
            <a:off x="7002723" y="1954888"/>
            <a:ext cx="298648" cy="492459"/>
            <a:chOff x="9500515" y="2659879"/>
            <a:chExt cx="406350" cy="670054"/>
          </a:xfrm>
          <a:solidFill>
            <a:srgbClr val="79DDD1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B4E1B53F-63C4-45EA-8851-69F2D20474BE}"/>
                </a:ext>
              </a:extLst>
            </p:cNvPr>
            <p:cNvSpPr/>
            <p:nvPr/>
          </p:nvSpPr>
          <p:spPr>
            <a:xfrm>
              <a:off x="9722924" y="3021579"/>
              <a:ext cx="145462" cy="190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51D6E7DD-E0BC-4481-BDA2-7236C2AA1F27}"/>
                </a:ext>
              </a:extLst>
            </p:cNvPr>
            <p:cNvSpPr/>
            <p:nvPr/>
          </p:nvSpPr>
          <p:spPr>
            <a:xfrm>
              <a:off x="9635947" y="3140973"/>
              <a:ext cx="132139" cy="69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80910FD0-F9D7-447B-BD2A-68574940EF55}"/>
                </a:ext>
              </a:extLst>
            </p:cNvPr>
            <p:cNvSpPr/>
            <p:nvPr/>
          </p:nvSpPr>
          <p:spPr>
            <a:xfrm>
              <a:off x="9537292" y="3018022"/>
              <a:ext cx="147209" cy="1925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41C0FE6C-B5E4-4CA8-9F74-B075A2A45882}"/>
                </a:ext>
              </a:extLst>
            </p:cNvPr>
            <p:cNvSpPr/>
            <p:nvPr/>
          </p:nvSpPr>
          <p:spPr>
            <a:xfrm>
              <a:off x="9500515" y="3249677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DC553E50-FAE4-42DC-8F3C-2CD2B8AC5477}"/>
                </a:ext>
              </a:extLst>
            </p:cNvPr>
            <p:cNvSpPr/>
            <p:nvPr/>
          </p:nvSpPr>
          <p:spPr>
            <a:xfrm>
              <a:off x="9500515" y="2659879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5A62F36B-329F-4EE9-8E57-BEB96CBFF066}"/>
                </a:ext>
              </a:extLst>
            </p:cNvPr>
            <p:cNvSpPr/>
            <p:nvPr/>
          </p:nvSpPr>
          <p:spPr>
            <a:xfrm>
              <a:off x="9538984" y="2775716"/>
              <a:ext cx="329394" cy="80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0DBA77CD-1D47-447F-A983-A08FAC951BC1}"/>
                </a:ext>
              </a:extLst>
            </p:cNvPr>
            <p:cNvSpPr/>
            <p:nvPr/>
          </p:nvSpPr>
          <p:spPr>
            <a:xfrm>
              <a:off x="9535637" y="2846975"/>
              <a:ext cx="331095" cy="167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DDC72382-4BB7-4D1F-8B50-DB797B9D6B40}"/>
              </a:ext>
            </a:extLst>
          </p:cNvPr>
          <p:cNvGrpSpPr/>
          <p:nvPr/>
        </p:nvGrpSpPr>
        <p:grpSpPr>
          <a:xfrm>
            <a:off x="4443386" y="1941816"/>
            <a:ext cx="460826" cy="489844"/>
            <a:chOff x="6018205" y="2642094"/>
            <a:chExt cx="627013" cy="666496"/>
          </a:xfrm>
          <a:solidFill>
            <a:srgbClr val="79DDD1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039D9E24-FDB2-4082-B7E5-93F4F8D445CE}"/>
                </a:ext>
              </a:extLst>
            </p:cNvPr>
            <p:cNvSpPr/>
            <p:nvPr/>
          </p:nvSpPr>
          <p:spPr>
            <a:xfrm>
              <a:off x="6161958" y="2994916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84CFD667-F888-4225-812C-8B8C45776FBC}"/>
                </a:ext>
              </a:extLst>
            </p:cNvPr>
            <p:cNvSpPr/>
            <p:nvPr/>
          </p:nvSpPr>
          <p:spPr>
            <a:xfrm>
              <a:off x="6126836" y="3114318"/>
              <a:ext cx="147209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B74E201B-E5E3-43F2-94D1-15DAA5ED4D34}"/>
                </a:ext>
              </a:extLst>
            </p:cNvPr>
            <p:cNvSpPr/>
            <p:nvPr/>
          </p:nvSpPr>
          <p:spPr>
            <a:xfrm>
              <a:off x="6018205" y="2879079"/>
              <a:ext cx="627013" cy="429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8AE8FE5E-1F14-436F-A542-3784647B26C3}"/>
                </a:ext>
              </a:extLst>
            </p:cNvPr>
            <p:cNvSpPr/>
            <p:nvPr/>
          </p:nvSpPr>
          <p:spPr>
            <a:xfrm>
              <a:off x="6200436" y="2759686"/>
              <a:ext cx="259186" cy="1586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0090FA92-8FE5-49B2-AAFC-4FFD87B3BD69}"/>
                </a:ext>
              </a:extLst>
            </p:cNvPr>
            <p:cNvSpPr/>
            <p:nvPr/>
          </p:nvSpPr>
          <p:spPr>
            <a:xfrm>
              <a:off x="6237222" y="2642094"/>
              <a:ext cx="18394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DE222DC2-E57F-4330-A904-407AF93F8F7D}"/>
              </a:ext>
            </a:extLst>
          </p:cNvPr>
          <p:cNvGrpSpPr/>
          <p:nvPr/>
        </p:nvGrpSpPr>
        <p:grpSpPr>
          <a:xfrm>
            <a:off x="5099595" y="1950123"/>
            <a:ext cx="462062" cy="494206"/>
            <a:chOff x="6911062" y="2653396"/>
            <a:chExt cx="628695" cy="672432"/>
          </a:xfrm>
          <a:solidFill>
            <a:srgbClr val="79DDD1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002D5A5A-E91A-401E-AC18-69F493CDE5CF}"/>
                </a:ext>
              </a:extLst>
            </p:cNvPr>
            <p:cNvSpPr/>
            <p:nvPr/>
          </p:nvSpPr>
          <p:spPr>
            <a:xfrm>
              <a:off x="7093293" y="2811085"/>
              <a:ext cx="259186" cy="224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842D94F8-2C6D-43A0-BAA4-EF1628818C07}"/>
                </a:ext>
              </a:extLst>
            </p:cNvPr>
            <p:cNvSpPr/>
            <p:nvPr/>
          </p:nvSpPr>
          <p:spPr>
            <a:xfrm>
              <a:off x="7186900" y="2891287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F02832B7-B285-4573-ACB1-CF45336839CF}"/>
                </a:ext>
              </a:extLst>
            </p:cNvPr>
            <p:cNvSpPr/>
            <p:nvPr/>
          </p:nvSpPr>
          <p:spPr>
            <a:xfrm>
              <a:off x="6949522" y="2653396"/>
              <a:ext cx="550112" cy="590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2E2BFB55-7C4D-424F-8178-6742F45591FC}"/>
                </a:ext>
              </a:extLst>
            </p:cNvPr>
            <p:cNvSpPr/>
            <p:nvPr/>
          </p:nvSpPr>
          <p:spPr>
            <a:xfrm>
              <a:off x="7153470" y="3008933"/>
              <a:ext cx="142170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F64023F5-F0F4-4251-9C66-2724D86F5A5A}"/>
                </a:ext>
              </a:extLst>
            </p:cNvPr>
            <p:cNvSpPr/>
            <p:nvPr/>
          </p:nvSpPr>
          <p:spPr>
            <a:xfrm>
              <a:off x="7337410" y="3124715"/>
              <a:ext cx="202347" cy="196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BC9EA188-BAA1-4C68-BCF1-EE76D92129F3}"/>
                </a:ext>
              </a:extLst>
            </p:cNvPr>
            <p:cNvSpPr/>
            <p:nvPr/>
          </p:nvSpPr>
          <p:spPr>
            <a:xfrm>
              <a:off x="6911062" y="3128272"/>
              <a:ext cx="202347" cy="197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A001760C-4EAB-4731-A5E1-E5CD1BDA863F}"/>
              </a:ext>
            </a:extLst>
          </p:cNvPr>
          <p:cNvGrpSpPr/>
          <p:nvPr/>
        </p:nvGrpSpPr>
        <p:grpSpPr>
          <a:xfrm>
            <a:off x="3086394" y="1961535"/>
            <a:ext cx="462062" cy="492472"/>
            <a:chOff x="4171840" y="2668923"/>
            <a:chExt cx="628695" cy="670072"/>
          </a:xfrm>
          <a:solidFill>
            <a:srgbClr val="79DDD1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4EA1154E-D4BD-4BC4-95F5-27B81450539E}"/>
                </a:ext>
              </a:extLst>
            </p:cNvPr>
            <p:cNvSpPr/>
            <p:nvPr/>
          </p:nvSpPr>
          <p:spPr>
            <a:xfrm>
              <a:off x="4410910" y="2923729"/>
              <a:ext cx="147218" cy="155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5633DCDE-F7E7-4649-8E12-C3A1F60E1795}"/>
                </a:ext>
              </a:extLst>
            </p:cNvPr>
            <p:cNvSpPr/>
            <p:nvPr/>
          </p:nvSpPr>
          <p:spPr>
            <a:xfrm>
              <a:off x="4243739" y="2668923"/>
              <a:ext cx="183940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2BDDB16C-154B-41D0-B7DA-05143EF2CB0A}"/>
                </a:ext>
              </a:extLst>
            </p:cNvPr>
            <p:cNvSpPr/>
            <p:nvPr/>
          </p:nvSpPr>
          <p:spPr>
            <a:xfrm>
              <a:off x="4539657" y="2668923"/>
              <a:ext cx="183986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F2831956-B37E-4D2B-B400-DF52898A5663}"/>
                </a:ext>
              </a:extLst>
            </p:cNvPr>
            <p:cNvSpPr/>
            <p:nvPr/>
          </p:nvSpPr>
          <p:spPr>
            <a:xfrm>
              <a:off x="4437656" y="3109078"/>
              <a:ext cx="88669" cy="57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4343B818-71DB-4C7E-9536-128CBB7E5A94}"/>
                </a:ext>
              </a:extLst>
            </p:cNvPr>
            <p:cNvSpPr/>
            <p:nvPr/>
          </p:nvSpPr>
          <p:spPr>
            <a:xfrm>
              <a:off x="4318948" y="309656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2F330174-B154-49E2-9DA8-73FC7CF45E8A}"/>
                </a:ext>
              </a:extLst>
            </p:cNvPr>
            <p:cNvSpPr/>
            <p:nvPr/>
          </p:nvSpPr>
          <p:spPr>
            <a:xfrm>
              <a:off x="4502871" y="309838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C75D6DBC-FEA7-4B92-BF9E-AF4204F7AF49}"/>
                </a:ext>
              </a:extLst>
            </p:cNvPr>
            <p:cNvSpPr/>
            <p:nvPr/>
          </p:nvSpPr>
          <p:spPr>
            <a:xfrm>
              <a:off x="4507918" y="2857838"/>
              <a:ext cx="292617" cy="245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CB9C6ACB-A0A6-477E-A17F-25CDE9765516}"/>
                </a:ext>
              </a:extLst>
            </p:cNvPr>
            <p:cNvSpPr/>
            <p:nvPr/>
          </p:nvSpPr>
          <p:spPr>
            <a:xfrm>
              <a:off x="4171840" y="2856027"/>
              <a:ext cx="289279" cy="245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76FEED01-A830-413C-B0BF-CAF5F67FAA3B}"/>
              </a:ext>
            </a:extLst>
          </p:cNvPr>
          <p:cNvGrpSpPr/>
          <p:nvPr/>
        </p:nvGrpSpPr>
        <p:grpSpPr>
          <a:xfrm>
            <a:off x="5796825" y="1950480"/>
            <a:ext cx="432586" cy="490422"/>
            <a:chOff x="7859734" y="2653881"/>
            <a:chExt cx="588589" cy="667283"/>
          </a:xfrm>
          <a:solidFill>
            <a:srgbClr val="79DDD1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228D7A9A-8ECC-4B5E-A462-1E3B1F0BA73F}"/>
                </a:ext>
              </a:extLst>
            </p:cNvPr>
            <p:cNvSpPr/>
            <p:nvPr/>
          </p:nvSpPr>
          <p:spPr>
            <a:xfrm>
              <a:off x="8152351" y="2653881"/>
              <a:ext cx="36832" cy="99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2BB064B1-DF9B-457C-B754-7AA345F94B00}"/>
                </a:ext>
              </a:extLst>
            </p:cNvPr>
            <p:cNvSpPr/>
            <p:nvPr/>
          </p:nvSpPr>
          <p:spPr>
            <a:xfrm>
              <a:off x="8264383" y="2696181"/>
              <a:ext cx="75245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F06C28-9020-4367-B580-510067B4560A}"/>
                </a:ext>
              </a:extLst>
            </p:cNvPr>
            <p:cNvSpPr/>
            <p:nvPr/>
          </p:nvSpPr>
          <p:spPr>
            <a:xfrm>
              <a:off x="8373014" y="2930048"/>
              <a:ext cx="75309" cy="41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B36AED32-0044-43B3-B707-E2E31917C7E8}"/>
                </a:ext>
              </a:extLst>
            </p:cNvPr>
            <p:cNvSpPr/>
            <p:nvPr/>
          </p:nvSpPr>
          <p:spPr>
            <a:xfrm>
              <a:off x="7859734" y="2930048"/>
              <a:ext cx="75309" cy="3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6675105F-0968-4FB8-A476-EABBC244C0BB}"/>
                </a:ext>
              </a:extLst>
            </p:cNvPr>
            <p:cNvSpPr/>
            <p:nvPr/>
          </p:nvSpPr>
          <p:spPr>
            <a:xfrm>
              <a:off x="8005197" y="2696181"/>
              <a:ext cx="75309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DB6425BC-B326-4AA8-9D7E-03BEAB9D0BCE}"/>
                </a:ext>
              </a:extLst>
            </p:cNvPr>
            <p:cNvSpPr/>
            <p:nvPr/>
          </p:nvSpPr>
          <p:spPr>
            <a:xfrm>
              <a:off x="7893164" y="2772936"/>
              <a:ext cx="78647" cy="58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2C54D950-F5BC-405C-9922-E2DEB6BD1094}"/>
                </a:ext>
              </a:extLst>
            </p:cNvPr>
            <p:cNvSpPr/>
            <p:nvPr/>
          </p:nvSpPr>
          <p:spPr>
            <a:xfrm>
              <a:off x="8334582" y="2773622"/>
              <a:ext cx="78592" cy="606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15F1A1C2-AE94-47F7-87B5-88D904D73A3E}"/>
                </a:ext>
              </a:extLst>
            </p:cNvPr>
            <p:cNvSpPr/>
            <p:nvPr/>
          </p:nvSpPr>
          <p:spPr>
            <a:xfrm>
              <a:off x="7960080" y="2769708"/>
              <a:ext cx="376211" cy="551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52D78D2-4CD0-4AD0-AA3E-AFA2FB9E2EC3}"/>
              </a:ext>
            </a:extLst>
          </p:cNvPr>
          <p:cNvGrpSpPr/>
          <p:nvPr/>
        </p:nvGrpSpPr>
        <p:grpSpPr>
          <a:xfrm>
            <a:off x="6342697" y="1950318"/>
            <a:ext cx="469435" cy="491128"/>
            <a:chOff x="8602464" y="2653661"/>
            <a:chExt cx="638727" cy="668244"/>
          </a:xfrm>
          <a:solidFill>
            <a:srgbClr val="79DDD1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F07A0C96-399A-4D58-A364-7456503FEB1C}"/>
                </a:ext>
              </a:extLst>
            </p:cNvPr>
            <p:cNvSpPr/>
            <p:nvPr/>
          </p:nvSpPr>
          <p:spPr>
            <a:xfrm>
              <a:off x="8602464" y="2821134"/>
              <a:ext cx="290971" cy="331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076D9919-D560-4823-80D5-95FA08CEC7F8}"/>
                </a:ext>
              </a:extLst>
            </p:cNvPr>
            <p:cNvSpPr/>
            <p:nvPr/>
          </p:nvSpPr>
          <p:spPr>
            <a:xfrm>
              <a:off x="8766343" y="2653661"/>
              <a:ext cx="309332" cy="30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3C9D8D95-B936-46EB-92C4-AA0AFA3CD1AA}"/>
                </a:ext>
              </a:extLst>
            </p:cNvPr>
            <p:cNvSpPr/>
            <p:nvPr/>
          </p:nvSpPr>
          <p:spPr>
            <a:xfrm>
              <a:off x="8950220" y="2821134"/>
              <a:ext cx="290971" cy="3296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5FD91D5A-D106-409D-AB9C-21E2964B07D8}"/>
                </a:ext>
              </a:extLst>
            </p:cNvPr>
            <p:cNvSpPr/>
            <p:nvPr/>
          </p:nvSpPr>
          <p:spPr>
            <a:xfrm>
              <a:off x="8766343" y="3017163"/>
              <a:ext cx="312679" cy="304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90192C48-B06F-4C81-94AD-07916D298A69}"/>
              </a:ext>
            </a:extLst>
          </p:cNvPr>
          <p:cNvGrpSpPr/>
          <p:nvPr/>
        </p:nvGrpSpPr>
        <p:grpSpPr>
          <a:xfrm>
            <a:off x="8387438" y="4082921"/>
            <a:ext cx="321342" cy="317647"/>
            <a:chOff x="11384600" y="5555345"/>
            <a:chExt cx="437228" cy="432200"/>
          </a:xfrm>
          <a:solidFill>
            <a:srgbClr val="79DDD1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7C4E753A-B3A9-496F-8EBC-6B806E654EF4}"/>
                </a:ext>
              </a:extLst>
            </p:cNvPr>
            <p:cNvSpPr/>
            <p:nvPr/>
          </p:nvSpPr>
          <p:spPr>
            <a:xfrm>
              <a:off x="11525051" y="5670020"/>
              <a:ext cx="296777" cy="317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5D8689A6-D72C-44EF-A373-29FADE7FD3E8}"/>
                </a:ext>
              </a:extLst>
            </p:cNvPr>
            <p:cNvSpPr/>
            <p:nvPr/>
          </p:nvSpPr>
          <p:spPr>
            <a:xfrm>
              <a:off x="11385743" y="5555345"/>
              <a:ext cx="229944" cy="114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D7C96CEF-ABBC-4C8B-AEDF-8A9CBF3D4DC1}"/>
                </a:ext>
              </a:extLst>
            </p:cNvPr>
            <p:cNvSpPr/>
            <p:nvPr/>
          </p:nvSpPr>
          <p:spPr>
            <a:xfrm>
              <a:off x="11385743" y="5674848"/>
              <a:ext cx="158584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5DF29FA2-9DA4-47BD-B698-EA7611D82404}"/>
                </a:ext>
              </a:extLst>
            </p:cNvPr>
            <p:cNvSpPr/>
            <p:nvPr/>
          </p:nvSpPr>
          <p:spPr>
            <a:xfrm>
              <a:off x="11385743" y="5863178"/>
              <a:ext cx="152933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6C7B6B9E-06F8-4960-9281-6D67F69FCA5C}"/>
                </a:ext>
              </a:extLst>
            </p:cNvPr>
            <p:cNvSpPr/>
            <p:nvPr/>
          </p:nvSpPr>
          <p:spPr>
            <a:xfrm>
              <a:off x="11384600" y="5768995"/>
              <a:ext cx="112169" cy="929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664BED60-8665-4D33-9EE5-103CB03CAD7D}"/>
              </a:ext>
            </a:extLst>
          </p:cNvPr>
          <p:cNvGrpSpPr/>
          <p:nvPr/>
        </p:nvGrpSpPr>
        <p:grpSpPr>
          <a:xfrm>
            <a:off x="7673636" y="1287779"/>
            <a:ext cx="436565" cy="466471"/>
            <a:chOff x="10413379" y="1752191"/>
            <a:chExt cx="594003" cy="634694"/>
          </a:xfrm>
          <a:solidFill>
            <a:srgbClr val="79DDD1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27B6F27C-B41F-44A1-BAF4-60205C443D66}"/>
                </a:ext>
              </a:extLst>
            </p:cNvPr>
            <p:cNvSpPr/>
            <p:nvPr/>
          </p:nvSpPr>
          <p:spPr>
            <a:xfrm>
              <a:off x="10534829" y="2097944"/>
              <a:ext cx="349620" cy="288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E8805129-B4E3-48F7-B654-671C6FC0FCDD}"/>
                </a:ext>
              </a:extLst>
            </p:cNvPr>
            <p:cNvSpPr/>
            <p:nvPr/>
          </p:nvSpPr>
          <p:spPr>
            <a:xfrm>
              <a:off x="10413379" y="1752191"/>
              <a:ext cx="594003" cy="30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A6CC24FE-942D-40EA-A0D1-A575C6D86B90}"/>
                </a:ext>
              </a:extLst>
            </p:cNvPr>
            <p:cNvSpPr/>
            <p:nvPr/>
          </p:nvSpPr>
          <p:spPr>
            <a:xfrm>
              <a:off x="10599989" y="1848496"/>
              <a:ext cx="220745" cy="2068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2" name="Text Placeholder 1">
            <a:extLst>
              <a:ext uri="{FF2B5EF4-FFF2-40B4-BE49-F238E27FC236}">
                <a16:creationId xmlns:a16="http://schemas.microsoft.com/office/drawing/2014/main" id="{509EB142-84B4-4566-ABA1-969CBA761502}"/>
              </a:ext>
            </a:extLst>
          </p:cNvPr>
          <p:cNvSpPr txBox="1">
            <a:spLocks/>
          </p:cNvSpPr>
          <p:nvPr/>
        </p:nvSpPr>
        <p:spPr>
          <a:xfrm>
            <a:off x="270343" y="187362"/>
            <a:ext cx="8505764" cy="5322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2775188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B58960D7-5487-4392-8A0D-34FE8DD583F7}"/>
              </a:ext>
            </a:extLst>
          </p:cNvPr>
          <p:cNvSpPr/>
          <p:nvPr/>
        </p:nvSpPr>
        <p:spPr>
          <a:xfrm rot="10799991">
            <a:off x="6189499" y="3301922"/>
            <a:ext cx="183521" cy="5715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3ED424B-C8BC-4667-8468-C8359DB176A1}"/>
              </a:ext>
            </a:extLst>
          </p:cNvPr>
          <p:cNvSpPr/>
          <p:nvPr/>
        </p:nvSpPr>
        <p:spPr>
          <a:xfrm>
            <a:off x="6658154" y="3367902"/>
            <a:ext cx="440274" cy="439555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AB30B394-082B-4CBB-B77A-2640BEE016DE}"/>
              </a:ext>
            </a:extLst>
          </p:cNvPr>
          <p:cNvSpPr/>
          <p:nvPr/>
        </p:nvSpPr>
        <p:spPr>
          <a:xfrm>
            <a:off x="8046343" y="3416114"/>
            <a:ext cx="425187" cy="343165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78B85B4A-35B0-4B3C-AE6E-B2CFA5EA8321}"/>
              </a:ext>
            </a:extLst>
          </p:cNvPr>
          <p:cNvSpPr/>
          <p:nvPr/>
        </p:nvSpPr>
        <p:spPr>
          <a:xfrm>
            <a:off x="8089381" y="4299097"/>
            <a:ext cx="488097" cy="357707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9037A4DC-DBDC-4DA1-98FD-A5CD3961F25B}"/>
              </a:ext>
            </a:extLst>
          </p:cNvPr>
          <p:cNvSpPr/>
          <p:nvPr/>
        </p:nvSpPr>
        <p:spPr>
          <a:xfrm>
            <a:off x="3096293" y="3348400"/>
            <a:ext cx="478581" cy="4785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79D01044-6426-4C92-9719-8AC3A81A0A86}"/>
              </a:ext>
            </a:extLst>
          </p:cNvPr>
          <p:cNvSpPr/>
          <p:nvPr/>
        </p:nvSpPr>
        <p:spPr>
          <a:xfrm>
            <a:off x="4923312" y="4142545"/>
            <a:ext cx="403245" cy="518540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628BA56-F1D5-4227-AF59-7E58085E7AA7}"/>
              </a:ext>
            </a:extLst>
          </p:cNvPr>
          <p:cNvSpPr/>
          <p:nvPr/>
        </p:nvSpPr>
        <p:spPr>
          <a:xfrm>
            <a:off x="5538794" y="4267760"/>
            <a:ext cx="422391" cy="417962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14065E21-1F83-4E7B-9BAB-05D37C4989BF}"/>
              </a:ext>
            </a:extLst>
          </p:cNvPr>
          <p:cNvSpPr/>
          <p:nvPr/>
        </p:nvSpPr>
        <p:spPr>
          <a:xfrm>
            <a:off x="3790754" y="4189911"/>
            <a:ext cx="290597" cy="419837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7F194639-54B7-4BEA-93F9-0911BB4A0C63}"/>
              </a:ext>
            </a:extLst>
          </p:cNvPr>
          <p:cNvSpPr/>
          <p:nvPr/>
        </p:nvSpPr>
        <p:spPr>
          <a:xfrm>
            <a:off x="6160574" y="4220979"/>
            <a:ext cx="379146" cy="419837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86AE0F08-6D69-46F8-ABF1-BD14011383F6}"/>
              </a:ext>
            </a:extLst>
          </p:cNvPr>
          <p:cNvSpPr/>
          <p:nvPr/>
        </p:nvSpPr>
        <p:spPr>
          <a:xfrm>
            <a:off x="7429739" y="4246772"/>
            <a:ext cx="415489" cy="4260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AECAD75D-C27F-4FF9-874D-ECF670A332FC}"/>
              </a:ext>
            </a:extLst>
          </p:cNvPr>
          <p:cNvSpPr/>
          <p:nvPr/>
        </p:nvSpPr>
        <p:spPr>
          <a:xfrm>
            <a:off x="3691802" y="3444321"/>
            <a:ext cx="511000" cy="346128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9C1A17DE-7336-498F-84ED-629375856BC4}"/>
              </a:ext>
            </a:extLst>
          </p:cNvPr>
          <p:cNvSpPr/>
          <p:nvPr/>
        </p:nvSpPr>
        <p:spPr>
          <a:xfrm>
            <a:off x="3243181" y="4077726"/>
            <a:ext cx="262902" cy="64419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FC925DC0-BD00-4594-A01B-903295F0AE2B}"/>
              </a:ext>
            </a:extLst>
          </p:cNvPr>
          <p:cNvSpPr/>
          <p:nvPr/>
        </p:nvSpPr>
        <p:spPr>
          <a:xfrm>
            <a:off x="6703887" y="4246766"/>
            <a:ext cx="481719" cy="3808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89603" tIns="44805" rIns="89603" bIns="44805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51E9F4BF-F5BE-4EF6-A50C-3088B3C6CFF9}"/>
              </a:ext>
            </a:extLst>
          </p:cNvPr>
          <p:cNvSpPr/>
          <p:nvPr/>
        </p:nvSpPr>
        <p:spPr>
          <a:xfrm>
            <a:off x="4355860" y="4227726"/>
            <a:ext cx="396585" cy="399898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13612C6E-843C-450E-A443-822F071A59F8}"/>
              </a:ext>
            </a:extLst>
          </p:cNvPr>
          <p:cNvSpPr/>
          <p:nvPr/>
        </p:nvSpPr>
        <p:spPr>
          <a:xfrm>
            <a:off x="7383576" y="3360544"/>
            <a:ext cx="377627" cy="454293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204" tIns="33602" rIns="67204" bIns="33602" anchor="ctr" anchorCtr="1" compatLnSpc="1">
            <a:noAutofit/>
          </a:bodyPr>
          <a:lstStyle/>
          <a:p>
            <a:pPr algn="ctr"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29" kern="0" dirty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4DE8E4FF-C8C2-4423-8BE4-C3AD778A4D5B}"/>
              </a:ext>
            </a:extLst>
          </p:cNvPr>
          <p:cNvGrpSpPr/>
          <p:nvPr/>
        </p:nvGrpSpPr>
        <p:grpSpPr>
          <a:xfrm>
            <a:off x="8066612" y="907901"/>
            <a:ext cx="416605" cy="416323"/>
            <a:chOff x="10948074" y="1235317"/>
            <a:chExt cx="566845" cy="566462"/>
          </a:xfrm>
          <a:solidFill>
            <a:srgbClr val="79DDD1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BCF6E447-56B9-4B0C-A7EA-9973C99B010B}"/>
                </a:ext>
              </a:extLst>
            </p:cNvPr>
            <p:cNvSpPr/>
            <p:nvPr/>
          </p:nvSpPr>
          <p:spPr>
            <a:xfrm>
              <a:off x="11282635" y="1235317"/>
              <a:ext cx="200189" cy="299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06CAB91D-F8F1-4F74-A82C-D127C7CF8D8D}"/>
                </a:ext>
              </a:extLst>
            </p:cNvPr>
            <p:cNvSpPr/>
            <p:nvPr/>
          </p:nvSpPr>
          <p:spPr>
            <a:xfrm>
              <a:off x="10948074" y="1438113"/>
              <a:ext cx="301011" cy="363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F8C1C9FE-6CE4-4F46-AEE6-DA0C2DF8E30A}"/>
                </a:ext>
              </a:extLst>
            </p:cNvPr>
            <p:cNvSpPr/>
            <p:nvPr/>
          </p:nvSpPr>
          <p:spPr>
            <a:xfrm>
              <a:off x="11080991" y="1303641"/>
              <a:ext cx="99312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AA314BE9-B34A-4203-87CB-BC6D864BF57E}"/>
                </a:ext>
              </a:extLst>
            </p:cNvPr>
            <p:cNvSpPr/>
            <p:nvPr/>
          </p:nvSpPr>
          <p:spPr>
            <a:xfrm>
              <a:off x="11048887" y="1437583"/>
              <a:ext cx="302556" cy="362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41456EF8-DD02-4A1D-9C06-57FEB304C185}"/>
                </a:ext>
              </a:extLst>
            </p:cNvPr>
            <p:cNvSpPr/>
            <p:nvPr/>
          </p:nvSpPr>
          <p:spPr>
            <a:xfrm>
              <a:off x="11249021" y="1569485"/>
              <a:ext cx="265898" cy="6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D53B7848-F3FB-4C12-B653-5E6DB6F6F538}"/>
              </a:ext>
            </a:extLst>
          </p:cNvPr>
          <p:cNvGrpSpPr/>
          <p:nvPr/>
        </p:nvGrpSpPr>
        <p:grpSpPr>
          <a:xfrm>
            <a:off x="7365081" y="1693867"/>
            <a:ext cx="405758" cy="404683"/>
            <a:chOff x="9993550" y="2304726"/>
            <a:chExt cx="552087" cy="550624"/>
          </a:xfrm>
          <a:solidFill>
            <a:srgbClr val="79DDD1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8F1E4B9-F998-48B7-9651-05F15E74844C}"/>
                </a:ext>
              </a:extLst>
            </p:cNvPr>
            <p:cNvSpPr/>
            <p:nvPr/>
          </p:nvSpPr>
          <p:spPr>
            <a:xfrm>
              <a:off x="10026286" y="2304726"/>
              <a:ext cx="488134" cy="228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5C60F951-C29E-4F0A-A00E-EEC20E77688E}"/>
                </a:ext>
              </a:extLst>
            </p:cNvPr>
            <p:cNvSpPr/>
            <p:nvPr/>
          </p:nvSpPr>
          <p:spPr>
            <a:xfrm>
              <a:off x="10059021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5E7CF022-643E-4A72-85B4-49B32150DDD2}"/>
                </a:ext>
              </a:extLst>
            </p:cNvPr>
            <p:cNvSpPr/>
            <p:nvPr/>
          </p:nvSpPr>
          <p:spPr>
            <a:xfrm>
              <a:off x="9993550" y="2727307"/>
              <a:ext cx="258967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6EFEA15B-8374-4D9E-B47D-4752ED6E94E8}"/>
                </a:ext>
              </a:extLst>
            </p:cNvPr>
            <p:cNvSpPr/>
            <p:nvPr/>
          </p:nvSpPr>
          <p:spPr>
            <a:xfrm>
              <a:off x="10350669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7F0A8336-F36B-47A9-A3A9-8EB545E2BB2B}"/>
                </a:ext>
              </a:extLst>
            </p:cNvPr>
            <p:cNvSpPr/>
            <p:nvPr/>
          </p:nvSpPr>
          <p:spPr>
            <a:xfrm>
              <a:off x="10285207" y="2727307"/>
              <a:ext cx="260430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19743BBF-4B17-46B9-B05A-FC33B34EB81F}"/>
              </a:ext>
            </a:extLst>
          </p:cNvPr>
          <p:cNvGrpSpPr/>
          <p:nvPr/>
        </p:nvGrpSpPr>
        <p:grpSpPr>
          <a:xfrm>
            <a:off x="4366492" y="3413145"/>
            <a:ext cx="373984" cy="413836"/>
            <a:chOff x="5913580" y="4644027"/>
            <a:chExt cx="508854" cy="563078"/>
          </a:xfrm>
          <a:solidFill>
            <a:srgbClr val="79DDD1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C453F1B2-DA88-4A7D-8605-6AFB2A436BBA}"/>
                </a:ext>
              </a:extLst>
            </p:cNvPr>
            <p:cNvSpPr/>
            <p:nvPr/>
          </p:nvSpPr>
          <p:spPr>
            <a:xfrm>
              <a:off x="5913580" y="4712342"/>
              <a:ext cx="240057" cy="493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CF40B220-DB57-44A7-A1FD-B31D10A3D36C}"/>
                </a:ext>
              </a:extLst>
            </p:cNvPr>
            <p:cNvSpPr/>
            <p:nvPr/>
          </p:nvSpPr>
          <p:spPr>
            <a:xfrm>
              <a:off x="6183767" y="4712342"/>
              <a:ext cx="238667" cy="4947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C91C2AD5-700E-454E-BE20-51BA4C39A3A5}"/>
                </a:ext>
              </a:extLst>
            </p:cNvPr>
            <p:cNvSpPr/>
            <p:nvPr/>
          </p:nvSpPr>
          <p:spPr>
            <a:xfrm>
              <a:off x="6286618" y="4774567"/>
              <a:ext cx="45271" cy="72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71EACC90-EF3C-44D4-AC9D-6FCA9CCEB20D}"/>
                </a:ext>
              </a:extLst>
            </p:cNvPr>
            <p:cNvSpPr/>
            <p:nvPr/>
          </p:nvSpPr>
          <p:spPr>
            <a:xfrm>
              <a:off x="6002734" y="4778617"/>
              <a:ext cx="43918" cy="703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1AC21411-18C3-4887-8B0C-0006554BD54B}"/>
                </a:ext>
              </a:extLst>
            </p:cNvPr>
            <p:cNvSpPr/>
            <p:nvPr/>
          </p:nvSpPr>
          <p:spPr>
            <a:xfrm>
              <a:off x="6106984" y="4644027"/>
              <a:ext cx="119310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1D7EE8A6-879B-4DCC-8749-817FB9A99316}"/>
                </a:ext>
              </a:extLst>
            </p:cNvPr>
            <p:cNvSpPr/>
            <p:nvPr/>
          </p:nvSpPr>
          <p:spPr>
            <a:xfrm>
              <a:off x="6072676" y="4809451"/>
              <a:ext cx="187918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E03340C5-1DD0-4F7B-9160-FB2C5FA701E5}"/>
              </a:ext>
            </a:extLst>
          </p:cNvPr>
          <p:cNvGrpSpPr/>
          <p:nvPr/>
        </p:nvGrpSpPr>
        <p:grpSpPr>
          <a:xfrm>
            <a:off x="3676380" y="966267"/>
            <a:ext cx="366066" cy="365362"/>
            <a:chOff x="4974592" y="1314733"/>
            <a:chExt cx="498081" cy="497122"/>
          </a:xfrm>
          <a:solidFill>
            <a:srgbClr val="79DDD1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E097BAAF-5B92-4F3E-AA67-13D641DE94F1}"/>
                </a:ext>
              </a:extLst>
            </p:cNvPr>
            <p:cNvSpPr/>
            <p:nvPr/>
          </p:nvSpPr>
          <p:spPr>
            <a:xfrm>
              <a:off x="5077964" y="1314733"/>
              <a:ext cx="175903" cy="58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7DE6D32F-DF64-4E81-97CB-79948D7CBB16}"/>
                </a:ext>
              </a:extLst>
            </p:cNvPr>
            <p:cNvSpPr/>
            <p:nvPr/>
          </p:nvSpPr>
          <p:spPr>
            <a:xfrm>
              <a:off x="5063179" y="1574157"/>
              <a:ext cx="28209" cy="30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AE66D892-7EE0-4F8C-AB9D-B8B0959069B0}"/>
                </a:ext>
              </a:extLst>
            </p:cNvPr>
            <p:cNvSpPr/>
            <p:nvPr/>
          </p:nvSpPr>
          <p:spPr>
            <a:xfrm>
              <a:off x="5063179" y="1458724"/>
              <a:ext cx="28209" cy="28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F3D97B82-55E4-4CA8-9FAC-B6756180D9C0}"/>
                </a:ext>
              </a:extLst>
            </p:cNvPr>
            <p:cNvSpPr/>
            <p:nvPr/>
          </p:nvSpPr>
          <p:spPr>
            <a:xfrm>
              <a:off x="5063179" y="1693642"/>
              <a:ext cx="28209" cy="28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D3F7C74D-4522-407D-AB83-FD9D88C9876A}"/>
                </a:ext>
              </a:extLst>
            </p:cNvPr>
            <p:cNvSpPr/>
            <p:nvPr/>
          </p:nvSpPr>
          <p:spPr>
            <a:xfrm>
              <a:off x="4974592" y="1343253"/>
              <a:ext cx="379924" cy="468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64B75054-55C8-41AD-A7CE-072ED32D2104}"/>
                </a:ext>
              </a:extLst>
            </p:cNvPr>
            <p:cNvSpPr/>
            <p:nvPr/>
          </p:nvSpPr>
          <p:spPr>
            <a:xfrm>
              <a:off x="5385367" y="1486887"/>
              <a:ext cx="87306" cy="177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5A61AF1A-D616-448A-B873-E475C86BE380}"/>
                </a:ext>
              </a:extLst>
            </p:cNvPr>
            <p:cNvSpPr/>
            <p:nvPr/>
          </p:nvSpPr>
          <p:spPr>
            <a:xfrm>
              <a:off x="5385367" y="1371453"/>
              <a:ext cx="87306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013371C3-08E1-457C-B413-5AA8942CACD6}"/>
                </a:ext>
              </a:extLst>
            </p:cNvPr>
            <p:cNvSpPr/>
            <p:nvPr/>
          </p:nvSpPr>
          <p:spPr>
            <a:xfrm>
              <a:off x="5388065" y="1693642"/>
              <a:ext cx="79260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095DB651-2189-4C26-A19C-AC17194B01D9}"/>
              </a:ext>
            </a:extLst>
          </p:cNvPr>
          <p:cNvGrpSpPr/>
          <p:nvPr/>
        </p:nvGrpSpPr>
        <p:grpSpPr>
          <a:xfrm>
            <a:off x="8045624" y="2507058"/>
            <a:ext cx="444562" cy="445247"/>
            <a:chOff x="10919517" y="3411178"/>
            <a:chExt cx="604884" cy="605817"/>
          </a:xfrm>
          <a:solidFill>
            <a:srgbClr val="79DDD1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3E5B9048-CA43-4486-AB86-626384626173}"/>
                </a:ext>
              </a:extLst>
            </p:cNvPr>
            <p:cNvSpPr/>
            <p:nvPr/>
          </p:nvSpPr>
          <p:spPr>
            <a:xfrm>
              <a:off x="11089550" y="3811685"/>
              <a:ext cx="16395" cy="26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58389BC4-09C5-4C0A-9962-61B020821933}"/>
                </a:ext>
              </a:extLst>
            </p:cNvPr>
            <p:cNvSpPr/>
            <p:nvPr/>
          </p:nvSpPr>
          <p:spPr>
            <a:xfrm>
              <a:off x="10919517" y="3658048"/>
              <a:ext cx="356396" cy="358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3FAF2D68-B7A4-42C9-BDDB-3C9F8534ADD3}"/>
                </a:ext>
              </a:extLst>
            </p:cNvPr>
            <p:cNvSpPr/>
            <p:nvPr/>
          </p:nvSpPr>
          <p:spPr>
            <a:xfrm>
              <a:off x="11329827" y="3553394"/>
              <a:ext cx="32735" cy="54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4E9532A8-796E-408E-8CF4-508DC30AF1FC}"/>
                </a:ext>
              </a:extLst>
            </p:cNvPr>
            <p:cNvSpPr/>
            <p:nvPr/>
          </p:nvSpPr>
          <p:spPr>
            <a:xfrm>
              <a:off x="11166332" y="3411178"/>
              <a:ext cx="358069" cy="357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0E49B46B-3241-4C3E-8701-F16D728BC3D7}"/>
              </a:ext>
            </a:extLst>
          </p:cNvPr>
          <p:cNvGrpSpPr/>
          <p:nvPr/>
        </p:nvGrpSpPr>
        <p:grpSpPr>
          <a:xfrm>
            <a:off x="3109210" y="916496"/>
            <a:ext cx="367445" cy="441390"/>
            <a:chOff x="4202884" y="1247013"/>
            <a:chExt cx="499957" cy="600568"/>
          </a:xfrm>
          <a:solidFill>
            <a:srgbClr val="79DDD1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E51F7589-B54F-4BD2-9542-1E7D58CAC695}"/>
                </a:ext>
              </a:extLst>
            </p:cNvPr>
            <p:cNvSpPr/>
            <p:nvPr/>
          </p:nvSpPr>
          <p:spPr>
            <a:xfrm>
              <a:off x="4202884" y="1247013"/>
              <a:ext cx="105558" cy="41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693FFF10-966A-4331-B882-EC585DF17561}"/>
                </a:ext>
              </a:extLst>
            </p:cNvPr>
            <p:cNvSpPr/>
            <p:nvPr/>
          </p:nvSpPr>
          <p:spPr>
            <a:xfrm>
              <a:off x="4202884" y="1670617"/>
              <a:ext cx="499957" cy="141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4C90BA6B-A53B-4C6A-9974-181C6D5630AF}"/>
                </a:ext>
              </a:extLst>
            </p:cNvPr>
            <p:cNvSpPr/>
            <p:nvPr/>
          </p:nvSpPr>
          <p:spPr>
            <a:xfrm>
              <a:off x="4589190" y="1759845"/>
              <a:ext cx="113641" cy="52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7E242E14-F8AF-4D2C-9CB2-C44A24F3FC3C}"/>
                </a:ext>
              </a:extLst>
            </p:cNvPr>
            <p:cNvSpPr/>
            <p:nvPr/>
          </p:nvSpPr>
          <p:spPr>
            <a:xfrm>
              <a:off x="4431767" y="1459611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CBEC6833-25F7-4E5E-81BB-90692A36BDFB}"/>
                </a:ext>
              </a:extLst>
            </p:cNvPr>
            <p:cNvSpPr/>
            <p:nvPr/>
          </p:nvSpPr>
          <p:spPr>
            <a:xfrm>
              <a:off x="4485287" y="1354107"/>
              <a:ext cx="68205" cy="68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022900CB-75C4-4094-8489-A30AD306C800}"/>
                </a:ext>
              </a:extLst>
            </p:cNvPr>
            <p:cNvSpPr/>
            <p:nvPr/>
          </p:nvSpPr>
          <p:spPr>
            <a:xfrm>
              <a:off x="4342485" y="1247013"/>
              <a:ext cx="353863" cy="3895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1B9B6EC3-8F21-4A22-98B8-E4F5F5C8128B}"/>
                </a:ext>
              </a:extLst>
            </p:cNvPr>
            <p:cNvSpPr/>
            <p:nvPr/>
          </p:nvSpPr>
          <p:spPr>
            <a:xfrm>
              <a:off x="4485287" y="1759845"/>
              <a:ext cx="71460" cy="87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0D7CFB8F-9475-4488-86A2-7FE33479D308}"/>
              </a:ext>
            </a:extLst>
          </p:cNvPr>
          <p:cNvGrpSpPr/>
          <p:nvPr/>
        </p:nvGrpSpPr>
        <p:grpSpPr>
          <a:xfrm>
            <a:off x="6025078" y="890239"/>
            <a:ext cx="441383" cy="441390"/>
            <a:chOff x="8170301" y="1211287"/>
            <a:chExt cx="600559" cy="600568"/>
          </a:xfrm>
          <a:solidFill>
            <a:srgbClr val="79DDD1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25551EC1-A917-4271-AEC0-33ED636630EB}"/>
                </a:ext>
              </a:extLst>
            </p:cNvPr>
            <p:cNvSpPr/>
            <p:nvPr/>
          </p:nvSpPr>
          <p:spPr>
            <a:xfrm>
              <a:off x="8481919" y="1389842"/>
              <a:ext cx="264627" cy="102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47695234-1702-4DCB-AA6F-A90C703577BB}"/>
                </a:ext>
              </a:extLst>
            </p:cNvPr>
            <p:cNvSpPr/>
            <p:nvPr/>
          </p:nvSpPr>
          <p:spPr>
            <a:xfrm>
              <a:off x="8454359" y="1420648"/>
              <a:ext cx="316501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B51EF9F8-4E7D-4328-A49E-A85FB35DC49E}"/>
                </a:ext>
              </a:extLst>
            </p:cNvPr>
            <p:cNvSpPr/>
            <p:nvPr/>
          </p:nvSpPr>
          <p:spPr>
            <a:xfrm>
              <a:off x="8170301" y="1318381"/>
              <a:ext cx="389561" cy="387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F6BB244C-2C83-46DB-9E8E-697707EF49DC}"/>
                </a:ext>
              </a:extLst>
            </p:cNvPr>
            <p:cNvSpPr/>
            <p:nvPr/>
          </p:nvSpPr>
          <p:spPr>
            <a:xfrm>
              <a:off x="8170301" y="1211287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733DDF2C-FEB8-4650-B61F-1E9E8C0B07B0}"/>
                </a:ext>
              </a:extLst>
            </p:cNvPr>
            <p:cNvSpPr/>
            <p:nvPr/>
          </p:nvSpPr>
          <p:spPr>
            <a:xfrm>
              <a:off x="8170301" y="1740395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E67616CC-1BA8-4E22-AC72-2673DD771245}"/>
              </a:ext>
            </a:extLst>
          </p:cNvPr>
          <p:cNvGrpSpPr/>
          <p:nvPr/>
        </p:nvGrpSpPr>
        <p:grpSpPr>
          <a:xfrm>
            <a:off x="6580916" y="897976"/>
            <a:ext cx="446148" cy="440173"/>
            <a:chOff x="8926592" y="1221812"/>
            <a:chExt cx="607042" cy="598913"/>
          </a:xfrm>
          <a:solidFill>
            <a:srgbClr val="79DDD1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52C8855-6214-4191-AA1F-76B97D8E355A}"/>
                </a:ext>
              </a:extLst>
            </p:cNvPr>
            <p:cNvSpPr/>
            <p:nvPr/>
          </p:nvSpPr>
          <p:spPr>
            <a:xfrm>
              <a:off x="9316090" y="1291562"/>
              <a:ext cx="1737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8A829A5D-423D-4702-9A61-71B59A5D2606}"/>
                </a:ext>
              </a:extLst>
            </p:cNvPr>
            <p:cNvSpPr/>
            <p:nvPr/>
          </p:nvSpPr>
          <p:spPr>
            <a:xfrm>
              <a:off x="9071030" y="1645371"/>
              <a:ext cx="1753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3FEC586D-F66E-4F9A-8E25-5F3680AEAC10}"/>
                </a:ext>
              </a:extLst>
            </p:cNvPr>
            <p:cNvSpPr/>
            <p:nvPr/>
          </p:nvSpPr>
          <p:spPr>
            <a:xfrm>
              <a:off x="8926592" y="1221812"/>
              <a:ext cx="425260" cy="31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D950BF5C-7CEE-490D-8174-9B98AAD03548}"/>
                </a:ext>
              </a:extLst>
            </p:cNvPr>
            <p:cNvSpPr/>
            <p:nvPr/>
          </p:nvSpPr>
          <p:spPr>
            <a:xfrm>
              <a:off x="9033686" y="1327260"/>
              <a:ext cx="215898" cy="107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D2EFC514-F3C5-4782-A0CF-7EFB21DBB5B9}"/>
                </a:ext>
              </a:extLst>
            </p:cNvPr>
            <p:cNvSpPr/>
            <p:nvPr/>
          </p:nvSpPr>
          <p:spPr>
            <a:xfrm>
              <a:off x="9033686" y="1455477"/>
              <a:ext cx="215898" cy="152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8B7F9E74-2F7A-460F-A9F4-342A2E8B40FC}"/>
                </a:ext>
              </a:extLst>
            </p:cNvPr>
            <p:cNvSpPr/>
            <p:nvPr/>
          </p:nvSpPr>
          <p:spPr>
            <a:xfrm>
              <a:off x="9317736" y="1538267"/>
              <a:ext cx="215898" cy="107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E5CCD93-8A96-4E86-991D-038108AED008}"/>
                </a:ext>
              </a:extLst>
            </p:cNvPr>
            <p:cNvSpPr/>
            <p:nvPr/>
          </p:nvSpPr>
          <p:spPr>
            <a:xfrm>
              <a:off x="9316090" y="1666484"/>
              <a:ext cx="211052" cy="15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0259D2DD-1243-485E-B7DB-F5F25FCDECB1}"/>
              </a:ext>
            </a:extLst>
          </p:cNvPr>
          <p:cNvGrpSpPr/>
          <p:nvPr/>
        </p:nvGrpSpPr>
        <p:grpSpPr>
          <a:xfrm>
            <a:off x="4327231" y="898492"/>
            <a:ext cx="427035" cy="441390"/>
            <a:chOff x="5860161" y="1222516"/>
            <a:chExt cx="581036" cy="600568"/>
          </a:xfrm>
          <a:solidFill>
            <a:srgbClr val="79DDD1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4A0827D4-6513-42DC-B504-4261E3763F12}"/>
                </a:ext>
              </a:extLst>
            </p:cNvPr>
            <p:cNvSpPr/>
            <p:nvPr/>
          </p:nvSpPr>
          <p:spPr>
            <a:xfrm>
              <a:off x="6087398" y="1222516"/>
              <a:ext cx="353799" cy="352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7E9A4BDD-6A15-4D5D-B416-32DFF0D85E44}"/>
                </a:ext>
              </a:extLst>
            </p:cNvPr>
            <p:cNvSpPr/>
            <p:nvPr/>
          </p:nvSpPr>
          <p:spPr>
            <a:xfrm>
              <a:off x="6231791" y="1329629"/>
              <a:ext cx="68259" cy="139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C8EAC4BE-1CD8-444B-B39B-5521AA637690}"/>
                </a:ext>
              </a:extLst>
            </p:cNvPr>
            <p:cNvSpPr/>
            <p:nvPr/>
          </p:nvSpPr>
          <p:spPr>
            <a:xfrm>
              <a:off x="5928311" y="1503273"/>
              <a:ext cx="142856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E36FC703-3FA4-4FAB-9291-EFAF0BB972A1}"/>
                </a:ext>
              </a:extLst>
            </p:cNvPr>
            <p:cNvSpPr/>
            <p:nvPr/>
          </p:nvSpPr>
          <p:spPr>
            <a:xfrm>
              <a:off x="5860161" y="1680182"/>
              <a:ext cx="282449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C8E6C6FC-993E-430D-B960-E95D3B6098DF}"/>
              </a:ext>
            </a:extLst>
          </p:cNvPr>
          <p:cNvGrpSpPr/>
          <p:nvPr/>
        </p:nvGrpSpPr>
        <p:grpSpPr>
          <a:xfrm>
            <a:off x="7365081" y="897975"/>
            <a:ext cx="419919" cy="441988"/>
            <a:chOff x="9993550" y="1221812"/>
            <a:chExt cx="571354" cy="601382"/>
          </a:xfrm>
          <a:solidFill>
            <a:srgbClr val="79DDD1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485BB30A-4859-4B1C-8D69-802915DCEF1F}"/>
                </a:ext>
              </a:extLst>
            </p:cNvPr>
            <p:cNvSpPr/>
            <p:nvPr/>
          </p:nvSpPr>
          <p:spPr>
            <a:xfrm>
              <a:off x="10418765" y="1662461"/>
              <a:ext cx="68205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BCD727B6-9257-46AA-B633-94126DEB073D}"/>
                </a:ext>
              </a:extLst>
            </p:cNvPr>
            <p:cNvSpPr/>
            <p:nvPr/>
          </p:nvSpPr>
          <p:spPr>
            <a:xfrm>
              <a:off x="10240255" y="1222635"/>
              <a:ext cx="35743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DA6943C-7608-4235-B4E0-9A728511E374}"/>
                </a:ext>
              </a:extLst>
            </p:cNvPr>
            <p:cNvSpPr/>
            <p:nvPr/>
          </p:nvSpPr>
          <p:spPr>
            <a:xfrm>
              <a:off x="10204557" y="1470684"/>
              <a:ext cx="105494" cy="105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36763C3E-3712-4815-8DA2-20D8C8156ADE}"/>
                </a:ext>
              </a:extLst>
            </p:cNvPr>
            <p:cNvSpPr/>
            <p:nvPr/>
          </p:nvSpPr>
          <p:spPr>
            <a:xfrm>
              <a:off x="10102309" y="1587828"/>
              <a:ext cx="329485" cy="235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B7F8538D-3C81-48F5-A19A-EFA20C07116A}"/>
                </a:ext>
              </a:extLst>
            </p:cNvPr>
            <p:cNvSpPr/>
            <p:nvPr/>
          </p:nvSpPr>
          <p:spPr>
            <a:xfrm>
              <a:off x="10274308" y="1397934"/>
              <a:ext cx="262981" cy="285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D25E28F3-9C23-4685-87D0-3C8B2E8257EA}"/>
                </a:ext>
              </a:extLst>
            </p:cNvPr>
            <p:cNvSpPr/>
            <p:nvPr/>
          </p:nvSpPr>
          <p:spPr>
            <a:xfrm>
              <a:off x="10313252" y="1221812"/>
              <a:ext cx="251652" cy="17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2C0FCC7B-8EBB-4DDC-9950-37ECC86AE1E5}"/>
                </a:ext>
              </a:extLst>
            </p:cNvPr>
            <p:cNvSpPr/>
            <p:nvPr/>
          </p:nvSpPr>
          <p:spPr>
            <a:xfrm>
              <a:off x="9993550" y="1259979"/>
              <a:ext cx="211006" cy="409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7388E387-D07F-4E06-8CE4-19B80B0427F3}"/>
              </a:ext>
            </a:extLst>
          </p:cNvPr>
          <p:cNvGrpSpPr/>
          <p:nvPr/>
        </p:nvGrpSpPr>
        <p:grpSpPr>
          <a:xfrm>
            <a:off x="4891249" y="898492"/>
            <a:ext cx="415100" cy="441390"/>
            <a:chOff x="6627580" y="1222516"/>
            <a:chExt cx="564797" cy="600568"/>
          </a:xfrm>
          <a:solidFill>
            <a:srgbClr val="79DDD1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796DB2B-9937-411D-98D4-5A4C219D0216}"/>
                </a:ext>
              </a:extLst>
            </p:cNvPr>
            <p:cNvSpPr/>
            <p:nvPr/>
          </p:nvSpPr>
          <p:spPr>
            <a:xfrm>
              <a:off x="6734674" y="1608786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5E067440-BD93-4CF8-8106-44A4FA253A3F}"/>
                </a:ext>
              </a:extLst>
            </p:cNvPr>
            <p:cNvSpPr/>
            <p:nvPr/>
          </p:nvSpPr>
          <p:spPr>
            <a:xfrm>
              <a:off x="6872630" y="1524405"/>
              <a:ext cx="142856" cy="155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FDA8B8D-002C-4A94-A74C-DC30087BF79E}"/>
                </a:ext>
              </a:extLst>
            </p:cNvPr>
            <p:cNvSpPr/>
            <p:nvPr/>
          </p:nvSpPr>
          <p:spPr>
            <a:xfrm>
              <a:off x="6632426" y="1328028"/>
              <a:ext cx="259735" cy="352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3D3AFD4E-5453-4DEF-8C13-A562F59A76A0}"/>
                </a:ext>
              </a:extLst>
            </p:cNvPr>
            <p:cNvSpPr/>
            <p:nvPr/>
          </p:nvSpPr>
          <p:spPr>
            <a:xfrm>
              <a:off x="6788249" y="1503273"/>
              <a:ext cx="69796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5E1E9FD-FDEB-4E27-A30D-FE07EC2D0323}"/>
                </a:ext>
              </a:extLst>
            </p:cNvPr>
            <p:cNvSpPr/>
            <p:nvPr/>
          </p:nvSpPr>
          <p:spPr>
            <a:xfrm>
              <a:off x="6909928" y="1223394"/>
              <a:ext cx="282449" cy="279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5F86C872-6351-4548-95AD-23D3A655F134}"/>
                </a:ext>
              </a:extLst>
            </p:cNvPr>
            <p:cNvSpPr/>
            <p:nvPr/>
          </p:nvSpPr>
          <p:spPr>
            <a:xfrm>
              <a:off x="6627580" y="1714280"/>
              <a:ext cx="387915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201162D2-8D3D-4F08-8C17-75C818F0D0EC}"/>
                </a:ext>
              </a:extLst>
            </p:cNvPr>
            <p:cNvSpPr/>
            <p:nvPr/>
          </p:nvSpPr>
          <p:spPr>
            <a:xfrm>
              <a:off x="6629180" y="1222516"/>
              <a:ext cx="316501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37284843-D6E2-4245-9D20-8989EA471A80}"/>
              </a:ext>
            </a:extLst>
          </p:cNvPr>
          <p:cNvGrpSpPr/>
          <p:nvPr/>
        </p:nvGrpSpPr>
        <p:grpSpPr>
          <a:xfrm>
            <a:off x="5424923" y="898176"/>
            <a:ext cx="447324" cy="442035"/>
            <a:chOff x="7353714" y="1222086"/>
            <a:chExt cx="608642" cy="601446"/>
          </a:xfrm>
          <a:solidFill>
            <a:srgbClr val="79DDD1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AAB9DF54-E566-4744-B041-34E7B839C3FD}"/>
                </a:ext>
              </a:extLst>
            </p:cNvPr>
            <p:cNvSpPr/>
            <p:nvPr/>
          </p:nvSpPr>
          <p:spPr>
            <a:xfrm>
              <a:off x="7629625" y="1222086"/>
              <a:ext cx="332731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4F876DBC-02A9-4461-BE16-F172E7AF210B}"/>
                </a:ext>
              </a:extLst>
            </p:cNvPr>
            <p:cNvSpPr/>
            <p:nvPr/>
          </p:nvSpPr>
          <p:spPr>
            <a:xfrm>
              <a:off x="7415381" y="1347999"/>
              <a:ext cx="157487" cy="15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B3F0F579-1981-46BC-89AE-7F4ED75B4A6C}"/>
                </a:ext>
              </a:extLst>
            </p:cNvPr>
            <p:cNvSpPr/>
            <p:nvPr/>
          </p:nvSpPr>
          <p:spPr>
            <a:xfrm>
              <a:off x="7679908" y="1614062"/>
              <a:ext cx="159133" cy="153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A7ADE5C5-3C90-4AA7-9B6B-3E15C727EB3A}"/>
                </a:ext>
              </a:extLst>
            </p:cNvPr>
            <p:cNvSpPr/>
            <p:nvPr/>
          </p:nvSpPr>
          <p:spPr>
            <a:xfrm>
              <a:off x="7353714" y="1403832"/>
              <a:ext cx="426851" cy="41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121E07EF-A944-484D-A3DF-A04D8968B3A6}"/>
              </a:ext>
            </a:extLst>
          </p:cNvPr>
          <p:cNvGrpSpPr/>
          <p:nvPr/>
        </p:nvGrpSpPr>
        <p:grpSpPr>
          <a:xfrm>
            <a:off x="8027170" y="1645904"/>
            <a:ext cx="488594" cy="486430"/>
            <a:chOff x="10894408" y="2239466"/>
            <a:chExt cx="664796" cy="661851"/>
          </a:xfrm>
          <a:solidFill>
            <a:srgbClr val="79DDD1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C840872F-9C62-4914-A713-62987E92A718}"/>
                </a:ext>
              </a:extLst>
            </p:cNvPr>
            <p:cNvSpPr/>
            <p:nvPr/>
          </p:nvSpPr>
          <p:spPr>
            <a:xfrm>
              <a:off x="11170356" y="2474247"/>
              <a:ext cx="388848" cy="427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2C090890-0EF2-44DB-A8F3-5D1D049B2297}"/>
                </a:ext>
              </a:extLst>
            </p:cNvPr>
            <p:cNvSpPr/>
            <p:nvPr/>
          </p:nvSpPr>
          <p:spPr>
            <a:xfrm>
              <a:off x="10894408" y="2239466"/>
              <a:ext cx="428332" cy="466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BBD5DA46-BE14-4DB7-83AF-0015C7C7FBF2}"/>
              </a:ext>
            </a:extLst>
          </p:cNvPr>
          <p:cNvSpPr/>
          <p:nvPr/>
        </p:nvSpPr>
        <p:spPr>
          <a:xfrm>
            <a:off x="4279685" y="1673646"/>
            <a:ext cx="436282" cy="43744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197" tIns="67197" rIns="67197" bIns="67197" anchor="ctr" anchorCtr="0" compatLnSpc="1">
            <a:noAutofit/>
          </a:bodyPr>
          <a:lstStyle/>
          <a:p>
            <a:pPr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29" kern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2D44DE69-4FEC-4991-8358-58BEF9A5C2FD}"/>
              </a:ext>
            </a:extLst>
          </p:cNvPr>
          <p:cNvGrpSpPr/>
          <p:nvPr/>
        </p:nvGrpSpPr>
        <p:grpSpPr>
          <a:xfrm>
            <a:off x="4829515" y="1672153"/>
            <a:ext cx="451585" cy="440214"/>
            <a:chOff x="6543583" y="2275182"/>
            <a:chExt cx="614440" cy="598968"/>
          </a:xfrm>
          <a:solidFill>
            <a:srgbClr val="79DDD1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46053F45-7F23-48D7-B6A7-1A1CF74BE751}"/>
                </a:ext>
              </a:extLst>
            </p:cNvPr>
            <p:cNvSpPr/>
            <p:nvPr/>
          </p:nvSpPr>
          <p:spPr>
            <a:xfrm>
              <a:off x="6543583" y="2278291"/>
              <a:ext cx="614440" cy="595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0D0C36AA-B83B-4DE0-947E-1BACA5A2CB52}"/>
                </a:ext>
              </a:extLst>
            </p:cNvPr>
            <p:cNvSpPr/>
            <p:nvPr/>
          </p:nvSpPr>
          <p:spPr>
            <a:xfrm>
              <a:off x="6545202" y="2586673"/>
              <a:ext cx="293595" cy="286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4964ED33-407B-405C-A7B9-310E5E2EC620}"/>
                </a:ext>
              </a:extLst>
            </p:cNvPr>
            <p:cNvSpPr/>
            <p:nvPr/>
          </p:nvSpPr>
          <p:spPr>
            <a:xfrm>
              <a:off x="6888504" y="2275182"/>
              <a:ext cx="263100" cy="2601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2CB53EB9-ABBF-44E3-8357-4AF3886C2205}"/>
              </a:ext>
            </a:extLst>
          </p:cNvPr>
          <p:cNvGrpSpPr/>
          <p:nvPr/>
        </p:nvGrpSpPr>
        <p:grpSpPr>
          <a:xfrm>
            <a:off x="5385811" y="1672362"/>
            <a:ext cx="440994" cy="439804"/>
            <a:chOff x="7300496" y="2275466"/>
            <a:chExt cx="600029" cy="598410"/>
          </a:xfrm>
          <a:solidFill>
            <a:srgbClr val="79DDD1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B0A782DF-D05D-4FB6-9B2E-46E94AB6DB7C}"/>
                </a:ext>
              </a:extLst>
            </p:cNvPr>
            <p:cNvSpPr/>
            <p:nvPr/>
          </p:nvSpPr>
          <p:spPr>
            <a:xfrm>
              <a:off x="7300496" y="2275466"/>
              <a:ext cx="600029" cy="598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8E655ABF-5A03-434C-90EC-464FEB8DA031}"/>
                </a:ext>
              </a:extLst>
            </p:cNvPr>
            <p:cNvSpPr/>
            <p:nvPr/>
          </p:nvSpPr>
          <p:spPr>
            <a:xfrm>
              <a:off x="7300496" y="2454697"/>
              <a:ext cx="438006" cy="417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E026C82D-B17F-4BCF-8B5C-D8A07F5B67E5}"/>
              </a:ext>
            </a:extLst>
          </p:cNvPr>
          <p:cNvGrpSpPr/>
          <p:nvPr/>
        </p:nvGrpSpPr>
        <p:grpSpPr>
          <a:xfrm>
            <a:off x="3104982" y="1691159"/>
            <a:ext cx="437431" cy="438642"/>
            <a:chOff x="4197132" y="2301041"/>
            <a:chExt cx="595182" cy="596829"/>
          </a:xfrm>
          <a:solidFill>
            <a:srgbClr val="79DDD1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4B24D011-AA4C-43AD-A4C6-11E04405E20D}"/>
                </a:ext>
              </a:extLst>
            </p:cNvPr>
            <p:cNvSpPr/>
            <p:nvPr/>
          </p:nvSpPr>
          <p:spPr>
            <a:xfrm>
              <a:off x="4197132" y="2301041"/>
              <a:ext cx="141192" cy="59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6B8D1E78-4398-474F-B47B-F7F9DDCC4E1E}"/>
                </a:ext>
              </a:extLst>
            </p:cNvPr>
            <p:cNvSpPr/>
            <p:nvPr/>
          </p:nvSpPr>
          <p:spPr>
            <a:xfrm>
              <a:off x="4619045" y="2530437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B5D207E5-969D-46E6-9082-B8DEFFE2E615}"/>
                </a:ext>
              </a:extLst>
            </p:cNvPr>
            <p:cNvSpPr/>
            <p:nvPr/>
          </p:nvSpPr>
          <p:spPr>
            <a:xfrm>
              <a:off x="4619045" y="2617049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F8319263-406D-4B2F-82D1-E4D9EEDE5436}"/>
                </a:ext>
              </a:extLst>
            </p:cNvPr>
            <p:cNvSpPr/>
            <p:nvPr/>
          </p:nvSpPr>
          <p:spPr>
            <a:xfrm>
              <a:off x="4619045" y="2702088"/>
              <a:ext cx="137992" cy="530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813B47F6-6AF4-4B75-A6B3-7D6E618A3A1B}"/>
                </a:ext>
              </a:extLst>
            </p:cNvPr>
            <p:cNvSpPr/>
            <p:nvPr/>
          </p:nvSpPr>
          <p:spPr>
            <a:xfrm>
              <a:off x="4550054" y="2301041"/>
              <a:ext cx="104342" cy="105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5DC2BECE-85CC-43E7-9975-EF1A6A087B55}"/>
                </a:ext>
              </a:extLst>
            </p:cNvPr>
            <p:cNvSpPr/>
            <p:nvPr/>
          </p:nvSpPr>
          <p:spPr>
            <a:xfrm>
              <a:off x="4686418" y="2301041"/>
              <a:ext cx="70628" cy="112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284836A0-6541-4548-9FD5-CCF09C81B0D7}"/>
                </a:ext>
              </a:extLst>
            </p:cNvPr>
            <p:cNvSpPr/>
            <p:nvPr/>
          </p:nvSpPr>
          <p:spPr>
            <a:xfrm>
              <a:off x="4335133" y="2442188"/>
              <a:ext cx="421913" cy="31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3FA59189-A8F6-415F-8DDB-D8F1F4129BA2}"/>
                </a:ext>
              </a:extLst>
            </p:cNvPr>
            <p:cNvSpPr/>
            <p:nvPr/>
          </p:nvSpPr>
          <p:spPr>
            <a:xfrm>
              <a:off x="4548481" y="2527237"/>
              <a:ext cx="104278" cy="369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2CE07CD0-994E-4EA5-A127-71AD0F472A23}"/>
                </a:ext>
              </a:extLst>
            </p:cNvPr>
            <p:cNvSpPr/>
            <p:nvPr/>
          </p:nvSpPr>
          <p:spPr>
            <a:xfrm>
              <a:off x="4688055" y="2785500"/>
              <a:ext cx="70628" cy="112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A887FB2C-4391-4554-8E97-116E2EEEC87B}"/>
              </a:ext>
            </a:extLst>
          </p:cNvPr>
          <p:cNvGrpSpPr/>
          <p:nvPr/>
        </p:nvGrpSpPr>
        <p:grpSpPr>
          <a:xfrm>
            <a:off x="6005507" y="1666112"/>
            <a:ext cx="436282" cy="436242"/>
            <a:chOff x="8143673" y="2266962"/>
            <a:chExt cx="593619" cy="593564"/>
          </a:xfrm>
          <a:solidFill>
            <a:srgbClr val="79DDD1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9DCB1E35-0E8D-4437-8B6E-C66563E96014}"/>
                </a:ext>
              </a:extLst>
            </p:cNvPr>
            <p:cNvSpPr/>
            <p:nvPr/>
          </p:nvSpPr>
          <p:spPr>
            <a:xfrm>
              <a:off x="8143673" y="2266962"/>
              <a:ext cx="593619" cy="593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87D94FF3-17CF-438F-B184-3EC3EF1CCECD}"/>
                </a:ext>
              </a:extLst>
            </p:cNvPr>
            <p:cNvSpPr/>
            <p:nvPr/>
          </p:nvSpPr>
          <p:spPr>
            <a:xfrm>
              <a:off x="8281656" y="2406527"/>
              <a:ext cx="319262" cy="314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ED0080BA-D8F8-4E0F-A020-CD21D58B4E5B}"/>
              </a:ext>
            </a:extLst>
          </p:cNvPr>
          <p:cNvGrpSpPr/>
          <p:nvPr/>
        </p:nvGrpSpPr>
        <p:grpSpPr>
          <a:xfrm>
            <a:off x="3725949" y="1673686"/>
            <a:ext cx="459871" cy="437149"/>
            <a:chOff x="5042038" y="2277267"/>
            <a:chExt cx="625714" cy="594798"/>
          </a:xfrm>
          <a:solidFill>
            <a:srgbClr val="79DDD1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9F2159A6-F503-4191-9C86-7E56DFF05CF9}"/>
                </a:ext>
              </a:extLst>
            </p:cNvPr>
            <p:cNvSpPr/>
            <p:nvPr/>
          </p:nvSpPr>
          <p:spPr>
            <a:xfrm>
              <a:off x="5232946" y="2277267"/>
              <a:ext cx="434806" cy="43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31EBED74-F720-4FB7-B03B-16C046551EAE}"/>
                </a:ext>
              </a:extLst>
            </p:cNvPr>
            <p:cNvSpPr/>
            <p:nvPr/>
          </p:nvSpPr>
          <p:spPr>
            <a:xfrm>
              <a:off x="5042038" y="2431252"/>
              <a:ext cx="439634" cy="440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421D7FEF-AE29-4FCE-B783-1B637A43CEAA}"/>
              </a:ext>
            </a:extLst>
          </p:cNvPr>
          <p:cNvGrpSpPr/>
          <p:nvPr/>
        </p:nvGrpSpPr>
        <p:grpSpPr>
          <a:xfrm>
            <a:off x="6615614" y="1672987"/>
            <a:ext cx="437445" cy="436282"/>
            <a:chOff x="8973802" y="2276316"/>
            <a:chExt cx="595201" cy="593619"/>
          </a:xfrm>
          <a:solidFill>
            <a:srgbClr val="79DDD1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FB31AD0A-8040-4591-8389-7C463A43EAF0}"/>
                </a:ext>
              </a:extLst>
            </p:cNvPr>
            <p:cNvSpPr/>
            <p:nvPr/>
          </p:nvSpPr>
          <p:spPr>
            <a:xfrm>
              <a:off x="9079662" y="2382185"/>
              <a:ext cx="383471" cy="380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9F267E78-6170-4001-99FF-0DEE578728EB}"/>
                </a:ext>
              </a:extLst>
            </p:cNvPr>
            <p:cNvSpPr/>
            <p:nvPr/>
          </p:nvSpPr>
          <p:spPr>
            <a:xfrm>
              <a:off x="8973802" y="2276316"/>
              <a:ext cx="595201" cy="593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F3EFF301-D7B7-4FDA-AC63-CF3FDF578835}"/>
              </a:ext>
            </a:extLst>
          </p:cNvPr>
          <p:cNvSpPr/>
          <p:nvPr/>
        </p:nvSpPr>
        <p:spPr>
          <a:xfrm>
            <a:off x="4272997" y="2525397"/>
            <a:ext cx="441988" cy="45387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197" tIns="67197" rIns="67197" bIns="67197" anchor="ctr" anchorCtr="0" compatLnSpc="1">
            <a:noAutofit/>
          </a:bodyPr>
          <a:lstStyle/>
          <a:p>
            <a:pPr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29" kern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70CF1F15-7DD6-47B1-A0B8-B9C128533953}"/>
              </a:ext>
            </a:extLst>
          </p:cNvPr>
          <p:cNvSpPr/>
          <p:nvPr/>
        </p:nvSpPr>
        <p:spPr>
          <a:xfrm>
            <a:off x="4801773" y="2596339"/>
            <a:ext cx="449790" cy="382929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79DDD1"/>
          </a:solidFill>
          <a:ln cap="flat">
            <a:noFill/>
            <a:prstDash val="solid"/>
          </a:ln>
        </p:spPr>
        <p:txBody>
          <a:bodyPr vert="horz" wrap="square" lIns="67197" tIns="67197" rIns="67197" bIns="67197" anchor="ctr" anchorCtr="0" compatLnSpc="1">
            <a:noAutofit/>
          </a:bodyPr>
          <a:lstStyle/>
          <a:p>
            <a:pPr defTabSz="896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29" kern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DD574102-B7BC-4262-9DB6-3049E2C7301A}"/>
              </a:ext>
            </a:extLst>
          </p:cNvPr>
          <p:cNvGrpSpPr/>
          <p:nvPr/>
        </p:nvGrpSpPr>
        <p:grpSpPr>
          <a:xfrm>
            <a:off x="5436242" y="2537287"/>
            <a:ext cx="452028" cy="452747"/>
            <a:chOff x="7369113" y="3452308"/>
            <a:chExt cx="615043" cy="616021"/>
          </a:xfrm>
          <a:solidFill>
            <a:srgbClr val="79DDD1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606DC801-681A-4BA4-93D1-956FE6453BF5}"/>
                </a:ext>
              </a:extLst>
            </p:cNvPr>
            <p:cNvSpPr/>
            <p:nvPr/>
          </p:nvSpPr>
          <p:spPr>
            <a:xfrm>
              <a:off x="7369113" y="3452308"/>
              <a:ext cx="491736" cy="493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EEFE4405-67D0-49E3-BACE-2BE73D10E07E}"/>
                </a:ext>
              </a:extLst>
            </p:cNvPr>
            <p:cNvSpPr/>
            <p:nvPr/>
          </p:nvSpPr>
          <p:spPr>
            <a:xfrm>
              <a:off x="7451299" y="3700311"/>
              <a:ext cx="532857" cy="3680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84835BA7-4E41-4FE9-B05A-DAF4C13B4663}"/>
              </a:ext>
            </a:extLst>
          </p:cNvPr>
          <p:cNvGrpSpPr/>
          <p:nvPr/>
        </p:nvGrpSpPr>
        <p:grpSpPr>
          <a:xfrm>
            <a:off x="7226607" y="2520014"/>
            <a:ext cx="456478" cy="454993"/>
            <a:chOff x="9805138" y="3428807"/>
            <a:chExt cx="621097" cy="619077"/>
          </a:xfrm>
          <a:solidFill>
            <a:srgbClr val="79DDD1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829F15BA-2154-4101-9A89-D726735B3C5F}"/>
                </a:ext>
              </a:extLst>
            </p:cNvPr>
            <p:cNvSpPr/>
            <p:nvPr/>
          </p:nvSpPr>
          <p:spPr>
            <a:xfrm>
              <a:off x="10181112" y="3808796"/>
              <a:ext cx="245123" cy="2390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57971946-55F2-44BC-85D8-E89A53AE7DBB}"/>
                </a:ext>
              </a:extLst>
            </p:cNvPr>
            <p:cNvSpPr/>
            <p:nvPr/>
          </p:nvSpPr>
          <p:spPr>
            <a:xfrm>
              <a:off x="9805138" y="3428807"/>
              <a:ext cx="479557" cy="484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7BCB9D0D-3E7C-4F10-8994-180D34FBE109}"/>
              </a:ext>
            </a:extLst>
          </p:cNvPr>
          <p:cNvGrpSpPr/>
          <p:nvPr/>
        </p:nvGrpSpPr>
        <p:grpSpPr>
          <a:xfrm>
            <a:off x="4823305" y="3425174"/>
            <a:ext cx="398137" cy="400697"/>
            <a:chOff x="6535134" y="4660395"/>
            <a:chExt cx="541717" cy="545200"/>
          </a:xfrm>
          <a:solidFill>
            <a:srgbClr val="79DDD1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297429A8-F072-4089-B6BD-A5D3E072CD4E}"/>
                </a:ext>
              </a:extLst>
            </p:cNvPr>
            <p:cNvSpPr/>
            <p:nvPr/>
          </p:nvSpPr>
          <p:spPr>
            <a:xfrm>
              <a:off x="6535134" y="4660395"/>
              <a:ext cx="541717" cy="40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699684ED-B93E-4BD2-AD93-E47A6D29617D}"/>
                </a:ext>
              </a:extLst>
            </p:cNvPr>
            <p:cNvSpPr/>
            <p:nvPr/>
          </p:nvSpPr>
          <p:spPr>
            <a:xfrm>
              <a:off x="6638900" y="5097075"/>
              <a:ext cx="332878" cy="10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04C9558-4F3B-4A5E-A9D0-F42182188DBE}"/>
              </a:ext>
            </a:extLst>
          </p:cNvPr>
          <p:cNvGrpSpPr/>
          <p:nvPr/>
        </p:nvGrpSpPr>
        <p:grpSpPr>
          <a:xfrm>
            <a:off x="6045252" y="2531197"/>
            <a:ext cx="267445" cy="452727"/>
            <a:chOff x="8197751" y="3444023"/>
            <a:chExt cx="363894" cy="615994"/>
          </a:xfrm>
          <a:solidFill>
            <a:srgbClr val="79DDD1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2D0361B4-9B33-42A8-B33A-9DA6136C6F7C}"/>
                </a:ext>
              </a:extLst>
            </p:cNvPr>
            <p:cNvSpPr/>
            <p:nvPr/>
          </p:nvSpPr>
          <p:spPr>
            <a:xfrm>
              <a:off x="8197751" y="3444023"/>
              <a:ext cx="363894" cy="4291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82CF92DF-8CA5-469E-8D1E-0A4641C35475}"/>
                </a:ext>
              </a:extLst>
            </p:cNvPr>
            <p:cNvSpPr/>
            <p:nvPr/>
          </p:nvSpPr>
          <p:spPr>
            <a:xfrm>
              <a:off x="8279937" y="3912900"/>
              <a:ext cx="202512" cy="147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95D26A5B-F8AF-4BC7-890B-C868C69ED808}"/>
              </a:ext>
            </a:extLst>
          </p:cNvPr>
          <p:cNvGrpSpPr/>
          <p:nvPr/>
        </p:nvGrpSpPr>
        <p:grpSpPr>
          <a:xfrm>
            <a:off x="3740189" y="2552246"/>
            <a:ext cx="445322" cy="453312"/>
            <a:chOff x="5061414" y="3472662"/>
            <a:chExt cx="605918" cy="616790"/>
          </a:xfrm>
          <a:solidFill>
            <a:srgbClr val="79DDD1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62BE40E-295A-43D5-A832-62F7E2D74DE0}"/>
                </a:ext>
              </a:extLst>
            </p:cNvPr>
            <p:cNvSpPr/>
            <p:nvPr/>
          </p:nvSpPr>
          <p:spPr>
            <a:xfrm>
              <a:off x="5061414" y="3472662"/>
              <a:ext cx="184242" cy="29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7DDB3E98-CE38-40E6-9258-4951F20813E4}"/>
                </a:ext>
              </a:extLst>
            </p:cNvPr>
            <p:cNvSpPr/>
            <p:nvPr/>
          </p:nvSpPr>
          <p:spPr>
            <a:xfrm>
              <a:off x="5174086" y="3549993"/>
              <a:ext cx="418639" cy="5394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A5D2A877-3D87-4F57-BF24-73FF2BB369CD}"/>
                </a:ext>
              </a:extLst>
            </p:cNvPr>
            <p:cNvSpPr/>
            <p:nvPr/>
          </p:nvSpPr>
          <p:spPr>
            <a:xfrm>
              <a:off x="5542471" y="3671050"/>
              <a:ext cx="124861" cy="1392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482378D2-8490-4B65-BBA8-F2C4950BA620}"/>
              </a:ext>
            </a:extLst>
          </p:cNvPr>
          <p:cNvGrpSpPr/>
          <p:nvPr/>
        </p:nvGrpSpPr>
        <p:grpSpPr>
          <a:xfrm>
            <a:off x="6591050" y="2524591"/>
            <a:ext cx="447559" cy="454985"/>
            <a:chOff x="8940381" y="3435035"/>
            <a:chExt cx="608962" cy="619066"/>
          </a:xfrm>
          <a:solidFill>
            <a:srgbClr val="79DDD1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5B26E8D6-EADE-4CEC-B24A-A97A79B65E4A}"/>
                </a:ext>
              </a:extLst>
            </p:cNvPr>
            <p:cNvSpPr/>
            <p:nvPr/>
          </p:nvSpPr>
          <p:spPr>
            <a:xfrm>
              <a:off x="9308811" y="3438107"/>
              <a:ext cx="240532" cy="3622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02C3850C-D6D9-44A5-AA9C-B6A85D2AC1FA}"/>
                </a:ext>
              </a:extLst>
            </p:cNvPr>
            <p:cNvSpPr/>
            <p:nvPr/>
          </p:nvSpPr>
          <p:spPr>
            <a:xfrm>
              <a:off x="9024122" y="3974393"/>
              <a:ext cx="522186" cy="79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848B7E39-97C7-4D5C-9D44-C40267A003F6}"/>
                </a:ext>
              </a:extLst>
            </p:cNvPr>
            <p:cNvSpPr/>
            <p:nvPr/>
          </p:nvSpPr>
          <p:spPr>
            <a:xfrm>
              <a:off x="8940381" y="3435035"/>
              <a:ext cx="529812" cy="575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D88C3AC9-CDD4-4D7F-A71E-AADD681FB26C}"/>
              </a:ext>
            </a:extLst>
          </p:cNvPr>
          <p:cNvGrpSpPr/>
          <p:nvPr/>
        </p:nvGrpSpPr>
        <p:grpSpPr>
          <a:xfrm>
            <a:off x="5476422" y="3452862"/>
            <a:ext cx="482499" cy="380147"/>
            <a:chOff x="7423784" y="4698068"/>
            <a:chExt cx="656503" cy="517239"/>
          </a:xfrm>
          <a:solidFill>
            <a:srgbClr val="79DDD1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8A59939-9608-4DE0-87D1-979FBB26C818}"/>
                </a:ext>
              </a:extLst>
            </p:cNvPr>
            <p:cNvSpPr/>
            <p:nvPr/>
          </p:nvSpPr>
          <p:spPr>
            <a:xfrm>
              <a:off x="7588267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579CFCDB-9071-42A1-80FF-2B992BBB2CAC}"/>
                </a:ext>
              </a:extLst>
            </p:cNvPr>
            <p:cNvSpPr/>
            <p:nvPr/>
          </p:nvSpPr>
          <p:spPr>
            <a:xfrm>
              <a:off x="7423784" y="4852428"/>
              <a:ext cx="182925" cy="17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50729B3F-62FE-46B3-B380-BAB05FC3BF16}"/>
                </a:ext>
              </a:extLst>
            </p:cNvPr>
            <p:cNvSpPr/>
            <p:nvPr/>
          </p:nvSpPr>
          <p:spPr>
            <a:xfrm>
              <a:off x="7771933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B4D95F5E-E03D-49A5-840E-3EB61FBFD57B}"/>
                </a:ext>
              </a:extLst>
            </p:cNvPr>
            <p:cNvSpPr/>
            <p:nvPr/>
          </p:nvSpPr>
          <p:spPr>
            <a:xfrm>
              <a:off x="7900187" y="4851769"/>
              <a:ext cx="180100" cy="1772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7652FA50-16CD-4036-98EC-9AF74B4C3FE8}"/>
                </a:ext>
              </a:extLst>
            </p:cNvPr>
            <p:cNvSpPr/>
            <p:nvPr/>
          </p:nvSpPr>
          <p:spPr>
            <a:xfrm>
              <a:off x="7551544" y="4921383"/>
              <a:ext cx="404137" cy="293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B5DC78D7-F4C7-420F-A3EA-4DD9F88D37AE}"/>
              </a:ext>
            </a:extLst>
          </p:cNvPr>
          <p:cNvGrpSpPr/>
          <p:nvPr/>
        </p:nvGrpSpPr>
        <p:grpSpPr>
          <a:xfrm>
            <a:off x="3036481" y="2543765"/>
            <a:ext cx="545301" cy="448205"/>
            <a:chOff x="4103927" y="3461122"/>
            <a:chExt cx="741953" cy="609841"/>
          </a:xfrm>
          <a:solidFill>
            <a:srgbClr val="79DDD1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27591F-BDE1-460B-BD4E-F586FB2255F9}"/>
                </a:ext>
              </a:extLst>
            </p:cNvPr>
            <p:cNvSpPr/>
            <p:nvPr/>
          </p:nvSpPr>
          <p:spPr>
            <a:xfrm>
              <a:off x="4425924" y="3461122"/>
              <a:ext cx="196989" cy="1384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4ECD7F6F-4C9C-43E6-AF44-91ECCFCBDAC1}"/>
                </a:ext>
              </a:extLst>
            </p:cNvPr>
            <p:cNvSpPr/>
            <p:nvPr/>
          </p:nvSpPr>
          <p:spPr>
            <a:xfrm>
              <a:off x="4426043" y="3932898"/>
              <a:ext cx="196861" cy="138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A9D910C-DE0E-4F36-B2D3-D1AA4B3B6CB5}"/>
                </a:ext>
              </a:extLst>
            </p:cNvPr>
            <p:cNvSpPr/>
            <p:nvPr/>
          </p:nvSpPr>
          <p:spPr>
            <a:xfrm>
              <a:off x="4319488" y="3614230"/>
              <a:ext cx="375772" cy="303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2A1C66A9-5100-4247-8D32-BB67E94299C7}"/>
                </a:ext>
              </a:extLst>
            </p:cNvPr>
            <p:cNvSpPr/>
            <p:nvPr/>
          </p:nvSpPr>
          <p:spPr>
            <a:xfrm>
              <a:off x="4645782" y="3659456"/>
              <a:ext cx="200098" cy="215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BE6B5AC9-3AEA-4D64-8537-0205C7CA1D08}"/>
                </a:ext>
              </a:extLst>
            </p:cNvPr>
            <p:cNvSpPr/>
            <p:nvPr/>
          </p:nvSpPr>
          <p:spPr>
            <a:xfrm>
              <a:off x="4103927" y="3788423"/>
              <a:ext cx="253398" cy="2167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DA7E3817-A72A-46E9-9A59-30D0F40AE9BE}"/>
                </a:ext>
              </a:extLst>
            </p:cNvPr>
            <p:cNvSpPr/>
            <p:nvPr/>
          </p:nvSpPr>
          <p:spPr>
            <a:xfrm>
              <a:off x="4103927" y="3528376"/>
              <a:ext cx="253398" cy="216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197" tIns="67197" rIns="67197" bIns="67197" anchor="ctr" anchorCtr="0" compatLnSpc="1">
              <a:noAutofit/>
            </a:bodyPr>
            <a:lstStyle/>
            <a:p>
              <a:pPr defTabSz="896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 dirty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C529AA07-8931-457B-A2D4-EEBB3444D4E1}"/>
              </a:ext>
            </a:extLst>
          </p:cNvPr>
          <p:cNvSpPr txBox="1">
            <a:spLocks/>
          </p:cNvSpPr>
          <p:nvPr/>
        </p:nvSpPr>
        <p:spPr>
          <a:xfrm>
            <a:off x="343440" y="167341"/>
            <a:ext cx="8505764" cy="5322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2390524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17D05B4-5A38-4804-84C5-B7A2E4A42C6F}"/>
              </a:ext>
            </a:extLst>
          </p:cNvPr>
          <p:cNvSpPr/>
          <p:nvPr/>
        </p:nvSpPr>
        <p:spPr>
          <a:xfrm>
            <a:off x="3261944" y="1670139"/>
            <a:ext cx="2320452" cy="31668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89606" tIns="44803" rIns="89606" bIns="44803" anchor="t" anchorCtr="0" compatLnSpc="1">
            <a:spAutoFit/>
          </a:bodyPr>
          <a:lstStyle/>
          <a:p>
            <a:pPr defTabSz="89602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70" ker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6760C7C-A228-4FF2-9A74-B519D0C66DE6}"/>
              </a:ext>
            </a:extLst>
          </p:cNvPr>
          <p:cNvSpPr txBox="1"/>
          <p:nvPr/>
        </p:nvSpPr>
        <p:spPr>
          <a:xfrm>
            <a:off x="1157970" y="4101757"/>
            <a:ext cx="7323014" cy="5709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606" tIns="44803" rIns="89606" bIns="44803" anchor="t" anchorCtr="0" compatLnSpc="1">
            <a:noAutofit/>
          </a:bodyPr>
          <a:lstStyle/>
          <a:p>
            <a:pPr defTabSz="896021">
              <a:lnSpc>
                <a:spcPts val="1367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76">
                <a:solidFill>
                  <a:srgbClr val="404040"/>
                </a:solidFill>
                <a:latin typeface="Tw Cen MT Condensed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176" u="sng">
                <a:solidFill>
                  <a:srgbClr val="1CADE4"/>
                </a:solidFill>
                <a:latin typeface="Tw Cen MT Condensed"/>
                <a:hlinkClick r:id="rId3"/>
              </a:rPr>
              <a:t>slidesppt.net</a:t>
            </a:r>
            <a:br>
              <a:rPr lang="en-US" sz="1176">
                <a:solidFill>
                  <a:srgbClr val="404040"/>
                </a:solidFill>
                <a:latin typeface="Barlow" pitchFamily="2"/>
                <a:hlinkClick r:id="rId3"/>
              </a:rPr>
            </a:br>
            <a:endParaRPr lang="en-US" sz="1176">
              <a:solidFill>
                <a:srgbClr val="404040"/>
              </a:solidFill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428304FF-D2E8-464C-9A58-E7C562D1CF6E}"/>
              </a:ext>
            </a:extLst>
          </p:cNvPr>
          <p:cNvGrpSpPr/>
          <p:nvPr/>
        </p:nvGrpSpPr>
        <p:grpSpPr>
          <a:xfrm>
            <a:off x="1985361" y="1715121"/>
            <a:ext cx="1169334" cy="1169334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CD9D3E9F-F3AA-43B4-B404-5DEDD8B5818A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89606" tIns="44803" rIns="89606" bIns="44803" anchor="ctr" anchorCtr="0" compatLnSpc="1">
              <a:noAutofit/>
            </a:bodyPr>
            <a:lstStyle/>
            <a:p>
              <a:pPr defTabSz="89602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6BCC91EF-4B7B-483B-819B-8DD4FB5A25E8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89606" tIns="44803" rIns="89606" bIns="44803" anchor="ctr" anchorCtr="0" compatLnSpc="1">
              <a:noAutofit/>
            </a:bodyPr>
            <a:lstStyle/>
            <a:p>
              <a:pPr defTabSz="896021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29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3F30B836-D391-4BB8-88E2-358742D53293}"/>
              </a:ext>
            </a:extLst>
          </p:cNvPr>
          <p:cNvSpPr/>
          <p:nvPr/>
        </p:nvSpPr>
        <p:spPr>
          <a:xfrm>
            <a:off x="3190447" y="1892630"/>
            <a:ext cx="3825314" cy="83694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9606" tIns="44803" rIns="89606" bIns="44803" anchor="t" anchorCtr="0" compatLnSpc="1">
            <a:spAutoFit/>
          </a:bodyPr>
          <a:lstStyle/>
          <a:p>
            <a:pPr defTabSz="89602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51" kern="0">
                <a:solidFill>
                  <a:srgbClr val="000000"/>
                </a:solidFill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  <p:extLst>
      <p:ext uri="{BB962C8B-B14F-4D97-AF65-F5344CB8AC3E}">
        <p14:creationId xmlns:p14="http://schemas.microsoft.com/office/powerpoint/2010/main" val="216550045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/>
          </p:cNvSpPr>
          <p:nvPr/>
        </p:nvSpPr>
        <p:spPr bwMode="auto">
          <a:xfrm>
            <a:off x="6613672" y="1734111"/>
            <a:ext cx="1092126" cy="1157483"/>
          </a:xfrm>
          <a:custGeom>
            <a:avLst/>
            <a:gdLst>
              <a:gd name="T0" fmla="*/ 232 w 464"/>
              <a:gd name="T1" fmla="*/ 0 h 494"/>
              <a:gd name="T2" fmla="*/ 464 w 464"/>
              <a:gd name="T3" fmla="*/ 232 h 494"/>
              <a:gd name="T4" fmla="*/ 286 w 464"/>
              <a:gd name="T5" fmla="*/ 458 h 494"/>
              <a:gd name="T6" fmla="*/ 286 w 464"/>
              <a:gd name="T7" fmla="*/ 494 h 494"/>
              <a:gd name="T8" fmla="*/ 228 w 464"/>
              <a:gd name="T9" fmla="*/ 436 h 494"/>
              <a:gd name="T10" fmla="*/ 286 w 464"/>
              <a:gd name="T11" fmla="*/ 378 h 494"/>
              <a:gd name="T12" fmla="*/ 286 w 464"/>
              <a:gd name="T13" fmla="*/ 404 h 494"/>
              <a:gd name="T14" fmla="*/ 412 w 464"/>
              <a:gd name="T15" fmla="*/ 232 h 494"/>
              <a:gd name="T16" fmla="*/ 232 w 464"/>
              <a:gd name="T17" fmla="*/ 52 h 494"/>
              <a:gd name="T18" fmla="*/ 52 w 464"/>
              <a:gd name="T19" fmla="*/ 232 h 494"/>
              <a:gd name="T20" fmla="*/ 53 w 464"/>
              <a:gd name="T21" fmla="*/ 238 h 494"/>
              <a:gd name="T22" fmla="*/ 0 w 464"/>
              <a:gd name="T23" fmla="*/ 238 h 494"/>
              <a:gd name="T24" fmla="*/ 0 w 464"/>
              <a:gd name="T25" fmla="*/ 232 h 494"/>
              <a:gd name="T26" fmla="*/ 232 w 464"/>
              <a:gd name="T27" fmla="*/ 0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4" h="494">
                <a:moveTo>
                  <a:pt x="232" y="0"/>
                </a:moveTo>
                <a:cubicBezTo>
                  <a:pt x="360" y="0"/>
                  <a:pt x="464" y="104"/>
                  <a:pt x="464" y="232"/>
                </a:cubicBezTo>
                <a:cubicBezTo>
                  <a:pt x="464" y="342"/>
                  <a:pt x="388" y="434"/>
                  <a:pt x="286" y="458"/>
                </a:cubicBezTo>
                <a:cubicBezTo>
                  <a:pt x="286" y="494"/>
                  <a:pt x="286" y="494"/>
                  <a:pt x="286" y="494"/>
                </a:cubicBezTo>
                <a:cubicBezTo>
                  <a:pt x="228" y="436"/>
                  <a:pt x="228" y="436"/>
                  <a:pt x="228" y="436"/>
                </a:cubicBezTo>
                <a:cubicBezTo>
                  <a:pt x="286" y="378"/>
                  <a:pt x="286" y="378"/>
                  <a:pt x="286" y="378"/>
                </a:cubicBezTo>
                <a:cubicBezTo>
                  <a:pt x="286" y="404"/>
                  <a:pt x="286" y="404"/>
                  <a:pt x="286" y="404"/>
                </a:cubicBezTo>
                <a:cubicBezTo>
                  <a:pt x="359" y="381"/>
                  <a:pt x="412" y="313"/>
                  <a:pt x="412" y="232"/>
                </a:cubicBezTo>
                <a:cubicBezTo>
                  <a:pt x="412" y="133"/>
                  <a:pt x="332" y="52"/>
                  <a:pt x="232" y="52"/>
                </a:cubicBezTo>
                <a:cubicBezTo>
                  <a:pt x="133" y="52"/>
                  <a:pt x="52" y="133"/>
                  <a:pt x="52" y="232"/>
                </a:cubicBezTo>
                <a:cubicBezTo>
                  <a:pt x="52" y="234"/>
                  <a:pt x="52" y="236"/>
                  <a:pt x="53" y="23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36"/>
                  <a:pt x="0" y="234"/>
                  <a:pt x="0" y="232"/>
                </a:cubicBezTo>
                <a:cubicBezTo>
                  <a:pt x="0" y="104"/>
                  <a:pt x="104" y="0"/>
                  <a:pt x="232" y="0"/>
                </a:cubicBezTo>
                <a:close/>
              </a:path>
            </a:pathLst>
          </a:custGeom>
          <a:solidFill>
            <a:srgbClr val="6FCCBA"/>
          </a:solidFill>
          <a:ln w="19050">
            <a:noFill/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00" tIns="33700" rIns="67400" bIns="337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6961438" y="2081257"/>
            <a:ext cx="395597" cy="393763"/>
          </a:xfrm>
          <a:prstGeom prst="ellipse">
            <a:avLst/>
          </a:prstGeom>
          <a:solidFill>
            <a:srgbClr val="6FCCBA"/>
          </a:solidFill>
          <a:ln w="19050">
            <a:noFill/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00" tIns="33700" rIns="67400" bIns="337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6594739" y="2814231"/>
            <a:ext cx="395597" cy="393763"/>
          </a:xfrm>
          <a:prstGeom prst="ellipse">
            <a:avLst/>
          </a:prstGeom>
          <a:solidFill>
            <a:srgbClr val="6FCCBA"/>
          </a:solidFill>
          <a:ln w="19050">
            <a:noFill/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00" tIns="33700" rIns="67400" bIns="337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6980372" y="3543236"/>
            <a:ext cx="395597" cy="390787"/>
          </a:xfrm>
          <a:prstGeom prst="ellipse">
            <a:avLst/>
          </a:prstGeom>
          <a:solidFill>
            <a:srgbClr val="6FCCBA"/>
          </a:solidFill>
          <a:ln w="19050">
            <a:noFill/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00" tIns="33700" rIns="67400" bIns="337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6245976" y="2468077"/>
            <a:ext cx="934685" cy="1154507"/>
          </a:xfrm>
          <a:custGeom>
            <a:avLst/>
            <a:gdLst>
              <a:gd name="T0" fmla="*/ 232 w 397"/>
              <a:gd name="T1" fmla="*/ 0 h 493"/>
              <a:gd name="T2" fmla="*/ 397 w 397"/>
              <a:gd name="T3" fmla="*/ 69 h 493"/>
              <a:gd name="T4" fmla="*/ 360 w 397"/>
              <a:gd name="T5" fmla="*/ 105 h 493"/>
              <a:gd name="T6" fmla="*/ 232 w 397"/>
              <a:gd name="T7" fmla="*/ 52 h 493"/>
              <a:gd name="T8" fmla="*/ 52 w 397"/>
              <a:gd name="T9" fmla="*/ 232 h 493"/>
              <a:gd name="T10" fmla="*/ 193 w 397"/>
              <a:gd name="T11" fmla="*/ 407 h 493"/>
              <a:gd name="T12" fmla="*/ 193 w 397"/>
              <a:gd name="T13" fmla="*/ 378 h 493"/>
              <a:gd name="T14" fmla="*/ 250 w 397"/>
              <a:gd name="T15" fmla="*/ 435 h 493"/>
              <a:gd name="T16" fmla="*/ 193 w 397"/>
              <a:gd name="T17" fmla="*/ 493 h 493"/>
              <a:gd name="T18" fmla="*/ 193 w 397"/>
              <a:gd name="T19" fmla="*/ 460 h 493"/>
              <a:gd name="T20" fmla="*/ 0 w 397"/>
              <a:gd name="T21" fmla="*/ 232 h 493"/>
              <a:gd name="T22" fmla="*/ 232 w 397"/>
              <a:gd name="T2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7" h="493">
                <a:moveTo>
                  <a:pt x="232" y="0"/>
                </a:moveTo>
                <a:cubicBezTo>
                  <a:pt x="297" y="0"/>
                  <a:pt x="355" y="26"/>
                  <a:pt x="397" y="69"/>
                </a:cubicBezTo>
                <a:cubicBezTo>
                  <a:pt x="360" y="105"/>
                  <a:pt x="360" y="105"/>
                  <a:pt x="360" y="105"/>
                </a:cubicBezTo>
                <a:cubicBezTo>
                  <a:pt x="328" y="72"/>
                  <a:pt x="282" y="52"/>
                  <a:pt x="232" y="52"/>
                </a:cubicBezTo>
                <a:cubicBezTo>
                  <a:pt x="133" y="52"/>
                  <a:pt x="52" y="132"/>
                  <a:pt x="52" y="232"/>
                </a:cubicBezTo>
                <a:cubicBezTo>
                  <a:pt x="52" y="318"/>
                  <a:pt x="112" y="389"/>
                  <a:pt x="193" y="407"/>
                </a:cubicBezTo>
                <a:cubicBezTo>
                  <a:pt x="193" y="378"/>
                  <a:pt x="193" y="378"/>
                  <a:pt x="193" y="378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193" y="493"/>
                  <a:pt x="193" y="493"/>
                  <a:pt x="193" y="493"/>
                </a:cubicBezTo>
                <a:cubicBezTo>
                  <a:pt x="193" y="460"/>
                  <a:pt x="193" y="460"/>
                  <a:pt x="193" y="460"/>
                </a:cubicBezTo>
                <a:cubicBezTo>
                  <a:pt x="83" y="442"/>
                  <a:pt x="0" y="346"/>
                  <a:pt x="0" y="232"/>
                </a:cubicBezTo>
                <a:cubicBezTo>
                  <a:pt x="0" y="104"/>
                  <a:pt x="104" y="0"/>
                  <a:pt x="232" y="0"/>
                </a:cubicBezTo>
                <a:close/>
              </a:path>
            </a:pathLst>
          </a:custGeom>
          <a:solidFill>
            <a:srgbClr val="6FCCBA"/>
          </a:solidFill>
          <a:ln w="19050">
            <a:noFill/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00" tIns="33700" rIns="67400" bIns="337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6632605" y="3194107"/>
            <a:ext cx="1092126" cy="1087062"/>
          </a:xfrm>
          <a:custGeom>
            <a:avLst/>
            <a:gdLst>
              <a:gd name="T0" fmla="*/ 232 w 464"/>
              <a:gd name="T1" fmla="*/ 0 h 464"/>
              <a:gd name="T2" fmla="*/ 464 w 464"/>
              <a:gd name="T3" fmla="*/ 232 h 464"/>
              <a:gd name="T4" fmla="*/ 232 w 464"/>
              <a:gd name="T5" fmla="*/ 464 h 464"/>
              <a:gd name="T6" fmla="*/ 0 w 464"/>
              <a:gd name="T7" fmla="*/ 238 h 464"/>
              <a:gd name="T8" fmla="*/ 52 w 464"/>
              <a:gd name="T9" fmla="*/ 238 h 464"/>
              <a:gd name="T10" fmla="*/ 232 w 464"/>
              <a:gd name="T11" fmla="*/ 412 h 464"/>
              <a:gd name="T12" fmla="*/ 412 w 464"/>
              <a:gd name="T13" fmla="*/ 232 h 464"/>
              <a:gd name="T14" fmla="*/ 232 w 464"/>
              <a:gd name="T15" fmla="*/ 52 h 464"/>
              <a:gd name="T16" fmla="*/ 104 w 464"/>
              <a:gd name="T17" fmla="*/ 106 h 464"/>
              <a:gd name="T18" fmla="*/ 67 w 464"/>
              <a:gd name="T19" fmla="*/ 69 h 464"/>
              <a:gd name="T20" fmla="*/ 232 w 464"/>
              <a:gd name="T21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4" h="464">
                <a:moveTo>
                  <a:pt x="232" y="0"/>
                </a:moveTo>
                <a:cubicBezTo>
                  <a:pt x="360" y="0"/>
                  <a:pt x="464" y="104"/>
                  <a:pt x="464" y="232"/>
                </a:cubicBezTo>
                <a:cubicBezTo>
                  <a:pt x="464" y="361"/>
                  <a:pt x="360" y="464"/>
                  <a:pt x="232" y="464"/>
                </a:cubicBezTo>
                <a:cubicBezTo>
                  <a:pt x="106" y="464"/>
                  <a:pt x="3" y="363"/>
                  <a:pt x="0" y="238"/>
                </a:cubicBezTo>
                <a:cubicBezTo>
                  <a:pt x="52" y="238"/>
                  <a:pt x="52" y="238"/>
                  <a:pt x="52" y="238"/>
                </a:cubicBezTo>
                <a:cubicBezTo>
                  <a:pt x="55" y="335"/>
                  <a:pt x="135" y="412"/>
                  <a:pt x="232" y="412"/>
                </a:cubicBezTo>
                <a:cubicBezTo>
                  <a:pt x="331" y="412"/>
                  <a:pt x="412" y="332"/>
                  <a:pt x="412" y="232"/>
                </a:cubicBezTo>
                <a:cubicBezTo>
                  <a:pt x="412" y="133"/>
                  <a:pt x="331" y="52"/>
                  <a:pt x="232" y="52"/>
                </a:cubicBezTo>
                <a:cubicBezTo>
                  <a:pt x="182" y="52"/>
                  <a:pt x="137" y="73"/>
                  <a:pt x="104" y="106"/>
                </a:cubicBezTo>
                <a:cubicBezTo>
                  <a:pt x="67" y="69"/>
                  <a:pt x="67" y="69"/>
                  <a:pt x="67" y="69"/>
                </a:cubicBezTo>
                <a:cubicBezTo>
                  <a:pt x="109" y="27"/>
                  <a:pt x="168" y="0"/>
                  <a:pt x="232" y="0"/>
                </a:cubicBezTo>
                <a:close/>
              </a:path>
            </a:pathLst>
          </a:custGeom>
          <a:solidFill>
            <a:srgbClr val="6FCCBA"/>
          </a:solidFill>
          <a:ln w="19050">
            <a:noFill/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00" tIns="33700" rIns="67400" bIns="337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5854" y="2045640"/>
            <a:ext cx="2286270" cy="474516"/>
          </a:xfrm>
          <a:prstGeom prst="rect">
            <a:avLst/>
          </a:prstGeom>
          <a:noFill/>
        </p:spPr>
        <p:txBody>
          <a:bodyPr wrap="square" lIns="67400" tIns="33700" rIns="67400" bIns="3370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is here, or by copying your text, select Paste in this box and choose to keep only the text.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7757" y="1834084"/>
            <a:ext cx="744367" cy="203645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title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5938" y="2876664"/>
            <a:ext cx="2286270" cy="474516"/>
          </a:xfrm>
          <a:prstGeom prst="rect">
            <a:avLst/>
          </a:prstGeom>
          <a:noFill/>
        </p:spPr>
        <p:txBody>
          <a:bodyPr wrap="square" lIns="67400" tIns="33700" rIns="67400" bIns="3370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is here, or by copying your text, select Paste in this box and choose to keep only the text.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41" y="2665107"/>
            <a:ext cx="744367" cy="203645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title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5854" y="3650033"/>
            <a:ext cx="2286270" cy="474516"/>
          </a:xfrm>
          <a:prstGeom prst="rect">
            <a:avLst/>
          </a:prstGeom>
          <a:noFill/>
        </p:spPr>
        <p:txBody>
          <a:bodyPr wrap="square" lIns="67400" tIns="33700" rIns="67400" bIns="3370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content is here, or by copying your text, select Paste in this box and choose to keep only the text.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7757" y="3438477"/>
            <a:ext cx="744367" cy="203645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title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16" name="Freeform 29"/>
          <p:cNvSpPr>
            <a:spLocks noEditPoints="1"/>
          </p:cNvSpPr>
          <p:nvPr/>
        </p:nvSpPr>
        <p:spPr bwMode="auto">
          <a:xfrm>
            <a:off x="7074691" y="3635632"/>
            <a:ext cx="206957" cy="205996"/>
          </a:xfrm>
          <a:custGeom>
            <a:avLst/>
            <a:gdLst>
              <a:gd name="T0" fmla="*/ 44 w 128"/>
              <a:gd name="T1" fmla="*/ 89 h 128"/>
              <a:gd name="T2" fmla="*/ 28 w 128"/>
              <a:gd name="T3" fmla="*/ 117 h 128"/>
              <a:gd name="T4" fmla="*/ 0 w 128"/>
              <a:gd name="T5" fmla="*/ 64 h 128"/>
              <a:gd name="T6" fmla="*/ 60 w 128"/>
              <a:gd name="T7" fmla="*/ 0 h 128"/>
              <a:gd name="T8" fmla="*/ 60 w 128"/>
              <a:gd name="T9" fmla="*/ 32 h 128"/>
              <a:gd name="T10" fmla="*/ 32 w 128"/>
              <a:gd name="T11" fmla="*/ 64 h 128"/>
              <a:gd name="T12" fmla="*/ 44 w 128"/>
              <a:gd name="T13" fmla="*/ 89 h 128"/>
              <a:gd name="T14" fmla="*/ 89 w 128"/>
              <a:gd name="T15" fmla="*/ 45 h 128"/>
              <a:gd name="T16" fmla="*/ 117 w 128"/>
              <a:gd name="T17" fmla="*/ 29 h 128"/>
              <a:gd name="T18" fmla="*/ 68 w 128"/>
              <a:gd name="T19" fmla="*/ 0 h 128"/>
              <a:gd name="T20" fmla="*/ 68 w 128"/>
              <a:gd name="T21" fmla="*/ 32 h 128"/>
              <a:gd name="T22" fmla="*/ 89 w 128"/>
              <a:gd name="T23" fmla="*/ 45 h 128"/>
              <a:gd name="T24" fmla="*/ 121 w 128"/>
              <a:gd name="T25" fmla="*/ 36 h 128"/>
              <a:gd name="T26" fmla="*/ 93 w 128"/>
              <a:gd name="T27" fmla="*/ 52 h 128"/>
              <a:gd name="T28" fmla="*/ 96 w 128"/>
              <a:gd name="T29" fmla="*/ 64 h 128"/>
              <a:gd name="T30" fmla="*/ 64 w 128"/>
              <a:gd name="T31" fmla="*/ 96 h 128"/>
              <a:gd name="T32" fmla="*/ 51 w 128"/>
              <a:gd name="T33" fmla="*/ 93 h 128"/>
              <a:gd name="T34" fmla="*/ 35 w 128"/>
              <a:gd name="T35" fmla="*/ 121 h 128"/>
              <a:gd name="T36" fmla="*/ 64 w 128"/>
              <a:gd name="T37" fmla="*/ 128 h 128"/>
              <a:gd name="T38" fmla="*/ 128 w 128"/>
              <a:gd name="T39" fmla="*/ 64 h 128"/>
              <a:gd name="T40" fmla="*/ 121 w 128"/>
              <a:gd name="T41" fmla="*/ 3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8" h="128">
                <a:moveTo>
                  <a:pt x="44" y="89"/>
                </a:moveTo>
                <a:cubicBezTo>
                  <a:pt x="28" y="117"/>
                  <a:pt x="28" y="117"/>
                  <a:pt x="28" y="117"/>
                </a:cubicBezTo>
                <a:cubicBezTo>
                  <a:pt x="11" y="106"/>
                  <a:pt x="0" y="86"/>
                  <a:pt x="0" y="64"/>
                </a:cubicBezTo>
                <a:cubicBezTo>
                  <a:pt x="0" y="30"/>
                  <a:pt x="26" y="2"/>
                  <a:pt x="60" y="0"/>
                </a:cubicBezTo>
                <a:cubicBezTo>
                  <a:pt x="60" y="32"/>
                  <a:pt x="60" y="32"/>
                  <a:pt x="60" y="32"/>
                </a:cubicBezTo>
                <a:cubicBezTo>
                  <a:pt x="44" y="34"/>
                  <a:pt x="32" y="48"/>
                  <a:pt x="32" y="64"/>
                </a:cubicBezTo>
                <a:cubicBezTo>
                  <a:pt x="32" y="74"/>
                  <a:pt x="37" y="83"/>
                  <a:pt x="44" y="89"/>
                </a:cubicBezTo>
                <a:close/>
                <a:moveTo>
                  <a:pt x="89" y="45"/>
                </a:moveTo>
                <a:cubicBezTo>
                  <a:pt x="117" y="29"/>
                  <a:pt x="117" y="29"/>
                  <a:pt x="117" y="29"/>
                </a:cubicBezTo>
                <a:cubicBezTo>
                  <a:pt x="106" y="12"/>
                  <a:pt x="88" y="1"/>
                  <a:pt x="68" y="0"/>
                </a:cubicBezTo>
                <a:cubicBezTo>
                  <a:pt x="68" y="32"/>
                  <a:pt x="68" y="32"/>
                  <a:pt x="68" y="32"/>
                </a:cubicBezTo>
                <a:cubicBezTo>
                  <a:pt x="76" y="33"/>
                  <a:pt x="84" y="38"/>
                  <a:pt x="89" y="45"/>
                </a:cubicBezTo>
                <a:moveTo>
                  <a:pt x="121" y="36"/>
                </a:moveTo>
                <a:cubicBezTo>
                  <a:pt x="93" y="52"/>
                  <a:pt x="93" y="52"/>
                  <a:pt x="93" y="52"/>
                </a:cubicBezTo>
                <a:cubicBezTo>
                  <a:pt x="95" y="55"/>
                  <a:pt x="96" y="60"/>
                  <a:pt x="96" y="64"/>
                </a:cubicBezTo>
                <a:cubicBezTo>
                  <a:pt x="96" y="82"/>
                  <a:pt x="81" y="96"/>
                  <a:pt x="64" y="96"/>
                </a:cubicBezTo>
                <a:cubicBezTo>
                  <a:pt x="59" y="96"/>
                  <a:pt x="55" y="95"/>
                  <a:pt x="51" y="93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44" y="126"/>
                  <a:pt x="53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54"/>
                  <a:pt x="125" y="44"/>
                  <a:pt x="121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400" tIns="33700" rIns="67400" bIns="3370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6694542" y="2934717"/>
            <a:ext cx="195990" cy="152790"/>
            <a:chOff x="7952673" y="3423504"/>
            <a:chExt cx="230132" cy="180243"/>
          </a:xfrm>
          <a:solidFill>
            <a:schemeClr val="bg1"/>
          </a:solidFill>
        </p:grpSpPr>
        <p:sp>
          <p:nvSpPr>
            <p:cNvPr id="18" name="Freeform 59"/>
            <p:cNvSpPr>
              <a:spLocks/>
            </p:cNvSpPr>
            <p:nvPr/>
          </p:nvSpPr>
          <p:spPr bwMode="auto">
            <a:xfrm>
              <a:off x="7952673" y="3423504"/>
              <a:ext cx="230132" cy="68396"/>
            </a:xfrm>
            <a:custGeom>
              <a:avLst/>
              <a:gdLst>
                <a:gd name="T0" fmla="*/ 55 w 121"/>
                <a:gd name="T1" fmla="*/ 2 h 36"/>
                <a:gd name="T2" fmla="*/ 119 w 121"/>
                <a:gd name="T3" fmla="*/ 25 h 36"/>
                <a:gd name="T4" fmla="*/ 119 w 121"/>
                <a:gd name="T5" fmla="*/ 34 h 36"/>
                <a:gd name="T6" fmla="*/ 110 w 121"/>
                <a:gd name="T7" fmla="*/ 34 h 36"/>
                <a:gd name="T8" fmla="*/ 56 w 121"/>
                <a:gd name="T9" fmla="*/ 14 h 36"/>
                <a:gd name="T10" fmla="*/ 11 w 121"/>
                <a:gd name="T11" fmla="*/ 34 h 36"/>
                <a:gd name="T12" fmla="*/ 7 w 121"/>
                <a:gd name="T13" fmla="*/ 36 h 36"/>
                <a:gd name="T14" fmla="*/ 1 w 121"/>
                <a:gd name="T15" fmla="*/ 28 h 36"/>
                <a:gd name="T16" fmla="*/ 3 w 121"/>
                <a:gd name="T17" fmla="*/ 25 h 36"/>
                <a:gd name="T18" fmla="*/ 55 w 121"/>
                <a:gd name="T1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36">
                  <a:moveTo>
                    <a:pt x="55" y="2"/>
                  </a:moveTo>
                  <a:cubicBezTo>
                    <a:pt x="78" y="0"/>
                    <a:pt x="102" y="9"/>
                    <a:pt x="119" y="25"/>
                  </a:cubicBezTo>
                  <a:cubicBezTo>
                    <a:pt x="121" y="28"/>
                    <a:pt x="121" y="32"/>
                    <a:pt x="119" y="34"/>
                  </a:cubicBezTo>
                  <a:cubicBezTo>
                    <a:pt x="116" y="36"/>
                    <a:pt x="112" y="36"/>
                    <a:pt x="110" y="34"/>
                  </a:cubicBezTo>
                  <a:cubicBezTo>
                    <a:pt x="96" y="20"/>
                    <a:pt x="76" y="13"/>
                    <a:pt x="56" y="14"/>
                  </a:cubicBezTo>
                  <a:cubicBezTo>
                    <a:pt x="39" y="15"/>
                    <a:pt x="23" y="22"/>
                    <a:pt x="11" y="34"/>
                  </a:cubicBezTo>
                  <a:cubicBezTo>
                    <a:pt x="10" y="35"/>
                    <a:pt x="9" y="36"/>
                    <a:pt x="7" y="36"/>
                  </a:cubicBezTo>
                  <a:cubicBezTo>
                    <a:pt x="3" y="36"/>
                    <a:pt x="0" y="32"/>
                    <a:pt x="1" y="28"/>
                  </a:cubicBezTo>
                  <a:cubicBezTo>
                    <a:pt x="1" y="27"/>
                    <a:pt x="2" y="26"/>
                    <a:pt x="3" y="25"/>
                  </a:cubicBezTo>
                  <a:cubicBezTo>
                    <a:pt x="17" y="11"/>
                    <a:pt x="36" y="3"/>
                    <a:pt x="5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0"/>
            <p:cNvSpPr>
              <a:spLocks/>
            </p:cNvSpPr>
            <p:nvPr/>
          </p:nvSpPr>
          <p:spPr bwMode="auto">
            <a:xfrm>
              <a:off x="7981641" y="3466956"/>
              <a:ext cx="173002" cy="57131"/>
            </a:xfrm>
            <a:custGeom>
              <a:avLst/>
              <a:gdLst>
                <a:gd name="T0" fmla="*/ 39 w 91"/>
                <a:gd name="T1" fmla="*/ 2 h 30"/>
                <a:gd name="T2" fmla="*/ 89 w 91"/>
                <a:gd name="T3" fmla="*/ 19 h 30"/>
                <a:gd name="T4" fmla="*/ 88 w 91"/>
                <a:gd name="T5" fmla="*/ 27 h 30"/>
                <a:gd name="T6" fmla="*/ 80 w 91"/>
                <a:gd name="T7" fmla="*/ 28 h 30"/>
                <a:gd name="T8" fmla="*/ 49 w 91"/>
                <a:gd name="T9" fmla="*/ 14 h 30"/>
                <a:gd name="T10" fmla="*/ 11 w 91"/>
                <a:gd name="T11" fmla="*/ 28 h 30"/>
                <a:gd name="T12" fmla="*/ 3 w 91"/>
                <a:gd name="T13" fmla="*/ 27 h 30"/>
                <a:gd name="T14" fmla="*/ 3 w 91"/>
                <a:gd name="T15" fmla="*/ 19 h 30"/>
                <a:gd name="T16" fmla="*/ 39 w 9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0">
                  <a:moveTo>
                    <a:pt x="39" y="2"/>
                  </a:moveTo>
                  <a:cubicBezTo>
                    <a:pt x="57" y="0"/>
                    <a:pt x="76" y="6"/>
                    <a:pt x="89" y="19"/>
                  </a:cubicBezTo>
                  <a:cubicBezTo>
                    <a:pt x="91" y="22"/>
                    <a:pt x="90" y="25"/>
                    <a:pt x="88" y="27"/>
                  </a:cubicBezTo>
                  <a:cubicBezTo>
                    <a:pt x="86" y="30"/>
                    <a:pt x="82" y="30"/>
                    <a:pt x="80" y="28"/>
                  </a:cubicBezTo>
                  <a:cubicBezTo>
                    <a:pt x="72" y="20"/>
                    <a:pt x="61" y="15"/>
                    <a:pt x="49" y="14"/>
                  </a:cubicBezTo>
                  <a:cubicBezTo>
                    <a:pt x="35" y="13"/>
                    <a:pt x="21" y="18"/>
                    <a:pt x="11" y="28"/>
                  </a:cubicBezTo>
                  <a:cubicBezTo>
                    <a:pt x="9" y="30"/>
                    <a:pt x="5" y="30"/>
                    <a:pt x="3" y="27"/>
                  </a:cubicBezTo>
                  <a:cubicBezTo>
                    <a:pt x="1" y="25"/>
                    <a:pt x="0" y="21"/>
                    <a:pt x="3" y="19"/>
                  </a:cubicBezTo>
                  <a:cubicBezTo>
                    <a:pt x="12" y="9"/>
                    <a:pt x="26" y="3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1"/>
            <p:cNvSpPr>
              <a:spLocks/>
            </p:cNvSpPr>
            <p:nvPr/>
          </p:nvSpPr>
          <p:spPr bwMode="auto">
            <a:xfrm>
              <a:off x="8009804" y="3510407"/>
              <a:ext cx="114261" cy="45866"/>
            </a:xfrm>
            <a:custGeom>
              <a:avLst/>
              <a:gdLst>
                <a:gd name="T0" fmla="*/ 27 w 60"/>
                <a:gd name="T1" fmla="*/ 1 h 24"/>
                <a:gd name="T2" fmla="*/ 58 w 60"/>
                <a:gd name="T3" fmla="*/ 13 h 24"/>
                <a:gd name="T4" fmla="*/ 58 w 60"/>
                <a:gd name="T5" fmla="*/ 21 h 24"/>
                <a:gd name="T6" fmla="*/ 49 w 60"/>
                <a:gd name="T7" fmla="*/ 21 h 24"/>
                <a:gd name="T8" fmla="*/ 32 w 60"/>
                <a:gd name="T9" fmla="*/ 14 h 24"/>
                <a:gd name="T10" fmla="*/ 12 w 60"/>
                <a:gd name="T11" fmla="*/ 21 h 24"/>
                <a:gd name="T12" fmla="*/ 7 w 60"/>
                <a:gd name="T13" fmla="*/ 23 h 24"/>
                <a:gd name="T14" fmla="*/ 3 w 60"/>
                <a:gd name="T15" fmla="*/ 13 h 24"/>
                <a:gd name="T16" fmla="*/ 27 w 60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4">
                  <a:moveTo>
                    <a:pt x="27" y="1"/>
                  </a:moveTo>
                  <a:cubicBezTo>
                    <a:pt x="38" y="0"/>
                    <a:pt x="50" y="5"/>
                    <a:pt x="58" y="13"/>
                  </a:cubicBezTo>
                  <a:cubicBezTo>
                    <a:pt x="60" y="15"/>
                    <a:pt x="60" y="19"/>
                    <a:pt x="58" y="21"/>
                  </a:cubicBezTo>
                  <a:cubicBezTo>
                    <a:pt x="55" y="24"/>
                    <a:pt x="51" y="24"/>
                    <a:pt x="49" y="21"/>
                  </a:cubicBezTo>
                  <a:cubicBezTo>
                    <a:pt x="45" y="17"/>
                    <a:pt x="38" y="14"/>
                    <a:pt x="32" y="14"/>
                  </a:cubicBezTo>
                  <a:cubicBezTo>
                    <a:pt x="25" y="13"/>
                    <a:pt x="18" y="16"/>
                    <a:pt x="12" y="21"/>
                  </a:cubicBezTo>
                  <a:cubicBezTo>
                    <a:pt x="11" y="22"/>
                    <a:pt x="9" y="23"/>
                    <a:pt x="7" y="23"/>
                  </a:cubicBezTo>
                  <a:cubicBezTo>
                    <a:pt x="3" y="23"/>
                    <a:pt x="0" y="17"/>
                    <a:pt x="3" y="13"/>
                  </a:cubicBezTo>
                  <a:cubicBezTo>
                    <a:pt x="9" y="7"/>
                    <a:pt x="18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2"/>
            <p:cNvSpPr>
              <a:spLocks/>
            </p:cNvSpPr>
            <p:nvPr/>
          </p:nvSpPr>
          <p:spPr bwMode="auto">
            <a:xfrm>
              <a:off x="8041991" y="3550640"/>
              <a:ext cx="51498" cy="53107"/>
            </a:xfrm>
            <a:custGeom>
              <a:avLst/>
              <a:gdLst>
                <a:gd name="T0" fmla="*/ 12 w 27"/>
                <a:gd name="T1" fmla="*/ 2 h 28"/>
                <a:gd name="T2" fmla="*/ 27 w 27"/>
                <a:gd name="T3" fmla="*/ 14 h 28"/>
                <a:gd name="T4" fmla="*/ 14 w 27"/>
                <a:gd name="T5" fmla="*/ 28 h 28"/>
                <a:gd name="T6" fmla="*/ 0 w 27"/>
                <a:gd name="T7" fmla="*/ 16 h 28"/>
                <a:gd name="T8" fmla="*/ 12 w 27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12" y="2"/>
                  </a:moveTo>
                  <a:cubicBezTo>
                    <a:pt x="19" y="0"/>
                    <a:pt x="26" y="6"/>
                    <a:pt x="27" y="14"/>
                  </a:cubicBezTo>
                  <a:cubicBezTo>
                    <a:pt x="27" y="21"/>
                    <a:pt x="21" y="28"/>
                    <a:pt x="14" y="28"/>
                  </a:cubicBezTo>
                  <a:cubicBezTo>
                    <a:pt x="7" y="28"/>
                    <a:pt x="1" y="23"/>
                    <a:pt x="0" y="16"/>
                  </a:cubicBezTo>
                  <a:cubicBezTo>
                    <a:pt x="0" y="9"/>
                    <a:pt x="5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2" name="Freeform 86"/>
          <p:cNvSpPr>
            <a:spLocks noEditPoints="1"/>
          </p:cNvSpPr>
          <p:nvPr/>
        </p:nvSpPr>
        <p:spPr bwMode="auto">
          <a:xfrm>
            <a:off x="7069223" y="2188542"/>
            <a:ext cx="180025" cy="179191"/>
          </a:xfrm>
          <a:custGeom>
            <a:avLst/>
            <a:gdLst>
              <a:gd name="T0" fmla="*/ 120 w 128"/>
              <a:gd name="T1" fmla="*/ 0 h 128"/>
              <a:gd name="T2" fmla="*/ 8 w 128"/>
              <a:gd name="T3" fmla="*/ 0 h 128"/>
              <a:gd name="T4" fmla="*/ 0 w 128"/>
              <a:gd name="T5" fmla="*/ 8 h 128"/>
              <a:gd name="T6" fmla="*/ 0 w 128"/>
              <a:gd name="T7" fmla="*/ 92 h 128"/>
              <a:gd name="T8" fmla="*/ 8 w 128"/>
              <a:gd name="T9" fmla="*/ 100 h 128"/>
              <a:gd name="T10" fmla="*/ 120 w 128"/>
              <a:gd name="T11" fmla="*/ 100 h 128"/>
              <a:gd name="T12" fmla="*/ 128 w 128"/>
              <a:gd name="T13" fmla="*/ 92 h 128"/>
              <a:gd name="T14" fmla="*/ 128 w 128"/>
              <a:gd name="T15" fmla="*/ 8 h 128"/>
              <a:gd name="T16" fmla="*/ 120 w 128"/>
              <a:gd name="T17" fmla="*/ 0 h 128"/>
              <a:gd name="T18" fmla="*/ 120 w 128"/>
              <a:gd name="T19" fmla="*/ 72 h 128"/>
              <a:gd name="T20" fmla="*/ 112 w 128"/>
              <a:gd name="T21" fmla="*/ 80 h 128"/>
              <a:gd name="T22" fmla="*/ 16 w 128"/>
              <a:gd name="T23" fmla="*/ 80 h 128"/>
              <a:gd name="T24" fmla="*/ 8 w 128"/>
              <a:gd name="T25" fmla="*/ 72 h 128"/>
              <a:gd name="T26" fmla="*/ 8 w 128"/>
              <a:gd name="T27" fmla="*/ 16 h 128"/>
              <a:gd name="T28" fmla="*/ 16 w 128"/>
              <a:gd name="T29" fmla="*/ 8 h 128"/>
              <a:gd name="T30" fmla="*/ 112 w 128"/>
              <a:gd name="T31" fmla="*/ 8 h 128"/>
              <a:gd name="T32" fmla="*/ 120 w 128"/>
              <a:gd name="T33" fmla="*/ 16 h 128"/>
              <a:gd name="T34" fmla="*/ 120 w 128"/>
              <a:gd name="T35" fmla="*/ 72 h 128"/>
              <a:gd name="T36" fmla="*/ 72 w 128"/>
              <a:gd name="T37" fmla="*/ 104 h 128"/>
              <a:gd name="T38" fmla="*/ 76 w 128"/>
              <a:gd name="T39" fmla="*/ 108 h 128"/>
              <a:gd name="T40" fmla="*/ 76 w 128"/>
              <a:gd name="T41" fmla="*/ 112 h 128"/>
              <a:gd name="T42" fmla="*/ 79 w 128"/>
              <a:gd name="T43" fmla="*/ 118 h 128"/>
              <a:gd name="T44" fmla="*/ 89 w 128"/>
              <a:gd name="T45" fmla="*/ 126 h 128"/>
              <a:gd name="T46" fmla="*/ 88 w 128"/>
              <a:gd name="T47" fmla="*/ 128 h 128"/>
              <a:gd name="T48" fmla="*/ 40 w 128"/>
              <a:gd name="T49" fmla="*/ 128 h 128"/>
              <a:gd name="T50" fmla="*/ 39 w 128"/>
              <a:gd name="T51" fmla="*/ 126 h 128"/>
              <a:gd name="T52" fmla="*/ 49 w 128"/>
              <a:gd name="T53" fmla="*/ 118 h 128"/>
              <a:gd name="T54" fmla="*/ 52 w 128"/>
              <a:gd name="T55" fmla="*/ 112 h 128"/>
              <a:gd name="T56" fmla="*/ 52 w 128"/>
              <a:gd name="T57" fmla="*/ 108 h 128"/>
              <a:gd name="T58" fmla="*/ 56 w 128"/>
              <a:gd name="T59" fmla="*/ 104 h 128"/>
              <a:gd name="T60" fmla="*/ 72 w 128"/>
              <a:gd name="T61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8" h="128">
                <a:moveTo>
                  <a:pt x="120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6"/>
                  <a:pt x="4" y="100"/>
                  <a:pt x="8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4" y="100"/>
                  <a:pt x="128" y="96"/>
                  <a:pt x="128" y="9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4"/>
                  <a:pt x="124" y="0"/>
                  <a:pt x="120" y="0"/>
                </a:cubicBezTo>
                <a:moveTo>
                  <a:pt x="120" y="72"/>
                </a:moveTo>
                <a:cubicBezTo>
                  <a:pt x="120" y="76"/>
                  <a:pt x="116" y="80"/>
                  <a:pt x="11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12" y="80"/>
                  <a:pt x="8" y="76"/>
                  <a:pt x="8" y="7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72"/>
                </a:lnTo>
                <a:close/>
                <a:moveTo>
                  <a:pt x="72" y="104"/>
                </a:moveTo>
                <a:cubicBezTo>
                  <a:pt x="74" y="104"/>
                  <a:pt x="76" y="106"/>
                  <a:pt x="76" y="108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6" y="114"/>
                  <a:pt x="77" y="117"/>
                  <a:pt x="79" y="118"/>
                </a:cubicBezTo>
                <a:cubicBezTo>
                  <a:pt x="89" y="126"/>
                  <a:pt x="89" y="126"/>
                  <a:pt x="89" y="126"/>
                </a:cubicBezTo>
                <a:cubicBezTo>
                  <a:pt x="91" y="127"/>
                  <a:pt x="90" y="128"/>
                  <a:pt x="88" y="128"/>
                </a:cubicBezTo>
                <a:cubicBezTo>
                  <a:pt x="40" y="128"/>
                  <a:pt x="40" y="128"/>
                  <a:pt x="40" y="128"/>
                </a:cubicBezTo>
                <a:cubicBezTo>
                  <a:pt x="38" y="128"/>
                  <a:pt x="37" y="127"/>
                  <a:pt x="39" y="126"/>
                </a:cubicBezTo>
                <a:cubicBezTo>
                  <a:pt x="49" y="118"/>
                  <a:pt x="49" y="118"/>
                  <a:pt x="49" y="118"/>
                </a:cubicBezTo>
                <a:cubicBezTo>
                  <a:pt x="51" y="117"/>
                  <a:pt x="52" y="114"/>
                  <a:pt x="52" y="112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2" y="106"/>
                  <a:pt x="54" y="104"/>
                  <a:pt x="56" y="104"/>
                </a:cubicBezTo>
                <a:lnTo>
                  <a:pt x="72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400" tIns="33700" rIns="67400" bIns="3370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TextBox 9"/>
          <p:cNvSpPr txBox="1"/>
          <p:nvPr/>
        </p:nvSpPr>
        <p:spPr>
          <a:xfrm>
            <a:off x="3175369" y="535348"/>
            <a:ext cx="4181666" cy="971100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准黑_GBK" panose="02000000000000000000" pitchFamily="2" charset="-122"/>
                <a:cs typeface="Arial" panose="020B0604020202020204" pitchFamily="34" charset="0"/>
              </a:rPr>
              <a:t>Thesis</a:t>
            </a:r>
            <a:endParaRPr lang="zh-CN" altLang="en-US" sz="4800" b="1" spc="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兰亭准黑_GBK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9C108CFD-9DF6-4155-A00F-0BA901453F18}"/>
              </a:ext>
            </a:extLst>
          </p:cNvPr>
          <p:cNvSpPr/>
          <p:nvPr/>
        </p:nvSpPr>
        <p:spPr>
          <a:xfrm rot="16200000" flipV="1">
            <a:off x="7513611" y="3559315"/>
            <a:ext cx="424731" cy="2550298"/>
          </a:xfrm>
          <a:custGeom>
            <a:avLst/>
            <a:gdLst>
              <a:gd name="connsiteX0" fmla="*/ 0 w 4428554"/>
              <a:gd name="connsiteY0" fmla="*/ 0 h 5005238"/>
              <a:gd name="connsiteX1" fmla="*/ 3093648 w 4428554"/>
              <a:gd name="connsiteY1" fmla="*/ 0 h 5005238"/>
              <a:gd name="connsiteX2" fmla="*/ 4428554 w 4428554"/>
              <a:gd name="connsiteY2" fmla="*/ 1894314 h 5005238"/>
              <a:gd name="connsiteX3" fmla="*/ 13960 w 4428554"/>
              <a:gd name="connsiteY3" fmla="*/ 5005238 h 5005238"/>
              <a:gd name="connsiteX4" fmla="*/ 0 w 4428554"/>
              <a:gd name="connsiteY4" fmla="*/ 4985428 h 50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554" h="5005238">
                <a:moveTo>
                  <a:pt x="0" y="0"/>
                </a:moveTo>
                <a:lnTo>
                  <a:pt x="3093648" y="0"/>
                </a:lnTo>
                <a:lnTo>
                  <a:pt x="4428554" y="1894314"/>
                </a:lnTo>
                <a:lnTo>
                  <a:pt x="13960" y="5005238"/>
                </a:lnTo>
                <a:lnTo>
                  <a:pt x="0" y="4985428"/>
                </a:lnTo>
                <a:close/>
              </a:path>
            </a:pathLst>
          </a:custGeom>
          <a:solidFill>
            <a:srgbClr val="6FC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F94714D4-F814-401A-A891-22DDB22A2886}"/>
              </a:ext>
            </a:extLst>
          </p:cNvPr>
          <p:cNvSpPr/>
          <p:nvPr/>
        </p:nvSpPr>
        <p:spPr>
          <a:xfrm rot="16200000" flipH="1">
            <a:off x="1207388" y="-1207610"/>
            <a:ext cx="482520" cy="2897293"/>
          </a:xfrm>
          <a:custGeom>
            <a:avLst/>
            <a:gdLst>
              <a:gd name="connsiteX0" fmla="*/ 0 w 4428554"/>
              <a:gd name="connsiteY0" fmla="*/ 0 h 5005238"/>
              <a:gd name="connsiteX1" fmla="*/ 3093648 w 4428554"/>
              <a:gd name="connsiteY1" fmla="*/ 0 h 5005238"/>
              <a:gd name="connsiteX2" fmla="*/ 4428554 w 4428554"/>
              <a:gd name="connsiteY2" fmla="*/ 1894314 h 5005238"/>
              <a:gd name="connsiteX3" fmla="*/ 13960 w 4428554"/>
              <a:gd name="connsiteY3" fmla="*/ 5005238 h 5005238"/>
              <a:gd name="connsiteX4" fmla="*/ 0 w 4428554"/>
              <a:gd name="connsiteY4" fmla="*/ 4985428 h 50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554" h="5005238">
                <a:moveTo>
                  <a:pt x="0" y="0"/>
                </a:moveTo>
                <a:lnTo>
                  <a:pt x="3093648" y="0"/>
                </a:lnTo>
                <a:lnTo>
                  <a:pt x="4428554" y="1894314"/>
                </a:lnTo>
                <a:lnTo>
                  <a:pt x="13960" y="5005238"/>
                </a:lnTo>
                <a:lnTo>
                  <a:pt x="0" y="4985428"/>
                </a:lnTo>
                <a:close/>
              </a:path>
            </a:pathLst>
          </a:custGeom>
          <a:solidFill>
            <a:srgbClr val="6FC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E658163-1238-4C28-B747-5F1387E17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964" y="241037"/>
            <a:ext cx="4196768" cy="48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5"/>
    </mc:Choice>
    <mc:Fallback xmlns="">
      <p:transition spd="slow" advTm="4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/>
          <p:cNvSpPr>
            <a:spLocks noEditPoints="1"/>
          </p:cNvSpPr>
          <p:nvPr/>
        </p:nvSpPr>
        <p:spPr bwMode="auto">
          <a:xfrm>
            <a:off x="3257599" y="1476399"/>
            <a:ext cx="2465933" cy="2460031"/>
          </a:xfrm>
          <a:custGeom>
            <a:avLst/>
            <a:gdLst>
              <a:gd name="T0" fmla="*/ 1043 w 1088"/>
              <a:gd name="T1" fmla="*/ 507 h 1090"/>
              <a:gd name="T2" fmla="*/ 1036 w 1088"/>
              <a:gd name="T3" fmla="*/ 455 h 1090"/>
              <a:gd name="T4" fmla="*/ 1024 w 1088"/>
              <a:gd name="T5" fmla="*/ 404 h 1090"/>
              <a:gd name="T6" fmla="*/ 1007 w 1088"/>
              <a:gd name="T7" fmla="*/ 355 h 1090"/>
              <a:gd name="T8" fmla="*/ 984 w 1088"/>
              <a:gd name="T9" fmla="*/ 307 h 1090"/>
              <a:gd name="T10" fmla="*/ 957 w 1088"/>
              <a:gd name="T11" fmla="*/ 263 h 1090"/>
              <a:gd name="T12" fmla="*/ 925 w 1088"/>
              <a:gd name="T13" fmla="*/ 221 h 1090"/>
              <a:gd name="T14" fmla="*/ 890 w 1088"/>
              <a:gd name="T15" fmla="*/ 183 h 1090"/>
              <a:gd name="T16" fmla="*/ 850 w 1088"/>
              <a:gd name="T17" fmla="*/ 149 h 1090"/>
              <a:gd name="T18" fmla="*/ 807 w 1088"/>
              <a:gd name="T19" fmla="*/ 119 h 1090"/>
              <a:gd name="T20" fmla="*/ 761 w 1088"/>
              <a:gd name="T21" fmla="*/ 93 h 1090"/>
              <a:gd name="T22" fmla="*/ 713 w 1088"/>
              <a:gd name="T23" fmla="*/ 73 h 1090"/>
              <a:gd name="T24" fmla="*/ 663 w 1088"/>
              <a:gd name="T25" fmla="*/ 58 h 1090"/>
              <a:gd name="T26" fmla="*/ 611 w 1088"/>
              <a:gd name="T27" fmla="*/ 48 h 1090"/>
              <a:gd name="T28" fmla="*/ 559 w 1088"/>
              <a:gd name="T29" fmla="*/ 44 h 1090"/>
              <a:gd name="T30" fmla="*/ 507 w 1088"/>
              <a:gd name="T31" fmla="*/ 45 h 1090"/>
              <a:gd name="T32" fmla="*/ 455 w 1088"/>
              <a:gd name="T33" fmla="*/ 52 h 1090"/>
              <a:gd name="T34" fmla="*/ 404 w 1088"/>
              <a:gd name="T35" fmla="*/ 64 h 1090"/>
              <a:gd name="T36" fmla="*/ 354 w 1088"/>
              <a:gd name="T37" fmla="*/ 81 h 1090"/>
              <a:gd name="T38" fmla="*/ 307 w 1088"/>
              <a:gd name="T39" fmla="*/ 104 h 1090"/>
              <a:gd name="T40" fmla="*/ 262 w 1088"/>
              <a:gd name="T41" fmla="*/ 131 h 1090"/>
              <a:gd name="T42" fmla="*/ 221 w 1088"/>
              <a:gd name="T43" fmla="*/ 163 h 1090"/>
              <a:gd name="T44" fmla="*/ 182 w 1088"/>
              <a:gd name="T45" fmla="*/ 199 h 1090"/>
              <a:gd name="T46" fmla="*/ 148 w 1088"/>
              <a:gd name="T47" fmla="*/ 238 h 1090"/>
              <a:gd name="T48" fmla="*/ 118 w 1088"/>
              <a:gd name="T49" fmla="*/ 282 h 1090"/>
              <a:gd name="T50" fmla="*/ 93 w 1088"/>
              <a:gd name="T51" fmla="*/ 328 h 1090"/>
              <a:gd name="T52" fmla="*/ 73 w 1088"/>
              <a:gd name="T53" fmla="*/ 376 h 1090"/>
              <a:gd name="T54" fmla="*/ 58 w 1088"/>
              <a:gd name="T55" fmla="*/ 426 h 1090"/>
              <a:gd name="T56" fmla="*/ 48 w 1088"/>
              <a:gd name="T57" fmla="*/ 478 h 1090"/>
              <a:gd name="T58" fmla="*/ 44 w 1088"/>
              <a:gd name="T59" fmla="*/ 530 h 1090"/>
              <a:gd name="T60" fmla="*/ 45 w 1088"/>
              <a:gd name="T61" fmla="*/ 582 h 1090"/>
              <a:gd name="T62" fmla="*/ 52 w 1088"/>
              <a:gd name="T63" fmla="*/ 634 h 1090"/>
              <a:gd name="T64" fmla="*/ 64 w 1088"/>
              <a:gd name="T65" fmla="*/ 686 h 1090"/>
              <a:gd name="T66" fmla="*/ 81 w 1088"/>
              <a:gd name="T67" fmla="*/ 735 h 1090"/>
              <a:gd name="T68" fmla="*/ 104 w 1088"/>
              <a:gd name="T69" fmla="*/ 782 h 1090"/>
              <a:gd name="T70" fmla="*/ 131 w 1088"/>
              <a:gd name="T71" fmla="*/ 827 h 1090"/>
              <a:gd name="T72" fmla="*/ 163 w 1088"/>
              <a:gd name="T73" fmla="*/ 869 h 1090"/>
              <a:gd name="T74" fmla="*/ 198 w 1088"/>
              <a:gd name="T75" fmla="*/ 907 h 1090"/>
              <a:gd name="T76" fmla="*/ 238 w 1088"/>
              <a:gd name="T77" fmla="*/ 941 h 1090"/>
              <a:gd name="T78" fmla="*/ 281 w 1088"/>
              <a:gd name="T79" fmla="*/ 971 h 1090"/>
              <a:gd name="T80" fmla="*/ 327 w 1088"/>
              <a:gd name="T81" fmla="*/ 996 h 1090"/>
              <a:gd name="T82" fmla="*/ 375 w 1088"/>
              <a:gd name="T83" fmla="*/ 1017 h 1090"/>
              <a:gd name="T84" fmla="*/ 425 w 1088"/>
              <a:gd name="T85" fmla="*/ 1032 h 1090"/>
              <a:gd name="T86" fmla="*/ 477 w 1088"/>
              <a:gd name="T87" fmla="*/ 1041 h 1090"/>
              <a:gd name="T88" fmla="*/ 529 w 1088"/>
              <a:gd name="T89" fmla="*/ 1046 h 1090"/>
              <a:gd name="T90" fmla="*/ 581 w 1088"/>
              <a:gd name="T91" fmla="*/ 1045 h 1090"/>
              <a:gd name="T92" fmla="*/ 633 w 1088"/>
              <a:gd name="T93" fmla="*/ 1038 h 1090"/>
              <a:gd name="T94" fmla="*/ 684 w 1088"/>
              <a:gd name="T95" fmla="*/ 1026 h 1090"/>
              <a:gd name="T96" fmla="*/ 734 w 1088"/>
              <a:gd name="T97" fmla="*/ 1009 h 1090"/>
              <a:gd name="T98" fmla="*/ 781 w 1088"/>
              <a:gd name="T99" fmla="*/ 986 h 1090"/>
              <a:gd name="T100" fmla="*/ 826 w 1088"/>
              <a:gd name="T101" fmla="*/ 959 h 1090"/>
              <a:gd name="T102" fmla="*/ 867 w 1088"/>
              <a:gd name="T103" fmla="*/ 927 h 1090"/>
              <a:gd name="T104" fmla="*/ 905 w 1088"/>
              <a:gd name="T105" fmla="*/ 891 h 1090"/>
              <a:gd name="T106" fmla="*/ 940 w 1088"/>
              <a:gd name="T107" fmla="*/ 851 h 1090"/>
              <a:gd name="T108" fmla="*/ 969 w 1088"/>
              <a:gd name="T109" fmla="*/ 808 h 1090"/>
              <a:gd name="T110" fmla="*/ 995 w 1088"/>
              <a:gd name="T111" fmla="*/ 762 h 1090"/>
              <a:gd name="T112" fmla="*/ 1015 w 1088"/>
              <a:gd name="T113" fmla="*/ 714 h 1090"/>
              <a:gd name="T114" fmla="*/ 1030 w 1088"/>
              <a:gd name="T115" fmla="*/ 664 h 1090"/>
              <a:gd name="T116" fmla="*/ 1040 w 1088"/>
              <a:gd name="T117" fmla="*/ 612 h 1090"/>
              <a:gd name="T118" fmla="*/ 1044 w 1088"/>
              <a:gd name="T119" fmla="*/ 5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88" h="1090">
                <a:moveTo>
                  <a:pt x="1078" y="557"/>
                </a:moveTo>
                <a:cubicBezTo>
                  <a:pt x="1080" y="556"/>
                  <a:pt x="1083" y="555"/>
                  <a:pt x="1085" y="553"/>
                </a:cubicBezTo>
                <a:cubicBezTo>
                  <a:pt x="1087" y="551"/>
                  <a:pt x="1088" y="548"/>
                  <a:pt x="1088" y="545"/>
                </a:cubicBezTo>
                <a:cubicBezTo>
                  <a:pt x="1088" y="542"/>
                  <a:pt x="1087" y="539"/>
                  <a:pt x="1085" y="537"/>
                </a:cubicBezTo>
                <a:cubicBezTo>
                  <a:pt x="1083" y="535"/>
                  <a:pt x="1080" y="533"/>
                  <a:pt x="1078" y="533"/>
                </a:cubicBezTo>
                <a:cubicBezTo>
                  <a:pt x="1074" y="533"/>
                  <a:pt x="1058" y="531"/>
                  <a:pt x="1044" y="530"/>
                </a:cubicBezTo>
                <a:cubicBezTo>
                  <a:pt x="1044" y="522"/>
                  <a:pt x="1043" y="515"/>
                  <a:pt x="1043" y="507"/>
                </a:cubicBezTo>
                <a:cubicBezTo>
                  <a:pt x="1057" y="505"/>
                  <a:pt x="1073" y="501"/>
                  <a:pt x="1076" y="501"/>
                </a:cubicBezTo>
                <a:cubicBezTo>
                  <a:pt x="1079" y="500"/>
                  <a:pt x="1081" y="498"/>
                  <a:pt x="1083" y="496"/>
                </a:cubicBezTo>
                <a:cubicBezTo>
                  <a:pt x="1084" y="494"/>
                  <a:pt x="1085" y="491"/>
                  <a:pt x="1085" y="488"/>
                </a:cubicBezTo>
                <a:cubicBezTo>
                  <a:pt x="1084" y="485"/>
                  <a:pt x="1083" y="482"/>
                  <a:pt x="1081" y="481"/>
                </a:cubicBezTo>
                <a:cubicBezTo>
                  <a:pt x="1079" y="479"/>
                  <a:pt x="1076" y="477"/>
                  <a:pt x="1073" y="477"/>
                </a:cubicBezTo>
                <a:cubicBezTo>
                  <a:pt x="1070" y="477"/>
                  <a:pt x="1054" y="478"/>
                  <a:pt x="1040" y="478"/>
                </a:cubicBezTo>
                <a:cubicBezTo>
                  <a:pt x="1039" y="470"/>
                  <a:pt x="1037" y="463"/>
                  <a:pt x="1036" y="455"/>
                </a:cubicBezTo>
                <a:cubicBezTo>
                  <a:pt x="1050" y="451"/>
                  <a:pt x="1065" y="446"/>
                  <a:pt x="1068" y="445"/>
                </a:cubicBezTo>
                <a:cubicBezTo>
                  <a:pt x="1071" y="444"/>
                  <a:pt x="1073" y="442"/>
                  <a:pt x="1075" y="440"/>
                </a:cubicBezTo>
                <a:cubicBezTo>
                  <a:pt x="1076" y="437"/>
                  <a:pt x="1076" y="435"/>
                  <a:pt x="1076" y="432"/>
                </a:cubicBezTo>
                <a:cubicBezTo>
                  <a:pt x="1075" y="429"/>
                  <a:pt x="1074" y="426"/>
                  <a:pt x="1071" y="425"/>
                </a:cubicBezTo>
                <a:cubicBezTo>
                  <a:pt x="1069" y="423"/>
                  <a:pt x="1066" y="422"/>
                  <a:pt x="1063" y="422"/>
                </a:cubicBezTo>
                <a:cubicBezTo>
                  <a:pt x="1060" y="423"/>
                  <a:pt x="1044" y="425"/>
                  <a:pt x="1030" y="426"/>
                </a:cubicBezTo>
                <a:cubicBezTo>
                  <a:pt x="1028" y="419"/>
                  <a:pt x="1026" y="412"/>
                  <a:pt x="1024" y="404"/>
                </a:cubicBezTo>
                <a:cubicBezTo>
                  <a:pt x="1037" y="399"/>
                  <a:pt x="1052" y="392"/>
                  <a:pt x="1055" y="391"/>
                </a:cubicBezTo>
                <a:cubicBezTo>
                  <a:pt x="1058" y="390"/>
                  <a:pt x="1060" y="388"/>
                  <a:pt x="1061" y="385"/>
                </a:cubicBezTo>
                <a:cubicBezTo>
                  <a:pt x="1062" y="382"/>
                  <a:pt x="1062" y="379"/>
                  <a:pt x="1061" y="377"/>
                </a:cubicBezTo>
                <a:cubicBezTo>
                  <a:pt x="1060" y="374"/>
                  <a:pt x="1058" y="372"/>
                  <a:pt x="1056" y="370"/>
                </a:cubicBezTo>
                <a:cubicBezTo>
                  <a:pt x="1054" y="369"/>
                  <a:pt x="1051" y="368"/>
                  <a:pt x="1048" y="369"/>
                </a:cubicBezTo>
                <a:cubicBezTo>
                  <a:pt x="1045" y="369"/>
                  <a:pt x="1029" y="373"/>
                  <a:pt x="1015" y="376"/>
                </a:cubicBezTo>
                <a:cubicBezTo>
                  <a:pt x="1012" y="369"/>
                  <a:pt x="1010" y="362"/>
                  <a:pt x="1007" y="355"/>
                </a:cubicBezTo>
                <a:cubicBezTo>
                  <a:pt x="1020" y="348"/>
                  <a:pt x="1033" y="340"/>
                  <a:pt x="1036" y="338"/>
                </a:cubicBezTo>
                <a:cubicBezTo>
                  <a:pt x="1039" y="337"/>
                  <a:pt x="1040" y="334"/>
                  <a:pt x="1041" y="332"/>
                </a:cubicBezTo>
                <a:cubicBezTo>
                  <a:pt x="1042" y="329"/>
                  <a:pt x="1042" y="326"/>
                  <a:pt x="1041" y="323"/>
                </a:cubicBezTo>
                <a:cubicBezTo>
                  <a:pt x="1039" y="321"/>
                  <a:pt x="1037" y="319"/>
                  <a:pt x="1035" y="317"/>
                </a:cubicBezTo>
                <a:cubicBezTo>
                  <a:pt x="1032" y="316"/>
                  <a:pt x="1029" y="316"/>
                  <a:pt x="1027" y="317"/>
                </a:cubicBezTo>
                <a:cubicBezTo>
                  <a:pt x="1024" y="318"/>
                  <a:pt x="1009" y="323"/>
                  <a:pt x="995" y="328"/>
                </a:cubicBezTo>
                <a:cubicBezTo>
                  <a:pt x="991" y="321"/>
                  <a:pt x="988" y="314"/>
                  <a:pt x="984" y="307"/>
                </a:cubicBezTo>
                <a:cubicBezTo>
                  <a:pt x="996" y="299"/>
                  <a:pt x="1009" y="290"/>
                  <a:pt x="1012" y="288"/>
                </a:cubicBezTo>
                <a:cubicBezTo>
                  <a:pt x="1014" y="286"/>
                  <a:pt x="1016" y="284"/>
                  <a:pt x="1016" y="281"/>
                </a:cubicBezTo>
                <a:cubicBezTo>
                  <a:pt x="1017" y="278"/>
                  <a:pt x="1016" y="275"/>
                  <a:pt x="1015" y="273"/>
                </a:cubicBezTo>
                <a:cubicBezTo>
                  <a:pt x="1013" y="270"/>
                  <a:pt x="1011" y="268"/>
                  <a:pt x="1008" y="267"/>
                </a:cubicBezTo>
                <a:cubicBezTo>
                  <a:pt x="1006" y="266"/>
                  <a:pt x="1003" y="266"/>
                  <a:pt x="1000" y="268"/>
                </a:cubicBezTo>
                <a:cubicBezTo>
                  <a:pt x="997" y="269"/>
                  <a:pt x="983" y="276"/>
                  <a:pt x="969" y="282"/>
                </a:cubicBezTo>
                <a:cubicBezTo>
                  <a:pt x="966" y="275"/>
                  <a:pt x="961" y="269"/>
                  <a:pt x="957" y="263"/>
                </a:cubicBezTo>
                <a:cubicBezTo>
                  <a:pt x="968" y="253"/>
                  <a:pt x="980" y="242"/>
                  <a:pt x="983" y="240"/>
                </a:cubicBezTo>
                <a:cubicBezTo>
                  <a:pt x="985" y="238"/>
                  <a:pt x="986" y="236"/>
                  <a:pt x="986" y="233"/>
                </a:cubicBezTo>
                <a:cubicBezTo>
                  <a:pt x="986" y="230"/>
                  <a:pt x="986" y="227"/>
                  <a:pt x="984" y="225"/>
                </a:cubicBezTo>
                <a:cubicBezTo>
                  <a:pt x="982" y="222"/>
                  <a:pt x="980" y="221"/>
                  <a:pt x="977" y="220"/>
                </a:cubicBezTo>
                <a:cubicBezTo>
                  <a:pt x="974" y="220"/>
                  <a:pt x="971" y="220"/>
                  <a:pt x="969" y="221"/>
                </a:cubicBezTo>
                <a:cubicBezTo>
                  <a:pt x="966" y="223"/>
                  <a:pt x="952" y="231"/>
                  <a:pt x="940" y="238"/>
                </a:cubicBezTo>
                <a:cubicBezTo>
                  <a:pt x="935" y="233"/>
                  <a:pt x="930" y="227"/>
                  <a:pt x="925" y="221"/>
                </a:cubicBezTo>
                <a:cubicBezTo>
                  <a:pt x="935" y="210"/>
                  <a:pt x="946" y="198"/>
                  <a:pt x="948" y="196"/>
                </a:cubicBezTo>
                <a:cubicBezTo>
                  <a:pt x="950" y="194"/>
                  <a:pt x="951" y="191"/>
                  <a:pt x="951" y="188"/>
                </a:cubicBezTo>
                <a:cubicBezTo>
                  <a:pt x="951" y="185"/>
                  <a:pt x="950" y="183"/>
                  <a:pt x="948" y="180"/>
                </a:cubicBezTo>
                <a:cubicBezTo>
                  <a:pt x="946" y="178"/>
                  <a:pt x="943" y="177"/>
                  <a:pt x="941" y="177"/>
                </a:cubicBezTo>
                <a:cubicBezTo>
                  <a:pt x="938" y="176"/>
                  <a:pt x="935" y="177"/>
                  <a:pt x="933" y="179"/>
                </a:cubicBezTo>
                <a:cubicBezTo>
                  <a:pt x="930" y="181"/>
                  <a:pt x="917" y="190"/>
                  <a:pt x="905" y="199"/>
                </a:cubicBezTo>
                <a:cubicBezTo>
                  <a:pt x="900" y="193"/>
                  <a:pt x="895" y="188"/>
                  <a:pt x="890" y="183"/>
                </a:cubicBezTo>
                <a:cubicBezTo>
                  <a:pt x="898" y="171"/>
                  <a:pt x="908" y="158"/>
                  <a:pt x="910" y="156"/>
                </a:cubicBezTo>
                <a:cubicBezTo>
                  <a:pt x="911" y="153"/>
                  <a:pt x="912" y="150"/>
                  <a:pt x="912" y="148"/>
                </a:cubicBezTo>
                <a:cubicBezTo>
                  <a:pt x="911" y="145"/>
                  <a:pt x="910" y="142"/>
                  <a:pt x="908" y="140"/>
                </a:cubicBezTo>
                <a:cubicBezTo>
                  <a:pt x="906" y="138"/>
                  <a:pt x="903" y="137"/>
                  <a:pt x="900" y="137"/>
                </a:cubicBezTo>
                <a:cubicBezTo>
                  <a:pt x="897" y="137"/>
                  <a:pt x="894" y="138"/>
                  <a:pt x="892" y="140"/>
                </a:cubicBezTo>
                <a:cubicBezTo>
                  <a:pt x="890" y="142"/>
                  <a:pt x="878" y="153"/>
                  <a:pt x="867" y="163"/>
                </a:cubicBezTo>
                <a:cubicBezTo>
                  <a:pt x="862" y="158"/>
                  <a:pt x="856" y="153"/>
                  <a:pt x="850" y="149"/>
                </a:cubicBezTo>
                <a:cubicBezTo>
                  <a:pt x="857" y="136"/>
                  <a:pt x="865" y="122"/>
                  <a:pt x="867" y="119"/>
                </a:cubicBezTo>
                <a:cubicBezTo>
                  <a:pt x="869" y="117"/>
                  <a:pt x="869" y="114"/>
                  <a:pt x="868" y="111"/>
                </a:cubicBezTo>
                <a:cubicBezTo>
                  <a:pt x="868" y="109"/>
                  <a:pt x="866" y="106"/>
                  <a:pt x="864" y="104"/>
                </a:cubicBezTo>
                <a:cubicBezTo>
                  <a:pt x="861" y="103"/>
                  <a:pt x="858" y="102"/>
                  <a:pt x="856" y="102"/>
                </a:cubicBezTo>
                <a:cubicBezTo>
                  <a:pt x="853" y="102"/>
                  <a:pt x="850" y="103"/>
                  <a:pt x="848" y="106"/>
                </a:cubicBezTo>
                <a:cubicBezTo>
                  <a:pt x="846" y="108"/>
                  <a:pt x="835" y="120"/>
                  <a:pt x="826" y="131"/>
                </a:cubicBezTo>
                <a:cubicBezTo>
                  <a:pt x="820" y="127"/>
                  <a:pt x="813" y="123"/>
                  <a:pt x="807" y="119"/>
                </a:cubicBezTo>
                <a:cubicBezTo>
                  <a:pt x="813" y="105"/>
                  <a:pt x="820" y="91"/>
                  <a:pt x="821" y="88"/>
                </a:cubicBezTo>
                <a:cubicBezTo>
                  <a:pt x="822" y="85"/>
                  <a:pt x="822" y="82"/>
                  <a:pt x="821" y="80"/>
                </a:cubicBezTo>
                <a:cubicBezTo>
                  <a:pt x="820" y="77"/>
                  <a:pt x="818" y="75"/>
                  <a:pt x="816" y="73"/>
                </a:cubicBezTo>
                <a:cubicBezTo>
                  <a:pt x="813" y="72"/>
                  <a:pt x="810" y="71"/>
                  <a:pt x="808" y="72"/>
                </a:cubicBezTo>
                <a:cubicBezTo>
                  <a:pt x="805" y="72"/>
                  <a:pt x="802" y="74"/>
                  <a:pt x="801" y="76"/>
                </a:cubicBezTo>
                <a:cubicBezTo>
                  <a:pt x="799" y="79"/>
                  <a:pt x="790" y="92"/>
                  <a:pt x="781" y="104"/>
                </a:cubicBezTo>
                <a:cubicBezTo>
                  <a:pt x="774" y="100"/>
                  <a:pt x="768" y="97"/>
                  <a:pt x="761" y="93"/>
                </a:cubicBezTo>
                <a:cubicBezTo>
                  <a:pt x="766" y="80"/>
                  <a:pt x="771" y="65"/>
                  <a:pt x="772" y="61"/>
                </a:cubicBezTo>
                <a:cubicBezTo>
                  <a:pt x="773" y="59"/>
                  <a:pt x="772" y="56"/>
                  <a:pt x="771" y="53"/>
                </a:cubicBezTo>
                <a:cubicBezTo>
                  <a:pt x="770" y="51"/>
                  <a:pt x="768" y="49"/>
                  <a:pt x="765" y="47"/>
                </a:cubicBezTo>
                <a:cubicBezTo>
                  <a:pt x="762" y="46"/>
                  <a:pt x="760" y="46"/>
                  <a:pt x="757" y="47"/>
                </a:cubicBezTo>
                <a:cubicBezTo>
                  <a:pt x="754" y="48"/>
                  <a:pt x="752" y="49"/>
                  <a:pt x="750" y="52"/>
                </a:cubicBezTo>
                <a:cubicBezTo>
                  <a:pt x="749" y="55"/>
                  <a:pt x="741" y="69"/>
                  <a:pt x="734" y="81"/>
                </a:cubicBezTo>
                <a:cubicBezTo>
                  <a:pt x="727" y="78"/>
                  <a:pt x="720" y="76"/>
                  <a:pt x="713" y="73"/>
                </a:cubicBezTo>
                <a:cubicBezTo>
                  <a:pt x="716" y="59"/>
                  <a:pt x="719" y="43"/>
                  <a:pt x="720" y="40"/>
                </a:cubicBezTo>
                <a:cubicBezTo>
                  <a:pt x="721" y="37"/>
                  <a:pt x="720" y="34"/>
                  <a:pt x="719" y="32"/>
                </a:cubicBezTo>
                <a:cubicBezTo>
                  <a:pt x="717" y="30"/>
                  <a:pt x="715" y="28"/>
                  <a:pt x="712" y="27"/>
                </a:cubicBezTo>
                <a:cubicBezTo>
                  <a:pt x="709" y="26"/>
                  <a:pt x="706" y="26"/>
                  <a:pt x="704" y="27"/>
                </a:cubicBezTo>
                <a:cubicBezTo>
                  <a:pt x="701" y="28"/>
                  <a:pt x="699" y="30"/>
                  <a:pt x="698" y="33"/>
                </a:cubicBezTo>
                <a:cubicBezTo>
                  <a:pt x="696" y="36"/>
                  <a:pt x="690" y="51"/>
                  <a:pt x="684" y="64"/>
                </a:cubicBezTo>
                <a:cubicBezTo>
                  <a:pt x="677" y="62"/>
                  <a:pt x="670" y="60"/>
                  <a:pt x="663" y="58"/>
                </a:cubicBezTo>
                <a:cubicBezTo>
                  <a:pt x="664" y="44"/>
                  <a:pt x="666" y="28"/>
                  <a:pt x="666" y="25"/>
                </a:cubicBezTo>
                <a:cubicBezTo>
                  <a:pt x="667" y="22"/>
                  <a:pt x="666" y="19"/>
                  <a:pt x="664" y="17"/>
                </a:cubicBezTo>
                <a:cubicBezTo>
                  <a:pt x="662" y="14"/>
                  <a:pt x="660" y="13"/>
                  <a:pt x="657" y="12"/>
                </a:cubicBezTo>
                <a:cubicBezTo>
                  <a:pt x="654" y="12"/>
                  <a:pt x="651" y="12"/>
                  <a:pt x="649" y="13"/>
                </a:cubicBezTo>
                <a:cubicBezTo>
                  <a:pt x="646" y="15"/>
                  <a:pt x="644" y="17"/>
                  <a:pt x="643" y="20"/>
                </a:cubicBezTo>
                <a:cubicBezTo>
                  <a:pt x="642" y="23"/>
                  <a:pt x="638" y="38"/>
                  <a:pt x="633" y="52"/>
                </a:cubicBezTo>
                <a:cubicBezTo>
                  <a:pt x="626" y="51"/>
                  <a:pt x="619" y="49"/>
                  <a:pt x="611" y="48"/>
                </a:cubicBezTo>
                <a:cubicBezTo>
                  <a:pt x="611" y="34"/>
                  <a:pt x="611" y="18"/>
                  <a:pt x="611" y="15"/>
                </a:cubicBezTo>
                <a:cubicBezTo>
                  <a:pt x="611" y="12"/>
                  <a:pt x="610" y="9"/>
                  <a:pt x="608" y="7"/>
                </a:cubicBezTo>
                <a:cubicBezTo>
                  <a:pt x="606" y="5"/>
                  <a:pt x="604" y="4"/>
                  <a:pt x="601" y="3"/>
                </a:cubicBezTo>
                <a:cubicBezTo>
                  <a:pt x="598" y="3"/>
                  <a:pt x="595" y="4"/>
                  <a:pt x="593" y="5"/>
                </a:cubicBezTo>
                <a:cubicBezTo>
                  <a:pt x="590" y="7"/>
                  <a:pt x="589" y="9"/>
                  <a:pt x="588" y="12"/>
                </a:cubicBezTo>
                <a:cubicBezTo>
                  <a:pt x="587" y="15"/>
                  <a:pt x="584" y="31"/>
                  <a:pt x="581" y="45"/>
                </a:cubicBezTo>
                <a:cubicBezTo>
                  <a:pt x="574" y="45"/>
                  <a:pt x="566" y="44"/>
                  <a:pt x="559" y="44"/>
                </a:cubicBezTo>
                <a:cubicBezTo>
                  <a:pt x="558" y="30"/>
                  <a:pt x="556" y="14"/>
                  <a:pt x="556" y="10"/>
                </a:cubicBezTo>
                <a:cubicBezTo>
                  <a:pt x="555" y="8"/>
                  <a:pt x="554" y="5"/>
                  <a:pt x="552" y="3"/>
                </a:cubicBezTo>
                <a:cubicBezTo>
                  <a:pt x="550" y="1"/>
                  <a:pt x="547" y="0"/>
                  <a:pt x="544" y="0"/>
                </a:cubicBezTo>
                <a:cubicBezTo>
                  <a:pt x="541" y="0"/>
                  <a:pt x="538" y="1"/>
                  <a:pt x="536" y="3"/>
                </a:cubicBezTo>
                <a:cubicBezTo>
                  <a:pt x="534" y="5"/>
                  <a:pt x="533" y="8"/>
                  <a:pt x="532" y="10"/>
                </a:cubicBezTo>
                <a:cubicBezTo>
                  <a:pt x="532" y="14"/>
                  <a:pt x="530" y="30"/>
                  <a:pt x="529" y="44"/>
                </a:cubicBezTo>
                <a:cubicBezTo>
                  <a:pt x="522" y="44"/>
                  <a:pt x="514" y="45"/>
                  <a:pt x="507" y="45"/>
                </a:cubicBezTo>
                <a:cubicBezTo>
                  <a:pt x="504" y="31"/>
                  <a:pt x="501" y="15"/>
                  <a:pt x="500" y="12"/>
                </a:cubicBezTo>
                <a:cubicBezTo>
                  <a:pt x="499" y="9"/>
                  <a:pt x="497" y="7"/>
                  <a:pt x="495" y="5"/>
                </a:cubicBezTo>
                <a:cubicBezTo>
                  <a:pt x="493" y="4"/>
                  <a:pt x="490" y="3"/>
                  <a:pt x="487" y="3"/>
                </a:cubicBezTo>
                <a:cubicBezTo>
                  <a:pt x="484" y="4"/>
                  <a:pt x="482" y="5"/>
                  <a:pt x="480" y="7"/>
                </a:cubicBezTo>
                <a:cubicBezTo>
                  <a:pt x="478" y="9"/>
                  <a:pt x="477" y="12"/>
                  <a:pt x="477" y="15"/>
                </a:cubicBezTo>
                <a:cubicBezTo>
                  <a:pt x="477" y="18"/>
                  <a:pt x="477" y="34"/>
                  <a:pt x="477" y="48"/>
                </a:cubicBezTo>
                <a:cubicBezTo>
                  <a:pt x="469" y="49"/>
                  <a:pt x="462" y="51"/>
                  <a:pt x="455" y="52"/>
                </a:cubicBezTo>
                <a:cubicBezTo>
                  <a:pt x="450" y="38"/>
                  <a:pt x="446" y="23"/>
                  <a:pt x="445" y="20"/>
                </a:cubicBezTo>
                <a:cubicBezTo>
                  <a:pt x="444" y="17"/>
                  <a:pt x="442" y="15"/>
                  <a:pt x="439" y="13"/>
                </a:cubicBezTo>
                <a:cubicBezTo>
                  <a:pt x="437" y="12"/>
                  <a:pt x="434" y="12"/>
                  <a:pt x="431" y="12"/>
                </a:cubicBezTo>
                <a:cubicBezTo>
                  <a:pt x="428" y="13"/>
                  <a:pt x="426" y="14"/>
                  <a:pt x="424" y="17"/>
                </a:cubicBezTo>
                <a:cubicBezTo>
                  <a:pt x="422" y="19"/>
                  <a:pt x="421" y="22"/>
                  <a:pt x="422" y="25"/>
                </a:cubicBezTo>
                <a:cubicBezTo>
                  <a:pt x="422" y="28"/>
                  <a:pt x="424" y="44"/>
                  <a:pt x="425" y="58"/>
                </a:cubicBezTo>
                <a:cubicBezTo>
                  <a:pt x="418" y="60"/>
                  <a:pt x="411" y="62"/>
                  <a:pt x="404" y="64"/>
                </a:cubicBezTo>
                <a:cubicBezTo>
                  <a:pt x="398" y="51"/>
                  <a:pt x="392" y="36"/>
                  <a:pt x="390" y="33"/>
                </a:cubicBezTo>
                <a:cubicBezTo>
                  <a:pt x="389" y="30"/>
                  <a:pt x="387" y="28"/>
                  <a:pt x="384" y="27"/>
                </a:cubicBezTo>
                <a:cubicBezTo>
                  <a:pt x="382" y="26"/>
                  <a:pt x="379" y="26"/>
                  <a:pt x="376" y="27"/>
                </a:cubicBezTo>
                <a:cubicBezTo>
                  <a:pt x="373" y="28"/>
                  <a:pt x="371" y="30"/>
                  <a:pt x="369" y="32"/>
                </a:cubicBezTo>
                <a:cubicBezTo>
                  <a:pt x="368" y="34"/>
                  <a:pt x="367" y="37"/>
                  <a:pt x="368" y="40"/>
                </a:cubicBezTo>
                <a:cubicBezTo>
                  <a:pt x="369" y="43"/>
                  <a:pt x="372" y="59"/>
                  <a:pt x="375" y="73"/>
                </a:cubicBezTo>
                <a:cubicBezTo>
                  <a:pt x="368" y="76"/>
                  <a:pt x="361" y="78"/>
                  <a:pt x="354" y="81"/>
                </a:cubicBezTo>
                <a:cubicBezTo>
                  <a:pt x="347" y="69"/>
                  <a:pt x="339" y="55"/>
                  <a:pt x="338" y="52"/>
                </a:cubicBezTo>
                <a:cubicBezTo>
                  <a:pt x="336" y="49"/>
                  <a:pt x="334" y="48"/>
                  <a:pt x="331" y="47"/>
                </a:cubicBezTo>
                <a:cubicBezTo>
                  <a:pt x="328" y="46"/>
                  <a:pt x="326" y="46"/>
                  <a:pt x="323" y="47"/>
                </a:cubicBezTo>
                <a:cubicBezTo>
                  <a:pt x="320" y="49"/>
                  <a:pt x="318" y="51"/>
                  <a:pt x="317" y="53"/>
                </a:cubicBezTo>
                <a:cubicBezTo>
                  <a:pt x="316" y="56"/>
                  <a:pt x="315" y="59"/>
                  <a:pt x="316" y="61"/>
                </a:cubicBezTo>
                <a:cubicBezTo>
                  <a:pt x="317" y="65"/>
                  <a:pt x="322" y="80"/>
                  <a:pt x="327" y="93"/>
                </a:cubicBezTo>
                <a:cubicBezTo>
                  <a:pt x="320" y="97"/>
                  <a:pt x="314" y="100"/>
                  <a:pt x="307" y="104"/>
                </a:cubicBezTo>
                <a:cubicBezTo>
                  <a:pt x="298" y="92"/>
                  <a:pt x="289" y="79"/>
                  <a:pt x="287" y="76"/>
                </a:cubicBezTo>
                <a:cubicBezTo>
                  <a:pt x="286" y="74"/>
                  <a:pt x="283" y="72"/>
                  <a:pt x="280" y="72"/>
                </a:cubicBezTo>
                <a:cubicBezTo>
                  <a:pt x="278" y="71"/>
                  <a:pt x="275" y="72"/>
                  <a:pt x="272" y="73"/>
                </a:cubicBezTo>
                <a:cubicBezTo>
                  <a:pt x="270" y="75"/>
                  <a:pt x="268" y="77"/>
                  <a:pt x="267" y="80"/>
                </a:cubicBezTo>
                <a:cubicBezTo>
                  <a:pt x="266" y="82"/>
                  <a:pt x="266" y="85"/>
                  <a:pt x="267" y="88"/>
                </a:cubicBezTo>
                <a:cubicBezTo>
                  <a:pt x="268" y="91"/>
                  <a:pt x="275" y="105"/>
                  <a:pt x="281" y="119"/>
                </a:cubicBezTo>
                <a:cubicBezTo>
                  <a:pt x="275" y="123"/>
                  <a:pt x="268" y="127"/>
                  <a:pt x="262" y="131"/>
                </a:cubicBezTo>
                <a:cubicBezTo>
                  <a:pt x="253" y="120"/>
                  <a:pt x="242" y="108"/>
                  <a:pt x="240" y="106"/>
                </a:cubicBezTo>
                <a:cubicBezTo>
                  <a:pt x="238" y="103"/>
                  <a:pt x="235" y="102"/>
                  <a:pt x="232" y="102"/>
                </a:cubicBezTo>
                <a:cubicBezTo>
                  <a:pt x="230" y="102"/>
                  <a:pt x="227" y="103"/>
                  <a:pt x="224" y="104"/>
                </a:cubicBezTo>
                <a:cubicBezTo>
                  <a:pt x="222" y="106"/>
                  <a:pt x="220" y="109"/>
                  <a:pt x="220" y="111"/>
                </a:cubicBezTo>
                <a:cubicBezTo>
                  <a:pt x="219" y="114"/>
                  <a:pt x="219" y="117"/>
                  <a:pt x="221" y="119"/>
                </a:cubicBezTo>
                <a:cubicBezTo>
                  <a:pt x="223" y="122"/>
                  <a:pt x="231" y="136"/>
                  <a:pt x="238" y="149"/>
                </a:cubicBezTo>
                <a:cubicBezTo>
                  <a:pt x="232" y="153"/>
                  <a:pt x="226" y="158"/>
                  <a:pt x="221" y="163"/>
                </a:cubicBezTo>
                <a:cubicBezTo>
                  <a:pt x="210" y="153"/>
                  <a:pt x="198" y="142"/>
                  <a:pt x="196" y="140"/>
                </a:cubicBezTo>
                <a:cubicBezTo>
                  <a:pt x="194" y="138"/>
                  <a:pt x="191" y="137"/>
                  <a:pt x="188" y="137"/>
                </a:cubicBezTo>
                <a:cubicBezTo>
                  <a:pt x="185" y="137"/>
                  <a:pt x="182" y="138"/>
                  <a:pt x="180" y="140"/>
                </a:cubicBezTo>
                <a:cubicBezTo>
                  <a:pt x="178" y="142"/>
                  <a:pt x="177" y="145"/>
                  <a:pt x="176" y="148"/>
                </a:cubicBezTo>
                <a:cubicBezTo>
                  <a:pt x="176" y="150"/>
                  <a:pt x="176" y="153"/>
                  <a:pt x="178" y="156"/>
                </a:cubicBezTo>
                <a:cubicBezTo>
                  <a:pt x="180" y="158"/>
                  <a:pt x="190" y="171"/>
                  <a:pt x="198" y="183"/>
                </a:cubicBezTo>
                <a:cubicBezTo>
                  <a:pt x="193" y="188"/>
                  <a:pt x="188" y="193"/>
                  <a:pt x="182" y="199"/>
                </a:cubicBezTo>
                <a:cubicBezTo>
                  <a:pt x="171" y="190"/>
                  <a:pt x="158" y="181"/>
                  <a:pt x="155" y="179"/>
                </a:cubicBezTo>
                <a:cubicBezTo>
                  <a:pt x="153" y="177"/>
                  <a:pt x="150" y="176"/>
                  <a:pt x="147" y="177"/>
                </a:cubicBezTo>
                <a:cubicBezTo>
                  <a:pt x="145" y="177"/>
                  <a:pt x="142" y="178"/>
                  <a:pt x="140" y="180"/>
                </a:cubicBezTo>
                <a:cubicBezTo>
                  <a:pt x="138" y="183"/>
                  <a:pt x="137" y="185"/>
                  <a:pt x="137" y="188"/>
                </a:cubicBezTo>
                <a:cubicBezTo>
                  <a:pt x="137" y="191"/>
                  <a:pt x="138" y="194"/>
                  <a:pt x="140" y="196"/>
                </a:cubicBezTo>
                <a:cubicBezTo>
                  <a:pt x="142" y="198"/>
                  <a:pt x="153" y="210"/>
                  <a:pt x="163" y="221"/>
                </a:cubicBezTo>
                <a:cubicBezTo>
                  <a:pt x="158" y="227"/>
                  <a:pt x="153" y="233"/>
                  <a:pt x="148" y="238"/>
                </a:cubicBezTo>
                <a:cubicBezTo>
                  <a:pt x="136" y="231"/>
                  <a:pt x="122" y="223"/>
                  <a:pt x="119" y="221"/>
                </a:cubicBezTo>
                <a:cubicBezTo>
                  <a:pt x="117" y="220"/>
                  <a:pt x="114" y="220"/>
                  <a:pt x="111" y="220"/>
                </a:cubicBezTo>
                <a:cubicBezTo>
                  <a:pt x="108" y="221"/>
                  <a:pt x="106" y="222"/>
                  <a:pt x="104" y="225"/>
                </a:cubicBezTo>
                <a:cubicBezTo>
                  <a:pt x="102" y="227"/>
                  <a:pt x="102" y="230"/>
                  <a:pt x="102" y="233"/>
                </a:cubicBezTo>
                <a:cubicBezTo>
                  <a:pt x="102" y="236"/>
                  <a:pt x="103" y="238"/>
                  <a:pt x="105" y="240"/>
                </a:cubicBezTo>
                <a:cubicBezTo>
                  <a:pt x="108" y="242"/>
                  <a:pt x="120" y="253"/>
                  <a:pt x="131" y="263"/>
                </a:cubicBezTo>
                <a:cubicBezTo>
                  <a:pt x="127" y="269"/>
                  <a:pt x="122" y="275"/>
                  <a:pt x="118" y="282"/>
                </a:cubicBezTo>
                <a:cubicBezTo>
                  <a:pt x="105" y="276"/>
                  <a:pt x="91" y="269"/>
                  <a:pt x="88" y="268"/>
                </a:cubicBezTo>
                <a:cubicBezTo>
                  <a:pt x="85" y="266"/>
                  <a:pt x="82" y="266"/>
                  <a:pt x="80" y="267"/>
                </a:cubicBezTo>
                <a:cubicBezTo>
                  <a:pt x="77" y="268"/>
                  <a:pt x="75" y="270"/>
                  <a:pt x="73" y="273"/>
                </a:cubicBezTo>
                <a:cubicBezTo>
                  <a:pt x="72" y="275"/>
                  <a:pt x="71" y="278"/>
                  <a:pt x="72" y="281"/>
                </a:cubicBezTo>
                <a:cubicBezTo>
                  <a:pt x="72" y="284"/>
                  <a:pt x="74" y="286"/>
                  <a:pt x="76" y="288"/>
                </a:cubicBezTo>
                <a:cubicBezTo>
                  <a:pt x="79" y="290"/>
                  <a:pt x="92" y="299"/>
                  <a:pt x="104" y="307"/>
                </a:cubicBezTo>
                <a:cubicBezTo>
                  <a:pt x="100" y="314"/>
                  <a:pt x="97" y="321"/>
                  <a:pt x="93" y="328"/>
                </a:cubicBezTo>
                <a:cubicBezTo>
                  <a:pt x="79" y="323"/>
                  <a:pt x="64" y="318"/>
                  <a:pt x="61" y="317"/>
                </a:cubicBezTo>
                <a:cubicBezTo>
                  <a:pt x="59" y="316"/>
                  <a:pt x="56" y="316"/>
                  <a:pt x="53" y="317"/>
                </a:cubicBezTo>
                <a:cubicBezTo>
                  <a:pt x="51" y="319"/>
                  <a:pt x="48" y="321"/>
                  <a:pt x="47" y="323"/>
                </a:cubicBezTo>
                <a:cubicBezTo>
                  <a:pt x="46" y="326"/>
                  <a:pt x="46" y="329"/>
                  <a:pt x="47" y="332"/>
                </a:cubicBezTo>
                <a:cubicBezTo>
                  <a:pt x="48" y="334"/>
                  <a:pt x="49" y="337"/>
                  <a:pt x="52" y="338"/>
                </a:cubicBezTo>
                <a:cubicBezTo>
                  <a:pt x="55" y="340"/>
                  <a:pt x="68" y="348"/>
                  <a:pt x="81" y="355"/>
                </a:cubicBezTo>
                <a:cubicBezTo>
                  <a:pt x="78" y="362"/>
                  <a:pt x="76" y="369"/>
                  <a:pt x="73" y="376"/>
                </a:cubicBezTo>
                <a:cubicBezTo>
                  <a:pt x="59" y="373"/>
                  <a:pt x="43" y="369"/>
                  <a:pt x="40" y="369"/>
                </a:cubicBezTo>
                <a:cubicBezTo>
                  <a:pt x="37" y="368"/>
                  <a:pt x="34" y="369"/>
                  <a:pt x="32" y="370"/>
                </a:cubicBezTo>
                <a:cubicBezTo>
                  <a:pt x="30" y="372"/>
                  <a:pt x="28" y="374"/>
                  <a:pt x="27" y="377"/>
                </a:cubicBezTo>
                <a:cubicBezTo>
                  <a:pt x="26" y="379"/>
                  <a:pt x="26" y="382"/>
                  <a:pt x="27" y="385"/>
                </a:cubicBezTo>
                <a:cubicBezTo>
                  <a:pt x="28" y="388"/>
                  <a:pt x="30" y="390"/>
                  <a:pt x="33" y="391"/>
                </a:cubicBezTo>
                <a:cubicBezTo>
                  <a:pt x="36" y="392"/>
                  <a:pt x="50" y="399"/>
                  <a:pt x="64" y="404"/>
                </a:cubicBezTo>
                <a:cubicBezTo>
                  <a:pt x="62" y="412"/>
                  <a:pt x="60" y="419"/>
                  <a:pt x="58" y="426"/>
                </a:cubicBezTo>
                <a:cubicBezTo>
                  <a:pt x="44" y="425"/>
                  <a:pt x="28" y="423"/>
                  <a:pt x="25" y="422"/>
                </a:cubicBezTo>
                <a:cubicBezTo>
                  <a:pt x="22" y="422"/>
                  <a:pt x="19" y="423"/>
                  <a:pt x="17" y="425"/>
                </a:cubicBezTo>
                <a:cubicBezTo>
                  <a:pt x="14" y="426"/>
                  <a:pt x="13" y="429"/>
                  <a:pt x="12" y="432"/>
                </a:cubicBezTo>
                <a:cubicBezTo>
                  <a:pt x="12" y="435"/>
                  <a:pt x="12" y="437"/>
                  <a:pt x="13" y="440"/>
                </a:cubicBezTo>
                <a:cubicBezTo>
                  <a:pt x="15" y="442"/>
                  <a:pt x="17" y="444"/>
                  <a:pt x="20" y="445"/>
                </a:cubicBezTo>
                <a:cubicBezTo>
                  <a:pt x="23" y="446"/>
                  <a:pt x="38" y="451"/>
                  <a:pt x="52" y="455"/>
                </a:cubicBezTo>
                <a:cubicBezTo>
                  <a:pt x="50" y="463"/>
                  <a:pt x="49" y="470"/>
                  <a:pt x="48" y="478"/>
                </a:cubicBezTo>
                <a:cubicBezTo>
                  <a:pt x="34" y="478"/>
                  <a:pt x="18" y="477"/>
                  <a:pt x="15" y="477"/>
                </a:cubicBezTo>
                <a:cubicBezTo>
                  <a:pt x="12" y="477"/>
                  <a:pt x="9" y="479"/>
                  <a:pt x="7" y="481"/>
                </a:cubicBezTo>
                <a:cubicBezTo>
                  <a:pt x="5" y="482"/>
                  <a:pt x="4" y="485"/>
                  <a:pt x="3" y="488"/>
                </a:cubicBezTo>
                <a:cubicBezTo>
                  <a:pt x="3" y="491"/>
                  <a:pt x="4" y="494"/>
                  <a:pt x="5" y="496"/>
                </a:cubicBezTo>
                <a:cubicBezTo>
                  <a:pt x="7" y="498"/>
                  <a:pt x="9" y="500"/>
                  <a:pt x="12" y="501"/>
                </a:cubicBezTo>
                <a:cubicBezTo>
                  <a:pt x="15" y="501"/>
                  <a:pt x="31" y="505"/>
                  <a:pt x="45" y="507"/>
                </a:cubicBezTo>
                <a:cubicBezTo>
                  <a:pt x="45" y="515"/>
                  <a:pt x="44" y="522"/>
                  <a:pt x="44" y="530"/>
                </a:cubicBezTo>
                <a:cubicBezTo>
                  <a:pt x="30" y="531"/>
                  <a:pt x="14" y="533"/>
                  <a:pt x="10" y="533"/>
                </a:cubicBezTo>
                <a:cubicBezTo>
                  <a:pt x="7" y="533"/>
                  <a:pt x="5" y="535"/>
                  <a:pt x="3" y="537"/>
                </a:cubicBezTo>
                <a:cubicBezTo>
                  <a:pt x="1" y="539"/>
                  <a:pt x="0" y="542"/>
                  <a:pt x="0" y="545"/>
                </a:cubicBezTo>
                <a:cubicBezTo>
                  <a:pt x="0" y="548"/>
                  <a:pt x="1" y="551"/>
                  <a:pt x="3" y="553"/>
                </a:cubicBezTo>
                <a:cubicBezTo>
                  <a:pt x="5" y="555"/>
                  <a:pt x="7" y="556"/>
                  <a:pt x="10" y="557"/>
                </a:cubicBezTo>
                <a:cubicBezTo>
                  <a:pt x="14" y="557"/>
                  <a:pt x="30" y="558"/>
                  <a:pt x="44" y="560"/>
                </a:cubicBezTo>
                <a:cubicBezTo>
                  <a:pt x="44" y="567"/>
                  <a:pt x="45" y="575"/>
                  <a:pt x="45" y="582"/>
                </a:cubicBezTo>
                <a:cubicBezTo>
                  <a:pt x="31" y="585"/>
                  <a:pt x="15" y="588"/>
                  <a:pt x="12" y="589"/>
                </a:cubicBezTo>
                <a:cubicBezTo>
                  <a:pt x="9" y="590"/>
                  <a:pt x="7" y="591"/>
                  <a:pt x="5" y="594"/>
                </a:cubicBezTo>
                <a:cubicBezTo>
                  <a:pt x="4" y="596"/>
                  <a:pt x="3" y="599"/>
                  <a:pt x="3" y="602"/>
                </a:cubicBezTo>
                <a:cubicBezTo>
                  <a:pt x="4" y="605"/>
                  <a:pt x="5" y="607"/>
                  <a:pt x="7" y="609"/>
                </a:cubicBezTo>
                <a:cubicBezTo>
                  <a:pt x="9" y="611"/>
                  <a:pt x="12" y="613"/>
                  <a:pt x="15" y="612"/>
                </a:cubicBezTo>
                <a:cubicBezTo>
                  <a:pt x="18" y="612"/>
                  <a:pt x="34" y="612"/>
                  <a:pt x="48" y="612"/>
                </a:cubicBezTo>
                <a:cubicBezTo>
                  <a:pt x="49" y="620"/>
                  <a:pt x="50" y="627"/>
                  <a:pt x="52" y="634"/>
                </a:cubicBezTo>
                <a:cubicBezTo>
                  <a:pt x="38" y="639"/>
                  <a:pt x="23" y="644"/>
                  <a:pt x="20" y="645"/>
                </a:cubicBezTo>
                <a:cubicBezTo>
                  <a:pt x="17" y="645"/>
                  <a:pt x="15" y="647"/>
                  <a:pt x="13" y="650"/>
                </a:cubicBezTo>
                <a:cubicBezTo>
                  <a:pt x="12" y="652"/>
                  <a:pt x="12" y="655"/>
                  <a:pt x="12" y="658"/>
                </a:cubicBezTo>
                <a:cubicBezTo>
                  <a:pt x="13" y="661"/>
                  <a:pt x="14" y="664"/>
                  <a:pt x="17" y="665"/>
                </a:cubicBezTo>
                <a:cubicBezTo>
                  <a:pt x="19" y="667"/>
                  <a:pt x="22" y="668"/>
                  <a:pt x="25" y="668"/>
                </a:cubicBezTo>
                <a:cubicBezTo>
                  <a:pt x="28" y="667"/>
                  <a:pt x="44" y="665"/>
                  <a:pt x="58" y="664"/>
                </a:cubicBezTo>
                <a:cubicBezTo>
                  <a:pt x="60" y="671"/>
                  <a:pt x="62" y="678"/>
                  <a:pt x="64" y="686"/>
                </a:cubicBezTo>
                <a:cubicBezTo>
                  <a:pt x="50" y="691"/>
                  <a:pt x="36" y="698"/>
                  <a:pt x="33" y="699"/>
                </a:cubicBezTo>
                <a:cubicBezTo>
                  <a:pt x="30" y="700"/>
                  <a:pt x="28" y="702"/>
                  <a:pt x="27" y="705"/>
                </a:cubicBezTo>
                <a:cubicBezTo>
                  <a:pt x="26" y="708"/>
                  <a:pt x="26" y="710"/>
                  <a:pt x="27" y="713"/>
                </a:cubicBezTo>
                <a:cubicBezTo>
                  <a:pt x="28" y="716"/>
                  <a:pt x="30" y="718"/>
                  <a:pt x="32" y="720"/>
                </a:cubicBezTo>
                <a:cubicBezTo>
                  <a:pt x="34" y="721"/>
                  <a:pt x="37" y="722"/>
                  <a:pt x="40" y="721"/>
                </a:cubicBezTo>
                <a:cubicBezTo>
                  <a:pt x="43" y="721"/>
                  <a:pt x="59" y="717"/>
                  <a:pt x="73" y="714"/>
                </a:cubicBezTo>
                <a:cubicBezTo>
                  <a:pt x="76" y="721"/>
                  <a:pt x="78" y="728"/>
                  <a:pt x="81" y="735"/>
                </a:cubicBezTo>
                <a:cubicBezTo>
                  <a:pt x="68" y="742"/>
                  <a:pt x="55" y="750"/>
                  <a:pt x="52" y="752"/>
                </a:cubicBezTo>
                <a:cubicBezTo>
                  <a:pt x="49" y="753"/>
                  <a:pt x="48" y="755"/>
                  <a:pt x="47" y="758"/>
                </a:cubicBezTo>
                <a:cubicBezTo>
                  <a:pt x="46" y="761"/>
                  <a:pt x="46" y="764"/>
                  <a:pt x="47" y="766"/>
                </a:cubicBezTo>
                <a:cubicBezTo>
                  <a:pt x="48" y="769"/>
                  <a:pt x="51" y="771"/>
                  <a:pt x="53" y="772"/>
                </a:cubicBezTo>
                <a:cubicBezTo>
                  <a:pt x="56" y="774"/>
                  <a:pt x="59" y="774"/>
                  <a:pt x="61" y="773"/>
                </a:cubicBezTo>
                <a:cubicBezTo>
                  <a:pt x="64" y="772"/>
                  <a:pt x="79" y="767"/>
                  <a:pt x="93" y="762"/>
                </a:cubicBezTo>
                <a:cubicBezTo>
                  <a:pt x="97" y="769"/>
                  <a:pt x="100" y="776"/>
                  <a:pt x="104" y="782"/>
                </a:cubicBezTo>
                <a:cubicBezTo>
                  <a:pt x="92" y="791"/>
                  <a:pt x="79" y="800"/>
                  <a:pt x="76" y="802"/>
                </a:cubicBezTo>
                <a:cubicBezTo>
                  <a:pt x="74" y="804"/>
                  <a:pt x="72" y="806"/>
                  <a:pt x="72" y="809"/>
                </a:cubicBezTo>
                <a:cubicBezTo>
                  <a:pt x="71" y="812"/>
                  <a:pt x="72" y="815"/>
                  <a:pt x="73" y="817"/>
                </a:cubicBezTo>
                <a:cubicBezTo>
                  <a:pt x="75" y="820"/>
                  <a:pt x="77" y="822"/>
                  <a:pt x="80" y="823"/>
                </a:cubicBezTo>
                <a:cubicBezTo>
                  <a:pt x="82" y="824"/>
                  <a:pt x="85" y="824"/>
                  <a:pt x="88" y="822"/>
                </a:cubicBezTo>
                <a:cubicBezTo>
                  <a:pt x="91" y="821"/>
                  <a:pt x="105" y="814"/>
                  <a:pt x="118" y="808"/>
                </a:cubicBezTo>
                <a:cubicBezTo>
                  <a:pt x="122" y="815"/>
                  <a:pt x="127" y="821"/>
                  <a:pt x="131" y="827"/>
                </a:cubicBezTo>
                <a:cubicBezTo>
                  <a:pt x="120" y="837"/>
                  <a:pt x="108" y="847"/>
                  <a:pt x="105" y="850"/>
                </a:cubicBezTo>
                <a:cubicBezTo>
                  <a:pt x="103" y="852"/>
                  <a:pt x="102" y="854"/>
                  <a:pt x="102" y="857"/>
                </a:cubicBezTo>
                <a:cubicBezTo>
                  <a:pt x="102" y="860"/>
                  <a:pt x="102" y="863"/>
                  <a:pt x="104" y="865"/>
                </a:cubicBezTo>
                <a:cubicBezTo>
                  <a:pt x="106" y="867"/>
                  <a:pt x="108" y="869"/>
                  <a:pt x="111" y="870"/>
                </a:cubicBezTo>
                <a:cubicBezTo>
                  <a:pt x="114" y="870"/>
                  <a:pt x="117" y="870"/>
                  <a:pt x="119" y="869"/>
                </a:cubicBezTo>
                <a:cubicBezTo>
                  <a:pt x="122" y="867"/>
                  <a:pt x="136" y="859"/>
                  <a:pt x="148" y="851"/>
                </a:cubicBezTo>
                <a:cubicBezTo>
                  <a:pt x="153" y="857"/>
                  <a:pt x="158" y="863"/>
                  <a:pt x="163" y="869"/>
                </a:cubicBezTo>
                <a:cubicBezTo>
                  <a:pt x="153" y="880"/>
                  <a:pt x="142" y="891"/>
                  <a:pt x="140" y="894"/>
                </a:cubicBezTo>
                <a:cubicBezTo>
                  <a:pt x="138" y="896"/>
                  <a:pt x="137" y="899"/>
                  <a:pt x="137" y="902"/>
                </a:cubicBezTo>
                <a:cubicBezTo>
                  <a:pt x="137" y="904"/>
                  <a:pt x="138" y="907"/>
                  <a:pt x="140" y="909"/>
                </a:cubicBezTo>
                <a:cubicBezTo>
                  <a:pt x="142" y="912"/>
                  <a:pt x="145" y="913"/>
                  <a:pt x="147" y="913"/>
                </a:cubicBezTo>
                <a:cubicBezTo>
                  <a:pt x="150" y="914"/>
                  <a:pt x="153" y="913"/>
                  <a:pt x="155" y="911"/>
                </a:cubicBezTo>
                <a:cubicBezTo>
                  <a:pt x="158" y="909"/>
                  <a:pt x="171" y="900"/>
                  <a:pt x="182" y="891"/>
                </a:cubicBezTo>
                <a:cubicBezTo>
                  <a:pt x="188" y="897"/>
                  <a:pt x="193" y="902"/>
                  <a:pt x="198" y="907"/>
                </a:cubicBezTo>
                <a:cubicBezTo>
                  <a:pt x="190" y="919"/>
                  <a:pt x="180" y="932"/>
                  <a:pt x="178" y="934"/>
                </a:cubicBezTo>
                <a:cubicBezTo>
                  <a:pt x="176" y="937"/>
                  <a:pt x="176" y="940"/>
                  <a:pt x="176" y="942"/>
                </a:cubicBezTo>
                <a:cubicBezTo>
                  <a:pt x="177" y="945"/>
                  <a:pt x="178" y="948"/>
                  <a:pt x="180" y="950"/>
                </a:cubicBezTo>
                <a:cubicBezTo>
                  <a:pt x="182" y="952"/>
                  <a:pt x="185" y="953"/>
                  <a:pt x="188" y="953"/>
                </a:cubicBezTo>
                <a:cubicBezTo>
                  <a:pt x="191" y="953"/>
                  <a:pt x="194" y="952"/>
                  <a:pt x="196" y="950"/>
                </a:cubicBezTo>
                <a:cubicBezTo>
                  <a:pt x="198" y="948"/>
                  <a:pt x="210" y="937"/>
                  <a:pt x="221" y="927"/>
                </a:cubicBezTo>
                <a:cubicBezTo>
                  <a:pt x="226" y="932"/>
                  <a:pt x="232" y="937"/>
                  <a:pt x="238" y="941"/>
                </a:cubicBezTo>
                <a:cubicBezTo>
                  <a:pt x="231" y="954"/>
                  <a:pt x="223" y="968"/>
                  <a:pt x="221" y="970"/>
                </a:cubicBezTo>
                <a:cubicBezTo>
                  <a:pt x="219" y="973"/>
                  <a:pt x="219" y="976"/>
                  <a:pt x="220" y="979"/>
                </a:cubicBezTo>
                <a:cubicBezTo>
                  <a:pt x="220" y="981"/>
                  <a:pt x="222" y="984"/>
                  <a:pt x="224" y="986"/>
                </a:cubicBezTo>
                <a:cubicBezTo>
                  <a:pt x="227" y="987"/>
                  <a:pt x="230" y="988"/>
                  <a:pt x="232" y="988"/>
                </a:cubicBezTo>
                <a:cubicBezTo>
                  <a:pt x="235" y="988"/>
                  <a:pt x="238" y="986"/>
                  <a:pt x="240" y="984"/>
                </a:cubicBezTo>
                <a:cubicBezTo>
                  <a:pt x="242" y="982"/>
                  <a:pt x="253" y="970"/>
                  <a:pt x="262" y="959"/>
                </a:cubicBezTo>
                <a:cubicBezTo>
                  <a:pt x="268" y="963"/>
                  <a:pt x="275" y="967"/>
                  <a:pt x="281" y="971"/>
                </a:cubicBezTo>
                <a:cubicBezTo>
                  <a:pt x="275" y="984"/>
                  <a:pt x="268" y="999"/>
                  <a:pt x="267" y="1002"/>
                </a:cubicBezTo>
                <a:cubicBezTo>
                  <a:pt x="266" y="1005"/>
                  <a:pt x="266" y="1008"/>
                  <a:pt x="267" y="1010"/>
                </a:cubicBezTo>
                <a:cubicBezTo>
                  <a:pt x="268" y="1013"/>
                  <a:pt x="270" y="1015"/>
                  <a:pt x="272" y="1017"/>
                </a:cubicBezTo>
                <a:cubicBezTo>
                  <a:pt x="275" y="1018"/>
                  <a:pt x="278" y="1019"/>
                  <a:pt x="280" y="1018"/>
                </a:cubicBezTo>
                <a:cubicBezTo>
                  <a:pt x="283" y="1018"/>
                  <a:pt x="286" y="1016"/>
                  <a:pt x="287" y="1014"/>
                </a:cubicBezTo>
                <a:cubicBezTo>
                  <a:pt x="289" y="1011"/>
                  <a:pt x="298" y="998"/>
                  <a:pt x="307" y="986"/>
                </a:cubicBezTo>
                <a:cubicBezTo>
                  <a:pt x="314" y="990"/>
                  <a:pt x="320" y="993"/>
                  <a:pt x="327" y="996"/>
                </a:cubicBezTo>
                <a:cubicBezTo>
                  <a:pt x="322" y="1010"/>
                  <a:pt x="317" y="1025"/>
                  <a:pt x="316" y="1028"/>
                </a:cubicBezTo>
                <a:cubicBezTo>
                  <a:pt x="315" y="1031"/>
                  <a:pt x="316" y="1034"/>
                  <a:pt x="317" y="1037"/>
                </a:cubicBezTo>
                <a:cubicBezTo>
                  <a:pt x="318" y="1039"/>
                  <a:pt x="320" y="1041"/>
                  <a:pt x="323" y="1042"/>
                </a:cubicBezTo>
                <a:cubicBezTo>
                  <a:pt x="326" y="1044"/>
                  <a:pt x="328" y="1044"/>
                  <a:pt x="331" y="1043"/>
                </a:cubicBezTo>
                <a:cubicBezTo>
                  <a:pt x="334" y="1042"/>
                  <a:pt x="336" y="1041"/>
                  <a:pt x="338" y="1038"/>
                </a:cubicBezTo>
                <a:cubicBezTo>
                  <a:pt x="339" y="1035"/>
                  <a:pt x="347" y="1021"/>
                  <a:pt x="354" y="1009"/>
                </a:cubicBezTo>
                <a:cubicBezTo>
                  <a:pt x="361" y="1011"/>
                  <a:pt x="368" y="1014"/>
                  <a:pt x="375" y="1017"/>
                </a:cubicBezTo>
                <a:cubicBezTo>
                  <a:pt x="372" y="1031"/>
                  <a:pt x="369" y="1046"/>
                  <a:pt x="368" y="1050"/>
                </a:cubicBezTo>
                <a:cubicBezTo>
                  <a:pt x="367" y="1052"/>
                  <a:pt x="368" y="1055"/>
                  <a:pt x="369" y="1058"/>
                </a:cubicBezTo>
                <a:cubicBezTo>
                  <a:pt x="371" y="1060"/>
                  <a:pt x="373" y="1062"/>
                  <a:pt x="376" y="1063"/>
                </a:cubicBezTo>
                <a:cubicBezTo>
                  <a:pt x="379" y="1064"/>
                  <a:pt x="382" y="1064"/>
                  <a:pt x="384" y="1063"/>
                </a:cubicBezTo>
                <a:cubicBezTo>
                  <a:pt x="387" y="1062"/>
                  <a:pt x="389" y="1060"/>
                  <a:pt x="390" y="1057"/>
                </a:cubicBezTo>
                <a:cubicBezTo>
                  <a:pt x="392" y="1054"/>
                  <a:pt x="398" y="1039"/>
                  <a:pt x="404" y="1026"/>
                </a:cubicBezTo>
                <a:cubicBezTo>
                  <a:pt x="411" y="1028"/>
                  <a:pt x="418" y="1030"/>
                  <a:pt x="425" y="1032"/>
                </a:cubicBezTo>
                <a:cubicBezTo>
                  <a:pt x="424" y="1046"/>
                  <a:pt x="422" y="1062"/>
                  <a:pt x="422" y="1065"/>
                </a:cubicBezTo>
                <a:cubicBezTo>
                  <a:pt x="421" y="1068"/>
                  <a:pt x="422" y="1071"/>
                  <a:pt x="424" y="1073"/>
                </a:cubicBezTo>
                <a:cubicBezTo>
                  <a:pt x="426" y="1075"/>
                  <a:pt x="428" y="1077"/>
                  <a:pt x="431" y="1078"/>
                </a:cubicBezTo>
                <a:cubicBezTo>
                  <a:pt x="434" y="1078"/>
                  <a:pt x="437" y="1078"/>
                  <a:pt x="439" y="1076"/>
                </a:cubicBezTo>
                <a:cubicBezTo>
                  <a:pt x="442" y="1075"/>
                  <a:pt x="444" y="1073"/>
                  <a:pt x="445" y="1070"/>
                </a:cubicBezTo>
                <a:cubicBezTo>
                  <a:pt x="446" y="1067"/>
                  <a:pt x="450" y="1052"/>
                  <a:pt x="455" y="1038"/>
                </a:cubicBezTo>
                <a:cubicBezTo>
                  <a:pt x="462" y="1039"/>
                  <a:pt x="469" y="1040"/>
                  <a:pt x="477" y="1041"/>
                </a:cubicBezTo>
                <a:cubicBezTo>
                  <a:pt x="477" y="1056"/>
                  <a:pt x="477" y="1072"/>
                  <a:pt x="477" y="1075"/>
                </a:cubicBezTo>
                <a:cubicBezTo>
                  <a:pt x="477" y="1078"/>
                  <a:pt x="478" y="1081"/>
                  <a:pt x="480" y="1083"/>
                </a:cubicBezTo>
                <a:cubicBezTo>
                  <a:pt x="482" y="1085"/>
                  <a:pt x="484" y="1086"/>
                  <a:pt x="487" y="1087"/>
                </a:cubicBezTo>
                <a:cubicBezTo>
                  <a:pt x="490" y="1087"/>
                  <a:pt x="493" y="1086"/>
                  <a:pt x="495" y="1085"/>
                </a:cubicBezTo>
                <a:cubicBezTo>
                  <a:pt x="497" y="1083"/>
                  <a:pt x="499" y="1081"/>
                  <a:pt x="500" y="1078"/>
                </a:cubicBezTo>
                <a:cubicBezTo>
                  <a:pt x="501" y="1074"/>
                  <a:pt x="504" y="1059"/>
                  <a:pt x="507" y="1045"/>
                </a:cubicBezTo>
                <a:cubicBezTo>
                  <a:pt x="514" y="1045"/>
                  <a:pt x="522" y="1045"/>
                  <a:pt x="529" y="1046"/>
                </a:cubicBezTo>
                <a:cubicBezTo>
                  <a:pt x="530" y="1060"/>
                  <a:pt x="532" y="1076"/>
                  <a:pt x="532" y="1079"/>
                </a:cubicBezTo>
                <a:cubicBezTo>
                  <a:pt x="533" y="1082"/>
                  <a:pt x="534" y="1085"/>
                  <a:pt x="536" y="1087"/>
                </a:cubicBezTo>
                <a:cubicBezTo>
                  <a:pt x="538" y="1089"/>
                  <a:pt x="541" y="1090"/>
                  <a:pt x="544" y="1090"/>
                </a:cubicBezTo>
                <a:cubicBezTo>
                  <a:pt x="547" y="1090"/>
                  <a:pt x="550" y="1088"/>
                  <a:pt x="552" y="1087"/>
                </a:cubicBezTo>
                <a:cubicBezTo>
                  <a:pt x="554" y="1085"/>
                  <a:pt x="555" y="1082"/>
                  <a:pt x="556" y="1079"/>
                </a:cubicBezTo>
                <a:cubicBezTo>
                  <a:pt x="556" y="1076"/>
                  <a:pt x="558" y="1060"/>
                  <a:pt x="559" y="1046"/>
                </a:cubicBezTo>
                <a:cubicBezTo>
                  <a:pt x="566" y="1045"/>
                  <a:pt x="574" y="1045"/>
                  <a:pt x="581" y="1045"/>
                </a:cubicBezTo>
                <a:cubicBezTo>
                  <a:pt x="584" y="1059"/>
                  <a:pt x="587" y="1074"/>
                  <a:pt x="588" y="1078"/>
                </a:cubicBezTo>
                <a:cubicBezTo>
                  <a:pt x="589" y="1081"/>
                  <a:pt x="590" y="1083"/>
                  <a:pt x="593" y="1085"/>
                </a:cubicBezTo>
                <a:cubicBezTo>
                  <a:pt x="595" y="1086"/>
                  <a:pt x="598" y="1087"/>
                  <a:pt x="601" y="1087"/>
                </a:cubicBezTo>
                <a:cubicBezTo>
                  <a:pt x="604" y="1086"/>
                  <a:pt x="606" y="1085"/>
                  <a:pt x="608" y="1083"/>
                </a:cubicBezTo>
                <a:cubicBezTo>
                  <a:pt x="610" y="1081"/>
                  <a:pt x="611" y="1078"/>
                  <a:pt x="611" y="1075"/>
                </a:cubicBezTo>
                <a:cubicBezTo>
                  <a:pt x="611" y="1072"/>
                  <a:pt x="611" y="1056"/>
                  <a:pt x="611" y="1041"/>
                </a:cubicBezTo>
                <a:cubicBezTo>
                  <a:pt x="619" y="1040"/>
                  <a:pt x="626" y="1039"/>
                  <a:pt x="633" y="1038"/>
                </a:cubicBezTo>
                <a:cubicBezTo>
                  <a:pt x="638" y="1052"/>
                  <a:pt x="642" y="1067"/>
                  <a:pt x="643" y="1070"/>
                </a:cubicBezTo>
                <a:cubicBezTo>
                  <a:pt x="644" y="1073"/>
                  <a:pt x="646" y="1075"/>
                  <a:pt x="649" y="1076"/>
                </a:cubicBezTo>
                <a:cubicBezTo>
                  <a:pt x="651" y="1078"/>
                  <a:pt x="654" y="1078"/>
                  <a:pt x="657" y="1078"/>
                </a:cubicBezTo>
                <a:cubicBezTo>
                  <a:pt x="660" y="1077"/>
                  <a:pt x="662" y="1075"/>
                  <a:pt x="664" y="1073"/>
                </a:cubicBezTo>
                <a:cubicBezTo>
                  <a:pt x="666" y="1071"/>
                  <a:pt x="667" y="1068"/>
                  <a:pt x="666" y="1065"/>
                </a:cubicBezTo>
                <a:cubicBezTo>
                  <a:pt x="666" y="1062"/>
                  <a:pt x="664" y="1046"/>
                  <a:pt x="663" y="1032"/>
                </a:cubicBezTo>
                <a:cubicBezTo>
                  <a:pt x="670" y="1030"/>
                  <a:pt x="677" y="1028"/>
                  <a:pt x="684" y="1026"/>
                </a:cubicBezTo>
                <a:cubicBezTo>
                  <a:pt x="690" y="1039"/>
                  <a:pt x="696" y="1054"/>
                  <a:pt x="698" y="1057"/>
                </a:cubicBezTo>
                <a:cubicBezTo>
                  <a:pt x="699" y="1060"/>
                  <a:pt x="701" y="1062"/>
                  <a:pt x="704" y="1063"/>
                </a:cubicBezTo>
                <a:cubicBezTo>
                  <a:pt x="706" y="1064"/>
                  <a:pt x="709" y="1064"/>
                  <a:pt x="712" y="1063"/>
                </a:cubicBezTo>
                <a:cubicBezTo>
                  <a:pt x="715" y="1062"/>
                  <a:pt x="717" y="1060"/>
                  <a:pt x="719" y="1058"/>
                </a:cubicBezTo>
                <a:cubicBezTo>
                  <a:pt x="720" y="1055"/>
                  <a:pt x="721" y="1052"/>
                  <a:pt x="720" y="1050"/>
                </a:cubicBezTo>
                <a:cubicBezTo>
                  <a:pt x="719" y="1046"/>
                  <a:pt x="716" y="1031"/>
                  <a:pt x="713" y="1017"/>
                </a:cubicBezTo>
                <a:cubicBezTo>
                  <a:pt x="720" y="1014"/>
                  <a:pt x="727" y="1011"/>
                  <a:pt x="734" y="1009"/>
                </a:cubicBezTo>
                <a:cubicBezTo>
                  <a:pt x="741" y="1021"/>
                  <a:pt x="749" y="1035"/>
                  <a:pt x="750" y="1038"/>
                </a:cubicBezTo>
                <a:cubicBezTo>
                  <a:pt x="752" y="1041"/>
                  <a:pt x="754" y="1042"/>
                  <a:pt x="757" y="1043"/>
                </a:cubicBezTo>
                <a:cubicBezTo>
                  <a:pt x="760" y="1044"/>
                  <a:pt x="762" y="1044"/>
                  <a:pt x="765" y="1042"/>
                </a:cubicBezTo>
                <a:cubicBezTo>
                  <a:pt x="768" y="1041"/>
                  <a:pt x="770" y="1039"/>
                  <a:pt x="771" y="1037"/>
                </a:cubicBezTo>
                <a:cubicBezTo>
                  <a:pt x="772" y="1034"/>
                  <a:pt x="773" y="1031"/>
                  <a:pt x="772" y="1028"/>
                </a:cubicBezTo>
                <a:cubicBezTo>
                  <a:pt x="771" y="1025"/>
                  <a:pt x="766" y="1010"/>
                  <a:pt x="761" y="996"/>
                </a:cubicBezTo>
                <a:cubicBezTo>
                  <a:pt x="768" y="993"/>
                  <a:pt x="774" y="990"/>
                  <a:pt x="781" y="986"/>
                </a:cubicBezTo>
                <a:cubicBezTo>
                  <a:pt x="790" y="998"/>
                  <a:pt x="799" y="1011"/>
                  <a:pt x="801" y="1014"/>
                </a:cubicBezTo>
                <a:cubicBezTo>
                  <a:pt x="802" y="1016"/>
                  <a:pt x="805" y="1018"/>
                  <a:pt x="808" y="1018"/>
                </a:cubicBezTo>
                <a:cubicBezTo>
                  <a:pt x="810" y="1019"/>
                  <a:pt x="813" y="1018"/>
                  <a:pt x="816" y="1017"/>
                </a:cubicBezTo>
                <a:cubicBezTo>
                  <a:pt x="818" y="1015"/>
                  <a:pt x="820" y="1013"/>
                  <a:pt x="821" y="1010"/>
                </a:cubicBezTo>
                <a:cubicBezTo>
                  <a:pt x="822" y="1008"/>
                  <a:pt x="822" y="1005"/>
                  <a:pt x="821" y="1002"/>
                </a:cubicBezTo>
                <a:cubicBezTo>
                  <a:pt x="820" y="999"/>
                  <a:pt x="813" y="984"/>
                  <a:pt x="807" y="971"/>
                </a:cubicBezTo>
                <a:cubicBezTo>
                  <a:pt x="813" y="967"/>
                  <a:pt x="820" y="963"/>
                  <a:pt x="826" y="959"/>
                </a:cubicBezTo>
                <a:cubicBezTo>
                  <a:pt x="835" y="970"/>
                  <a:pt x="846" y="982"/>
                  <a:pt x="848" y="984"/>
                </a:cubicBezTo>
                <a:cubicBezTo>
                  <a:pt x="850" y="986"/>
                  <a:pt x="853" y="988"/>
                  <a:pt x="856" y="988"/>
                </a:cubicBezTo>
                <a:cubicBezTo>
                  <a:pt x="858" y="988"/>
                  <a:pt x="861" y="987"/>
                  <a:pt x="864" y="986"/>
                </a:cubicBezTo>
                <a:cubicBezTo>
                  <a:pt x="866" y="984"/>
                  <a:pt x="868" y="981"/>
                  <a:pt x="868" y="979"/>
                </a:cubicBezTo>
                <a:cubicBezTo>
                  <a:pt x="869" y="976"/>
                  <a:pt x="869" y="973"/>
                  <a:pt x="867" y="970"/>
                </a:cubicBezTo>
                <a:cubicBezTo>
                  <a:pt x="865" y="968"/>
                  <a:pt x="857" y="954"/>
                  <a:pt x="850" y="941"/>
                </a:cubicBezTo>
                <a:cubicBezTo>
                  <a:pt x="856" y="937"/>
                  <a:pt x="862" y="932"/>
                  <a:pt x="867" y="927"/>
                </a:cubicBezTo>
                <a:cubicBezTo>
                  <a:pt x="878" y="937"/>
                  <a:pt x="890" y="948"/>
                  <a:pt x="892" y="950"/>
                </a:cubicBezTo>
                <a:cubicBezTo>
                  <a:pt x="894" y="952"/>
                  <a:pt x="897" y="953"/>
                  <a:pt x="900" y="953"/>
                </a:cubicBezTo>
                <a:cubicBezTo>
                  <a:pt x="903" y="953"/>
                  <a:pt x="906" y="952"/>
                  <a:pt x="908" y="950"/>
                </a:cubicBezTo>
                <a:cubicBezTo>
                  <a:pt x="910" y="948"/>
                  <a:pt x="911" y="945"/>
                  <a:pt x="912" y="942"/>
                </a:cubicBezTo>
                <a:cubicBezTo>
                  <a:pt x="912" y="940"/>
                  <a:pt x="911" y="937"/>
                  <a:pt x="910" y="934"/>
                </a:cubicBezTo>
                <a:cubicBezTo>
                  <a:pt x="908" y="932"/>
                  <a:pt x="898" y="919"/>
                  <a:pt x="890" y="907"/>
                </a:cubicBezTo>
                <a:cubicBezTo>
                  <a:pt x="895" y="902"/>
                  <a:pt x="900" y="897"/>
                  <a:pt x="905" y="891"/>
                </a:cubicBezTo>
                <a:cubicBezTo>
                  <a:pt x="917" y="900"/>
                  <a:pt x="930" y="909"/>
                  <a:pt x="933" y="911"/>
                </a:cubicBezTo>
                <a:cubicBezTo>
                  <a:pt x="935" y="913"/>
                  <a:pt x="938" y="914"/>
                  <a:pt x="941" y="913"/>
                </a:cubicBezTo>
                <a:cubicBezTo>
                  <a:pt x="943" y="913"/>
                  <a:pt x="946" y="912"/>
                  <a:pt x="948" y="909"/>
                </a:cubicBezTo>
                <a:cubicBezTo>
                  <a:pt x="950" y="907"/>
                  <a:pt x="951" y="904"/>
                  <a:pt x="951" y="902"/>
                </a:cubicBezTo>
                <a:cubicBezTo>
                  <a:pt x="951" y="899"/>
                  <a:pt x="950" y="896"/>
                  <a:pt x="948" y="894"/>
                </a:cubicBezTo>
                <a:cubicBezTo>
                  <a:pt x="946" y="891"/>
                  <a:pt x="935" y="880"/>
                  <a:pt x="925" y="869"/>
                </a:cubicBezTo>
                <a:cubicBezTo>
                  <a:pt x="930" y="863"/>
                  <a:pt x="935" y="857"/>
                  <a:pt x="940" y="851"/>
                </a:cubicBezTo>
                <a:cubicBezTo>
                  <a:pt x="952" y="859"/>
                  <a:pt x="966" y="867"/>
                  <a:pt x="969" y="869"/>
                </a:cubicBezTo>
                <a:cubicBezTo>
                  <a:pt x="971" y="870"/>
                  <a:pt x="974" y="870"/>
                  <a:pt x="977" y="870"/>
                </a:cubicBezTo>
                <a:cubicBezTo>
                  <a:pt x="980" y="869"/>
                  <a:pt x="982" y="867"/>
                  <a:pt x="984" y="865"/>
                </a:cubicBezTo>
                <a:cubicBezTo>
                  <a:pt x="986" y="863"/>
                  <a:pt x="986" y="860"/>
                  <a:pt x="986" y="857"/>
                </a:cubicBezTo>
                <a:cubicBezTo>
                  <a:pt x="986" y="854"/>
                  <a:pt x="985" y="852"/>
                  <a:pt x="983" y="850"/>
                </a:cubicBezTo>
                <a:cubicBezTo>
                  <a:pt x="980" y="847"/>
                  <a:pt x="968" y="837"/>
                  <a:pt x="957" y="827"/>
                </a:cubicBezTo>
                <a:cubicBezTo>
                  <a:pt x="961" y="821"/>
                  <a:pt x="966" y="815"/>
                  <a:pt x="969" y="808"/>
                </a:cubicBezTo>
                <a:cubicBezTo>
                  <a:pt x="983" y="814"/>
                  <a:pt x="997" y="821"/>
                  <a:pt x="1000" y="822"/>
                </a:cubicBezTo>
                <a:cubicBezTo>
                  <a:pt x="1003" y="824"/>
                  <a:pt x="1006" y="824"/>
                  <a:pt x="1008" y="823"/>
                </a:cubicBezTo>
                <a:cubicBezTo>
                  <a:pt x="1011" y="822"/>
                  <a:pt x="1013" y="820"/>
                  <a:pt x="1015" y="817"/>
                </a:cubicBezTo>
                <a:cubicBezTo>
                  <a:pt x="1016" y="815"/>
                  <a:pt x="1017" y="812"/>
                  <a:pt x="1016" y="809"/>
                </a:cubicBezTo>
                <a:cubicBezTo>
                  <a:pt x="1016" y="806"/>
                  <a:pt x="1014" y="804"/>
                  <a:pt x="1012" y="802"/>
                </a:cubicBezTo>
                <a:cubicBezTo>
                  <a:pt x="1009" y="800"/>
                  <a:pt x="996" y="791"/>
                  <a:pt x="984" y="782"/>
                </a:cubicBezTo>
                <a:cubicBezTo>
                  <a:pt x="988" y="776"/>
                  <a:pt x="991" y="769"/>
                  <a:pt x="995" y="762"/>
                </a:cubicBezTo>
                <a:cubicBezTo>
                  <a:pt x="1009" y="767"/>
                  <a:pt x="1024" y="772"/>
                  <a:pt x="1027" y="773"/>
                </a:cubicBezTo>
                <a:cubicBezTo>
                  <a:pt x="1029" y="774"/>
                  <a:pt x="1032" y="774"/>
                  <a:pt x="1035" y="772"/>
                </a:cubicBezTo>
                <a:cubicBezTo>
                  <a:pt x="1037" y="771"/>
                  <a:pt x="1039" y="769"/>
                  <a:pt x="1041" y="766"/>
                </a:cubicBezTo>
                <a:cubicBezTo>
                  <a:pt x="1042" y="764"/>
                  <a:pt x="1042" y="761"/>
                  <a:pt x="1041" y="758"/>
                </a:cubicBezTo>
                <a:cubicBezTo>
                  <a:pt x="1040" y="755"/>
                  <a:pt x="1039" y="753"/>
                  <a:pt x="1036" y="752"/>
                </a:cubicBezTo>
                <a:cubicBezTo>
                  <a:pt x="1033" y="750"/>
                  <a:pt x="1020" y="742"/>
                  <a:pt x="1007" y="735"/>
                </a:cubicBezTo>
                <a:cubicBezTo>
                  <a:pt x="1010" y="728"/>
                  <a:pt x="1012" y="721"/>
                  <a:pt x="1015" y="714"/>
                </a:cubicBezTo>
                <a:cubicBezTo>
                  <a:pt x="1029" y="717"/>
                  <a:pt x="1045" y="721"/>
                  <a:pt x="1048" y="721"/>
                </a:cubicBezTo>
                <a:cubicBezTo>
                  <a:pt x="1051" y="722"/>
                  <a:pt x="1054" y="721"/>
                  <a:pt x="1056" y="720"/>
                </a:cubicBezTo>
                <a:cubicBezTo>
                  <a:pt x="1058" y="718"/>
                  <a:pt x="1060" y="716"/>
                  <a:pt x="1061" y="713"/>
                </a:cubicBezTo>
                <a:cubicBezTo>
                  <a:pt x="1062" y="710"/>
                  <a:pt x="1062" y="707"/>
                  <a:pt x="1061" y="705"/>
                </a:cubicBezTo>
                <a:cubicBezTo>
                  <a:pt x="1060" y="702"/>
                  <a:pt x="1058" y="700"/>
                  <a:pt x="1055" y="699"/>
                </a:cubicBezTo>
                <a:cubicBezTo>
                  <a:pt x="1052" y="698"/>
                  <a:pt x="1037" y="691"/>
                  <a:pt x="1024" y="686"/>
                </a:cubicBezTo>
                <a:cubicBezTo>
                  <a:pt x="1026" y="678"/>
                  <a:pt x="1028" y="671"/>
                  <a:pt x="1030" y="664"/>
                </a:cubicBezTo>
                <a:cubicBezTo>
                  <a:pt x="1044" y="665"/>
                  <a:pt x="1060" y="667"/>
                  <a:pt x="1063" y="668"/>
                </a:cubicBezTo>
                <a:cubicBezTo>
                  <a:pt x="1066" y="668"/>
                  <a:pt x="1069" y="667"/>
                  <a:pt x="1071" y="665"/>
                </a:cubicBezTo>
                <a:cubicBezTo>
                  <a:pt x="1074" y="664"/>
                  <a:pt x="1075" y="661"/>
                  <a:pt x="1076" y="658"/>
                </a:cubicBezTo>
                <a:cubicBezTo>
                  <a:pt x="1076" y="655"/>
                  <a:pt x="1076" y="652"/>
                  <a:pt x="1075" y="650"/>
                </a:cubicBezTo>
                <a:cubicBezTo>
                  <a:pt x="1073" y="647"/>
                  <a:pt x="1071" y="645"/>
                  <a:pt x="1068" y="645"/>
                </a:cubicBezTo>
                <a:cubicBezTo>
                  <a:pt x="1065" y="644"/>
                  <a:pt x="1050" y="639"/>
                  <a:pt x="1036" y="634"/>
                </a:cubicBezTo>
                <a:cubicBezTo>
                  <a:pt x="1037" y="627"/>
                  <a:pt x="1039" y="620"/>
                  <a:pt x="1040" y="612"/>
                </a:cubicBezTo>
                <a:cubicBezTo>
                  <a:pt x="1054" y="612"/>
                  <a:pt x="1070" y="612"/>
                  <a:pt x="1073" y="612"/>
                </a:cubicBezTo>
                <a:cubicBezTo>
                  <a:pt x="1076" y="613"/>
                  <a:pt x="1079" y="611"/>
                  <a:pt x="1081" y="609"/>
                </a:cubicBezTo>
                <a:cubicBezTo>
                  <a:pt x="1083" y="607"/>
                  <a:pt x="1084" y="605"/>
                  <a:pt x="1085" y="602"/>
                </a:cubicBezTo>
                <a:cubicBezTo>
                  <a:pt x="1085" y="599"/>
                  <a:pt x="1084" y="596"/>
                  <a:pt x="1083" y="594"/>
                </a:cubicBezTo>
                <a:cubicBezTo>
                  <a:pt x="1081" y="591"/>
                  <a:pt x="1079" y="590"/>
                  <a:pt x="1076" y="589"/>
                </a:cubicBezTo>
                <a:cubicBezTo>
                  <a:pt x="1073" y="588"/>
                  <a:pt x="1057" y="585"/>
                  <a:pt x="1043" y="582"/>
                </a:cubicBezTo>
                <a:cubicBezTo>
                  <a:pt x="1043" y="575"/>
                  <a:pt x="1044" y="567"/>
                  <a:pt x="1044" y="560"/>
                </a:cubicBezTo>
                <a:cubicBezTo>
                  <a:pt x="1058" y="558"/>
                  <a:pt x="1074" y="557"/>
                  <a:pt x="1078" y="557"/>
                </a:cubicBezTo>
                <a:close/>
                <a:moveTo>
                  <a:pt x="544" y="979"/>
                </a:moveTo>
                <a:cubicBezTo>
                  <a:pt x="305" y="979"/>
                  <a:pt x="111" y="785"/>
                  <a:pt x="111" y="545"/>
                </a:cubicBezTo>
                <a:cubicBezTo>
                  <a:pt x="111" y="305"/>
                  <a:pt x="305" y="111"/>
                  <a:pt x="544" y="111"/>
                </a:cubicBezTo>
                <a:cubicBezTo>
                  <a:pt x="783" y="111"/>
                  <a:pt x="977" y="305"/>
                  <a:pt x="977" y="545"/>
                </a:cubicBezTo>
                <a:cubicBezTo>
                  <a:pt x="977" y="785"/>
                  <a:pt x="783" y="979"/>
                  <a:pt x="544" y="979"/>
                </a:cubicBezTo>
                <a:close/>
              </a:path>
            </a:pathLst>
          </a:custGeom>
          <a:solidFill>
            <a:srgbClr val="6FCCBA"/>
          </a:solidFill>
          <a:ln>
            <a:noFill/>
          </a:ln>
        </p:spPr>
        <p:txBody>
          <a:bodyPr vert="horz" wrap="square" lIns="89855" tIns="44928" rIns="89855" bIns="44928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cs typeface="+mn-ea"/>
              <a:sym typeface="+mn-lt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2507505" y="1616409"/>
            <a:ext cx="748532" cy="2319477"/>
            <a:chOff x="2286000" y="1952626"/>
            <a:chExt cx="912813" cy="2366962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289862" y="1952626"/>
              <a:ext cx="908949" cy="1182688"/>
            </a:xfrm>
            <a:custGeom>
              <a:avLst/>
              <a:gdLst>
                <a:gd name="T0" fmla="*/ 0 w 941"/>
                <a:gd name="T1" fmla="*/ 0 h 745"/>
                <a:gd name="T2" fmla="*/ 518 w 941"/>
                <a:gd name="T3" fmla="*/ 0 h 745"/>
                <a:gd name="T4" fmla="*/ 941 w 941"/>
                <a:gd name="T5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1" h="745">
                  <a:moveTo>
                    <a:pt x="0" y="0"/>
                  </a:moveTo>
                  <a:lnTo>
                    <a:pt x="518" y="0"/>
                  </a:lnTo>
                  <a:lnTo>
                    <a:pt x="941" y="745"/>
                  </a:lnTo>
                </a:path>
              </a:pathLst>
            </a:custGeom>
            <a:noFill/>
            <a:ln w="2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2286000" y="3135313"/>
              <a:ext cx="912813" cy="1184275"/>
            </a:xfrm>
            <a:custGeom>
              <a:avLst/>
              <a:gdLst>
                <a:gd name="T0" fmla="*/ 4 w 945"/>
                <a:gd name="T1" fmla="*/ 746 h 746"/>
                <a:gd name="T2" fmla="*/ 522 w 945"/>
                <a:gd name="T3" fmla="*/ 746 h 746"/>
                <a:gd name="T4" fmla="*/ 945 w 945"/>
                <a:gd name="T5" fmla="*/ 0 h 746"/>
                <a:gd name="T6" fmla="*/ 0 w 945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746">
                  <a:moveTo>
                    <a:pt x="4" y="746"/>
                  </a:moveTo>
                  <a:lnTo>
                    <a:pt x="522" y="746"/>
                  </a:lnTo>
                  <a:lnTo>
                    <a:pt x="945" y="0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</p:grpSp>
      <p:graphicFrame>
        <p:nvGraphicFramePr>
          <p:cNvPr id="6" name="Chart 9"/>
          <p:cNvGraphicFramePr/>
          <p:nvPr>
            <p:extLst>
              <p:ext uri="{D42A27DB-BD31-4B8C-83A1-F6EECF244321}">
                <p14:modId xmlns:p14="http://schemas.microsoft.com/office/powerpoint/2010/main" val="2562400291"/>
              </p:ext>
            </p:extLst>
          </p:nvPr>
        </p:nvGraphicFramePr>
        <p:xfrm>
          <a:off x="1456499" y="877388"/>
          <a:ext cx="1201025" cy="149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83441" y="1450499"/>
            <a:ext cx="547142" cy="3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928" tIns="22464" rIns="44928" bIns="22464">
            <a:spAutoFit/>
          </a:bodyPr>
          <a:lstStyle/>
          <a:p>
            <a:pPr algn="ctr" defTabSz="1069343"/>
            <a:r>
              <a:rPr lang="en-CA" sz="2000" spc="-147">
                <a:solidFill>
                  <a:srgbClr val="45C1A4"/>
                </a:solidFill>
                <a:cs typeface="+mn-ea"/>
                <a:sym typeface="+mn-lt"/>
              </a:rPr>
              <a:t>90%</a:t>
            </a:r>
          </a:p>
        </p:txBody>
      </p:sp>
      <p:graphicFrame>
        <p:nvGraphicFramePr>
          <p:cNvPr id="8" name="Chart 11"/>
          <p:cNvGraphicFramePr/>
          <p:nvPr>
            <p:extLst>
              <p:ext uri="{D42A27DB-BD31-4B8C-83A1-F6EECF244321}">
                <p14:modId xmlns:p14="http://schemas.microsoft.com/office/powerpoint/2010/main" val="2747115936"/>
              </p:ext>
            </p:extLst>
          </p:nvPr>
        </p:nvGraphicFramePr>
        <p:xfrm>
          <a:off x="1456498" y="2028837"/>
          <a:ext cx="1201025" cy="149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83440" y="2601948"/>
            <a:ext cx="547142" cy="3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928" tIns="22464" rIns="44928" bIns="22464">
            <a:spAutoFit/>
          </a:bodyPr>
          <a:lstStyle/>
          <a:p>
            <a:pPr algn="ctr" defTabSz="1069343"/>
            <a:r>
              <a:rPr lang="en-CA" sz="2000" spc="-147">
                <a:solidFill>
                  <a:srgbClr val="45C1A4"/>
                </a:solidFill>
                <a:cs typeface="+mn-ea"/>
                <a:sym typeface="+mn-lt"/>
              </a:rPr>
              <a:t>45%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83439" y="3762465"/>
            <a:ext cx="547142" cy="3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928" tIns="22464" rIns="44928" bIns="22464">
            <a:spAutoFit/>
          </a:bodyPr>
          <a:lstStyle/>
          <a:p>
            <a:pPr algn="ctr" defTabSz="1069343"/>
            <a:r>
              <a:rPr lang="en-CA" sz="2000" spc="-147">
                <a:solidFill>
                  <a:srgbClr val="45C1A4"/>
                </a:solidFill>
                <a:cs typeface="+mn-ea"/>
                <a:sym typeface="+mn-lt"/>
              </a:rPr>
              <a:t>20%</a:t>
            </a:r>
          </a:p>
        </p:txBody>
      </p:sp>
      <p:graphicFrame>
        <p:nvGraphicFramePr>
          <p:cNvPr id="11" name="Chart 15"/>
          <p:cNvGraphicFramePr/>
          <p:nvPr>
            <p:extLst>
              <p:ext uri="{D42A27DB-BD31-4B8C-83A1-F6EECF244321}">
                <p14:modId xmlns:p14="http://schemas.microsoft.com/office/powerpoint/2010/main" val="3306805390"/>
              </p:ext>
            </p:extLst>
          </p:nvPr>
        </p:nvGraphicFramePr>
        <p:xfrm>
          <a:off x="6332986" y="877388"/>
          <a:ext cx="1201025" cy="149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659927" y="1450499"/>
            <a:ext cx="547142" cy="3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928" tIns="22464" rIns="44928" bIns="22464">
            <a:spAutoFit/>
          </a:bodyPr>
          <a:lstStyle/>
          <a:p>
            <a:pPr algn="ctr" defTabSz="1069343"/>
            <a:r>
              <a:rPr lang="en-CA" sz="2000" spc="-147">
                <a:solidFill>
                  <a:srgbClr val="45C1A4"/>
                </a:solidFill>
                <a:cs typeface="+mn-ea"/>
                <a:sym typeface="+mn-lt"/>
              </a:rPr>
              <a:t>12%</a:t>
            </a:r>
          </a:p>
        </p:txBody>
      </p:sp>
      <p:graphicFrame>
        <p:nvGraphicFramePr>
          <p:cNvPr id="13" name="Chart 17"/>
          <p:cNvGraphicFramePr/>
          <p:nvPr>
            <p:extLst>
              <p:ext uri="{D42A27DB-BD31-4B8C-83A1-F6EECF244321}">
                <p14:modId xmlns:p14="http://schemas.microsoft.com/office/powerpoint/2010/main" val="1869643145"/>
              </p:ext>
            </p:extLst>
          </p:nvPr>
        </p:nvGraphicFramePr>
        <p:xfrm>
          <a:off x="6332984" y="2028837"/>
          <a:ext cx="1201025" cy="149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659926" y="2601948"/>
            <a:ext cx="547142" cy="3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928" tIns="22464" rIns="44928" bIns="22464">
            <a:spAutoFit/>
          </a:bodyPr>
          <a:lstStyle/>
          <a:p>
            <a:pPr algn="ctr" defTabSz="1069343"/>
            <a:r>
              <a:rPr lang="en-CA" sz="2000" spc="-147">
                <a:solidFill>
                  <a:srgbClr val="45C1A4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659926" y="3762465"/>
            <a:ext cx="547142" cy="3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928" tIns="22464" rIns="44928" bIns="22464">
            <a:spAutoFit/>
          </a:bodyPr>
          <a:lstStyle/>
          <a:p>
            <a:pPr algn="ctr" defTabSz="1069343"/>
            <a:r>
              <a:rPr lang="en-CA" sz="2000" spc="-147">
                <a:solidFill>
                  <a:srgbClr val="45C1A4"/>
                </a:solidFill>
                <a:cs typeface="+mn-ea"/>
                <a:sym typeface="+mn-lt"/>
              </a:rPr>
              <a:t>15%</a:t>
            </a:r>
          </a:p>
        </p:txBody>
      </p:sp>
      <p:grpSp>
        <p:nvGrpSpPr>
          <p:cNvPr id="16" name="Group 22"/>
          <p:cNvGrpSpPr/>
          <p:nvPr/>
        </p:nvGrpSpPr>
        <p:grpSpPr>
          <a:xfrm flipH="1">
            <a:off x="5696644" y="1616954"/>
            <a:ext cx="786357" cy="2319477"/>
            <a:chOff x="2286000" y="1952626"/>
            <a:chExt cx="912813" cy="2366962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2289862" y="1952626"/>
              <a:ext cx="908949" cy="1182688"/>
            </a:xfrm>
            <a:custGeom>
              <a:avLst/>
              <a:gdLst>
                <a:gd name="T0" fmla="*/ 0 w 941"/>
                <a:gd name="T1" fmla="*/ 0 h 745"/>
                <a:gd name="T2" fmla="*/ 518 w 941"/>
                <a:gd name="T3" fmla="*/ 0 h 745"/>
                <a:gd name="T4" fmla="*/ 941 w 941"/>
                <a:gd name="T5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1" h="745">
                  <a:moveTo>
                    <a:pt x="0" y="0"/>
                  </a:moveTo>
                  <a:lnTo>
                    <a:pt x="518" y="0"/>
                  </a:lnTo>
                  <a:lnTo>
                    <a:pt x="941" y="745"/>
                  </a:lnTo>
                </a:path>
              </a:pathLst>
            </a:custGeom>
            <a:noFill/>
            <a:ln w="2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2286000" y="3135313"/>
              <a:ext cx="912813" cy="1184275"/>
            </a:xfrm>
            <a:custGeom>
              <a:avLst/>
              <a:gdLst>
                <a:gd name="T0" fmla="*/ 4 w 945"/>
                <a:gd name="T1" fmla="*/ 746 h 746"/>
                <a:gd name="T2" fmla="*/ 522 w 945"/>
                <a:gd name="T3" fmla="*/ 746 h 746"/>
                <a:gd name="T4" fmla="*/ 945 w 945"/>
                <a:gd name="T5" fmla="*/ 0 h 746"/>
                <a:gd name="T6" fmla="*/ 0 w 945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746">
                  <a:moveTo>
                    <a:pt x="4" y="746"/>
                  </a:moveTo>
                  <a:lnTo>
                    <a:pt x="522" y="746"/>
                  </a:lnTo>
                  <a:lnTo>
                    <a:pt x="945" y="0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cs typeface="+mn-ea"/>
                <a:sym typeface="+mn-lt"/>
              </a:endParaRP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25029" y="1094492"/>
            <a:ext cx="1255176" cy="107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928" tIns="22464" rIns="44928" bIns="22464">
            <a:spAutoFit/>
          </a:bodyPr>
          <a:lstStyle/>
          <a:p>
            <a:pPr algn="r" defTabSz="1069316">
              <a:lnSpc>
                <a:spcPct val="130000"/>
              </a:lnSpc>
            </a:pPr>
            <a:r>
              <a:rPr lang="en-US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algn="r" defTabSz="1069316">
              <a:lnSpc>
                <a:spcPct val="13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 good set of PPT templates can quickly increase the image of a PPT manuscript and greatly increase the enjoyability.</a:t>
            </a:r>
            <a:r>
              <a:rPr lang="zh-CN" altLang="en-US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。</a:t>
            </a:r>
            <a:endParaRPr lang="en-US" altLang="zh-CN" sz="800" i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520922" y="1094492"/>
            <a:ext cx="1255176" cy="107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928" tIns="22464" rIns="44928" bIns="22464">
            <a:spAutoFit/>
          </a:bodyPr>
          <a:lstStyle/>
          <a:p>
            <a:pPr defTabSz="1069316">
              <a:lnSpc>
                <a:spcPct val="130000"/>
              </a:lnSpc>
            </a:pPr>
            <a:r>
              <a:rPr lang="en-US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defTabSz="1069316">
              <a:lnSpc>
                <a:spcPct val="13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 good set of PPT templates can quickly increase the image of a PPT manuscript and greatly increase the enjoyability.</a:t>
            </a:r>
            <a:r>
              <a:rPr lang="zh-CN" altLang="en-US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。</a:t>
            </a:r>
            <a:endParaRPr lang="en-US" altLang="zh-CN" sz="800" i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25029" y="2235342"/>
            <a:ext cx="1255176" cy="107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928" tIns="22464" rIns="44928" bIns="22464">
            <a:spAutoFit/>
          </a:bodyPr>
          <a:lstStyle/>
          <a:p>
            <a:pPr algn="r" defTabSz="1069316">
              <a:lnSpc>
                <a:spcPct val="130000"/>
              </a:lnSpc>
            </a:pPr>
            <a:r>
              <a:rPr lang="en-US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algn="r" defTabSz="1069316">
              <a:lnSpc>
                <a:spcPct val="13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 good set of PPT templates can quickly increase the image of a PPT manuscript and greatly increase the enjoyability.</a:t>
            </a:r>
            <a:r>
              <a:rPr lang="zh-CN" altLang="en-US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。</a:t>
            </a:r>
            <a:endParaRPr lang="en-US" altLang="zh-CN" sz="800" i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25029" y="3495338"/>
            <a:ext cx="1255176" cy="107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928" tIns="22464" rIns="44928" bIns="22464">
            <a:spAutoFit/>
          </a:bodyPr>
          <a:lstStyle/>
          <a:p>
            <a:pPr algn="r" defTabSz="1069316">
              <a:lnSpc>
                <a:spcPct val="130000"/>
              </a:lnSpc>
            </a:pPr>
            <a:r>
              <a:rPr lang="en-US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algn="r" defTabSz="1069316">
              <a:lnSpc>
                <a:spcPct val="13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 good set of PPT templates can quickly increase the image of a PPT manuscript and greatly increase the enjoyability.</a:t>
            </a:r>
            <a:r>
              <a:rPr lang="zh-CN" altLang="en-US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。</a:t>
            </a:r>
            <a:endParaRPr lang="en-US" altLang="zh-CN" sz="800" i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520922" y="2248828"/>
            <a:ext cx="1255176" cy="107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928" tIns="22464" rIns="44928" bIns="22464">
            <a:spAutoFit/>
          </a:bodyPr>
          <a:lstStyle/>
          <a:p>
            <a:pPr defTabSz="1069316">
              <a:lnSpc>
                <a:spcPct val="130000"/>
              </a:lnSpc>
            </a:pPr>
            <a:r>
              <a:rPr lang="en-US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defTabSz="1069316">
              <a:lnSpc>
                <a:spcPct val="13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 good set of PPT templates can quickly increase the image of a PPT manuscript and greatly increase the enjoyability.</a:t>
            </a:r>
            <a:r>
              <a:rPr lang="zh-CN" altLang="en-US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。</a:t>
            </a:r>
            <a:endParaRPr lang="en-US" altLang="zh-CN" sz="800" i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520922" y="3508824"/>
            <a:ext cx="1255176" cy="107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928" tIns="22464" rIns="44928" bIns="22464">
            <a:spAutoFit/>
          </a:bodyPr>
          <a:lstStyle/>
          <a:p>
            <a:pPr defTabSz="1069316">
              <a:lnSpc>
                <a:spcPct val="130000"/>
              </a:lnSpc>
            </a:pPr>
            <a:r>
              <a:rPr lang="en-US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defTabSz="1069316">
              <a:lnSpc>
                <a:spcPct val="13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 good set of PPT templates can quickly increase the image of a PPT manuscript and greatly increase the enjoyability.</a:t>
            </a:r>
            <a:r>
              <a:rPr lang="zh-CN" altLang="en-US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。</a:t>
            </a:r>
            <a:endParaRPr lang="en-US" altLang="zh-CN" sz="800" i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988959" y="3131013"/>
            <a:ext cx="1003213" cy="2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928" tIns="22464" rIns="44928" bIns="22464">
            <a:spAutoFit/>
          </a:bodyPr>
          <a:lstStyle/>
          <a:p>
            <a:pPr algn="ctr" defTabSz="1069343"/>
            <a:r>
              <a:rPr lang="en-US" sz="1200" b="1">
                <a:solidFill>
                  <a:srgbClr val="45C1A4"/>
                </a:solidFill>
                <a:cs typeface="+mn-ea"/>
                <a:sym typeface="+mn-lt"/>
              </a:rPr>
              <a:t>Strategy</a:t>
            </a:r>
            <a:endParaRPr lang="en-US" sz="1000" b="1">
              <a:solidFill>
                <a:srgbClr val="45C1A4"/>
              </a:solidFill>
              <a:cs typeface="+mn-ea"/>
              <a:sym typeface="+mn-lt"/>
            </a:endParaRPr>
          </a:p>
        </p:txBody>
      </p:sp>
      <p:sp>
        <p:nvSpPr>
          <p:cNvPr id="29" name="TextBox 9"/>
          <p:cNvSpPr txBox="1"/>
          <p:nvPr/>
        </p:nvSpPr>
        <p:spPr>
          <a:xfrm>
            <a:off x="3225786" y="404730"/>
            <a:ext cx="2448272" cy="488724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华文黑体" pitchFamily="2" charset="-122"/>
              </a:rPr>
              <a:t>Thesis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华文黑体" pitchFamily="2" charset="-122"/>
            </a:endParaRP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42E1AB6A-1308-46F7-AE7B-34110B822E50}"/>
              </a:ext>
            </a:extLst>
          </p:cNvPr>
          <p:cNvSpPr/>
          <p:nvPr/>
        </p:nvSpPr>
        <p:spPr>
          <a:xfrm rot="16200000" flipV="1">
            <a:off x="7513611" y="3559315"/>
            <a:ext cx="424731" cy="2550298"/>
          </a:xfrm>
          <a:custGeom>
            <a:avLst/>
            <a:gdLst>
              <a:gd name="connsiteX0" fmla="*/ 0 w 4428554"/>
              <a:gd name="connsiteY0" fmla="*/ 0 h 5005238"/>
              <a:gd name="connsiteX1" fmla="*/ 3093648 w 4428554"/>
              <a:gd name="connsiteY1" fmla="*/ 0 h 5005238"/>
              <a:gd name="connsiteX2" fmla="*/ 4428554 w 4428554"/>
              <a:gd name="connsiteY2" fmla="*/ 1894314 h 5005238"/>
              <a:gd name="connsiteX3" fmla="*/ 13960 w 4428554"/>
              <a:gd name="connsiteY3" fmla="*/ 5005238 h 5005238"/>
              <a:gd name="connsiteX4" fmla="*/ 0 w 4428554"/>
              <a:gd name="connsiteY4" fmla="*/ 4985428 h 50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554" h="5005238">
                <a:moveTo>
                  <a:pt x="0" y="0"/>
                </a:moveTo>
                <a:lnTo>
                  <a:pt x="3093648" y="0"/>
                </a:lnTo>
                <a:lnTo>
                  <a:pt x="4428554" y="1894314"/>
                </a:lnTo>
                <a:lnTo>
                  <a:pt x="13960" y="5005238"/>
                </a:lnTo>
                <a:lnTo>
                  <a:pt x="0" y="4985428"/>
                </a:lnTo>
                <a:close/>
              </a:path>
            </a:pathLst>
          </a:custGeom>
          <a:solidFill>
            <a:srgbClr val="6FC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752CD274-80D2-4219-AABE-2BE83DD55DDA}"/>
              </a:ext>
            </a:extLst>
          </p:cNvPr>
          <p:cNvSpPr/>
          <p:nvPr/>
        </p:nvSpPr>
        <p:spPr>
          <a:xfrm rot="16200000" flipH="1">
            <a:off x="1207388" y="-1207610"/>
            <a:ext cx="482520" cy="2897293"/>
          </a:xfrm>
          <a:custGeom>
            <a:avLst/>
            <a:gdLst>
              <a:gd name="connsiteX0" fmla="*/ 0 w 4428554"/>
              <a:gd name="connsiteY0" fmla="*/ 0 h 5005238"/>
              <a:gd name="connsiteX1" fmla="*/ 3093648 w 4428554"/>
              <a:gd name="connsiteY1" fmla="*/ 0 h 5005238"/>
              <a:gd name="connsiteX2" fmla="*/ 4428554 w 4428554"/>
              <a:gd name="connsiteY2" fmla="*/ 1894314 h 5005238"/>
              <a:gd name="connsiteX3" fmla="*/ 13960 w 4428554"/>
              <a:gd name="connsiteY3" fmla="*/ 5005238 h 5005238"/>
              <a:gd name="connsiteX4" fmla="*/ 0 w 4428554"/>
              <a:gd name="connsiteY4" fmla="*/ 4985428 h 50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554" h="5005238">
                <a:moveTo>
                  <a:pt x="0" y="0"/>
                </a:moveTo>
                <a:lnTo>
                  <a:pt x="3093648" y="0"/>
                </a:lnTo>
                <a:lnTo>
                  <a:pt x="4428554" y="1894314"/>
                </a:lnTo>
                <a:lnTo>
                  <a:pt x="13960" y="5005238"/>
                </a:lnTo>
                <a:lnTo>
                  <a:pt x="0" y="4985428"/>
                </a:lnTo>
                <a:close/>
              </a:path>
            </a:pathLst>
          </a:custGeom>
          <a:solidFill>
            <a:srgbClr val="6FC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446473D-5901-C8B0-7E67-24E54522650A}"/>
              </a:ext>
            </a:extLst>
          </p:cNvPr>
          <p:cNvGrpSpPr/>
          <p:nvPr/>
        </p:nvGrpSpPr>
        <p:grpSpPr>
          <a:xfrm>
            <a:off x="3905892" y="2315747"/>
            <a:ext cx="1177309" cy="708226"/>
            <a:chOff x="3905892" y="2315747"/>
            <a:chExt cx="1177309" cy="708226"/>
          </a:xfrm>
        </p:grpSpPr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074E8A55-77B5-4730-8B9A-135ACC4765A6}"/>
                </a:ext>
              </a:extLst>
            </p:cNvPr>
            <p:cNvSpPr/>
            <p:nvPr/>
          </p:nvSpPr>
          <p:spPr>
            <a:xfrm>
              <a:off x="3905892" y="2315747"/>
              <a:ext cx="1177309" cy="708226"/>
            </a:xfrm>
            <a:custGeom>
              <a:avLst/>
              <a:gdLst>
                <a:gd name="connsiteX0" fmla="*/ 548614 w 1177309"/>
                <a:gd name="connsiteY0" fmla="*/ 385028 h 708226"/>
                <a:gd name="connsiteX1" fmla="*/ 611625 w 1177309"/>
                <a:gd name="connsiteY1" fmla="*/ 385167 h 708226"/>
                <a:gd name="connsiteX2" fmla="*/ 622266 w 1177309"/>
                <a:gd name="connsiteY2" fmla="*/ 364582 h 708226"/>
                <a:gd name="connsiteX3" fmla="*/ 602889 w 1177309"/>
                <a:gd name="connsiteY3" fmla="*/ 171833 h 708226"/>
                <a:gd name="connsiteX4" fmla="*/ 854187 w 1177309"/>
                <a:gd name="connsiteY4" fmla="*/ 1110 h 708226"/>
                <a:gd name="connsiteX5" fmla="*/ 1080207 w 1177309"/>
                <a:gd name="connsiteY5" fmla="*/ 222390 h 708226"/>
                <a:gd name="connsiteX6" fmla="*/ 1035691 w 1177309"/>
                <a:gd name="connsiteY6" fmla="*/ 388606 h 708226"/>
                <a:gd name="connsiteX7" fmla="*/ 1026072 w 1177309"/>
                <a:gd name="connsiteY7" fmla="*/ 404080 h 708226"/>
                <a:gd name="connsiteX8" fmla="*/ 1079464 w 1177309"/>
                <a:gd name="connsiteY8" fmla="*/ 404080 h 708226"/>
                <a:gd name="connsiteX9" fmla="*/ 1175095 w 1177309"/>
                <a:gd name="connsiteY9" fmla="*/ 471876 h 708226"/>
                <a:gd name="connsiteX10" fmla="*/ 1120448 w 1177309"/>
                <a:gd name="connsiteY10" fmla="*/ 570295 h 708226"/>
                <a:gd name="connsiteX11" fmla="*/ 1111341 w 1177309"/>
                <a:gd name="connsiteY11" fmla="*/ 590091 h 708226"/>
                <a:gd name="connsiteX12" fmla="*/ 1123980 w 1177309"/>
                <a:gd name="connsiteY12" fmla="*/ 651382 h 708226"/>
                <a:gd name="connsiteX13" fmla="*/ 1077512 w 1177309"/>
                <a:gd name="connsiteY13" fmla="*/ 707840 h 708226"/>
                <a:gd name="connsiteX14" fmla="*/ 942801 w 1177309"/>
                <a:gd name="connsiteY14" fmla="*/ 708026 h 708226"/>
                <a:gd name="connsiteX15" fmla="*/ 85701 w 1177309"/>
                <a:gd name="connsiteY15" fmla="*/ 708026 h 708226"/>
                <a:gd name="connsiteX16" fmla="*/ 50804 w 1177309"/>
                <a:gd name="connsiteY16" fmla="*/ 668993 h 708226"/>
                <a:gd name="connsiteX17" fmla="*/ 63489 w 1177309"/>
                <a:gd name="connsiteY17" fmla="*/ 598315 h 708226"/>
                <a:gd name="connsiteX18" fmla="*/ 49224 w 1177309"/>
                <a:gd name="connsiteY18" fmla="*/ 566950 h 708226"/>
                <a:gd name="connsiteX19" fmla="*/ 14 w 1177309"/>
                <a:gd name="connsiteY19" fmla="*/ 491718 h 708226"/>
                <a:gd name="connsiteX20" fmla="*/ 46343 w 1177309"/>
                <a:gd name="connsiteY20" fmla="*/ 414024 h 708226"/>
                <a:gd name="connsiteX21" fmla="*/ 102894 w 1177309"/>
                <a:gd name="connsiteY21" fmla="*/ 403987 h 708226"/>
                <a:gd name="connsiteX22" fmla="*/ 153172 w 1177309"/>
                <a:gd name="connsiteY22" fmla="*/ 404033 h 708226"/>
                <a:gd name="connsiteX23" fmla="*/ 102801 w 1177309"/>
                <a:gd name="connsiteY23" fmla="*/ 193301 h 708226"/>
                <a:gd name="connsiteX24" fmla="*/ 181378 w 1177309"/>
                <a:gd name="connsiteY24" fmla="*/ 62215 h 708226"/>
                <a:gd name="connsiteX25" fmla="*/ 482258 w 1177309"/>
                <a:gd name="connsiteY25" fmla="*/ 45208 h 708226"/>
                <a:gd name="connsiteX26" fmla="*/ 548614 w 1177309"/>
                <a:gd name="connsiteY26" fmla="*/ 385028 h 708226"/>
                <a:gd name="connsiteX27" fmla="*/ 835507 w 1177309"/>
                <a:gd name="connsiteY27" fmla="*/ 663603 h 708226"/>
                <a:gd name="connsiteX28" fmla="*/ 1051536 w 1177309"/>
                <a:gd name="connsiteY28" fmla="*/ 663603 h 708226"/>
                <a:gd name="connsiteX29" fmla="*/ 1075886 w 1177309"/>
                <a:gd name="connsiteY29" fmla="*/ 633166 h 708226"/>
                <a:gd name="connsiteX30" fmla="*/ 937922 w 1177309"/>
                <a:gd name="connsiteY30" fmla="*/ 445250 h 708226"/>
                <a:gd name="connsiteX31" fmla="*/ 936947 w 1177309"/>
                <a:gd name="connsiteY31" fmla="*/ 419182 h 708226"/>
                <a:gd name="connsiteX32" fmla="*/ 1034250 w 1177309"/>
                <a:gd name="connsiteY32" fmla="*/ 273830 h 708226"/>
                <a:gd name="connsiteX33" fmla="*/ 894103 w 1177309"/>
                <a:gd name="connsiteY33" fmla="*/ 54362 h 708226"/>
                <a:gd name="connsiteX34" fmla="*/ 657814 w 1177309"/>
                <a:gd name="connsiteY34" fmla="*/ 155430 h 708226"/>
                <a:gd name="connsiteX35" fmla="*/ 721196 w 1177309"/>
                <a:gd name="connsiteY35" fmla="*/ 409470 h 708226"/>
                <a:gd name="connsiteX36" fmla="*/ 722032 w 1177309"/>
                <a:gd name="connsiteY36" fmla="*/ 442416 h 708226"/>
                <a:gd name="connsiteX37" fmla="*/ 613205 w 1177309"/>
                <a:gd name="connsiteY37" fmla="*/ 528149 h 708226"/>
                <a:gd name="connsiteX38" fmla="*/ 591225 w 1177309"/>
                <a:gd name="connsiteY38" fmla="*/ 573734 h 708226"/>
                <a:gd name="connsiteX39" fmla="*/ 591086 w 1177309"/>
                <a:gd name="connsiteY39" fmla="*/ 636419 h 708226"/>
                <a:gd name="connsiteX40" fmla="*/ 619524 w 1177309"/>
                <a:gd name="connsiteY40" fmla="*/ 663975 h 708226"/>
                <a:gd name="connsiteX41" fmla="*/ 835554 w 1177309"/>
                <a:gd name="connsiteY41" fmla="*/ 663603 h 708226"/>
                <a:gd name="connsiteX42" fmla="*/ 348198 w 1177309"/>
                <a:gd name="connsiteY42" fmla="*/ 389721 h 708226"/>
                <a:gd name="connsiteX43" fmla="*/ 433885 w 1177309"/>
                <a:gd name="connsiteY43" fmla="*/ 359285 h 708226"/>
                <a:gd name="connsiteX44" fmla="*/ 445084 w 1177309"/>
                <a:gd name="connsiteY44" fmla="*/ 331172 h 708226"/>
                <a:gd name="connsiteX45" fmla="*/ 415577 w 1177309"/>
                <a:gd name="connsiteY45" fmla="*/ 332333 h 708226"/>
                <a:gd name="connsiteX46" fmla="*/ 267948 w 1177309"/>
                <a:gd name="connsiteY46" fmla="*/ 332101 h 708226"/>
                <a:gd name="connsiteX47" fmla="*/ 238441 w 1177309"/>
                <a:gd name="connsiteY47" fmla="*/ 331450 h 708226"/>
                <a:gd name="connsiteX48" fmla="*/ 250011 w 1177309"/>
                <a:gd name="connsiteY48" fmla="*/ 359563 h 708226"/>
                <a:gd name="connsiteX49" fmla="*/ 348152 w 1177309"/>
                <a:gd name="connsiteY49" fmla="*/ 389721 h 708226"/>
                <a:gd name="connsiteX50" fmla="*/ 44159 w 1177309"/>
                <a:gd name="connsiteY50" fmla="*/ 490928 h 708226"/>
                <a:gd name="connsiteX51" fmla="*/ 68972 w 1177309"/>
                <a:gd name="connsiteY51" fmla="*/ 527359 h 708226"/>
                <a:gd name="connsiteX52" fmla="*/ 95552 w 1177309"/>
                <a:gd name="connsiteY52" fmla="*/ 520854 h 708226"/>
                <a:gd name="connsiteX53" fmla="*/ 135793 w 1177309"/>
                <a:gd name="connsiteY53" fmla="*/ 467601 h 708226"/>
                <a:gd name="connsiteX54" fmla="*/ 128405 w 1177309"/>
                <a:gd name="connsiteY54" fmla="*/ 449014 h 708226"/>
                <a:gd name="connsiteX55" fmla="*/ 73340 w 1177309"/>
                <a:gd name="connsiteY55" fmla="*/ 453057 h 708226"/>
                <a:gd name="connsiteX56" fmla="*/ 44159 w 1177309"/>
                <a:gd name="connsiteY56" fmla="*/ 490975 h 70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177309" h="708226">
                  <a:moveTo>
                    <a:pt x="548614" y="385028"/>
                  </a:moveTo>
                  <a:cubicBezTo>
                    <a:pt x="571523" y="385028"/>
                    <a:pt x="591597" y="384470"/>
                    <a:pt x="611625" y="385167"/>
                  </a:cubicBezTo>
                  <a:cubicBezTo>
                    <a:pt x="631095" y="385864"/>
                    <a:pt x="629887" y="378011"/>
                    <a:pt x="622266" y="364582"/>
                  </a:cubicBezTo>
                  <a:cubicBezTo>
                    <a:pt x="587461" y="303291"/>
                    <a:pt x="582536" y="238793"/>
                    <a:pt x="602889" y="171833"/>
                  </a:cubicBezTo>
                  <a:cubicBezTo>
                    <a:pt x="635091" y="65933"/>
                    <a:pt x="747079" y="-10182"/>
                    <a:pt x="854187" y="1110"/>
                  </a:cubicBezTo>
                  <a:cubicBezTo>
                    <a:pt x="977048" y="14075"/>
                    <a:pt x="1069473" y="105338"/>
                    <a:pt x="1080207" y="222390"/>
                  </a:cubicBezTo>
                  <a:cubicBezTo>
                    <a:pt x="1085830" y="283728"/>
                    <a:pt x="1071006" y="338653"/>
                    <a:pt x="1035691" y="388606"/>
                  </a:cubicBezTo>
                  <a:cubicBezTo>
                    <a:pt x="1033135" y="392230"/>
                    <a:pt x="1030951" y="396180"/>
                    <a:pt x="1026072" y="404080"/>
                  </a:cubicBezTo>
                  <a:cubicBezTo>
                    <a:pt x="1046193" y="404080"/>
                    <a:pt x="1062828" y="403987"/>
                    <a:pt x="1079464" y="404080"/>
                  </a:cubicBezTo>
                  <a:cubicBezTo>
                    <a:pt x="1131322" y="404498"/>
                    <a:pt x="1165104" y="428475"/>
                    <a:pt x="1175095" y="471876"/>
                  </a:cubicBezTo>
                  <a:cubicBezTo>
                    <a:pt x="1184295" y="511978"/>
                    <a:pt x="1164593" y="548223"/>
                    <a:pt x="1120448" y="570295"/>
                  </a:cubicBezTo>
                  <a:cubicBezTo>
                    <a:pt x="1110829" y="575082"/>
                    <a:pt x="1108785" y="579914"/>
                    <a:pt x="1111341" y="590091"/>
                  </a:cubicBezTo>
                  <a:cubicBezTo>
                    <a:pt x="1116452" y="610304"/>
                    <a:pt x="1120495" y="630843"/>
                    <a:pt x="1123980" y="651382"/>
                  </a:cubicBezTo>
                  <a:cubicBezTo>
                    <a:pt x="1129835" y="685768"/>
                    <a:pt x="1112456" y="707236"/>
                    <a:pt x="1077512" y="707840"/>
                  </a:cubicBezTo>
                  <a:cubicBezTo>
                    <a:pt x="1032624" y="708584"/>
                    <a:pt x="987689" y="708026"/>
                    <a:pt x="942801" y="708026"/>
                  </a:cubicBezTo>
                  <a:cubicBezTo>
                    <a:pt x="657117" y="708026"/>
                    <a:pt x="371386" y="708026"/>
                    <a:pt x="85701" y="708026"/>
                  </a:cubicBezTo>
                  <a:cubicBezTo>
                    <a:pt x="47272" y="708026"/>
                    <a:pt x="46900" y="707933"/>
                    <a:pt x="50804" y="668993"/>
                  </a:cubicBezTo>
                  <a:cubicBezTo>
                    <a:pt x="53173" y="645155"/>
                    <a:pt x="55404" y="620992"/>
                    <a:pt x="63489" y="598315"/>
                  </a:cubicBezTo>
                  <a:cubicBezTo>
                    <a:pt x="69437" y="581680"/>
                    <a:pt x="65348" y="574477"/>
                    <a:pt x="49224" y="566950"/>
                  </a:cubicBezTo>
                  <a:cubicBezTo>
                    <a:pt x="18230" y="552545"/>
                    <a:pt x="-590" y="526941"/>
                    <a:pt x="14" y="491718"/>
                  </a:cubicBezTo>
                  <a:cubicBezTo>
                    <a:pt x="618" y="457843"/>
                    <a:pt x="15163" y="430288"/>
                    <a:pt x="46343" y="414024"/>
                  </a:cubicBezTo>
                  <a:cubicBezTo>
                    <a:pt x="63954" y="404823"/>
                    <a:pt x="83378" y="403708"/>
                    <a:pt x="102894" y="403987"/>
                  </a:cubicBezTo>
                  <a:cubicBezTo>
                    <a:pt x="117996" y="404219"/>
                    <a:pt x="133145" y="404033"/>
                    <a:pt x="153172" y="404033"/>
                  </a:cubicBezTo>
                  <a:cubicBezTo>
                    <a:pt x="104706" y="337073"/>
                    <a:pt x="85376" y="268812"/>
                    <a:pt x="102801" y="193301"/>
                  </a:cubicBezTo>
                  <a:cubicBezTo>
                    <a:pt x="114743" y="141490"/>
                    <a:pt x="140115" y="96973"/>
                    <a:pt x="181378" y="62215"/>
                  </a:cubicBezTo>
                  <a:cubicBezTo>
                    <a:pt x="269714" y="-12273"/>
                    <a:pt x="391924" y="-19289"/>
                    <a:pt x="482258" y="45208"/>
                  </a:cubicBezTo>
                  <a:cubicBezTo>
                    <a:pt x="589274" y="121648"/>
                    <a:pt x="610602" y="227827"/>
                    <a:pt x="548614" y="385028"/>
                  </a:cubicBezTo>
                  <a:close/>
                  <a:moveTo>
                    <a:pt x="835507" y="663603"/>
                  </a:moveTo>
                  <a:cubicBezTo>
                    <a:pt x="907532" y="663603"/>
                    <a:pt x="979511" y="663603"/>
                    <a:pt x="1051536" y="663603"/>
                  </a:cubicBezTo>
                  <a:cubicBezTo>
                    <a:pt x="1080951" y="663603"/>
                    <a:pt x="1081462" y="662720"/>
                    <a:pt x="1075886" y="633166"/>
                  </a:cubicBezTo>
                  <a:cubicBezTo>
                    <a:pt x="1059994" y="548409"/>
                    <a:pt x="1012503" y="486978"/>
                    <a:pt x="937922" y="445250"/>
                  </a:cubicBezTo>
                  <a:cubicBezTo>
                    <a:pt x="916036" y="432983"/>
                    <a:pt x="916454" y="431960"/>
                    <a:pt x="936947" y="419182"/>
                  </a:cubicBezTo>
                  <a:cubicBezTo>
                    <a:pt x="991082" y="385353"/>
                    <a:pt x="1024910" y="337909"/>
                    <a:pt x="1034250" y="273830"/>
                  </a:cubicBezTo>
                  <a:cubicBezTo>
                    <a:pt x="1048237" y="177595"/>
                    <a:pt x="988294" y="83405"/>
                    <a:pt x="894103" y="54362"/>
                  </a:cubicBezTo>
                  <a:cubicBezTo>
                    <a:pt x="803630" y="26435"/>
                    <a:pt x="700100" y="70719"/>
                    <a:pt x="657814" y="155430"/>
                  </a:cubicBezTo>
                  <a:cubicBezTo>
                    <a:pt x="612879" y="245392"/>
                    <a:pt x="638808" y="349248"/>
                    <a:pt x="721196" y="409470"/>
                  </a:cubicBezTo>
                  <a:cubicBezTo>
                    <a:pt x="741921" y="424618"/>
                    <a:pt x="742432" y="427081"/>
                    <a:pt x="722032" y="442416"/>
                  </a:cubicBezTo>
                  <a:cubicBezTo>
                    <a:pt x="685090" y="470157"/>
                    <a:pt x="651959" y="502777"/>
                    <a:pt x="613205" y="528149"/>
                  </a:cubicBezTo>
                  <a:cubicBezTo>
                    <a:pt x="596755" y="538930"/>
                    <a:pt x="590342" y="554125"/>
                    <a:pt x="591225" y="573734"/>
                  </a:cubicBezTo>
                  <a:cubicBezTo>
                    <a:pt x="592155" y="594598"/>
                    <a:pt x="592573" y="615602"/>
                    <a:pt x="591086" y="636419"/>
                  </a:cubicBezTo>
                  <a:cubicBezTo>
                    <a:pt x="589552" y="658306"/>
                    <a:pt x="598707" y="664253"/>
                    <a:pt x="619524" y="663975"/>
                  </a:cubicBezTo>
                  <a:cubicBezTo>
                    <a:pt x="691503" y="662999"/>
                    <a:pt x="763528" y="663603"/>
                    <a:pt x="835554" y="663603"/>
                  </a:cubicBezTo>
                  <a:close/>
                  <a:moveTo>
                    <a:pt x="348198" y="389721"/>
                  </a:moveTo>
                  <a:cubicBezTo>
                    <a:pt x="375382" y="390186"/>
                    <a:pt x="405958" y="378662"/>
                    <a:pt x="433885" y="359285"/>
                  </a:cubicBezTo>
                  <a:cubicBezTo>
                    <a:pt x="443597" y="352547"/>
                    <a:pt x="454052" y="344787"/>
                    <a:pt x="445084" y="331172"/>
                  </a:cubicBezTo>
                  <a:cubicBezTo>
                    <a:pt x="435372" y="316441"/>
                    <a:pt x="425103" y="326107"/>
                    <a:pt x="415577" y="332333"/>
                  </a:cubicBezTo>
                  <a:cubicBezTo>
                    <a:pt x="366274" y="364489"/>
                    <a:pt x="317018" y="363188"/>
                    <a:pt x="267948" y="332101"/>
                  </a:cubicBezTo>
                  <a:cubicBezTo>
                    <a:pt x="257865" y="325688"/>
                    <a:pt x="247827" y="317092"/>
                    <a:pt x="238441" y="331450"/>
                  </a:cubicBezTo>
                  <a:cubicBezTo>
                    <a:pt x="229473" y="345158"/>
                    <a:pt x="240532" y="353011"/>
                    <a:pt x="250011" y="359563"/>
                  </a:cubicBezTo>
                  <a:cubicBezTo>
                    <a:pt x="277242" y="378383"/>
                    <a:pt x="307213" y="389628"/>
                    <a:pt x="348152" y="389721"/>
                  </a:cubicBezTo>
                  <a:close/>
                  <a:moveTo>
                    <a:pt x="44159" y="490928"/>
                  </a:moveTo>
                  <a:cubicBezTo>
                    <a:pt x="46157" y="507517"/>
                    <a:pt x="53359" y="520761"/>
                    <a:pt x="68972" y="527359"/>
                  </a:cubicBezTo>
                  <a:cubicBezTo>
                    <a:pt x="78638" y="531448"/>
                    <a:pt x="88954" y="531495"/>
                    <a:pt x="95552" y="520854"/>
                  </a:cubicBezTo>
                  <a:cubicBezTo>
                    <a:pt x="107309" y="501848"/>
                    <a:pt x="120320" y="483912"/>
                    <a:pt x="135793" y="467601"/>
                  </a:cubicBezTo>
                  <a:cubicBezTo>
                    <a:pt x="144622" y="458261"/>
                    <a:pt x="141927" y="449804"/>
                    <a:pt x="128405" y="449014"/>
                  </a:cubicBezTo>
                  <a:cubicBezTo>
                    <a:pt x="109957" y="447899"/>
                    <a:pt x="91324" y="446970"/>
                    <a:pt x="73340" y="453057"/>
                  </a:cubicBezTo>
                  <a:cubicBezTo>
                    <a:pt x="55264" y="459191"/>
                    <a:pt x="46528" y="472759"/>
                    <a:pt x="44159" y="490975"/>
                  </a:cubicBezTo>
                  <a:close/>
                </a:path>
              </a:pathLst>
            </a:custGeom>
            <a:solidFill>
              <a:srgbClr val="43CCCA"/>
            </a:solidFill>
            <a:ln w="4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6852E49F-D15D-4BFD-B218-9337876B2E72}"/>
                </a:ext>
              </a:extLst>
            </p:cNvPr>
            <p:cNvSpPr/>
            <p:nvPr/>
          </p:nvSpPr>
          <p:spPr>
            <a:xfrm>
              <a:off x="4621780" y="2606569"/>
              <a:ext cx="238689" cy="90208"/>
            </a:xfrm>
            <a:custGeom>
              <a:avLst/>
              <a:gdLst>
                <a:gd name="connsiteX0" fmla="*/ 119619 w 238689"/>
                <a:gd name="connsiteY0" fmla="*/ 90162 h 90208"/>
                <a:gd name="connsiteX1" fmla="*/ 16367 w 238689"/>
                <a:gd name="connsiteY1" fmla="*/ 54057 h 90208"/>
                <a:gd name="connsiteX2" fmla="*/ 5773 w 238689"/>
                <a:gd name="connsiteY2" fmla="*/ 12096 h 90208"/>
                <a:gd name="connsiteX3" fmla="*/ 49174 w 238689"/>
                <a:gd name="connsiteY3" fmla="*/ 7728 h 90208"/>
                <a:gd name="connsiteX4" fmla="*/ 191133 w 238689"/>
                <a:gd name="connsiteY4" fmla="*/ 7124 h 90208"/>
                <a:gd name="connsiteX5" fmla="*/ 232675 w 238689"/>
                <a:gd name="connsiteY5" fmla="*/ 11585 h 90208"/>
                <a:gd name="connsiteX6" fmla="*/ 224822 w 238689"/>
                <a:gd name="connsiteY6" fmla="*/ 52384 h 90208"/>
                <a:gd name="connsiteX7" fmla="*/ 119619 w 238689"/>
                <a:gd name="connsiteY7" fmla="*/ 90209 h 9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689" h="90208">
                  <a:moveTo>
                    <a:pt x="119619" y="90162"/>
                  </a:moveTo>
                  <a:cubicBezTo>
                    <a:pt x="80354" y="87560"/>
                    <a:pt x="45735" y="77988"/>
                    <a:pt x="16367" y="54057"/>
                  </a:cubicBezTo>
                  <a:cubicBezTo>
                    <a:pt x="2473" y="42719"/>
                    <a:pt x="-6448" y="28592"/>
                    <a:pt x="5773" y="12096"/>
                  </a:cubicBezTo>
                  <a:cubicBezTo>
                    <a:pt x="17390" y="-3563"/>
                    <a:pt x="34165" y="-2913"/>
                    <a:pt x="49174" y="7728"/>
                  </a:cubicBezTo>
                  <a:cubicBezTo>
                    <a:pt x="96850" y="41464"/>
                    <a:pt x="143689" y="39652"/>
                    <a:pt x="191133" y="7124"/>
                  </a:cubicBezTo>
                  <a:cubicBezTo>
                    <a:pt x="205259" y="-2588"/>
                    <a:pt x="221616" y="-3238"/>
                    <a:pt x="232675" y="11585"/>
                  </a:cubicBezTo>
                  <a:cubicBezTo>
                    <a:pt x="243735" y="26455"/>
                    <a:pt x="238623" y="41557"/>
                    <a:pt x="224822" y="52384"/>
                  </a:cubicBezTo>
                  <a:cubicBezTo>
                    <a:pt x="193410" y="77012"/>
                    <a:pt x="157444" y="89651"/>
                    <a:pt x="119619" y="90209"/>
                  </a:cubicBezTo>
                  <a:close/>
                </a:path>
              </a:pathLst>
            </a:custGeom>
            <a:solidFill>
              <a:srgbClr val="43CCCA"/>
            </a:solidFill>
            <a:ln w="4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1"/>
    </mc:Choice>
    <mc:Fallback xmlns="">
      <p:transition spd="slow" advTm="5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  <p:bldP spid="7" grpId="0"/>
      <p:bldGraphic spid="8" grpId="0">
        <p:bldAsOne/>
      </p:bldGraphic>
      <p:bldP spid="9" grpId="0"/>
      <p:bldP spid="10" grpId="0"/>
      <p:bldGraphic spid="11" grpId="0">
        <p:bldAsOne/>
      </p:bldGraphic>
      <p:bldP spid="12" grpId="0"/>
      <p:bldGraphic spid="13" grpId="0">
        <p:bldAsOne/>
      </p:bldGraphic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597A7FA-C1FE-4647-A9B5-3B04990E22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655" y="-1"/>
            <a:ext cx="7560470" cy="5040313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B1D9737-97C1-4F8C-9660-2B459E2FD38A}"/>
              </a:ext>
            </a:extLst>
          </p:cNvPr>
          <p:cNvSpPr/>
          <p:nvPr/>
        </p:nvSpPr>
        <p:spPr>
          <a:xfrm>
            <a:off x="4739206" y="680148"/>
            <a:ext cx="2504870" cy="248691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07CCE2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AE42315-9F34-C011-AE91-344F7E669241}"/>
              </a:ext>
            </a:extLst>
          </p:cNvPr>
          <p:cNvGrpSpPr/>
          <p:nvPr/>
        </p:nvGrpSpPr>
        <p:grpSpPr>
          <a:xfrm>
            <a:off x="0" y="0"/>
            <a:ext cx="3000152" cy="5040313"/>
            <a:chOff x="0" y="0"/>
            <a:chExt cx="3000152" cy="5040313"/>
          </a:xfrm>
        </p:grpSpPr>
        <p:sp>
          <p:nvSpPr>
            <p:cNvPr id="2" name="Triángulo isósceles 1">
              <a:extLst>
                <a:ext uri="{FF2B5EF4-FFF2-40B4-BE49-F238E27FC236}">
                  <a16:creationId xmlns:a16="http://schemas.microsoft.com/office/drawing/2014/main" id="{7A5DD692-9352-4308-825A-7D4FC444A4E6}"/>
                </a:ext>
              </a:extLst>
            </p:cNvPr>
            <p:cNvSpPr/>
            <p:nvPr/>
          </p:nvSpPr>
          <p:spPr>
            <a:xfrm rot="12600000">
              <a:off x="96314" y="1751192"/>
              <a:ext cx="2903838" cy="2503309"/>
            </a:xfrm>
            <a:prstGeom prst="triangle">
              <a:avLst/>
            </a:prstGeom>
            <a:solidFill>
              <a:srgbClr val="43CCCA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1548234" cy="5040313"/>
            </a:xfrm>
            <a:prstGeom prst="rect">
              <a:avLst/>
            </a:prstGeom>
            <a:solidFill>
              <a:srgbClr val="4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CF731336-929D-46A2-8A5B-B7B8118871F7}"/>
              </a:ext>
            </a:extLst>
          </p:cNvPr>
          <p:cNvSpPr txBox="1"/>
          <p:nvPr/>
        </p:nvSpPr>
        <p:spPr>
          <a:xfrm>
            <a:off x="3431459" y="3426577"/>
            <a:ext cx="5112568" cy="1354217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 Black" panose="020B0A04020102020204" pitchFamily="34" charset="0"/>
                <a:ea typeface="方正兰亭中粗黑_GBK" panose="02000000000000000000" pitchFamily="2" charset="-122"/>
                <a:cs typeface="华文黑体" pitchFamily="2" charset="-122"/>
              </a:rPr>
              <a:t>Research ideas and methods</a:t>
            </a:r>
            <a:endParaRPr lang="zh-CN" altLang="en-US" sz="4400" dirty="0">
              <a:solidFill>
                <a:schemeClr val="bg1"/>
              </a:solidFill>
              <a:latin typeface="Arial Black" panose="020B0A04020102020204" pitchFamily="34" charset="0"/>
              <a:ea typeface="方正兰亭中粗黑_GBK" panose="02000000000000000000" pitchFamily="2" charset="-122"/>
              <a:cs typeface="华文黑体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F33C7-8EF9-45E1-8CCD-AD8F69900C3F}"/>
              </a:ext>
            </a:extLst>
          </p:cNvPr>
          <p:cNvSpPr txBox="1"/>
          <p:nvPr/>
        </p:nvSpPr>
        <p:spPr>
          <a:xfrm rot="16200000">
            <a:off x="-1013822" y="2337820"/>
            <a:ext cx="3575877" cy="830997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Arial Black" panose="020B0A04020102020204" pitchFamily="34" charset="0"/>
                <a:ea typeface="方正兰亭中粗黑_GBK" panose="02000000000000000000" pitchFamily="2" charset="-122"/>
                <a:cs typeface="华文黑体" pitchFamily="2" charset="-122"/>
              </a:rPr>
              <a:t>JUSTICE</a:t>
            </a:r>
            <a:endParaRPr lang="zh-CN" altLang="en-US" sz="5400" dirty="0">
              <a:solidFill>
                <a:schemeClr val="bg1"/>
              </a:solidFill>
              <a:latin typeface="Arial Black" panose="020B0A04020102020204" pitchFamily="34" charset="0"/>
              <a:ea typeface="方正兰亭中粗黑_GBK" panose="02000000000000000000" pitchFamily="2" charset="-122"/>
              <a:cs typeface="华文黑体" pitchFamily="2" charset="-122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1E5C700-A86B-4FF6-B5F6-04F3479DED8A}"/>
              </a:ext>
            </a:extLst>
          </p:cNvPr>
          <p:cNvGrpSpPr/>
          <p:nvPr/>
        </p:nvGrpSpPr>
        <p:grpSpPr>
          <a:xfrm>
            <a:off x="5216065" y="1190984"/>
            <a:ext cx="1513773" cy="1465238"/>
            <a:chOff x="4581070" y="747706"/>
            <a:chExt cx="850558" cy="82328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82C986A4-C43A-4794-8F95-27488198BC79}"/>
                </a:ext>
              </a:extLst>
            </p:cNvPr>
            <p:cNvSpPr/>
            <p:nvPr/>
          </p:nvSpPr>
          <p:spPr>
            <a:xfrm>
              <a:off x="4581070" y="1010767"/>
              <a:ext cx="850558" cy="560226"/>
            </a:xfrm>
            <a:custGeom>
              <a:avLst/>
              <a:gdLst>
                <a:gd name="connsiteX0" fmla="*/ 681070 w 850558"/>
                <a:gd name="connsiteY0" fmla="*/ 560184 h 560226"/>
                <a:gd name="connsiteX1" fmla="*/ 543434 w 850558"/>
                <a:gd name="connsiteY1" fmla="*/ 560184 h 560226"/>
                <a:gd name="connsiteX2" fmla="*/ 487903 w 850558"/>
                <a:gd name="connsiteY2" fmla="*/ 519512 h 560226"/>
                <a:gd name="connsiteX3" fmla="*/ 471901 w 850558"/>
                <a:gd name="connsiteY3" fmla="*/ 507701 h 560226"/>
                <a:gd name="connsiteX4" fmla="*/ 367507 w 850558"/>
                <a:gd name="connsiteY4" fmla="*/ 521036 h 560226"/>
                <a:gd name="connsiteX5" fmla="*/ 304452 w 850558"/>
                <a:gd name="connsiteY5" fmla="*/ 532847 h 560226"/>
                <a:gd name="connsiteX6" fmla="*/ 102046 w 850558"/>
                <a:gd name="connsiteY6" fmla="*/ 533038 h 560226"/>
                <a:gd name="connsiteX7" fmla="*/ 42324 w 850558"/>
                <a:gd name="connsiteY7" fmla="*/ 460743 h 560226"/>
                <a:gd name="connsiteX8" fmla="*/ 34894 w 850558"/>
                <a:gd name="connsiteY8" fmla="*/ 442265 h 560226"/>
                <a:gd name="connsiteX9" fmla="*/ 17368 w 850558"/>
                <a:gd name="connsiteY9" fmla="*/ 377018 h 560226"/>
                <a:gd name="connsiteX10" fmla="*/ 13273 w 850558"/>
                <a:gd name="connsiteY10" fmla="*/ 355206 h 560226"/>
                <a:gd name="connsiteX11" fmla="*/ 7843 w 850558"/>
                <a:gd name="connsiteY11" fmla="*/ 290912 h 560226"/>
                <a:gd name="connsiteX12" fmla="*/ 7843 w 850558"/>
                <a:gd name="connsiteY12" fmla="*/ 268433 h 560226"/>
                <a:gd name="connsiteX13" fmla="*/ 58135 w 850558"/>
                <a:gd name="connsiteY13" fmla="*/ 184232 h 560226"/>
                <a:gd name="connsiteX14" fmla="*/ 120810 w 850558"/>
                <a:gd name="connsiteY14" fmla="*/ 183851 h 560226"/>
                <a:gd name="connsiteX15" fmla="*/ 132430 w 850558"/>
                <a:gd name="connsiteY15" fmla="*/ 167373 h 560226"/>
                <a:gd name="connsiteX16" fmla="*/ 119381 w 850558"/>
                <a:gd name="connsiteY16" fmla="*/ 58312 h 560226"/>
                <a:gd name="connsiteX17" fmla="*/ 188723 w 850558"/>
                <a:gd name="connsiteY17" fmla="*/ 1067 h 560226"/>
                <a:gd name="connsiteX18" fmla="*/ 229776 w 850558"/>
                <a:gd name="connsiteY18" fmla="*/ 44120 h 560226"/>
                <a:gd name="connsiteX19" fmla="*/ 231109 w 850558"/>
                <a:gd name="connsiteY19" fmla="*/ 58217 h 560226"/>
                <a:gd name="connsiteX20" fmla="*/ 301309 w 850558"/>
                <a:gd name="connsiteY20" fmla="*/ 144704 h 560226"/>
                <a:gd name="connsiteX21" fmla="*/ 348648 w 850558"/>
                <a:gd name="connsiteY21" fmla="*/ 162420 h 560226"/>
                <a:gd name="connsiteX22" fmla="*/ 426562 w 850558"/>
                <a:gd name="connsiteY22" fmla="*/ 232334 h 560226"/>
                <a:gd name="connsiteX23" fmla="*/ 488761 w 850558"/>
                <a:gd name="connsiteY23" fmla="*/ 242811 h 560226"/>
                <a:gd name="connsiteX24" fmla="*/ 513430 w 850558"/>
                <a:gd name="connsiteY24" fmla="*/ 236715 h 560226"/>
                <a:gd name="connsiteX25" fmla="*/ 662878 w 850558"/>
                <a:gd name="connsiteY25" fmla="*/ 238430 h 560226"/>
                <a:gd name="connsiteX26" fmla="*/ 826708 w 850558"/>
                <a:gd name="connsiteY26" fmla="*/ 236810 h 560226"/>
                <a:gd name="connsiteX27" fmla="*/ 848996 w 850558"/>
                <a:gd name="connsiteY27" fmla="*/ 248050 h 560226"/>
                <a:gd name="connsiteX28" fmla="*/ 828517 w 850558"/>
                <a:gd name="connsiteY28" fmla="*/ 269672 h 560226"/>
                <a:gd name="connsiteX29" fmla="*/ 644399 w 850558"/>
                <a:gd name="connsiteY29" fmla="*/ 269005 h 560226"/>
                <a:gd name="connsiteX30" fmla="*/ 541243 w 850558"/>
                <a:gd name="connsiteY30" fmla="*/ 269291 h 560226"/>
                <a:gd name="connsiteX31" fmla="*/ 520098 w 850558"/>
                <a:gd name="connsiteY31" fmla="*/ 290817 h 560226"/>
                <a:gd name="connsiteX32" fmla="*/ 520098 w 850558"/>
                <a:gd name="connsiteY32" fmla="*/ 503320 h 560226"/>
                <a:gd name="connsiteX33" fmla="*/ 545625 w 850558"/>
                <a:gd name="connsiteY33" fmla="*/ 527513 h 560226"/>
                <a:gd name="connsiteX34" fmla="*/ 824898 w 850558"/>
                <a:gd name="connsiteY34" fmla="*/ 527418 h 560226"/>
                <a:gd name="connsiteX35" fmla="*/ 847282 w 850558"/>
                <a:gd name="connsiteY35" fmla="*/ 533133 h 560226"/>
                <a:gd name="connsiteX36" fmla="*/ 832708 w 850558"/>
                <a:gd name="connsiteY36" fmla="*/ 559232 h 560226"/>
                <a:gd name="connsiteX37" fmla="*/ 680975 w 850558"/>
                <a:gd name="connsiteY37" fmla="*/ 559422 h 560226"/>
                <a:gd name="connsiteX38" fmla="*/ 680975 w 850558"/>
                <a:gd name="connsiteY38" fmla="*/ 560184 h 560226"/>
                <a:gd name="connsiteX39" fmla="*/ 487522 w 850558"/>
                <a:gd name="connsiteY39" fmla="*/ 379209 h 560226"/>
                <a:gd name="connsiteX40" fmla="*/ 487522 w 850558"/>
                <a:gd name="connsiteY40" fmla="*/ 320535 h 560226"/>
                <a:gd name="connsiteX41" fmla="*/ 449899 w 850558"/>
                <a:gd name="connsiteY41" fmla="*/ 282626 h 560226"/>
                <a:gd name="connsiteX42" fmla="*/ 402464 w 850558"/>
                <a:gd name="connsiteY42" fmla="*/ 254146 h 560226"/>
                <a:gd name="connsiteX43" fmla="*/ 329312 w 850558"/>
                <a:gd name="connsiteY43" fmla="*/ 188519 h 560226"/>
                <a:gd name="connsiteX44" fmla="*/ 252255 w 850558"/>
                <a:gd name="connsiteY44" fmla="*/ 157848 h 560226"/>
                <a:gd name="connsiteX45" fmla="*/ 212917 w 850558"/>
                <a:gd name="connsiteY45" fmla="*/ 114319 h 560226"/>
                <a:gd name="connsiteX46" fmla="*/ 199010 w 850558"/>
                <a:gd name="connsiteY46" fmla="*/ 53264 h 560226"/>
                <a:gd name="connsiteX47" fmla="*/ 164149 w 850558"/>
                <a:gd name="connsiteY47" fmla="*/ 35166 h 560226"/>
                <a:gd name="connsiteX48" fmla="*/ 149956 w 850558"/>
                <a:gd name="connsiteY48" fmla="*/ 63265 h 560226"/>
                <a:gd name="connsiteX49" fmla="*/ 166435 w 850558"/>
                <a:gd name="connsiteY49" fmla="*/ 167564 h 560226"/>
                <a:gd name="connsiteX50" fmla="*/ 187961 w 850558"/>
                <a:gd name="connsiteY50" fmla="*/ 186899 h 560226"/>
                <a:gd name="connsiteX51" fmla="*/ 223394 w 850558"/>
                <a:gd name="connsiteY51" fmla="*/ 261099 h 560226"/>
                <a:gd name="connsiteX52" fmla="*/ 223394 w 850558"/>
                <a:gd name="connsiteY52" fmla="*/ 277863 h 560226"/>
                <a:gd name="connsiteX53" fmla="*/ 255493 w 850558"/>
                <a:gd name="connsiteY53" fmla="*/ 311010 h 560226"/>
                <a:gd name="connsiteX54" fmla="*/ 346457 w 850558"/>
                <a:gd name="connsiteY54" fmla="*/ 341871 h 560226"/>
                <a:gd name="connsiteX55" fmla="*/ 367698 w 850558"/>
                <a:gd name="connsiteY55" fmla="*/ 361302 h 560226"/>
                <a:gd name="connsiteX56" fmla="*/ 343409 w 850558"/>
                <a:gd name="connsiteY56" fmla="*/ 374447 h 560226"/>
                <a:gd name="connsiteX57" fmla="*/ 255017 w 850558"/>
                <a:gd name="connsiteY57" fmla="*/ 347300 h 560226"/>
                <a:gd name="connsiteX58" fmla="*/ 235586 w 850558"/>
                <a:gd name="connsiteY58" fmla="*/ 344443 h 560226"/>
                <a:gd name="connsiteX59" fmla="*/ 232824 w 850558"/>
                <a:gd name="connsiteY59" fmla="*/ 369684 h 560226"/>
                <a:gd name="connsiteX60" fmla="*/ 234253 w 850558"/>
                <a:gd name="connsiteY60" fmla="*/ 423215 h 560226"/>
                <a:gd name="connsiteX61" fmla="*/ 226156 w 850558"/>
                <a:gd name="connsiteY61" fmla="*/ 471125 h 560226"/>
                <a:gd name="connsiteX62" fmla="*/ 261304 w 850558"/>
                <a:gd name="connsiteY62" fmla="*/ 500177 h 560226"/>
                <a:gd name="connsiteX63" fmla="*/ 273400 w 850558"/>
                <a:gd name="connsiteY63" fmla="*/ 499986 h 560226"/>
                <a:gd name="connsiteX64" fmla="*/ 351791 w 850558"/>
                <a:gd name="connsiteY64" fmla="*/ 493890 h 560226"/>
                <a:gd name="connsiteX65" fmla="*/ 401512 w 850558"/>
                <a:gd name="connsiteY65" fmla="*/ 426834 h 560226"/>
                <a:gd name="connsiteX66" fmla="*/ 417895 w 850558"/>
                <a:gd name="connsiteY66" fmla="*/ 408546 h 560226"/>
                <a:gd name="connsiteX67" fmla="*/ 433801 w 850558"/>
                <a:gd name="connsiteY67" fmla="*/ 421500 h 560226"/>
                <a:gd name="connsiteX68" fmla="*/ 435421 w 850558"/>
                <a:gd name="connsiteY68" fmla="*/ 449599 h 560226"/>
                <a:gd name="connsiteX69" fmla="*/ 456185 w 850558"/>
                <a:gd name="connsiteY69" fmla="*/ 474554 h 560226"/>
                <a:gd name="connsiteX70" fmla="*/ 464281 w 850558"/>
                <a:gd name="connsiteY70" fmla="*/ 474554 h 560226"/>
                <a:gd name="connsiteX71" fmla="*/ 487903 w 850558"/>
                <a:gd name="connsiteY71" fmla="*/ 451885 h 560226"/>
                <a:gd name="connsiteX72" fmla="*/ 487618 w 850558"/>
                <a:gd name="connsiteY72" fmla="*/ 379019 h 560226"/>
                <a:gd name="connsiteX73" fmla="*/ 119953 w 850558"/>
                <a:gd name="connsiteY73" fmla="*/ 342824 h 560226"/>
                <a:gd name="connsiteX74" fmla="*/ 119953 w 850558"/>
                <a:gd name="connsiteY74" fmla="*/ 341871 h 560226"/>
                <a:gd name="connsiteX75" fmla="*/ 182532 w 850558"/>
                <a:gd name="connsiteY75" fmla="*/ 341776 h 560226"/>
                <a:gd name="connsiteX76" fmla="*/ 208249 w 850558"/>
                <a:gd name="connsiteY76" fmla="*/ 319868 h 560226"/>
                <a:gd name="connsiteX77" fmla="*/ 184532 w 850558"/>
                <a:gd name="connsiteY77" fmla="*/ 295484 h 560226"/>
                <a:gd name="connsiteX78" fmla="*/ 57373 w 850558"/>
                <a:gd name="connsiteY78" fmla="*/ 295675 h 560226"/>
                <a:gd name="connsiteX79" fmla="*/ 32513 w 850558"/>
                <a:gd name="connsiteY79" fmla="*/ 321297 h 560226"/>
                <a:gd name="connsiteX80" fmla="*/ 61469 w 850558"/>
                <a:gd name="connsiteY80" fmla="*/ 342824 h 560226"/>
                <a:gd name="connsiteX81" fmla="*/ 119953 w 850558"/>
                <a:gd name="connsiteY81" fmla="*/ 342824 h 560226"/>
                <a:gd name="connsiteX82" fmla="*/ 127287 w 850558"/>
                <a:gd name="connsiteY82" fmla="*/ 421691 h 560226"/>
                <a:gd name="connsiteX83" fmla="*/ 183865 w 850558"/>
                <a:gd name="connsiteY83" fmla="*/ 421691 h 560226"/>
                <a:gd name="connsiteX84" fmla="*/ 208059 w 850558"/>
                <a:gd name="connsiteY84" fmla="*/ 398354 h 560226"/>
                <a:gd name="connsiteX85" fmla="*/ 185294 w 850558"/>
                <a:gd name="connsiteY85" fmla="*/ 375399 h 560226"/>
                <a:gd name="connsiteX86" fmla="*/ 70137 w 850558"/>
                <a:gd name="connsiteY86" fmla="*/ 375399 h 560226"/>
                <a:gd name="connsiteX87" fmla="*/ 45372 w 850558"/>
                <a:gd name="connsiteY87" fmla="*/ 399116 h 560226"/>
                <a:gd name="connsiteX88" fmla="*/ 70804 w 850558"/>
                <a:gd name="connsiteY88" fmla="*/ 421881 h 560226"/>
                <a:gd name="connsiteX89" fmla="*/ 127382 w 850558"/>
                <a:gd name="connsiteY89" fmla="*/ 421881 h 560226"/>
                <a:gd name="connsiteX90" fmla="*/ 114809 w 850558"/>
                <a:gd name="connsiteY90" fmla="*/ 216998 h 560226"/>
                <a:gd name="connsiteX91" fmla="*/ 58231 w 850558"/>
                <a:gd name="connsiteY91" fmla="*/ 216998 h 560226"/>
                <a:gd name="connsiteX92" fmla="*/ 32418 w 850558"/>
                <a:gd name="connsiteY92" fmla="*/ 239001 h 560226"/>
                <a:gd name="connsiteX93" fmla="*/ 58135 w 850558"/>
                <a:gd name="connsiteY93" fmla="*/ 263480 h 560226"/>
                <a:gd name="connsiteX94" fmla="*/ 169292 w 850558"/>
                <a:gd name="connsiteY94" fmla="*/ 263480 h 560226"/>
                <a:gd name="connsiteX95" fmla="*/ 195295 w 850558"/>
                <a:gd name="connsiteY95" fmla="*/ 239287 h 560226"/>
                <a:gd name="connsiteX96" fmla="*/ 169483 w 850558"/>
                <a:gd name="connsiteY96" fmla="*/ 217189 h 560226"/>
                <a:gd name="connsiteX97" fmla="*/ 114904 w 850558"/>
                <a:gd name="connsiteY97" fmla="*/ 216998 h 560226"/>
                <a:gd name="connsiteX98" fmla="*/ 132240 w 850558"/>
                <a:gd name="connsiteY98" fmla="*/ 501986 h 560226"/>
                <a:gd name="connsiteX99" fmla="*/ 132240 w 850558"/>
                <a:gd name="connsiteY99" fmla="*/ 501986 h 560226"/>
                <a:gd name="connsiteX100" fmla="*/ 166625 w 850558"/>
                <a:gd name="connsiteY100" fmla="*/ 501986 h 560226"/>
                <a:gd name="connsiteX101" fmla="*/ 195391 w 850558"/>
                <a:gd name="connsiteY101" fmla="*/ 477793 h 560226"/>
                <a:gd name="connsiteX102" fmla="*/ 165101 w 850558"/>
                <a:gd name="connsiteY102" fmla="*/ 452933 h 560226"/>
                <a:gd name="connsiteX103" fmla="*/ 98426 w 850558"/>
                <a:gd name="connsiteY103" fmla="*/ 454742 h 560226"/>
                <a:gd name="connsiteX104" fmla="*/ 72423 w 850558"/>
                <a:gd name="connsiteY104" fmla="*/ 476650 h 560226"/>
                <a:gd name="connsiteX105" fmla="*/ 97950 w 850558"/>
                <a:gd name="connsiteY105" fmla="*/ 501796 h 560226"/>
                <a:gd name="connsiteX106" fmla="*/ 132335 w 850558"/>
                <a:gd name="connsiteY106" fmla="*/ 501986 h 56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850558" h="560226">
                  <a:moveTo>
                    <a:pt x="681070" y="560184"/>
                  </a:moveTo>
                  <a:cubicBezTo>
                    <a:pt x="635160" y="560184"/>
                    <a:pt x="589345" y="560279"/>
                    <a:pt x="543434" y="560184"/>
                  </a:cubicBezTo>
                  <a:cubicBezTo>
                    <a:pt x="508954" y="560089"/>
                    <a:pt x="498667" y="552850"/>
                    <a:pt x="487903" y="519512"/>
                  </a:cubicBezTo>
                  <a:cubicBezTo>
                    <a:pt x="485046" y="510559"/>
                    <a:pt x="480093" y="507416"/>
                    <a:pt x="471901" y="507701"/>
                  </a:cubicBezTo>
                  <a:cubicBezTo>
                    <a:pt x="436849" y="509225"/>
                    <a:pt x="401226" y="501415"/>
                    <a:pt x="367507" y="521036"/>
                  </a:cubicBezTo>
                  <a:cubicBezTo>
                    <a:pt x="349124" y="531704"/>
                    <a:pt x="326169" y="532847"/>
                    <a:pt x="304452" y="532847"/>
                  </a:cubicBezTo>
                  <a:cubicBezTo>
                    <a:pt x="237015" y="533038"/>
                    <a:pt x="169483" y="533228"/>
                    <a:pt x="102046" y="533038"/>
                  </a:cubicBezTo>
                  <a:cubicBezTo>
                    <a:pt x="56992" y="532943"/>
                    <a:pt x="33942" y="505320"/>
                    <a:pt x="42324" y="460743"/>
                  </a:cubicBezTo>
                  <a:cubicBezTo>
                    <a:pt x="44038" y="451694"/>
                    <a:pt x="41371" y="447313"/>
                    <a:pt x="34894" y="442265"/>
                  </a:cubicBezTo>
                  <a:cubicBezTo>
                    <a:pt x="13082" y="425024"/>
                    <a:pt x="8129" y="402545"/>
                    <a:pt x="17368" y="377018"/>
                  </a:cubicBezTo>
                  <a:cubicBezTo>
                    <a:pt x="20607" y="368160"/>
                    <a:pt x="18892" y="362350"/>
                    <a:pt x="13273" y="355206"/>
                  </a:cubicBezTo>
                  <a:cubicBezTo>
                    <a:pt x="-2539" y="335299"/>
                    <a:pt x="-4063" y="313106"/>
                    <a:pt x="7843" y="290912"/>
                  </a:cubicBezTo>
                  <a:cubicBezTo>
                    <a:pt x="12320" y="282626"/>
                    <a:pt x="11463" y="276434"/>
                    <a:pt x="7843" y="268433"/>
                  </a:cubicBezTo>
                  <a:cubicBezTo>
                    <a:pt x="-11778" y="224714"/>
                    <a:pt x="10510" y="187185"/>
                    <a:pt x="58135" y="184232"/>
                  </a:cubicBezTo>
                  <a:cubicBezTo>
                    <a:pt x="78995" y="182899"/>
                    <a:pt x="99950" y="183470"/>
                    <a:pt x="120810" y="183851"/>
                  </a:cubicBezTo>
                  <a:cubicBezTo>
                    <a:pt x="133764" y="184137"/>
                    <a:pt x="139098" y="180041"/>
                    <a:pt x="132430" y="167373"/>
                  </a:cubicBezTo>
                  <a:cubicBezTo>
                    <a:pt x="114238" y="132702"/>
                    <a:pt x="117095" y="95174"/>
                    <a:pt x="119381" y="58312"/>
                  </a:cubicBezTo>
                  <a:cubicBezTo>
                    <a:pt x="122048" y="16592"/>
                    <a:pt x="150147" y="-5220"/>
                    <a:pt x="188723" y="1067"/>
                  </a:cubicBezTo>
                  <a:cubicBezTo>
                    <a:pt x="212821" y="5067"/>
                    <a:pt x="226918" y="19736"/>
                    <a:pt x="229776" y="44120"/>
                  </a:cubicBezTo>
                  <a:cubicBezTo>
                    <a:pt x="230347" y="48787"/>
                    <a:pt x="230633" y="53549"/>
                    <a:pt x="231109" y="58217"/>
                  </a:cubicBezTo>
                  <a:cubicBezTo>
                    <a:pt x="235015" y="102889"/>
                    <a:pt x="254731" y="134036"/>
                    <a:pt x="301309" y="144704"/>
                  </a:cubicBezTo>
                  <a:cubicBezTo>
                    <a:pt x="317596" y="148418"/>
                    <a:pt x="332836" y="156419"/>
                    <a:pt x="348648" y="162420"/>
                  </a:cubicBezTo>
                  <a:cubicBezTo>
                    <a:pt x="383700" y="175660"/>
                    <a:pt x="409227" y="199091"/>
                    <a:pt x="426562" y="232334"/>
                  </a:cubicBezTo>
                  <a:cubicBezTo>
                    <a:pt x="438183" y="254622"/>
                    <a:pt x="469520" y="259766"/>
                    <a:pt x="488761" y="242811"/>
                  </a:cubicBezTo>
                  <a:cubicBezTo>
                    <a:pt x="496381" y="236144"/>
                    <a:pt x="504858" y="236620"/>
                    <a:pt x="513430" y="236715"/>
                  </a:cubicBezTo>
                  <a:cubicBezTo>
                    <a:pt x="563246" y="237382"/>
                    <a:pt x="613157" y="240620"/>
                    <a:pt x="662878" y="238430"/>
                  </a:cubicBezTo>
                  <a:cubicBezTo>
                    <a:pt x="717551" y="236048"/>
                    <a:pt x="772129" y="237668"/>
                    <a:pt x="826708" y="236810"/>
                  </a:cubicBezTo>
                  <a:cubicBezTo>
                    <a:pt x="835566" y="236620"/>
                    <a:pt x="846805" y="234239"/>
                    <a:pt x="848996" y="248050"/>
                  </a:cubicBezTo>
                  <a:cubicBezTo>
                    <a:pt x="851568" y="264052"/>
                    <a:pt x="844138" y="269767"/>
                    <a:pt x="828517" y="269672"/>
                  </a:cubicBezTo>
                  <a:cubicBezTo>
                    <a:pt x="767176" y="269100"/>
                    <a:pt x="705740" y="269005"/>
                    <a:pt x="644399" y="269005"/>
                  </a:cubicBezTo>
                  <a:cubicBezTo>
                    <a:pt x="610014" y="269005"/>
                    <a:pt x="575629" y="269957"/>
                    <a:pt x="541243" y="269291"/>
                  </a:cubicBezTo>
                  <a:cubicBezTo>
                    <a:pt x="525241" y="269005"/>
                    <a:pt x="520003" y="275291"/>
                    <a:pt x="520098" y="290817"/>
                  </a:cubicBezTo>
                  <a:cubicBezTo>
                    <a:pt x="520574" y="361683"/>
                    <a:pt x="520669" y="432454"/>
                    <a:pt x="520098" y="503320"/>
                  </a:cubicBezTo>
                  <a:cubicBezTo>
                    <a:pt x="519907" y="522179"/>
                    <a:pt x="527718" y="527609"/>
                    <a:pt x="545625" y="527513"/>
                  </a:cubicBezTo>
                  <a:cubicBezTo>
                    <a:pt x="638684" y="526942"/>
                    <a:pt x="731839" y="527228"/>
                    <a:pt x="824898" y="527418"/>
                  </a:cubicBezTo>
                  <a:cubicBezTo>
                    <a:pt x="832613" y="527418"/>
                    <a:pt x="841662" y="525037"/>
                    <a:pt x="847282" y="533133"/>
                  </a:cubicBezTo>
                  <a:cubicBezTo>
                    <a:pt x="855283" y="544658"/>
                    <a:pt x="847948" y="559041"/>
                    <a:pt x="832708" y="559232"/>
                  </a:cubicBezTo>
                  <a:cubicBezTo>
                    <a:pt x="782131" y="559898"/>
                    <a:pt x="731553" y="559422"/>
                    <a:pt x="680975" y="559422"/>
                  </a:cubicBezTo>
                  <a:cubicBezTo>
                    <a:pt x="680975" y="559708"/>
                    <a:pt x="680975" y="559898"/>
                    <a:pt x="680975" y="560184"/>
                  </a:cubicBezTo>
                  <a:close/>
                  <a:moveTo>
                    <a:pt x="487522" y="379209"/>
                  </a:moveTo>
                  <a:cubicBezTo>
                    <a:pt x="487522" y="359683"/>
                    <a:pt x="487522" y="340061"/>
                    <a:pt x="487522" y="320535"/>
                  </a:cubicBezTo>
                  <a:cubicBezTo>
                    <a:pt x="487332" y="277863"/>
                    <a:pt x="491332" y="281197"/>
                    <a:pt x="449899" y="282626"/>
                  </a:cubicBezTo>
                  <a:cubicBezTo>
                    <a:pt x="426372" y="283483"/>
                    <a:pt x="412180" y="275768"/>
                    <a:pt x="402464" y="254146"/>
                  </a:cubicBezTo>
                  <a:cubicBezTo>
                    <a:pt x="387986" y="221951"/>
                    <a:pt x="362935" y="200520"/>
                    <a:pt x="329312" y="188519"/>
                  </a:cubicBezTo>
                  <a:cubicBezTo>
                    <a:pt x="303309" y="179184"/>
                    <a:pt x="277972" y="168135"/>
                    <a:pt x="252255" y="157848"/>
                  </a:cubicBezTo>
                  <a:cubicBezTo>
                    <a:pt x="232062" y="149752"/>
                    <a:pt x="219679" y="134702"/>
                    <a:pt x="212917" y="114319"/>
                  </a:cubicBezTo>
                  <a:cubicBezTo>
                    <a:pt x="206344" y="94412"/>
                    <a:pt x="201772" y="74123"/>
                    <a:pt x="199010" y="53264"/>
                  </a:cubicBezTo>
                  <a:cubicBezTo>
                    <a:pt x="196343" y="33261"/>
                    <a:pt x="179103" y="24689"/>
                    <a:pt x="164149" y="35166"/>
                  </a:cubicBezTo>
                  <a:cubicBezTo>
                    <a:pt x="154528" y="41929"/>
                    <a:pt x="150814" y="52406"/>
                    <a:pt x="149956" y="63265"/>
                  </a:cubicBezTo>
                  <a:cubicBezTo>
                    <a:pt x="147099" y="99269"/>
                    <a:pt x="148623" y="134607"/>
                    <a:pt x="166435" y="167564"/>
                  </a:cubicBezTo>
                  <a:cubicBezTo>
                    <a:pt x="171483" y="176993"/>
                    <a:pt x="177293" y="183185"/>
                    <a:pt x="187961" y="186899"/>
                  </a:cubicBezTo>
                  <a:cubicBezTo>
                    <a:pt x="221680" y="198615"/>
                    <a:pt x="234634" y="226714"/>
                    <a:pt x="223394" y="261099"/>
                  </a:cubicBezTo>
                  <a:cubicBezTo>
                    <a:pt x="221584" y="266719"/>
                    <a:pt x="217965" y="271862"/>
                    <a:pt x="223394" y="277863"/>
                  </a:cubicBezTo>
                  <a:cubicBezTo>
                    <a:pt x="233586" y="289388"/>
                    <a:pt x="241301" y="303009"/>
                    <a:pt x="255493" y="311010"/>
                  </a:cubicBezTo>
                  <a:cubicBezTo>
                    <a:pt x="283878" y="327107"/>
                    <a:pt x="312929" y="341014"/>
                    <a:pt x="346457" y="341871"/>
                  </a:cubicBezTo>
                  <a:cubicBezTo>
                    <a:pt x="359316" y="342157"/>
                    <a:pt x="369317" y="344824"/>
                    <a:pt x="367698" y="361302"/>
                  </a:cubicBezTo>
                  <a:cubicBezTo>
                    <a:pt x="366079" y="378161"/>
                    <a:pt x="353601" y="375304"/>
                    <a:pt x="343409" y="374447"/>
                  </a:cubicBezTo>
                  <a:cubicBezTo>
                    <a:pt x="312072" y="371684"/>
                    <a:pt x="282925" y="361588"/>
                    <a:pt x="255017" y="347300"/>
                  </a:cubicBezTo>
                  <a:cubicBezTo>
                    <a:pt x="249207" y="344348"/>
                    <a:pt x="243111" y="335870"/>
                    <a:pt x="235586" y="344443"/>
                  </a:cubicBezTo>
                  <a:cubicBezTo>
                    <a:pt x="228919" y="351968"/>
                    <a:pt x="226347" y="359397"/>
                    <a:pt x="232824" y="369684"/>
                  </a:cubicBezTo>
                  <a:cubicBezTo>
                    <a:pt x="243587" y="386734"/>
                    <a:pt x="246349" y="406832"/>
                    <a:pt x="234253" y="423215"/>
                  </a:cubicBezTo>
                  <a:cubicBezTo>
                    <a:pt x="222632" y="439026"/>
                    <a:pt x="222918" y="453123"/>
                    <a:pt x="226156" y="471125"/>
                  </a:cubicBezTo>
                  <a:cubicBezTo>
                    <a:pt x="231586" y="501415"/>
                    <a:pt x="229871" y="501701"/>
                    <a:pt x="261304" y="500177"/>
                  </a:cubicBezTo>
                  <a:cubicBezTo>
                    <a:pt x="265304" y="499986"/>
                    <a:pt x="269400" y="500081"/>
                    <a:pt x="273400" y="499986"/>
                  </a:cubicBezTo>
                  <a:cubicBezTo>
                    <a:pt x="299594" y="499605"/>
                    <a:pt x="326074" y="501796"/>
                    <a:pt x="351791" y="493890"/>
                  </a:cubicBezTo>
                  <a:cubicBezTo>
                    <a:pt x="388081" y="482746"/>
                    <a:pt x="403988" y="462458"/>
                    <a:pt x="401512" y="426834"/>
                  </a:cubicBezTo>
                  <a:cubicBezTo>
                    <a:pt x="400559" y="413213"/>
                    <a:pt x="408655" y="411118"/>
                    <a:pt x="417895" y="408546"/>
                  </a:cubicBezTo>
                  <a:cubicBezTo>
                    <a:pt x="429325" y="405403"/>
                    <a:pt x="431706" y="413023"/>
                    <a:pt x="433801" y="421500"/>
                  </a:cubicBezTo>
                  <a:cubicBezTo>
                    <a:pt x="436087" y="430835"/>
                    <a:pt x="436849" y="440074"/>
                    <a:pt x="435421" y="449599"/>
                  </a:cubicBezTo>
                  <a:cubicBezTo>
                    <a:pt x="432754" y="466236"/>
                    <a:pt x="439675" y="474554"/>
                    <a:pt x="456185" y="474554"/>
                  </a:cubicBezTo>
                  <a:cubicBezTo>
                    <a:pt x="458852" y="474554"/>
                    <a:pt x="461614" y="474269"/>
                    <a:pt x="464281" y="474554"/>
                  </a:cubicBezTo>
                  <a:cubicBezTo>
                    <a:pt x="481522" y="476745"/>
                    <a:pt x="488856" y="470078"/>
                    <a:pt x="487903" y="451885"/>
                  </a:cubicBezTo>
                  <a:cubicBezTo>
                    <a:pt x="486665" y="427691"/>
                    <a:pt x="487618" y="403307"/>
                    <a:pt x="487618" y="379019"/>
                  </a:cubicBezTo>
                  <a:close/>
                  <a:moveTo>
                    <a:pt x="119953" y="342824"/>
                  </a:moveTo>
                  <a:cubicBezTo>
                    <a:pt x="119953" y="342824"/>
                    <a:pt x="119953" y="342252"/>
                    <a:pt x="119953" y="341871"/>
                  </a:cubicBezTo>
                  <a:cubicBezTo>
                    <a:pt x="140812" y="341871"/>
                    <a:pt x="161672" y="342157"/>
                    <a:pt x="182532" y="341776"/>
                  </a:cubicBezTo>
                  <a:cubicBezTo>
                    <a:pt x="196629" y="341490"/>
                    <a:pt x="207868" y="336728"/>
                    <a:pt x="208249" y="319868"/>
                  </a:cubicBezTo>
                  <a:cubicBezTo>
                    <a:pt x="208535" y="303866"/>
                    <a:pt x="198915" y="295770"/>
                    <a:pt x="184532" y="295484"/>
                  </a:cubicBezTo>
                  <a:cubicBezTo>
                    <a:pt x="142146" y="294722"/>
                    <a:pt x="99760" y="294532"/>
                    <a:pt x="57373" y="295675"/>
                  </a:cubicBezTo>
                  <a:cubicBezTo>
                    <a:pt x="42895" y="296056"/>
                    <a:pt x="30799" y="304247"/>
                    <a:pt x="32513" y="321297"/>
                  </a:cubicBezTo>
                  <a:cubicBezTo>
                    <a:pt x="34132" y="337966"/>
                    <a:pt x="46515" y="342824"/>
                    <a:pt x="61469" y="342824"/>
                  </a:cubicBezTo>
                  <a:cubicBezTo>
                    <a:pt x="80995" y="342824"/>
                    <a:pt x="100522" y="342824"/>
                    <a:pt x="119953" y="342824"/>
                  </a:cubicBezTo>
                  <a:close/>
                  <a:moveTo>
                    <a:pt x="127287" y="421691"/>
                  </a:moveTo>
                  <a:cubicBezTo>
                    <a:pt x="146146" y="421691"/>
                    <a:pt x="165006" y="421691"/>
                    <a:pt x="183865" y="421691"/>
                  </a:cubicBezTo>
                  <a:cubicBezTo>
                    <a:pt x="199391" y="421691"/>
                    <a:pt x="208154" y="413880"/>
                    <a:pt x="208059" y="398354"/>
                  </a:cubicBezTo>
                  <a:cubicBezTo>
                    <a:pt x="207964" y="383972"/>
                    <a:pt x="199582" y="375590"/>
                    <a:pt x="185294" y="375399"/>
                  </a:cubicBezTo>
                  <a:cubicBezTo>
                    <a:pt x="146908" y="374923"/>
                    <a:pt x="108523" y="374923"/>
                    <a:pt x="70137" y="375399"/>
                  </a:cubicBezTo>
                  <a:cubicBezTo>
                    <a:pt x="55278" y="375590"/>
                    <a:pt x="44991" y="384162"/>
                    <a:pt x="45372" y="399116"/>
                  </a:cubicBezTo>
                  <a:cubicBezTo>
                    <a:pt x="45753" y="413594"/>
                    <a:pt x="55087" y="422072"/>
                    <a:pt x="70804" y="421881"/>
                  </a:cubicBezTo>
                  <a:cubicBezTo>
                    <a:pt x="89663" y="421691"/>
                    <a:pt x="108523" y="421881"/>
                    <a:pt x="127382" y="421881"/>
                  </a:cubicBezTo>
                  <a:close/>
                  <a:moveTo>
                    <a:pt x="114809" y="216998"/>
                  </a:moveTo>
                  <a:cubicBezTo>
                    <a:pt x="95950" y="216998"/>
                    <a:pt x="77090" y="216998"/>
                    <a:pt x="58231" y="216998"/>
                  </a:cubicBezTo>
                  <a:cubicBezTo>
                    <a:pt x="43467" y="216998"/>
                    <a:pt x="32799" y="223094"/>
                    <a:pt x="32418" y="239001"/>
                  </a:cubicBezTo>
                  <a:cubicBezTo>
                    <a:pt x="31942" y="255670"/>
                    <a:pt x="42324" y="263385"/>
                    <a:pt x="58135" y="263480"/>
                  </a:cubicBezTo>
                  <a:cubicBezTo>
                    <a:pt x="95188" y="263766"/>
                    <a:pt x="132240" y="263671"/>
                    <a:pt x="169292" y="263480"/>
                  </a:cubicBezTo>
                  <a:cubicBezTo>
                    <a:pt x="185104" y="263385"/>
                    <a:pt x="195391" y="256051"/>
                    <a:pt x="195295" y="239287"/>
                  </a:cubicBezTo>
                  <a:cubicBezTo>
                    <a:pt x="195105" y="222904"/>
                    <a:pt x="183580" y="217570"/>
                    <a:pt x="169483" y="217189"/>
                  </a:cubicBezTo>
                  <a:cubicBezTo>
                    <a:pt x="151290" y="216713"/>
                    <a:pt x="133097" y="217094"/>
                    <a:pt x="114904" y="216998"/>
                  </a:cubicBezTo>
                  <a:close/>
                  <a:moveTo>
                    <a:pt x="132240" y="501986"/>
                  </a:moveTo>
                  <a:lnTo>
                    <a:pt x="132240" y="501986"/>
                  </a:lnTo>
                  <a:cubicBezTo>
                    <a:pt x="143670" y="502082"/>
                    <a:pt x="155195" y="502367"/>
                    <a:pt x="166625" y="501986"/>
                  </a:cubicBezTo>
                  <a:cubicBezTo>
                    <a:pt x="182532" y="501605"/>
                    <a:pt x="194629" y="495890"/>
                    <a:pt x="195391" y="477793"/>
                  </a:cubicBezTo>
                  <a:cubicBezTo>
                    <a:pt x="196057" y="462362"/>
                    <a:pt x="184342" y="452742"/>
                    <a:pt x="165101" y="452933"/>
                  </a:cubicBezTo>
                  <a:cubicBezTo>
                    <a:pt x="142908" y="453218"/>
                    <a:pt x="120715" y="454266"/>
                    <a:pt x="98426" y="454742"/>
                  </a:cubicBezTo>
                  <a:cubicBezTo>
                    <a:pt x="83662" y="455028"/>
                    <a:pt x="72994" y="460743"/>
                    <a:pt x="72423" y="476650"/>
                  </a:cubicBezTo>
                  <a:cubicBezTo>
                    <a:pt x="71756" y="493414"/>
                    <a:pt x="82615" y="500843"/>
                    <a:pt x="97950" y="501796"/>
                  </a:cubicBezTo>
                  <a:cubicBezTo>
                    <a:pt x="109380" y="502558"/>
                    <a:pt x="120810" y="501986"/>
                    <a:pt x="132335" y="5019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823BCCB6-2E95-427C-9608-D90CBE597471}"/>
                </a:ext>
              </a:extLst>
            </p:cNvPr>
            <p:cNvSpPr/>
            <p:nvPr/>
          </p:nvSpPr>
          <p:spPr>
            <a:xfrm>
              <a:off x="4817796" y="747706"/>
              <a:ext cx="374335" cy="374238"/>
            </a:xfrm>
            <a:custGeom>
              <a:avLst/>
              <a:gdLst>
                <a:gd name="connsiteX0" fmla="*/ 188407 w 374335"/>
                <a:gd name="connsiteY0" fmla="*/ 0 h 374238"/>
                <a:gd name="connsiteX1" fmla="*/ 374335 w 374335"/>
                <a:gd name="connsiteY1" fmla="*/ 185928 h 374238"/>
                <a:gd name="connsiteX2" fmla="*/ 189265 w 374335"/>
                <a:gd name="connsiteY2" fmla="*/ 374237 h 374238"/>
                <a:gd name="connsiteX3" fmla="*/ 3 w 374335"/>
                <a:gd name="connsiteY3" fmla="*/ 186785 h 374238"/>
                <a:gd name="connsiteX4" fmla="*/ 188407 w 374335"/>
                <a:gd name="connsiteY4" fmla="*/ 0 h 374238"/>
                <a:gd name="connsiteX5" fmla="*/ 32959 w 374335"/>
                <a:gd name="connsiteY5" fmla="*/ 184880 h 374238"/>
                <a:gd name="connsiteX6" fmla="*/ 186598 w 374335"/>
                <a:gd name="connsiteY6" fmla="*/ 341186 h 374238"/>
                <a:gd name="connsiteX7" fmla="*/ 343474 w 374335"/>
                <a:gd name="connsiteY7" fmla="*/ 187547 h 374238"/>
                <a:gd name="connsiteX8" fmla="*/ 187264 w 374335"/>
                <a:gd name="connsiteY8" fmla="*/ 30766 h 374238"/>
                <a:gd name="connsiteX9" fmla="*/ 33055 w 374335"/>
                <a:gd name="connsiteY9" fmla="*/ 184785 h 37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335" h="374238">
                  <a:moveTo>
                    <a:pt x="188407" y="0"/>
                  </a:moveTo>
                  <a:cubicBezTo>
                    <a:pt x="292801" y="0"/>
                    <a:pt x="374240" y="81534"/>
                    <a:pt x="374335" y="185928"/>
                  </a:cubicBezTo>
                  <a:cubicBezTo>
                    <a:pt x="374335" y="288608"/>
                    <a:pt x="289753" y="374618"/>
                    <a:pt x="189265" y="374237"/>
                  </a:cubicBezTo>
                  <a:cubicBezTo>
                    <a:pt x="85728" y="373856"/>
                    <a:pt x="479" y="289465"/>
                    <a:pt x="3" y="186785"/>
                  </a:cubicBezTo>
                  <a:cubicBezTo>
                    <a:pt x="-569" y="83725"/>
                    <a:pt x="83918" y="0"/>
                    <a:pt x="188407" y="0"/>
                  </a:cubicBezTo>
                  <a:close/>
                  <a:moveTo>
                    <a:pt x="32959" y="184880"/>
                  </a:moveTo>
                  <a:cubicBezTo>
                    <a:pt x="32674" y="272510"/>
                    <a:pt x="99634" y="340709"/>
                    <a:pt x="186598" y="341186"/>
                  </a:cubicBezTo>
                  <a:cubicBezTo>
                    <a:pt x="273180" y="341662"/>
                    <a:pt x="342808" y="273558"/>
                    <a:pt x="343474" y="187547"/>
                  </a:cubicBezTo>
                  <a:cubicBezTo>
                    <a:pt x="344141" y="100679"/>
                    <a:pt x="274609" y="30861"/>
                    <a:pt x="187264" y="30766"/>
                  </a:cubicBezTo>
                  <a:cubicBezTo>
                    <a:pt x="102016" y="30766"/>
                    <a:pt x="33340" y="99346"/>
                    <a:pt x="33055" y="184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11211B6-E464-4641-8CD1-AC6D9028E896}"/>
                </a:ext>
              </a:extLst>
            </p:cNvPr>
            <p:cNvSpPr/>
            <p:nvPr/>
          </p:nvSpPr>
          <p:spPr>
            <a:xfrm>
              <a:off x="5223418" y="1021750"/>
              <a:ext cx="86540" cy="60461"/>
            </a:xfrm>
            <a:custGeom>
              <a:avLst/>
              <a:gdLst>
                <a:gd name="connsiteX0" fmla="*/ 86538 w 86540"/>
                <a:gd name="connsiteY0" fmla="*/ 43709 h 60461"/>
                <a:gd name="connsiteX1" fmla="*/ 62154 w 86540"/>
                <a:gd name="connsiteY1" fmla="*/ 58473 h 60461"/>
                <a:gd name="connsiteX2" fmla="*/ 9957 w 86540"/>
                <a:gd name="connsiteY2" fmla="*/ 32755 h 60461"/>
                <a:gd name="connsiteX3" fmla="*/ 3480 w 86540"/>
                <a:gd name="connsiteY3" fmla="*/ 8371 h 60461"/>
                <a:gd name="connsiteX4" fmla="*/ 24054 w 86540"/>
                <a:gd name="connsiteY4" fmla="*/ 4085 h 60461"/>
                <a:gd name="connsiteX5" fmla="*/ 75965 w 86540"/>
                <a:gd name="connsiteY5" fmla="*/ 30279 h 60461"/>
                <a:gd name="connsiteX6" fmla="*/ 86442 w 86540"/>
                <a:gd name="connsiteY6" fmla="*/ 43804 h 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40" h="60461">
                  <a:moveTo>
                    <a:pt x="86538" y="43709"/>
                  </a:moveTo>
                  <a:cubicBezTo>
                    <a:pt x="85871" y="56758"/>
                    <a:pt x="74631" y="64283"/>
                    <a:pt x="62154" y="58473"/>
                  </a:cubicBezTo>
                  <a:cubicBezTo>
                    <a:pt x="44628" y="50186"/>
                    <a:pt x="27578" y="40852"/>
                    <a:pt x="9957" y="32755"/>
                  </a:cubicBezTo>
                  <a:cubicBezTo>
                    <a:pt x="-2712" y="26850"/>
                    <a:pt x="-1378" y="18944"/>
                    <a:pt x="3480" y="8371"/>
                  </a:cubicBezTo>
                  <a:cubicBezTo>
                    <a:pt x="8909" y="-3440"/>
                    <a:pt x="15386" y="-677"/>
                    <a:pt x="24054" y="4085"/>
                  </a:cubicBezTo>
                  <a:cubicBezTo>
                    <a:pt x="41103" y="13229"/>
                    <a:pt x="58629" y="21516"/>
                    <a:pt x="75965" y="30279"/>
                  </a:cubicBezTo>
                  <a:cubicBezTo>
                    <a:pt x="81204" y="32946"/>
                    <a:pt x="87395" y="35041"/>
                    <a:pt x="86442" y="438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8F069F7A-DCC7-4727-A97B-BB60A691D85F}"/>
                </a:ext>
              </a:extLst>
            </p:cNvPr>
            <p:cNvSpPr/>
            <p:nvPr/>
          </p:nvSpPr>
          <p:spPr>
            <a:xfrm>
              <a:off x="5222751" y="784248"/>
              <a:ext cx="87636" cy="61502"/>
            </a:xfrm>
            <a:custGeom>
              <a:avLst/>
              <a:gdLst>
                <a:gd name="connsiteX0" fmla="*/ 19196 w 87636"/>
                <a:gd name="connsiteY0" fmla="*/ 61470 h 61502"/>
                <a:gd name="connsiteX1" fmla="*/ 2051 w 87636"/>
                <a:gd name="connsiteY1" fmla="*/ 49182 h 61502"/>
                <a:gd name="connsiteX2" fmla="*/ 6814 w 87636"/>
                <a:gd name="connsiteY2" fmla="*/ 32323 h 61502"/>
                <a:gd name="connsiteX3" fmla="*/ 67678 w 87636"/>
                <a:gd name="connsiteY3" fmla="*/ 1462 h 61502"/>
                <a:gd name="connsiteX4" fmla="*/ 82347 w 87636"/>
                <a:gd name="connsiteY4" fmla="*/ 7368 h 61502"/>
                <a:gd name="connsiteX5" fmla="*/ 83490 w 87636"/>
                <a:gd name="connsiteY5" fmla="*/ 26989 h 61502"/>
                <a:gd name="connsiteX6" fmla="*/ 19196 w 87636"/>
                <a:gd name="connsiteY6" fmla="*/ 61470 h 6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36" h="61502">
                  <a:moveTo>
                    <a:pt x="19196" y="61470"/>
                  </a:moveTo>
                  <a:cubicBezTo>
                    <a:pt x="7004" y="62041"/>
                    <a:pt x="5004" y="54993"/>
                    <a:pt x="2051" y="49182"/>
                  </a:cubicBezTo>
                  <a:cubicBezTo>
                    <a:pt x="-1473" y="42229"/>
                    <a:pt x="-806" y="36228"/>
                    <a:pt x="6814" y="32323"/>
                  </a:cubicBezTo>
                  <a:cubicBezTo>
                    <a:pt x="27102" y="22036"/>
                    <a:pt x="47295" y="11654"/>
                    <a:pt x="67678" y="1462"/>
                  </a:cubicBezTo>
                  <a:cubicBezTo>
                    <a:pt x="74441" y="-1967"/>
                    <a:pt x="79394" y="891"/>
                    <a:pt x="82347" y="7368"/>
                  </a:cubicBezTo>
                  <a:cubicBezTo>
                    <a:pt x="85300" y="13749"/>
                    <a:pt x="91967" y="22036"/>
                    <a:pt x="83490" y="26989"/>
                  </a:cubicBezTo>
                  <a:cubicBezTo>
                    <a:pt x="61678" y="39943"/>
                    <a:pt x="38818" y="51087"/>
                    <a:pt x="19196" y="6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2FC0B275-49B4-4B11-B962-CBFEF70CBB2F}"/>
                </a:ext>
              </a:extLst>
            </p:cNvPr>
            <p:cNvSpPr/>
            <p:nvPr/>
          </p:nvSpPr>
          <p:spPr>
            <a:xfrm>
              <a:off x="4721047" y="784091"/>
              <a:ext cx="88328" cy="61920"/>
            </a:xfrm>
            <a:custGeom>
              <a:avLst/>
              <a:gdLst>
                <a:gd name="connsiteX0" fmla="*/ 17408 w 88328"/>
                <a:gd name="connsiteY0" fmla="*/ 95 h 61920"/>
                <a:gd name="connsiteX1" fmla="*/ 85036 w 88328"/>
                <a:gd name="connsiteY1" fmla="*/ 35719 h 61920"/>
                <a:gd name="connsiteX2" fmla="*/ 83036 w 88328"/>
                <a:gd name="connsiteY2" fmla="*/ 53816 h 61920"/>
                <a:gd name="connsiteX3" fmla="*/ 68653 w 88328"/>
                <a:gd name="connsiteY3" fmla="*/ 60674 h 61920"/>
                <a:gd name="connsiteX4" fmla="*/ 5502 w 88328"/>
                <a:gd name="connsiteY4" fmla="*/ 29147 h 61920"/>
                <a:gd name="connsiteX5" fmla="*/ 2073 w 88328"/>
                <a:gd name="connsiteY5" fmla="*/ 13525 h 61920"/>
                <a:gd name="connsiteX6" fmla="*/ 17408 w 88328"/>
                <a:gd name="connsiteY6" fmla="*/ 0 h 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28" h="61920">
                  <a:moveTo>
                    <a:pt x="17408" y="95"/>
                  </a:moveTo>
                  <a:cubicBezTo>
                    <a:pt x="38840" y="11240"/>
                    <a:pt x="62462" y="22574"/>
                    <a:pt x="85036" y="35719"/>
                  </a:cubicBezTo>
                  <a:cubicBezTo>
                    <a:pt x="92084" y="39815"/>
                    <a:pt x="86084" y="47911"/>
                    <a:pt x="83036" y="53816"/>
                  </a:cubicBezTo>
                  <a:cubicBezTo>
                    <a:pt x="80083" y="59722"/>
                    <a:pt x="75987" y="64199"/>
                    <a:pt x="68653" y="60674"/>
                  </a:cubicBezTo>
                  <a:cubicBezTo>
                    <a:pt x="47507" y="50387"/>
                    <a:pt x="26457" y="39910"/>
                    <a:pt x="5502" y="29147"/>
                  </a:cubicBezTo>
                  <a:cubicBezTo>
                    <a:pt x="-1165" y="25718"/>
                    <a:pt x="-1070" y="19717"/>
                    <a:pt x="2073" y="13525"/>
                  </a:cubicBezTo>
                  <a:cubicBezTo>
                    <a:pt x="5026" y="7715"/>
                    <a:pt x="6264" y="286"/>
                    <a:pt x="1740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AE86898D-610E-4E92-9306-F9986528B970}"/>
                </a:ext>
              </a:extLst>
            </p:cNvPr>
            <p:cNvSpPr/>
            <p:nvPr/>
          </p:nvSpPr>
          <p:spPr>
            <a:xfrm>
              <a:off x="4696064" y="918083"/>
              <a:ext cx="85035" cy="31209"/>
            </a:xfrm>
            <a:custGeom>
              <a:avLst/>
              <a:gdLst>
                <a:gd name="connsiteX0" fmla="*/ 43058 w 85035"/>
                <a:gd name="connsiteY0" fmla="*/ 30981 h 31209"/>
                <a:gd name="connsiteX1" fmla="*/ 16865 w 85035"/>
                <a:gd name="connsiteY1" fmla="*/ 30981 h 31209"/>
                <a:gd name="connsiteX2" fmla="*/ 5 w 85035"/>
                <a:gd name="connsiteY2" fmla="*/ 16217 h 31209"/>
                <a:gd name="connsiteX3" fmla="*/ 15626 w 85035"/>
                <a:gd name="connsiteY3" fmla="*/ 215 h 31209"/>
                <a:gd name="connsiteX4" fmla="*/ 70109 w 85035"/>
                <a:gd name="connsiteY4" fmla="*/ 24 h 31209"/>
                <a:gd name="connsiteX5" fmla="*/ 84968 w 85035"/>
                <a:gd name="connsiteY5" fmla="*/ 18598 h 31209"/>
                <a:gd name="connsiteX6" fmla="*/ 69347 w 85035"/>
                <a:gd name="connsiteY6" fmla="*/ 31171 h 31209"/>
                <a:gd name="connsiteX7" fmla="*/ 43154 w 85035"/>
                <a:gd name="connsiteY7" fmla="*/ 31171 h 31209"/>
                <a:gd name="connsiteX8" fmla="*/ 43154 w 85035"/>
                <a:gd name="connsiteY8" fmla="*/ 30981 h 3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035" h="31209">
                  <a:moveTo>
                    <a:pt x="43058" y="30981"/>
                  </a:moveTo>
                  <a:cubicBezTo>
                    <a:pt x="34295" y="30981"/>
                    <a:pt x="25532" y="30790"/>
                    <a:pt x="16865" y="30981"/>
                  </a:cubicBezTo>
                  <a:cubicBezTo>
                    <a:pt x="6482" y="31267"/>
                    <a:pt x="196" y="27742"/>
                    <a:pt x="5" y="16217"/>
                  </a:cubicBezTo>
                  <a:cubicBezTo>
                    <a:pt x="-185" y="5263"/>
                    <a:pt x="4577" y="120"/>
                    <a:pt x="15626" y="215"/>
                  </a:cubicBezTo>
                  <a:cubicBezTo>
                    <a:pt x="33819" y="406"/>
                    <a:pt x="51917" y="691"/>
                    <a:pt x="70109" y="24"/>
                  </a:cubicBezTo>
                  <a:cubicBezTo>
                    <a:pt x="84397" y="-547"/>
                    <a:pt x="84302" y="8978"/>
                    <a:pt x="84968" y="18598"/>
                  </a:cubicBezTo>
                  <a:cubicBezTo>
                    <a:pt x="85826" y="30409"/>
                    <a:pt x="78396" y="31457"/>
                    <a:pt x="69347" y="31171"/>
                  </a:cubicBezTo>
                  <a:cubicBezTo>
                    <a:pt x="60584" y="30885"/>
                    <a:pt x="51821" y="31171"/>
                    <a:pt x="43154" y="31171"/>
                  </a:cubicBezTo>
                  <a:lnTo>
                    <a:pt x="43154" y="309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62F971DB-BA3E-429F-8E92-518AAFC8F1DA}"/>
                </a:ext>
              </a:extLst>
            </p:cNvPr>
            <p:cNvSpPr/>
            <p:nvPr/>
          </p:nvSpPr>
          <p:spPr>
            <a:xfrm>
              <a:off x="5250230" y="918103"/>
              <a:ext cx="83951" cy="31121"/>
            </a:xfrm>
            <a:custGeom>
              <a:avLst/>
              <a:gdLst>
                <a:gd name="connsiteX0" fmla="*/ 43152 w 83951"/>
                <a:gd name="connsiteY0" fmla="*/ 31056 h 31121"/>
                <a:gd name="connsiteX1" fmla="*/ 16863 w 83951"/>
                <a:gd name="connsiteY1" fmla="*/ 31056 h 31121"/>
                <a:gd name="connsiteX2" fmla="*/ 4 w 83951"/>
                <a:gd name="connsiteY2" fmla="*/ 17150 h 31121"/>
                <a:gd name="connsiteX3" fmla="*/ 16863 w 83951"/>
                <a:gd name="connsiteY3" fmla="*/ 5 h 31121"/>
                <a:gd name="connsiteX4" fmla="*/ 71441 w 83951"/>
                <a:gd name="connsiteY4" fmla="*/ 5 h 31121"/>
                <a:gd name="connsiteX5" fmla="*/ 83919 w 83951"/>
                <a:gd name="connsiteY5" fmla="*/ 17912 h 31121"/>
                <a:gd name="connsiteX6" fmla="*/ 71346 w 83951"/>
                <a:gd name="connsiteY6" fmla="*/ 31056 h 31121"/>
                <a:gd name="connsiteX7" fmla="*/ 43057 w 83951"/>
                <a:gd name="connsiteY7" fmla="*/ 30961 h 31121"/>
                <a:gd name="connsiteX8" fmla="*/ 43057 w 83951"/>
                <a:gd name="connsiteY8" fmla="*/ 30961 h 3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951" h="31121">
                  <a:moveTo>
                    <a:pt x="43152" y="31056"/>
                  </a:moveTo>
                  <a:cubicBezTo>
                    <a:pt x="34389" y="31056"/>
                    <a:pt x="25626" y="30771"/>
                    <a:pt x="16863" y="31056"/>
                  </a:cubicBezTo>
                  <a:cubicBezTo>
                    <a:pt x="6862" y="31437"/>
                    <a:pt x="-187" y="29723"/>
                    <a:pt x="4" y="17150"/>
                  </a:cubicBezTo>
                  <a:cubicBezTo>
                    <a:pt x="194" y="5244"/>
                    <a:pt x="4957" y="-186"/>
                    <a:pt x="16863" y="5"/>
                  </a:cubicBezTo>
                  <a:cubicBezTo>
                    <a:pt x="35056" y="291"/>
                    <a:pt x="53248" y="386"/>
                    <a:pt x="71441" y="5"/>
                  </a:cubicBezTo>
                  <a:cubicBezTo>
                    <a:pt x="85062" y="-186"/>
                    <a:pt x="83538" y="8958"/>
                    <a:pt x="83919" y="17912"/>
                  </a:cubicBezTo>
                  <a:cubicBezTo>
                    <a:pt x="84300" y="27246"/>
                    <a:pt x="81443" y="31723"/>
                    <a:pt x="71346" y="31056"/>
                  </a:cubicBezTo>
                  <a:cubicBezTo>
                    <a:pt x="61916" y="30485"/>
                    <a:pt x="52487" y="30961"/>
                    <a:pt x="43057" y="30961"/>
                  </a:cubicBezTo>
                  <a:lnTo>
                    <a:pt x="43057" y="309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914A8180-E8DB-4D27-8CE1-41959503630A}"/>
                </a:ext>
              </a:extLst>
            </p:cNvPr>
            <p:cNvSpPr/>
            <p:nvPr/>
          </p:nvSpPr>
          <p:spPr>
            <a:xfrm>
              <a:off x="4872280" y="853541"/>
              <a:ext cx="268203" cy="200311"/>
            </a:xfrm>
            <a:custGeom>
              <a:avLst/>
              <a:gdLst>
                <a:gd name="connsiteX0" fmla="*/ 114587 w 268203"/>
                <a:gd name="connsiteY0" fmla="*/ 200298 h 200311"/>
                <a:gd name="connsiteX1" fmla="*/ 91251 w 268203"/>
                <a:gd name="connsiteY1" fmla="*/ 190106 h 200311"/>
                <a:gd name="connsiteX2" fmla="*/ 6764 w 268203"/>
                <a:gd name="connsiteY2" fmla="*/ 105905 h 200311"/>
                <a:gd name="connsiteX3" fmla="*/ 7717 w 268203"/>
                <a:gd name="connsiteY3" fmla="*/ 81045 h 200311"/>
                <a:gd name="connsiteX4" fmla="*/ 36387 w 268203"/>
                <a:gd name="connsiteY4" fmla="*/ 52565 h 200311"/>
                <a:gd name="connsiteX5" fmla="*/ 73916 w 268203"/>
                <a:gd name="connsiteY5" fmla="*/ 53327 h 200311"/>
                <a:gd name="connsiteX6" fmla="*/ 102300 w 268203"/>
                <a:gd name="connsiteY6" fmla="*/ 82092 h 200311"/>
                <a:gd name="connsiteX7" fmla="*/ 125160 w 268203"/>
                <a:gd name="connsiteY7" fmla="*/ 82092 h 200311"/>
                <a:gd name="connsiteX8" fmla="*/ 194597 w 268203"/>
                <a:gd name="connsiteY8" fmla="*/ 11512 h 200311"/>
                <a:gd name="connsiteX9" fmla="*/ 231173 w 268203"/>
                <a:gd name="connsiteY9" fmla="*/ 12369 h 200311"/>
                <a:gd name="connsiteX10" fmla="*/ 245366 w 268203"/>
                <a:gd name="connsiteY10" fmla="*/ 26752 h 200311"/>
                <a:gd name="connsiteX11" fmla="*/ 246032 w 268203"/>
                <a:gd name="connsiteY11" fmla="*/ 79997 h 200311"/>
                <a:gd name="connsiteX12" fmla="*/ 140305 w 268203"/>
                <a:gd name="connsiteY12" fmla="*/ 185820 h 200311"/>
                <a:gd name="connsiteX13" fmla="*/ 114587 w 268203"/>
                <a:gd name="connsiteY13" fmla="*/ 200107 h 200311"/>
                <a:gd name="connsiteX14" fmla="*/ 111158 w 268203"/>
                <a:gd name="connsiteY14" fmla="*/ 164579 h 200311"/>
                <a:gd name="connsiteX15" fmla="*/ 122684 w 268203"/>
                <a:gd name="connsiteY15" fmla="*/ 158769 h 200311"/>
                <a:gd name="connsiteX16" fmla="*/ 214028 w 268203"/>
                <a:gd name="connsiteY16" fmla="*/ 67138 h 200311"/>
                <a:gd name="connsiteX17" fmla="*/ 219267 w 268203"/>
                <a:gd name="connsiteY17" fmla="*/ 47231 h 200311"/>
                <a:gd name="connsiteX18" fmla="*/ 199074 w 268203"/>
                <a:gd name="connsiteY18" fmla="*/ 52374 h 200311"/>
                <a:gd name="connsiteX19" fmla="*/ 127922 w 268203"/>
                <a:gd name="connsiteY19" fmla="*/ 124098 h 200311"/>
                <a:gd name="connsiteX20" fmla="*/ 98681 w 268203"/>
                <a:gd name="connsiteY20" fmla="*/ 123717 h 200311"/>
                <a:gd name="connsiteX21" fmla="*/ 62962 w 268203"/>
                <a:gd name="connsiteY21" fmla="*/ 87903 h 200311"/>
                <a:gd name="connsiteX22" fmla="*/ 46007 w 268203"/>
                <a:gd name="connsiteY22" fmla="*/ 86664 h 200311"/>
                <a:gd name="connsiteX23" fmla="*/ 48389 w 268203"/>
                <a:gd name="connsiteY23" fmla="*/ 103619 h 200311"/>
                <a:gd name="connsiteX24" fmla="*/ 102872 w 268203"/>
                <a:gd name="connsiteY24" fmla="*/ 157816 h 200311"/>
                <a:gd name="connsiteX25" fmla="*/ 111158 w 268203"/>
                <a:gd name="connsiteY25" fmla="*/ 164579 h 20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8203" h="200311">
                  <a:moveTo>
                    <a:pt x="114587" y="200298"/>
                  </a:moveTo>
                  <a:cubicBezTo>
                    <a:pt x="105158" y="200583"/>
                    <a:pt x="97633" y="196488"/>
                    <a:pt x="91251" y="190106"/>
                  </a:cubicBezTo>
                  <a:cubicBezTo>
                    <a:pt x="63152" y="162007"/>
                    <a:pt x="35244" y="133623"/>
                    <a:pt x="6764" y="105905"/>
                  </a:cubicBezTo>
                  <a:cubicBezTo>
                    <a:pt x="-3046" y="96380"/>
                    <a:pt x="-1713" y="89427"/>
                    <a:pt x="7717" y="81045"/>
                  </a:cubicBezTo>
                  <a:cubicBezTo>
                    <a:pt x="17718" y="72091"/>
                    <a:pt x="26862" y="62090"/>
                    <a:pt x="36387" y="52565"/>
                  </a:cubicBezTo>
                  <a:cubicBezTo>
                    <a:pt x="48706" y="40309"/>
                    <a:pt x="61216" y="40563"/>
                    <a:pt x="73916" y="53327"/>
                  </a:cubicBezTo>
                  <a:cubicBezTo>
                    <a:pt x="83441" y="62852"/>
                    <a:pt x="93442" y="71901"/>
                    <a:pt x="102300" y="82092"/>
                  </a:cubicBezTo>
                  <a:cubicBezTo>
                    <a:pt x="110587" y="91617"/>
                    <a:pt x="116683" y="90951"/>
                    <a:pt x="125160" y="82092"/>
                  </a:cubicBezTo>
                  <a:cubicBezTo>
                    <a:pt x="148020" y="58280"/>
                    <a:pt x="172690" y="36182"/>
                    <a:pt x="194597" y="11512"/>
                  </a:cubicBezTo>
                  <a:cubicBezTo>
                    <a:pt x="208885" y="-4490"/>
                    <a:pt x="219077" y="-3442"/>
                    <a:pt x="231173" y="12369"/>
                  </a:cubicBezTo>
                  <a:cubicBezTo>
                    <a:pt x="235174" y="17703"/>
                    <a:pt x="240603" y="21990"/>
                    <a:pt x="245366" y="26752"/>
                  </a:cubicBezTo>
                  <a:cubicBezTo>
                    <a:pt x="275560" y="57137"/>
                    <a:pt x="275846" y="49898"/>
                    <a:pt x="246032" y="79997"/>
                  </a:cubicBezTo>
                  <a:cubicBezTo>
                    <a:pt x="210980" y="115430"/>
                    <a:pt x="175452" y="150482"/>
                    <a:pt x="140305" y="185820"/>
                  </a:cubicBezTo>
                  <a:cubicBezTo>
                    <a:pt x="132971" y="193154"/>
                    <a:pt x="125636" y="199821"/>
                    <a:pt x="114587" y="200107"/>
                  </a:cubicBezTo>
                  <a:close/>
                  <a:moveTo>
                    <a:pt x="111158" y="164579"/>
                  </a:moveTo>
                  <a:cubicBezTo>
                    <a:pt x="117350" y="164960"/>
                    <a:pt x="119921" y="161626"/>
                    <a:pt x="122684" y="158769"/>
                  </a:cubicBezTo>
                  <a:cubicBezTo>
                    <a:pt x="153164" y="128289"/>
                    <a:pt x="183739" y="97904"/>
                    <a:pt x="214028" y="67138"/>
                  </a:cubicBezTo>
                  <a:cubicBezTo>
                    <a:pt x="219267" y="61899"/>
                    <a:pt x="228506" y="56184"/>
                    <a:pt x="219267" y="47231"/>
                  </a:cubicBezTo>
                  <a:cubicBezTo>
                    <a:pt x="210504" y="38658"/>
                    <a:pt x="204599" y="46945"/>
                    <a:pt x="199074" y="52374"/>
                  </a:cubicBezTo>
                  <a:cubicBezTo>
                    <a:pt x="175166" y="76092"/>
                    <a:pt x="150687" y="99333"/>
                    <a:pt x="127922" y="124098"/>
                  </a:cubicBezTo>
                  <a:cubicBezTo>
                    <a:pt x="116492" y="136575"/>
                    <a:pt x="108872" y="134861"/>
                    <a:pt x="98681" y="123717"/>
                  </a:cubicBezTo>
                  <a:cubicBezTo>
                    <a:pt x="87346" y="111239"/>
                    <a:pt x="74868" y="99904"/>
                    <a:pt x="62962" y="87903"/>
                  </a:cubicBezTo>
                  <a:cubicBezTo>
                    <a:pt x="57533" y="82378"/>
                    <a:pt x="52580" y="79806"/>
                    <a:pt x="46007" y="86664"/>
                  </a:cubicBezTo>
                  <a:cubicBezTo>
                    <a:pt x="39245" y="93713"/>
                    <a:pt x="43150" y="98475"/>
                    <a:pt x="48389" y="103619"/>
                  </a:cubicBezTo>
                  <a:cubicBezTo>
                    <a:pt x="66581" y="121621"/>
                    <a:pt x="84584" y="139814"/>
                    <a:pt x="102872" y="157816"/>
                  </a:cubicBezTo>
                  <a:cubicBezTo>
                    <a:pt x="105634" y="160578"/>
                    <a:pt x="108968" y="162769"/>
                    <a:pt x="111158" y="164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19233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2"/>
    </mc:Choice>
    <mc:Fallback xmlns="">
      <p:transition spd="slow" advTm="4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D80E10-1A84-4555-9A4A-1C6527239E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258" y="987296"/>
            <a:ext cx="1903989" cy="4074537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612130" y="3688676"/>
            <a:ext cx="7776864" cy="896015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rgbClr val="6FCCBA"/>
                </a:solidFill>
                <a:latin typeface="Arial Rounded MT Bold" panose="020F0704030504030204" pitchFamily="34" charset="0"/>
                <a:ea typeface="方正兰亭中粗黑_GBK" panose="02000000000000000000" pitchFamily="2" charset="-122"/>
                <a:cs typeface="华文黑体" pitchFamily="2" charset="-122"/>
              </a:rPr>
              <a:t>Technology and difficulties</a:t>
            </a:r>
            <a:endParaRPr lang="zh-CN" altLang="en-US" sz="4400" dirty="0">
              <a:solidFill>
                <a:srgbClr val="6FCCBA"/>
              </a:solidFill>
              <a:latin typeface="Arial Rounded MT Bold" panose="020F0704030504030204" pitchFamily="34" charset="0"/>
              <a:ea typeface="方正兰亭中粗黑_GBK" panose="02000000000000000000" pitchFamily="2" charset="-122"/>
              <a:cs typeface="华文黑体" pitchFamily="2" charset="-122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B2DD134-7F80-44D2-BBDD-313856EC7443}"/>
              </a:ext>
            </a:extLst>
          </p:cNvPr>
          <p:cNvSpPr txBox="1">
            <a:spLocks/>
          </p:cNvSpPr>
          <p:nvPr/>
        </p:nvSpPr>
        <p:spPr>
          <a:xfrm>
            <a:off x="1012156" y="2417439"/>
            <a:ext cx="2040126" cy="2599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176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text</a:t>
            </a:r>
            <a:endParaRPr lang="zh-CN" altLang="en-US" sz="1176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5F47951-9F6E-4104-9597-230E996A1A18}"/>
              </a:ext>
            </a:extLst>
          </p:cNvPr>
          <p:cNvSpPr txBox="1">
            <a:spLocks/>
          </p:cNvSpPr>
          <p:nvPr/>
        </p:nvSpPr>
        <p:spPr>
          <a:xfrm>
            <a:off x="1204154" y="2779435"/>
            <a:ext cx="1656131" cy="456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9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the specific text of this column, the concise description of the sub-items, please modify according to your spec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8620134-D19D-4DD4-9DFD-29DE41072115}"/>
              </a:ext>
            </a:extLst>
          </p:cNvPr>
          <p:cNvSpPr txBox="1">
            <a:spLocks/>
          </p:cNvSpPr>
          <p:nvPr/>
        </p:nvSpPr>
        <p:spPr>
          <a:xfrm>
            <a:off x="6348868" y="2375750"/>
            <a:ext cx="2040126" cy="2599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176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text</a:t>
            </a:r>
            <a:endParaRPr lang="zh-CN" altLang="en-US" sz="1176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941EC7F-B362-4CD1-8B34-3DB9389AAE73}"/>
              </a:ext>
            </a:extLst>
          </p:cNvPr>
          <p:cNvSpPr txBox="1">
            <a:spLocks/>
          </p:cNvSpPr>
          <p:nvPr/>
        </p:nvSpPr>
        <p:spPr>
          <a:xfrm>
            <a:off x="6540866" y="2737746"/>
            <a:ext cx="1656131" cy="456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9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the specific text of this column, the concise description of the sub-items, please modify according to your spec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87296FC-7896-4167-A373-02581A5448B8}"/>
              </a:ext>
            </a:extLst>
          </p:cNvPr>
          <p:cNvSpPr/>
          <p:nvPr/>
        </p:nvSpPr>
        <p:spPr>
          <a:xfrm>
            <a:off x="252090" y="143892"/>
            <a:ext cx="8568952" cy="4752528"/>
          </a:xfrm>
          <a:prstGeom prst="rect">
            <a:avLst/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6E86EB3-AB23-4D86-B775-DEBD5C00B199}"/>
              </a:ext>
            </a:extLst>
          </p:cNvPr>
          <p:cNvGrpSpPr/>
          <p:nvPr/>
        </p:nvGrpSpPr>
        <p:grpSpPr>
          <a:xfrm>
            <a:off x="1459730" y="911911"/>
            <a:ext cx="1144978" cy="1258301"/>
            <a:chOff x="338292" y="1792967"/>
            <a:chExt cx="747681" cy="821682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511502C-5106-44AE-8412-2379A39327D0}"/>
                </a:ext>
              </a:extLst>
            </p:cNvPr>
            <p:cNvSpPr/>
            <p:nvPr/>
          </p:nvSpPr>
          <p:spPr>
            <a:xfrm>
              <a:off x="338292" y="1792967"/>
              <a:ext cx="747681" cy="820752"/>
            </a:xfrm>
            <a:custGeom>
              <a:avLst/>
              <a:gdLst>
                <a:gd name="connsiteX0" fmla="*/ 625 w 747681"/>
                <a:gd name="connsiteY0" fmla="*/ 782835 h 820752"/>
                <a:gd name="connsiteX1" fmla="*/ 16366 w 747681"/>
                <a:gd name="connsiteY1" fmla="*/ 493978 h 820752"/>
                <a:gd name="connsiteX2" fmla="*/ 64509 w 747681"/>
                <a:gd name="connsiteY2" fmla="*/ 421717 h 820752"/>
                <a:gd name="connsiteX3" fmla="*/ 138886 w 747681"/>
                <a:gd name="connsiteY3" fmla="*/ 394010 h 820752"/>
                <a:gd name="connsiteX4" fmla="*/ 252938 w 747681"/>
                <a:gd name="connsiteY4" fmla="*/ 360043 h 820752"/>
                <a:gd name="connsiteX5" fmla="*/ 266009 w 747681"/>
                <a:gd name="connsiteY5" fmla="*/ 305365 h 820752"/>
                <a:gd name="connsiteX6" fmla="*/ 314612 w 747681"/>
                <a:gd name="connsiteY6" fmla="*/ 12641 h 820752"/>
                <a:gd name="connsiteX7" fmla="*/ 511418 w 747681"/>
                <a:gd name="connsiteY7" fmla="*/ 93002 h 820752"/>
                <a:gd name="connsiteX8" fmla="*/ 469443 w 747681"/>
                <a:gd name="connsiteY8" fmla="*/ 317423 h 820752"/>
                <a:gd name="connsiteX9" fmla="*/ 478740 w 747681"/>
                <a:gd name="connsiteY9" fmla="*/ 355440 h 820752"/>
                <a:gd name="connsiteX10" fmla="*/ 625101 w 747681"/>
                <a:gd name="connsiteY10" fmla="*/ 397232 h 820752"/>
                <a:gd name="connsiteX11" fmla="*/ 702240 w 747681"/>
                <a:gd name="connsiteY11" fmla="*/ 437090 h 820752"/>
                <a:gd name="connsiteX12" fmla="*/ 730776 w 747681"/>
                <a:gd name="connsiteY12" fmla="*/ 497107 h 820752"/>
                <a:gd name="connsiteX13" fmla="*/ 747622 w 747681"/>
                <a:gd name="connsiteY13" fmla="*/ 805387 h 820752"/>
                <a:gd name="connsiteX14" fmla="*/ 733354 w 747681"/>
                <a:gd name="connsiteY14" fmla="*/ 820576 h 820752"/>
                <a:gd name="connsiteX15" fmla="*/ 716416 w 747681"/>
                <a:gd name="connsiteY15" fmla="*/ 805848 h 820752"/>
                <a:gd name="connsiteX16" fmla="*/ 709328 w 747681"/>
                <a:gd name="connsiteY16" fmla="*/ 677068 h 820752"/>
                <a:gd name="connsiteX17" fmla="*/ 700768 w 747681"/>
                <a:gd name="connsiteY17" fmla="*/ 499409 h 820752"/>
                <a:gd name="connsiteX18" fmla="*/ 683094 w 747681"/>
                <a:gd name="connsiteY18" fmla="*/ 461484 h 820752"/>
                <a:gd name="connsiteX19" fmla="*/ 618474 w 747681"/>
                <a:gd name="connsiteY19" fmla="*/ 427148 h 820752"/>
                <a:gd name="connsiteX20" fmla="*/ 475886 w 747681"/>
                <a:gd name="connsiteY20" fmla="*/ 386462 h 820752"/>
                <a:gd name="connsiteX21" fmla="*/ 442380 w 747681"/>
                <a:gd name="connsiteY21" fmla="*/ 394930 h 820752"/>
                <a:gd name="connsiteX22" fmla="*/ 303106 w 747681"/>
                <a:gd name="connsiteY22" fmla="*/ 393642 h 820752"/>
                <a:gd name="connsiteX23" fmla="*/ 273005 w 747681"/>
                <a:gd name="connsiteY23" fmla="*/ 385357 h 820752"/>
                <a:gd name="connsiteX24" fmla="*/ 157297 w 747681"/>
                <a:gd name="connsiteY24" fmla="*/ 421165 h 820752"/>
                <a:gd name="connsiteX25" fmla="*/ 80618 w 747681"/>
                <a:gd name="connsiteY25" fmla="*/ 447676 h 820752"/>
                <a:gd name="connsiteX26" fmla="*/ 45086 w 747681"/>
                <a:gd name="connsiteY26" fmla="*/ 510915 h 820752"/>
                <a:gd name="connsiteX27" fmla="*/ 29898 w 747681"/>
                <a:gd name="connsiteY27" fmla="*/ 805571 h 820752"/>
                <a:gd name="connsiteX28" fmla="*/ 16550 w 747681"/>
                <a:gd name="connsiteY28" fmla="*/ 820207 h 820752"/>
                <a:gd name="connsiteX29" fmla="*/ 73 w 747681"/>
                <a:gd name="connsiteY29" fmla="*/ 804099 h 820752"/>
                <a:gd name="connsiteX30" fmla="*/ 73 w 747681"/>
                <a:gd name="connsiteY30" fmla="*/ 782559 h 820752"/>
                <a:gd name="connsiteX31" fmla="*/ 441 w 747681"/>
                <a:gd name="connsiteY31" fmla="*/ 782559 h 820752"/>
                <a:gd name="connsiteX32" fmla="*/ 498439 w 747681"/>
                <a:gd name="connsiteY32" fmla="*/ 174099 h 820752"/>
                <a:gd name="connsiteX33" fmla="*/ 469443 w 747681"/>
                <a:gd name="connsiteY33" fmla="*/ 81956 h 820752"/>
                <a:gd name="connsiteX34" fmla="*/ 290035 w 747681"/>
                <a:gd name="connsiteY34" fmla="*/ 67228 h 820752"/>
                <a:gd name="connsiteX35" fmla="*/ 281842 w 747681"/>
                <a:gd name="connsiteY35" fmla="*/ 277565 h 820752"/>
                <a:gd name="connsiteX36" fmla="*/ 460238 w 747681"/>
                <a:gd name="connsiteY36" fmla="*/ 282996 h 820752"/>
                <a:gd name="connsiteX37" fmla="*/ 498439 w 747681"/>
                <a:gd name="connsiteY37" fmla="*/ 174007 h 820752"/>
                <a:gd name="connsiteX38" fmla="*/ 372513 w 747681"/>
                <a:gd name="connsiteY38" fmla="*/ 394286 h 820752"/>
                <a:gd name="connsiteX39" fmla="*/ 422128 w 747681"/>
                <a:gd name="connsiteY39" fmla="*/ 372470 h 820752"/>
                <a:gd name="connsiteX40" fmla="*/ 424982 w 747681"/>
                <a:gd name="connsiteY40" fmla="*/ 350470 h 820752"/>
                <a:gd name="connsiteX41" fmla="*/ 408965 w 747681"/>
                <a:gd name="connsiteY41" fmla="*/ 350102 h 820752"/>
                <a:gd name="connsiteX42" fmla="*/ 337349 w 747681"/>
                <a:gd name="connsiteY42" fmla="*/ 350009 h 820752"/>
                <a:gd name="connsiteX43" fmla="*/ 321332 w 747681"/>
                <a:gd name="connsiteY43" fmla="*/ 350286 h 820752"/>
                <a:gd name="connsiteX44" fmla="*/ 324094 w 747681"/>
                <a:gd name="connsiteY44" fmla="*/ 370445 h 820752"/>
                <a:gd name="connsiteX45" fmla="*/ 372421 w 747681"/>
                <a:gd name="connsiteY45" fmla="*/ 394286 h 82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47681" h="820752">
                  <a:moveTo>
                    <a:pt x="625" y="782835"/>
                  </a:moveTo>
                  <a:cubicBezTo>
                    <a:pt x="5780" y="686549"/>
                    <a:pt x="10659" y="590263"/>
                    <a:pt x="16366" y="493978"/>
                  </a:cubicBezTo>
                  <a:cubicBezTo>
                    <a:pt x="18299" y="461207"/>
                    <a:pt x="38919" y="439115"/>
                    <a:pt x="64509" y="421717"/>
                  </a:cubicBezTo>
                  <a:cubicBezTo>
                    <a:pt x="86877" y="406529"/>
                    <a:pt x="111823" y="398428"/>
                    <a:pt x="138886" y="394010"/>
                  </a:cubicBezTo>
                  <a:cubicBezTo>
                    <a:pt x="178100" y="387566"/>
                    <a:pt x="215197" y="372194"/>
                    <a:pt x="252938" y="360043"/>
                  </a:cubicBezTo>
                  <a:cubicBezTo>
                    <a:pt x="301633" y="344394"/>
                    <a:pt x="302001" y="342093"/>
                    <a:pt x="266009" y="305365"/>
                  </a:cubicBezTo>
                  <a:cubicBezTo>
                    <a:pt x="183623" y="221322"/>
                    <a:pt x="210594" y="58667"/>
                    <a:pt x="314612" y="12641"/>
                  </a:cubicBezTo>
                  <a:cubicBezTo>
                    <a:pt x="390094" y="-20773"/>
                    <a:pt x="475610" y="14114"/>
                    <a:pt x="511418" y="93002"/>
                  </a:cubicBezTo>
                  <a:cubicBezTo>
                    <a:pt x="547410" y="172258"/>
                    <a:pt x="531669" y="256577"/>
                    <a:pt x="469443" y="317423"/>
                  </a:cubicBezTo>
                  <a:cubicBezTo>
                    <a:pt x="450296" y="336202"/>
                    <a:pt x="452689" y="347800"/>
                    <a:pt x="478740" y="355440"/>
                  </a:cubicBezTo>
                  <a:cubicBezTo>
                    <a:pt x="527435" y="369708"/>
                    <a:pt x="574565" y="388947"/>
                    <a:pt x="625101" y="397232"/>
                  </a:cubicBezTo>
                  <a:cubicBezTo>
                    <a:pt x="654374" y="402018"/>
                    <a:pt x="680332" y="416286"/>
                    <a:pt x="702240" y="437090"/>
                  </a:cubicBezTo>
                  <a:cubicBezTo>
                    <a:pt x="719546" y="453475"/>
                    <a:pt x="729580" y="472622"/>
                    <a:pt x="730776" y="497107"/>
                  </a:cubicBezTo>
                  <a:cubicBezTo>
                    <a:pt x="735931" y="599929"/>
                    <a:pt x="741638" y="702658"/>
                    <a:pt x="747622" y="805387"/>
                  </a:cubicBezTo>
                  <a:cubicBezTo>
                    <a:pt x="748266" y="817078"/>
                    <a:pt x="743756" y="819563"/>
                    <a:pt x="733354" y="820576"/>
                  </a:cubicBezTo>
                  <a:cubicBezTo>
                    <a:pt x="721295" y="821680"/>
                    <a:pt x="716969" y="817722"/>
                    <a:pt x="716416" y="805848"/>
                  </a:cubicBezTo>
                  <a:cubicBezTo>
                    <a:pt x="714391" y="762860"/>
                    <a:pt x="711538" y="719964"/>
                    <a:pt x="709328" y="677068"/>
                  </a:cubicBezTo>
                  <a:cubicBezTo>
                    <a:pt x="706291" y="617879"/>
                    <a:pt x="703253" y="558690"/>
                    <a:pt x="700768" y="499409"/>
                  </a:cubicBezTo>
                  <a:cubicBezTo>
                    <a:pt x="700123" y="483852"/>
                    <a:pt x="693311" y="472070"/>
                    <a:pt x="683094" y="461484"/>
                  </a:cubicBezTo>
                  <a:cubicBezTo>
                    <a:pt x="665328" y="442981"/>
                    <a:pt x="643328" y="430738"/>
                    <a:pt x="618474" y="427148"/>
                  </a:cubicBezTo>
                  <a:cubicBezTo>
                    <a:pt x="568950" y="419968"/>
                    <a:pt x="523201" y="400638"/>
                    <a:pt x="475886" y="386462"/>
                  </a:cubicBezTo>
                  <a:cubicBezTo>
                    <a:pt x="461710" y="382227"/>
                    <a:pt x="453058" y="383056"/>
                    <a:pt x="442380" y="394930"/>
                  </a:cubicBezTo>
                  <a:cubicBezTo>
                    <a:pt x="406296" y="435065"/>
                    <a:pt x="338546" y="434328"/>
                    <a:pt x="303106" y="393642"/>
                  </a:cubicBezTo>
                  <a:cubicBezTo>
                    <a:pt x="293625" y="382688"/>
                    <a:pt x="285708" y="381123"/>
                    <a:pt x="273005" y="385357"/>
                  </a:cubicBezTo>
                  <a:cubicBezTo>
                    <a:pt x="234620" y="398060"/>
                    <a:pt x="196326" y="411316"/>
                    <a:pt x="157297" y="421165"/>
                  </a:cubicBezTo>
                  <a:cubicBezTo>
                    <a:pt x="130786" y="427885"/>
                    <a:pt x="103999" y="431475"/>
                    <a:pt x="80618" y="447676"/>
                  </a:cubicBezTo>
                  <a:cubicBezTo>
                    <a:pt x="58065" y="463325"/>
                    <a:pt x="46283" y="482471"/>
                    <a:pt x="45086" y="510915"/>
                  </a:cubicBezTo>
                  <a:cubicBezTo>
                    <a:pt x="41036" y="609226"/>
                    <a:pt x="35053" y="707353"/>
                    <a:pt x="29898" y="805571"/>
                  </a:cubicBezTo>
                  <a:cubicBezTo>
                    <a:pt x="29437" y="814592"/>
                    <a:pt x="27412" y="820484"/>
                    <a:pt x="16550" y="820207"/>
                  </a:cubicBezTo>
                  <a:cubicBezTo>
                    <a:pt x="5504" y="819931"/>
                    <a:pt x="-755" y="816249"/>
                    <a:pt x="73" y="804099"/>
                  </a:cubicBezTo>
                  <a:cubicBezTo>
                    <a:pt x="533" y="796919"/>
                    <a:pt x="73" y="789739"/>
                    <a:pt x="73" y="782559"/>
                  </a:cubicBezTo>
                  <a:cubicBezTo>
                    <a:pt x="165" y="782559"/>
                    <a:pt x="349" y="782559"/>
                    <a:pt x="441" y="782559"/>
                  </a:cubicBezTo>
                  <a:close/>
                  <a:moveTo>
                    <a:pt x="498439" y="174099"/>
                  </a:moveTo>
                  <a:cubicBezTo>
                    <a:pt x="499451" y="142342"/>
                    <a:pt x="490246" y="110308"/>
                    <a:pt x="469443" y="81956"/>
                  </a:cubicBezTo>
                  <a:cubicBezTo>
                    <a:pt x="423325" y="19085"/>
                    <a:pt x="342596" y="12549"/>
                    <a:pt x="290035" y="67228"/>
                  </a:cubicBezTo>
                  <a:cubicBezTo>
                    <a:pt x="237565" y="121814"/>
                    <a:pt x="233791" y="219297"/>
                    <a:pt x="281842" y="277565"/>
                  </a:cubicBezTo>
                  <a:cubicBezTo>
                    <a:pt x="331182" y="337398"/>
                    <a:pt x="407952" y="339884"/>
                    <a:pt x="460238" y="282996"/>
                  </a:cubicBezTo>
                  <a:cubicBezTo>
                    <a:pt x="487577" y="253172"/>
                    <a:pt x="499083" y="217363"/>
                    <a:pt x="498439" y="174007"/>
                  </a:cubicBezTo>
                  <a:close/>
                  <a:moveTo>
                    <a:pt x="372513" y="394286"/>
                  </a:moveTo>
                  <a:cubicBezTo>
                    <a:pt x="392304" y="392445"/>
                    <a:pt x="409609" y="387751"/>
                    <a:pt x="422128" y="372470"/>
                  </a:cubicBezTo>
                  <a:cubicBezTo>
                    <a:pt x="427467" y="365934"/>
                    <a:pt x="429216" y="357650"/>
                    <a:pt x="424982" y="350470"/>
                  </a:cubicBezTo>
                  <a:cubicBezTo>
                    <a:pt x="421024" y="343658"/>
                    <a:pt x="414212" y="348813"/>
                    <a:pt x="408965" y="350102"/>
                  </a:cubicBezTo>
                  <a:cubicBezTo>
                    <a:pt x="385032" y="355993"/>
                    <a:pt x="361282" y="355625"/>
                    <a:pt x="337349" y="350009"/>
                  </a:cubicBezTo>
                  <a:cubicBezTo>
                    <a:pt x="332010" y="348813"/>
                    <a:pt x="325382" y="343566"/>
                    <a:pt x="321332" y="350286"/>
                  </a:cubicBezTo>
                  <a:cubicBezTo>
                    <a:pt x="317282" y="356821"/>
                    <a:pt x="319675" y="364277"/>
                    <a:pt x="324094" y="370445"/>
                  </a:cubicBezTo>
                  <a:cubicBezTo>
                    <a:pt x="336152" y="387382"/>
                    <a:pt x="354287" y="391985"/>
                    <a:pt x="372421" y="394286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02A425B3-F76E-4907-A307-DB1CDB284B0A}"/>
                </a:ext>
              </a:extLst>
            </p:cNvPr>
            <p:cNvSpPr/>
            <p:nvPr/>
          </p:nvSpPr>
          <p:spPr>
            <a:xfrm>
              <a:off x="505267" y="2225444"/>
              <a:ext cx="412948" cy="234966"/>
            </a:xfrm>
            <a:custGeom>
              <a:avLst/>
              <a:gdLst>
                <a:gd name="connsiteX0" fmla="*/ 116340 w 412948"/>
                <a:gd name="connsiteY0" fmla="*/ 57358 h 234966"/>
                <a:gd name="connsiteX1" fmla="*/ 143680 w 412948"/>
                <a:gd name="connsiteY1" fmla="*/ 57358 h 234966"/>
                <a:gd name="connsiteX2" fmla="*/ 221095 w 412948"/>
                <a:gd name="connsiteY2" fmla="*/ 30019 h 234966"/>
                <a:gd name="connsiteX3" fmla="*/ 380896 w 412948"/>
                <a:gd name="connsiteY3" fmla="*/ 37199 h 234966"/>
                <a:gd name="connsiteX4" fmla="*/ 382645 w 412948"/>
                <a:gd name="connsiteY4" fmla="*/ 196724 h 234966"/>
                <a:gd name="connsiteX5" fmla="*/ 222292 w 412948"/>
                <a:gd name="connsiteY5" fmla="*/ 207770 h 234966"/>
                <a:gd name="connsiteX6" fmla="*/ 215296 w 412948"/>
                <a:gd name="connsiteY6" fmla="*/ 201051 h 234966"/>
                <a:gd name="connsiteX7" fmla="*/ 173136 w 412948"/>
                <a:gd name="connsiteY7" fmla="*/ 182916 h 234966"/>
                <a:gd name="connsiteX8" fmla="*/ 167521 w 412948"/>
                <a:gd name="connsiteY8" fmla="*/ 182272 h 234966"/>
                <a:gd name="connsiteX9" fmla="*/ 109345 w 412948"/>
                <a:gd name="connsiteY9" fmla="*/ 177117 h 234966"/>
                <a:gd name="connsiteX10" fmla="*/ 43068 w 412948"/>
                <a:gd name="connsiteY10" fmla="*/ 174448 h 234966"/>
                <a:gd name="connsiteX11" fmla="*/ 28892 w 412948"/>
                <a:gd name="connsiteY11" fmla="*/ 165519 h 234966"/>
                <a:gd name="connsiteX12" fmla="*/ 816 w 412948"/>
                <a:gd name="connsiteY12" fmla="*/ 109828 h 234966"/>
                <a:gd name="connsiteX13" fmla="*/ 80 w 412948"/>
                <a:gd name="connsiteY13" fmla="*/ 104121 h 234966"/>
                <a:gd name="connsiteX14" fmla="*/ 51905 w 412948"/>
                <a:gd name="connsiteY14" fmla="*/ 57358 h 234966"/>
                <a:gd name="connsiteX15" fmla="*/ 116340 w 412948"/>
                <a:gd name="connsiteY15" fmla="*/ 57358 h 234966"/>
                <a:gd name="connsiteX16" fmla="*/ 131805 w 412948"/>
                <a:gd name="connsiteY16" fmla="*/ 89300 h 234966"/>
                <a:gd name="connsiteX17" fmla="*/ 131805 w 412948"/>
                <a:gd name="connsiteY17" fmla="*/ 89484 h 234966"/>
                <a:gd name="connsiteX18" fmla="*/ 57520 w 412948"/>
                <a:gd name="connsiteY18" fmla="*/ 89484 h 234966"/>
                <a:gd name="connsiteX19" fmla="*/ 36808 w 412948"/>
                <a:gd name="connsiteY19" fmla="*/ 107158 h 234966"/>
                <a:gd name="connsiteX20" fmla="*/ 49971 w 412948"/>
                <a:gd name="connsiteY20" fmla="*/ 138364 h 234966"/>
                <a:gd name="connsiteX21" fmla="*/ 68382 w 412948"/>
                <a:gd name="connsiteY21" fmla="*/ 132380 h 234966"/>
                <a:gd name="connsiteX22" fmla="*/ 90382 w 412948"/>
                <a:gd name="connsiteY22" fmla="*/ 133945 h 234966"/>
                <a:gd name="connsiteX23" fmla="*/ 125730 w 412948"/>
                <a:gd name="connsiteY23" fmla="*/ 136615 h 234966"/>
                <a:gd name="connsiteX24" fmla="*/ 160065 w 412948"/>
                <a:gd name="connsiteY24" fmla="*/ 139192 h 234966"/>
                <a:gd name="connsiteX25" fmla="*/ 181881 w 412948"/>
                <a:gd name="connsiteY25" fmla="*/ 143887 h 234966"/>
                <a:gd name="connsiteX26" fmla="*/ 225237 w 412948"/>
                <a:gd name="connsiteY26" fmla="*/ 160916 h 234966"/>
                <a:gd name="connsiteX27" fmla="*/ 262334 w 412948"/>
                <a:gd name="connsiteY27" fmla="*/ 196632 h 234966"/>
                <a:gd name="connsiteX28" fmla="*/ 370586 w 412948"/>
                <a:gd name="connsiteY28" fmla="*/ 161468 h 234966"/>
                <a:gd name="connsiteX29" fmla="*/ 346377 w 412948"/>
                <a:gd name="connsiteY29" fmla="*/ 48337 h 234966"/>
                <a:gd name="connsiteX30" fmla="*/ 235915 w 412948"/>
                <a:gd name="connsiteY30" fmla="*/ 58923 h 234966"/>
                <a:gd name="connsiteX31" fmla="*/ 159236 w 412948"/>
                <a:gd name="connsiteY31" fmla="*/ 89208 h 234966"/>
                <a:gd name="connsiteX32" fmla="*/ 131897 w 412948"/>
                <a:gd name="connsiteY32" fmla="*/ 89208 h 23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2948" h="234966">
                  <a:moveTo>
                    <a:pt x="116340" y="57358"/>
                  </a:moveTo>
                  <a:cubicBezTo>
                    <a:pt x="125454" y="57358"/>
                    <a:pt x="134567" y="56898"/>
                    <a:pt x="143680" y="57358"/>
                  </a:cubicBezTo>
                  <a:cubicBezTo>
                    <a:pt x="173412" y="59292"/>
                    <a:pt x="197346" y="54965"/>
                    <a:pt x="221095" y="30019"/>
                  </a:cubicBezTo>
                  <a:cubicBezTo>
                    <a:pt x="263162" y="-14165"/>
                    <a:pt x="337264" y="-7722"/>
                    <a:pt x="380896" y="37199"/>
                  </a:cubicBezTo>
                  <a:cubicBezTo>
                    <a:pt x="422963" y="80463"/>
                    <a:pt x="423700" y="153092"/>
                    <a:pt x="382645" y="196724"/>
                  </a:cubicBezTo>
                  <a:cubicBezTo>
                    <a:pt x="338921" y="243118"/>
                    <a:pt x="270158" y="247905"/>
                    <a:pt x="222292" y="207770"/>
                  </a:cubicBezTo>
                  <a:cubicBezTo>
                    <a:pt x="219806" y="205653"/>
                    <a:pt x="217321" y="203536"/>
                    <a:pt x="215296" y="201051"/>
                  </a:cubicBezTo>
                  <a:cubicBezTo>
                    <a:pt x="204434" y="187519"/>
                    <a:pt x="196885" y="166715"/>
                    <a:pt x="173136" y="182916"/>
                  </a:cubicBezTo>
                  <a:cubicBezTo>
                    <a:pt x="171939" y="183745"/>
                    <a:pt x="168718" y="183377"/>
                    <a:pt x="167521" y="182272"/>
                  </a:cubicBezTo>
                  <a:cubicBezTo>
                    <a:pt x="148835" y="165427"/>
                    <a:pt x="130056" y="175644"/>
                    <a:pt x="109345" y="177117"/>
                  </a:cubicBezTo>
                  <a:cubicBezTo>
                    <a:pt x="88633" y="178590"/>
                    <a:pt x="66173" y="167176"/>
                    <a:pt x="43068" y="174448"/>
                  </a:cubicBezTo>
                  <a:cubicBezTo>
                    <a:pt x="37821" y="176105"/>
                    <a:pt x="31653" y="170766"/>
                    <a:pt x="28892" y="165519"/>
                  </a:cubicBezTo>
                  <a:cubicBezTo>
                    <a:pt x="19226" y="147108"/>
                    <a:pt x="10021" y="128422"/>
                    <a:pt x="816" y="109828"/>
                  </a:cubicBezTo>
                  <a:cubicBezTo>
                    <a:pt x="-12" y="108171"/>
                    <a:pt x="-104" y="105962"/>
                    <a:pt x="80" y="104121"/>
                  </a:cubicBezTo>
                  <a:cubicBezTo>
                    <a:pt x="1552" y="89668"/>
                    <a:pt x="36900" y="57543"/>
                    <a:pt x="51905" y="57358"/>
                  </a:cubicBezTo>
                  <a:cubicBezTo>
                    <a:pt x="73353" y="57082"/>
                    <a:pt x="94893" y="57358"/>
                    <a:pt x="116340" y="57358"/>
                  </a:cubicBezTo>
                  <a:close/>
                  <a:moveTo>
                    <a:pt x="131805" y="89300"/>
                  </a:moveTo>
                  <a:lnTo>
                    <a:pt x="131805" y="89484"/>
                  </a:lnTo>
                  <a:cubicBezTo>
                    <a:pt x="107043" y="89484"/>
                    <a:pt x="82281" y="89300"/>
                    <a:pt x="57520" y="89484"/>
                  </a:cubicBezTo>
                  <a:cubicBezTo>
                    <a:pt x="46013" y="89576"/>
                    <a:pt x="38465" y="97677"/>
                    <a:pt x="36808" y="107158"/>
                  </a:cubicBezTo>
                  <a:cubicBezTo>
                    <a:pt x="34691" y="119125"/>
                    <a:pt x="41871" y="130263"/>
                    <a:pt x="49971" y="138364"/>
                  </a:cubicBezTo>
                  <a:cubicBezTo>
                    <a:pt x="56599" y="144991"/>
                    <a:pt x="63043" y="136154"/>
                    <a:pt x="68382" y="132380"/>
                  </a:cubicBezTo>
                  <a:cubicBezTo>
                    <a:pt x="76758" y="126489"/>
                    <a:pt x="84215" y="125384"/>
                    <a:pt x="90382" y="133945"/>
                  </a:cubicBezTo>
                  <a:cubicBezTo>
                    <a:pt x="101428" y="149226"/>
                    <a:pt x="112843" y="148489"/>
                    <a:pt x="125730" y="136615"/>
                  </a:cubicBezTo>
                  <a:cubicBezTo>
                    <a:pt x="137880" y="125384"/>
                    <a:pt x="149295" y="124832"/>
                    <a:pt x="160065" y="139192"/>
                  </a:cubicBezTo>
                  <a:cubicBezTo>
                    <a:pt x="165588" y="146556"/>
                    <a:pt x="171939" y="148857"/>
                    <a:pt x="181881" y="143887"/>
                  </a:cubicBezTo>
                  <a:cubicBezTo>
                    <a:pt x="202869" y="133577"/>
                    <a:pt x="214835" y="138640"/>
                    <a:pt x="225237" y="160916"/>
                  </a:cubicBezTo>
                  <a:cubicBezTo>
                    <a:pt x="233154" y="177762"/>
                    <a:pt x="245581" y="189360"/>
                    <a:pt x="262334" y="196632"/>
                  </a:cubicBezTo>
                  <a:cubicBezTo>
                    <a:pt x="303573" y="214582"/>
                    <a:pt x="348402" y="199946"/>
                    <a:pt x="370586" y="161468"/>
                  </a:cubicBezTo>
                  <a:cubicBezTo>
                    <a:pt x="393047" y="122439"/>
                    <a:pt x="383105" y="76137"/>
                    <a:pt x="346377" y="48337"/>
                  </a:cubicBezTo>
                  <a:cubicBezTo>
                    <a:pt x="311949" y="22379"/>
                    <a:pt x="260585" y="23300"/>
                    <a:pt x="235915" y="58923"/>
                  </a:cubicBezTo>
                  <a:cubicBezTo>
                    <a:pt x="214559" y="89668"/>
                    <a:pt x="189429" y="90773"/>
                    <a:pt x="159236" y="89208"/>
                  </a:cubicBezTo>
                  <a:cubicBezTo>
                    <a:pt x="150123" y="88748"/>
                    <a:pt x="141010" y="89208"/>
                    <a:pt x="131897" y="89208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A427C01A-6863-4D7E-B7CC-BEE08D8EEA2B}"/>
                </a:ext>
              </a:extLst>
            </p:cNvPr>
            <p:cNvSpPr/>
            <p:nvPr/>
          </p:nvSpPr>
          <p:spPr>
            <a:xfrm>
              <a:off x="949770" y="2322566"/>
              <a:ext cx="31849" cy="292083"/>
            </a:xfrm>
            <a:custGeom>
              <a:avLst/>
              <a:gdLst>
                <a:gd name="connsiteX0" fmla="*/ 31758 w 31849"/>
                <a:gd name="connsiteY0" fmla="*/ 146180 h 292083"/>
                <a:gd name="connsiteX1" fmla="*/ 31758 w 31849"/>
                <a:gd name="connsiteY1" fmla="*/ 271094 h 292083"/>
                <a:gd name="connsiteX2" fmla="*/ 15649 w 31849"/>
                <a:gd name="connsiteY2" fmla="*/ 292081 h 292083"/>
                <a:gd name="connsiteX3" fmla="*/ 0 w 31849"/>
                <a:gd name="connsiteY3" fmla="*/ 270633 h 292083"/>
                <a:gd name="connsiteX4" fmla="*/ 0 w 31849"/>
                <a:gd name="connsiteY4" fmla="*/ 20898 h 292083"/>
                <a:gd name="connsiteX5" fmla="*/ 16201 w 31849"/>
                <a:gd name="connsiteY5" fmla="*/ 3 h 292083"/>
                <a:gd name="connsiteX6" fmla="*/ 31850 w 31849"/>
                <a:gd name="connsiteY6" fmla="*/ 21450 h 292083"/>
                <a:gd name="connsiteX7" fmla="*/ 31850 w 31849"/>
                <a:gd name="connsiteY7" fmla="*/ 146364 h 29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49" h="292083">
                  <a:moveTo>
                    <a:pt x="31758" y="146180"/>
                  </a:moveTo>
                  <a:cubicBezTo>
                    <a:pt x="31758" y="187787"/>
                    <a:pt x="31758" y="229394"/>
                    <a:pt x="31758" y="271094"/>
                  </a:cubicBezTo>
                  <a:cubicBezTo>
                    <a:pt x="31758" y="282324"/>
                    <a:pt x="30745" y="292265"/>
                    <a:pt x="15649" y="292081"/>
                  </a:cubicBezTo>
                  <a:cubicBezTo>
                    <a:pt x="368" y="291897"/>
                    <a:pt x="0" y="281587"/>
                    <a:pt x="0" y="270633"/>
                  </a:cubicBezTo>
                  <a:cubicBezTo>
                    <a:pt x="0" y="187419"/>
                    <a:pt x="0" y="104113"/>
                    <a:pt x="0" y="20898"/>
                  </a:cubicBezTo>
                  <a:cubicBezTo>
                    <a:pt x="0" y="9668"/>
                    <a:pt x="1013" y="-182"/>
                    <a:pt x="16201" y="3"/>
                  </a:cubicBezTo>
                  <a:cubicBezTo>
                    <a:pt x="31666" y="95"/>
                    <a:pt x="31850" y="10496"/>
                    <a:pt x="31850" y="21450"/>
                  </a:cubicBezTo>
                  <a:cubicBezTo>
                    <a:pt x="31850" y="63058"/>
                    <a:pt x="31850" y="104665"/>
                    <a:pt x="31850" y="146364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9BF99A46-D1D4-4D93-BF08-0247834F15C3}"/>
                </a:ext>
              </a:extLst>
            </p:cNvPr>
            <p:cNvSpPr/>
            <p:nvPr/>
          </p:nvSpPr>
          <p:spPr>
            <a:xfrm>
              <a:off x="443387" y="2322466"/>
              <a:ext cx="30301" cy="291724"/>
            </a:xfrm>
            <a:custGeom>
              <a:avLst/>
              <a:gdLst>
                <a:gd name="connsiteX0" fmla="*/ 469 w 30301"/>
                <a:gd name="connsiteY0" fmla="*/ 146004 h 291724"/>
                <a:gd name="connsiteX1" fmla="*/ 285 w 30301"/>
                <a:gd name="connsiteY1" fmla="*/ 19157 h 291724"/>
                <a:gd name="connsiteX2" fmla="*/ 15473 w 30301"/>
                <a:gd name="connsiteY2" fmla="*/ 10 h 291724"/>
                <a:gd name="connsiteX3" fmla="*/ 30293 w 30301"/>
                <a:gd name="connsiteY3" fmla="*/ 19433 h 291724"/>
                <a:gd name="connsiteX4" fmla="*/ 30293 w 30301"/>
                <a:gd name="connsiteY4" fmla="*/ 271101 h 291724"/>
                <a:gd name="connsiteX5" fmla="*/ 16394 w 30301"/>
                <a:gd name="connsiteY5" fmla="*/ 291721 h 291724"/>
                <a:gd name="connsiteX6" fmla="*/ 9 w 30301"/>
                <a:gd name="connsiteY6" fmla="*/ 276716 h 291724"/>
                <a:gd name="connsiteX7" fmla="*/ 377 w 30301"/>
                <a:gd name="connsiteY7" fmla="*/ 146004 h 291724"/>
                <a:gd name="connsiteX8" fmla="*/ 561 w 30301"/>
                <a:gd name="connsiteY8" fmla="*/ 146004 h 29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01" h="291724">
                  <a:moveTo>
                    <a:pt x="469" y="146004"/>
                  </a:moveTo>
                  <a:cubicBezTo>
                    <a:pt x="469" y="103752"/>
                    <a:pt x="745" y="61501"/>
                    <a:pt x="285" y="19157"/>
                  </a:cubicBezTo>
                  <a:cubicBezTo>
                    <a:pt x="193" y="7927"/>
                    <a:pt x="1850" y="379"/>
                    <a:pt x="15473" y="10"/>
                  </a:cubicBezTo>
                  <a:cubicBezTo>
                    <a:pt x="30385" y="-358"/>
                    <a:pt x="30293" y="9215"/>
                    <a:pt x="30293" y="19433"/>
                  </a:cubicBezTo>
                  <a:cubicBezTo>
                    <a:pt x="30293" y="103292"/>
                    <a:pt x="30293" y="187243"/>
                    <a:pt x="30293" y="271101"/>
                  </a:cubicBezTo>
                  <a:cubicBezTo>
                    <a:pt x="30293" y="281043"/>
                    <a:pt x="31122" y="291537"/>
                    <a:pt x="16394" y="291721"/>
                  </a:cubicBezTo>
                  <a:cubicBezTo>
                    <a:pt x="6176" y="291813"/>
                    <a:pt x="-268" y="290248"/>
                    <a:pt x="9" y="276716"/>
                  </a:cubicBezTo>
                  <a:cubicBezTo>
                    <a:pt x="929" y="233176"/>
                    <a:pt x="377" y="189544"/>
                    <a:pt x="377" y="146004"/>
                  </a:cubicBezTo>
                  <a:lnTo>
                    <a:pt x="561" y="146004"/>
                  </a:ln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59DE6C96-1597-4C32-BB7A-49B3F0C9FE32}"/>
                </a:ext>
              </a:extLst>
            </p:cNvPr>
            <p:cNvSpPr/>
            <p:nvPr/>
          </p:nvSpPr>
          <p:spPr>
            <a:xfrm>
              <a:off x="449613" y="2058501"/>
              <a:ext cx="85296" cy="60910"/>
            </a:xfrm>
            <a:custGeom>
              <a:avLst/>
              <a:gdLst>
                <a:gd name="connsiteX0" fmla="*/ 15784 w 85296"/>
                <a:gd name="connsiteY0" fmla="*/ 60910 h 60910"/>
                <a:gd name="connsiteX1" fmla="*/ 2068 w 85296"/>
                <a:gd name="connsiteY1" fmla="*/ 46274 h 60910"/>
                <a:gd name="connsiteX2" fmla="*/ 5842 w 85296"/>
                <a:gd name="connsiteY2" fmla="*/ 31454 h 60910"/>
                <a:gd name="connsiteX3" fmla="*/ 65123 w 85296"/>
                <a:gd name="connsiteY3" fmla="*/ 1537 h 60910"/>
                <a:gd name="connsiteX4" fmla="*/ 78378 w 85296"/>
                <a:gd name="connsiteY4" fmla="*/ 5219 h 60910"/>
                <a:gd name="connsiteX5" fmla="*/ 82797 w 85296"/>
                <a:gd name="connsiteY5" fmla="*/ 24366 h 60910"/>
                <a:gd name="connsiteX6" fmla="*/ 15692 w 85296"/>
                <a:gd name="connsiteY6" fmla="*/ 60910 h 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96" h="60910">
                  <a:moveTo>
                    <a:pt x="15784" y="60910"/>
                  </a:moveTo>
                  <a:cubicBezTo>
                    <a:pt x="5842" y="59161"/>
                    <a:pt x="5198" y="51613"/>
                    <a:pt x="2068" y="46274"/>
                  </a:cubicBezTo>
                  <a:cubicBezTo>
                    <a:pt x="-1430" y="40199"/>
                    <a:pt x="-694" y="34768"/>
                    <a:pt x="5842" y="31454"/>
                  </a:cubicBezTo>
                  <a:cubicBezTo>
                    <a:pt x="25541" y="21328"/>
                    <a:pt x="45332" y="11387"/>
                    <a:pt x="65123" y="1537"/>
                  </a:cubicBezTo>
                  <a:cubicBezTo>
                    <a:pt x="70462" y="-1132"/>
                    <a:pt x="75617" y="-580"/>
                    <a:pt x="78378" y="5219"/>
                  </a:cubicBezTo>
                  <a:cubicBezTo>
                    <a:pt x="81324" y="11387"/>
                    <a:pt x="89333" y="20316"/>
                    <a:pt x="82797" y="24366"/>
                  </a:cubicBezTo>
                  <a:cubicBezTo>
                    <a:pt x="60889" y="38174"/>
                    <a:pt x="37324" y="49404"/>
                    <a:pt x="15692" y="60910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1F14D630-05EA-4370-A130-6F2691B355EE}"/>
                </a:ext>
              </a:extLst>
            </p:cNvPr>
            <p:cNvSpPr/>
            <p:nvPr/>
          </p:nvSpPr>
          <p:spPr>
            <a:xfrm>
              <a:off x="450272" y="1829532"/>
              <a:ext cx="85267" cy="57355"/>
            </a:xfrm>
            <a:custGeom>
              <a:avLst/>
              <a:gdLst>
                <a:gd name="connsiteX0" fmla="*/ 85175 w 85267"/>
                <a:gd name="connsiteY0" fmla="*/ 35082 h 57355"/>
                <a:gd name="connsiteX1" fmla="*/ 59677 w 85267"/>
                <a:gd name="connsiteY1" fmla="*/ 55425 h 57355"/>
                <a:gd name="connsiteX2" fmla="*/ 9325 w 85267"/>
                <a:gd name="connsiteY2" fmla="*/ 30295 h 57355"/>
                <a:gd name="connsiteX3" fmla="*/ 3158 w 85267"/>
                <a:gd name="connsiteY3" fmla="*/ 8479 h 57355"/>
                <a:gd name="connsiteX4" fmla="*/ 23685 w 85267"/>
                <a:gd name="connsiteY4" fmla="*/ 3048 h 57355"/>
                <a:gd name="connsiteX5" fmla="*/ 75602 w 85267"/>
                <a:gd name="connsiteY5" fmla="*/ 29375 h 57355"/>
                <a:gd name="connsiteX6" fmla="*/ 85268 w 85267"/>
                <a:gd name="connsiteY6" fmla="*/ 35174 h 5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67" h="57355">
                  <a:moveTo>
                    <a:pt x="85175" y="35082"/>
                  </a:moveTo>
                  <a:cubicBezTo>
                    <a:pt x="84531" y="53492"/>
                    <a:pt x="71920" y="61316"/>
                    <a:pt x="59677" y="55425"/>
                  </a:cubicBezTo>
                  <a:cubicBezTo>
                    <a:pt x="42832" y="47233"/>
                    <a:pt x="26355" y="38304"/>
                    <a:pt x="9325" y="30295"/>
                  </a:cubicBezTo>
                  <a:cubicBezTo>
                    <a:pt x="-1721" y="25048"/>
                    <a:pt x="-1813" y="18328"/>
                    <a:pt x="3158" y="8479"/>
                  </a:cubicBezTo>
                  <a:cubicBezTo>
                    <a:pt x="8313" y="-1831"/>
                    <a:pt x="14940" y="-1555"/>
                    <a:pt x="23685" y="3048"/>
                  </a:cubicBezTo>
                  <a:cubicBezTo>
                    <a:pt x="40899" y="11977"/>
                    <a:pt x="58297" y="20538"/>
                    <a:pt x="75602" y="29375"/>
                  </a:cubicBezTo>
                  <a:cubicBezTo>
                    <a:pt x="80113" y="31676"/>
                    <a:pt x="85268" y="33701"/>
                    <a:pt x="85268" y="35174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A0ED2B0F-A557-404D-982F-D85793B68C86}"/>
                </a:ext>
              </a:extLst>
            </p:cNvPr>
            <p:cNvSpPr/>
            <p:nvPr/>
          </p:nvSpPr>
          <p:spPr>
            <a:xfrm>
              <a:off x="425354" y="1957768"/>
              <a:ext cx="82293" cy="31666"/>
            </a:xfrm>
            <a:custGeom>
              <a:avLst/>
              <a:gdLst>
                <a:gd name="connsiteX0" fmla="*/ 39950 w 82293"/>
                <a:gd name="connsiteY0" fmla="*/ 31667 h 31666"/>
                <a:gd name="connsiteX1" fmla="*/ 14728 w 82293"/>
                <a:gd name="connsiteY1" fmla="*/ 31667 h 31666"/>
                <a:gd name="connsiteX2" fmla="*/ 0 w 82293"/>
                <a:gd name="connsiteY2" fmla="*/ 15650 h 31666"/>
                <a:gd name="connsiteX3" fmla="*/ 15004 w 82293"/>
                <a:gd name="connsiteY3" fmla="*/ 1 h 31666"/>
                <a:gd name="connsiteX4" fmla="*/ 67382 w 82293"/>
                <a:gd name="connsiteY4" fmla="*/ 1 h 31666"/>
                <a:gd name="connsiteX5" fmla="*/ 82294 w 82293"/>
                <a:gd name="connsiteY5" fmla="*/ 16018 h 31666"/>
                <a:gd name="connsiteX6" fmla="*/ 67013 w 82293"/>
                <a:gd name="connsiteY6" fmla="*/ 31667 h 31666"/>
                <a:gd name="connsiteX7" fmla="*/ 39858 w 82293"/>
                <a:gd name="connsiteY7" fmla="*/ 31667 h 3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93" h="31666">
                  <a:moveTo>
                    <a:pt x="39950" y="31667"/>
                  </a:moveTo>
                  <a:cubicBezTo>
                    <a:pt x="31574" y="31667"/>
                    <a:pt x="23105" y="31667"/>
                    <a:pt x="14728" y="31667"/>
                  </a:cubicBezTo>
                  <a:cubicBezTo>
                    <a:pt x="3958" y="31667"/>
                    <a:pt x="92" y="25868"/>
                    <a:pt x="0" y="15650"/>
                  </a:cubicBezTo>
                  <a:cubicBezTo>
                    <a:pt x="0" y="5156"/>
                    <a:pt x="4418" y="-91"/>
                    <a:pt x="15004" y="1"/>
                  </a:cubicBezTo>
                  <a:cubicBezTo>
                    <a:pt x="32494" y="1"/>
                    <a:pt x="49984" y="1"/>
                    <a:pt x="67382" y="1"/>
                  </a:cubicBezTo>
                  <a:cubicBezTo>
                    <a:pt x="78060" y="1"/>
                    <a:pt x="82202" y="5984"/>
                    <a:pt x="82294" y="16018"/>
                  </a:cubicBezTo>
                  <a:cubicBezTo>
                    <a:pt x="82294" y="26420"/>
                    <a:pt x="77415" y="31667"/>
                    <a:pt x="67013" y="31667"/>
                  </a:cubicBezTo>
                  <a:cubicBezTo>
                    <a:pt x="57992" y="31667"/>
                    <a:pt x="48879" y="31667"/>
                    <a:pt x="39858" y="31667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09495FC6-250D-4E75-8380-3772221CB61A}"/>
                </a:ext>
              </a:extLst>
            </p:cNvPr>
            <p:cNvSpPr/>
            <p:nvPr/>
          </p:nvSpPr>
          <p:spPr>
            <a:xfrm>
              <a:off x="883376" y="2058514"/>
              <a:ext cx="85372" cy="59440"/>
            </a:xfrm>
            <a:custGeom>
              <a:avLst/>
              <a:gdLst>
                <a:gd name="connsiteX0" fmla="*/ 16503 w 85372"/>
                <a:gd name="connsiteY0" fmla="*/ 51 h 59440"/>
                <a:gd name="connsiteX1" fmla="*/ 81491 w 85372"/>
                <a:gd name="connsiteY1" fmla="*/ 33190 h 59440"/>
                <a:gd name="connsiteX2" fmla="*/ 80663 w 85372"/>
                <a:gd name="connsiteY2" fmla="*/ 50403 h 59440"/>
                <a:gd name="connsiteX3" fmla="*/ 65750 w 85372"/>
                <a:gd name="connsiteY3" fmla="*/ 58044 h 59440"/>
                <a:gd name="connsiteX4" fmla="*/ 6193 w 85372"/>
                <a:gd name="connsiteY4" fmla="*/ 28679 h 59440"/>
                <a:gd name="connsiteX5" fmla="*/ 2327 w 85372"/>
                <a:gd name="connsiteY5" fmla="*/ 12202 h 59440"/>
                <a:gd name="connsiteX6" fmla="*/ 16595 w 85372"/>
                <a:gd name="connsiteY6" fmla="*/ 51 h 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72" h="59440">
                  <a:moveTo>
                    <a:pt x="16503" y="51"/>
                  </a:moveTo>
                  <a:cubicBezTo>
                    <a:pt x="37491" y="10637"/>
                    <a:pt x="59859" y="21223"/>
                    <a:pt x="81491" y="33190"/>
                  </a:cubicBezTo>
                  <a:cubicBezTo>
                    <a:pt x="89315" y="37516"/>
                    <a:pt x="83332" y="44696"/>
                    <a:pt x="80663" y="50403"/>
                  </a:cubicBezTo>
                  <a:cubicBezTo>
                    <a:pt x="77717" y="56663"/>
                    <a:pt x="74035" y="62094"/>
                    <a:pt x="65750" y="58044"/>
                  </a:cubicBezTo>
                  <a:cubicBezTo>
                    <a:pt x="45867" y="48286"/>
                    <a:pt x="25984" y="38621"/>
                    <a:pt x="6193" y="28679"/>
                  </a:cubicBezTo>
                  <a:cubicBezTo>
                    <a:pt x="-1355" y="24905"/>
                    <a:pt x="-1171" y="18830"/>
                    <a:pt x="2327" y="12202"/>
                  </a:cubicBezTo>
                  <a:cubicBezTo>
                    <a:pt x="5273" y="6679"/>
                    <a:pt x="6469" y="-685"/>
                    <a:pt x="16595" y="51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6FDE3747-DB72-44B9-B454-BEE14FF8E435}"/>
                </a:ext>
              </a:extLst>
            </p:cNvPr>
            <p:cNvSpPr/>
            <p:nvPr/>
          </p:nvSpPr>
          <p:spPr>
            <a:xfrm>
              <a:off x="881832" y="1829450"/>
              <a:ext cx="86098" cy="59279"/>
            </a:xfrm>
            <a:custGeom>
              <a:avLst/>
              <a:gdLst>
                <a:gd name="connsiteX0" fmla="*/ 68859 w 86098"/>
                <a:gd name="connsiteY0" fmla="*/ 92 h 59279"/>
                <a:gd name="connsiteX1" fmla="*/ 83956 w 86098"/>
                <a:gd name="connsiteY1" fmla="*/ 12335 h 59279"/>
                <a:gd name="connsiteX2" fmla="*/ 80550 w 86098"/>
                <a:gd name="connsiteY2" fmla="*/ 27247 h 59279"/>
                <a:gd name="connsiteX3" fmla="*/ 19520 w 86098"/>
                <a:gd name="connsiteY3" fmla="*/ 57992 h 59279"/>
                <a:gd name="connsiteX4" fmla="*/ 4791 w 86098"/>
                <a:gd name="connsiteY4" fmla="*/ 49616 h 59279"/>
                <a:gd name="connsiteX5" fmla="*/ 3963 w 86098"/>
                <a:gd name="connsiteY5" fmla="*/ 32494 h 59279"/>
                <a:gd name="connsiteX6" fmla="*/ 68859 w 86098"/>
                <a:gd name="connsiteY6" fmla="*/ 0 h 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98" h="59279">
                  <a:moveTo>
                    <a:pt x="68859" y="92"/>
                  </a:moveTo>
                  <a:cubicBezTo>
                    <a:pt x="79077" y="-276"/>
                    <a:pt x="80826" y="6904"/>
                    <a:pt x="83956" y="12335"/>
                  </a:cubicBezTo>
                  <a:cubicBezTo>
                    <a:pt x="87269" y="18134"/>
                    <a:pt x="87177" y="23841"/>
                    <a:pt x="80550" y="27247"/>
                  </a:cubicBezTo>
                  <a:cubicBezTo>
                    <a:pt x="60298" y="37649"/>
                    <a:pt x="39955" y="47959"/>
                    <a:pt x="19520" y="57992"/>
                  </a:cubicBezTo>
                  <a:cubicBezTo>
                    <a:pt x="11235" y="62043"/>
                    <a:pt x="7737" y="55783"/>
                    <a:pt x="4791" y="49616"/>
                  </a:cubicBezTo>
                  <a:cubicBezTo>
                    <a:pt x="2122" y="44001"/>
                    <a:pt x="-4045" y="36913"/>
                    <a:pt x="3963" y="32494"/>
                  </a:cubicBezTo>
                  <a:cubicBezTo>
                    <a:pt x="25687" y="20712"/>
                    <a:pt x="48148" y="10310"/>
                    <a:pt x="68859" y="0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0756933C-8B3E-4167-BB43-FFEE5E667DE6}"/>
                </a:ext>
              </a:extLst>
            </p:cNvPr>
            <p:cNvSpPr/>
            <p:nvPr/>
          </p:nvSpPr>
          <p:spPr>
            <a:xfrm>
              <a:off x="909993" y="1957485"/>
              <a:ext cx="81297" cy="31963"/>
            </a:xfrm>
            <a:custGeom>
              <a:avLst/>
              <a:gdLst>
                <a:gd name="connsiteX0" fmla="*/ 42999 w 81297"/>
                <a:gd name="connsiteY0" fmla="*/ 31950 h 31963"/>
                <a:gd name="connsiteX1" fmla="*/ 15844 w 81297"/>
                <a:gd name="connsiteY1" fmla="*/ 31950 h 31963"/>
                <a:gd name="connsiteX2" fmla="*/ 11 w 81297"/>
                <a:gd name="connsiteY2" fmla="*/ 15105 h 31963"/>
                <a:gd name="connsiteX3" fmla="*/ 15844 w 81297"/>
                <a:gd name="connsiteY3" fmla="*/ 193 h 31963"/>
                <a:gd name="connsiteX4" fmla="*/ 66288 w 81297"/>
                <a:gd name="connsiteY4" fmla="*/ 9 h 31963"/>
                <a:gd name="connsiteX5" fmla="*/ 81293 w 81297"/>
                <a:gd name="connsiteY5" fmla="*/ 17038 h 31963"/>
                <a:gd name="connsiteX6" fmla="*/ 66380 w 81297"/>
                <a:gd name="connsiteY6" fmla="*/ 31950 h 31963"/>
                <a:gd name="connsiteX7" fmla="*/ 43091 w 81297"/>
                <a:gd name="connsiteY7" fmla="*/ 31950 h 3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97" h="31963">
                  <a:moveTo>
                    <a:pt x="42999" y="31950"/>
                  </a:moveTo>
                  <a:cubicBezTo>
                    <a:pt x="33978" y="31950"/>
                    <a:pt x="24865" y="31950"/>
                    <a:pt x="15844" y="31950"/>
                  </a:cubicBezTo>
                  <a:cubicBezTo>
                    <a:pt x="4430" y="32042"/>
                    <a:pt x="-265" y="26519"/>
                    <a:pt x="11" y="15105"/>
                  </a:cubicBezTo>
                  <a:cubicBezTo>
                    <a:pt x="196" y="4059"/>
                    <a:pt x="5903" y="193"/>
                    <a:pt x="15844" y="193"/>
                  </a:cubicBezTo>
                  <a:cubicBezTo>
                    <a:pt x="32690" y="193"/>
                    <a:pt x="49443" y="469"/>
                    <a:pt x="66288" y="9"/>
                  </a:cubicBezTo>
                  <a:cubicBezTo>
                    <a:pt x="78623" y="-268"/>
                    <a:pt x="81109" y="6176"/>
                    <a:pt x="81293" y="17038"/>
                  </a:cubicBezTo>
                  <a:cubicBezTo>
                    <a:pt x="81477" y="28268"/>
                    <a:pt x="76690" y="32226"/>
                    <a:pt x="66380" y="31950"/>
                  </a:cubicBezTo>
                  <a:cubicBezTo>
                    <a:pt x="58648" y="31766"/>
                    <a:pt x="50824" y="31950"/>
                    <a:pt x="43091" y="31950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26A697B1-8B01-41C4-96B6-1B61A1201E3A}"/>
                </a:ext>
              </a:extLst>
            </p:cNvPr>
            <p:cNvSpPr/>
            <p:nvPr/>
          </p:nvSpPr>
          <p:spPr>
            <a:xfrm>
              <a:off x="811968" y="2328420"/>
              <a:ext cx="55768" cy="29877"/>
            </a:xfrm>
            <a:custGeom>
              <a:avLst/>
              <a:gdLst>
                <a:gd name="connsiteX0" fmla="*/ 30470 w 55768"/>
                <a:gd name="connsiteY0" fmla="*/ 132 h 29877"/>
                <a:gd name="connsiteX1" fmla="*/ 55692 w 55768"/>
                <a:gd name="connsiteY1" fmla="*/ 13572 h 29877"/>
                <a:gd name="connsiteX2" fmla="*/ 41608 w 55768"/>
                <a:gd name="connsiteY2" fmla="*/ 29865 h 29877"/>
                <a:gd name="connsiteX3" fmla="*/ 18135 w 55768"/>
                <a:gd name="connsiteY3" fmla="*/ 29865 h 29877"/>
                <a:gd name="connsiteX4" fmla="*/ 1 w 55768"/>
                <a:gd name="connsiteY4" fmla="*/ 15413 h 29877"/>
                <a:gd name="connsiteX5" fmla="*/ 17123 w 55768"/>
                <a:gd name="connsiteY5" fmla="*/ 40 h 29877"/>
                <a:gd name="connsiteX6" fmla="*/ 30378 w 55768"/>
                <a:gd name="connsiteY6" fmla="*/ 40 h 2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68" h="29877">
                  <a:moveTo>
                    <a:pt x="30470" y="132"/>
                  </a:moveTo>
                  <a:cubicBezTo>
                    <a:pt x="39031" y="2157"/>
                    <a:pt x="54403" y="-5851"/>
                    <a:pt x="55692" y="13572"/>
                  </a:cubicBezTo>
                  <a:cubicBezTo>
                    <a:pt x="56336" y="23421"/>
                    <a:pt x="53023" y="30141"/>
                    <a:pt x="41608" y="29865"/>
                  </a:cubicBezTo>
                  <a:cubicBezTo>
                    <a:pt x="33784" y="29681"/>
                    <a:pt x="25959" y="29773"/>
                    <a:pt x="18135" y="29865"/>
                  </a:cubicBezTo>
                  <a:cubicBezTo>
                    <a:pt x="8009" y="30049"/>
                    <a:pt x="185" y="28484"/>
                    <a:pt x="1" y="15413"/>
                  </a:cubicBezTo>
                  <a:cubicBezTo>
                    <a:pt x="-91" y="2986"/>
                    <a:pt x="6353" y="-420"/>
                    <a:pt x="17123" y="40"/>
                  </a:cubicBezTo>
                  <a:cubicBezTo>
                    <a:pt x="20989" y="224"/>
                    <a:pt x="24947" y="40"/>
                    <a:pt x="30378" y="40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D96666AE-4F58-4019-A518-B30626448292}"/>
              </a:ext>
            </a:extLst>
          </p:cNvPr>
          <p:cNvGrpSpPr/>
          <p:nvPr/>
        </p:nvGrpSpPr>
        <p:grpSpPr>
          <a:xfrm>
            <a:off x="6835582" y="924079"/>
            <a:ext cx="1144978" cy="1258301"/>
            <a:chOff x="338292" y="1792967"/>
            <a:chExt cx="747681" cy="821682"/>
          </a:xfrm>
        </p:grpSpPr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7CEE659B-3DC7-42DD-B7FB-129D7B6ECF32}"/>
                </a:ext>
              </a:extLst>
            </p:cNvPr>
            <p:cNvSpPr/>
            <p:nvPr/>
          </p:nvSpPr>
          <p:spPr>
            <a:xfrm>
              <a:off x="338292" y="1792967"/>
              <a:ext cx="747681" cy="820752"/>
            </a:xfrm>
            <a:custGeom>
              <a:avLst/>
              <a:gdLst>
                <a:gd name="connsiteX0" fmla="*/ 625 w 747681"/>
                <a:gd name="connsiteY0" fmla="*/ 782835 h 820752"/>
                <a:gd name="connsiteX1" fmla="*/ 16366 w 747681"/>
                <a:gd name="connsiteY1" fmla="*/ 493978 h 820752"/>
                <a:gd name="connsiteX2" fmla="*/ 64509 w 747681"/>
                <a:gd name="connsiteY2" fmla="*/ 421717 h 820752"/>
                <a:gd name="connsiteX3" fmla="*/ 138886 w 747681"/>
                <a:gd name="connsiteY3" fmla="*/ 394010 h 820752"/>
                <a:gd name="connsiteX4" fmla="*/ 252938 w 747681"/>
                <a:gd name="connsiteY4" fmla="*/ 360043 h 820752"/>
                <a:gd name="connsiteX5" fmla="*/ 266009 w 747681"/>
                <a:gd name="connsiteY5" fmla="*/ 305365 h 820752"/>
                <a:gd name="connsiteX6" fmla="*/ 314612 w 747681"/>
                <a:gd name="connsiteY6" fmla="*/ 12641 h 820752"/>
                <a:gd name="connsiteX7" fmla="*/ 511418 w 747681"/>
                <a:gd name="connsiteY7" fmla="*/ 93002 h 820752"/>
                <a:gd name="connsiteX8" fmla="*/ 469443 w 747681"/>
                <a:gd name="connsiteY8" fmla="*/ 317423 h 820752"/>
                <a:gd name="connsiteX9" fmla="*/ 478740 w 747681"/>
                <a:gd name="connsiteY9" fmla="*/ 355440 h 820752"/>
                <a:gd name="connsiteX10" fmla="*/ 625101 w 747681"/>
                <a:gd name="connsiteY10" fmla="*/ 397232 h 820752"/>
                <a:gd name="connsiteX11" fmla="*/ 702240 w 747681"/>
                <a:gd name="connsiteY11" fmla="*/ 437090 h 820752"/>
                <a:gd name="connsiteX12" fmla="*/ 730776 w 747681"/>
                <a:gd name="connsiteY12" fmla="*/ 497107 h 820752"/>
                <a:gd name="connsiteX13" fmla="*/ 747622 w 747681"/>
                <a:gd name="connsiteY13" fmla="*/ 805387 h 820752"/>
                <a:gd name="connsiteX14" fmla="*/ 733354 w 747681"/>
                <a:gd name="connsiteY14" fmla="*/ 820576 h 820752"/>
                <a:gd name="connsiteX15" fmla="*/ 716416 w 747681"/>
                <a:gd name="connsiteY15" fmla="*/ 805848 h 820752"/>
                <a:gd name="connsiteX16" fmla="*/ 709328 w 747681"/>
                <a:gd name="connsiteY16" fmla="*/ 677068 h 820752"/>
                <a:gd name="connsiteX17" fmla="*/ 700768 w 747681"/>
                <a:gd name="connsiteY17" fmla="*/ 499409 h 820752"/>
                <a:gd name="connsiteX18" fmla="*/ 683094 w 747681"/>
                <a:gd name="connsiteY18" fmla="*/ 461484 h 820752"/>
                <a:gd name="connsiteX19" fmla="*/ 618474 w 747681"/>
                <a:gd name="connsiteY19" fmla="*/ 427148 h 820752"/>
                <a:gd name="connsiteX20" fmla="*/ 475886 w 747681"/>
                <a:gd name="connsiteY20" fmla="*/ 386462 h 820752"/>
                <a:gd name="connsiteX21" fmla="*/ 442380 w 747681"/>
                <a:gd name="connsiteY21" fmla="*/ 394930 h 820752"/>
                <a:gd name="connsiteX22" fmla="*/ 303106 w 747681"/>
                <a:gd name="connsiteY22" fmla="*/ 393642 h 820752"/>
                <a:gd name="connsiteX23" fmla="*/ 273005 w 747681"/>
                <a:gd name="connsiteY23" fmla="*/ 385357 h 820752"/>
                <a:gd name="connsiteX24" fmla="*/ 157297 w 747681"/>
                <a:gd name="connsiteY24" fmla="*/ 421165 h 820752"/>
                <a:gd name="connsiteX25" fmla="*/ 80618 w 747681"/>
                <a:gd name="connsiteY25" fmla="*/ 447676 h 820752"/>
                <a:gd name="connsiteX26" fmla="*/ 45086 w 747681"/>
                <a:gd name="connsiteY26" fmla="*/ 510915 h 820752"/>
                <a:gd name="connsiteX27" fmla="*/ 29898 w 747681"/>
                <a:gd name="connsiteY27" fmla="*/ 805571 h 820752"/>
                <a:gd name="connsiteX28" fmla="*/ 16550 w 747681"/>
                <a:gd name="connsiteY28" fmla="*/ 820207 h 820752"/>
                <a:gd name="connsiteX29" fmla="*/ 73 w 747681"/>
                <a:gd name="connsiteY29" fmla="*/ 804099 h 820752"/>
                <a:gd name="connsiteX30" fmla="*/ 73 w 747681"/>
                <a:gd name="connsiteY30" fmla="*/ 782559 h 820752"/>
                <a:gd name="connsiteX31" fmla="*/ 441 w 747681"/>
                <a:gd name="connsiteY31" fmla="*/ 782559 h 820752"/>
                <a:gd name="connsiteX32" fmla="*/ 498439 w 747681"/>
                <a:gd name="connsiteY32" fmla="*/ 174099 h 820752"/>
                <a:gd name="connsiteX33" fmla="*/ 469443 w 747681"/>
                <a:gd name="connsiteY33" fmla="*/ 81956 h 820752"/>
                <a:gd name="connsiteX34" fmla="*/ 290035 w 747681"/>
                <a:gd name="connsiteY34" fmla="*/ 67228 h 820752"/>
                <a:gd name="connsiteX35" fmla="*/ 281842 w 747681"/>
                <a:gd name="connsiteY35" fmla="*/ 277565 h 820752"/>
                <a:gd name="connsiteX36" fmla="*/ 460238 w 747681"/>
                <a:gd name="connsiteY36" fmla="*/ 282996 h 820752"/>
                <a:gd name="connsiteX37" fmla="*/ 498439 w 747681"/>
                <a:gd name="connsiteY37" fmla="*/ 174007 h 820752"/>
                <a:gd name="connsiteX38" fmla="*/ 372513 w 747681"/>
                <a:gd name="connsiteY38" fmla="*/ 394286 h 820752"/>
                <a:gd name="connsiteX39" fmla="*/ 422128 w 747681"/>
                <a:gd name="connsiteY39" fmla="*/ 372470 h 820752"/>
                <a:gd name="connsiteX40" fmla="*/ 424982 w 747681"/>
                <a:gd name="connsiteY40" fmla="*/ 350470 h 820752"/>
                <a:gd name="connsiteX41" fmla="*/ 408965 w 747681"/>
                <a:gd name="connsiteY41" fmla="*/ 350102 h 820752"/>
                <a:gd name="connsiteX42" fmla="*/ 337349 w 747681"/>
                <a:gd name="connsiteY42" fmla="*/ 350009 h 820752"/>
                <a:gd name="connsiteX43" fmla="*/ 321332 w 747681"/>
                <a:gd name="connsiteY43" fmla="*/ 350286 h 820752"/>
                <a:gd name="connsiteX44" fmla="*/ 324094 w 747681"/>
                <a:gd name="connsiteY44" fmla="*/ 370445 h 820752"/>
                <a:gd name="connsiteX45" fmla="*/ 372421 w 747681"/>
                <a:gd name="connsiteY45" fmla="*/ 394286 h 82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47681" h="820752">
                  <a:moveTo>
                    <a:pt x="625" y="782835"/>
                  </a:moveTo>
                  <a:cubicBezTo>
                    <a:pt x="5780" y="686549"/>
                    <a:pt x="10659" y="590263"/>
                    <a:pt x="16366" y="493978"/>
                  </a:cubicBezTo>
                  <a:cubicBezTo>
                    <a:pt x="18299" y="461207"/>
                    <a:pt x="38919" y="439115"/>
                    <a:pt x="64509" y="421717"/>
                  </a:cubicBezTo>
                  <a:cubicBezTo>
                    <a:pt x="86877" y="406529"/>
                    <a:pt x="111823" y="398428"/>
                    <a:pt x="138886" y="394010"/>
                  </a:cubicBezTo>
                  <a:cubicBezTo>
                    <a:pt x="178100" y="387566"/>
                    <a:pt x="215197" y="372194"/>
                    <a:pt x="252938" y="360043"/>
                  </a:cubicBezTo>
                  <a:cubicBezTo>
                    <a:pt x="301633" y="344394"/>
                    <a:pt x="302001" y="342093"/>
                    <a:pt x="266009" y="305365"/>
                  </a:cubicBezTo>
                  <a:cubicBezTo>
                    <a:pt x="183623" y="221322"/>
                    <a:pt x="210594" y="58667"/>
                    <a:pt x="314612" y="12641"/>
                  </a:cubicBezTo>
                  <a:cubicBezTo>
                    <a:pt x="390094" y="-20773"/>
                    <a:pt x="475610" y="14114"/>
                    <a:pt x="511418" y="93002"/>
                  </a:cubicBezTo>
                  <a:cubicBezTo>
                    <a:pt x="547410" y="172258"/>
                    <a:pt x="531669" y="256577"/>
                    <a:pt x="469443" y="317423"/>
                  </a:cubicBezTo>
                  <a:cubicBezTo>
                    <a:pt x="450296" y="336202"/>
                    <a:pt x="452689" y="347800"/>
                    <a:pt x="478740" y="355440"/>
                  </a:cubicBezTo>
                  <a:cubicBezTo>
                    <a:pt x="527435" y="369708"/>
                    <a:pt x="574565" y="388947"/>
                    <a:pt x="625101" y="397232"/>
                  </a:cubicBezTo>
                  <a:cubicBezTo>
                    <a:pt x="654374" y="402018"/>
                    <a:pt x="680332" y="416286"/>
                    <a:pt x="702240" y="437090"/>
                  </a:cubicBezTo>
                  <a:cubicBezTo>
                    <a:pt x="719546" y="453475"/>
                    <a:pt x="729580" y="472622"/>
                    <a:pt x="730776" y="497107"/>
                  </a:cubicBezTo>
                  <a:cubicBezTo>
                    <a:pt x="735931" y="599929"/>
                    <a:pt x="741638" y="702658"/>
                    <a:pt x="747622" y="805387"/>
                  </a:cubicBezTo>
                  <a:cubicBezTo>
                    <a:pt x="748266" y="817078"/>
                    <a:pt x="743756" y="819563"/>
                    <a:pt x="733354" y="820576"/>
                  </a:cubicBezTo>
                  <a:cubicBezTo>
                    <a:pt x="721295" y="821680"/>
                    <a:pt x="716969" y="817722"/>
                    <a:pt x="716416" y="805848"/>
                  </a:cubicBezTo>
                  <a:cubicBezTo>
                    <a:pt x="714391" y="762860"/>
                    <a:pt x="711538" y="719964"/>
                    <a:pt x="709328" y="677068"/>
                  </a:cubicBezTo>
                  <a:cubicBezTo>
                    <a:pt x="706291" y="617879"/>
                    <a:pt x="703253" y="558690"/>
                    <a:pt x="700768" y="499409"/>
                  </a:cubicBezTo>
                  <a:cubicBezTo>
                    <a:pt x="700123" y="483852"/>
                    <a:pt x="693311" y="472070"/>
                    <a:pt x="683094" y="461484"/>
                  </a:cubicBezTo>
                  <a:cubicBezTo>
                    <a:pt x="665328" y="442981"/>
                    <a:pt x="643328" y="430738"/>
                    <a:pt x="618474" y="427148"/>
                  </a:cubicBezTo>
                  <a:cubicBezTo>
                    <a:pt x="568950" y="419968"/>
                    <a:pt x="523201" y="400638"/>
                    <a:pt x="475886" y="386462"/>
                  </a:cubicBezTo>
                  <a:cubicBezTo>
                    <a:pt x="461710" y="382227"/>
                    <a:pt x="453058" y="383056"/>
                    <a:pt x="442380" y="394930"/>
                  </a:cubicBezTo>
                  <a:cubicBezTo>
                    <a:pt x="406296" y="435065"/>
                    <a:pt x="338546" y="434328"/>
                    <a:pt x="303106" y="393642"/>
                  </a:cubicBezTo>
                  <a:cubicBezTo>
                    <a:pt x="293625" y="382688"/>
                    <a:pt x="285708" y="381123"/>
                    <a:pt x="273005" y="385357"/>
                  </a:cubicBezTo>
                  <a:cubicBezTo>
                    <a:pt x="234620" y="398060"/>
                    <a:pt x="196326" y="411316"/>
                    <a:pt x="157297" y="421165"/>
                  </a:cubicBezTo>
                  <a:cubicBezTo>
                    <a:pt x="130786" y="427885"/>
                    <a:pt x="103999" y="431475"/>
                    <a:pt x="80618" y="447676"/>
                  </a:cubicBezTo>
                  <a:cubicBezTo>
                    <a:pt x="58065" y="463325"/>
                    <a:pt x="46283" y="482471"/>
                    <a:pt x="45086" y="510915"/>
                  </a:cubicBezTo>
                  <a:cubicBezTo>
                    <a:pt x="41036" y="609226"/>
                    <a:pt x="35053" y="707353"/>
                    <a:pt x="29898" y="805571"/>
                  </a:cubicBezTo>
                  <a:cubicBezTo>
                    <a:pt x="29437" y="814592"/>
                    <a:pt x="27412" y="820484"/>
                    <a:pt x="16550" y="820207"/>
                  </a:cubicBezTo>
                  <a:cubicBezTo>
                    <a:pt x="5504" y="819931"/>
                    <a:pt x="-755" y="816249"/>
                    <a:pt x="73" y="804099"/>
                  </a:cubicBezTo>
                  <a:cubicBezTo>
                    <a:pt x="533" y="796919"/>
                    <a:pt x="73" y="789739"/>
                    <a:pt x="73" y="782559"/>
                  </a:cubicBezTo>
                  <a:cubicBezTo>
                    <a:pt x="165" y="782559"/>
                    <a:pt x="349" y="782559"/>
                    <a:pt x="441" y="782559"/>
                  </a:cubicBezTo>
                  <a:close/>
                  <a:moveTo>
                    <a:pt x="498439" y="174099"/>
                  </a:moveTo>
                  <a:cubicBezTo>
                    <a:pt x="499451" y="142342"/>
                    <a:pt x="490246" y="110308"/>
                    <a:pt x="469443" y="81956"/>
                  </a:cubicBezTo>
                  <a:cubicBezTo>
                    <a:pt x="423325" y="19085"/>
                    <a:pt x="342596" y="12549"/>
                    <a:pt x="290035" y="67228"/>
                  </a:cubicBezTo>
                  <a:cubicBezTo>
                    <a:pt x="237565" y="121814"/>
                    <a:pt x="233791" y="219297"/>
                    <a:pt x="281842" y="277565"/>
                  </a:cubicBezTo>
                  <a:cubicBezTo>
                    <a:pt x="331182" y="337398"/>
                    <a:pt x="407952" y="339884"/>
                    <a:pt x="460238" y="282996"/>
                  </a:cubicBezTo>
                  <a:cubicBezTo>
                    <a:pt x="487577" y="253172"/>
                    <a:pt x="499083" y="217363"/>
                    <a:pt x="498439" y="174007"/>
                  </a:cubicBezTo>
                  <a:close/>
                  <a:moveTo>
                    <a:pt x="372513" y="394286"/>
                  </a:moveTo>
                  <a:cubicBezTo>
                    <a:pt x="392304" y="392445"/>
                    <a:pt x="409609" y="387751"/>
                    <a:pt x="422128" y="372470"/>
                  </a:cubicBezTo>
                  <a:cubicBezTo>
                    <a:pt x="427467" y="365934"/>
                    <a:pt x="429216" y="357650"/>
                    <a:pt x="424982" y="350470"/>
                  </a:cubicBezTo>
                  <a:cubicBezTo>
                    <a:pt x="421024" y="343658"/>
                    <a:pt x="414212" y="348813"/>
                    <a:pt x="408965" y="350102"/>
                  </a:cubicBezTo>
                  <a:cubicBezTo>
                    <a:pt x="385032" y="355993"/>
                    <a:pt x="361282" y="355625"/>
                    <a:pt x="337349" y="350009"/>
                  </a:cubicBezTo>
                  <a:cubicBezTo>
                    <a:pt x="332010" y="348813"/>
                    <a:pt x="325382" y="343566"/>
                    <a:pt x="321332" y="350286"/>
                  </a:cubicBezTo>
                  <a:cubicBezTo>
                    <a:pt x="317282" y="356821"/>
                    <a:pt x="319675" y="364277"/>
                    <a:pt x="324094" y="370445"/>
                  </a:cubicBezTo>
                  <a:cubicBezTo>
                    <a:pt x="336152" y="387382"/>
                    <a:pt x="354287" y="391985"/>
                    <a:pt x="372421" y="394286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1E8488FF-FAD1-43D7-B62B-8ABFF4684654}"/>
                </a:ext>
              </a:extLst>
            </p:cNvPr>
            <p:cNvSpPr/>
            <p:nvPr/>
          </p:nvSpPr>
          <p:spPr>
            <a:xfrm>
              <a:off x="505267" y="2225444"/>
              <a:ext cx="412948" cy="234966"/>
            </a:xfrm>
            <a:custGeom>
              <a:avLst/>
              <a:gdLst>
                <a:gd name="connsiteX0" fmla="*/ 116340 w 412948"/>
                <a:gd name="connsiteY0" fmla="*/ 57358 h 234966"/>
                <a:gd name="connsiteX1" fmla="*/ 143680 w 412948"/>
                <a:gd name="connsiteY1" fmla="*/ 57358 h 234966"/>
                <a:gd name="connsiteX2" fmla="*/ 221095 w 412948"/>
                <a:gd name="connsiteY2" fmla="*/ 30019 h 234966"/>
                <a:gd name="connsiteX3" fmla="*/ 380896 w 412948"/>
                <a:gd name="connsiteY3" fmla="*/ 37199 h 234966"/>
                <a:gd name="connsiteX4" fmla="*/ 382645 w 412948"/>
                <a:gd name="connsiteY4" fmla="*/ 196724 h 234966"/>
                <a:gd name="connsiteX5" fmla="*/ 222292 w 412948"/>
                <a:gd name="connsiteY5" fmla="*/ 207770 h 234966"/>
                <a:gd name="connsiteX6" fmla="*/ 215296 w 412948"/>
                <a:gd name="connsiteY6" fmla="*/ 201051 h 234966"/>
                <a:gd name="connsiteX7" fmla="*/ 173136 w 412948"/>
                <a:gd name="connsiteY7" fmla="*/ 182916 h 234966"/>
                <a:gd name="connsiteX8" fmla="*/ 167521 w 412948"/>
                <a:gd name="connsiteY8" fmla="*/ 182272 h 234966"/>
                <a:gd name="connsiteX9" fmla="*/ 109345 w 412948"/>
                <a:gd name="connsiteY9" fmla="*/ 177117 h 234966"/>
                <a:gd name="connsiteX10" fmla="*/ 43068 w 412948"/>
                <a:gd name="connsiteY10" fmla="*/ 174448 h 234966"/>
                <a:gd name="connsiteX11" fmla="*/ 28892 w 412948"/>
                <a:gd name="connsiteY11" fmla="*/ 165519 h 234966"/>
                <a:gd name="connsiteX12" fmla="*/ 816 w 412948"/>
                <a:gd name="connsiteY12" fmla="*/ 109828 h 234966"/>
                <a:gd name="connsiteX13" fmla="*/ 80 w 412948"/>
                <a:gd name="connsiteY13" fmla="*/ 104121 h 234966"/>
                <a:gd name="connsiteX14" fmla="*/ 51905 w 412948"/>
                <a:gd name="connsiteY14" fmla="*/ 57358 h 234966"/>
                <a:gd name="connsiteX15" fmla="*/ 116340 w 412948"/>
                <a:gd name="connsiteY15" fmla="*/ 57358 h 234966"/>
                <a:gd name="connsiteX16" fmla="*/ 131805 w 412948"/>
                <a:gd name="connsiteY16" fmla="*/ 89300 h 234966"/>
                <a:gd name="connsiteX17" fmla="*/ 131805 w 412948"/>
                <a:gd name="connsiteY17" fmla="*/ 89484 h 234966"/>
                <a:gd name="connsiteX18" fmla="*/ 57520 w 412948"/>
                <a:gd name="connsiteY18" fmla="*/ 89484 h 234966"/>
                <a:gd name="connsiteX19" fmla="*/ 36808 w 412948"/>
                <a:gd name="connsiteY19" fmla="*/ 107158 h 234966"/>
                <a:gd name="connsiteX20" fmla="*/ 49971 w 412948"/>
                <a:gd name="connsiteY20" fmla="*/ 138364 h 234966"/>
                <a:gd name="connsiteX21" fmla="*/ 68382 w 412948"/>
                <a:gd name="connsiteY21" fmla="*/ 132380 h 234966"/>
                <a:gd name="connsiteX22" fmla="*/ 90382 w 412948"/>
                <a:gd name="connsiteY22" fmla="*/ 133945 h 234966"/>
                <a:gd name="connsiteX23" fmla="*/ 125730 w 412948"/>
                <a:gd name="connsiteY23" fmla="*/ 136615 h 234966"/>
                <a:gd name="connsiteX24" fmla="*/ 160065 w 412948"/>
                <a:gd name="connsiteY24" fmla="*/ 139192 h 234966"/>
                <a:gd name="connsiteX25" fmla="*/ 181881 w 412948"/>
                <a:gd name="connsiteY25" fmla="*/ 143887 h 234966"/>
                <a:gd name="connsiteX26" fmla="*/ 225237 w 412948"/>
                <a:gd name="connsiteY26" fmla="*/ 160916 h 234966"/>
                <a:gd name="connsiteX27" fmla="*/ 262334 w 412948"/>
                <a:gd name="connsiteY27" fmla="*/ 196632 h 234966"/>
                <a:gd name="connsiteX28" fmla="*/ 370586 w 412948"/>
                <a:gd name="connsiteY28" fmla="*/ 161468 h 234966"/>
                <a:gd name="connsiteX29" fmla="*/ 346377 w 412948"/>
                <a:gd name="connsiteY29" fmla="*/ 48337 h 234966"/>
                <a:gd name="connsiteX30" fmla="*/ 235915 w 412948"/>
                <a:gd name="connsiteY30" fmla="*/ 58923 h 234966"/>
                <a:gd name="connsiteX31" fmla="*/ 159236 w 412948"/>
                <a:gd name="connsiteY31" fmla="*/ 89208 h 234966"/>
                <a:gd name="connsiteX32" fmla="*/ 131897 w 412948"/>
                <a:gd name="connsiteY32" fmla="*/ 89208 h 23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2948" h="234966">
                  <a:moveTo>
                    <a:pt x="116340" y="57358"/>
                  </a:moveTo>
                  <a:cubicBezTo>
                    <a:pt x="125454" y="57358"/>
                    <a:pt x="134567" y="56898"/>
                    <a:pt x="143680" y="57358"/>
                  </a:cubicBezTo>
                  <a:cubicBezTo>
                    <a:pt x="173412" y="59292"/>
                    <a:pt x="197346" y="54965"/>
                    <a:pt x="221095" y="30019"/>
                  </a:cubicBezTo>
                  <a:cubicBezTo>
                    <a:pt x="263162" y="-14165"/>
                    <a:pt x="337264" y="-7722"/>
                    <a:pt x="380896" y="37199"/>
                  </a:cubicBezTo>
                  <a:cubicBezTo>
                    <a:pt x="422963" y="80463"/>
                    <a:pt x="423700" y="153092"/>
                    <a:pt x="382645" y="196724"/>
                  </a:cubicBezTo>
                  <a:cubicBezTo>
                    <a:pt x="338921" y="243118"/>
                    <a:pt x="270158" y="247905"/>
                    <a:pt x="222292" y="207770"/>
                  </a:cubicBezTo>
                  <a:cubicBezTo>
                    <a:pt x="219806" y="205653"/>
                    <a:pt x="217321" y="203536"/>
                    <a:pt x="215296" y="201051"/>
                  </a:cubicBezTo>
                  <a:cubicBezTo>
                    <a:pt x="204434" y="187519"/>
                    <a:pt x="196885" y="166715"/>
                    <a:pt x="173136" y="182916"/>
                  </a:cubicBezTo>
                  <a:cubicBezTo>
                    <a:pt x="171939" y="183745"/>
                    <a:pt x="168718" y="183377"/>
                    <a:pt x="167521" y="182272"/>
                  </a:cubicBezTo>
                  <a:cubicBezTo>
                    <a:pt x="148835" y="165427"/>
                    <a:pt x="130056" y="175644"/>
                    <a:pt x="109345" y="177117"/>
                  </a:cubicBezTo>
                  <a:cubicBezTo>
                    <a:pt x="88633" y="178590"/>
                    <a:pt x="66173" y="167176"/>
                    <a:pt x="43068" y="174448"/>
                  </a:cubicBezTo>
                  <a:cubicBezTo>
                    <a:pt x="37821" y="176105"/>
                    <a:pt x="31653" y="170766"/>
                    <a:pt x="28892" y="165519"/>
                  </a:cubicBezTo>
                  <a:cubicBezTo>
                    <a:pt x="19226" y="147108"/>
                    <a:pt x="10021" y="128422"/>
                    <a:pt x="816" y="109828"/>
                  </a:cubicBezTo>
                  <a:cubicBezTo>
                    <a:pt x="-12" y="108171"/>
                    <a:pt x="-104" y="105962"/>
                    <a:pt x="80" y="104121"/>
                  </a:cubicBezTo>
                  <a:cubicBezTo>
                    <a:pt x="1552" y="89668"/>
                    <a:pt x="36900" y="57543"/>
                    <a:pt x="51905" y="57358"/>
                  </a:cubicBezTo>
                  <a:cubicBezTo>
                    <a:pt x="73353" y="57082"/>
                    <a:pt x="94893" y="57358"/>
                    <a:pt x="116340" y="57358"/>
                  </a:cubicBezTo>
                  <a:close/>
                  <a:moveTo>
                    <a:pt x="131805" y="89300"/>
                  </a:moveTo>
                  <a:lnTo>
                    <a:pt x="131805" y="89484"/>
                  </a:lnTo>
                  <a:cubicBezTo>
                    <a:pt x="107043" y="89484"/>
                    <a:pt x="82281" y="89300"/>
                    <a:pt x="57520" y="89484"/>
                  </a:cubicBezTo>
                  <a:cubicBezTo>
                    <a:pt x="46013" y="89576"/>
                    <a:pt x="38465" y="97677"/>
                    <a:pt x="36808" y="107158"/>
                  </a:cubicBezTo>
                  <a:cubicBezTo>
                    <a:pt x="34691" y="119125"/>
                    <a:pt x="41871" y="130263"/>
                    <a:pt x="49971" y="138364"/>
                  </a:cubicBezTo>
                  <a:cubicBezTo>
                    <a:pt x="56599" y="144991"/>
                    <a:pt x="63043" y="136154"/>
                    <a:pt x="68382" y="132380"/>
                  </a:cubicBezTo>
                  <a:cubicBezTo>
                    <a:pt x="76758" y="126489"/>
                    <a:pt x="84215" y="125384"/>
                    <a:pt x="90382" y="133945"/>
                  </a:cubicBezTo>
                  <a:cubicBezTo>
                    <a:pt x="101428" y="149226"/>
                    <a:pt x="112843" y="148489"/>
                    <a:pt x="125730" y="136615"/>
                  </a:cubicBezTo>
                  <a:cubicBezTo>
                    <a:pt x="137880" y="125384"/>
                    <a:pt x="149295" y="124832"/>
                    <a:pt x="160065" y="139192"/>
                  </a:cubicBezTo>
                  <a:cubicBezTo>
                    <a:pt x="165588" y="146556"/>
                    <a:pt x="171939" y="148857"/>
                    <a:pt x="181881" y="143887"/>
                  </a:cubicBezTo>
                  <a:cubicBezTo>
                    <a:pt x="202869" y="133577"/>
                    <a:pt x="214835" y="138640"/>
                    <a:pt x="225237" y="160916"/>
                  </a:cubicBezTo>
                  <a:cubicBezTo>
                    <a:pt x="233154" y="177762"/>
                    <a:pt x="245581" y="189360"/>
                    <a:pt x="262334" y="196632"/>
                  </a:cubicBezTo>
                  <a:cubicBezTo>
                    <a:pt x="303573" y="214582"/>
                    <a:pt x="348402" y="199946"/>
                    <a:pt x="370586" y="161468"/>
                  </a:cubicBezTo>
                  <a:cubicBezTo>
                    <a:pt x="393047" y="122439"/>
                    <a:pt x="383105" y="76137"/>
                    <a:pt x="346377" y="48337"/>
                  </a:cubicBezTo>
                  <a:cubicBezTo>
                    <a:pt x="311949" y="22379"/>
                    <a:pt x="260585" y="23300"/>
                    <a:pt x="235915" y="58923"/>
                  </a:cubicBezTo>
                  <a:cubicBezTo>
                    <a:pt x="214559" y="89668"/>
                    <a:pt x="189429" y="90773"/>
                    <a:pt x="159236" y="89208"/>
                  </a:cubicBezTo>
                  <a:cubicBezTo>
                    <a:pt x="150123" y="88748"/>
                    <a:pt x="141010" y="89208"/>
                    <a:pt x="131897" y="89208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97C1ADEF-DEEB-41E5-89A7-5E75896F048B}"/>
                </a:ext>
              </a:extLst>
            </p:cNvPr>
            <p:cNvSpPr/>
            <p:nvPr/>
          </p:nvSpPr>
          <p:spPr>
            <a:xfrm>
              <a:off x="949770" y="2322566"/>
              <a:ext cx="31849" cy="292083"/>
            </a:xfrm>
            <a:custGeom>
              <a:avLst/>
              <a:gdLst>
                <a:gd name="connsiteX0" fmla="*/ 31758 w 31849"/>
                <a:gd name="connsiteY0" fmla="*/ 146180 h 292083"/>
                <a:gd name="connsiteX1" fmla="*/ 31758 w 31849"/>
                <a:gd name="connsiteY1" fmla="*/ 271094 h 292083"/>
                <a:gd name="connsiteX2" fmla="*/ 15649 w 31849"/>
                <a:gd name="connsiteY2" fmla="*/ 292081 h 292083"/>
                <a:gd name="connsiteX3" fmla="*/ 0 w 31849"/>
                <a:gd name="connsiteY3" fmla="*/ 270633 h 292083"/>
                <a:gd name="connsiteX4" fmla="*/ 0 w 31849"/>
                <a:gd name="connsiteY4" fmla="*/ 20898 h 292083"/>
                <a:gd name="connsiteX5" fmla="*/ 16201 w 31849"/>
                <a:gd name="connsiteY5" fmla="*/ 3 h 292083"/>
                <a:gd name="connsiteX6" fmla="*/ 31850 w 31849"/>
                <a:gd name="connsiteY6" fmla="*/ 21450 h 292083"/>
                <a:gd name="connsiteX7" fmla="*/ 31850 w 31849"/>
                <a:gd name="connsiteY7" fmla="*/ 146364 h 29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49" h="292083">
                  <a:moveTo>
                    <a:pt x="31758" y="146180"/>
                  </a:moveTo>
                  <a:cubicBezTo>
                    <a:pt x="31758" y="187787"/>
                    <a:pt x="31758" y="229394"/>
                    <a:pt x="31758" y="271094"/>
                  </a:cubicBezTo>
                  <a:cubicBezTo>
                    <a:pt x="31758" y="282324"/>
                    <a:pt x="30745" y="292265"/>
                    <a:pt x="15649" y="292081"/>
                  </a:cubicBezTo>
                  <a:cubicBezTo>
                    <a:pt x="368" y="291897"/>
                    <a:pt x="0" y="281587"/>
                    <a:pt x="0" y="270633"/>
                  </a:cubicBezTo>
                  <a:cubicBezTo>
                    <a:pt x="0" y="187419"/>
                    <a:pt x="0" y="104113"/>
                    <a:pt x="0" y="20898"/>
                  </a:cubicBezTo>
                  <a:cubicBezTo>
                    <a:pt x="0" y="9668"/>
                    <a:pt x="1013" y="-182"/>
                    <a:pt x="16201" y="3"/>
                  </a:cubicBezTo>
                  <a:cubicBezTo>
                    <a:pt x="31666" y="95"/>
                    <a:pt x="31850" y="10496"/>
                    <a:pt x="31850" y="21450"/>
                  </a:cubicBezTo>
                  <a:cubicBezTo>
                    <a:pt x="31850" y="63058"/>
                    <a:pt x="31850" y="104665"/>
                    <a:pt x="31850" y="146364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2C92937-2D63-42AE-9589-DCA4A96379C5}"/>
                </a:ext>
              </a:extLst>
            </p:cNvPr>
            <p:cNvSpPr/>
            <p:nvPr/>
          </p:nvSpPr>
          <p:spPr>
            <a:xfrm>
              <a:off x="443387" y="2322466"/>
              <a:ext cx="30301" cy="291724"/>
            </a:xfrm>
            <a:custGeom>
              <a:avLst/>
              <a:gdLst>
                <a:gd name="connsiteX0" fmla="*/ 469 w 30301"/>
                <a:gd name="connsiteY0" fmla="*/ 146004 h 291724"/>
                <a:gd name="connsiteX1" fmla="*/ 285 w 30301"/>
                <a:gd name="connsiteY1" fmla="*/ 19157 h 291724"/>
                <a:gd name="connsiteX2" fmla="*/ 15473 w 30301"/>
                <a:gd name="connsiteY2" fmla="*/ 10 h 291724"/>
                <a:gd name="connsiteX3" fmla="*/ 30293 w 30301"/>
                <a:gd name="connsiteY3" fmla="*/ 19433 h 291724"/>
                <a:gd name="connsiteX4" fmla="*/ 30293 w 30301"/>
                <a:gd name="connsiteY4" fmla="*/ 271101 h 291724"/>
                <a:gd name="connsiteX5" fmla="*/ 16394 w 30301"/>
                <a:gd name="connsiteY5" fmla="*/ 291721 h 291724"/>
                <a:gd name="connsiteX6" fmla="*/ 9 w 30301"/>
                <a:gd name="connsiteY6" fmla="*/ 276716 h 291724"/>
                <a:gd name="connsiteX7" fmla="*/ 377 w 30301"/>
                <a:gd name="connsiteY7" fmla="*/ 146004 h 291724"/>
                <a:gd name="connsiteX8" fmla="*/ 561 w 30301"/>
                <a:gd name="connsiteY8" fmla="*/ 146004 h 29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01" h="291724">
                  <a:moveTo>
                    <a:pt x="469" y="146004"/>
                  </a:moveTo>
                  <a:cubicBezTo>
                    <a:pt x="469" y="103752"/>
                    <a:pt x="745" y="61501"/>
                    <a:pt x="285" y="19157"/>
                  </a:cubicBezTo>
                  <a:cubicBezTo>
                    <a:pt x="193" y="7927"/>
                    <a:pt x="1850" y="379"/>
                    <a:pt x="15473" y="10"/>
                  </a:cubicBezTo>
                  <a:cubicBezTo>
                    <a:pt x="30385" y="-358"/>
                    <a:pt x="30293" y="9215"/>
                    <a:pt x="30293" y="19433"/>
                  </a:cubicBezTo>
                  <a:cubicBezTo>
                    <a:pt x="30293" y="103292"/>
                    <a:pt x="30293" y="187243"/>
                    <a:pt x="30293" y="271101"/>
                  </a:cubicBezTo>
                  <a:cubicBezTo>
                    <a:pt x="30293" y="281043"/>
                    <a:pt x="31122" y="291537"/>
                    <a:pt x="16394" y="291721"/>
                  </a:cubicBezTo>
                  <a:cubicBezTo>
                    <a:pt x="6176" y="291813"/>
                    <a:pt x="-268" y="290248"/>
                    <a:pt x="9" y="276716"/>
                  </a:cubicBezTo>
                  <a:cubicBezTo>
                    <a:pt x="929" y="233176"/>
                    <a:pt x="377" y="189544"/>
                    <a:pt x="377" y="146004"/>
                  </a:cubicBezTo>
                  <a:lnTo>
                    <a:pt x="561" y="146004"/>
                  </a:ln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66334BF0-9941-470E-B337-64EE128DC93F}"/>
                </a:ext>
              </a:extLst>
            </p:cNvPr>
            <p:cNvSpPr/>
            <p:nvPr/>
          </p:nvSpPr>
          <p:spPr>
            <a:xfrm>
              <a:off x="449613" y="2058501"/>
              <a:ext cx="85296" cy="60910"/>
            </a:xfrm>
            <a:custGeom>
              <a:avLst/>
              <a:gdLst>
                <a:gd name="connsiteX0" fmla="*/ 15784 w 85296"/>
                <a:gd name="connsiteY0" fmla="*/ 60910 h 60910"/>
                <a:gd name="connsiteX1" fmla="*/ 2068 w 85296"/>
                <a:gd name="connsiteY1" fmla="*/ 46274 h 60910"/>
                <a:gd name="connsiteX2" fmla="*/ 5842 w 85296"/>
                <a:gd name="connsiteY2" fmla="*/ 31454 h 60910"/>
                <a:gd name="connsiteX3" fmla="*/ 65123 w 85296"/>
                <a:gd name="connsiteY3" fmla="*/ 1537 h 60910"/>
                <a:gd name="connsiteX4" fmla="*/ 78378 w 85296"/>
                <a:gd name="connsiteY4" fmla="*/ 5219 h 60910"/>
                <a:gd name="connsiteX5" fmla="*/ 82797 w 85296"/>
                <a:gd name="connsiteY5" fmla="*/ 24366 h 60910"/>
                <a:gd name="connsiteX6" fmla="*/ 15692 w 85296"/>
                <a:gd name="connsiteY6" fmla="*/ 60910 h 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96" h="60910">
                  <a:moveTo>
                    <a:pt x="15784" y="60910"/>
                  </a:moveTo>
                  <a:cubicBezTo>
                    <a:pt x="5842" y="59161"/>
                    <a:pt x="5198" y="51613"/>
                    <a:pt x="2068" y="46274"/>
                  </a:cubicBezTo>
                  <a:cubicBezTo>
                    <a:pt x="-1430" y="40199"/>
                    <a:pt x="-694" y="34768"/>
                    <a:pt x="5842" y="31454"/>
                  </a:cubicBezTo>
                  <a:cubicBezTo>
                    <a:pt x="25541" y="21328"/>
                    <a:pt x="45332" y="11387"/>
                    <a:pt x="65123" y="1537"/>
                  </a:cubicBezTo>
                  <a:cubicBezTo>
                    <a:pt x="70462" y="-1132"/>
                    <a:pt x="75617" y="-580"/>
                    <a:pt x="78378" y="5219"/>
                  </a:cubicBezTo>
                  <a:cubicBezTo>
                    <a:pt x="81324" y="11387"/>
                    <a:pt x="89333" y="20316"/>
                    <a:pt x="82797" y="24366"/>
                  </a:cubicBezTo>
                  <a:cubicBezTo>
                    <a:pt x="60889" y="38174"/>
                    <a:pt x="37324" y="49404"/>
                    <a:pt x="15692" y="60910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1163A469-BAA3-4C26-B962-4BD939F254AE}"/>
                </a:ext>
              </a:extLst>
            </p:cNvPr>
            <p:cNvSpPr/>
            <p:nvPr/>
          </p:nvSpPr>
          <p:spPr>
            <a:xfrm>
              <a:off x="450272" y="1829532"/>
              <a:ext cx="85267" cy="57355"/>
            </a:xfrm>
            <a:custGeom>
              <a:avLst/>
              <a:gdLst>
                <a:gd name="connsiteX0" fmla="*/ 85175 w 85267"/>
                <a:gd name="connsiteY0" fmla="*/ 35082 h 57355"/>
                <a:gd name="connsiteX1" fmla="*/ 59677 w 85267"/>
                <a:gd name="connsiteY1" fmla="*/ 55425 h 57355"/>
                <a:gd name="connsiteX2" fmla="*/ 9325 w 85267"/>
                <a:gd name="connsiteY2" fmla="*/ 30295 h 57355"/>
                <a:gd name="connsiteX3" fmla="*/ 3158 w 85267"/>
                <a:gd name="connsiteY3" fmla="*/ 8479 h 57355"/>
                <a:gd name="connsiteX4" fmla="*/ 23685 w 85267"/>
                <a:gd name="connsiteY4" fmla="*/ 3048 h 57355"/>
                <a:gd name="connsiteX5" fmla="*/ 75602 w 85267"/>
                <a:gd name="connsiteY5" fmla="*/ 29375 h 57355"/>
                <a:gd name="connsiteX6" fmla="*/ 85268 w 85267"/>
                <a:gd name="connsiteY6" fmla="*/ 35174 h 5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67" h="57355">
                  <a:moveTo>
                    <a:pt x="85175" y="35082"/>
                  </a:moveTo>
                  <a:cubicBezTo>
                    <a:pt x="84531" y="53492"/>
                    <a:pt x="71920" y="61316"/>
                    <a:pt x="59677" y="55425"/>
                  </a:cubicBezTo>
                  <a:cubicBezTo>
                    <a:pt x="42832" y="47233"/>
                    <a:pt x="26355" y="38304"/>
                    <a:pt x="9325" y="30295"/>
                  </a:cubicBezTo>
                  <a:cubicBezTo>
                    <a:pt x="-1721" y="25048"/>
                    <a:pt x="-1813" y="18328"/>
                    <a:pt x="3158" y="8479"/>
                  </a:cubicBezTo>
                  <a:cubicBezTo>
                    <a:pt x="8313" y="-1831"/>
                    <a:pt x="14940" y="-1555"/>
                    <a:pt x="23685" y="3048"/>
                  </a:cubicBezTo>
                  <a:cubicBezTo>
                    <a:pt x="40899" y="11977"/>
                    <a:pt x="58297" y="20538"/>
                    <a:pt x="75602" y="29375"/>
                  </a:cubicBezTo>
                  <a:cubicBezTo>
                    <a:pt x="80113" y="31676"/>
                    <a:pt x="85268" y="33701"/>
                    <a:pt x="85268" y="35174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077E08CD-4EE7-4938-99D5-6A5B8951771A}"/>
                </a:ext>
              </a:extLst>
            </p:cNvPr>
            <p:cNvSpPr/>
            <p:nvPr/>
          </p:nvSpPr>
          <p:spPr>
            <a:xfrm>
              <a:off x="425354" y="1957768"/>
              <a:ext cx="82293" cy="31666"/>
            </a:xfrm>
            <a:custGeom>
              <a:avLst/>
              <a:gdLst>
                <a:gd name="connsiteX0" fmla="*/ 39950 w 82293"/>
                <a:gd name="connsiteY0" fmla="*/ 31667 h 31666"/>
                <a:gd name="connsiteX1" fmla="*/ 14728 w 82293"/>
                <a:gd name="connsiteY1" fmla="*/ 31667 h 31666"/>
                <a:gd name="connsiteX2" fmla="*/ 0 w 82293"/>
                <a:gd name="connsiteY2" fmla="*/ 15650 h 31666"/>
                <a:gd name="connsiteX3" fmla="*/ 15004 w 82293"/>
                <a:gd name="connsiteY3" fmla="*/ 1 h 31666"/>
                <a:gd name="connsiteX4" fmla="*/ 67382 w 82293"/>
                <a:gd name="connsiteY4" fmla="*/ 1 h 31666"/>
                <a:gd name="connsiteX5" fmla="*/ 82294 w 82293"/>
                <a:gd name="connsiteY5" fmla="*/ 16018 h 31666"/>
                <a:gd name="connsiteX6" fmla="*/ 67013 w 82293"/>
                <a:gd name="connsiteY6" fmla="*/ 31667 h 31666"/>
                <a:gd name="connsiteX7" fmla="*/ 39858 w 82293"/>
                <a:gd name="connsiteY7" fmla="*/ 31667 h 3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93" h="31666">
                  <a:moveTo>
                    <a:pt x="39950" y="31667"/>
                  </a:moveTo>
                  <a:cubicBezTo>
                    <a:pt x="31574" y="31667"/>
                    <a:pt x="23105" y="31667"/>
                    <a:pt x="14728" y="31667"/>
                  </a:cubicBezTo>
                  <a:cubicBezTo>
                    <a:pt x="3958" y="31667"/>
                    <a:pt x="92" y="25868"/>
                    <a:pt x="0" y="15650"/>
                  </a:cubicBezTo>
                  <a:cubicBezTo>
                    <a:pt x="0" y="5156"/>
                    <a:pt x="4418" y="-91"/>
                    <a:pt x="15004" y="1"/>
                  </a:cubicBezTo>
                  <a:cubicBezTo>
                    <a:pt x="32494" y="1"/>
                    <a:pt x="49984" y="1"/>
                    <a:pt x="67382" y="1"/>
                  </a:cubicBezTo>
                  <a:cubicBezTo>
                    <a:pt x="78060" y="1"/>
                    <a:pt x="82202" y="5984"/>
                    <a:pt x="82294" y="16018"/>
                  </a:cubicBezTo>
                  <a:cubicBezTo>
                    <a:pt x="82294" y="26420"/>
                    <a:pt x="77415" y="31667"/>
                    <a:pt x="67013" y="31667"/>
                  </a:cubicBezTo>
                  <a:cubicBezTo>
                    <a:pt x="57992" y="31667"/>
                    <a:pt x="48879" y="31667"/>
                    <a:pt x="39858" y="31667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80AD9F5D-1B63-4683-8B1C-DE78D0987E29}"/>
                </a:ext>
              </a:extLst>
            </p:cNvPr>
            <p:cNvSpPr/>
            <p:nvPr/>
          </p:nvSpPr>
          <p:spPr>
            <a:xfrm>
              <a:off x="883376" y="2058514"/>
              <a:ext cx="85372" cy="59440"/>
            </a:xfrm>
            <a:custGeom>
              <a:avLst/>
              <a:gdLst>
                <a:gd name="connsiteX0" fmla="*/ 16503 w 85372"/>
                <a:gd name="connsiteY0" fmla="*/ 51 h 59440"/>
                <a:gd name="connsiteX1" fmla="*/ 81491 w 85372"/>
                <a:gd name="connsiteY1" fmla="*/ 33190 h 59440"/>
                <a:gd name="connsiteX2" fmla="*/ 80663 w 85372"/>
                <a:gd name="connsiteY2" fmla="*/ 50403 h 59440"/>
                <a:gd name="connsiteX3" fmla="*/ 65750 w 85372"/>
                <a:gd name="connsiteY3" fmla="*/ 58044 h 59440"/>
                <a:gd name="connsiteX4" fmla="*/ 6193 w 85372"/>
                <a:gd name="connsiteY4" fmla="*/ 28679 h 59440"/>
                <a:gd name="connsiteX5" fmla="*/ 2327 w 85372"/>
                <a:gd name="connsiteY5" fmla="*/ 12202 h 59440"/>
                <a:gd name="connsiteX6" fmla="*/ 16595 w 85372"/>
                <a:gd name="connsiteY6" fmla="*/ 51 h 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72" h="59440">
                  <a:moveTo>
                    <a:pt x="16503" y="51"/>
                  </a:moveTo>
                  <a:cubicBezTo>
                    <a:pt x="37491" y="10637"/>
                    <a:pt x="59859" y="21223"/>
                    <a:pt x="81491" y="33190"/>
                  </a:cubicBezTo>
                  <a:cubicBezTo>
                    <a:pt x="89315" y="37516"/>
                    <a:pt x="83332" y="44696"/>
                    <a:pt x="80663" y="50403"/>
                  </a:cubicBezTo>
                  <a:cubicBezTo>
                    <a:pt x="77717" y="56663"/>
                    <a:pt x="74035" y="62094"/>
                    <a:pt x="65750" y="58044"/>
                  </a:cubicBezTo>
                  <a:cubicBezTo>
                    <a:pt x="45867" y="48286"/>
                    <a:pt x="25984" y="38621"/>
                    <a:pt x="6193" y="28679"/>
                  </a:cubicBezTo>
                  <a:cubicBezTo>
                    <a:pt x="-1355" y="24905"/>
                    <a:pt x="-1171" y="18830"/>
                    <a:pt x="2327" y="12202"/>
                  </a:cubicBezTo>
                  <a:cubicBezTo>
                    <a:pt x="5273" y="6679"/>
                    <a:pt x="6469" y="-685"/>
                    <a:pt x="16595" y="51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B1CC8070-923A-4559-88E0-E4B2DA7D194F}"/>
                </a:ext>
              </a:extLst>
            </p:cNvPr>
            <p:cNvSpPr/>
            <p:nvPr/>
          </p:nvSpPr>
          <p:spPr>
            <a:xfrm>
              <a:off x="881832" y="1829450"/>
              <a:ext cx="86098" cy="59279"/>
            </a:xfrm>
            <a:custGeom>
              <a:avLst/>
              <a:gdLst>
                <a:gd name="connsiteX0" fmla="*/ 68859 w 86098"/>
                <a:gd name="connsiteY0" fmla="*/ 92 h 59279"/>
                <a:gd name="connsiteX1" fmla="*/ 83956 w 86098"/>
                <a:gd name="connsiteY1" fmla="*/ 12335 h 59279"/>
                <a:gd name="connsiteX2" fmla="*/ 80550 w 86098"/>
                <a:gd name="connsiteY2" fmla="*/ 27247 h 59279"/>
                <a:gd name="connsiteX3" fmla="*/ 19520 w 86098"/>
                <a:gd name="connsiteY3" fmla="*/ 57992 h 59279"/>
                <a:gd name="connsiteX4" fmla="*/ 4791 w 86098"/>
                <a:gd name="connsiteY4" fmla="*/ 49616 h 59279"/>
                <a:gd name="connsiteX5" fmla="*/ 3963 w 86098"/>
                <a:gd name="connsiteY5" fmla="*/ 32494 h 59279"/>
                <a:gd name="connsiteX6" fmla="*/ 68859 w 86098"/>
                <a:gd name="connsiteY6" fmla="*/ 0 h 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98" h="59279">
                  <a:moveTo>
                    <a:pt x="68859" y="92"/>
                  </a:moveTo>
                  <a:cubicBezTo>
                    <a:pt x="79077" y="-276"/>
                    <a:pt x="80826" y="6904"/>
                    <a:pt x="83956" y="12335"/>
                  </a:cubicBezTo>
                  <a:cubicBezTo>
                    <a:pt x="87269" y="18134"/>
                    <a:pt x="87177" y="23841"/>
                    <a:pt x="80550" y="27247"/>
                  </a:cubicBezTo>
                  <a:cubicBezTo>
                    <a:pt x="60298" y="37649"/>
                    <a:pt x="39955" y="47959"/>
                    <a:pt x="19520" y="57992"/>
                  </a:cubicBezTo>
                  <a:cubicBezTo>
                    <a:pt x="11235" y="62043"/>
                    <a:pt x="7737" y="55783"/>
                    <a:pt x="4791" y="49616"/>
                  </a:cubicBezTo>
                  <a:cubicBezTo>
                    <a:pt x="2122" y="44001"/>
                    <a:pt x="-4045" y="36913"/>
                    <a:pt x="3963" y="32494"/>
                  </a:cubicBezTo>
                  <a:cubicBezTo>
                    <a:pt x="25687" y="20712"/>
                    <a:pt x="48148" y="10310"/>
                    <a:pt x="68859" y="0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EE5340FD-0ED0-4644-874B-0E327BD925DA}"/>
                </a:ext>
              </a:extLst>
            </p:cNvPr>
            <p:cNvSpPr/>
            <p:nvPr/>
          </p:nvSpPr>
          <p:spPr>
            <a:xfrm>
              <a:off x="909993" y="1957485"/>
              <a:ext cx="81297" cy="31963"/>
            </a:xfrm>
            <a:custGeom>
              <a:avLst/>
              <a:gdLst>
                <a:gd name="connsiteX0" fmla="*/ 42999 w 81297"/>
                <a:gd name="connsiteY0" fmla="*/ 31950 h 31963"/>
                <a:gd name="connsiteX1" fmla="*/ 15844 w 81297"/>
                <a:gd name="connsiteY1" fmla="*/ 31950 h 31963"/>
                <a:gd name="connsiteX2" fmla="*/ 11 w 81297"/>
                <a:gd name="connsiteY2" fmla="*/ 15105 h 31963"/>
                <a:gd name="connsiteX3" fmla="*/ 15844 w 81297"/>
                <a:gd name="connsiteY3" fmla="*/ 193 h 31963"/>
                <a:gd name="connsiteX4" fmla="*/ 66288 w 81297"/>
                <a:gd name="connsiteY4" fmla="*/ 9 h 31963"/>
                <a:gd name="connsiteX5" fmla="*/ 81293 w 81297"/>
                <a:gd name="connsiteY5" fmla="*/ 17038 h 31963"/>
                <a:gd name="connsiteX6" fmla="*/ 66380 w 81297"/>
                <a:gd name="connsiteY6" fmla="*/ 31950 h 31963"/>
                <a:gd name="connsiteX7" fmla="*/ 43091 w 81297"/>
                <a:gd name="connsiteY7" fmla="*/ 31950 h 3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97" h="31963">
                  <a:moveTo>
                    <a:pt x="42999" y="31950"/>
                  </a:moveTo>
                  <a:cubicBezTo>
                    <a:pt x="33978" y="31950"/>
                    <a:pt x="24865" y="31950"/>
                    <a:pt x="15844" y="31950"/>
                  </a:cubicBezTo>
                  <a:cubicBezTo>
                    <a:pt x="4430" y="32042"/>
                    <a:pt x="-265" y="26519"/>
                    <a:pt x="11" y="15105"/>
                  </a:cubicBezTo>
                  <a:cubicBezTo>
                    <a:pt x="196" y="4059"/>
                    <a:pt x="5903" y="193"/>
                    <a:pt x="15844" y="193"/>
                  </a:cubicBezTo>
                  <a:cubicBezTo>
                    <a:pt x="32690" y="193"/>
                    <a:pt x="49443" y="469"/>
                    <a:pt x="66288" y="9"/>
                  </a:cubicBezTo>
                  <a:cubicBezTo>
                    <a:pt x="78623" y="-268"/>
                    <a:pt x="81109" y="6176"/>
                    <a:pt x="81293" y="17038"/>
                  </a:cubicBezTo>
                  <a:cubicBezTo>
                    <a:pt x="81477" y="28268"/>
                    <a:pt x="76690" y="32226"/>
                    <a:pt x="66380" y="31950"/>
                  </a:cubicBezTo>
                  <a:cubicBezTo>
                    <a:pt x="58648" y="31766"/>
                    <a:pt x="50824" y="31950"/>
                    <a:pt x="43091" y="31950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42C5E79B-7EF4-4CC4-A5ED-1306D323C036}"/>
                </a:ext>
              </a:extLst>
            </p:cNvPr>
            <p:cNvSpPr/>
            <p:nvPr/>
          </p:nvSpPr>
          <p:spPr>
            <a:xfrm>
              <a:off x="811968" y="2328420"/>
              <a:ext cx="55768" cy="29877"/>
            </a:xfrm>
            <a:custGeom>
              <a:avLst/>
              <a:gdLst>
                <a:gd name="connsiteX0" fmla="*/ 30470 w 55768"/>
                <a:gd name="connsiteY0" fmla="*/ 132 h 29877"/>
                <a:gd name="connsiteX1" fmla="*/ 55692 w 55768"/>
                <a:gd name="connsiteY1" fmla="*/ 13572 h 29877"/>
                <a:gd name="connsiteX2" fmla="*/ 41608 w 55768"/>
                <a:gd name="connsiteY2" fmla="*/ 29865 h 29877"/>
                <a:gd name="connsiteX3" fmla="*/ 18135 w 55768"/>
                <a:gd name="connsiteY3" fmla="*/ 29865 h 29877"/>
                <a:gd name="connsiteX4" fmla="*/ 1 w 55768"/>
                <a:gd name="connsiteY4" fmla="*/ 15413 h 29877"/>
                <a:gd name="connsiteX5" fmla="*/ 17123 w 55768"/>
                <a:gd name="connsiteY5" fmla="*/ 40 h 29877"/>
                <a:gd name="connsiteX6" fmla="*/ 30378 w 55768"/>
                <a:gd name="connsiteY6" fmla="*/ 40 h 2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68" h="29877">
                  <a:moveTo>
                    <a:pt x="30470" y="132"/>
                  </a:moveTo>
                  <a:cubicBezTo>
                    <a:pt x="39031" y="2157"/>
                    <a:pt x="54403" y="-5851"/>
                    <a:pt x="55692" y="13572"/>
                  </a:cubicBezTo>
                  <a:cubicBezTo>
                    <a:pt x="56336" y="23421"/>
                    <a:pt x="53023" y="30141"/>
                    <a:pt x="41608" y="29865"/>
                  </a:cubicBezTo>
                  <a:cubicBezTo>
                    <a:pt x="33784" y="29681"/>
                    <a:pt x="25959" y="29773"/>
                    <a:pt x="18135" y="29865"/>
                  </a:cubicBezTo>
                  <a:cubicBezTo>
                    <a:pt x="8009" y="30049"/>
                    <a:pt x="185" y="28484"/>
                    <a:pt x="1" y="15413"/>
                  </a:cubicBezTo>
                  <a:cubicBezTo>
                    <a:pt x="-91" y="2986"/>
                    <a:pt x="6353" y="-420"/>
                    <a:pt x="17123" y="40"/>
                  </a:cubicBezTo>
                  <a:cubicBezTo>
                    <a:pt x="20989" y="224"/>
                    <a:pt x="24947" y="40"/>
                    <a:pt x="30378" y="40"/>
                  </a:cubicBezTo>
                  <a:close/>
                </a:path>
              </a:pathLst>
            </a:custGeom>
            <a:solidFill>
              <a:srgbClr val="00BAFF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1470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1"/>
    </mc:Choice>
    <mc:Fallback xmlns="">
      <p:transition spd="slow" advTm="4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AB922437-4EEC-4FC0-8A4A-921C12EC492D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Rectangle 12">
            <a:extLst>
              <a:ext uri="{FF2B5EF4-FFF2-40B4-BE49-F238E27FC236}">
                <a16:creationId xmlns:a16="http://schemas.microsoft.com/office/drawing/2014/main" id="{59C03A3C-3FF7-4F7B-9FCA-3CF7031D82E6}"/>
              </a:ext>
            </a:extLst>
          </p:cNvPr>
          <p:cNvSpPr/>
          <p:nvPr/>
        </p:nvSpPr>
        <p:spPr>
          <a:xfrm>
            <a:off x="6844315" y="1778703"/>
            <a:ext cx="1746444" cy="1706920"/>
          </a:xfrm>
          <a:prstGeom prst="rect">
            <a:avLst/>
          </a:prstGeom>
          <a:solidFill>
            <a:srgbClr val="6FC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7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8">
            <a:extLst>
              <a:ext uri="{FF2B5EF4-FFF2-40B4-BE49-F238E27FC236}">
                <a16:creationId xmlns:a16="http://schemas.microsoft.com/office/drawing/2014/main" id="{61862799-21E7-42DD-B741-A5406E009471}"/>
              </a:ext>
            </a:extLst>
          </p:cNvPr>
          <p:cNvGrpSpPr/>
          <p:nvPr/>
        </p:nvGrpSpPr>
        <p:grpSpPr>
          <a:xfrm>
            <a:off x="627802" y="2575431"/>
            <a:ext cx="1635872" cy="838884"/>
            <a:chOff x="6210996" y="1433695"/>
            <a:chExt cx="1623341" cy="81202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8D48FF-2246-4507-8B0B-EE5F8A08C71F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20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82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882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D239C6-2CB2-4FD5-A14D-4B82DD42CF5D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614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82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882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5">
            <a:extLst>
              <a:ext uri="{FF2B5EF4-FFF2-40B4-BE49-F238E27FC236}">
                <a16:creationId xmlns:a16="http://schemas.microsoft.com/office/drawing/2014/main" id="{407D4A47-E55A-4959-A3C9-D4371BE4FE8A}"/>
              </a:ext>
            </a:extLst>
          </p:cNvPr>
          <p:cNvGrpSpPr/>
          <p:nvPr/>
        </p:nvGrpSpPr>
        <p:grpSpPr>
          <a:xfrm>
            <a:off x="2563637" y="2575431"/>
            <a:ext cx="1635872" cy="838884"/>
            <a:chOff x="6210996" y="1433695"/>
            <a:chExt cx="1623341" cy="81202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FD16B0-511B-475C-8482-C3577B3734C8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20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82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882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449E71-2E92-40BE-A14E-1A9B92DC1CEF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614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82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882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8">
            <a:extLst>
              <a:ext uri="{FF2B5EF4-FFF2-40B4-BE49-F238E27FC236}">
                <a16:creationId xmlns:a16="http://schemas.microsoft.com/office/drawing/2014/main" id="{53D05138-D359-42F0-94F5-60A9D2685FEE}"/>
              </a:ext>
            </a:extLst>
          </p:cNvPr>
          <p:cNvGrpSpPr/>
          <p:nvPr/>
        </p:nvGrpSpPr>
        <p:grpSpPr>
          <a:xfrm>
            <a:off x="627802" y="3816368"/>
            <a:ext cx="1635872" cy="838884"/>
            <a:chOff x="6210996" y="1433695"/>
            <a:chExt cx="1623343" cy="81202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CA8A578-8C7C-4BF8-8E21-07514C0D558F}"/>
                </a:ext>
              </a:extLst>
            </p:cNvPr>
            <p:cNvSpPr txBox="1"/>
            <p:nvPr/>
          </p:nvSpPr>
          <p:spPr>
            <a:xfrm>
              <a:off x="6211000" y="1433695"/>
              <a:ext cx="1623339" cy="220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82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882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1356CAC-61B2-4122-911A-F85AFCCF8B00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614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82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882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51">
            <a:extLst>
              <a:ext uri="{FF2B5EF4-FFF2-40B4-BE49-F238E27FC236}">
                <a16:creationId xmlns:a16="http://schemas.microsoft.com/office/drawing/2014/main" id="{ADCB70D9-14C8-45FB-A4A0-AA7A07839D7F}"/>
              </a:ext>
            </a:extLst>
          </p:cNvPr>
          <p:cNvGrpSpPr/>
          <p:nvPr/>
        </p:nvGrpSpPr>
        <p:grpSpPr>
          <a:xfrm>
            <a:off x="2563637" y="3816368"/>
            <a:ext cx="1635872" cy="838884"/>
            <a:chOff x="6210996" y="1433695"/>
            <a:chExt cx="1623341" cy="81202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F529F43-C67F-4B7C-9097-65821E533850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20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82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882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6B69CB7-2F22-4075-9EF5-CAED43DAC76A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614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82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882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52ABFC1D-C94A-4B73-96ED-6237990E7B43}"/>
              </a:ext>
            </a:extLst>
          </p:cNvPr>
          <p:cNvSpPr txBox="1"/>
          <p:nvPr/>
        </p:nvSpPr>
        <p:spPr>
          <a:xfrm>
            <a:off x="7108928" y="2576695"/>
            <a:ext cx="1217219" cy="63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2" b="1" dirty="0">
                <a:solidFill>
                  <a:schemeClr val="bg1"/>
                </a:solidFill>
                <a:cs typeface="Arial" pitchFamily="34" charset="0"/>
              </a:rPr>
              <a:t>Get a modern </a:t>
            </a:r>
            <a:r>
              <a:rPr lang="en-US" altLang="ko-KR" sz="882" b="1" dirty="0">
                <a:solidFill>
                  <a:schemeClr val="accent3"/>
                </a:solidFill>
                <a:cs typeface="Arial" pitchFamily="34" charset="0"/>
              </a:rPr>
              <a:t>PowerPoint  </a:t>
            </a:r>
            <a:r>
              <a:rPr lang="en-US" altLang="ko-KR" sz="882" b="1" dirty="0">
                <a:solidFill>
                  <a:schemeClr val="bg1"/>
                </a:solidFill>
                <a:cs typeface="Arial" pitchFamily="34" charset="0"/>
              </a:rPr>
              <a:t>Presentation that is beautifully designed. </a:t>
            </a:r>
            <a:endParaRPr lang="ko-KR" altLang="en-US" sz="882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1DF8F0B-C0B4-4F4D-B0A5-CD4820A891DC}"/>
              </a:ext>
            </a:extLst>
          </p:cNvPr>
          <p:cNvGrpSpPr/>
          <p:nvPr/>
        </p:nvGrpSpPr>
        <p:grpSpPr>
          <a:xfrm>
            <a:off x="1028487" y="361879"/>
            <a:ext cx="2770337" cy="1786941"/>
            <a:chOff x="7031440" y="637238"/>
            <a:chExt cx="3769403" cy="2431365"/>
          </a:xfrm>
        </p:grpSpPr>
        <p:grpSp>
          <p:nvGrpSpPr>
            <p:cNvPr id="76" name="Group 54">
              <a:extLst>
                <a:ext uri="{FF2B5EF4-FFF2-40B4-BE49-F238E27FC236}">
                  <a16:creationId xmlns:a16="http://schemas.microsoft.com/office/drawing/2014/main" id="{F229B819-65BF-422C-8547-CD4A8D216F07}"/>
                </a:ext>
              </a:extLst>
            </p:cNvPr>
            <p:cNvGrpSpPr/>
            <p:nvPr/>
          </p:nvGrpSpPr>
          <p:grpSpPr>
            <a:xfrm rot="10800000">
              <a:off x="7031440" y="637238"/>
              <a:ext cx="443484" cy="391162"/>
              <a:chOff x="6754665" y="1956547"/>
              <a:chExt cx="672192" cy="592888"/>
            </a:xfrm>
            <a:solidFill>
              <a:srgbClr val="FAB117"/>
            </a:solidFill>
          </p:grpSpPr>
          <p:sp>
            <p:nvSpPr>
              <p:cNvPr id="84" name="Block Arc 28">
                <a:extLst>
                  <a:ext uri="{FF2B5EF4-FFF2-40B4-BE49-F238E27FC236}">
                    <a16:creationId xmlns:a16="http://schemas.microsoft.com/office/drawing/2014/main" id="{B5504785-A3FC-432C-915B-174FD47EF3A3}"/>
                  </a:ext>
                </a:extLst>
              </p:cNvPr>
              <p:cNvSpPr/>
              <p:nvPr userDrawn="1"/>
            </p:nvSpPr>
            <p:spPr>
              <a:xfrm rot="5400000" flipH="1">
                <a:off x="6987271" y="2109846"/>
                <a:ext cx="592886" cy="286287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rgbClr val="07CCE2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76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Block Arc 28">
                <a:extLst>
                  <a:ext uri="{FF2B5EF4-FFF2-40B4-BE49-F238E27FC236}">
                    <a16:creationId xmlns:a16="http://schemas.microsoft.com/office/drawing/2014/main" id="{ECEEB254-7034-47BD-A89B-1A489ACFE6B7}"/>
                  </a:ext>
                </a:extLst>
              </p:cNvPr>
              <p:cNvSpPr/>
              <p:nvPr userDrawn="1"/>
            </p:nvSpPr>
            <p:spPr>
              <a:xfrm rot="5400000" flipH="1">
                <a:off x="6601365" y="2109848"/>
                <a:ext cx="592887" cy="286288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rgbClr val="07CCE2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76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7" name="Group 57">
              <a:extLst>
                <a:ext uri="{FF2B5EF4-FFF2-40B4-BE49-F238E27FC236}">
                  <a16:creationId xmlns:a16="http://schemas.microsoft.com/office/drawing/2014/main" id="{77FB3224-AC3F-4323-85F1-7CD9938F15D7}"/>
                </a:ext>
              </a:extLst>
            </p:cNvPr>
            <p:cNvGrpSpPr/>
            <p:nvPr/>
          </p:nvGrpSpPr>
          <p:grpSpPr>
            <a:xfrm>
              <a:off x="10357363" y="2677439"/>
              <a:ext cx="443480" cy="391164"/>
              <a:chOff x="7144066" y="1956544"/>
              <a:chExt cx="672182" cy="592888"/>
            </a:xfrm>
            <a:solidFill>
              <a:srgbClr val="FAB117"/>
            </a:solidFill>
          </p:grpSpPr>
          <p:sp>
            <p:nvSpPr>
              <p:cNvPr id="82" name="Block Arc 28">
                <a:extLst>
                  <a:ext uri="{FF2B5EF4-FFF2-40B4-BE49-F238E27FC236}">
                    <a16:creationId xmlns:a16="http://schemas.microsoft.com/office/drawing/2014/main" id="{38D03F21-0CEE-4CE1-97BE-F7D0182D84A0}"/>
                  </a:ext>
                </a:extLst>
              </p:cNvPr>
              <p:cNvSpPr/>
              <p:nvPr userDrawn="1"/>
            </p:nvSpPr>
            <p:spPr>
              <a:xfrm rot="5400000" flipH="1">
                <a:off x="7376661" y="2109845"/>
                <a:ext cx="592888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rgbClr val="07CCE2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76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Block Arc 28">
                <a:extLst>
                  <a:ext uri="{FF2B5EF4-FFF2-40B4-BE49-F238E27FC236}">
                    <a16:creationId xmlns:a16="http://schemas.microsoft.com/office/drawing/2014/main" id="{1C2FBDCD-92A6-49C4-98E7-2A6E3F72B605}"/>
                  </a:ext>
                </a:extLst>
              </p:cNvPr>
              <p:cNvSpPr/>
              <p:nvPr userDrawn="1"/>
            </p:nvSpPr>
            <p:spPr>
              <a:xfrm rot="5400000" flipH="1">
                <a:off x="6990766" y="2109845"/>
                <a:ext cx="592885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rgbClr val="07CCE2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76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2955296-89B2-4AF6-B5BD-9430FA6E937D}"/>
                </a:ext>
              </a:extLst>
            </p:cNvPr>
            <p:cNvSpPr txBox="1"/>
            <p:nvPr/>
          </p:nvSpPr>
          <p:spPr>
            <a:xfrm flipH="1">
              <a:off x="7460270" y="987750"/>
              <a:ext cx="3039114" cy="178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646" b="1" dirty="0">
                  <a:latin typeface="+mj-lt"/>
                  <a:cs typeface="Arial" pitchFamily="34" charset="0"/>
                </a:rPr>
                <a:t>Portfolio</a:t>
              </a:r>
            </a:p>
            <a:p>
              <a:r>
                <a:rPr lang="en-US" altLang="ko-KR" sz="2646" b="1" dirty="0">
                  <a:latin typeface="+mj-lt"/>
                  <a:cs typeface="Arial" pitchFamily="34" charset="0"/>
                </a:rPr>
                <a:t>Presentation Designed</a:t>
              </a:r>
            </a:p>
          </p:txBody>
        </p:sp>
        <p:grpSp>
          <p:nvGrpSpPr>
            <p:cNvPr id="79" name="Group 59">
              <a:extLst>
                <a:ext uri="{FF2B5EF4-FFF2-40B4-BE49-F238E27FC236}">
                  <a16:creationId xmlns:a16="http://schemas.microsoft.com/office/drawing/2014/main" id="{B09B3427-18EE-47B6-877A-0D272041F5B6}"/>
                </a:ext>
              </a:extLst>
            </p:cNvPr>
            <p:cNvGrpSpPr/>
            <p:nvPr/>
          </p:nvGrpSpPr>
          <p:grpSpPr>
            <a:xfrm>
              <a:off x="7258462" y="838424"/>
              <a:ext cx="3315986" cy="2052979"/>
              <a:chOff x="539792" y="602203"/>
              <a:chExt cx="2472316" cy="1530650"/>
            </a:xfrm>
          </p:grpSpPr>
          <p:sp>
            <p:nvSpPr>
              <p:cNvPr id="80" name="Freeform 60">
                <a:extLst>
                  <a:ext uri="{FF2B5EF4-FFF2-40B4-BE49-F238E27FC236}">
                    <a16:creationId xmlns:a16="http://schemas.microsoft.com/office/drawing/2014/main" id="{34C3FE56-23C4-43E8-A316-4CD3D894ADF4}"/>
                  </a:ext>
                </a:extLst>
              </p:cNvPr>
              <p:cNvSpPr/>
              <p:nvPr/>
            </p:nvSpPr>
            <p:spPr>
              <a:xfrm>
                <a:off x="852108" y="60220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rgbClr val="6FCC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176" dirty="0"/>
              </a:p>
            </p:txBody>
          </p:sp>
          <p:sp>
            <p:nvSpPr>
              <p:cNvPr id="81" name="Freeform 61">
                <a:extLst>
                  <a:ext uri="{FF2B5EF4-FFF2-40B4-BE49-F238E27FC236}">
                    <a16:creationId xmlns:a16="http://schemas.microsoft.com/office/drawing/2014/main" id="{1088F537-506C-428B-BC22-AA26513D267B}"/>
                  </a:ext>
                </a:extLst>
              </p:cNvPr>
              <p:cNvSpPr/>
              <p:nvPr/>
            </p:nvSpPr>
            <p:spPr>
              <a:xfrm rot="10800000">
                <a:off x="539792" y="90885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rgbClr val="6FCC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176"/>
              </a:p>
            </p:txBody>
          </p:sp>
        </p:grpSp>
      </p:grpSp>
      <p:sp>
        <p:nvSpPr>
          <p:cNvPr id="30" name="Freeform 18">
            <a:extLst>
              <a:ext uri="{FF2B5EF4-FFF2-40B4-BE49-F238E27FC236}">
                <a16:creationId xmlns:a16="http://schemas.microsoft.com/office/drawing/2014/main" id="{3B924555-D45C-4654-94E5-03E6073246DE}"/>
              </a:ext>
            </a:extLst>
          </p:cNvPr>
          <p:cNvSpPr/>
          <p:nvPr/>
        </p:nvSpPr>
        <p:spPr>
          <a:xfrm>
            <a:off x="7523096" y="2103898"/>
            <a:ext cx="388882" cy="31385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76" dirty="0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48B03EDD-2EF5-4030-99A7-DDC369B47359}"/>
              </a:ext>
            </a:extLst>
          </p:cNvPr>
          <p:cNvGrpSpPr/>
          <p:nvPr/>
        </p:nvGrpSpPr>
        <p:grpSpPr>
          <a:xfrm>
            <a:off x="7569850" y="3603812"/>
            <a:ext cx="1431276" cy="1436815"/>
            <a:chOff x="6659623" y="2744289"/>
            <a:chExt cx="2341503" cy="2350803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F315AF8E-30A2-4647-A6AE-E525AB4E6493}"/>
                </a:ext>
              </a:extLst>
            </p:cNvPr>
            <p:cNvGrpSpPr/>
            <p:nvPr/>
          </p:nvGrpSpPr>
          <p:grpSpPr>
            <a:xfrm>
              <a:off x="6659623" y="2744289"/>
              <a:ext cx="2341503" cy="2350803"/>
              <a:chOff x="6659623" y="2744289"/>
              <a:chExt cx="2341503" cy="2350803"/>
            </a:xfrm>
          </p:grpSpPr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F04F1946-E5F7-4052-A966-5DB30AFC26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59623" y="4370813"/>
                <a:ext cx="577243" cy="724279"/>
              </a:xfrm>
              <a:prstGeom prst="line">
                <a:avLst/>
              </a:prstGeom>
              <a:ln>
                <a:solidFill>
                  <a:srgbClr val="43CC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4">
                <a:extLst>
                  <a:ext uri="{FF2B5EF4-FFF2-40B4-BE49-F238E27FC236}">
                    <a16:creationId xmlns:a16="http://schemas.microsoft.com/office/drawing/2014/main" id="{9DF6F96F-0EC4-4D11-B6BF-1A96E81B5EF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681245" y="2744289"/>
                <a:ext cx="2319881" cy="1626525"/>
              </a:xfrm>
              <a:prstGeom prst="line">
                <a:avLst/>
              </a:prstGeom>
              <a:ln>
                <a:solidFill>
                  <a:srgbClr val="43CC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6F222BEA-E551-47DF-A32B-D240EC297C29}"/>
                </a:ext>
              </a:extLst>
            </p:cNvPr>
            <p:cNvSpPr/>
            <p:nvPr/>
          </p:nvSpPr>
          <p:spPr>
            <a:xfrm>
              <a:off x="6876825" y="2891504"/>
              <a:ext cx="2124300" cy="2203588"/>
            </a:xfrm>
            <a:custGeom>
              <a:avLst/>
              <a:gdLst>
                <a:gd name="connsiteX0" fmla="*/ 2124299 w 2124299"/>
                <a:gd name="connsiteY0" fmla="*/ 0 h 2148809"/>
                <a:gd name="connsiteX1" fmla="*/ 2124299 w 2124299"/>
                <a:gd name="connsiteY1" fmla="*/ 2148809 h 2148809"/>
                <a:gd name="connsiteX2" fmla="*/ 459342 w 2124299"/>
                <a:gd name="connsiteY2" fmla="*/ 2148809 h 2148809"/>
                <a:gd name="connsiteX3" fmla="*/ 0 w 2124299"/>
                <a:gd name="connsiteY3" fmla="*/ 1496974 h 21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299" h="2148809">
                  <a:moveTo>
                    <a:pt x="2124299" y="0"/>
                  </a:moveTo>
                  <a:lnTo>
                    <a:pt x="2124299" y="2148809"/>
                  </a:lnTo>
                  <a:lnTo>
                    <a:pt x="459342" y="2148809"/>
                  </a:lnTo>
                  <a:lnTo>
                    <a:pt x="0" y="1496974"/>
                  </a:lnTo>
                  <a:close/>
                </a:path>
              </a:pathLst>
            </a:custGeom>
            <a:solidFill>
              <a:srgbClr val="07C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ID4096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793E48D2-C706-4B1D-BAE6-023AB5910FBE}"/>
              </a:ext>
            </a:extLst>
          </p:cNvPr>
          <p:cNvGrpSpPr/>
          <p:nvPr/>
        </p:nvGrpSpPr>
        <p:grpSpPr>
          <a:xfrm rot="10800000" flipH="1">
            <a:off x="7457706" y="-3084"/>
            <a:ext cx="1543419" cy="1549392"/>
            <a:chOff x="6659623" y="2744289"/>
            <a:chExt cx="2341503" cy="2350803"/>
          </a:xfrm>
        </p:grpSpPr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9325ADAE-6E97-4615-8318-570E844808C4}"/>
                </a:ext>
              </a:extLst>
            </p:cNvPr>
            <p:cNvGrpSpPr/>
            <p:nvPr/>
          </p:nvGrpSpPr>
          <p:grpSpPr>
            <a:xfrm>
              <a:off x="6659623" y="2744289"/>
              <a:ext cx="2341503" cy="2350803"/>
              <a:chOff x="6659623" y="2744289"/>
              <a:chExt cx="2341503" cy="2350803"/>
            </a:xfrm>
          </p:grpSpPr>
          <p:cxnSp>
            <p:nvCxnSpPr>
              <p:cNvPr id="49" name="Conector recto 48">
                <a:extLst>
                  <a:ext uri="{FF2B5EF4-FFF2-40B4-BE49-F238E27FC236}">
                    <a16:creationId xmlns:a16="http://schemas.microsoft.com/office/drawing/2014/main" id="{24B6D059-AA13-4C5B-A889-54BD21974A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59623" y="4370813"/>
                <a:ext cx="577243" cy="724279"/>
              </a:xfrm>
              <a:prstGeom prst="line">
                <a:avLst/>
              </a:prstGeom>
              <a:ln>
                <a:solidFill>
                  <a:srgbClr val="43CC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DF2307B0-A968-4A46-B639-5167E1D9BD7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681245" y="2744289"/>
                <a:ext cx="2319881" cy="1626525"/>
              </a:xfrm>
              <a:prstGeom prst="line">
                <a:avLst/>
              </a:prstGeom>
              <a:ln>
                <a:solidFill>
                  <a:srgbClr val="43CC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BD549C79-5EA9-4717-8600-68695D37EEA4}"/>
                </a:ext>
              </a:extLst>
            </p:cNvPr>
            <p:cNvSpPr/>
            <p:nvPr/>
          </p:nvSpPr>
          <p:spPr>
            <a:xfrm>
              <a:off x="6876825" y="2891504"/>
              <a:ext cx="2124300" cy="2203588"/>
            </a:xfrm>
            <a:custGeom>
              <a:avLst/>
              <a:gdLst>
                <a:gd name="connsiteX0" fmla="*/ 2124299 w 2124299"/>
                <a:gd name="connsiteY0" fmla="*/ 0 h 2148809"/>
                <a:gd name="connsiteX1" fmla="*/ 2124299 w 2124299"/>
                <a:gd name="connsiteY1" fmla="*/ 2148809 h 2148809"/>
                <a:gd name="connsiteX2" fmla="*/ 459342 w 2124299"/>
                <a:gd name="connsiteY2" fmla="*/ 2148809 h 2148809"/>
                <a:gd name="connsiteX3" fmla="*/ 0 w 2124299"/>
                <a:gd name="connsiteY3" fmla="*/ 1496974 h 21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299" h="2148809">
                  <a:moveTo>
                    <a:pt x="2124299" y="0"/>
                  </a:moveTo>
                  <a:lnTo>
                    <a:pt x="2124299" y="2148809"/>
                  </a:lnTo>
                  <a:lnTo>
                    <a:pt x="459342" y="2148809"/>
                  </a:lnTo>
                  <a:lnTo>
                    <a:pt x="0" y="1496974"/>
                  </a:lnTo>
                  <a:close/>
                </a:path>
              </a:pathLst>
            </a:custGeom>
            <a:solidFill>
              <a:srgbClr val="07C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1841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ACE17EA6-C35D-4BD0-A56A-BBB0CD70AA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" y="0"/>
            <a:ext cx="9001078" cy="5046830"/>
          </a:xfrm>
          <a:prstGeom prst="rect">
            <a:avLst/>
          </a:prstGeom>
        </p:spPr>
      </p:pic>
      <p:sp>
        <p:nvSpPr>
          <p:cNvPr id="2" name="右箭头标注 1"/>
          <p:cNvSpPr/>
          <p:nvPr/>
        </p:nvSpPr>
        <p:spPr>
          <a:xfrm flipH="1">
            <a:off x="1265787" y="1864204"/>
            <a:ext cx="6469554" cy="73045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391" tIns="33696" rIns="67391" bIns="33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sz="24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3" name="右箭头标注 2"/>
          <p:cNvSpPr/>
          <p:nvPr/>
        </p:nvSpPr>
        <p:spPr>
          <a:xfrm flipH="1">
            <a:off x="1265787" y="3515960"/>
            <a:ext cx="6469554" cy="73045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391" tIns="33696" rIns="67391" bIns="33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sz="24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4" name="右箭头标注 3"/>
          <p:cNvSpPr/>
          <p:nvPr/>
        </p:nvSpPr>
        <p:spPr>
          <a:xfrm>
            <a:off x="1265787" y="1038325"/>
            <a:ext cx="6469556" cy="73045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rgbClr val="6FCC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391" tIns="33696" rIns="67391" bIns="33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1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5" name="右箭头标注 4"/>
          <p:cNvSpPr/>
          <p:nvPr/>
        </p:nvSpPr>
        <p:spPr>
          <a:xfrm>
            <a:off x="1265787" y="2690082"/>
            <a:ext cx="6469556" cy="73045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rgbClr val="6FCC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391" tIns="33696" rIns="67391" bIns="33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147"/>
              </a:spcBef>
              <a:spcAft>
                <a:spcPts val="147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1746256" y="271587"/>
            <a:ext cx="5508612" cy="488724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00BAFF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华文黑体" pitchFamily="2" charset="-122"/>
              </a:rPr>
              <a:t>Technology and difficulties</a:t>
            </a:r>
            <a:endParaRPr lang="zh-CN" altLang="en-US" sz="2400" b="1" dirty="0">
              <a:solidFill>
                <a:srgbClr val="00BAFF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华文黑体" pitchFamily="2" charset="-122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64082735-5DA4-49B4-8E21-55D5F8222D71}"/>
              </a:ext>
            </a:extLst>
          </p:cNvPr>
          <p:cNvSpPr/>
          <p:nvPr/>
        </p:nvSpPr>
        <p:spPr>
          <a:xfrm rot="16200000" flipV="1">
            <a:off x="7513611" y="3559315"/>
            <a:ext cx="424731" cy="2550298"/>
          </a:xfrm>
          <a:custGeom>
            <a:avLst/>
            <a:gdLst>
              <a:gd name="connsiteX0" fmla="*/ 0 w 4428554"/>
              <a:gd name="connsiteY0" fmla="*/ 0 h 5005238"/>
              <a:gd name="connsiteX1" fmla="*/ 3093648 w 4428554"/>
              <a:gd name="connsiteY1" fmla="*/ 0 h 5005238"/>
              <a:gd name="connsiteX2" fmla="*/ 4428554 w 4428554"/>
              <a:gd name="connsiteY2" fmla="*/ 1894314 h 5005238"/>
              <a:gd name="connsiteX3" fmla="*/ 13960 w 4428554"/>
              <a:gd name="connsiteY3" fmla="*/ 5005238 h 5005238"/>
              <a:gd name="connsiteX4" fmla="*/ 0 w 4428554"/>
              <a:gd name="connsiteY4" fmla="*/ 4985428 h 50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554" h="5005238">
                <a:moveTo>
                  <a:pt x="0" y="0"/>
                </a:moveTo>
                <a:lnTo>
                  <a:pt x="3093648" y="0"/>
                </a:lnTo>
                <a:lnTo>
                  <a:pt x="4428554" y="1894314"/>
                </a:lnTo>
                <a:lnTo>
                  <a:pt x="13960" y="5005238"/>
                </a:lnTo>
                <a:lnTo>
                  <a:pt x="0" y="4985428"/>
                </a:lnTo>
                <a:close/>
              </a:path>
            </a:pathLst>
          </a:custGeom>
          <a:solidFill>
            <a:srgbClr val="07C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B098044-3663-4074-8C5B-A439F1E9FAF0}"/>
              </a:ext>
            </a:extLst>
          </p:cNvPr>
          <p:cNvSpPr/>
          <p:nvPr/>
        </p:nvSpPr>
        <p:spPr>
          <a:xfrm rot="16200000" flipH="1">
            <a:off x="1207388" y="-1207610"/>
            <a:ext cx="482520" cy="2897293"/>
          </a:xfrm>
          <a:custGeom>
            <a:avLst/>
            <a:gdLst>
              <a:gd name="connsiteX0" fmla="*/ 0 w 4428554"/>
              <a:gd name="connsiteY0" fmla="*/ 0 h 5005238"/>
              <a:gd name="connsiteX1" fmla="*/ 3093648 w 4428554"/>
              <a:gd name="connsiteY1" fmla="*/ 0 h 5005238"/>
              <a:gd name="connsiteX2" fmla="*/ 4428554 w 4428554"/>
              <a:gd name="connsiteY2" fmla="*/ 1894314 h 5005238"/>
              <a:gd name="connsiteX3" fmla="*/ 13960 w 4428554"/>
              <a:gd name="connsiteY3" fmla="*/ 5005238 h 5005238"/>
              <a:gd name="connsiteX4" fmla="*/ 0 w 4428554"/>
              <a:gd name="connsiteY4" fmla="*/ 4985428 h 50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554" h="5005238">
                <a:moveTo>
                  <a:pt x="0" y="0"/>
                </a:moveTo>
                <a:lnTo>
                  <a:pt x="3093648" y="0"/>
                </a:lnTo>
                <a:lnTo>
                  <a:pt x="4428554" y="1894314"/>
                </a:lnTo>
                <a:lnTo>
                  <a:pt x="13960" y="5005238"/>
                </a:lnTo>
                <a:lnTo>
                  <a:pt x="0" y="4985428"/>
                </a:lnTo>
                <a:close/>
              </a:path>
            </a:pathLst>
          </a:custGeom>
          <a:solidFill>
            <a:srgbClr val="07C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"/>
    </mc:Choice>
    <mc:Fallback xmlns="">
      <p:transition spd="slow" advTm="157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D3A43997-13FE-4298-8EBC-D351865F68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0776" y="123"/>
            <a:ext cx="4255080" cy="5040313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F6972983-F3D4-4661-9140-34BB8731136B}"/>
              </a:ext>
            </a:extLst>
          </p:cNvPr>
          <p:cNvGrpSpPr/>
          <p:nvPr/>
        </p:nvGrpSpPr>
        <p:grpSpPr>
          <a:xfrm>
            <a:off x="4212530" y="1296020"/>
            <a:ext cx="4314132" cy="2809122"/>
            <a:chOff x="2962079" y="1055220"/>
            <a:chExt cx="5787218" cy="3768313"/>
          </a:xfrm>
        </p:grpSpPr>
        <p:cxnSp>
          <p:nvCxnSpPr>
            <p:cNvPr id="2" name="直接连接符 1"/>
            <p:cNvCxnSpPr/>
            <p:nvPr/>
          </p:nvCxnSpPr>
          <p:spPr>
            <a:xfrm flipH="1">
              <a:off x="4140522" y="3913523"/>
              <a:ext cx="1721122" cy="0"/>
            </a:xfrm>
            <a:prstGeom prst="line">
              <a:avLst/>
            </a:prstGeom>
            <a:ln w="57150">
              <a:solidFill>
                <a:schemeClr val="bg1"/>
              </a:solidFill>
              <a:prstDash val="dash"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5861644" y="3913523"/>
              <a:ext cx="1721122" cy="0"/>
            </a:xfrm>
            <a:prstGeom prst="line">
              <a:avLst/>
            </a:prstGeom>
            <a:ln w="57150">
              <a:solidFill>
                <a:schemeClr val="bg1"/>
              </a:solidFill>
              <a:prstDash val="dash"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rot="16200000" flipV="1">
              <a:off x="5001239" y="3053114"/>
              <a:ext cx="1720816" cy="0"/>
            </a:xfrm>
            <a:prstGeom prst="line">
              <a:avLst/>
            </a:prstGeom>
            <a:ln w="57150">
              <a:solidFill>
                <a:schemeClr val="bg1"/>
              </a:solidFill>
              <a:prstDash val="dash"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rot="2700000" flipH="1">
              <a:off x="4392725" y="3305121"/>
              <a:ext cx="1720819" cy="0"/>
            </a:xfrm>
            <a:prstGeom prst="line">
              <a:avLst/>
            </a:prstGeom>
            <a:ln w="57150">
              <a:solidFill>
                <a:schemeClr val="bg1"/>
              </a:solidFill>
              <a:prstDash val="dash"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rot="18900000">
              <a:off x="5609593" y="3305121"/>
              <a:ext cx="1721122" cy="0"/>
            </a:xfrm>
            <a:prstGeom prst="line">
              <a:avLst/>
            </a:prstGeom>
            <a:ln w="57150">
              <a:solidFill>
                <a:schemeClr val="bg1"/>
              </a:solidFill>
              <a:prstDash val="dash"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2962079" y="3376972"/>
              <a:ext cx="1046225" cy="1062526"/>
            </a:xfrm>
            <a:prstGeom prst="ellipse">
              <a:avLst/>
            </a:prstGeom>
            <a:solidFill>
              <a:srgbClr val="6FCCB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0022" tIns="55010" rIns="110022" bIns="55010"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5065" y="3651525"/>
              <a:ext cx="873223" cy="438036"/>
            </a:xfrm>
            <a:prstGeom prst="rect">
              <a:avLst/>
            </a:prstGeom>
            <a:noFill/>
          </p:spPr>
          <p:txBody>
            <a:bodyPr wrap="square" lIns="110022" tIns="55010" rIns="110022" bIns="55010" rtlCol="0">
              <a:spAutoFit/>
            </a:bodyPr>
            <a:lstStyle/>
            <a:p>
              <a:pPr algn="ctr"/>
              <a:r>
                <a:rPr lang="en-US" altLang="zh-CN" sz="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to</a:t>
              </a:r>
            </a:p>
            <a:p>
              <a:pPr algn="ctr"/>
              <a:r>
                <a:rPr lang="en-US" altLang="zh-CN" sz="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</a:t>
              </a:r>
              <a:endParaRPr lang="zh-CN" altLang="en-US" sz="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759084" y="2630713"/>
              <a:ext cx="2193207" cy="2192820"/>
              <a:chOff x="3815003" y="3087488"/>
              <a:chExt cx="2237712" cy="2237713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3993415" y="3271064"/>
                <a:ext cx="1872208" cy="1872208"/>
              </a:xfrm>
              <a:prstGeom prst="ellipse">
                <a:avLst/>
              </a:prstGeom>
              <a:solidFill>
                <a:srgbClr val="43CC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12" name="椭圆 4"/>
              <p:cNvSpPr/>
              <p:nvPr/>
            </p:nvSpPr>
            <p:spPr>
              <a:xfrm>
                <a:off x="3815003" y="3087488"/>
                <a:ext cx="2237712" cy="2237713"/>
              </a:xfrm>
              <a:custGeom>
                <a:avLst/>
                <a:gdLst/>
                <a:ahLst/>
                <a:cxnLst/>
                <a:rect l="l" t="t" r="r" b="b"/>
                <a:pathLst>
                  <a:path w="2473262" h="2473262">
                    <a:moveTo>
                      <a:pt x="1236631" y="235688"/>
                    </a:moveTo>
                    <a:cubicBezTo>
                      <a:pt x="683825" y="235688"/>
                      <a:pt x="235688" y="683825"/>
                      <a:pt x="235688" y="1236631"/>
                    </a:cubicBezTo>
                    <a:cubicBezTo>
                      <a:pt x="235688" y="1789437"/>
                      <a:pt x="683825" y="2237574"/>
                      <a:pt x="1236631" y="2237574"/>
                    </a:cubicBezTo>
                    <a:cubicBezTo>
                      <a:pt x="1789437" y="2237574"/>
                      <a:pt x="2237574" y="1789437"/>
                      <a:pt x="2237574" y="1236631"/>
                    </a:cubicBezTo>
                    <a:cubicBezTo>
                      <a:pt x="2237574" y="683825"/>
                      <a:pt x="1789437" y="235688"/>
                      <a:pt x="1236631" y="235688"/>
                    </a:cubicBezTo>
                    <a:close/>
                    <a:moveTo>
                      <a:pt x="1236631" y="0"/>
                    </a:moveTo>
                    <a:cubicBezTo>
                      <a:pt x="1919603" y="0"/>
                      <a:pt x="2473262" y="553659"/>
                      <a:pt x="2473262" y="1236631"/>
                    </a:cubicBezTo>
                    <a:cubicBezTo>
                      <a:pt x="2473262" y="1919603"/>
                      <a:pt x="1919603" y="2473262"/>
                      <a:pt x="1236631" y="2473262"/>
                    </a:cubicBezTo>
                    <a:cubicBezTo>
                      <a:pt x="553659" y="2473262"/>
                      <a:pt x="0" y="1919603"/>
                      <a:pt x="0" y="1236631"/>
                    </a:cubicBezTo>
                    <a:cubicBezTo>
                      <a:pt x="0" y="553659"/>
                      <a:pt x="553659" y="0"/>
                      <a:pt x="1236631" y="0"/>
                    </a:cubicBezTo>
                    <a:close/>
                  </a:path>
                </a:pathLst>
              </a:custGeom>
              <a:solidFill>
                <a:srgbClr val="43CCCA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</p:grpSp>
        <p:sp>
          <p:nvSpPr>
            <p:cNvPr id="14" name="Rectangle 11"/>
            <p:cNvSpPr>
              <a:spLocks noChangeArrowheads="1"/>
            </p:cNvSpPr>
            <p:nvPr/>
          </p:nvSpPr>
          <p:spPr bwMode="gray">
            <a:xfrm>
              <a:off x="5051509" y="3433969"/>
              <a:ext cx="1737723" cy="5780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to add</a:t>
              </a:r>
            </a:p>
            <a:p>
              <a:pPr algn="ctr"/>
              <a:r>
                <a:rPr lang="en-US" altLang="zh-CN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title content</a:t>
              </a:r>
              <a:endPara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609673" y="1694365"/>
              <a:ext cx="1046225" cy="1062526"/>
            </a:xfrm>
            <a:prstGeom prst="ellipse">
              <a:avLst/>
            </a:prstGeom>
            <a:solidFill>
              <a:srgbClr val="6FCCB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0022" tIns="55010" rIns="110022" bIns="55010"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6" name="椭圆 15"/>
            <p:cNvSpPr/>
            <p:nvPr/>
          </p:nvSpPr>
          <p:spPr>
            <a:xfrm>
              <a:off x="5347975" y="1055220"/>
              <a:ext cx="1046225" cy="1062526"/>
            </a:xfrm>
            <a:prstGeom prst="ellipse">
              <a:avLst/>
            </a:prstGeom>
            <a:solidFill>
              <a:srgbClr val="6FCCB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0022" tIns="55010" rIns="110022" bIns="55010"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7" name="椭圆 16"/>
            <p:cNvSpPr/>
            <p:nvPr/>
          </p:nvSpPr>
          <p:spPr>
            <a:xfrm>
              <a:off x="6914326" y="1694365"/>
              <a:ext cx="1046225" cy="1062526"/>
            </a:xfrm>
            <a:prstGeom prst="ellipse">
              <a:avLst/>
            </a:prstGeom>
            <a:solidFill>
              <a:srgbClr val="6FCCB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0022" tIns="55010" rIns="110022" bIns="55010"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703072" y="3376972"/>
              <a:ext cx="1046225" cy="1062526"/>
            </a:xfrm>
            <a:prstGeom prst="ellipse">
              <a:avLst/>
            </a:prstGeom>
            <a:solidFill>
              <a:srgbClr val="6FCCBA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0022" tIns="55010" rIns="110022" bIns="55010"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05170" y="1992436"/>
              <a:ext cx="873223" cy="438036"/>
            </a:xfrm>
            <a:prstGeom prst="rect">
              <a:avLst/>
            </a:prstGeom>
            <a:noFill/>
          </p:spPr>
          <p:txBody>
            <a:bodyPr wrap="square" lIns="110022" tIns="55010" rIns="110022" bIns="55010" rtlCol="0">
              <a:spAutoFit/>
            </a:bodyPr>
            <a:lstStyle/>
            <a:p>
              <a:pPr algn="ctr"/>
              <a:r>
                <a:rPr lang="en-US" altLang="zh-CN" sz="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to</a:t>
              </a:r>
            </a:p>
            <a:p>
              <a:pPr algn="ctr"/>
              <a:r>
                <a:rPr lang="en-US" altLang="zh-CN" sz="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</a:t>
              </a:r>
              <a:endParaRPr lang="zh-CN" altLang="en-US" sz="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8423" y="1346270"/>
              <a:ext cx="1046226" cy="479324"/>
            </a:xfrm>
            <a:prstGeom prst="rect">
              <a:avLst/>
            </a:prstGeom>
            <a:noFill/>
          </p:spPr>
          <p:txBody>
            <a:bodyPr wrap="square" lIns="110022" tIns="55010" rIns="110022" bIns="55010" rtlCol="0">
              <a:spAutoFit/>
            </a:bodyPr>
            <a:lstStyle/>
            <a:p>
              <a:pPr algn="ctr"/>
              <a:r>
                <a:rPr lang="en-US" altLang="zh-CN" sz="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to</a:t>
              </a:r>
            </a:p>
            <a:p>
              <a:pPr algn="ctr"/>
              <a:r>
                <a:rPr lang="en-US" altLang="zh-CN" sz="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</a:t>
              </a:r>
              <a:endParaRPr lang="zh-CN" altLang="en-US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44373" y="1979297"/>
              <a:ext cx="1046226" cy="520610"/>
            </a:xfrm>
            <a:prstGeom prst="rect">
              <a:avLst/>
            </a:prstGeom>
            <a:noFill/>
          </p:spPr>
          <p:txBody>
            <a:bodyPr wrap="square" lIns="110022" tIns="55010" rIns="110022" bIns="55010" rtlCol="0">
              <a:spAutoFit/>
            </a:bodyPr>
            <a:lstStyle/>
            <a:p>
              <a:pPr algn="ctr"/>
              <a:r>
                <a:rPr lang="en-US" altLang="zh-CN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to</a:t>
              </a:r>
            </a:p>
            <a:p>
              <a:pPr algn="ctr"/>
              <a:r>
                <a:rPr lang="en-US" altLang="zh-CN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53866" y="3707832"/>
              <a:ext cx="995430" cy="479324"/>
            </a:xfrm>
            <a:prstGeom prst="rect">
              <a:avLst/>
            </a:prstGeom>
            <a:noFill/>
          </p:spPr>
          <p:txBody>
            <a:bodyPr wrap="square" lIns="110022" tIns="55010" rIns="110022" bIns="55010" rtlCol="0">
              <a:spAutoFit/>
            </a:bodyPr>
            <a:lstStyle/>
            <a:p>
              <a:pPr algn="ctr"/>
              <a:r>
                <a:rPr lang="en-US" altLang="zh-CN" sz="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to</a:t>
              </a:r>
            </a:p>
            <a:p>
              <a:pPr algn="ctr"/>
              <a:r>
                <a:rPr lang="en-US" altLang="zh-CN" sz="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</a:t>
              </a:r>
              <a:endParaRPr lang="zh-CN" altLang="en-US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4892" y="1769530"/>
            <a:ext cx="2855643" cy="821763"/>
            <a:chOff x="539552" y="1182027"/>
            <a:chExt cx="2913592" cy="838586"/>
          </a:xfrm>
        </p:grpSpPr>
        <p:sp>
          <p:nvSpPr>
            <p:cNvPr id="24" name="TextBox 23"/>
            <p:cNvSpPr txBox="1"/>
            <p:nvPr/>
          </p:nvSpPr>
          <p:spPr>
            <a:xfrm>
              <a:off x="728900" y="1182027"/>
              <a:ext cx="2724244" cy="8385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980" dirty="0"/>
                <a:t>Write the details... Click on the text content that you need to write on this page, which is concise and concise. This is a conceptual illustration, which should be modified according to your specific content.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39552" y="1203485"/>
              <a:ext cx="120566" cy="120566"/>
            </a:xfrm>
            <a:prstGeom prst="rect">
              <a:avLst/>
            </a:prstGeom>
            <a:solidFill>
              <a:srgbClr val="6FCC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33"/>
            </a:p>
          </p:txBody>
        </p:sp>
      </p:grpSp>
      <p:sp>
        <p:nvSpPr>
          <p:cNvPr id="28" name="TextBox 9"/>
          <p:cNvSpPr txBox="1"/>
          <p:nvPr/>
        </p:nvSpPr>
        <p:spPr>
          <a:xfrm>
            <a:off x="557564" y="919100"/>
            <a:ext cx="3175880" cy="615553"/>
          </a:xfrm>
          <a:prstGeom prst="rect">
            <a:avLst/>
          </a:prstGeom>
          <a:noFill/>
        </p:spPr>
        <p:txBody>
          <a:bodyPr wrap="square" lIns="67400" tIns="0" rIns="67400" bIns="0" rtlCol="0" anchor="t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华文黑体" pitchFamily="2" charset="-122"/>
              </a:rPr>
              <a:t>Research ideas and methods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华文黑体" pitchFamily="2" charset="-122"/>
            </a:endParaRPr>
          </a:p>
        </p:txBody>
      </p:sp>
      <p:grpSp>
        <p:nvGrpSpPr>
          <p:cNvPr id="30" name="组合 22">
            <a:extLst>
              <a:ext uri="{FF2B5EF4-FFF2-40B4-BE49-F238E27FC236}">
                <a16:creationId xmlns:a16="http://schemas.microsoft.com/office/drawing/2014/main" id="{38E70DB1-ECE3-4FB8-A0DC-66722015B233}"/>
              </a:ext>
            </a:extLst>
          </p:cNvPr>
          <p:cNvGrpSpPr/>
          <p:nvPr/>
        </p:nvGrpSpPr>
        <p:grpSpPr>
          <a:xfrm>
            <a:off x="641265" y="2808986"/>
            <a:ext cx="2855643" cy="821763"/>
            <a:chOff x="539552" y="1182027"/>
            <a:chExt cx="2913592" cy="838586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67C2AE21-B3EE-4A7B-95D8-A0491FB41B5B}"/>
                </a:ext>
              </a:extLst>
            </p:cNvPr>
            <p:cNvSpPr txBox="1"/>
            <p:nvPr/>
          </p:nvSpPr>
          <p:spPr>
            <a:xfrm>
              <a:off x="728900" y="1182027"/>
              <a:ext cx="2724244" cy="8385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980" dirty="0"/>
                <a:t>Write the details... Click on the text content that you need to write on this page, which is concise and concise. This is a conceptual illustration, which should be modified according to your specific content.</a:t>
              </a:r>
            </a:p>
          </p:txBody>
        </p:sp>
        <p:sp>
          <p:nvSpPr>
            <p:cNvPr id="32" name="矩形 24">
              <a:extLst>
                <a:ext uri="{FF2B5EF4-FFF2-40B4-BE49-F238E27FC236}">
                  <a16:creationId xmlns:a16="http://schemas.microsoft.com/office/drawing/2014/main" id="{40705CA0-218D-4FC6-9863-F811F95E5F4D}"/>
                </a:ext>
              </a:extLst>
            </p:cNvPr>
            <p:cNvSpPr/>
            <p:nvPr/>
          </p:nvSpPr>
          <p:spPr>
            <a:xfrm>
              <a:off x="539552" y="1203485"/>
              <a:ext cx="120566" cy="120566"/>
            </a:xfrm>
            <a:prstGeom prst="rect">
              <a:avLst/>
            </a:prstGeom>
            <a:solidFill>
              <a:srgbClr val="6FCC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33"/>
            </a:p>
          </p:txBody>
        </p:sp>
      </p:grpSp>
      <p:grpSp>
        <p:nvGrpSpPr>
          <p:cNvPr id="33" name="组合 22">
            <a:extLst>
              <a:ext uri="{FF2B5EF4-FFF2-40B4-BE49-F238E27FC236}">
                <a16:creationId xmlns:a16="http://schemas.microsoft.com/office/drawing/2014/main" id="{3D1F0CBA-B3B9-4A6D-A21A-0EBD0461601E}"/>
              </a:ext>
            </a:extLst>
          </p:cNvPr>
          <p:cNvGrpSpPr/>
          <p:nvPr/>
        </p:nvGrpSpPr>
        <p:grpSpPr>
          <a:xfrm>
            <a:off x="629640" y="3869053"/>
            <a:ext cx="2855643" cy="821763"/>
            <a:chOff x="539552" y="1182027"/>
            <a:chExt cx="2913592" cy="838586"/>
          </a:xfrm>
        </p:grpSpPr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0C676EF8-C8EF-4E80-892E-BB00352497A8}"/>
                </a:ext>
              </a:extLst>
            </p:cNvPr>
            <p:cNvSpPr txBox="1"/>
            <p:nvPr/>
          </p:nvSpPr>
          <p:spPr>
            <a:xfrm>
              <a:off x="728900" y="1182027"/>
              <a:ext cx="2724244" cy="8385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980" dirty="0"/>
                <a:t>Write the details... Click on the text content that you need to write on this page, which is concise and concise. This is a conceptual illustration, which should be modified according to your specific content.</a:t>
              </a:r>
            </a:p>
          </p:txBody>
        </p:sp>
        <p:sp>
          <p:nvSpPr>
            <p:cNvPr id="35" name="矩形 24">
              <a:extLst>
                <a:ext uri="{FF2B5EF4-FFF2-40B4-BE49-F238E27FC236}">
                  <a16:creationId xmlns:a16="http://schemas.microsoft.com/office/drawing/2014/main" id="{08FE1AC9-8983-4113-BE64-8519C0D7E6AB}"/>
                </a:ext>
              </a:extLst>
            </p:cNvPr>
            <p:cNvSpPr/>
            <p:nvPr/>
          </p:nvSpPr>
          <p:spPr>
            <a:xfrm>
              <a:off x="539552" y="1203485"/>
              <a:ext cx="120566" cy="120566"/>
            </a:xfrm>
            <a:prstGeom prst="rect">
              <a:avLst/>
            </a:prstGeom>
            <a:solidFill>
              <a:srgbClr val="6FCC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33"/>
            </a:p>
          </p:txBody>
        </p:sp>
      </p:grp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C4D7CC43-5808-4BBC-8420-DCBF0CC8FB68}"/>
              </a:ext>
            </a:extLst>
          </p:cNvPr>
          <p:cNvSpPr/>
          <p:nvPr/>
        </p:nvSpPr>
        <p:spPr>
          <a:xfrm rot="16200000" flipV="1">
            <a:off x="7513611" y="3559315"/>
            <a:ext cx="424731" cy="2550298"/>
          </a:xfrm>
          <a:custGeom>
            <a:avLst/>
            <a:gdLst>
              <a:gd name="connsiteX0" fmla="*/ 0 w 4428554"/>
              <a:gd name="connsiteY0" fmla="*/ 0 h 5005238"/>
              <a:gd name="connsiteX1" fmla="*/ 3093648 w 4428554"/>
              <a:gd name="connsiteY1" fmla="*/ 0 h 5005238"/>
              <a:gd name="connsiteX2" fmla="*/ 4428554 w 4428554"/>
              <a:gd name="connsiteY2" fmla="*/ 1894314 h 5005238"/>
              <a:gd name="connsiteX3" fmla="*/ 13960 w 4428554"/>
              <a:gd name="connsiteY3" fmla="*/ 5005238 h 5005238"/>
              <a:gd name="connsiteX4" fmla="*/ 0 w 4428554"/>
              <a:gd name="connsiteY4" fmla="*/ 4985428 h 50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554" h="5005238">
                <a:moveTo>
                  <a:pt x="0" y="0"/>
                </a:moveTo>
                <a:lnTo>
                  <a:pt x="3093648" y="0"/>
                </a:lnTo>
                <a:lnTo>
                  <a:pt x="4428554" y="1894314"/>
                </a:lnTo>
                <a:lnTo>
                  <a:pt x="13960" y="5005238"/>
                </a:lnTo>
                <a:lnTo>
                  <a:pt x="0" y="4985428"/>
                </a:lnTo>
                <a:close/>
              </a:path>
            </a:pathLst>
          </a:custGeom>
          <a:solidFill>
            <a:srgbClr val="6FC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363F32FC-CBEB-4728-B9D2-6BD676E64C8A}"/>
              </a:ext>
            </a:extLst>
          </p:cNvPr>
          <p:cNvSpPr/>
          <p:nvPr/>
        </p:nvSpPr>
        <p:spPr>
          <a:xfrm rot="16200000" flipH="1">
            <a:off x="1207388" y="-1207610"/>
            <a:ext cx="482520" cy="2897293"/>
          </a:xfrm>
          <a:custGeom>
            <a:avLst/>
            <a:gdLst>
              <a:gd name="connsiteX0" fmla="*/ 0 w 4428554"/>
              <a:gd name="connsiteY0" fmla="*/ 0 h 5005238"/>
              <a:gd name="connsiteX1" fmla="*/ 3093648 w 4428554"/>
              <a:gd name="connsiteY1" fmla="*/ 0 h 5005238"/>
              <a:gd name="connsiteX2" fmla="*/ 4428554 w 4428554"/>
              <a:gd name="connsiteY2" fmla="*/ 1894314 h 5005238"/>
              <a:gd name="connsiteX3" fmla="*/ 13960 w 4428554"/>
              <a:gd name="connsiteY3" fmla="*/ 5005238 h 5005238"/>
              <a:gd name="connsiteX4" fmla="*/ 0 w 4428554"/>
              <a:gd name="connsiteY4" fmla="*/ 4985428 h 50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554" h="5005238">
                <a:moveTo>
                  <a:pt x="0" y="0"/>
                </a:moveTo>
                <a:lnTo>
                  <a:pt x="3093648" y="0"/>
                </a:lnTo>
                <a:lnTo>
                  <a:pt x="4428554" y="1894314"/>
                </a:lnTo>
                <a:lnTo>
                  <a:pt x="13960" y="5005238"/>
                </a:lnTo>
                <a:lnTo>
                  <a:pt x="0" y="4985428"/>
                </a:lnTo>
                <a:close/>
              </a:path>
            </a:pathLst>
          </a:custGeom>
          <a:solidFill>
            <a:srgbClr val="6FC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0"/>
    </mc:Choice>
    <mc:Fallback xmlns="">
      <p:transition spd="slow" advTm="5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ok6.pptx4534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1913</Words>
  <Application>Microsoft Office PowerPoint</Application>
  <PresentationFormat>Personalizado</PresentationFormat>
  <Paragraphs>241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6" baseType="lpstr">
      <vt:lpstr>等线</vt:lpstr>
      <vt:lpstr>微软雅黑</vt:lpstr>
      <vt:lpstr>Arial</vt:lpstr>
      <vt:lpstr>Arial (Títulos)</vt:lpstr>
      <vt:lpstr>Arial Black</vt:lpstr>
      <vt:lpstr>Arial Rounded MT Bold</vt:lpstr>
      <vt:lpstr>Avant GardeBook</vt:lpstr>
      <vt:lpstr>Bahnschrift</vt:lpstr>
      <vt:lpstr>Barlow</vt:lpstr>
      <vt:lpstr>Calibri</vt:lpstr>
      <vt:lpstr>Playfair Display Black</vt:lpstr>
      <vt:lpstr>Roboto</vt:lpstr>
      <vt:lpstr>Source Sans Pro</vt:lpstr>
      <vt:lpstr>Tw Cen MT</vt:lpstr>
      <vt:lpstr>Tw Cen MT Condensed</vt:lpstr>
      <vt:lpstr>方正兰亭中粗黑_GBK</vt:lpstr>
      <vt:lpstr>方正兰亭准黑_GBK</vt:lpstr>
      <vt:lpstr>Office 主题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Día Mundial de la Ética</dc:title>
  <dc:creator/>
  <cp:lastModifiedBy/>
  <cp:revision>1</cp:revision>
  <dcterms:modified xsi:type="dcterms:W3CDTF">2023-10-23T19:59:27Z</dcterms:modified>
  <cp:category>slidesppt.net</cp:category>
</cp:coreProperties>
</file>