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1"/>
  </p:sldMasterIdLst>
  <p:notesMasterIdLst>
    <p:notesMasterId r:id="rId27"/>
  </p:notesMasterIdLst>
  <p:handoutMasterIdLst>
    <p:handoutMasterId r:id="rId28"/>
  </p:handoutMasterIdLst>
  <p:sldIdLst>
    <p:sldId id="852" r:id="rId2"/>
    <p:sldId id="1064" r:id="rId3"/>
    <p:sldId id="1065" r:id="rId4"/>
    <p:sldId id="1067" r:id="rId5"/>
    <p:sldId id="1066" r:id="rId6"/>
    <p:sldId id="1068" r:id="rId7"/>
    <p:sldId id="1062" r:id="rId8"/>
    <p:sldId id="1034" r:id="rId9"/>
    <p:sldId id="992" r:id="rId10"/>
    <p:sldId id="1069" r:id="rId11"/>
    <p:sldId id="1049" r:id="rId12"/>
    <p:sldId id="1050" r:id="rId13"/>
    <p:sldId id="1051" r:id="rId14"/>
    <p:sldId id="1052" r:id="rId15"/>
    <p:sldId id="1031" r:id="rId16"/>
    <p:sldId id="1042" r:id="rId17"/>
    <p:sldId id="301" r:id="rId18"/>
    <p:sldId id="281" r:id="rId19"/>
    <p:sldId id="1079" r:id="rId20"/>
    <p:sldId id="333" r:id="rId21"/>
    <p:sldId id="362" r:id="rId22"/>
    <p:sldId id="363" r:id="rId23"/>
    <p:sldId id="364" r:id="rId24"/>
    <p:sldId id="365" r:id="rId25"/>
    <p:sldId id="10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B1CA"/>
    <a:srgbClr val="57C2BF"/>
    <a:srgbClr val="6EA7CB"/>
    <a:srgbClr val="5EBDC2"/>
    <a:srgbClr val="FEFEFE"/>
    <a:srgbClr val="010101"/>
    <a:srgbClr val="0B1412"/>
    <a:srgbClr val="021113"/>
    <a:srgbClr val="F0F2F5"/>
    <a:srgbClr val="F8FA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34" autoAdjust="0"/>
    <p:restoredTop sz="94774" autoAdjust="0"/>
  </p:normalViewPr>
  <p:slideViewPr>
    <p:cSldViewPr snapToGrid="0" snapToObjects="1">
      <p:cViewPr>
        <p:scale>
          <a:sx n="66" d="100"/>
          <a:sy n="66" d="100"/>
        </p:scale>
        <p:origin x="858" y="42"/>
      </p:cViewPr>
      <p:guideLst/>
    </p:cSldViewPr>
  </p:slideViewPr>
  <p:notesTextViewPr>
    <p:cViewPr>
      <p:scale>
        <a:sx n="150" d="100"/>
        <a:sy n="150" d="100"/>
      </p:scale>
      <p:origin x="0" y="0"/>
    </p:cViewPr>
  </p:notesTextViewPr>
  <p:sorterViewPr>
    <p:cViewPr>
      <p:scale>
        <a:sx n="58" d="100"/>
        <a:sy n="58" d="100"/>
      </p:scale>
      <p:origin x="0" y="0"/>
    </p:cViewPr>
  </p:sorterViewPr>
  <p:notesViewPr>
    <p:cSldViewPr snapToGrid="0" snapToObjects="1" showGuides="1">
      <p:cViewPr varScale="1">
        <p:scale>
          <a:sx n="57" d="100"/>
          <a:sy n="57" d="100"/>
        </p:scale>
        <p:origin x="2754"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D4DFA9-38CF-7D4C-9EB4-7A6A0A01A9C5}" type="datetimeFigureOut">
              <a:rPr lang="en-US" smtClean="0"/>
              <a:t>10/18/2023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8C5D27-E275-914C-B9A8-807C55B0069F}" type="slidenum">
              <a:rPr lang="en-US" smtClean="0"/>
              <a:t>‹Nº›</a:t>
            </a:fld>
            <a:endParaRPr lang="en-US"/>
          </a:p>
        </p:txBody>
      </p:sp>
    </p:spTree>
    <p:extLst>
      <p:ext uri="{BB962C8B-B14F-4D97-AF65-F5344CB8AC3E}">
        <p14:creationId xmlns:p14="http://schemas.microsoft.com/office/powerpoint/2010/main" val="48029849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9CB90-614C-5144-87C1-67812BEDF5FB}"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E7EC0-9BE3-5541-9D76-7DE32A6C9D42}" type="slidenum">
              <a:rPr lang="en-US" smtClean="0"/>
              <a:t>‹Nº›</a:t>
            </a:fld>
            <a:endParaRPr lang="en-US"/>
          </a:p>
        </p:txBody>
      </p:sp>
    </p:spTree>
    <p:extLst>
      <p:ext uri="{BB962C8B-B14F-4D97-AF65-F5344CB8AC3E}">
        <p14:creationId xmlns:p14="http://schemas.microsoft.com/office/powerpoint/2010/main" val="200110054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solidFill>
                  <a:srgbClr val="8A529B"/>
                </a:solidFill>
              </a:rPr>
              <a:t>slidesppt.net</a:t>
            </a:r>
          </a:p>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endParaRPr lang="en-US"/>
          </a:p>
        </p:txBody>
      </p:sp>
      <p:sp>
        <p:nvSpPr>
          <p:cNvPr id="6" name="Marcador de número de diapositiva 5"/>
          <p:cNvSpPr>
            <a:spLocks noGrp="1"/>
          </p:cNvSpPr>
          <p:nvPr>
            <p:ph type="sldNum" sz="quarter" idx="5"/>
          </p:nvPr>
        </p:nvSpPr>
        <p:spPr/>
        <p:txBody>
          <a:bodyPr/>
          <a:lstStyle/>
          <a:p>
            <a:fld id="{B36E7EC0-9BE3-5541-9D76-7DE32A6C9D42}" type="slidenum">
              <a:rPr lang="en-US" smtClean="0"/>
              <a:t>1</a:t>
            </a:fld>
            <a:endParaRPr lang="en-US"/>
          </a:p>
        </p:txBody>
      </p:sp>
    </p:spTree>
    <p:extLst>
      <p:ext uri="{BB962C8B-B14F-4D97-AF65-F5344CB8AC3E}">
        <p14:creationId xmlns:p14="http://schemas.microsoft.com/office/powerpoint/2010/main" val="234043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solidFill>
                  <a:srgbClr val="8A529B"/>
                </a:solidFill>
              </a:rPr>
              <a:t>slidesppt.net</a:t>
            </a:r>
          </a:p>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endParaRPr lang="en-US"/>
          </a:p>
        </p:txBody>
      </p:sp>
      <p:sp>
        <p:nvSpPr>
          <p:cNvPr id="6" name="Marcador de número de diapositiva 5"/>
          <p:cNvSpPr>
            <a:spLocks noGrp="1"/>
          </p:cNvSpPr>
          <p:nvPr>
            <p:ph type="sldNum" sz="quarter" idx="5"/>
          </p:nvPr>
        </p:nvSpPr>
        <p:spPr/>
        <p:txBody>
          <a:bodyPr/>
          <a:lstStyle/>
          <a:p>
            <a:fld id="{B36E7EC0-9BE3-5541-9D76-7DE32A6C9D42}" type="slidenum">
              <a:rPr lang="en-US" smtClean="0"/>
              <a:t>16</a:t>
            </a:fld>
            <a:endParaRPr lang="en-US"/>
          </a:p>
        </p:txBody>
      </p:sp>
    </p:spTree>
    <p:extLst>
      <p:ext uri="{BB962C8B-B14F-4D97-AF65-F5344CB8AC3E}">
        <p14:creationId xmlns:p14="http://schemas.microsoft.com/office/powerpoint/2010/main" val="393347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a:t>slidesppt.net</a:t>
            </a:r>
          </a:p>
        </p:txBody>
      </p:sp>
      <p:sp>
        <p:nvSpPr>
          <p:cNvPr id="4" name="Marcador de número de diapositiva 3"/>
          <p:cNvSpPr>
            <a:spLocks noGrp="1"/>
          </p:cNvSpPr>
          <p:nvPr>
            <p:ph type="sldNum" sz="quarter" idx="5"/>
          </p:nvPr>
        </p:nvSpPr>
        <p:spPr/>
        <p:txBody>
          <a:bodyPr/>
          <a:lstStyle/>
          <a:p>
            <a:fld id="{C288AF8B-FBF2-42A5-8FE3-1581FC2B8750}" type="slidenum">
              <a:rPr lang="es-PE" smtClean="0"/>
              <a:t>17</a:t>
            </a:fld>
            <a:endParaRPr lang="es-PE"/>
          </a:p>
        </p:txBody>
      </p:sp>
    </p:spTree>
    <p:extLst>
      <p:ext uri="{BB962C8B-B14F-4D97-AF65-F5344CB8AC3E}">
        <p14:creationId xmlns:p14="http://schemas.microsoft.com/office/powerpoint/2010/main" val="72997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8c901f3876_0_1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8c901f3876_0_1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solidFill>
                  <a:srgbClr val="8A529B"/>
                </a:solidFill>
              </a:rPr>
              <a:t>slidesppt.net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98807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F477C99-2DB2-403A-9104-EFC4A8679097}"/>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A8100563-6BD0-4AF4-9127-E85EB26E2AD7}"/>
              </a:ext>
            </a:extLst>
          </p:cNvPr>
          <p:cNvSpPr txBox="1">
            <a:spLocks noGrp="1"/>
          </p:cNvSpPr>
          <p:nvPr>
            <p:ph type="body" sz="quarter" idx="1"/>
          </p:nvPr>
        </p:nvSpPr>
        <p:spPr/>
        <p:txBody>
          <a:bodyPr/>
          <a:lstStyle/>
          <a:p>
            <a:endParaRPr lang="LID4096"/>
          </a:p>
        </p:txBody>
      </p:sp>
    </p:spTree>
    <p:extLst>
      <p:ext uri="{BB962C8B-B14F-4D97-AF65-F5344CB8AC3E}">
        <p14:creationId xmlns:p14="http://schemas.microsoft.com/office/powerpoint/2010/main" val="3999355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PE" dirty="0">
                <a:solidFill>
                  <a:srgbClr val="8A529B"/>
                </a:solidFill>
              </a:rPr>
              <a:t>slidesppt.net</a:t>
            </a:r>
          </a:p>
          <a:p>
            <a:pPr marL="158750" indent="0">
              <a:buNone/>
            </a:pPr>
            <a:endParaRPr lang="es-PE" dirty="0"/>
          </a:p>
        </p:txBody>
      </p:sp>
    </p:spTree>
    <p:extLst>
      <p:ext uri="{BB962C8B-B14F-4D97-AF65-F5344CB8AC3E}">
        <p14:creationId xmlns:p14="http://schemas.microsoft.com/office/powerpoint/2010/main" val="4183295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solidFill>
                  <a:srgbClr val="8A529B"/>
                </a:solidFill>
              </a:rPr>
              <a:t>slidesppt.net</a:t>
            </a:r>
          </a:p>
          <a:p>
            <a:endParaRPr lang="es-ES" dirty="0"/>
          </a:p>
        </p:txBody>
      </p:sp>
      <p:sp>
        <p:nvSpPr>
          <p:cNvPr id="4" name="Marcador de número de diapositiva 3"/>
          <p:cNvSpPr>
            <a:spLocks noGrp="1"/>
          </p:cNvSpPr>
          <p:nvPr>
            <p:ph type="sldNum" sz="quarter" idx="5"/>
          </p:nvPr>
        </p:nvSpPr>
        <p:spPr/>
        <p:txBody>
          <a:bodyPr/>
          <a:lstStyle/>
          <a:p>
            <a:fld id="{97253F44-0F92-4F89-B992-BAEBC5634495}" type="slidenum">
              <a:rPr lang="en-US" smtClean="0"/>
              <a:t>21</a:t>
            </a:fld>
            <a:endParaRPr lang="en-US"/>
          </a:p>
        </p:txBody>
      </p:sp>
    </p:spTree>
    <p:extLst>
      <p:ext uri="{BB962C8B-B14F-4D97-AF65-F5344CB8AC3E}">
        <p14:creationId xmlns:p14="http://schemas.microsoft.com/office/powerpoint/2010/main" val="2760767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PE" dirty="0">
                <a:solidFill>
                  <a:srgbClr val="8A529B"/>
                </a:solidFill>
              </a:rPr>
              <a:t>slidesppt.net</a:t>
            </a:r>
          </a:p>
          <a:p>
            <a:pPr marL="158750" indent="0">
              <a:buNone/>
            </a:pPr>
            <a:endParaRPr lang="es-PE" dirty="0"/>
          </a:p>
        </p:txBody>
      </p:sp>
    </p:spTree>
    <p:extLst>
      <p:ext uri="{BB962C8B-B14F-4D97-AF65-F5344CB8AC3E}">
        <p14:creationId xmlns:p14="http://schemas.microsoft.com/office/powerpoint/2010/main" val="2649938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solidFill>
                  <a:srgbClr val="8A529B"/>
                </a:solidFill>
              </a:rPr>
              <a:t>slidesppt.net</a:t>
            </a:r>
          </a:p>
          <a:p>
            <a:endParaRPr lang="es-ES" dirty="0"/>
          </a:p>
        </p:txBody>
      </p:sp>
      <p:sp>
        <p:nvSpPr>
          <p:cNvPr id="4" name="Marcador de número de diapositiva 3"/>
          <p:cNvSpPr>
            <a:spLocks noGrp="1"/>
          </p:cNvSpPr>
          <p:nvPr>
            <p:ph type="sldNum" sz="quarter" idx="5"/>
          </p:nvPr>
        </p:nvSpPr>
        <p:spPr/>
        <p:txBody>
          <a:bodyPr/>
          <a:lstStyle/>
          <a:p>
            <a:fld id="{97253F44-0F92-4F89-B992-BAEBC5634495}" type="slidenum">
              <a:rPr lang="en-US" smtClean="0"/>
              <a:t>23</a:t>
            </a:fld>
            <a:endParaRPr lang="en-US"/>
          </a:p>
        </p:txBody>
      </p:sp>
    </p:spTree>
    <p:extLst>
      <p:ext uri="{BB962C8B-B14F-4D97-AF65-F5344CB8AC3E}">
        <p14:creationId xmlns:p14="http://schemas.microsoft.com/office/powerpoint/2010/main" val="3385823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PE" dirty="0">
                <a:solidFill>
                  <a:srgbClr val="8A529B"/>
                </a:solidFill>
              </a:rPr>
              <a:t>slidesppt.net</a:t>
            </a:r>
          </a:p>
          <a:p>
            <a:pPr marL="158750" indent="0">
              <a:buNone/>
            </a:pPr>
            <a:endParaRPr lang="es-PE" dirty="0"/>
          </a:p>
        </p:txBody>
      </p:sp>
    </p:spTree>
    <p:extLst>
      <p:ext uri="{BB962C8B-B14F-4D97-AF65-F5344CB8AC3E}">
        <p14:creationId xmlns:p14="http://schemas.microsoft.com/office/powerpoint/2010/main" val="3159740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F9AAA8C-C79F-4A6C-8340-F3A75823D84A}"/>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A7A2464C-1C2E-4F17-8483-D5A747B5EE40}"/>
              </a:ext>
            </a:extLst>
          </p:cNvPr>
          <p:cNvSpPr txBox="1">
            <a:spLocks noGrp="1"/>
          </p:cNvSpPr>
          <p:nvPr>
            <p:ph type="body" sz="quarter" idx="1"/>
          </p:nvPr>
        </p:nvSpPr>
        <p:spPr/>
        <p:txBody>
          <a:bodyPr/>
          <a:lstStyle/>
          <a:p>
            <a:endParaRPr lang="LID4096"/>
          </a:p>
        </p:txBody>
      </p:sp>
    </p:spTree>
    <p:extLst>
      <p:ext uri="{BB962C8B-B14F-4D97-AF65-F5344CB8AC3E}">
        <p14:creationId xmlns:p14="http://schemas.microsoft.com/office/powerpoint/2010/main" val="425710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solidFill>
                  <a:srgbClr val="8A529B"/>
                </a:solidFill>
              </a:rPr>
              <a:t>slidesppt.net</a:t>
            </a:r>
          </a:p>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endParaRPr lang="en-US"/>
          </a:p>
        </p:txBody>
      </p:sp>
      <p:sp>
        <p:nvSpPr>
          <p:cNvPr id="6" name="Marcador de número de diapositiva 5"/>
          <p:cNvSpPr>
            <a:spLocks noGrp="1"/>
          </p:cNvSpPr>
          <p:nvPr>
            <p:ph type="sldNum" sz="quarter" idx="5"/>
          </p:nvPr>
        </p:nvSpPr>
        <p:spPr/>
        <p:txBody>
          <a:bodyPr/>
          <a:lstStyle/>
          <a:p>
            <a:fld id="{B36E7EC0-9BE3-5541-9D76-7DE32A6C9D42}" type="slidenum">
              <a:rPr lang="en-US" smtClean="0"/>
              <a:t>3</a:t>
            </a:fld>
            <a:endParaRPr lang="en-US"/>
          </a:p>
        </p:txBody>
      </p:sp>
    </p:spTree>
    <p:extLst>
      <p:ext uri="{BB962C8B-B14F-4D97-AF65-F5344CB8AC3E}">
        <p14:creationId xmlns:p14="http://schemas.microsoft.com/office/powerpoint/2010/main" val="65390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solidFill>
                  <a:srgbClr val="8A529B"/>
                </a:solidFill>
              </a:rPr>
              <a:t>slidesppt.net</a:t>
            </a:r>
          </a:p>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endParaRPr lang="en-US"/>
          </a:p>
        </p:txBody>
      </p:sp>
      <p:sp>
        <p:nvSpPr>
          <p:cNvPr id="6" name="Marcador de número de diapositiva 5"/>
          <p:cNvSpPr>
            <a:spLocks noGrp="1"/>
          </p:cNvSpPr>
          <p:nvPr>
            <p:ph type="sldNum" sz="quarter" idx="5"/>
          </p:nvPr>
        </p:nvSpPr>
        <p:spPr/>
        <p:txBody>
          <a:bodyPr/>
          <a:lstStyle/>
          <a:p>
            <a:fld id="{B36E7EC0-9BE3-5541-9D76-7DE32A6C9D42}" type="slidenum">
              <a:rPr lang="en-US" smtClean="0"/>
              <a:t>5</a:t>
            </a:fld>
            <a:endParaRPr lang="en-US"/>
          </a:p>
        </p:txBody>
      </p:sp>
    </p:spTree>
    <p:extLst>
      <p:ext uri="{BB962C8B-B14F-4D97-AF65-F5344CB8AC3E}">
        <p14:creationId xmlns:p14="http://schemas.microsoft.com/office/powerpoint/2010/main" val="296014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solidFill>
                  <a:srgbClr val="8A529B"/>
                </a:solidFill>
              </a:rPr>
              <a:t>slidesppt.net</a:t>
            </a:r>
          </a:p>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endParaRPr lang="en-US"/>
          </a:p>
        </p:txBody>
      </p:sp>
      <p:sp>
        <p:nvSpPr>
          <p:cNvPr id="6" name="Marcador de número de diapositiva 5"/>
          <p:cNvSpPr>
            <a:spLocks noGrp="1"/>
          </p:cNvSpPr>
          <p:nvPr>
            <p:ph type="sldNum" sz="quarter" idx="5"/>
          </p:nvPr>
        </p:nvSpPr>
        <p:spPr/>
        <p:txBody>
          <a:bodyPr/>
          <a:lstStyle/>
          <a:p>
            <a:fld id="{B36E7EC0-9BE3-5541-9D76-7DE32A6C9D42}" type="slidenum">
              <a:rPr lang="en-US" smtClean="0"/>
              <a:t>7</a:t>
            </a:fld>
            <a:endParaRPr lang="en-US"/>
          </a:p>
        </p:txBody>
      </p:sp>
    </p:spTree>
    <p:extLst>
      <p:ext uri="{BB962C8B-B14F-4D97-AF65-F5344CB8AC3E}">
        <p14:creationId xmlns:p14="http://schemas.microsoft.com/office/powerpoint/2010/main" val="902981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solidFill>
                  <a:srgbClr val="8A529B"/>
                </a:solidFill>
              </a:rPr>
              <a:t>slidesppt.net</a:t>
            </a:r>
          </a:p>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endParaRPr lang="en-US"/>
          </a:p>
        </p:txBody>
      </p:sp>
      <p:sp>
        <p:nvSpPr>
          <p:cNvPr id="6" name="Marcador de número de diapositiva 5"/>
          <p:cNvSpPr>
            <a:spLocks noGrp="1"/>
          </p:cNvSpPr>
          <p:nvPr>
            <p:ph type="sldNum" sz="quarter" idx="5"/>
          </p:nvPr>
        </p:nvSpPr>
        <p:spPr/>
        <p:txBody>
          <a:bodyPr/>
          <a:lstStyle/>
          <a:p>
            <a:fld id="{B36E7EC0-9BE3-5541-9D76-7DE32A6C9D42}" type="slidenum">
              <a:rPr lang="en-US" smtClean="0"/>
              <a:t>9</a:t>
            </a:fld>
            <a:endParaRPr lang="en-US"/>
          </a:p>
        </p:txBody>
      </p:sp>
    </p:spTree>
    <p:extLst>
      <p:ext uri="{BB962C8B-B14F-4D97-AF65-F5344CB8AC3E}">
        <p14:creationId xmlns:p14="http://schemas.microsoft.com/office/powerpoint/2010/main" val="3649030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solidFill>
                  <a:srgbClr val="8A529B"/>
                </a:solidFill>
              </a:rPr>
              <a:t>slidesppt.net</a:t>
            </a:r>
          </a:p>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endParaRPr lang="en-US"/>
          </a:p>
        </p:txBody>
      </p:sp>
      <p:sp>
        <p:nvSpPr>
          <p:cNvPr id="6" name="Marcador de número de diapositiva 5"/>
          <p:cNvSpPr>
            <a:spLocks noGrp="1"/>
          </p:cNvSpPr>
          <p:nvPr>
            <p:ph type="sldNum" sz="quarter" idx="5"/>
          </p:nvPr>
        </p:nvSpPr>
        <p:spPr/>
        <p:txBody>
          <a:bodyPr/>
          <a:lstStyle/>
          <a:p>
            <a:fld id="{B36E7EC0-9BE3-5541-9D76-7DE32A6C9D42}" type="slidenum">
              <a:rPr lang="en-US" smtClean="0"/>
              <a:t>11</a:t>
            </a:fld>
            <a:endParaRPr lang="en-US"/>
          </a:p>
        </p:txBody>
      </p:sp>
    </p:spTree>
    <p:extLst>
      <p:ext uri="{BB962C8B-B14F-4D97-AF65-F5344CB8AC3E}">
        <p14:creationId xmlns:p14="http://schemas.microsoft.com/office/powerpoint/2010/main" val="413551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solidFill>
                  <a:srgbClr val="8A529B"/>
                </a:solidFill>
              </a:rPr>
              <a:t>slidesppt.net</a:t>
            </a:r>
          </a:p>
          <a:p>
            <a:endParaRPr lang="LID4096"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endParaRPr lang="en-US"/>
          </a:p>
        </p:txBody>
      </p:sp>
      <p:sp>
        <p:nvSpPr>
          <p:cNvPr id="6" name="Marcador de número de diapositiva 5"/>
          <p:cNvSpPr>
            <a:spLocks noGrp="1"/>
          </p:cNvSpPr>
          <p:nvPr>
            <p:ph type="sldNum" sz="quarter" idx="5"/>
          </p:nvPr>
        </p:nvSpPr>
        <p:spPr/>
        <p:txBody>
          <a:bodyPr/>
          <a:lstStyle/>
          <a:p>
            <a:fld id="{B36E7EC0-9BE3-5541-9D76-7DE32A6C9D42}" type="slidenum">
              <a:rPr lang="en-US" smtClean="0"/>
              <a:t>12</a:t>
            </a:fld>
            <a:endParaRPr lang="en-US"/>
          </a:p>
        </p:txBody>
      </p:sp>
    </p:spTree>
    <p:extLst>
      <p:ext uri="{BB962C8B-B14F-4D97-AF65-F5344CB8AC3E}">
        <p14:creationId xmlns:p14="http://schemas.microsoft.com/office/powerpoint/2010/main" val="558496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solidFill>
                  <a:srgbClr val="8A529B"/>
                </a:solidFill>
              </a:rPr>
              <a:t>slidesppt.net</a:t>
            </a:r>
          </a:p>
          <a:p>
            <a:endParaRPr lang="es-PE"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endParaRPr lang="en-US"/>
          </a:p>
        </p:txBody>
      </p:sp>
      <p:sp>
        <p:nvSpPr>
          <p:cNvPr id="6" name="Marcador de número de diapositiva 5"/>
          <p:cNvSpPr>
            <a:spLocks noGrp="1"/>
          </p:cNvSpPr>
          <p:nvPr>
            <p:ph type="sldNum" sz="quarter" idx="5"/>
          </p:nvPr>
        </p:nvSpPr>
        <p:spPr/>
        <p:txBody>
          <a:bodyPr/>
          <a:lstStyle/>
          <a:p>
            <a:fld id="{B36E7EC0-9BE3-5541-9D76-7DE32A6C9D42}" type="slidenum">
              <a:rPr lang="en-US" smtClean="0"/>
              <a:t>13</a:t>
            </a:fld>
            <a:endParaRPr lang="en-US"/>
          </a:p>
        </p:txBody>
      </p:sp>
    </p:spTree>
    <p:extLst>
      <p:ext uri="{BB962C8B-B14F-4D97-AF65-F5344CB8AC3E}">
        <p14:creationId xmlns:p14="http://schemas.microsoft.com/office/powerpoint/2010/main" val="267033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solidFill>
                  <a:srgbClr val="8A529B"/>
                </a:solidFill>
              </a:rPr>
              <a:t>slidesppt.net</a:t>
            </a:r>
          </a:p>
          <a:p>
            <a:endParaRPr lang="LID4096" dirty="0"/>
          </a:p>
        </p:txBody>
      </p:sp>
      <p:sp>
        <p:nvSpPr>
          <p:cNvPr id="4" name="Marcador de encabezado 3"/>
          <p:cNvSpPr>
            <a:spLocks noGrp="1"/>
          </p:cNvSpPr>
          <p:nvPr>
            <p:ph type="hdr" sz="quarter"/>
          </p:nvPr>
        </p:nvSpPr>
        <p:spPr/>
        <p:txBody>
          <a:bodyPr/>
          <a:lstStyle/>
          <a:p>
            <a:endParaRPr lang="en-US"/>
          </a:p>
        </p:txBody>
      </p:sp>
      <p:sp>
        <p:nvSpPr>
          <p:cNvPr id="5" name="Marcador de pie de página 4"/>
          <p:cNvSpPr>
            <a:spLocks noGrp="1"/>
          </p:cNvSpPr>
          <p:nvPr>
            <p:ph type="ftr" sz="quarter" idx="4"/>
          </p:nvPr>
        </p:nvSpPr>
        <p:spPr/>
        <p:txBody>
          <a:bodyPr/>
          <a:lstStyle/>
          <a:p>
            <a:endParaRPr lang="en-US"/>
          </a:p>
        </p:txBody>
      </p:sp>
      <p:sp>
        <p:nvSpPr>
          <p:cNvPr id="6" name="Marcador de número de diapositiva 5"/>
          <p:cNvSpPr>
            <a:spLocks noGrp="1"/>
          </p:cNvSpPr>
          <p:nvPr>
            <p:ph type="sldNum" sz="quarter" idx="5"/>
          </p:nvPr>
        </p:nvSpPr>
        <p:spPr/>
        <p:txBody>
          <a:bodyPr/>
          <a:lstStyle/>
          <a:p>
            <a:fld id="{B36E7EC0-9BE3-5541-9D76-7DE32A6C9D42}" type="slidenum">
              <a:rPr lang="en-US" smtClean="0"/>
              <a:t>14</a:t>
            </a:fld>
            <a:endParaRPr lang="en-US"/>
          </a:p>
        </p:txBody>
      </p:sp>
    </p:spTree>
    <p:extLst>
      <p:ext uri="{BB962C8B-B14F-4D97-AF65-F5344CB8AC3E}">
        <p14:creationId xmlns:p14="http://schemas.microsoft.com/office/powerpoint/2010/main" val="2654941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ctr">
            <a:normAutofit/>
          </a:bodyPr>
          <a:lstStyle>
            <a:lvl1pPr algn="ctr">
              <a:defRPr sz="3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chor="ctr">
            <a:normAutofit/>
          </a:bodyPr>
          <a:lstStyle>
            <a:lvl1pPr marL="0" indent="0" algn="ctr">
              <a:buNone/>
              <a:defRPr sz="9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ECB15-F748-C140-A5C3-CF0090C943BA}" type="slidenum">
              <a:rPr lang="en-US" smtClean="0"/>
              <a:pPr/>
              <a:t>‹Nº›</a:t>
            </a:fld>
            <a:endParaRPr lang="en-US"/>
          </a:p>
        </p:txBody>
      </p:sp>
    </p:spTree>
    <p:extLst>
      <p:ext uri="{BB962C8B-B14F-4D97-AF65-F5344CB8AC3E}">
        <p14:creationId xmlns:p14="http://schemas.microsoft.com/office/powerpoint/2010/main" val="86644683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Pag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1C673CBC-2BF9-4D01-B2F2-FF49F322884A}"/>
              </a:ext>
            </a:extLst>
          </p:cNvPr>
          <p:cNvSpPr>
            <a:spLocks noGrp="1"/>
          </p:cNvSpPr>
          <p:nvPr>
            <p:ph type="pic" sz="quarter" idx="16"/>
          </p:nvPr>
        </p:nvSpPr>
        <p:spPr>
          <a:xfrm>
            <a:off x="0" y="1"/>
            <a:ext cx="12192000" cy="5544979"/>
          </a:xfrm>
          <a:custGeom>
            <a:avLst/>
            <a:gdLst>
              <a:gd name="connsiteX0" fmla="*/ 0 w 12192000"/>
              <a:gd name="connsiteY0" fmla="*/ 0 h 5544979"/>
              <a:gd name="connsiteX1" fmla="*/ 12192000 w 12192000"/>
              <a:gd name="connsiteY1" fmla="*/ 0 h 5544979"/>
              <a:gd name="connsiteX2" fmla="*/ 12192000 w 12192000"/>
              <a:gd name="connsiteY2" fmla="*/ 5544979 h 5544979"/>
              <a:gd name="connsiteX3" fmla="*/ 0 w 12192000"/>
              <a:gd name="connsiteY3" fmla="*/ 5544979 h 5544979"/>
            </a:gdLst>
            <a:ahLst/>
            <a:cxnLst>
              <a:cxn ang="0">
                <a:pos x="connsiteX0" y="connsiteY0"/>
              </a:cxn>
              <a:cxn ang="0">
                <a:pos x="connsiteX1" y="connsiteY1"/>
              </a:cxn>
              <a:cxn ang="0">
                <a:pos x="connsiteX2" y="connsiteY2"/>
              </a:cxn>
              <a:cxn ang="0">
                <a:pos x="connsiteX3" y="connsiteY3"/>
              </a:cxn>
            </a:cxnLst>
            <a:rect l="l" t="t" r="r" b="b"/>
            <a:pathLst>
              <a:path w="12192000" h="5544979">
                <a:moveTo>
                  <a:pt x="0" y="0"/>
                </a:moveTo>
                <a:lnTo>
                  <a:pt x="12192000" y="0"/>
                </a:lnTo>
                <a:lnTo>
                  <a:pt x="12192000" y="5544979"/>
                </a:lnTo>
                <a:lnTo>
                  <a:pt x="0" y="5544979"/>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5029583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_Title P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649CA29-393F-4824-A2DB-3383EB855DCA}"/>
              </a:ext>
            </a:extLst>
          </p:cNvPr>
          <p:cNvSpPr>
            <a:spLocks noGrp="1"/>
          </p:cNvSpPr>
          <p:nvPr>
            <p:ph type="pic" sz="quarter" idx="16"/>
          </p:nvPr>
        </p:nvSpPr>
        <p:spPr>
          <a:xfrm>
            <a:off x="2343150" y="0"/>
            <a:ext cx="3009900" cy="2286000"/>
          </a:xfrm>
          <a:custGeom>
            <a:avLst/>
            <a:gdLst>
              <a:gd name="connsiteX0" fmla="*/ 0 w 3009900"/>
              <a:gd name="connsiteY0" fmla="*/ 0 h 2286000"/>
              <a:gd name="connsiteX1" fmla="*/ 3009900 w 3009900"/>
              <a:gd name="connsiteY1" fmla="*/ 0 h 2286000"/>
              <a:gd name="connsiteX2" fmla="*/ 3009900 w 3009900"/>
              <a:gd name="connsiteY2" fmla="*/ 2286000 h 2286000"/>
              <a:gd name="connsiteX3" fmla="*/ 0 w 30099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009900" h="2286000">
                <a:moveTo>
                  <a:pt x="0" y="0"/>
                </a:moveTo>
                <a:lnTo>
                  <a:pt x="3009900" y="0"/>
                </a:lnTo>
                <a:lnTo>
                  <a:pt x="3009900" y="2286000"/>
                </a:lnTo>
                <a:lnTo>
                  <a:pt x="0" y="2286000"/>
                </a:lnTo>
                <a:close/>
              </a:path>
            </a:pathLst>
          </a:custGeom>
        </p:spPr>
        <p:txBody>
          <a:bodyPr wrap="square" anchor="ctr">
            <a:noAutofit/>
          </a:bodyPr>
          <a:lstStyle>
            <a:lvl1pPr marL="0" indent="0" algn="ctr">
              <a:buNone/>
              <a:defRPr sz="1200"/>
            </a:lvl1pPr>
          </a:lstStyle>
          <a:p>
            <a:endParaRPr lang="en-US" dirty="0"/>
          </a:p>
        </p:txBody>
      </p:sp>
      <p:sp>
        <p:nvSpPr>
          <p:cNvPr id="8" name="Picture Placeholder 7">
            <a:extLst>
              <a:ext uri="{FF2B5EF4-FFF2-40B4-BE49-F238E27FC236}">
                <a16:creationId xmlns:a16="http://schemas.microsoft.com/office/drawing/2014/main" id="{FEF9BC96-5016-46DD-B5F0-14B327D9CD43}"/>
              </a:ext>
            </a:extLst>
          </p:cNvPr>
          <p:cNvSpPr>
            <a:spLocks noGrp="1"/>
          </p:cNvSpPr>
          <p:nvPr>
            <p:ph type="pic" sz="quarter" idx="17"/>
          </p:nvPr>
        </p:nvSpPr>
        <p:spPr>
          <a:xfrm>
            <a:off x="2343150" y="2286000"/>
            <a:ext cx="3009900" cy="2286000"/>
          </a:xfrm>
          <a:custGeom>
            <a:avLst/>
            <a:gdLst>
              <a:gd name="connsiteX0" fmla="*/ 0 w 3009900"/>
              <a:gd name="connsiteY0" fmla="*/ 0 h 2286000"/>
              <a:gd name="connsiteX1" fmla="*/ 3009900 w 3009900"/>
              <a:gd name="connsiteY1" fmla="*/ 0 h 2286000"/>
              <a:gd name="connsiteX2" fmla="*/ 3009900 w 3009900"/>
              <a:gd name="connsiteY2" fmla="*/ 2286000 h 2286000"/>
              <a:gd name="connsiteX3" fmla="*/ 0 w 30099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009900" h="2286000">
                <a:moveTo>
                  <a:pt x="0" y="0"/>
                </a:moveTo>
                <a:lnTo>
                  <a:pt x="3009900" y="0"/>
                </a:lnTo>
                <a:lnTo>
                  <a:pt x="3009900" y="2286000"/>
                </a:lnTo>
                <a:lnTo>
                  <a:pt x="0" y="2286000"/>
                </a:lnTo>
                <a:close/>
              </a:path>
            </a:pathLst>
          </a:custGeom>
        </p:spPr>
        <p:txBody>
          <a:bodyPr wrap="square" anchor="ctr">
            <a:noAutofit/>
          </a:bodyPr>
          <a:lstStyle>
            <a:lvl1pPr marL="0" indent="0" algn="ctr">
              <a:buNone/>
              <a:defRPr sz="1200"/>
            </a:lvl1pPr>
          </a:lstStyle>
          <a:p>
            <a:endParaRPr lang="en-US" dirty="0"/>
          </a:p>
        </p:txBody>
      </p:sp>
      <p:sp>
        <p:nvSpPr>
          <p:cNvPr id="10" name="Picture Placeholder 9">
            <a:extLst>
              <a:ext uri="{FF2B5EF4-FFF2-40B4-BE49-F238E27FC236}">
                <a16:creationId xmlns:a16="http://schemas.microsoft.com/office/drawing/2014/main" id="{EA6B7B4F-7B89-42D8-BB7B-11446D8CEC41}"/>
              </a:ext>
            </a:extLst>
          </p:cNvPr>
          <p:cNvSpPr>
            <a:spLocks noGrp="1"/>
          </p:cNvSpPr>
          <p:nvPr>
            <p:ph type="pic" sz="quarter" idx="18"/>
          </p:nvPr>
        </p:nvSpPr>
        <p:spPr>
          <a:xfrm>
            <a:off x="2343150" y="4572000"/>
            <a:ext cx="3009900" cy="2286000"/>
          </a:xfrm>
          <a:custGeom>
            <a:avLst/>
            <a:gdLst>
              <a:gd name="connsiteX0" fmla="*/ 0 w 3009900"/>
              <a:gd name="connsiteY0" fmla="*/ 0 h 2286000"/>
              <a:gd name="connsiteX1" fmla="*/ 3009900 w 3009900"/>
              <a:gd name="connsiteY1" fmla="*/ 0 h 2286000"/>
              <a:gd name="connsiteX2" fmla="*/ 3009900 w 3009900"/>
              <a:gd name="connsiteY2" fmla="*/ 2286000 h 2286000"/>
              <a:gd name="connsiteX3" fmla="*/ 0 w 30099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3009900" h="2286000">
                <a:moveTo>
                  <a:pt x="0" y="0"/>
                </a:moveTo>
                <a:lnTo>
                  <a:pt x="3009900" y="0"/>
                </a:lnTo>
                <a:lnTo>
                  <a:pt x="3009900" y="2286000"/>
                </a:lnTo>
                <a:lnTo>
                  <a:pt x="0" y="228600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2028550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Title Pag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3C391DED-31D4-4B61-ACC8-B4172207F35A}"/>
              </a:ext>
            </a:extLst>
          </p:cNvPr>
          <p:cNvSpPr>
            <a:spLocks noGrp="1"/>
          </p:cNvSpPr>
          <p:nvPr>
            <p:ph type="pic" sz="quarter" idx="16"/>
          </p:nvPr>
        </p:nvSpPr>
        <p:spPr>
          <a:xfrm>
            <a:off x="533399" y="3429000"/>
            <a:ext cx="11125202" cy="2895600"/>
          </a:xfrm>
          <a:custGeom>
            <a:avLst/>
            <a:gdLst>
              <a:gd name="connsiteX0" fmla="*/ 0 w 11125202"/>
              <a:gd name="connsiteY0" fmla="*/ 0 h 2895600"/>
              <a:gd name="connsiteX1" fmla="*/ 11125202 w 11125202"/>
              <a:gd name="connsiteY1" fmla="*/ 0 h 2895600"/>
              <a:gd name="connsiteX2" fmla="*/ 11125202 w 11125202"/>
              <a:gd name="connsiteY2" fmla="*/ 2895600 h 2895600"/>
              <a:gd name="connsiteX3" fmla="*/ 0 w 11125202"/>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1125202" h="2895600">
                <a:moveTo>
                  <a:pt x="0" y="0"/>
                </a:moveTo>
                <a:lnTo>
                  <a:pt x="11125202" y="0"/>
                </a:lnTo>
                <a:lnTo>
                  <a:pt x="11125202" y="2895600"/>
                </a:lnTo>
                <a:lnTo>
                  <a:pt x="0" y="289560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8080710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P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2C7BA27-808A-4722-B830-746592695DBA}"/>
              </a:ext>
            </a:extLst>
          </p:cNvPr>
          <p:cNvSpPr>
            <a:spLocks noGrp="1"/>
          </p:cNvSpPr>
          <p:nvPr>
            <p:ph type="pic" sz="quarter" idx="16"/>
          </p:nvPr>
        </p:nvSpPr>
        <p:spPr>
          <a:xfrm>
            <a:off x="1008541" y="3676446"/>
            <a:ext cx="10174918" cy="1998639"/>
          </a:xfrm>
          <a:custGeom>
            <a:avLst/>
            <a:gdLst>
              <a:gd name="connsiteX0" fmla="*/ 0 w 10174918"/>
              <a:gd name="connsiteY0" fmla="*/ 1059596 h 1998639"/>
              <a:gd name="connsiteX1" fmla="*/ 1886859 w 10174918"/>
              <a:gd name="connsiteY1" fmla="*/ 1059596 h 1998639"/>
              <a:gd name="connsiteX2" fmla="*/ 1886859 w 10174918"/>
              <a:gd name="connsiteY2" fmla="*/ 1998639 h 1998639"/>
              <a:gd name="connsiteX3" fmla="*/ 0 w 10174918"/>
              <a:gd name="connsiteY3" fmla="*/ 1998639 h 1998639"/>
              <a:gd name="connsiteX4" fmla="*/ 6216045 w 10174918"/>
              <a:gd name="connsiteY4" fmla="*/ 911548 h 1998639"/>
              <a:gd name="connsiteX5" fmla="*/ 8102903 w 10174918"/>
              <a:gd name="connsiteY5" fmla="*/ 911548 h 1998639"/>
              <a:gd name="connsiteX6" fmla="*/ 8102903 w 10174918"/>
              <a:gd name="connsiteY6" fmla="*/ 1998639 h 1998639"/>
              <a:gd name="connsiteX7" fmla="*/ 6216045 w 10174918"/>
              <a:gd name="connsiteY7" fmla="*/ 1998639 h 1998639"/>
              <a:gd name="connsiteX8" fmla="*/ 8288060 w 10174918"/>
              <a:gd name="connsiteY8" fmla="*/ 463176 h 1998639"/>
              <a:gd name="connsiteX9" fmla="*/ 10174918 w 10174918"/>
              <a:gd name="connsiteY9" fmla="*/ 463176 h 1998639"/>
              <a:gd name="connsiteX10" fmla="*/ 10174918 w 10174918"/>
              <a:gd name="connsiteY10" fmla="*/ 1998638 h 1998639"/>
              <a:gd name="connsiteX11" fmla="*/ 8288060 w 10174918"/>
              <a:gd name="connsiteY11" fmla="*/ 1998638 h 1998639"/>
              <a:gd name="connsiteX12" fmla="*/ 2072015 w 10174918"/>
              <a:gd name="connsiteY12" fmla="*/ 463176 h 1998639"/>
              <a:gd name="connsiteX13" fmla="*/ 3958873 w 10174918"/>
              <a:gd name="connsiteY13" fmla="*/ 463176 h 1998639"/>
              <a:gd name="connsiteX14" fmla="*/ 3958873 w 10174918"/>
              <a:gd name="connsiteY14" fmla="*/ 1998638 h 1998639"/>
              <a:gd name="connsiteX15" fmla="*/ 2072015 w 10174918"/>
              <a:gd name="connsiteY15" fmla="*/ 1998638 h 1998639"/>
              <a:gd name="connsiteX16" fmla="*/ 4144030 w 10174918"/>
              <a:gd name="connsiteY16" fmla="*/ 0 h 1998639"/>
              <a:gd name="connsiteX17" fmla="*/ 6030888 w 10174918"/>
              <a:gd name="connsiteY17" fmla="*/ 0 h 1998639"/>
              <a:gd name="connsiteX18" fmla="*/ 6030888 w 10174918"/>
              <a:gd name="connsiteY18" fmla="*/ 1998639 h 1998639"/>
              <a:gd name="connsiteX19" fmla="*/ 4144030 w 10174918"/>
              <a:gd name="connsiteY19" fmla="*/ 1998639 h 199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74918" h="1998639">
                <a:moveTo>
                  <a:pt x="0" y="1059596"/>
                </a:moveTo>
                <a:lnTo>
                  <a:pt x="1886859" y="1059596"/>
                </a:lnTo>
                <a:lnTo>
                  <a:pt x="1886859" y="1998639"/>
                </a:lnTo>
                <a:lnTo>
                  <a:pt x="0" y="1998639"/>
                </a:lnTo>
                <a:close/>
                <a:moveTo>
                  <a:pt x="6216045" y="911548"/>
                </a:moveTo>
                <a:lnTo>
                  <a:pt x="8102903" y="911548"/>
                </a:lnTo>
                <a:lnTo>
                  <a:pt x="8102903" y="1998639"/>
                </a:lnTo>
                <a:lnTo>
                  <a:pt x="6216045" y="1998639"/>
                </a:lnTo>
                <a:close/>
                <a:moveTo>
                  <a:pt x="8288060" y="463176"/>
                </a:moveTo>
                <a:lnTo>
                  <a:pt x="10174918" y="463176"/>
                </a:lnTo>
                <a:lnTo>
                  <a:pt x="10174918" y="1998638"/>
                </a:lnTo>
                <a:lnTo>
                  <a:pt x="8288060" y="1998638"/>
                </a:lnTo>
                <a:close/>
                <a:moveTo>
                  <a:pt x="2072015" y="463176"/>
                </a:moveTo>
                <a:lnTo>
                  <a:pt x="3958873" y="463176"/>
                </a:lnTo>
                <a:lnTo>
                  <a:pt x="3958873" y="1998638"/>
                </a:lnTo>
                <a:lnTo>
                  <a:pt x="2072015" y="1998638"/>
                </a:lnTo>
                <a:close/>
                <a:moveTo>
                  <a:pt x="4144030" y="0"/>
                </a:moveTo>
                <a:lnTo>
                  <a:pt x="6030888" y="0"/>
                </a:lnTo>
                <a:lnTo>
                  <a:pt x="6030888" y="1998639"/>
                </a:lnTo>
                <a:lnTo>
                  <a:pt x="4144030" y="1998639"/>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3571403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Title P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EA2F6DF-408C-4F31-A948-352305EE5656}"/>
              </a:ext>
            </a:extLst>
          </p:cNvPr>
          <p:cNvSpPr>
            <a:spLocks noGrp="1"/>
          </p:cNvSpPr>
          <p:nvPr>
            <p:ph type="pic" sz="quarter" idx="16"/>
          </p:nvPr>
        </p:nvSpPr>
        <p:spPr>
          <a:xfrm>
            <a:off x="4994247" y="3583445"/>
            <a:ext cx="2203506" cy="2203506"/>
          </a:xfrm>
          <a:custGeom>
            <a:avLst/>
            <a:gdLst>
              <a:gd name="connsiteX0" fmla="*/ 1101753 w 2203506"/>
              <a:gd name="connsiteY0" fmla="*/ 0 h 2203506"/>
              <a:gd name="connsiteX1" fmla="*/ 2203506 w 2203506"/>
              <a:gd name="connsiteY1" fmla="*/ 1101753 h 2203506"/>
              <a:gd name="connsiteX2" fmla="*/ 1101753 w 2203506"/>
              <a:gd name="connsiteY2" fmla="*/ 2203506 h 2203506"/>
              <a:gd name="connsiteX3" fmla="*/ 0 w 2203506"/>
              <a:gd name="connsiteY3" fmla="*/ 1101753 h 2203506"/>
              <a:gd name="connsiteX4" fmla="*/ 1101753 w 2203506"/>
              <a:gd name="connsiteY4" fmla="*/ 0 h 2203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506" h="2203506">
                <a:moveTo>
                  <a:pt x="1101753" y="0"/>
                </a:moveTo>
                <a:cubicBezTo>
                  <a:pt x="1710234" y="0"/>
                  <a:pt x="2203506" y="493272"/>
                  <a:pt x="2203506" y="1101753"/>
                </a:cubicBezTo>
                <a:cubicBezTo>
                  <a:pt x="2203506" y="1710234"/>
                  <a:pt x="1710234" y="2203506"/>
                  <a:pt x="1101753" y="2203506"/>
                </a:cubicBezTo>
                <a:cubicBezTo>
                  <a:pt x="493272" y="2203506"/>
                  <a:pt x="0" y="1710234"/>
                  <a:pt x="0" y="1101753"/>
                </a:cubicBezTo>
                <a:cubicBezTo>
                  <a:pt x="0" y="493272"/>
                  <a:pt x="493272" y="0"/>
                  <a:pt x="1101753" y="0"/>
                </a:cubicBezTo>
                <a:close/>
              </a:path>
            </a:pathLst>
          </a:custGeom>
        </p:spPr>
        <p:txBody>
          <a:bodyPr wrap="square" anchor="ctr">
            <a:noAutofit/>
          </a:bodyPr>
          <a:lstStyle>
            <a:lvl1pPr marL="0" indent="0" algn="ctr">
              <a:buNone/>
              <a:defRPr sz="1200"/>
            </a:lvl1pPr>
          </a:lstStyle>
          <a:p>
            <a:endParaRPr lang="en-US" dirty="0"/>
          </a:p>
        </p:txBody>
      </p:sp>
      <p:sp>
        <p:nvSpPr>
          <p:cNvPr id="8" name="Picture Placeholder 7">
            <a:extLst>
              <a:ext uri="{FF2B5EF4-FFF2-40B4-BE49-F238E27FC236}">
                <a16:creationId xmlns:a16="http://schemas.microsoft.com/office/drawing/2014/main" id="{6031FCA5-BE3C-4309-A588-536E94BE74F7}"/>
              </a:ext>
            </a:extLst>
          </p:cNvPr>
          <p:cNvSpPr>
            <a:spLocks noGrp="1"/>
          </p:cNvSpPr>
          <p:nvPr>
            <p:ph type="pic" sz="quarter" idx="15"/>
          </p:nvPr>
        </p:nvSpPr>
        <p:spPr>
          <a:xfrm>
            <a:off x="4994247" y="1071048"/>
            <a:ext cx="2203506" cy="2203506"/>
          </a:xfrm>
          <a:custGeom>
            <a:avLst/>
            <a:gdLst>
              <a:gd name="connsiteX0" fmla="*/ 1101753 w 2203506"/>
              <a:gd name="connsiteY0" fmla="*/ 0 h 2203506"/>
              <a:gd name="connsiteX1" fmla="*/ 2203506 w 2203506"/>
              <a:gd name="connsiteY1" fmla="*/ 1101753 h 2203506"/>
              <a:gd name="connsiteX2" fmla="*/ 1101753 w 2203506"/>
              <a:gd name="connsiteY2" fmla="*/ 2203506 h 2203506"/>
              <a:gd name="connsiteX3" fmla="*/ 0 w 2203506"/>
              <a:gd name="connsiteY3" fmla="*/ 1101753 h 2203506"/>
              <a:gd name="connsiteX4" fmla="*/ 1101753 w 2203506"/>
              <a:gd name="connsiteY4" fmla="*/ 0 h 2203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506" h="2203506">
                <a:moveTo>
                  <a:pt x="1101753" y="0"/>
                </a:moveTo>
                <a:cubicBezTo>
                  <a:pt x="1710234" y="0"/>
                  <a:pt x="2203506" y="493272"/>
                  <a:pt x="2203506" y="1101753"/>
                </a:cubicBezTo>
                <a:cubicBezTo>
                  <a:pt x="2203506" y="1710234"/>
                  <a:pt x="1710234" y="2203506"/>
                  <a:pt x="1101753" y="2203506"/>
                </a:cubicBezTo>
                <a:cubicBezTo>
                  <a:pt x="493272" y="2203506"/>
                  <a:pt x="0" y="1710234"/>
                  <a:pt x="0" y="1101753"/>
                </a:cubicBezTo>
                <a:cubicBezTo>
                  <a:pt x="0" y="493272"/>
                  <a:pt x="493272" y="0"/>
                  <a:pt x="1101753" y="0"/>
                </a:cubicBez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7907788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P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B6DA725-AD23-4990-A5DC-52D6DA22A1CE}"/>
              </a:ext>
            </a:extLst>
          </p:cNvPr>
          <p:cNvSpPr>
            <a:spLocks noGrp="1"/>
          </p:cNvSpPr>
          <p:nvPr>
            <p:ph type="pic" sz="quarter" idx="16"/>
          </p:nvPr>
        </p:nvSpPr>
        <p:spPr>
          <a:xfrm>
            <a:off x="4914900" y="2414544"/>
            <a:ext cx="2362200" cy="2362200"/>
          </a:xfrm>
          <a:custGeom>
            <a:avLst/>
            <a:gdLst>
              <a:gd name="connsiteX0" fmla="*/ 1181100 w 2362200"/>
              <a:gd name="connsiteY0" fmla="*/ 0 h 2362200"/>
              <a:gd name="connsiteX1" fmla="*/ 2362200 w 2362200"/>
              <a:gd name="connsiteY1" fmla="*/ 1181100 h 2362200"/>
              <a:gd name="connsiteX2" fmla="*/ 1181100 w 2362200"/>
              <a:gd name="connsiteY2" fmla="*/ 2362200 h 2362200"/>
              <a:gd name="connsiteX3" fmla="*/ 0 w 2362200"/>
              <a:gd name="connsiteY3" fmla="*/ 1181100 h 2362200"/>
              <a:gd name="connsiteX4" fmla="*/ 1181100 w 236220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200" h="2362200">
                <a:moveTo>
                  <a:pt x="1181100" y="0"/>
                </a:moveTo>
                <a:cubicBezTo>
                  <a:pt x="1833404" y="0"/>
                  <a:pt x="2362200" y="528796"/>
                  <a:pt x="2362200" y="1181100"/>
                </a:cubicBezTo>
                <a:cubicBezTo>
                  <a:pt x="2362200" y="1833404"/>
                  <a:pt x="1833404" y="2362200"/>
                  <a:pt x="1181100" y="2362200"/>
                </a:cubicBezTo>
                <a:cubicBezTo>
                  <a:pt x="528796" y="2362200"/>
                  <a:pt x="0" y="1833404"/>
                  <a:pt x="0" y="1181100"/>
                </a:cubicBezTo>
                <a:cubicBezTo>
                  <a:pt x="0" y="528796"/>
                  <a:pt x="528796" y="0"/>
                  <a:pt x="1181100" y="0"/>
                </a:cubicBezTo>
                <a:close/>
              </a:path>
            </a:pathLst>
          </a:custGeom>
        </p:spPr>
        <p:txBody>
          <a:bodyPr wrap="square" anchor="ctr">
            <a:noAutofit/>
          </a:bodyPr>
          <a:lstStyle>
            <a:lvl1pPr marL="0" indent="0" algn="ctr">
              <a:buNone/>
              <a:defRPr sz="1200"/>
            </a:lvl1pPr>
          </a:lstStyle>
          <a:p>
            <a:endParaRPr lang="en-US" dirty="0"/>
          </a:p>
        </p:txBody>
      </p:sp>
      <p:sp>
        <p:nvSpPr>
          <p:cNvPr id="11" name="Picture Placeholder 10">
            <a:extLst>
              <a:ext uri="{FF2B5EF4-FFF2-40B4-BE49-F238E27FC236}">
                <a16:creationId xmlns:a16="http://schemas.microsoft.com/office/drawing/2014/main" id="{8BAE03AE-5192-49C4-A459-2C3932DDAD25}"/>
              </a:ext>
            </a:extLst>
          </p:cNvPr>
          <p:cNvSpPr>
            <a:spLocks noGrp="1"/>
          </p:cNvSpPr>
          <p:nvPr>
            <p:ph type="pic" sz="quarter" idx="17"/>
          </p:nvPr>
        </p:nvSpPr>
        <p:spPr>
          <a:xfrm>
            <a:off x="7562850" y="2414544"/>
            <a:ext cx="2362200" cy="2362200"/>
          </a:xfrm>
          <a:custGeom>
            <a:avLst/>
            <a:gdLst>
              <a:gd name="connsiteX0" fmla="*/ 1181100 w 2362200"/>
              <a:gd name="connsiteY0" fmla="*/ 0 h 2362200"/>
              <a:gd name="connsiteX1" fmla="*/ 2362200 w 2362200"/>
              <a:gd name="connsiteY1" fmla="*/ 1181100 h 2362200"/>
              <a:gd name="connsiteX2" fmla="*/ 1181100 w 2362200"/>
              <a:gd name="connsiteY2" fmla="*/ 2362200 h 2362200"/>
              <a:gd name="connsiteX3" fmla="*/ 0 w 2362200"/>
              <a:gd name="connsiteY3" fmla="*/ 1181100 h 2362200"/>
              <a:gd name="connsiteX4" fmla="*/ 1181100 w 236220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200" h="2362200">
                <a:moveTo>
                  <a:pt x="1181100" y="0"/>
                </a:moveTo>
                <a:cubicBezTo>
                  <a:pt x="1833404" y="0"/>
                  <a:pt x="2362200" y="528796"/>
                  <a:pt x="2362200" y="1181100"/>
                </a:cubicBezTo>
                <a:cubicBezTo>
                  <a:pt x="2362200" y="1833404"/>
                  <a:pt x="1833404" y="2362200"/>
                  <a:pt x="1181100" y="2362200"/>
                </a:cubicBezTo>
                <a:cubicBezTo>
                  <a:pt x="528796" y="2362200"/>
                  <a:pt x="0" y="1833404"/>
                  <a:pt x="0" y="1181100"/>
                </a:cubicBezTo>
                <a:cubicBezTo>
                  <a:pt x="0" y="528796"/>
                  <a:pt x="528796" y="0"/>
                  <a:pt x="1181100" y="0"/>
                </a:cubicBezTo>
                <a:close/>
              </a:path>
            </a:pathLst>
          </a:custGeom>
        </p:spPr>
        <p:txBody>
          <a:bodyPr wrap="square" anchor="ctr">
            <a:noAutofit/>
          </a:bodyPr>
          <a:lstStyle>
            <a:lvl1pPr marL="0" indent="0" algn="ctr">
              <a:buNone/>
              <a:defRPr sz="1200"/>
            </a:lvl1pPr>
          </a:lstStyle>
          <a:p>
            <a:endParaRPr lang="en-US" dirty="0"/>
          </a:p>
        </p:txBody>
      </p:sp>
      <p:sp>
        <p:nvSpPr>
          <p:cNvPr id="9" name="Picture Placeholder 8">
            <a:extLst>
              <a:ext uri="{FF2B5EF4-FFF2-40B4-BE49-F238E27FC236}">
                <a16:creationId xmlns:a16="http://schemas.microsoft.com/office/drawing/2014/main" id="{52399D50-65C0-4EA6-8352-A187D1A52848}"/>
              </a:ext>
            </a:extLst>
          </p:cNvPr>
          <p:cNvSpPr>
            <a:spLocks noGrp="1"/>
          </p:cNvSpPr>
          <p:nvPr>
            <p:ph type="pic" sz="quarter" idx="15"/>
          </p:nvPr>
        </p:nvSpPr>
        <p:spPr>
          <a:xfrm>
            <a:off x="2266950" y="2414544"/>
            <a:ext cx="2362200" cy="2362200"/>
          </a:xfrm>
          <a:custGeom>
            <a:avLst/>
            <a:gdLst>
              <a:gd name="connsiteX0" fmla="*/ 1181100 w 2362200"/>
              <a:gd name="connsiteY0" fmla="*/ 0 h 2362200"/>
              <a:gd name="connsiteX1" fmla="*/ 2362200 w 2362200"/>
              <a:gd name="connsiteY1" fmla="*/ 1181100 h 2362200"/>
              <a:gd name="connsiteX2" fmla="*/ 1181100 w 2362200"/>
              <a:gd name="connsiteY2" fmla="*/ 2362200 h 2362200"/>
              <a:gd name="connsiteX3" fmla="*/ 0 w 2362200"/>
              <a:gd name="connsiteY3" fmla="*/ 1181100 h 2362200"/>
              <a:gd name="connsiteX4" fmla="*/ 1181100 w 236220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200" h="2362200">
                <a:moveTo>
                  <a:pt x="1181100" y="0"/>
                </a:moveTo>
                <a:cubicBezTo>
                  <a:pt x="1833404" y="0"/>
                  <a:pt x="2362200" y="528796"/>
                  <a:pt x="2362200" y="1181100"/>
                </a:cubicBezTo>
                <a:cubicBezTo>
                  <a:pt x="2362200" y="1833404"/>
                  <a:pt x="1833404" y="2362200"/>
                  <a:pt x="1181100" y="2362200"/>
                </a:cubicBezTo>
                <a:cubicBezTo>
                  <a:pt x="528796" y="2362200"/>
                  <a:pt x="0" y="1833404"/>
                  <a:pt x="0" y="1181100"/>
                </a:cubicBezTo>
                <a:cubicBezTo>
                  <a:pt x="0" y="528796"/>
                  <a:pt x="528796" y="0"/>
                  <a:pt x="1181100" y="0"/>
                </a:cubicBez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14426083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P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688DB37D-65E1-4079-B0D5-0F582566C655}"/>
              </a:ext>
            </a:extLst>
          </p:cNvPr>
          <p:cNvSpPr>
            <a:spLocks noGrp="1"/>
          </p:cNvSpPr>
          <p:nvPr>
            <p:ph type="pic" sz="quarter" idx="14"/>
          </p:nvPr>
        </p:nvSpPr>
        <p:spPr>
          <a:xfrm>
            <a:off x="0" y="0"/>
            <a:ext cx="12192000" cy="6858000"/>
          </a:xfrm>
          <a:custGeom>
            <a:avLst/>
            <a:gdLst>
              <a:gd name="connsiteX0" fmla="*/ 0 w 4064000"/>
              <a:gd name="connsiteY0" fmla="*/ 0 h 3429000"/>
              <a:gd name="connsiteX1" fmla="*/ 4064000 w 4064000"/>
              <a:gd name="connsiteY1" fmla="*/ 0 h 3429000"/>
              <a:gd name="connsiteX2" fmla="*/ 4064000 w 4064000"/>
              <a:gd name="connsiteY2" fmla="*/ 3429000 h 3429000"/>
              <a:gd name="connsiteX3" fmla="*/ 0 w 4064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064000" h="3429000">
                <a:moveTo>
                  <a:pt x="0" y="0"/>
                </a:moveTo>
                <a:lnTo>
                  <a:pt x="4064000" y="0"/>
                </a:lnTo>
                <a:lnTo>
                  <a:pt x="4064000" y="3429000"/>
                </a:lnTo>
                <a:lnTo>
                  <a:pt x="0" y="342900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29820216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EA1B8E7-7183-4988-A8A3-5C6F35A6643D}"/>
              </a:ext>
            </a:extLst>
          </p:cNvPr>
          <p:cNvSpPr>
            <a:spLocks noGrp="1"/>
          </p:cNvSpPr>
          <p:nvPr>
            <p:ph type="pic" sz="quarter" idx="17"/>
          </p:nvPr>
        </p:nvSpPr>
        <p:spPr>
          <a:xfrm>
            <a:off x="6096000" y="342900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chor="ctr">
            <a:noAutofit/>
          </a:bodyPr>
          <a:lstStyle>
            <a:lvl1pPr marL="0" indent="0" algn="ctr">
              <a:buNone/>
              <a:defRPr sz="1200"/>
            </a:lvl1pPr>
          </a:lstStyle>
          <a:p>
            <a:endParaRPr lang="en-US" dirty="0"/>
          </a:p>
        </p:txBody>
      </p:sp>
      <p:sp>
        <p:nvSpPr>
          <p:cNvPr id="10" name="Picture Placeholder 9">
            <a:extLst>
              <a:ext uri="{FF2B5EF4-FFF2-40B4-BE49-F238E27FC236}">
                <a16:creationId xmlns:a16="http://schemas.microsoft.com/office/drawing/2014/main" id="{109811EE-8F4D-4520-A71E-D0FCE7EAA676}"/>
              </a:ext>
            </a:extLst>
          </p:cNvPr>
          <p:cNvSpPr>
            <a:spLocks noGrp="1"/>
          </p:cNvSpPr>
          <p:nvPr>
            <p:ph type="pic" sz="quarter" idx="18"/>
          </p:nvPr>
        </p:nvSpPr>
        <p:spPr>
          <a:xfrm>
            <a:off x="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chor="ctr">
            <a:noAutofit/>
          </a:bodyPr>
          <a:lstStyle>
            <a:lvl1pPr marL="0" indent="0" algn="ctr">
              <a:buNone/>
              <a:defRPr sz="1200"/>
            </a:lvl1pPr>
          </a:lstStyle>
          <a:p>
            <a:endParaRPr lang="en-US" dirty="0"/>
          </a:p>
        </p:txBody>
      </p:sp>
      <p:sp>
        <p:nvSpPr>
          <p:cNvPr id="15" name="Picture Placeholder 14">
            <a:extLst>
              <a:ext uri="{FF2B5EF4-FFF2-40B4-BE49-F238E27FC236}">
                <a16:creationId xmlns:a16="http://schemas.microsoft.com/office/drawing/2014/main" id="{992F659F-F7D8-49B7-B747-2F3B0DA4E80E}"/>
              </a:ext>
            </a:extLst>
          </p:cNvPr>
          <p:cNvSpPr>
            <a:spLocks noGrp="1"/>
          </p:cNvSpPr>
          <p:nvPr>
            <p:ph type="pic" sz="quarter" idx="19"/>
          </p:nvPr>
        </p:nvSpPr>
        <p:spPr>
          <a:xfrm>
            <a:off x="609600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15866249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7"/>
        <p:cNvGrpSpPr/>
        <p:nvPr/>
      </p:nvGrpSpPr>
      <p:grpSpPr>
        <a:xfrm>
          <a:off x="0" y="0"/>
          <a:ext cx="0" cy="0"/>
          <a:chOff x="0" y="0"/>
          <a:chExt cx="0" cy="0"/>
        </a:xfrm>
      </p:grpSpPr>
      <p:sp>
        <p:nvSpPr>
          <p:cNvPr id="59" name="Google Shape;59;p3"/>
          <p:cNvSpPr txBox="1">
            <a:spLocks noGrp="1"/>
          </p:cNvSpPr>
          <p:nvPr>
            <p:ph type="ctrTitle"/>
          </p:nvPr>
        </p:nvSpPr>
        <p:spPr>
          <a:xfrm>
            <a:off x="1765300" y="1256184"/>
            <a:ext cx="4413200" cy="146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5200"/>
              <a:buFont typeface="Black Han Sans"/>
              <a:buNone/>
              <a:defRPr sz="8533">
                <a:solidFill>
                  <a:srgbClr val="FFFFFF"/>
                </a:solidFill>
                <a:latin typeface="Fredoka One"/>
                <a:ea typeface="Fredoka One"/>
                <a:cs typeface="Fredoka One"/>
                <a:sym typeface="Fredoka One"/>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60" name="Google Shape;60;p3"/>
          <p:cNvSpPr txBox="1">
            <a:spLocks noGrp="1"/>
          </p:cNvSpPr>
          <p:nvPr>
            <p:ph type="subTitle" idx="1"/>
          </p:nvPr>
        </p:nvSpPr>
        <p:spPr>
          <a:xfrm>
            <a:off x="1765300" y="2508951"/>
            <a:ext cx="6070400" cy="15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2800"/>
              <a:buFont typeface="Comfortaa Light"/>
              <a:buNone/>
              <a:defRPr sz="2133">
                <a:solidFill>
                  <a:srgbClr val="FFFFFF"/>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76016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1317424" y="131813"/>
            <a:ext cx="9559077" cy="865721"/>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4800">
                <a:solidFill>
                  <a:srgbClr val="27348B"/>
                </a:solidFill>
              </a:defRPr>
            </a:lvl1pPr>
            <a:lvl2pPr lvl="1">
              <a:lnSpc>
                <a:spcPct val="80000"/>
              </a:lnSpc>
              <a:spcBef>
                <a:spcPts val="0"/>
              </a:spcBef>
              <a:spcAft>
                <a:spcPts val="0"/>
              </a:spcAft>
              <a:buSzPts val="4800"/>
              <a:buNone/>
              <a:defRPr sz="6400"/>
            </a:lvl2pPr>
            <a:lvl3pPr lvl="2">
              <a:lnSpc>
                <a:spcPct val="80000"/>
              </a:lnSpc>
              <a:spcBef>
                <a:spcPts val="0"/>
              </a:spcBef>
              <a:spcAft>
                <a:spcPts val="0"/>
              </a:spcAft>
              <a:buSzPts val="4800"/>
              <a:buNone/>
              <a:defRPr sz="6400"/>
            </a:lvl3pPr>
            <a:lvl4pPr lvl="3">
              <a:lnSpc>
                <a:spcPct val="80000"/>
              </a:lnSpc>
              <a:spcBef>
                <a:spcPts val="0"/>
              </a:spcBef>
              <a:spcAft>
                <a:spcPts val="0"/>
              </a:spcAft>
              <a:buSzPts val="4800"/>
              <a:buNone/>
              <a:defRPr sz="6400"/>
            </a:lvl4pPr>
            <a:lvl5pPr lvl="4">
              <a:lnSpc>
                <a:spcPct val="80000"/>
              </a:lnSpc>
              <a:spcBef>
                <a:spcPts val="0"/>
              </a:spcBef>
              <a:spcAft>
                <a:spcPts val="0"/>
              </a:spcAft>
              <a:buSzPts val="4800"/>
              <a:buNone/>
              <a:defRPr sz="6400"/>
            </a:lvl5pPr>
            <a:lvl6pPr lvl="5">
              <a:lnSpc>
                <a:spcPct val="80000"/>
              </a:lnSpc>
              <a:spcBef>
                <a:spcPts val="0"/>
              </a:spcBef>
              <a:spcAft>
                <a:spcPts val="0"/>
              </a:spcAft>
              <a:buSzPts val="4800"/>
              <a:buNone/>
              <a:defRPr sz="6400"/>
            </a:lvl6pPr>
            <a:lvl7pPr lvl="6">
              <a:lnSpc>
                <a:spcPct val="80000"/>
              </a:lnSpc>
              <a:spcBef>
                <a:spcPts val="0"/>
              </a:spcBef>
              <a:spcAft>
                <a:spcPts val="0"/>
              </a:spcAft>
              <a:buSzPts val="4800"/>
              <a:buNone/>
              <a:defRPr sz="6400"/>
            </a:lvl7pPr>
            <a:lvl8pPr lvl="7">
              <a:lnSpc>
                <a:spcPct val="80000"/>
              </a:lnSpc>
              <a:spcBef>
                <a:spcPts val="0"/>
              </a:spcBef>
              <a:spcAft>
                <a:spcPts val="0"/>
              </a:spcAft>
              <a:buSzPts val="4800"/>
              <a:buNone/>
              <a:defRPr sz="6400"/>
            </a:lvl8pPr>
            <a:lvl9pPr lvl="8">
              <a:lnSpc>
                <a:spcPct val="80000"/>
              </a:lnSpc>
              <a:spcBef>
                <a:spcPts val="0"/>
              </a:spcBef>
              <a:spcAft>
                <a:spcPts val="0"/>
              </a:spcAft>
              <a:buSzPts val="4800"/>
              <a:buNone/>
              <a:defRPr sz="6400"/>
            </a:lvl9pPr>
          </a:lstStyle>
          <a:p>
            <a:endParaRPr dirty="0"/>
          </a:p>
        </p:txBody>
      </p:sp>
    </p:spTree>
    <p:extLst>
      <p:ext uri="{BB962C8B-B14F-4D97-AF65-F5344CB8AC3E}">
        <p14:creationId xmlns:p14="http://schemas.microsoft.com/office/powerpoint/2010/main" val="44641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4220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PPTMON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3472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Icon sets layout">
    <p:bg>
      <p:bgPr>
        <a:solidFill>
          <a:srgbClr val="FFFFFF"/>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84"/>
            <a:ext cx="11573197" cy="724247"/>
          </a:xfrm>
          <a:prstGeom prst="rect">
            <a:avLst/>
          </a:prstGeom>
        </p:spPr>
        <p:txBody>
          <a:bodyPr anchor="ctr"/>
          <a:lstStyle>
            <a:lvl1pPr marL="0" indent="0" algn="ctr">
              <a:buNone/>
              <a:defRPr sz="5400" b="0" baseline="0">
                <a:solidFill>
                  <a:srgbClr val="000000"/>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5" y="1131597"/>
            <a:ext cx="3560767" cy="5402561"/>
          </a:xfrm>
          <a:prstGeom prst="roundRect">
            <a:avLst>
              <a:gd name="adj" fmla="val 3968"/>
            </a:avLst>
          </a:prstGeom>
          <a:solidFill>
            <a:srgbClr val="57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dirty="0">
              <a:solidFill>
                <a:srgbClr val="5E4028"/>
              </a:solidFill>
            </a:endParaRPr>
          </a:p>
        </p:txBody>
      </p:sp>
      <p:sp>
        <p:nvSpPr>
          <p:cNvPr id="4" name="Rounded Rectangle 3"/>
          <p:cNvSpPr/>
          <p:nvPr userDrawn="1"/>
        </p:nvSpPr>
        <p:spPr>
          <a:xfrm>
            <a:off x="456477" y="1296675"/>
            <a:ext cx="130875" cy="4265764"/>
          </a:xfrm>
          <a:prstGeom prst="roundRect">
            <a:avLst>
              <a:gd name="adj" fmla="val 50000"/>
            </a:avLst>
          </a:prstGeom>
          <a:solidFill>
            <a:srgbClr val="FFFFF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6" name="Grupo 5"/>
          <p:cNvGrpSpPr/>
          <p:nvPr userDrawn="1"/>
        </p:nvGrpSpPr>
        <p:grpSpPr>
          <a:xfrm>
            <a:off x="1396049" y="1837567"/>
            <a:ext cx="2232248" cy="1861364"/>
            <a:chOff x="1476865" y="1876875"/>
            <a:chExt cx="2232248" cy="1316119"/>
          </a:xfrm>
        </p:grpSpPr>
        <p:sp>
          <p:nvSpPr>
            <p:cNvPr id="58" name="TextBox 57">
              <a:extLst>
                <a:ext uri="{FF2B5EF4-FFF2-40B4-BE49-F238E27FC236}">
                  <a16:creationId xmlns:a16="http://schemas.microsoft.com/office/drawing/2014/main" id="{5644E8BB-F13A-4AE0-889E-633DE4143787}"/>
                </a:ext>
              </a:extLst>
            </p:cNvPr>
            <p:cNvSpPr txBox="1"/>
            <p:nvPr userDrawn="1"/>
          </p:nvSpPr>
          <p:spPr>
            <a:xfrm>
              <a:off x="1476865" y="1876875"/>
              <a:ext cx="2232248" cy="718147"/>
            </a:xfrm>
            <a:prstGeom prst="rect">
              <a:avLst/>
            </a:prstGeom>
            <a:noFill/>
          </p:spPr>
          <p:txBody>
            <a:bodyPr wrap="square" rtlCol="0" anchor="ctr">
              <a:spAutoFit/>
            </a:bodyPr>
            <a:lstStyle/>
            <a:p>
              <a:pPr algn="r"/>
              <a:r>
                <a:rPr lang="en-US" altLang="ko-KR" sz="2000" b="1" dirty="0">
                  <a:solidFill>
                    <a:srgbClr val="FFFFFF"/>
                  </a:solidFill>
                  <a:latin typeface="Arial" pitchFamily="34" charset="0"/>
                  <a:cs typeface="Arial" pitchFamily="34" charset="0"/>
                </a:rPr>
                <a:t>You can Resize without losing quality</a:t>
              </a:r>
              <a:endParaRPr lang="ko-KR" altLang="en-US" sz="2000" b="1" dirty="0">
                <a:solidFill>
                  <a:srgbClr val="FFFFFF"/>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76865" y="2474847"/>
              <a:ext cx="2232248" cy="718147"/>
            </a:xfrm>
            <a:prstGeom prst="rect">
              <a:avLst/>
            </a:prstGeom>
            <a:noFill/>
          </p:spPr>
          <p:txBody>
            <a:bodyPr wrap="square" rtlCol="0" anchor="ctr">
              <a:spAutoFit/>
            </a:bodyPr>
            <a:lstStyle/>
            <a:p>
              <a:pPr algn="r"/>
              <a:r>
                <a:rPr lang="en-US" altLang="ko-KR" sz="2000" b="1" dirty="0">
                  <a:solidFill>
                    <a:srgbClr val="FFFFFF"/>
                  </a:solidFill>
                  <a:latin typeface="Arial" pitchFamily="34" charset="0"/>
                  <a:cs typeface="Arial" pitchFamily="34" charset="0"/>
                </a:rPr>
                <a:t>You can Change Fill Color &amp;</a:t>
              </a:r>
            </a:p>
            <a:p>
              <a:pPr algn="r"/>
              <a:r>
                <a:rPr lang="en-US" altLang="ko-KR" sz="2000" b="1" dirty="0">
                  <a:solidFill>
                    <a:srgbClr val="FFFFFF"/>
                  </a:solidFill>
                  <a:latin typeface="Arial" pitchFamily="34" charset="0"/>
                  <a:cs typeface="Arial" pitchFamily="34" charset="0"/>
                </a:rPr>
                <a:t>Line Color</a:t>
              </a:r>
              <a:endParaRPr lang="ko-KR" altLang="en-US" sz="2000" b="1" dirty="0">
                <a:solidFill>
                  <a:srgbClr val="FFFFFF"/>
                </a:solidFill>
                <a:latin typeface="Arial" pitchFamily="34" charset="0"/>
                <a:cs typeface="Arial" pitchFamily="34" charset="0"/>
              </a:endParaRPr>
            </a:p>
          </p:txBody>
        </p:sp>
      </p:grpSp>
      <p:sp>
        <p:nvSpPr>
          <p:cNvPr id="60" name="TextBox 59">
            <a:extLst>
              <a:ext uri="{FF2B5EF4-FFF2-40B4-BE49-F238E27FC236}">
                <a16:creationId xmlns:a16="http://schemas.microsoft.com/office/drawing/2014/main" id="{962A52DF-2523-4479-BFA3-B5ACE9887E1C}"/>
              </a:ext>
            </a:extLst>
          </p:cNvPr>
          <p:cNvSpPr txBox="1"/>
          <p:nvPr userDrawn="1"/>
        </p:nvSpPr>
        <p:spPr>
          <a:xfrm>
            <a:off x="1613193" y="5849291"/>
            <a:ext cx="2232000" cy="369332"/>
          </a:xfrm>
          <a:prstGeom prst="rect">
            <a:avLst/>
          </a:prstGeom>
          <a:noFill/>
        </p:spPr>
        <p:txBody>
          <a:bodyPr wrap="square" rtlCol="0" anchor="ctr">
            <a:spAutoFit/>
          </a:bodyPr>
          <a:lstStyle/>
          <a:p>
            <a:r>
              <a:rPr lang="en-US" altLang="ko-KR" sz="1800" dirty="0">
                <a:solidFill>
                  <a:srgbClr val="FFFFFF"/>
                </a:solidFill>
                <a:latin typeface="Arial" pitchFamily="34" charset="0"/>
                <a:cs typeface="Arial" pitchFamily="34" charset="0"/>
              </a:rPr>
              <a:t>www.slidesppt.net</a:t>
            </a:r>
            <a:endParaRPr lang="ko-KR" altLang="en-US" sz="1800" dirty="0">
              <a:solidFill>
                <a:srgbClr val="FFFFFF"/>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911001" y="4037302"/>
            <a:ext cx="2717296" cy="1938992"/>
          </a:xfrm>
          <a:prstGeom prst="rect">
            <a:avLst/>
          </a:prstGeom>
          <a:noFill/>
        </p:spPr>
        <p:txBody>
          <a:bodyPr wrap="square" rtlCol="0" anchor="ctr">
            <a:spAutoFit/>
          </a:bodyPr>
          <a:lstStyle/>
          <a:p>
            <a:pPr algn="r"/>
            <a:r>
              <a:rPr lang="en-US" altLang="ko-KR" sz="2400" b="1" dirty="0">
                <a:solidFill>
                  <a:srgbClr val="FFFFFF"/>
                </a:solidFill>
                <a:latin typeface="+mn-lt"/>
                <a:ea typeface="+mn-ea"/>
                <a:cs typeface="Arial" pitchFamily="34" charset="0"/>
              </a:rPr>
              <a:t>GOOGLE </a:t>
            </a:r>
            <a:r>
              <a:rPr lang="en-US" altLang="ko-KR" sz="2400" b="1" baseline="0" dirty="0">
                <a:solidFill>
                  <a:srgbClr val="FFFFFF"/>
                </a:solidFill>
                <a:latin typeface="+mn-lt"/>
                <a:ea typeface="+mn-ea"/>
                <a:cs typeface="Arial" pitchFamily="34" charset="0"/>
              </a:rPr>
              <a:t>SLIDES AND </a:t>
            </a:r>
            <a:r>
              <a:rPr lang="en-US" altLang="ko-KR" sz="2400" b="1" dirty="0">
                <a:solidFill>
                  <a:srgbClr val="FFFFFF"/>
                </a:solidFill>
                <a:latin typeface="+mn-lt"/>
                <a:ea typeface="+mn-ea"/>
                <a:cs typeface="Arial" pitchFamily="34" charset="0"/>
              </a:rPr>
              <a:t>FREE </a:t>
            </a:r>
          </a:p>
          <a:p>
            <a:pPr algn="r"/>
            <a:r>
              <a:rPr lang="en-US" altLang="ko-KR" sz="2400" b="1" dirty="0">
                <a:solidFill>
                  <a:srgbClr val="FFFFFF"/>
                </a:solidFill>
                <a:latin typeface="+mn-lt"/>
                <a:ea typeface="+mn-ea"/>
                <a:cs typeface="Arial" pitchFamily="34" charset="0"/>
              </a:rPr>
              <a:t>PPT </a:t>
            </a:r>
          </a:p>
          <a:p>
            <a:pPr algn="r"/>
            <a:r>
              <a:rPr lang="en-US" altLang="ko-KR" sz="2400" b="1" dirty="0">
                <a:solidFill>
                  <a:srgbClr val="FFFFFF"/>
                </a:solidFill>
                <a:latin typeface="+mn-lt"/>
                <a:ea typeface="+mn-ea"/>
                <a:cs typeface="Arial" pitchFamily="34" charset="0"/>
              </a:rPr>
              <a:t>TEMPLATES  </a:t>
            </a:r>
          </a:p>
        </p:txBody>
      </p:sp>
      <p:grpSp>
        <p:nvGrpSpPr>
          <p:cNvPr id="7" name="Grupo 6"/>
          <p:cNvGrpSpPr/>
          <p:nvPr userDrawn="1"/>
        </p:nvGrpSpPr>
        <p:grpSpPr>
          <a:xfrm>
            <a:off x="567163" y="5403430"/>
            <a:ext cx="976455" cy="976455"/>
            <a:chOff x="732029" y="4897834"/>
            <a:chExt cx="1307592" cy="1307592"/>
          </a:xfrm>
        </p:grpSpPr>
        <p:sp>
          <p:nvSpPr>
            <p:cNvPr id="16" name="Lágrima 15"/>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grpSp>
          <p:nvGrpSpPr>
            <p:cNvPr id="17" name="Grupo 16"/>
            <p:cNvGrpSpPr/>
            <p:nvPr userDrawn="1"/>
          </p:nvGrpSpPr>
          <p:grpSpPr>
            <a:xfrm>
              <a:off x="958579" y="5110772"/>
              <a:ext cx="887548" cy="859140"/>
              <a:chOff x="5915025" y="2417763"/>
              <a:chExt cx="3471863" cy="3360738"/>
            </a:xfrm>
          </p:grpSpPr>
          <p:sp>
            <p:nvSpPr>
              <p:cNvPr id="19" name="Freeform 14"/>
              <p:cNvSpPr>
                <a:spLocks/>
              </p:cNvSpPr>
              <p:nvPr userDrawn="1"/>
            </p:nvSpPr>
            <p:spPr bwMode="auto">
              <a:xfrm>
                <a:off x="5915025" y="2417763"/>
                <a:ext cx="2009775" cy="3360738"/>
              </a:xfrm>
              <a:custGeom>
                <a:avLst/>
                <a:gdLst>
                  <a:gd name="T0" fmla="*/ 0 w 669"/>
                  <a:gd name="T1" fmla="*/ 112 h 1118"/>
                  <a:gd name="T2" fmla="*/ 0 w 669"/>
                  <a:gd name="T3" fmla="*/ 1005 h 1118"/>
                  <a:gd name="T4" fmla="*/ 669 w 669"/>
                  <a:gd name="T5" fmla="*/ 1118 h 1118"/>
                  <a:gd name="T6" fmla="*/ 669 w 669"/>
                  <a:gd name="T7" fmla="*/ 0 h 1118"/>
                  <a:gd name="T8" fmla="*/ 0 w 669"/>
                  <a:gd name="T9" fmla="*/ 112 h 1118"/>
                </a:gdLst>
                <a:ah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0" name="Freeform 15"/>
              <p:cNvSpPr>
                <a:spLocks/>
              </p:cNvSpPr>
              <p:nvPr userDrawn="1"/>
            </p:nvSpPr>
            <p:spPr bwMode="auto">
              <a:xfrm>
                <a:off x="8004175" y="3059113"/>
                <a:ext cx="1382713" cy="1671638"/>
              </a:xfrm>
              <a:custGeom>
                <a:avLst/>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1" name="Freeform 16"/>
              <p:cNvSpPr>
                <a:spLocks/>
              </p:cNvSpPr>
              <p:nvPr userDrawn="1"/>
            </p:nvSpPr>
            <p:spPr bwMode="auto">
              <a:xfrm>
                <a:off x="8004175" y="3298826"/>
                <a:ext cx="1135063" cy="1822450"/>
              </a:xfrm>
              <a:custGeom>
                <a:avLst/>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grpSp>
      </p:grpSp>
      <p:sp>
        <p:nvSpPr>
          <p:cNvPr id="25" name="Rounded Rectangle 3"/>
          <p:cNvSpPr/>
          <p:nvPr userDrawn="1"/>
        </p:nvSpPr>
        <p:spPr>
          <a:xfrm rot="5400000">
            <a:off x="2598578" y="5216749"/>
            <a:ext cx="101647" cy="2224625"/>
          </a:xfrm>
          <a:prstGeom prst="roundRect">
            <a:avLst>
              <a:gd name="adj" fmla="val 50000"/>
            </a:avLst>
          </a:prstGeom>
          <a:solidFill>
            <a:srgbClr val="FFFFF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15" name="Grupo 14">
            <a:extLst>
              <a:ext uri="{FF2B5EF4-FFF2-40B4-BE49-F238E27FC236}">
                <a16:creationId xmlns:a16="http://schemas.microsoft.com/office/drawing/2014/main" id="{7EDC76E3-3725-C0E3-A193-518C5F245457}"/>
              </a:ext>
            </a:extLst>
          </p:cNvPr>
          <p:cNvGrpSpPr/>
          <p:nvPr userDrawn="1"/>
        </p:nvGrpSpPr>
        <p:grpSpPr>
          <a:xfrm>
            <a:off x="2855938" y="1296678"/>
            <a:ext cx="905777" cy="910369"/>
            <a:chOff x="2844390" y="1337313"/>
            <a:chExt cx="905777" cy="910369"/>
          </a:xfrm>
          <a:solidFill>
            <a:srgbClr val="FFFFFF">
              <a:alpha val="78000"/>
            </a:srgbClr>
          </a:solidFill>
        </p:grpSpPr>
        <p:sp>
          <p:nvSpPr>
            <p:cNvPr id="34" name="Rounded Rectangle 3"/>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35" name="Rounded Rectangle 3"/>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grpSp>
        <p:nvGrpSpPr>
          <p:cNvPr id="30" name="Gráfico 10">
            <a:extLst>
              <a:ext uri="{FF2B5EF4-FFF2-40B4-BE49-F238E27FC236}">
                <a16:creationId xmlns:a16="http://schemas.microsoft.com/office/drawing/2014/main" id="{82FAC501-FB66-3E3F-60D9-EA0A65847E86}"/>
              </a:ext>
            </a:extLst>
          </p:cNvPr>
          <p:cNvGrpSpPr/>
          <p:nvPr userDrawn="1"/>
        </p:nvGrpSpPr>
        <p:grpSpPr>
          <a:xfrm>
            <a:off x="627242" y="5458039"/>
            <a:ext cx="849367" cy="849367"/>
            <a:chOff x="627235" y="5458033"/>
            <a:chExt cx="849367" cy="849367"/>
          </a:xfrm>
          <a:solidFill>
            <a:srgbClr val="00BFF3"/>
          </a:solidFill>
        </p:grpSpPr>
        <p:sp>
          <p:nvSpPr>
            <p:cNvPr id="31" name="Forma libre: forma 30">
              <a:extLst>
                <a:ext uri="{FF2B5EF4-FFF2-40B4-BE49-F238E27FC236}">
                  <a16:creationId xmlns:a16="http://schemas.microsoft.com/office/drawing/2014/main" id="{7022B209-1E5D-0665-E040-D2BA4E84999B}"/>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57C2BF"/>
            </a:solidFill>
            <a:ln w="2285" cap="flat">
              <a:noFill/>
              <a:prstDash val="solid"/>
              <a:miter/>
            </a:ln>
          </p:spPr>
          <p:txBody>
            <a:bodyPr rtlCol="0" anchor="ctr"/>
            <a:lstStyle/>
            <a:p>
              <a:endParaRPr lang="es-PE" sz="1400" dirty="0"/>
            </a:p>
          </p:txBody>
        </p:sp>
        <p:sp>
          <p:nvSpPr>
            <p:cNvPr id="32" name="Forma libre: forma 31">
              <a:extLst>
                <a:ext uri="{FF2B5EF4-FFF2-40B4-BE49-F238E27FC236}">
                  <a16:creationId xmlns:a16="http://schemas.microsoft.com/office/drawing/2014/main" id="{8B0D07CF-E8E0-010A-8592-7A5C1AEE458B}"/>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Tree>
    <p:extLst>
      <p:ext uri="{BB962C8B-B14F-4D97-AF65-F5344CB8AC3E}">
        <p14:creationId xmlns:p14="http://schemas.microsoft.com/office/powerpoint/2010/main" val="734645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3717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1C05F07-91D8-F314-9E57-7B02B18FC3A9}"/>
              </a:ext>
            </a:extLst>
          </p:cNvPr>
          <p:cNvSpPr>
            <a:spLocks noGrp="1"/>
          </p:cNvSpPr>
          <p:nvPr>
            <p:ph type="dt" sz="half" idx="10"/>
          </p:nvPr>
        </p:nvSpPr>
        <p:spPr/>
        <p:txBody>
          <a:bodyPr/>
          <a:lstStyle/>
          <a:p>
            <a:fld id="{52DE07ED-F317-434B-A2C1-D1F18F4D8243}" type="datetimeFigureOut">
              <a:rPr lang="es-PE" smtClean="0"/>
              <a:t>18/10/2023</a:t>
            </a:fld>
            <a:endParaRPr lang="es-PE"/>
          </a:p>
        </p:txBody>
      </p:sp>
      <p:sp>
        <p:nvSpPr>
          <p:cNvPr id="3" name="Marcador de pie de página 2">
            <a:extLst>
              <a:ext uri="{FF2B5EF4-FFF2-40B4-BE49-F238E27FC236}">
                <a16:creationId xmlns:a16="http://schemas.microsoft.com/office/drawing/2014/main" id="{4FF4CFEE-694F-5C43-3A4A-3666426B62DE}"/>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B127E121-8B56-34FC-B474-6F797DFCAB45}"/>
              </a:ext>
            </a:extLst>
          </p:cNvPr>
          <p:cNvSpPr>
            <a:spLocks noGrp="1"/>
          </p:cNvSpPr>
          <p:nvPr>
            <p:ph type="sldNum" sz="quarter" idx="12"/>
          </p:nvPr>
        </p:nvSpPr>
        <p:spPr/>
        <p:txBody>
          <a:bodyPr/>
          <a:lstStyle/>
          <a:p>
            <a:fld id="{78D48648-5288-4DCD-9C7A-2415015D65D1}" type="slidenum">
              <a:rPr lang="es-PE" smtClean="0"/>
              <a:t>‹Nº›</a:t>
            </a:fld>
            <a:endParaRPr lang="es-PE"/>
          </a:p>
        </p:txBody>
      </p:sp>
    </p:spTree>
    <p:extLst>
      <p:ext uri="{BB962C8B-B14F-4D97-AF65-F5344CB8AC3E}">
        <p14:creationId xmlns:p14="http://schemas.microsoft.com/office/powerpoint/2010/main" val="17757948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le Pag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B337C6E-9688-458F-9E96-AE253C1B3192}"/>
              </a:ext>
            </a:extLst>
          </p:cNvPr>
          <p:cNvSpPr>
            <a:spLocks noGrp="1"/>
          </p:cNvSpPr>
          <p:nvPr>
            <p:ph type="pic" sz="quarter" idx="17"/>
          </p:nvPr>
        </p:nvSpPr>
        <p:spPr>
          <a:xfrm>
            <a:off x="533401" y="2696235"/>
            <a:ext cx="5323115" cy="3628365"/>
          </a:xfrm>
          <a:custGeom>
            <a:avLst/>
            <a:gdLst>
              <a:gd name="connsiteX0" fmla="*/ 0 w 5323115"/>
              <a:gd name="connsiteY0" fmla="*/ 0 h 3628365"/>
              <a:gd name="connsiteX1" fmla="*/ 5323115 w 5323115"/>
              <a:gd name="connsiteY1" fmla="*/ 0 h 3628365"/>
              <a:gd name="connsiteX2" fmla="*/ 5323115 w 5323115"/>
              <a:gd name="connsiteY2" fmla="*/ 3628365 h 3628365"/>
              <a:gd name="connsiteX3" fmla="*/ 0 w 5323115"/>
              <a:gd name="connsiteY3" fmla="*/ 3628365 h 3628365"/>
            </a:gdLst>
            <a:ahLst/>
            <a:cxnLst>
              <a:cxn ang="0">
                <a:pos x="connsiteX0" y="connsiteY0"/>
              </a:cxn>
              <a:cxn ang="0">
                <a:pos x="connsiteX1" y="connsiteY1"/>
              </a:cxn>
              <a:cxn ang="0">
                <a:pos x="connsiteX2" y="connsiteY2"/>
              </a:cxn>
              <a:cxn ang="0">
                <a:pos x="connsiteX3" y="connsiteY3"/>
              </a:cxn>
            </a:cxnLst>
            <a:rect l="l" t="t" r="r" b="b"/>
            <a:pathLst>
              <a:path w="5323115" h="3628365">
                <a:moveTo>
                  <a:pt x="0" y="0"/>
                </a:moveTo>
                <a:lnTo>
                  <a:pt x="5323115" y="0"/>
                </a:lnTo>
                <a:lnTo>
                  <a:pt x="5323115" y="3628365"/>
                </a:lnTo>
                <a:lnTo>
                  <a:pt x="0" y="3628365"/>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24097262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_Title Pag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02D2B306-4797-4AB5-95EE-002F405F21A1}"/>
              </a:ext>
            </a:extLst>
          </p:cNvPr>
          <p:cNvSpPr>
            <a:spLocks noGrp="1"/>
          </p:cNvSpPr>
          <p:nvPr>
            <p:ph type="pic" sz="quarter" idx="16"/>
          </p:nvPr>
        </p:nvSpPr>
        <p:spPr>
          <a:xfrm>
            <a:off x="533400" y="2"/>
            <a:ext cx="3886200" cy="3428999"/>
          </a:xfrm>
          <a:custGeom>
            <a:avLst/>
            <a:gdLst>
              <a:gd name="connsiteX0" fmla="*/ 0 w 3886200"/>
              <a:gd name="connsiteY0" fmla="*/ 0 h 3428999"/>
              <a:gd name="connsiteX1" fmla="*/ 3886200 w 3886200"/>
              <a:gd name="connsiteY1" fmla="*/ 0 h 3428999"/>
              <a:gd name="connsiteX2" fmla="*/ 3886200 w 3886200"/>
              <a:gd name="connsiteY2" fmla="*/ 3428999 h 3428999"/>
              <a:gd name="connsiteX3" fmla="*/ 0 w 3886200"/>
              <a:gd name="connsiteY3" fmla="*/ 3428999 h 3428999"/>
            </a:gdLst>
            <a:ahLst/>
            <a:cxnLst>
              <a:cxn ang="0">
                <a:pos x="connsiteX0" y="connsiteY0"/>
              </a:cxn>
              <a:cxn ang="0">
                <a:pos x="connsiteX1" y="connsiteY1"/>
              </a:cxn>
              <a:cxn ang="0">
                <a:pos x="connsiteX2" y="connsiteY2"/>
              </a:cxn>
              <a:cxn ang="0">
                <a:pos x="connsiteX3" y="connsiteY3"/>
              </a:cxn>
            </a:cxnLst>
            <a:rect l="l" t="t" r="r" b="b"/>
            <a:pathLst>
              <a:path w="3886200" h="3428999">
                <a:moveTo>
                  <a:pt x="0" y="0"/>
                </a:moveTo>
                <a:lnTo>
                  <a:pt x="3886200" y="0"/>
                </a:lnTo>
                <a:lnTo>
                  <a:pt x="3886200" y="3428999"/>
                </a:lnTo>
                <a:lnTo>
                  <a:pt x="0" y="3428999"/>
                </a:lnTo>
                <a:close/>
              </a:path>
            </a:pathLst>
          </a:custGeom>
        </p:spPr>
        <p:txBody>
          <a:bodyPr wrap="square" anchor="ctr">
            <a:noAutofit/>
          </a:bodyPr>
          <a:lstStyle>
            <a:lvl1pPr marL="0" indent="0" algn="ctr">
              <a:buNone/>
              <a:defRPr sz="1200"/>
            </a:lvl1pPr>
          </a:lstStyle>
          <a:p>
            <a:endParaRPr lang="en-US" dirty="0"/>
          </a:p>
        </p:txBody>
      </p:sp>
      <p:sp>
        <p:nvSpPr>
          <p:cNvPr id="8" name="Freeform: Shape 7">
            <a:extLst>
              <a:ext uri="{FF2B5EF4-FFF2-40B4-BE49-F238E27FC236}">
                <a16:creationId xmlns:a16="http://schemas.microsoft.com/office/drawing/2014/main" id="{25D2E981-0943-4A4E-A002-8B65F2B29E7D}"/>
              </a:ext>
            </a:extLst>
          </p:cNvPr>
          <p:cNvSpPr>
            <a:spLocks noGrp="1"/>
          </p:cNvSpPr>
          <p:nvPr>
            <p:ph type="pic" sz="quarter" idx="17"/>
          </p:nvPr>
        </p:nvSpPr>
        <p:spPr>
          <a:xfrm>
            <a:off x="4419600" y="3429001"/>
            <a:ext cx="7772400" cy="3428999"/>
          </a:xfrm>
          <a:custGeom>
            <a:avLst/>
            <a:gdLst>
              <a:gd name="connsiteX0" fmla="*/ 0 w 7772400"/>
              <a:gd name="connsiteY0" fmla="*/ 0 h 3428999"/>
              <a:gd name="connsiteX1" fmla="*/ 7772400 w 7772400"/>
              <a:gd name="connsiteY1" fmla="*/ 0 h 3428999"/>
              <a:gd name="connsiteX2" fmla="*/ 7772400 w 7772400"/>
              <a:gd name="connsiteY2" fmla="*/ 3428999 h 3428999"/>
              <a:gd name="connsiteX3" fmla="*/ 0 w 7772400"/>
              <a:gd name="connsiteY3" fmla="*/ 3428999 h 3428999"/>
            </a:gdLst>
            <a:ahLst/>
            <a:cxnLst>
              <a:cxn ang="0">
                <a:pos x="connsiteX0" y="connsiteY0"/>
              </a:cxn>
              <a:cxn ang="0">
                <a:pos x="connsiteX1" y="connsiteY1"/>
              </a:cxn>
              <a:cxn ang="0">
                <a:pos x="connsiteX2" y="connsiteY2"/>
              </a:cxn>
              <a:cxn ang="0">
                <a:pos x="connsiteX3" y="connsiteY3"/>
              </a:cxn>
            </a:cxnLst>
            <a:rect l="l" t="t" r="r" b="b"/>
            <a:pathLst>
              <a:path w="7772400" h="3428999">
                <a:moveTo>
                  <a:pt x="0" y="0"/>
                </a:moveTo>
                <a:lnTo>
                  <a:pt x="7772400" y="0"/>
                </a:lnTo>
                <a:lnTo>
                  <a:pt x="7772400" y="3428999"/>
                </a:lnTo>
                <a:lnTo>
                  <a:pt x="0" y="3428999"/>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26842740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Pag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D50334B-A2F1-4B86-BEBD-5F7C6AD5F564}"/>
              </a:ext>
            </a:extLst>
          </p:cNvPr>
          <p:cNvSpPr>
            <a:spLocks noGrp="1"/>
          </p:cNvSpPr>
          <p:nvPr>
            <p:ph type="pic" sz="quarter" idx="16"/>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3271348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Pag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8011594-7E04-4849-B860-906BC0844725}"/>
              </a:ext>
            </a:extLst>
          </p:cNvPr>
          <p:cNvSpPr>
            <a:spLocks noGrp="1"/>
          </p:cNvSpPr>
          <p:nvPr>
            <p:ph type="pic" sz="quarter" idx="16"/>
          </p:nvPr>
        </p:nvSpPr>
        <p:spPr>
          <a:xfrm>
            <a:off x="5516337" y="3429000"/>
            <a:ext cx="6675663" cy="3429000"/>
          </a:xfrm>
          <a:custGeom>
            <a:avLst/>
            <a:gdLst>
              <a:gd name="connsiteX0" fmla="*/ 0 w 6675663"/>
              <a:gd name="connsiteY0" fmla="*/ 0 h 3429000"/>
              <a:gd name="connsiteX1" fmla="*/ 6675663 w 6675663"/>
              <a:gd name="connsiteY1" fmla="*/ 0 h 3429000"/>
              <a:gd name="connsiteX2" fmla="*/ 6675663 w 6675663"/>
              <a:gd name="connsiteY2" fmla="*/ 3429000 h 3429000"/>
              <a:gd name="connsiteX3" fmla="*/ 0 w 6675663"/>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675663" h="3429000">
                <a:moveTo>
                  <a:pt x="0" y="0"/>
                </a:moveTo>
                <a:lnTo>
                  <a:pt x="6675663" y="0"/>
                </a:lnTo>
                <a:lnTo>
                  <a:pt x="6675663" y="3429000"/>
                </a:lnTo>
                <a:lnTo>
                  <a:pt x="0" y="342900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28363243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Pag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A5C9265-92EE-48B3-891A-03F397D8DE81}"/>
              </a:ext>
            </a:extLst>
          </p:cNvPr>
          <p:cNvSpPr>
            <a:spLocks noGrp="1"/>
          </p:cNvSpPr>
          <p:nvPr>
            <p:ph type="pic" sz="quarter" idx="16"/>
          </p:nvPr>
        </p:nvSpPr>
        <p:spPr>
          <a:xfrm>
            <a:off x="533400" y="0"/>
            <a:ext cx="6000750" cy="3638550"/>
          </a:xfrm>
          <a:custGeom>
            <a:avLst/>
            <a:gdLst>
              <a:gd name="connsiteX0" fmla="*/ 0 w 6000750"/>
              <a:gd name="connsiteY0" fmla="*/ 0 h 3638550"/>
              <a:gd name="connsiteX1" fmla="*/ 6000750 w 6000750"/>
              <a:gd name="connsiteY1" fmla="*/ 0 h 3638550"/>
              <a:gd name="connsiteX2" fmla="*/ 6000750 w 6000750"/>
              <a:gd name="connsiteY2" fmla="*/ 3638550 h 3638550"/>
              <a:gd name="connsiteX3" fmla="*/ 0 w 6000750"/>
              <a:gd name="connsiteY3" fmla="*/ 3638550 h 3638550"/>
            </a:gdLst>
            <a:ahLst/>
            <a:cxnLst>
              <a:cxn ang="0">
                <a:pos x="connsiteX0" y="connsiteY0"/>
              </a:cxn>
              <a:cxn ang="0">
                <a:pos x="connsiteX1" y="connsiteY1"/>
              </a:cxn>
              <a:cxn ang="0">
                <a:pos x="connsiteX2" y="connsiteY2"/>
              </a:cxn>
              <a:cxn ang="0">
                <a:pos x="connsiteX3" y="connsiteY3"/>
              </a:cxn>
            </a:cxnLst>
            <a:rect l="l" t="t" r="r" b="b"/>
            <a:pathLst>
              <a:path w="6000750" h="3638550">
                <a:moveTo>
                  <a:pt x="0" y="0"/>
                </a:moveTo>
                <a:lnTo>
                  <a:pt x="6000750" y="0"/>
                </a:lnTo>
                <a:lnTo>
                  <a:pt x="6000750" y="3638550"/>
                </a:lnTo>
                <a:lnTo>
                  <a:pt x="0" y="363855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466678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Pag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06FF38D-372F-4DC4-A269-81D94CE388BE}"/>
              </a:ext>
            </a:extLst>
          </p:cNvPr>
          <p:cNvSpPr>
            <a:spLocks noGrp="1"/>
          </p:cNvSpPr>
          <p:nvPr>
            <p:ph type="pic" sz="quarter" idx="17"/>
          </p:nvPr>
        </p:nvSpPr>
        <p:spPr>
          <a:xfrm>
            <a:off x="7122885" y="2032001"/>
            <a:ext cx="3022601" cy="1973943"/>
          </a:xfrm>
          <a:custGeom>
            <a:avLst/>
            <a:gdLst>
              <a:gd name="connsiteX0" fmla="*/ 0 w 3022601"/>
              <a:gd name="connsiteY0" fmla="*/ 0 h 1973943"/>
              <a:gd name="connsiteX1" fmla="*/ 3022601 w 3022601"/>
              <a:gd name="connsiteY1" fmla="*/ 0 h 1973943"/>
              <a:gd name="connsiteX2" fmla="*/ 3022601 w 3022601"/>
              <a:gd name="connsiteY2" fmla="*/ 1973943 h 1973943"/>
              <a:gd name="connsiteX3" fmla="*/ 0 w 3022601"/>
              <a:gd name="connsiteY3" fmla="*/ 1973943 h 1973943"/>
            </a:gdLst>
            <a:ahLst/>
            <a:cxnLst>
              <a:cxn ang="0">
                <a:pos x="connsiteX0" y="connsiteY0"/>
              </a:cxn>
              <a:cxn ang="0">
                <a:pos x="connsiteX1" y="connsiteY1"/>
              </a:cxn>
              <a:cxn ang="0">
                <a:pos x="connsiteX2" y="connsiteY2"/>
              </a:cxn>
              <a:cxn ang="0">
                <a:pos x="connsiteX3" y="connsiteY3"/>
              </a:cxn>
            </a:cxnLst>
            <a:rect l="l" t="t" r="r" b="b"/>
            <a:pathLst>
              <a:path w="3022601" h="1973943">
                <a:moveTo>
                  <a:pt x="0" y="0"/>
                </a:moveTo>
                <a:lnTo>
                  <a:pt x="3022601" y="0"/>
                </a:lnTo>
                <a:lnTo>
                  <a:pt x="3022601" y="1973943"/>
                </a:lnTo>
                <a:lnTo>
                  <a:pt x="0" y="1973943"/>
                </a:lnTo>
                <a:close/>
              </a:path>
            </a:pathLst>
          </a:custGeom>
        </p:spPr>
        <p:txBody>
          <a:bodyPr wrap="square" anchor="ctr">
            <a:noAutofit/>
          </a:bodyPr>
          <a:lstStyle>
            <a:lvl1pPr marL="0" indent="0" algn="ctr">
              <a:buNone/>
              <a:defRPr sz="1200"/>
            </a:lvl1pPr>
          </a:lstStyle>
          <a:p>
            <a:endParaRPr lang="en-US" dirty="0"/>
          </a:p>
        </p:txBody>
      </p:sp>
      <p:sp>
        <p:nvSpPr>
          <p:cNvPr id="5" name="Freeform: Shape 4">
            <a:extLst>
              <a:ext uri="{FF2B5EF4-FFF2-40B4-BE49-F238E27FC236}">
                <a16:creationId xmlns:a16="http://schemas.microsoft.com/office/drawing/2014/main" id="{16941A30-DC59-4567-A5A1-BB5720BC1074}"/>
              </a:ext>
            </a:extLst>
          </p:cNvPr>
          <p:cNvSpPr>
            <a:spLocks noGrp="1"/>
          </p:cNvSpPr>
          <p:nvPr>
            <p:ph type="pic" sz="quarter" idx="16"/>
          </p:nvPr>
        </p:nvSpPr>
        <p:spPr>
          <a:xfrm>
            <a:off x="533400" y="2032001"/>
            <a:ext cx="3022601" cy="1973943"/>
          </a:xfrm>
          <a:custGeom>
            <a:avLst/>
            <a:gdLst>
              <a:gd name="connsiteX0" fmla="*/ 0 w 3022601"/>
              <a:gd name="connsiteY0" fmla="*/ 0 h 1973943"/>
              <a:gd name="connsiteX1" fmla="*/ 3022601 w 3022601"/>
              <a:gd name="connsiteY1" fmla="*/ 0 h 1973943"/>
              <a:gd name="connsiteX2" fmla="*/ 3022601 w 3022601"/>
              <a:gd name="connsiteY2" fmla="*/ 1973943 h 1973943"/>
              <a:gd name="connsiteX3" fmla="*/ 0 w 3022601"/>
              <a:gd name="connsiteY3" fmla="*/ 1973943 h 1973943"/>
            </a:gdLst>
            <a:ahLst/>
            <a:cxnLst>
              <a:cxn ang="0">
                <a:pos x="connsiteX0" y="connsiteY0"/>
              </a:cxn>
              <a:cxn ang="0">
                <a:pos x="connsiteX1" y="connsiteY1"/>
              </a:cxn>
              <a:cxn ang="0">
                <a:pos x="connsiteX2" y="connsiteY2"/>
              </a:cxn>
              <a:cxn ang="0">
                <a:pos x="connsiteX3" y="connsiteY3"/>
              </a:cxn>
            </a:cxnLst>
            <a:rect l="l" t="t" r="r" b="b"/>
            <a:pathLst>
              <a:path w="3022601" h="1973943">
                <a:moveTo>
                  <a:pt x="0" y="0"/>
                </a:moveTo>
                <a:lnTo>
                  <a:pt x="3022601" y="0"/>
                </a:lnTo>
                <a:lnTo>
                  <a:pt x="3022601" y="1973943"/>
                </a:lnTo>
                <a:lnTo>
                  <a:pt x="0" y="1973943"/>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34447121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Pag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B86A775-6CB3-40A5-8D08-0C19AC2F3B0A}"/>
              </a:ext>
            </a:extLst>
          </p:cNvPr>
          <p:cNvSpPr>
            <a:spLocks noGrp="1"/>
          </p:cNvSpPr>
          <p:nvPr>
            <p:ph type="pic" sz="quarter" idx="16"/>
          </p:nvPr>
        </p:nvSpPr>
        <p:spPr>
          <a:xfrm>
            <a:off x="4381500" y="0"/>
            <a:ext cx="7810500" cy="6858000"/>
          </a:xfrm>
          <a:custGeom>
            <a:avLst/>
            <a:gdLst>
              <a:gd name="connsiteX0" fmla="*/ 0 w 7810500"/>
              <a:gd name="connsiteY0" fmla="*/ 0 h 6858000"/>
              <a:gd name="connsiteX1" fmla="*/ 7810500 w 7810500"/>
              <a:gd name="connsiteY1" fmla="*/ 0 h 6858000"/>
              <a:gd name="connsiteX2" fmla="*/ 7810500 w 7810500"/>
              <a:gd name="connsiteY2" fmla="*/ 6858000 h 6858000"/>
              <a:gd name="connsiteX3" fmla="*/ 0 w 7810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810500" h="6858000">
                <a:moveTo>
                  <a:pt x="0" y="0"/>
                </a:moveTo>
                <a:lnTo>
                  <a:pt x="7810500" y="0"/>
                </a:lnTo>
                <a:lnTo>
                  <a:pt x="7810500" y="6858000"/>
                </a:lnTo>
                <a:lnTo>
                  <a:pt x="0" y="685800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24280676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7ECB15-F748-C140-A5C3-CF0090C943BA}" type="slidenum">
              <a:rPr lang="en-US" smtClean="0"/>
              <a:pPr/>
              <a:t>‹Nº›</a:t>
            </a:fld>
            <a:endParaRPr lang="en-US" dirty="0"/>
          </a:p>
        </p:txBody>
      </p:sp>
    </p:spTree>
    <p:extLst>
      <p:ext uri="{BB962C8B-B14F-4D97-AF65-F5344CB8AC3E}">
        <p14:creationId xmlns:p14="http://schemas.microsoft.com/office/powerpoint/2010/main" val="362557630"/>
      </p:ext>
    </p:extLst>
  </p:cSld>
  <p:clrMap bg1="lt1" tx1="dk1" bg2="lt2" tx2="dk2" accent1="accent1" accent2="accent2" accent3="accent3" accent4="accent4" accent5="accent5" accent6="accent6" hlink="hlink" folHlink="folHlink"/>
  <p:sldLayoutIdLst>
    <p:sldLayoutId id="2147483724" r:id="rId1"/>
    <p:sldLayoutId id="2147483870" r:id="rId2"/>
    <p:sldLayoutId id="2147484048" r:id="rId3"/>
    <p:sldLayoutId id="2147484047" r:id="rId4"/>
    <p:sldLayoutId id="2147484046" r:id="rId5"/>
    <p:sldLayoutId id="2147484045" r:id="rId6"/>
    <p:sldLayoutId id="2147484044" r:id="rId7"/>
    <p:sldLayoutId id="2147484043" r:id="rId8"/>
    <p:sldLayoutId id="2147484042" r:id="rId9"/>
    <p:sldLayoutId id="2147484041" r:id="rId10"/>
    <p:sldLayoutId id="2147484040" r:id="rId11"/>
    <p:sldLayoutId id="2147484039" r:id="rId12"/>
    <p:sldLayoutId id="2147484037" r:id="rId13"/>
    <p:sldLayoutId id="2147484027" r:id="rId14"/>
    <p:sldLayoutId id="2147484026" r:id="rId15"/>
    <p:sldLayoutId id="2147484019" r:id="rId16"/>
    <p:sldLayoutId id="2147484018" r:id="rId17"/>
    <p:sldLayoutId id="2147484049" r:id="rId18"/>
    <p:sldLayoutId id="2147484050" r:id="rId19"/>
    <p:sldLayoutId id="2147484051" r:id="rId20"/>
    <p:sldLayoutId id="2147484052" r:id="rId21"/>
    <p:sldLayoutId id="2147484053" r:id="rId22"/>
    <p:sldLayoutId id="2147484054" r:id="rId23"/>
  </p:sldLayoutIdLst>
  <p:hf hdr="0" ftr="0" dt="0"/>
  <p:txStyles>
    <p:title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32.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B6B0E9-CC70-4CDE-B16D-288672B34779}"/>
              </a:ext>
            </a:extLst>
          </p:cNvPr>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a:fillRect/>
          </a:stretch>
        </p:blipFill>
        <p:spPr/>
      </p:pic>
      <p:sp>
        <p:nvSpPr>
          <p:cNvPr id="15" name="Rectangle 14">
            <a:extLst>
              <a:ext uri="{FF2B5EF4-FFF2-40B4-BE49-F238E27FC236}">
                <a16:creationId xmlns:a16="http://schemas.microsoft.com/office/drawing/2014/main" id="{6F6E6822-7477-4B39-837F-FC96A0937833}"/>
              </a:ext>
            </a:extLst>
          </p:cNvPr>
          <p:cNvSpPr/>
          <p:nvPr/>
        </p:nvSpPr>
        <p:spPr>
          <a:xfrm>
            <a:off x="234778" y="627949"/>
            <a:ext cx="11165996" cy="6071653"/>
          </a:xfrm>
          <a:prstGeom prst="rect">
            <a:avLst/>
          </a:prstGeom>
          <a:gradFill flip="none" rotWithShape="1">
            <a:gsLst>
              <a:gs pos="0">
                <a:schemeClr val="tx2">
                  <a:alpha val="92000"/>
                </a:schemeClr>
              </a:gs>
              <a:gs pos="100000">
                <a:schemeClr val="accent2">
                  <a:alpha val="91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Box 26">
            <a:extLst>
              <a:ext uri="{FF2B5EF4-FFF2-40B4-BE49-F238E27FC236}">
                <a16:creationId xmlns:a16="http://schemas.microsoft.com/office/drawing/2014/main" id="{572647B1-4867-4EC3-BC5C-8A6DCC9E3170}"/>
              </a:ext>
            </a:extLst>
          </p:cNvPr>
          <p:cNvSpPr txBox="1"/>
          <p:nvPr/>
        </p:nvSpPr>
        <p:spPr>
          <a:xfrm>
            <a:off x="723660" y="2464794"/>
            <a:ext cx="4793956" cy="2123658"/>
          </a:xfrm>
          <a:prstGeom prst="rect">
            <a:avLst/>
          </a:prstGeom>
          <a:noFill/>
        </p:spPr>
        <p:txBody>
          <a:bodyPr wrap="square" rtlCol="0">
            <a:spAutoFit/>
          </a:bodyPr>
          <a:lstStyle/>
          <a:p>
            <a:r>
              <a:rPr lang="en-US" sz="4400" b="1" dirty="0">
                <a:solidFill>
                  <a:schemeClr val="bg1"/>
                </a:solidFill>
                <a:latin typeface="Arial Black" panose="020B0A04020102020204" pitchFamily="34" charset="0"/>
              </a:rPr>
              <a:t>WORLD MENTAL HEALTH DAY</a:t>
            </a:r>
          </a:p>
        </p:txBody>
      </p:sp>
      <p:sp>
        <p:nvSpPr>
          <p:cNvPr id="28" name="TextBox 27">
            <a:extLst>
              <a:ext uri="{FF2B5EF4-FFF2-40B4-BE49-F238E27FC236}">
                <a16:creationId xmlns:a16="http://schemas.microsoft.com/office/drawing/2014/main" id="{6ECE3EA6-023C-40D2-90DB-0ACAF97770AB}"/>
              </a:ext>
            </a:extLst>
          </p:cNvPr>
          <p:cNvSpPr txBox="1"/>
          <p:nvPr/>
        </p:nvSpPr>
        <p:spPr>
          <a:xfrm>
            <a:off x="799819" y="4523089"/>
            <a:ext cx="2139143" cy="369332"/>
          </a:xfrm>
          <a:prstGeom prst="rect">
            <a:avLst/>
          </a:prstGeom>
          <a:noFill/>
        </p:spPr>
        <p:txBody>
          <a:bodyPr wrap="square" rtlCol="0">
            <a:spAutoFit/>
          </a:bodyPr>
          <a:lstStyle/>
          <a:p>
            <a:r>
              <a:rPr lang="en-US" b="1" dirty="0"/>
              <a:t>Free Template</a:t>
            </a:r>
          </a:p>
        </p:txBody>
      </p:sp>
      <p:sp>
        <p:nvSpPr>
          <p:cNvPr id="40" name="TextBox 39">
            <a:extLst>
              <a:ext uri="{FF2B5EF4-FFF2-40B4-BE49-F238E27FC236}">
                <a16:creationId xmlns:a16="http://schemas.microsoft.com/office/drawing/2014/main" id="{1B62E526-74D8-488C-97A4-816BFE5153F2}"/>
              </a:ext>
            </a:extLst>
          </p:cNvPr>
          <p:cNvSpPr txBox="1"/>
          <p:nvPr/>
        </p:nvSpPr>
        <p:spPr>
          <a:xfrm>
            <a:off x="-272976" y="6223203"/>
            <a:ext cx="3211938" cy="400110"/>
          </a:xfrm>
          <a:prstGeom prst="rect">
            <a:avLst/>
          </a:prstGeom>
          <a:noFill/>
        </p:spPr>
        <p:txBody>
          <a:bodyPr wrap="square" rtlCol="0">
            <a:spAutoFit/>
          </a:bodyPr>
          <a:lstStyle/>
          <a:p>
            <a:pPr algn="ctr"/>
            <a:r>
              <a:rPr lang="en-US" sz="2000" dirty="0">
                <a:solidFill>
                  <a:schemeClr val="bg1"/>
                </a:solidFill>
              </a:rPr>
              <a:t>slidesppt.net</a:t>
            </a:r>
          </a:p>
        </p:txBody>
      </p:sp>
      <p:sp>
        <p:nvSpPr>
          <p:cNvPr id="20" name="CuadroTexto 19">
            <a:extLst>
              <a:ext uri="{FF2B5EF4-FFF2-40B4-BE49-F238E27FC236}">
                <a16:creationId xmlns:a16="http://schemas.microsoft.com/office/drawing/2014/main" id="{080FA765-6EB9-445B-A403-90E973016834}"/>
              </a:ext>
            </a:extLst>
          </p:cNvPr>
          <p:cNvSpPr txBox="1"/>
          <p:nvPr/>
        </p:nvSpPr>
        <p:spPr>
          <a:xfrm>
            <a:off x="799819" y="4927563"/>
            <a:ext cx="3274570" cy="707886"/>
          </a:xfrm>
          <a:prstGeom prst="rect">
            <a:avLst/>
          </a:prstGeom>
          <a:noFill/>
        </p:spPr>
        <p:txBody>
          <a:bodyPr wrap="square">
            <a:spAutoFit/>
          </a:bodyPr>
          <a:lstStyle/>
          <a:p>
            <a:pPr>
              <a:lnSpc>
                <a:spcPts val="1600"/>
              </a:lnSpc>
            </a:pPr>
            <a:r>
              <a:rPr lang="en-US" sz="1600" dirty="0">
                <a:solidFill>
                  <a:srgbClr val="FEFEFE"/>
                </a:solidFill>
                <a:latin typeface="Montserrat Light" charset="0"/>
                <a:ea typeface="Montserrat Light" charset="0"/>
                <a:cs typeface="Montserrat Light" charset="0"/>
              </a:rPr>
              <a:t>Have them for one. Living grass to for can't gathered set had seasons.</a:t>
            </a:r>
          </a:p>
        </p:txBody>
      </p:sp>
      <p:pic>
        <p:nvPicPr>
          <p:cNvPr id="9" name="Imagen 8">
            <a:extLst>
              <a:ext uri="{FF2B5EF4-FFF2-40B4-BE49-F238E27FC236}">
                <a16:creationId xmlns:a16="http://schemas.microsoft.com/office/drawing/2014/main" id="{A11FDED4-8A37-419C-98F7-42BBF19929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819" y="399457"/>
            <a:ext cx="1978930" cy="1978930"/>
          </a:xfrm>
          <a:prstGeom prst="rect">
            <a:avLst/>
          </a:prstGeom>
        </p:spPr>
      </p:pic>
      <p:sp>
        <p:nvSpPr>
          <p:cNvPr id="10" name="Flecha: cheurón 9">
            <a:extLst>
              <a:ext uri="{FF2B5EF4-FFF2-40B4-BE49-F238E27FC236}">
                <a16:creationId xmlns:a16="http://schemas.microsoft.com/office/drawing/2014/main" id="{48A58B4A-3C77-400E-B0E9-93DF2A0F9BB6}"/>
              </a:ext>
            </a:extLst>
          </p:cNvPr>
          <p:cNvSpPr/>
          <p:nvPr/>
        </p:nvSpPr>
        <p:spPr>
          <a:xfrm>
            <a:off x="3667903" y="0"/>
            <a:ext cx="4576211" cy="6858000"/>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4" name="Imagen 3">
            <a:extLst>
              <a:ext uri="{FF2B5EF4-FFF2-40B4-BE49-F238E27FC236}">
                <a16:creationId xmlns:a16="http://schemas.microsoft.com/office/drawing/2014/main" id="{3DE0F4F7-343B-4D30-996B-D75E55AD796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10482" y="1202"/>
            <a:ext cx="5390292" cy="6856798"/>
          </a:xfrm>
          <a:prstGeom prst="rect">
            <a:avLst/>
          </a:prstGeom>
        </p:spPr>
      </p:pic>
      <p:sp>
        <p:nvSpPr>
          <p:cNvPr id="25" name="Rectángulo 24">
            <a:extLst>
              <a:ext uri="{FF2B5EF4-FFF2-40B4-BE49-F238E27FC236}">
                <a16:creationId xmlns:a16="http://schemas.microsoft.com/office/drawing/2014/main" id="{B2868626-177A-4B10-BCE7-7451905E8C31}"/>
              </a:ext>
            </a:extLst>
          </p:cNvPr>
          <p:cNvSpPr/>
          <p:nvPr/>
        </p:nvSpPr>
        <p:spPr>
          <a:xfrm>
            <a:off x="10360152" y="627949"/>
            <a:ext cx="1605327" cy="1722059"/>
          </a:xfrm>
          <a:prstGeom prst="rect">
            <a:avLst/>
          </a:prstGeom>
          <a:solidFill>
            <a:schemeClr val="accent1">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Rectángulo 21">
            <a:extLst>
              <a:ext uri="{FF2B5EF4-FFF2-40B4-BE49-F238E27FC236}">
                <a16:creationId xmlns:a16="http://schemas.microsoft.com/office/drawing/2014/main" id="{2A104333-2DD5-43E2-B8DF-86C801537BC6}"/>
              </a:ext>
            </a:extLst>
          </p:cNvPr>
          <p:cNvSpPr/>
          <p:nvPr/>
        </p:nvSpPr>
        <p:spPr>
          <a:xfrm>
            <a:off x="5356588" y="4977543"/>
            <a:ext cx="1605327" cy="1722059"/>
          </a:xfrm>
          <a:prstGeom prst="rect">
            <a:avLst/>
          </a:prstGeom>
          <a:solidFill>
            <a:schemeClr val="accent1">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Rectángulo 22">
            <a:extLst>
              <a:ext uri="{FF2B5EF4-FFF2-40B4-BE49-F238E27FC236}">
                <a16:creationId xmlns:a16="http://schemas.microsoft.com/office/drawing/2014/main" id="{6B35C538-37D4-4A28-AAFB-C3975D196392}"/>
              </a:ext>
            </a:extLst>
          </p:cNvPr>
          <p:cNvSpPr/>
          <p:nvPr/>
        </p:nvSpPr>
        <p:spPr>
          <a:xfrm>
            <a:off x="5877923" y="5468164"/>
            <a:ext cx="716173" cy="761886"/>
          </a:xfrm>
          <a:prstGeom prst="rect">
            <a:avLst/>
          </a:prstGeom>
          <a:solidFill>
            <a:srgbClr val="57C2B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Rectángulo 25">
            <a:extLst>
              <a:ext uri="{FF2B5EF4-FFF2-40B4-BE49-F238E27FC236}">
                <a16:creationId xmlns:a16="http://schemas.microsoft.com/office/drawing/2014/main" id="{7D63C891-37CB-4CD7-9952-E559FF1FF891}"/>
              </a:ext>
            </a:extLst>
          </p:cNvPr>
          <p:cNvSpPr/>
          <p:nvPr/>
        </p:nvSpPr>
        <p:spPr>
          <a:xfrm>
            <a:off x="6180858" y="5468163"/>
            <a:ext cx="413238" cy="439615"/>
          </a:xfrm>
          <a:prstGeom prst="rect">
            <a:avLst/>
          </a:pr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任意多边形: 形状 13">
            <a:extLst>
              <a:ext uri="{FF2B5EF4-FFF2-40B4-BE49-F238E27FC236}">
                <a16:creationId xmlns:a16="http://schemas.microsoft.com/office/drawing/2014/main" id="{ADF95323-B837-41E0-9185-532D54FEAE27}"/>
              </a:ext>
            </a:extLst>
          </p:cNvPr>
          <p:cNvSpPr/>
          <p:nvPr userDrawn="1"/>
        </p:nvSpPr>
        <p:spPr>
          <a:xfrm>
            <a:off x="0" y="-7851"/>
            <a:ext cx="9279541" cy="346424"/>
          </a:xfrm>
          <a:custGeom>
            <a:avLst/>
            <a:gdLst>
              <a:gd name="connsiteX0" fmla="*/ 0 w 9229272"/>
              <a:gd name="connsiteY0" fmla="*/ 9071 h 355600"/>
              <a:gd name="connsiteX1" fmla="*/ 9229272 w 9229272"/>
              <a:gd name="connsiteY1" fmla="*/ 0 h 355600"/>
              <a:gd name="connsiteX2" fmla="*/ 9068590 w 9229272"/>
              <a:gd name="connsiteY2" fmla="*/ 339888 h 355600"/>
              <a:gd name="connsiteX3" fmla="*/ 3629 w 9229272"/>
              <a:gd name="connsiteY3" fmla="*/ 355600 h 355600"/>
              <a:gd name="connsiteX4" fmla="*/ 0 w 9229272"/>
              <a:gd name="connsiteY4" fmla="*/ 9071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9272" h="355600">
                <a:moveTo>
                  <a:pt x="0" y="9071"/>
                </a:moveTo>
                <a:lnTo>
                  <a:pt x="9229272" y="0"/>
                </a:lnTo>
                <a:lnTo>
                  <a:pt x="9068590" y="339888"/>
                </a:lnTo>
                <a:lnTo>
                  <a:pt x="3629" y="355600"/>
                </a:lnTo>
                <a:cubicBezTo>
                  <a:pt x="2419" y="240090"/>
                  <a:pt x="1210" y="124581"/>
                  <a:pt x="0" y="9071"/>
                </a:cubicBezTo>
                <a:close/>
              </a:path>
            </a:pathLst>
          </a:custGeom>
          <a:solidFill>
            <a:srgbClr val="40C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14">
            <a:extLst>
              <a:ext uri="{FF2B5EF4-FFF2-40B4-BE49-F238E27FC236}">
                <a16:creationId xmlns:a16="http://schemas.microsoft.com/office/drawing/2014/main" id="{A1F71861-1DE6-4940-8D7E-D90D0974E8D3}"/>
              </a:ext>
            </a:extLst>
          </p:cNvPr>
          <p:cNvSpPr/>
          <p:nvPr userDrawn="1"/>
        </p:nvSpPr>
        <p:spPr>
          <a:xfrm>
            <a:off x="10180206" y="6396084"/>
            <a:ext cx="2011793" cy="479814"/>
          </a:xfrm>
          <a:custGeom>
            <a:avLst/>
            <a:gdLst>
              <a:gd name="connsiteX0" fmla="*/ 3007245 w 3007681"/>
              <a:gd name="connsiteY0" fmla="*/ 0 h 480910"/>
              <a:gd name="connsiteX1" fmla="*/ 3007681 w 3007681"/>
              <a:gd name="connsiteY1" fmla="*/ 480910 h 480910"/>
              <a:gd name="connsiteX2" fmla="*/ 0 w 3007681"/>
              <a:gd name="connsiteY2" fmla="*/ 480138 h 480910"/>
              <a:gd name="connsiteX3" fmla="*/ 223827 w 3007681"/>
              <a:gd name="connsiteY3" fmla="*/ 0 h 480910"/>
              <a:gd name="connsiteX4" fmla="*/ 3007245 w 3007681"/>
              <a:gd name="connsiteY4" fmla="*/ 0 h 480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7681" h="480910">
                <a:moveTo>
                  <a:pt x="3007245" y="0"/>
                </a:moveTo>
                <a:cubicBezTo>
                  <a:pt x="3007390" y="160303"/>
                  <a:pt x="3007536" y="320607"/>
                  <a:pt x="3007681" y="480910"/>
                </a:cubicBezTo>
                <a:lnTo>
                  <a:pt x="0" y="480138"/>
                </a:lnTo>
                <a:lnTo>
                  <a:pt x="223827" y="0"/>
                </a:lnTo>
                <a:lnTo>
                  <a:pt x="3007245"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Gráfico 10">
            <a:extLst>
              <a:ext uri="{FF2B5EF4-FFF2-40B4-BE49-F238E27FC236}">
                <a16:creationId xmlns:a16="http://schemas.microsoft.com/office/drawing/2014/main" id="{0C77BA16-B777-40C9-BF28-1ED5ED23AE0A}"/>
              </a:ext>
            </a:extLst>
          </p:cNvPr>
          <p:cNvGrpSpPr/>
          <p:nvPr/>
        </p:nvGrpSpPr>
        <p:grpSpPr>
          <a:xfrm>
            <a:off x="10600342" y="916062"/>
            <a:ext cx="1076897" cy="1076897"/>
            <a:chOff x="8518468" y="54589"/>
            <a:chExt cx="568866" cy="568866"/>
          </a:xfrm>
        </p:grpSpPr>
        <p:sp>
          <p:nvSpPr>
            <p:cNvPr id="34" name="Forma libre: forma 30">
              <a:extLst>
                <a:ext uri="{FF2B5EF4-FFF2-40B4-BE49-F238E27FC236}">
                  <a16:creationId xmlns:a16="http://schemas.microsoft.com/office/drawing/2014/main" id="{EFD5DEF6-654F-49D0-AA5A-96A849FB7F51}"/>
                </a:ext>
              </a:extLst>
            </p:cNvPr>
            <p:cNvSpPr/>
            <p:nvPr/>
          </p:nvSpPr>
          <p:spPr>
            <a:xfrm>
              <a:off x="8518468" y="54589"/>
              <a:ext cx="568866" cy="568866"/>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40C2D0"/>
            </a:solidFill>
            <a:ln cap="flat">
              <a:noFill/>
              <a:prstDash val="solid"/>
            </a:ln>
          </p:spPr>
          <p:txBody>
            <a:bodyPr vert="horz" wrap="square" lIns="121920" tIns="60960" rIns="121920" bIns="60960"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dirty="0">
                <a:solidFill>
                  <a:srgbClr val="000000"/>
                </a:solidFill>
                <a:latin typeface="Arial"/>
                <a:ea typeface="Arial"/>
                <a:cs typeface="Arial"/>
              </a:endParaRPr>
            </a:p>
          </p:txBody>
        </p:sp>
        <p:sp>
          <p:nvSpPr>
            <p:cNvPr id="35" name="Forma libre: forma 31">
              <a:extLst>
                <a:ext uri="{FF2B5EF4-FFF2-40B4-BE49-F238E27FC236}">
                  <a16:creationId xmlns:a16="http://schemas.microsoft.com/office/drawing/2014/main" id="{7EB489DD-4EAB-401B-81A6-D2D3900E70E9}"/>
                </a:ext>
              </a:extLst>
            </p:cNvPr>
            <p:cNvSpPr/>
            <p:nvPr/>
          </p:nvSpPr>
          <p:spPr>
            <a:xfrm>
              <a:off x="8591647" y="124477"/>
              <a:ext cx="443383" cy="429073"/>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20" tIns="60960" rIns="121920" bIns="60960"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Tree>
    <p:extLst>
      <p:ext uri="{BB962C8B-B14F-4D97-AF65-F5344CB8AC3E}">
        <p14:creationId xmlns:p14="http://schemas.microsoft.com/office/powerpoint/2010/main" val="713551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BF0C0D-C855-4DDE-A21E-11599177B356}"/>
              </a:ext>
            </a:extLst>
          </p:cNvPr>
          <p:cNvSpPr/>
          <p:nvPr/>
        </p:nvSpPr>
        <p:spPr>
          <a:xfrm>
            <a:off x="4419600" y="1"/>
            <a:ext cx="3886200" cy="3428999"/>
          </a:xfrm>
          <a:prstGeom prst="rect">
            <a:avLst/>
          </a:pr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FF420CA-D6F4-4ECF-A439-657DCBD21FF2}"/>
              </a:ext>
            </a:extLst>
          </p:cNvPr>
          <p:cNvSpPr txBox="1"/>
          <p:nvPr/>
        </p:nvSpPr>
        <p:spPr>
          <a:xfrm>
            <a:off x="872162" y="5448298"/>
            <a:ext cx="2435791" cy="990015"/>
          </a:xfrm>
          <a:prstGeom prst="rect">
            <a:avLst/>
          </a:prstGeom>
          <a:noFill/>
        </p:spPr>
        <p:txBody>
          <a:bodyPr wrap="square" rtlCol="0">
            <a:spAutoFit/>
          </a:bodyPr>
          <a:lstStyle/>
          <a:p>
            <a:pPr algn="ctr">
              <a:lnSpc>
                <a:spcPts val="3500"/>
              </a:lnSpc>
            </a:pPr>
            <a:r>
              <a:rPr lang="en-US" sz="3000" b="1" dirty="0">
                <a:latin typeface="Montserrat Bold"/>
                <a:ea typeface="Montserrat" charset="0"/>
                <a:cs typeface="Montserrat" charset="0"/>
              </a:rPr>
              <a:t>Company</a:t>
            </a:r>
          </a:p>
          <a:p>
            <a:pPr algn="ctr">
              <a:lnSpc>
                <a:spcPts val="3500"/>
              </a:lnSpc>
            </a:pPr>
            <a:r>
              <a:rPr lang="en-US" sz="3000" b="1" dirty="0">
                <a:latin typeface="Montserrat Bold"/>
                <a:ea typeface="Montserrat" charset="0"/>
                <a:cs typeface="Montserrat" charset="0"/>
              </a:rPr>
              <a:t>Project</a:t>
            </a:r>
            <a:endParaRPr lang="en-US" sz="3000" b="1" dirty="0">
              <a:latin typeface="Montserrat Light" panose="00000400000000000000" pitchFamily="50" charset="0"/>
              <a:ea typeface="Montserrat" charset="0"/>
              <a:cs typeface="Montserrat" charset="0"/>
            </a:endParaRPr>
          </a:p>
        </p:txBody>
      </p:sp>
      <p:grpSp>
        <p:nvGrpSpPr>
          <p:cNvPr id="14" name="Group 13">
            <a:extLst>
              <a:ext uri="{FF2B5EF4-FFF2-40B4-BE49-F238E27FC236}">
                <a16:creationId xmlns:a16="http://schemas.microsoft.com/office/drawing/2014/main" id="{350F72D1-F259-426E-BCA0-6E4FBD76689D}"/>
              </a:ext>
            </a:extLst>
          </p:cNvPr>
          <p:cNvGrpSpPr/>
          <p:nvPr/>
        </p:nvGrpSpPr>
        <p:grpSpPr>
          <a:xfrm>
            <a:off x="5625545" y="825698"/>
            <a:ext cx="1474311" cy="1777605"/>
            <a:chOff x="7852569" y="1532833"/>
            <a:chExt cx="1474311" cy="1777605"/>
          </a:xfrm>
        </p:grpSpPr>
        <p:sp>
          <p:nvSpPr>
            <p:cNvPr id="16" name="TextBox 15">
              <a:extLst>
                <a:ext uri="{FF2B5EF4-FFF2-40B4-BE49-F238E27FC236}">
                  <a16:creationId xmlns:a16="http://schemas.microsoft.com/office/drawing/2014/main" id="{AAF87CA3-48D6-4448-99FE-220DBCF6290A}"/>
                </a:ext>
              </a:extLst>
            </p:cNvPr>
            <p:cNvSpPr txBox="1"/>
            <p:nvPr/>
          </p:nvSpPr>
          <p:spPr>
            <a:xfrm>
              <a:off x="7852569" y="1532833"/>
              <a:ext cx="1322071" cy="307777"/>
            </a:xfrm>
            <a:prstGeom prst="rect">
              <a:avLst/>
            </a:prstGeom>
            <a:noFill/>
          </p:spPr>
          <p:txBody>
            <a:bodyPr wrap="square" rtlCol="0">
              <a:spAutoFit/>
            </a:bodyPr>
            <a:lstStyle/>
            <a:p>
              <a:r>
                <a:rPr lang="en-US" sz="1400" b="1" dirty="0">
                  <a:solidFill>
                    <a:schemeClr val="bg1"/>
                  </a:solidFill>
                  <a:latin typeface="Montserrat" charset="0"/>
                  <a:ea typeface="Montserrat" charset="0"/>
                  <a:cs typeface="Montserrat" charset="0"/>
                </a:rPr>
                <a:t>Example</a:t>
              </a:r>
              <a:endParaRPr lang="en-US" sz="1400" b="1" dirty="0">
                <a:solidFill>
                  <a:schemeClr val="bg1"/>
                </a:solidFill>
                <a:latin typeface="Montserrat Light" charset="0"/>
                <a:ea typeface="Montserrat Light" charset="0"/>
                <a:cs typeface="Montserrat Light" charset="0"/>
              </a:endParaRPr>
            </a:p>
          </p:txBody>
        </p:sp>
        <p:sp>
          <p:nvSpPr>
            <p:cNvPr id="17" name="TextBox 16">
              <a:extLst>
                <a:ext uri="{FF2B5EF4-FFF2-40B4-BE49-F238E27FC236}">
                  <a16:creationId xmlns:a16="http://schemas.microsoft.com/office/drawing/2014/main" id="{8E30F47C-0CA2-4F64-B402-2A9C052F27A5}"/>
                </a:ext>
              </a:extLst>
            </p:cNvPr>
            <p:cNvSpPr txBox="1"/>
            <p:nvPr/>
          </p:nvSpPr>
          <p:spPr>
            <a:xfrm>
              <a:off x="7852569" y="1996424"/>
              <a:ext cx="1474311" cy="1314014"/>
            </a:xfrm>
            <a:prstGeom prst="rect">
              <a:avLst/>
            </a:prstGeom>
            <a:noFill/>
          </p:spPr>
          <p:txBody>
            <a:bodyPr wrap="square" rtlCol="0">
              <a:spAutoFit/>
            </a:bodyPr>
            <a:lstStyle/>
            <a:p>
              <a:pPr>
                <a:lnSpc>
                  <a:spcPct val="150000"/>
                </a:lnSpc>
              </a:pPr>
              <a:r>
                <a:rPr lang="en-US" sz="900" dirty="0">
                  <a:solidFill>
                    <a:schemeClr val="bg1"/>
                  </a:solidFill>
                  <a:latin typeface="Montserrat Light" charset="0"/>
                  <a:ea typeface="Montserrat Light" charset="0"/>
                  <a:cs typeface="Montserrat Light" charset="0"/>
                </a:rPr>
                <a:t>Have them for one. Living grass to for can't gathered set had seasons. Fifth you'll, man wherein seas our appear him, </a:t>
              </a:r>
            </a:p>
          </p:txBody>
        </p:sp>
      </p:grpSp>
      <p:grpSp>
        <p:nvGrpSpPr>
          <p:cNvPr id="22" name="Group 21">
            <a:extLst>
              <a:ext uri="{FF2B5EF4-FFF2-40B4-BE49-F238E27FC236}">
                <a16:creationId xmlns:a16="http://schemas.microsoft.com/office/drawing/2014/main" id="{B27EE852-70AC-4F8E-9CF6-9AACFA0C9749}"/>
              </a:ext>
            </a:extLst>
          </p:cNvPr>
          <p:cNvGrpSpPr/>
          <p:nvPr/>
        </p:nvGrpSpPr>
        <p:grpSpPr>
          <a:xfrm>
            <a:off x="9511744" y="825698"/>
            <a:ext cx="1474311" cy="1777605"/>
            <a:chOff x="7852569" y="1532833"/>
            <a:chExt cx="1474311" cy="1777605"/>
          </a:xfrm>
        </p:grpSpPr>
        <p:sp>
          <p:nvSpPr>
            <p:cNvPr id="23" name="TextBox 22">
              <a:extLst>
                <a:ext uri="{FF2B5EF4-FFF2-40B4-BE49-F238E27FC236}">
                  <a16:creationId xmlns:a16="http://schemas.microsoft.com/office/drawing/2014/main" id="{1689C744-D2B4-44E5-9B7F-EC341AC6CD2E}"/>
                </a:ext>
              </a:extLst>
            </p:cNvPr>
            <p:cNvSpPr txBox="1"/>
            <p:nvPr/>
          </p:nvSpPr>
          <p:spPr>
            <a:xfrm>
              <a:off x="7852569" y="1532833"/>
              <a:ext cx="1322071" cy="307777"/>
            </a:xfrm>
            <a:prstGeom prst="rect">
              <a:avLst/>
            </a:prstGeom>
            <a:noFill/>
          </p:spPr>
          <p:txBody>
            <a:bodyPr wrap="square" rtlCol="0">
              <a:spAutoFit/>
            </a:bodyPr>
            <a:lstStyle/>
            <a:p>
              <a:r>
                <a:rPr lang="en-US" sz="1400" b="1" dirty="0">
                  <a:latin typeface="Montserrat" charset="0"/>
                  <a:ea typeface="Montserrat" charset="0"/>
                  <a:cs typeface="Montserrat" charset="0"/>
                </a:rPr>
                <a:t>Example</a:t>
              </a:r>
              <a:endParaRPr lang="en-US" sz="1400" b="1" dirty="0">
                <a:latin typeface="Montserrat Light" charset="0"/>
                <a:ea typeface="Montserrat Light" charset="0"/>
                <a:cs typeface="Montserrat Light" charset="0"/>
              </a:endParaRPr>
            </a:p>
          </p:txBody>
        </p:sp>
        <p:sp>
          <p:nvSpPr>
            <p:cNvPr id="24" name="TextBox 23">
              <a:extLst>
                <a:ext uri="{FF2B5EF4-FFF2-40B4-BE49-F238E27FC236}">
                  <a16:creationId xmlns:a16="http://schemas.microsoft.com/office/drawing/2014/main" id="{9740F80F-8648-40E5-A4F3-4AD443B000F0}"/>
                </a:ext>
              </a:extLst>
            </p:cNvPr>
            <p:cNvSpPr txBox="1"/>
            <p:nvPr/>
          </p:nvSpPr>
          <p:spPr>
            <a:xfrm>
              <a:off x="7852569" y="1996424"/>
              <a:ext cx="1474311" cy="1314014"/>
            </a:xfrm>
            <a:prstGeom prst="rect">
              <a:avLst/>
            </a:prstGeom>
            <a:noFill/>
          </p:spPr>
          <p:txBody>
            <a:bodyPr wrap="square" rtlCol="0">
              <a:spAutoFit/>
            </a:bodyPr>
            <a:lstStyle/>
            <a:p>
              <a:pPr>
                <a:lnSpc>
                  <a:spcPct val="150000"/>
                </a:lnSpc>
              </a:pPr>
              <a:r>
                <a:rPr lang="en-US" sz="900" dirty="0">
                  <a:latin typeface="Montserrat Light" charset="0"/>
                  <a:ea typeface="Montserrat Light" charset="0"/>
                  <a:cs typeface="Montserrat Light" charset="0"/>
                </a:rPr>
                <a:t>Have them for one. Living grass to for can't gathered set had seasons. Fifth you'll, man wherein seas our appear him, </a:t>
              </a:r>
            </a:p>
          </p:txBody>
        </p:sp>
      </p:grpSp>
      <p:pic>
        <p:nvPicPr>
          <p:cNvPr id="13" name="Marcador de posición de imagen 12">
            <a:extLst>
              <a:ext uri="{FF2B5EF4-FFF2-40B4-BE49-F238E27FC236}">
                <a16:creationId xmlns:a16="http://schemas.microsoft.com/office/drawing/2014/main" id="{44E4C4E6-6FB6-4D52-93E7-6F862D87FC32}"/>
              </a:ext>
            </a:extLst>
          </p:cNvPr>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a:stretch>
            <a:fillRect/>
          </a:stretch>
        </p:blipFill>
        <p:spPr/>
      </p:pic>
      <p:pic>
        <p:nvPicPr>
          <p:cNvPr id="9" name="Marcador de posición de imagen 8">
            <a:extLst>
              <a:ext uri="{FF2B5EF4-FFF2-40B4-BE49-F238E27FC236}">
                <a16:creationId xmlns:a16="http://schemas.microsoft.com/office/drawing/2014/main" id="{7FC28E5B-26C7-40F4-8B3A-529299F3BB4E}"/>
              </a:ext>
            </a:extLst>
          </p:cNvPr>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a:fillRect/>
          </a:stretch>
        </p:blipFill>
        <p:spPr/>
      </p:pic>
      <p:pic>
        <p:nvPicPr>
          <p:cNvPr id="18" name="Gráfico 17">
            <a:extLst>
              <a:ext uri="{FF2B5EF4-FFF2-40B4-BE49-F238E27FC236}">
                <a16:creationId xmlns:a16="http://schemas.microsoft.com/office/drawing/2014/main" id="{5279DEDD-EEAB-4C95-920B-1908B91A7E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5587" y="3686173"/>
            <a:ext cx="1419225" cy="1762125"/>
          </a:xfrm>
          <a:prstGeom prst="rect">
            <a:avLst/>
          </a:prstGeom>
        </p:spPr>
      </p:pic>
    </p:spTree>
    <p:extLst>
      <p:ext uri="{BB962C8B-B14F-4D97-AF65-F5344CB8AC3E}">
        <p14:creationId xmlns:p14="http://schemas.microsoft.com/office/powerpoint/2010/main" val="410626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F450C430-1697-4015-B157-3A075B501EC6}"/>
              </a:ext>
            </a:extLst>
          </p:cNvPr>
          <p:cNvSpPr txBox="1"/>
          <p:nvPr/>
        </p:nvSpPr>
        <p:spPr>
          <a:xfrm>
            <a:off x="7389278" y="2696234"/>
            <a:ext cx="2023327" cy="571310"/>
          </a:xfrm>
          <a:prstGeom prst="rect">
            <a:avLst/>
          </a:prstGeom>
          <a:noFill/>
        </p:spPr>
        <p:txBody>
          <a:bodyPr wrap="square" rtlCol="0">
            <a:spAutoFit/>
          </a:bodyPr>
          <a:lstStyle/>
          <a:p>
            <a:pPr>
              <a:lnSpc>
                <a:spcPts val="2000"/>
              </a:lnSpc>
            </a:pPr>
            <a:r>
              <a:rPr lang="en-US" sz="1000" b="1" dirty="0">
                <a:latin typeface="Montserrat" charset="0"/>
                <a:ea typeface="Montserrat" charset="0"/>
                <a:cs typeface="Montserrat" charset="0"/>
              </a:rPr>
              <a:t>LOREM IPSUM</a:t>
            </a:r>
          </a:p>
          <a:p>
            <a:pPr>
              <a:lnSpc>
                <a:spcPts val="2000"/>
              </a:lnSpc>
            </a:pPr>
            <a:r>
              <a:rPr lang="en-US" sz="1000" b="1" dirty="0">
                <a:latin typeface="Montserrat" charset="0"/>
                <a:ea typeface="Montserrat" charset="0"/>
                <a:cs typeface="Montserrat" charset="0"/>
              </a:rPr>
              <a:t>DOLOR TITLE TEXT HERE</a:t>
            </a:r>
            <a:endParaRPr lang="en-US" sz="1000" b="1" dirty="0">
              <a:latin typeface="Montserrat Light" charset="0"/>
              <a:ea typeface="Montserrat Light" charset="0"/>
              <a:cs typeface="Montserrat Light" charset="0"/>
            </a:endParaRPr>
          </a:p>
        </p:txBody>
      </p:sp>
      <p:sp>
        <p:nvSpPr>
          <p:cNvPr id="37" name="Oval 36">
            <a:extLst>
              <a:ext uri="{FF2B5EF4-FFF2-40B4-BE49-F238E27FC236}">
                <a16:creationId xmlns:a16="http://schemas.microsoft.com/office/drawing/2014/main" id="{7D94EA64-32F7-4934-83E7-AB6959C93737}"/>
              </a:ext>
            </a:extLst>
          </p:cNvPr>
          <p:cNvSpPr/>
          <p:nvPr/>
        </p:nvSpPr>
        <p:spPr>
          <a:xfrm>
            <a:off x="6644248" y="2766949"/>
            <a:ext cx="490844" cy="49084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16B0C7B-27A0-4820-8890-4134F7F8E8B2}"/>
              </a:ext>
            </a:extLst>
          </p:cNvPr>
          <p:cNvSpPr txBox="1"/>
          <p:nvPr/>
        </p:nvSpPr>
        <p:spPr>
          <a:xfrm>
            <a:off x="6695047" y="2812314"/>
            <a:ext cx="440044" cy="400110"/>
          </a:xfrm>
          <a:prstGeom prst="rect">
            <a:avLst/>
          </a:prstGeom>
          <a:noFill/>
          <a:ln>
            <a:noFill/>
          </a:ln>
        </p:spPr>
        <p:txBody>
          <a:bodyPr wrap="square" rtlCol="0">
            <a:spAutoFit/>
          </a:bodyPr>
          <a:lstStyle/>
          <a:p>
            <a:pPr algn="ctr"/>
            <a:r>
              <a:rPr lang="en-US" sz="2000" b="1" spc="300" dirty="0">
                <a:latin typeface="Montserrat Light" panose="00000400000000000000" pitchFamily="50" charset="0"/>
                <a:ea typeface="Montserrat" charset="0"/>
                <a:cs typeface="Montserrat" charset="0"/>
              </a:rPr>
              <a:t>2</a:t>
            </a:r>
            <a:endParaRPr lang="en-US" sz="2000" b="1" spc="300" dirty="0">
              <a:latin typeface="Montserrat Light" panose="00000400000000000000" pitchFamily="50" charset="0"/>
              <a:ea typeface="Montserrat Light" charset="0"/>
              <a:cs typeface="Montserrat Light" charset="0"/>
            </a:endParaRPr>
          </a:p>
        </p:txBody>
      </p:sp>
      <p:sp>
        <p:nvSpPr>
          <p:cNvPr id="36" name="TextBox 35">
            <a:extLst>
              <a:ext uri="{FF2B5EF4-FFF2-40B4-BE49-F238E27FC236}">
                <a16:creationId xmlns:a16="http://schemas.microsoft.com/office/drawing/2014/main" id="{BD92B1A4-FDCF-41D9-8F34-F5927AEECB1B}"/>
              </a:ext>
            </a:extLst>
          </p:cNvPr>
          <p:cNvSpPr txBox="1"/>
          <p:nvPr/>
        </p:nvSpPr>
        <p:spPr>
          <a:xfrm>
            <a:off x="6532244" y="3376893"/>
            <a:ext cx="3810001" cy="568297"/>
          </a:xfrm>
          <a:prstGeom prst="rect">
            <a:avLst/>
          </a:prstGeom>
          <a:noFill/>
        </p:spPr>
        <p:txBody>
          <a:bodyPr wrap="square" rtlCol="0">
            <a:spAutoFit/>
          </a:bodyPr>
          <a:lstStyle/>
          <a:p>
            <a:pPr>
              <a:lnSpc>
                <a:spcPts val="2000"/>
              </a:lnSpc>
            </a:pPr>
            <a:r>
              <a:rPr lang="en-US" sz="900" dirty="0">
                <a:solidFill>
                  <a:schemeClr val="tx1">
                    <a:lumMod val="50000"/>
                    <a:lumOff val="50000"/>
                  </a:schemeClr>
                </a:solidFill>
                <a:latin typeface="Montserrat Light" charset="0"/>
                <a:ea typeface="Montserrat Light" charset="0"/>
                <a:cs typeface="Montserrat Light" charset="0"/>
              </a:rPr>
              <a:t>Have them for one. Living grass to for can't gathered set doesn't creeping night lights divided void they're.</a:t>
            </a:r>
          </a:p>
        </p:txBody>
      </p:sp>
      <p:sp>
        <p:nvSpPr>
          <p:cNvPr id="44" name="TextBox 43">
            <a:extLst>
              <a:ext uri="{FF2B5EF4-FFF2-40B4-BE49-F238E27FC236}">
                <a16:creationId xmlns:a16="http://schemas.microsoft.com/office/drawing/2014/main" id="{3D852EF7-E443-42FD-8545-8245BEB6F690}"/>
              </a:ext>
            </a:extLst>
          </p:cNvPr>
          <p:cNvSpPr txBox="1"/>
          <p:nvPr/>
        </p:nvSpPr>
        <p:spPr>
          <a:xfrm>
            <a:off x="7389278" y="4486934"/>
            <a:ext cx="2023327" cy="571310"/>
          </a:xfrm>
          <a:prstGeom prst="rect">
            <a:avLst/>
          </a:prstGeom>
          <a:noFill/>
        </p:spPr>
        <p:txBody>
          <a:bodyPr wrap="square" rtlCol="0">
            <a:spAutoFit/>
          </a:bodyPr>
          <a:lstStyle/>
          <a:p>
            <a:pPr>
              <a:lnSpc>
                <a:spcPts val="2000"/>
              </a:lnSpc>
            </a:pPr>
            <a:r>
              <a:rPr lang="en-US" sz="1000" b="1" dirty="0">
                <a:latin typeface="Montserrat" charset="0"/>
                <a:ea typeface="Montserrat" charset="0"/>
                <a:cs typeface="Montserrat" charset="0"/>
              </a:rPr>
              <a:t>LOREM IPSUM</a:t>
            </a:r>
          </a:p>
          <a:p>
            <a:pPr>
              <a:lnSpc>
                <a:spcPts val="2000"/>
              </a:lnSpc>
            </a:pPr>
            <a:r>
              <a:rPr lang="en-US" sz="1000" b="1" dirty="0">
                <a:latin typeface="Montserrat" charset="0"/>
                <a:ea typeface="Montserrat" charset="0"/>
                <a:cs typeface="Montserrat" charset="0"/>
              </a:rPr>
              <a:t>DOLOR TITLE TEXT HERE</a:t>
            </a:r>
            <a:endParaRPr lang="en-US" sz="1000" b="1" dirty="0">
              <a:latin typeface="Montserrat Light" charset="0"/>
              <a:ea typeface="Montserrat Light" charset="0"/>
              <a:cs typeface="Montserrat Light" charset="0"/>
            </a:endParaRPr>
          </a:p>
        </p:txBody>
      </p:sp>
      <p:sp>
        <p:nvSpPr>
          <p:cNvPr id="47" name="Oval 46">
            <a:extLst>
              <a:ext uri="{FF2B5EF4-FFF2-40B4-BE49-F238E27FC236}">
                <a16:creationId xmlns:a16="http://schemas.microsoft.com/office/drawing/2014/main" id="{99AA2E7A-6C24-40DE-848E-80759F5679E3}"/>
              </a:ext>
            </a:extLst>
          </p:cNvPr>
          <p:cNvSpPr/>
          <p:nvPr/>
        </p:nvSpPr>
        <p:spPr>
          <a:xfrm>
            <a:off x="6644248" y="4557649"/>
            <a:ext cx="490844" cy="49084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058FB79-7E96-42CE-B54E-EA73BAE12833}"/>
              </a:ext>
            </a:extLst>
          </p:cNvPr>
          <p:cNvSpPr txBox="1"/>
          <p:nvPr/>
        </p:nvSpPr>
        <p:spPr>
          <a:xfrm>
            <a:off x="6695047" y="4603014"/>
            <a:ext cx="440044" cy="400110"/>
          </a:xfrm>
          <a:prstGeom prst="rect">
            <a:avLst/>
          </a:prstGeom>
          <a:noFill/>
          <a:ln>
            <a:noFill/>
          </a:ln>
        </p:spPr>
        <p:txBody>
          <a:bodyPr wrap="square" rtlCol="0">
            <a:spAutoFit/>
          </a:bodyPr>
          <a:lstStyle/>
          <a:p>
            <a:pPr algn="ctr"/>
            <a:r>
              <a:rPr lang="en-US" sz="2000" b="1" spc="300" dirty="0">
                <a:latin typeface="Montserrat Light" panose="00000400000000000000" pitchFamily="50" charset="0"/>
                <a:ea typeface="Montserrat" charset="0"/>
                <a:cs typeface="Montserrat" charset="0"/>
              </a:rPr>
              <a:t>4</a:t>
            </a:r>
            <a:endParaRPr lang="en-US" sz="2000" b="1" spc="300" dirty="0">
              <a:latin typeface="Montserrat Light" panose="00000400000000000000" pitchFamily="50" charset="0"/>
              <a:ea typeface="Montserrat Light" charset="0"/>
              <a:cs typeface="Montserrat Light" charset="0"/>
            </a:endParaRPr>
          </a:p>
        </p:txBody>
      </p:sp>
      <p:sp>
        <p:nvSpPr>
          <p:cNvPr id="46" name="TextBox 45">
            <a:extLst>
              <a:ext uri="{FF2B5EF4-FFF2-40B4-BE49-F238E27FC236}">
                <a16:creationId xmlns:a16="http://schemas.microsoft.com/office/drawing/2014/main" id="{F4E659D2-DFC6-478E-BBAC-FA72DFC3F061}"/>
              </a:ext>
            </a:extLst>
          </p:cNvPr>
          <p:cNvSpPr txBox="1"/>
          <p:nvPr/>
        </p:nvSpPr>
        <p:spPr>
          <a:xfrm>
            <a:off x="6532244" y="5167593"/>
            <a:ext cx="3810001" cy="568297"/>
          </a:xfrm>
          <a:prstGeom prst="rect">
            <a:avLst/>
          </a:prstGeom>
          <a:noFill/>
        </p:spPr>
        <p:txBody>
          <a:bodyPr wrap="square" rtlCol="0">
            <a:spAutoFit/>
          </a:bodyPr>
          <a:lstStyle/>
          <a:p>
            <a:pPr>
              <a:lnSpc>
                <a:spcPts val="2000"/>
              </a:lnSpc>
            </a:pPr>
            <a:r>
              <a:rPr lang="en-US" sz="900" dirty="0">
                <a:solidFill>
                  <a:schemeClr val="tx1">
                    <a:lumMod val="50000"/>
                    <a:lumOff val="50000"/>
                  </a:schemeClr>
                </a:solidFill>
                <a:latin typeface="Montserrat Light" charset="0"/>
                <a:ea typeface="Montserrat Light" charset="0"/>
                <a:cs typeface="Montserrat Light" charset="0"/>
              </a:rPr>
              <a:t>Have them for one. Living grass to for can't gathered set doesn't creeping night lights divided void they're.</a:t>
            </a:r>
          </a:p>
        </p:txBody>
      </p:sp>
      <p:sp>
        <p:nvSpPr>
          <p:cNvPr id="50" name="TextBox 49">
            <a:extLst>
              <a:ext uri="{FF2B5EF4-FFF2-40B4-BE49-F238E27FC236}">
                <a16:creationId xmlns:a16="http://schemas.microsoft.com/office/drawing/2014/main" id="{3A89AD8E-7D09-42F4-A034-B86AAA3AECEF}"/>
              </a:ext>
            </a:extLst>
          </p:cNvPr>
          <p:cNvSpPr txBox="1"/>
          <p:nvPr/>
        </p:nvSpPr>
        <p:spPr>
          <a:xfrm>
            <a:off x="2730353" y="728822"/>
            <a:ext cx="6751092" cy="515526"/>
          </a:xfrm>
          <a:prstGeom prst="rect">
            <a:avLst/>
          </a:prstGeom>
          <a:noFill/>
        </p:spPr>
        <p:txBody>
          <a:bodyPr wrap="square" rtlCol="0">
            <a:spAutoFit/>
          </a:bodyPr>
          <a:lstStyle/>
          <a:p>
            <a:pPr algn="ctr">
              <a:lnSpc>
                <a:spcPts val="3300"/>
              </a:lnSpc>
            </a:pPr>
            <a:r>
              <a:rPr lang="en-US" sz="3000" b="1" dirty="0">
                <a:latin typeface="Montserrat Bold"/>
                <a:ea typeface="Montserrat" charset="0"/>
                <a:cs typeface="Montserrat" charset="0"/>
              </a:rPr>
              <a:t>Company Some Text</a:t>
            </a:r>
            <a:endParaRPr lang="en-US" sz="3000" b="1" dirty="0">
              <a:latin typeface="Montserrat Light" panose="00000400000000000000" pitchFamily="50" charset="0"/>
              <a:ea typeface="Montserrat" charset="0"/>
              <a:cs typeface="Montserrat" charset="0"/>
            </a:endParaRPr>
          </a:p>
        </p:txBody>
      </p:sp>
      <p:sp>
        <p:nvSpPr>
          <p:cNvPr id="52" name="TextBox 51">
            <a:extLst>
              <a:ext uri="{FF2B5EF4-FFF2-40B4-BE49-F238E27FC236}">
                <a16:creationId xmlns:a16="http://schemas.microsoft.com/office/drawing/2014/main" id="{1F4CB25E-A019-4714-996E-CF172F7FAF39}"/>
              </a:ext>
            </a:extLst>
          </p:cNvPr>
          <p:cNvSpPr txBox="1"/>
          <p:nvPr/>
        </p:nvSpPr>
        <p:spPr>
          <a:xfrm>
            <a:off x="4026829" y="349776"/>
            <a:ext cx="4158140" cy="292388"/>
          </a:xfrm>
          <a:prstGeom prst="rect">
            <a:avLst/>
          </a:prstGeom>
          <a:noFill/>
        </p:spPr>
        <p:txBody>
          <a:bodyPr wrap="square" rtlCol="0">
            <a:spAutoFit/>
          </a:bodyPr>
          <a:lstStyle/>
          <a:p>
            <a:pPr algn="ctr"/>
            <a:r>
              <a:rPr lang="en-US" sz="1300" b="1" spc="100" dirty="0">
                <a:solidFill>
                  <a:schemeClr val="tx1">
                    <a:lumMod val="50000"/>
                    <a:lumOff val="50000"/>
                  </a:schemeClr>
                </a:solidFill>
                <a:latin typeface="Montserrat" charset="0"/>
                <a:ea typeface="Montserrat" charset="0"/>
                <a:cs typeface="Montserrat" charset="0"/>
              </a:rPr>
              <a:t>Clean Presentation</a:t>
            </a:r>
            <a:endParaRPr lang="en-US" sz="1300" b="1" spc="100" dirty="0">
              <a:solidFill>
                <a:schemeClr val="tx1">
                  <a:lumMod val="50000"/>
                  <a:lumOff val="50000"/>
                </a:schemeClr>
              </a:solidFill>
              <a:latin typeface="Montserrat Light" charset="0"/>
              <a:ea typeface="Montserrat Light" charset="0"/>
              <a:cs typeface="Montserrat Light" charset="0"/>
            </a:endParaRPr>
          </a:p>
        </p:txBody>
      </p:sp>
      <p:sp>
        <p:nvSpPr>
          <p:cNvPr id="55" name="Rectangle 54">
            <a:extLst>
              <a:ext uri="{FF2B5EF4-FFF2-40B4-BE49-F238E27FC236}">
                <a16:creationId xmlns:a16="http://schemas.microsoft.com/office/drawing/2014/main" id="{6F65402C-FAC8-41F6-9321-464F9A109E00}"/>
              </a:ext>
            </a:extLst>
          </p:cNvPr>
          <p:cNvSpPr/>
          <p:nvPr/>
        </p:nvSpPr>
        <p:spPr>
          <a:xfrm>
            <a:off x="5724899" y="1395389"/>
            <a:ext cx="76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ángulo 17">
            <a:extLst>
              <a:ext uri="{FF2B5EF4-FFF2-40B4-BE49-F238E27FC236}">
                <a16:creationId xmlns:a16="http://schemas.microsoft.com/office/drawing/2014/main" id="{16A10A27-69E4-4CB2-9D14-F4CD40714D2B}"/>
              </a:ext>
            </a:extLst>
          </p:cNvPr>
          <p:cNvSpPr/>
          <p:nvPr/>
        </p:nvSpPr>
        <p:spPr>
          <a:xfrm>
            <a:off x="0" y="6660179"/>
            <a:ext cx="12192000" cy="197821"/>
          </a:xfrm>
          <a:prstGeom prst="rect">
            <a:avLst/>
          </a:prstGeom>
          <a:solidFill>
            <a:srgbClr val="57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sp>
        <p:nvSpPr>
          <p:cNvPr id="19" name="Rectangle 27">
            <a:extLst>
              <a:ext uri="{FF2B5EF4-FFF2-40B4-BE49-F238E27FC236}">
                <a16:creationId xmlns:a16="http://schemas.microsoft.com/office/drawing/2014/main" id="{831699D3-4648-4062-B35E-01E1AEF7AA4A}"/>
              </a:ext>
            </a:extLst>
          </p:cNvPr>
          <p:cNvSpPr/>
          <p:nvPr/>
        </p:nvSpPr>
        <p:spPr>
          <a:xfrm>
            <a:off x="0" y="6419768"/>
            <a:ext cx="2774733" cy="158833"/>
          </a:xfrm>
          <a:prstGeom prst="rect">
            <a:avLst/>
          </a:pr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Marcador de posición de imagen 5">
            <a:extLst>
              <a:ext uri="{FF2B5EF4-FFF2-40B4-BE49-F238E27FC236}">
                <a16:creationId xmlns:a16="http://schemas.microsoft.com/office/drawing/2014/main" id="{0C59DCC3-E584-41BB-B8A0-7F261A5E47D8}"/>
              </a:ext>
            </a:extLst>
          </p:cNvPr>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a:fillRect/>
          </a:stretch>
        </p:blipFill>
        <p:spPr>
          <a:xfrm>
            <a:off x="-603364" y="533400"/>
            <a:ext cx="7298411" cy="6332682"/>
          </a:xfrm>
        </p:spPr>
      </p:pic>
      <p:grpSp>
        <p:nvGrpSpPr>
          <p:cNvPr id="20" name="Grupo 19">
            <a:extLst>
              <a:ext uri="{FF2B5EF4-FFF2-40B4-BE49-F238E27FC236}">
                <a16:creationId xmlns:a16="http://schemas.microsoft.com/office/drawing/2014/main" id="{843E5310-4F00-4B93-857A-86C0168AA9E6}"/>
              </a:ext>
            </a:extLst>
          </p:cNvPr>
          <p:cNvGrpSpPr/>
          <p:nvPr/>
        </p:nvGrpSpPr>
        <p:grpSpPr>
          <a:xfrm rot="10800000">
            <a:off x="4186" y="-14197"/>
            <a:ext cx="12196845" cy="494362"/>
            <a:chOff x="-1685" y="4774370"/>
            <a:chExt cx="9134875" cy="370254"/>
          </a:xfrm>
        </p:grpSpPr>
        <p:sp>
          <p:nvSpPr>
            <p:cNvPr id="21" name="任意多边形: 形状 13">
              <a:extLst>
                <a:ext uri="{FF2B5EF4-FFF2-40B4-BE49-F238E27FC236}">
                  <a16:creationId xmlns:a16="http://schemas.microsoft.com/office/drawing/2014/main" id="{374820BB-7050-497D-91DE-E1A5247DC128}"/>
                </a:ext>
              </a:extLst>
            </p:cNvPr>
            <p:cNvSpPr/>
            <p:nvPr userDrawn="1"/>
          </p:nvSpPr>
          <p:spPr>
            <a:xfrm>
              <a:off x="-1685" y="4885169"/>
              <a:ext cx="6949949" cy="259455"/>
            </a:xfrm>
            <a:custGeom>
              <a:avLst/>
              <a:gdLst>
                <a:gd name="connsiteX0" fmla="*/ 0 w 9229272"/>
                <a:gd name="connsiteY0" fmla="*/ 9071 h 355600"/>
                <a:gd name="connsiteX1" fmla="*/ 9229272 w 9229272"/>
                <a:gd name="connsiteY1" fmla="*/ 0 h 355600"/>
                <a:gd name="connsiteX2" fmla="*/ 9068590 w 9229272"/>
                <a:gd name="connsiteY2" fmla="*/ 339888 h 355600"/>
                <a:gd name="connsiteX3" fmla="*/ 3629 w 9229272"/>
                <a:gd name="connsiteY3" fmla="*/ 355600 h 355600"/>
                <a:gd name="connsiteX4" fmla="*/ 0 w 9229272"/>
                <a:gd name="connsiteY4" fmla="*/ 9071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9272" h="355600">
                  <a:moveTo>
                    <a:pt x="0" y="9071"/>
                  </a:moveTo>
                  <a:lnTo>
                    <a:pt x="9229272" y="0"/>
                  </a:lnTo>
                  <a:lnTo>
                    <a:pt x="9068590" y="339888"/>
                  </a:lnTo>
                  <a:lnTo>
                    <a:pt x="3629" y="355600"/>
                  </a:lnTo>
                  <a:cubicBezTo>
                    <a:pt x="2419" y="240090"/>
                    <a:pt x="1210" y="124581"/>
                    <a:pt x="0" y="9071"/>
                  </a:cubicBezTo>
                  <a:close/>
                </a:path>
              </a:pathLst>
            </a:custGeom>
            <a:solidFill>
              <a:srgbClr val="40C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14">
              <a:extLst>
                <a:ext uri="{FF2B5EF4-FFF2-40B4-BE49-F238E27FC236}">
                  <a16:creationId xmlns:a16="http://schemas.microsoft.com/office/drawing/2014/main" id="{A2042F87-B647-4E4B-AED6-A8FC3C36B516}"/>
                </a:ext>
              </a:extLst>
            </p:cNvPr>
            <p:cNvSpPr/>
            <p:nvPr userDrawn="1"/>
          </p:nvSpPr>
          <p:spPr>
            <a:xfrm>
              <a:off x="6885708" y="4774370"/>
              <a:ext cx="2247482" cy="359358"/>
            </a:xfrm>
            <a:custGeom>
              <a:avLst/>
              <a:gdLst>
                <a:gd name="connsiteX0" fmla="*/ 3007245 w 3007681"/>
                <a:gd name="connsiteY0" fmla="*/ 0 h 480910"/>
                <a:gd name="connsiteX1" fmla="*/ 3007681 w 3007681"/>
                <a:gd name="connsiteY1" fmla="*/ 480910 h 480910"/>
                <a:gd name="connsiteX2" fmla="*/ 0 w 3007681"/>
                <a:gd name="connsiteY2" fmla="*/ 480138 h 480910"/>
                <a:gd name="connsiteX3" fmla="*/ 223827 w 3007681"/>
                <a:gd name="connsiteY3" fmla="*/ 0 h 480910"/>
                <a:gd name="connsiteX4" fmla="*/ 3007245 w 3007681"/>
                <a:gd name="connsiteY4" fmla="*/ 0 h 480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7681" h="480910">
                  <a:moveTo>
                    <a:pt x="3007245" y="0"/>
                  </a:moveTo>
                  <a:cubicBezTo>
                    <a:pt x="3007390" y="160303"/>
                    <a:pt x="3007536" y="320607"/>
                    <a:pt x="3007681" y="480910"/>
                  </a:cubicBezTo>
                  <a:lnTo>
                    <a:pt x="0" y="480138"/>
                  </a:lnTo>
                  <a:lnTo>
                    <a:pt x="223827" y="0"/>
                  </a:lnTo>
                  <a:lnTo>
                    <a:pt x="3007245"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09026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F3D24C0-1C7F-4C1B-B391-A053BB2359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34756" y="1846392"/>
            <a:ext cx="8476974" cy="3989962"/>
          </a:xfrm>
          <a:prstGeom prst="rect">
            <a:avLst/>
          </a:prstGeom>
        </p:spPr>
      </p:pic>
      <p:sp>
        <p:nvSpPr>
          <p:cNvPr id="35" name="Freeform: Shape 34">
            <a:extLst>
              <a:ext uri="{FF2B5EF4-FFF2-40B4-BE49-F238E27FC236}">
                <a16:creationId xmlns:a16="http://schemas.microsoft.com/office/drawing/2014/main" id="{10060EA2-C198-41DE-AFF9-74200665B66C}"/>
              </a:ext>
            </a:extLst>
          </p:cNvPr>
          <p:cNvSpPr/>
          <p:nvPr/>
        </p:nvSpPr>
        <p:spPr>
          <a:xfrm>
            <a:off x="5237921" y="2806704"/>
            <a:ext cx="3747053" cy="2514600"/>
          </a:xfrm>
          <a:custGeom>
            <a:avLst/>
            <a:gdLst>
              <a:gd name="connsiteX0" fmla="*/ 0 w 5276850"/>
              <a:gd name="connsiteY0" fmla="*/ 0 h 2514600"/>
              <a:gd name="connsiteX1" fmla="*/ 2514600 w 5276850"/>
              <a:gd name="connsiteY1" fmla="*/ 0 h 2514600"/>
              <a:gd name="connsiteX2" fmla="*/ 5276850 w 5276850"/>
              <a:gd name="connsiteY2" fmla="*/ 0 h 2514600"/>
              <a:gd name="connsiteX3" fmla="*/ 5276850 w 5276850"/>
              <a:gd name="connsiteY3" fmla="*/ 2514600 h 2514600"/>
              <a:gd name="connsiteX4" fmla="*/ 2514600 w 5276850"/>
              <a:gd name="connsiteY4" fmla="*/ 2514600 h 2514600"/>
              <a:gd name="connsiteX5" fmla="*/ 0 w 5276850"/>
              <a:gd name="connsiteY5"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6850" h="2514600">
                <a:moveTo>
                  <a:pt x="0" y="0"/>
                </a:moveTo>
                <a:lnTo>
                  <a:pt x="2514600" y="0"/>
                </a:lnTo>
                <a:lnTo>
                  <a:pt x="5276850" y="0"/>
                </a:lnTo>
                <a:lnTo>
                  <a:pt x="5276850" y="2514600"/>
                </a:lnTo>
                <a:lnTo>
                  <a:pt x="2514600" y="2514600"/>
                </a:lnTo>
                <a:lnTo>
                  <a:pt x="0" y="2514600"/>
                </a:ln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16CA8F53-B712-4C40-BBF0-4674851F87FA}"/>
              </a:ext>
            </a:extLst>
          </p:cNvPr>
          <p:cNvGrpSpPr/>
          <p:nvPr/>
        </p:nvGrpSpPr>
        <p:grpSpPr>
          <a:xfrm>
            <a:off x="5538535" y="3426539"/>
            <a:ext cx="3108554" cy="1274931"/>
            <a:chOff x="7057796" y="3125334"/>
            <a:chExt cx="3108554" cy="1274931"/>
          </a:xfrm>
        </p:grpSpPr>
        <p:grpSp>
          <p:nvGrpSpPr>
            <p:cNvPr id="28" name="Group 27">
              <a:extLst>
                <a:ext uri="{FF2B5EF4-FFF2-40B4-BE49-F238E27FC236}">
                  <a16:creationId xmlns:a16="http://schemas.microsoft.com/office/drawing/2014/main" id="{52E2B842-EE65-4570-9120-5151E03BF652}"/>
                </a:ext>
              </a:extLst>
            </p:cNvPr>
            <p:cNvGrpSpPr/>
            <p:nvPr/>
          </p:nvGrpSpPr>
          <p:grpSpPr>
            <a:xfrm>
              <a:off x="7057796" y="3125334"/>
              <a:ext cx="1336904" cy="1274931"/>
              <a:chOff x="7057796" y="3120571"/>
              <a:chExt cx="1336904" cy="1274931"/>
            </a:xfrm>
          </p:grpSpPr>
          <p:sp>
            <p:nvSpPr>
              <p:cNvPr id="33" name="TextBox 32">
                <a:extLst>
                  <a:ext uri="{FF2B5EF4-FFF2-40B4-BE49-F238E27FC236}">
                    <a16:creationId xmlns:a16="http://schemas.microsoft.com/office/drawing/2014/main" id="{73EBA30B-F48A-402B-B2D5-CEB839938472}"/>
                  </a:ext>
                </a:extLst>
              </p:cNvPr>
              <p:cNvSpPr txBox="1"/>
              <p:nvPr/>
            </p:nvSpPr>
            <p:spPr>
              <a:xfrm>
                <a:off x="7247556" y="3120571"/>
                <a:ext cx="957384" cy="553998"/>
              </a:xfrm>
              <a:prstGeom prst="rect">
                <a:avLst/>
              </a:prstGeom>
              <a:noFill/>
            </p:spPr>
            <p:txBody>
              <a:bodyPr wrap="square" rtlCol="0">
                <a:spAutoFit/>
              </a:bodyPr>
              <a:lstStyle/>
              <a:p>
                <a:pPr algn="ctr"/>
                <a:r>
                  <a:rPr lang="en-US" sz="3000" b="1" spc="300" dirty="0">
                    <a:latin typeface="Montserrat Light" panose="00000400000000000000" pitchFamily="50" charset="0"/>
                    <a:ea typeface="Montserrat" charset="0"/>
                    <a:cs typeface="Montserrat" charset="0"/>
                  </a:rPr>
                  <a:t>5%</a:t>
                </a:r>
                <a:endParaRPr lang="en-US" sz="3000" b="1" spc="300" dirty="0">
                  <a:latin typeface="Montserrat Light" panose="00000400000000000000" pitchFamily="50" charset="0"/>
                  <a:ea typeface="Montserrat Light" charset="0"/>
                  <a:cs typeface="Montserrat Light" charset="0"/>
                </a:endParaRPr>
              </a:p>
            </p:txBody>
          </p:sp>
          <p:sp>
            <p:nvSpPr>
              <p:cNvPr id="34" name="TextBox 33">
                <a:extLst>
                  <a:ext uri="{FF2B5EF4-FFF2-40B4-BE49-F238E27FC236}">
                    <a16:creationId xmlns:a16="http://schemas.microsoft.com/office/drawing/2014/main" id="{BF39F49D-BB44-478E-88F4-55F3E237B499}"/>
                  </a:ext>
                </a:extLst>
              </p:cNvPr>
              <p:cNvSpPr txBox="1"/>
              <p:nvPr/>
            </p:nvSpPr>
            <p:spPr>
              <a:xfrm>
                <a:off x="7057796" y="3704735"/>
                <a:ext cx="1336904" cy="690767"/>
              </a:xfrm>
              <a:prstGeom prst="rect">
                <a:avLst/>
              </a:prstGeom>
              <a:noFill/>
            </p:spPr>
            <p:txBody>
              <a:bodyPr wrap="square" rtlCol="0">
                <a:spAutoFit/>
              </a:bodyPr>
              <a:lstStyle/>
              <a:p>
                <a:pPr algn="ctr">
                  <a:lnSpc>
                    <a:spcPct val="150000"/>
                  </a:lnSpc>
                </a:pPr>
                <a:r>
                  <a:rPr lang="en-US" sz="900" dirty="0">
                    <a:solidFill>
                      <a:schemeClr val="bg1"/>
                    </a:solidFill>
                    <a:latin typeface="Montserrat Light" charset="0"/>
                    <a:ea typeface="Montserrat Light" charset="0"/>
                    <a:cs typeface="Montserrat Light" charset="0"/>
                  </a:rPr>
                  <a:t>Have them for one. can't gathered set had seasons.</a:t>
                </a:r>
              </a:p>
            </p:txBody>
          </p:sp>
        </p:grpSp>
        <p:cxnSp>
          <p:nvCxnSpPr>
            <p:cNvPr id="29" name="Straight Connector 28">
              <a:extLst>
                <a:ext uri="{FF2B5EF4-FFF2-40B4-BE49-F238E27FC236}">
                  <a16:creationId xmlns:a16="http://schemas.microsoft.com/office/drawing/2014/main" id="{510CC855-22EF-4756-8D49-356B6ADFAB15}"/>
                </a:ext>
              </a:extLst>
            </p:cNvPr>
            <p:cNvCxnSpPr>
              <a:cxnSpLocks/>
            </p:cNvCxnSpPr>
            <p:nvPr/>
          </p:nvCxnSpPr>
          <p:spPr>
            <a:xfrm>
              <a:off x="8612073" y="3232655"/>
              <a:ext cx="0" cy="10602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61C0EA69-8825-45CE-9654-89B6BD6CE2C4}"/>
                </a:ext>
              </a:extLst>
            </p:cNvPr>
            <p:cNvGrpSpPr/>
            <p:nvPr/>
          </p:nvGrpSpPr>
          <p:grpSpPr>
            <a:xfrm>
              <a:off x="8829446" y="3125334"/>
              <a:ext cx="1336904" cy="1274931"/>
              <a:chOff x="7057796" y="3120571"/>
              <a:chExt cx="1336904" cy="1274931"/>
            </a:xfrm>
          </p:grpSpPr>
          <p:sp>
            <p:nvSpPr>
              <p:cNvPr id="31" name="TextBox 30">
                <a:extLst>
                  <a:ext uri="{FF2B5EF4-FFF2-40B4-BE49-F238E27FC236}">
                    <a16:creationId xmlns:a16="http://schemas.microsoft.com/office/drawing/2014/main" id="{B701ED55-AE3F-4C6F-B40B-552471DBFAB0}"/>
                  </a:ext>
                </a:extLst>
              </p:cNvPr>
              <p:cNvSpPr txBox="1"/>
              <p:nvPr/>
            </p:nvSpPr>
            <p:spPr>
              <a:xfrm>
                <a:off x="7247556" y="3120571"/>
                <a:ext cx="957384" cy="553998"/>
              </a:xfrm>
              <a:prstGeom prst="rect">
                <a:avLst/>
              </a:prstGeom>
              <a:noFill/>
            </p:spPr>
            <p:txBody>
              <a:bodyPr wrap="square" rtlCol="0">
                <a:spAutoFit/>
              </a:bodyPr>
              <a:lstStyle/>
              <a:p>
                <a:pPr algn="ctr"/>
                <a:r>
                  <a:rPr lang="en-US" sz="3000" b="1" spc="300" dirty="0">
                    <a:latin typeface="Montserrat Light" panose="00000400000000000000" pitchFamily="50" charset="0"/>
                    <a:ea typeface="Montserrat" charset="0"/>
                    <a:cs typeface="Montserrat" charset="0"/>
                  </a:rPr>
                  <a:t>5%</a:t>
                </a:r>
                <a:endParaRPr lang="en-US" sz="3000" b="1" spc="300" dirty="0">
                  <a:latin typeface="Montserrat Light" panose="00000400000000000000" pitchFamily="50" charset="0"/>
                  <a:ea typeface="Montserrat Light" charset="0"/>
                  <a:cs typeface="Montserrat Light" charset="0"/>
                </a:endParaRPr>
              </a:p>
            </p:txBody>
          </p:sp>
          <p:sp>
            <p:nvSpPr>
              <p:cNvPr id="32" name="TextBox 31">
                <a:extLst>
                  <a:ext uri="{FF2B5EF4-FFF2-40B4-BE49-F238E27FC236}">
                    <a16:creationId xmlns:a16="http://schemas.microsoft.com/office/drawing/2014/main" id="{78102FBF-33BE-47F1-AB0F-7D32AAA77F6D}"/>
                  </a:ext>
                </a:extLst>
              </p:cNvPr>
              <p:cNvSpPr txBox="1"/>
              <p:nvPr/>
            </p:nvSpPr>
            <p:spPr>
              <a:xfrm>
                <a:off x="7057796" y="3704735"/>
                <a:ext cx="1336904" cy="690767"/>
              </a:xfrm>
              <a:prstGeom prst="rect">
                <a:avLst/>
              </a:prstGeom>
              <a:noFill/>
            </p:spPr>
            <p:txBody>
              <a:bodyPr wrap="square" rtlCol="0">
                <a:spAutoFit/>
              </a:bodyPr>
              <a:lstStyle/>
              <a:p>
                <a:pPr algn="ctr">
                  <a:lnSpc>
                    <a:spcPct val="150000"/>
                  </a:lnSpc>
                </a:pPr>
                <a:r>
                  <a:rPr lang="en-US" sz="900" dirty="0">
                    <a:solidFill>
                      <a:schemeClr val="bg1"/>
                    </a:solidFill>
                    <a:latin typeface="Montserrat Light" charset="0"/>
                    <a:ea typeface="Montserrat Light" charset="0"/>
                    <a:cs typeface="Montserrat Light" charset="0"/>
                  </a:rPr>
                  <a:t>Have them for one. can't gathered set had seasons.</a:t>
                </a:r>
              </a:p>
            </p:txBody>
          </p:sp>
        </p:grpSp>
      </p:grpSp>
      <p:sp>
        <p:nvSpPr>
          <p:cNvPr id="16" name="TextBox 15">
            <a:extLst>
              <a:ext uri="{FF2B5EF4-FFF2-40B4-BE49-F238E27FC236}">
                <a16:creationId xmlns:a16="http://schemas.microsoft.com/office/drawing/2014/main" id="{D20C1085-50DF-434F-B123-E94E9F0B252D}"/>
              </a:ext>
            </a:extLst>
          </p:cNvPr>
          <p:cNvSpPr txBox="1"/>
          <p:nvPr/>
        </p:nvSpPr>
        <p:spPr>
          <a:xfrm>
            <a:off x="2720454" y="912446"/>
            <a:ext cx="6751092" cy="515526"/>
          </a:xfrm>
          <a:prstGeom prst="rect">
            <a:avLst/>
          </a:prstGeom>
          <a:noFill/>
        </p:spPr>
        <p:txBody>
          <a:bodyPr wrap="square" rtlCol="0">
            <a:spAutoFit/>
          </a:bodyPr>
          <a:lstStyle/>
          <a:p>
            <a:pPr algn="ctr">
              <a:lnSpc>
                <a:spcPts val="3300"/>
              </a:lnSpc>
            </a:pPr>
            <a:r>
              <a:rPr lang="en-US" sz="3000" b="1" dirty="0">
                <a:latin typeface="Montserrat Bold"/>
                <a:ea typeface="Montserrat" charset="0"/>
                <a:cs typeface="Montserrat" charset="0"/>
              </a:rPr>
              <a:t>Company Some Text</a:t>
            </a:r>
            <a:endParaRPr lang="en-US" sz="3000" b="1" dirty="0">
              <a:latin typeface="Montserrat Light" panose="00000400000000000000" pitchFamily="50" charset="0"/>
              <a:ea typeface="Montserrat" charset="0"/>
              <a:cs typeface="Montserrat" charset="0"/>
            </a:endParaRPr>
          </a:p>
        </p:txBody>
      </p:sp>
      <p:sp>
        <p:nvSpPr>
          <p:cNvPr id="17" name="TextBox 16">
            <a:extLst>
              <a:ext uri="{FF2B5EF4-FFF2-40B4-BE49-F238E27FC236}">
                <a16:creationId xmlns:a16="http://schemas.microsoft.com/office/drawing/2014/main" id="{73B46789-6EBB-470E-8196-9EDF3ECEEAD0}"/>
              </a:ext>
            </a:extLst>
          </p:cNvPr>
          <p:cNvSpPr txBox="1"/>
          <p:nvPr/>
        </p:nvSpPr>
        <p:spPr>
          <a:xfrm>
            <a:off x="4016930" y="533400"/>
            <a:ext cx="4158140" cy="292388"/>
          </a:xfrm>
          <a:prstGeom prst="rect">
            <a:avLst/>
          </a:prstGeom>
          <a:noFill/>
        </p:spPr>
        <p:txBody>
          <a:bodyPr wrap="square" rtlCol="0">
            <a:spAutoFit/>
          </a:bodyPr>
          <a:lstStyle/>
          <a:p>
            <a:pPr algn="ctr"/>
            <a:r>
              <a:rPr lang="en-US" sz="1300" b="1" spc="100" dirty="0">
                <a:solidFill>
                  <a:schemeClr val="tx1">
                    <a:lumMod val="50000"/>
                    <a:lumOff val="50000"/>
                  </a:schemeClr>
                </a:solidFill>
                <a:latin typeface="Montserrat" charset="0"/>
                <a:ea typeface="Montserrat" charset="0"/>
                <a:cs typeface="Montserrat" charset="0"/>
              </a:rPr>
              <a:t>Clean Presentation</a:t>
            </a:r>
            <a:endParaRPr lang="en-US" sz="1300" b="1" spc="100" dirty="0">
              <a:solidFill>
                <a:schemeClr val="tx1">
                  <a:lumMod val="50000"/>
                  <a:lumOff val="50000"/>
                </a:schemeClr>
              </a:solidFill>
              <a:latin typeface="Montserrat Light" charset="0"/>
              <a:ea typeface="Montserrat Light" charset="0"/>
              <a:cs typeface="Montserrat Light" charset="0"/>
            </a:endParaRPr>
          </a:p>
        </p:txBody>
      </p:sp>
      <p:grpSp>
        <p:nvGrpSpPr>
          <p:cNvPr id="19" name="Group 18">
            <a:extLst>
              <a:ext uri="{FF2B5EF4-FFF2-40B4-BE49-F238E27FC236}">
                <a16:creationId xmlns:a16="http://schemas.microsoft.com/office/drawing/2014/main" id="{6D144A24-0CD9-4649-A37B-DB5E322139A6}"/>
              </a:ext>
            </a:extLst>
          </p:cNvPr>
          <p:cNvGrpSpPr/>
          <p:nvPr/>
        </p:nvGrpSpPr>
        <p:grpSpPr>
          <a:xfrm>
            <a:off x="9438486" y="2666570"/>
            <a:ext cx="2346381" cy="2331738"/>
            <a:chOff x="6813439" y="5285922"/>
            <a:chExt cx="2346381" cy="2331738"/>
          </a:xfrm>
        </p:grpSpPr>
        <p:cxnSp>
          <p:nvCxnSpPr>
            <p:cNvPr id="20" name="Straight Connector 19">
              <a:extLst>
                <a:ext uri="{FF2B5EF4-FFF2-40B4-BE49-F238E27FC236}">
                  <a16:creationId xmlns:a16="http://schemas.microsoft.com/office/drawing/2014/main" id="{2CE3CB1E-77A9-4D4F-896B-85BB53A72436}"/>
                </a:ext>
              </a:extLst>
            </p:cNvPr>
            <p:cNvCxnSpPr/>
            <p:nvPr/>
          </p:nvCxnSpPr>
          <p:spPr>
            <a:xfrm>
              <a:off x="6877505" y="5285922"/>
              <a:ext cx="49484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E8BACB2-E0E0-4CA7-AC77-7563863AF70D}"/>
                </a:ext>
              </a:extLst>
            </p:cNvPr>
            <p:cNvSpPr txBox="1"/>
            <p:nvPr/>
          </p:nvSpPr>
          <p:spPr>
            <a:xfrm>
              <a:off x="6813439" y="5500670"/>
              <a:ext cx="2346381" cy="2116990"/>
            </a:xfrm>
            <a:prstGeom prst="rect">
              <a:avLst/>
            </a:prstGeom>
            <a:noFill/>
          </p:spPr>
          <p:txBody>
            <a:bodyPr wrap="square" rtlCol="0">
              <a:spAutoFit/>
            </a:bodyPr>
            <a:lstStyle/>
            <a:p>
              <a:pPr>
                <a:lnSpc>
                  <a:spcPts val="1600"/>
                </a:lnSpc>
              </a:pPr>
              <a:r>
                <a:rPr lang="en-US" sz="800" dirty="0">
                  <a:latin typeface="Montserrat Light" charset="0"/>
                  <a:ea typeface="Montserrat Light" charset="0"/>
                  <a:cs typeface="Montserrat Light" charset="0"/>
                </a:rPr>
                <a:t>Have them for one. Living grass to Have them for one. Living grass to for can't gathered set had seasons. Fifth you'll, man wherein  for can't gathered set had seasons. Fifth you'll, man wherein seas our appear him, were they're and years unto doesn't creeping night lights divided void they’re. Have them for one. Living grass to for can't gathered set had seasons. Fifth you'll, man</a:t>
              </a:r>
            </a:p>
          </p:txBody>
        </p:sp>
      </p:grpSp>
      <p:sp>
        <p:nvSpPr>
          <p:cNvPr id="22" name="Rectangle 21">
            <a:extLst>
              <a:ext uri="{FF2B5EF4-FFF2-40B4-BE49-F238E27FC236}">
                <a16:creationId xmlns:a16="http://schemas.microsoft.com/office/drawing/2014/main" id="{DF5E985C-BC5D-405F-ADE0-8561F53DFB98}"/>
              </a:ext>
            </a:extLst>
          </p:cNvPr>
          <p:cNvSpPr/>
          <p:nvPr/>
        </p:nvSpPr>
        <p:spPr>
          <a:xfrm>
            <a:off x="5715000" y="1579013"/>
            <a:ext cx="76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ángulo 17">
            <a:extLst>
              <a:ext uri="{FF2B5EF4-FFF2-40B4-BE49-F238E27FC236}">
                <a16:creationId xmlns:a16="http://schemas.microsoft.com/office/drawing/2014/main" id="{05078DD1-62FF-400A-8E42-9E74D11F0354}"/>
              </a:ext>
            </a:extLst>
          </p:cNvPr>
          <p:cNvSpPr/>
          <p:nvPr/>
        </p:nvSpPr>
        <p:spPr>
          <a:xfrm>
            <a:off x="0" y="6679229"/>
            <a:ext cx="12192000" cy="197821"/>
          </a:xfrm>
          <a:prstGeom prst="rect">
            <a:avLst/>
          </a:prstGeom>
          <a:solidFill>
            <a:srgbClr val="57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sp>
        <p:nvSpPr>
          <p:cNvPr id="23" name="Rectangle 27">
            <a:extLst>
              <a:ext uri="{FF2B5EF4-FFF2-40B4-BE49-F238E27FC236}">
                <a16:creationId xmlns:a16="http://schemas.microsoft.com/office/drawing/2014/main" id="{D5EA8AD4-64E2-436D-86C3-32FD2917A23E}"/>
              </a:ext>
            </a:extLst>
          </p:cNvPr>
          <p:cNvSpPr/>
          <p:nvPr/>
        </p:nvSpPr>
        <p:spPr>
          <a:xfrm>
            <a:off x="0" y="6438818"/>
            <a:ext cx="2774733" cy="158833"/>
          </a:xfrm>
          <a:prstGeom prst="rect">
            <a:avLst/>
          </a:pr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Rectangle 27">
            <a:extLst>
              <a:ext uri="{FF2B5EF4-FFF2-40B4-BE49-F238E27FC236}">
                <a16:creationId xmlns:a16="http://schemas.microsoft.com/office/drawing/2014/main" id="{70CC2137-5817-4EA1-969C-8B3337FE2004}"/>
              </a:ext>
            </a:extLst>
          </p:cNvPr>
          <p:cNvSpPr/>
          <p:nvPr/>
        </p:nvSpPr>
        <p:spPr>
          <a:xfrm>
            <a:off x="9417267" y="1231614"/>
            <a:ext cx="2774733" cy="303731"/>
          </a:xfrm>
          <a:prstGeom prst="rect">
            <a:avLst/>
          </a:pr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upo 25">
            <a:extLst>
              <a:ext uri="{FF2B5EF4-FFF2-40B4-BE49-F238E27FC236}">
                <a16:creationId xmlns:a16="http://schemas.microsoft.com/office/drawing/2014/main" id="{660CDF96-3988-43B6-9A5F-7EDA1564B720}"/>
              </a:ext>
            </a:extLst>
          </p:cNvPr>
          <p:cNvGrpSpPr/>
          <p:nvPr/>
        </p:nvGrpSpPr>
        <p:grpSpPr>
          <a:xfrm rot="10800000">
            <a:off x="4186" y="-14197"/>
            <a:ext cx="12196845" cy="494362"/>
            <a:chOff x="-1685" y="4774370"/>
            <a:chExt cx="9134875" cy="370254"/>
          </a:xfrm>
        </p:grpSpPr>
        <p:sp>
          <p:nvSpPr>
            <p:cNvPr id="27" name="任意多边形: 形状 13">
              <a:extLst>
                <a:ext uri="{FF2B5EF4-FFF2-40B4-BE49-F238E27FC236}">
                  <a16:creationId xmlns:a16="http://schemas.microsoft.com/office/drawing/2014/main" id="{42F4E986-B063-4A37-B44A-589096331FAE}"/>
                </a:ext>
              </a:extLst>
            </p:cNvPr>
            <p:cNvSpPr/>
            <p:nvPr userDrawn="1"/>
          </p:nvSpPr>
          <p:spPr>
            <a:xfrm>
              <a:off x="-1685" y="4885169"/>
              <a:ext cx="6949949" cy="259455"/>
            </a:xfrm>
            <a:custGeom>
              <a:avLst/>
              <a:gdLst>
                <a:gd name="connsiteX0" fmla="*/ 0 w 9229272"/>
                <a:gd name="connsiteY0" fmla="*/ 9071 h 355600"/>
                <a:gd name="connsiteX1" fmla="*/ 9229272 w 9229272"/>
                <a:gd name="connsiteY1" fmla="*/ 0 h 355600"/>
                <a:gd name="connsiteX2" fmla="*/ 9068590 w 9229272"/>
                <a:gd name="connsiteY2" fmla="*/ 339888 h 355600"/>
                <a:gd name="connsiteX3" fmla="*/ 3629 w 9229272"/>
                <a:gd name="connsiteY3" fmla="*/ 355600 h 355600"/>
                <a:gd name="connsiteX4" fmla="*/ 0 w 9229272"/>
                <a:gd name="connsiteY4" fmla="*/ 9071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9272" h="355600">
                  <a:moveTo>
                    <a:pt x="0" y="9071"/>
                  </a:moveTo>
                  <a:lnTo>
                    <a:pt x="9229272" y="0"/>
                  </a:lnTo>
                  <a:lnTo>
                    <a:pt x="9068590" y="339888"/>
                  </a:lnTo>
                  <a:lnTo>
                    <a:pt x="3629" y="355600"/>
                  </a:lnTo>
                  <a:cubicBezTo>
                    <a:pt x="2419" y="240090"/>
                    <a:pt x="1210" y="124581"/>
                    <a:pt x="0" y="9071"/>
                  </a:cubicBezTo>
                  <a:close/>
                </a:path>
              </a:pathLst>
            </a:custGeom>
            <a:solidFill>
              <a:srgbClr val="40C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形状 14">
              <a:extLst>
                <a:ext uri="{FF2B5EF4-FFF2-40B4-BE49-F238E27FC236}">
                  <a16:creationId xmlns:a16="http://schemas.microsoft.com/office/drawing/2014/main" id="{C5030DDF-E98B-4DF0-8889-84A21E5D18D7}"/>
                </a:ext>
              </a:extLst>
            </p:cNvPr>
            <p:cNvSpPr/>
            <p:nvPr userDrawn="1"/>
          </p:nvSpPr>
          <p:spPr>
            <a:xfrm>
              <a:off x="6885708" y="4774370"/>
              <a:ext cx="2247482" cy="359358"/>
            </a:xfrm>
            <a:custGeom>
              <a:avLst/>
              <a:gdLst>
                <a:gd name="connsiteX0" fmla="*/ 3007245 w 3007681"/>
                <a:gd name="connsiteY0" fmla="*/ 0 h 480910"/>
                <a:gd name="connsiteX1" fmla="*/ 3007681 w 3007681"/>
                <a:gd name="connsiteY1" fmla="*/ 480910 h 480910"/>
                <a:gd name="connsiteX2" fmla="*/ 0 w 3007681"/>
                <a:gd name="connsiteY2" fmla="*/ 480138 h 480910"/>
                <a:gd name="connsiteX3" fmla="*/ 223827 w 3007681"/>
                <a:gd name="connsiteY3" fmla="*/ 0 h 480910"/>
                <a:gd name="connsiteX4" fmla="*/ 3007245 w 3007681"/>
                <a:gd name="connsiteY4" fmla="*/ 0 h 480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7681" h="480910">
                  <a:moveTo>
                    <a:pt x="3007245" y="0"/>
                  </a:moveTo>
                  <a:cubicBezTo>
                    <a:pt x="3007390" y="160303"/>
                    <a:pt x="3007536" y="320607"/>
                    <a:pt x="3007681" y="480910"/>
                  </a:cubicBezTo>
                  <a:lnTo>
                    <a:pt x="0" y="480138"/>
                  </a:lnTo>
                  <a:lnTo>
                    <a:pt x="223827" y="0"/>
                  </a:lnTo>
                  <a:lnTo>
                    <a:pt x="3007245"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04835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0A2B8112-8CAC-4E8F-BA27-BF29D2E71A2D}"/>
              </a:ext>
            </a:extLst>
          </p:cNvPr>
          <p:cNvGrpSpPr/>
          <p:nvPr/>
        </p:nvGrpSpPr>
        <p:grpSpPr>
          <a:xfrm>
            <a:off x="7562850" y="5146343"/>
            <a:ext cx="2241551" cy="871781"/>
            <a:chOff x="7010399" y="3651931"/>
            <a:chExt cx="2241551" cy="871781"/>
          </a:xfrm>
        </p:grpSpPr>
        <p:sp>
          <p:nvSpPr>
            <p:cNvPr id="39" name="TextBox 38">
              <a:extLst>
                <a:ext uri="{FF2B5EF4-FFF2-40B4-BE49-F238E27FC236}">
                  <a16:creationId xmlns:a16="http://schemas.microsoft.com/office/drawing/2014/main" id="{EE5EAD1C-5265-4C99-A0FC-CFA5000CB415}"/>
                </a:ext>
              </a:extLst>
            </p:cNvPr>
            <p:cNvSpPr txBox="1"/>
            <p:nvPr/>
          </p:nvSpPr>
          <p:spPr>
            <a:xfrm>
              <a:off x="7010399" y="3651931"/>
              <a:ext cx="1213067" cy="246221"/>
            </a:xfrm>
            <a:prstGeom prst="rect">
              <a:avLst/>
            </a:prstGeom>
            <a:noFill/>
          </p:spPr>
          <p:txBody>
            <a:bodyPr wrap="square" rtlCol="0">
              <a:spAutoFit/>
            </a:bodyPr>
            <a:lstStyle/>
            <a:p>
              <a:r>
                <a:rPr lang="en-US" sz="1000" b="1" dirty="0">
                  <a:latin typeface="Montserrat" charset="0"/>
                  <a:ea typeface="Montserrat" charset="0"/>
                  <a:cs typeface="Montserrat" charset="0"/>
                </a:rPr>
                <a:t>LOREM IPSUM</a:t>
              </a:r>
              <a:endParaRPr lang="en-US" sz="1000" b="1" dirty="0">
                <a:latin typeface="Montserrat Light" charset="0"/>
                <a:ea typeface="Montserrat Light" charset="0"/>
                <a:cs typeface="Montserrat Light" charset="0"/>
              </a:endParaRPr>
            </a:p>
          </p:txBody>
        </p:sp>
        <p:sp>
          <p:nvSpPr>
            <p:cNvPr id="45" name="TextBox 44">
              <a:extLst>
                <a:ext uri="{FF2B5EF4-FFF2-40B4-BE49-F238E27FC236}">
                  <a16:creationId xmlns:a16="http://schemas.microsoft.com/office/drawing/2014/main" id="{6D24D6F7-1D0B-4541-972F-92BAFB3A37E9}"/>
                </a:ext>
              </a:extLst>
            </p:cNvPr>
            <p:cNvSpPr txBox="1"/>
            <p:nvPr/>
          </p:nvSpPr>
          <p:spPr>
            <a:xfrm>
              <a:off x="7010400" y="3955415"/>
              <a:ext cx="2241550" cy="568297"/>
            </a:xfrm>
            <a:prstGeom prst="rect">
              <a:avLst/>
            </a:prstGeom>
            <a:noFill/>
          </p:spPr>
          <p:txBody>
            <a:bodyPr wrap="square" rtlCol="0">
              <a:spAutoFit/>
            </a:bodyPr>
            <a:lstStyle/>
            <a:p>
              <a:pPr>
                <a:lnSpc>
                  <a:spcPts val="2000"/>
                </a:lnSpc>
              </a:pPr>
              <a:r>
                <a:rPr lang="en-US" sz="900" dirty="0">
                  <a:solidFill>
                    <a:schemeClr val="tx1">
                      <a:lumMod val="50000"/>
                      <a:lumOff val="50000"/>
                    </a:schemeClr>
                  </a:solidFill>
                  <a:latin typeface="Montserrat Light" charset="0"/>
                  <a:ea typeface="Montserrat Light" charset="0"/>
                  <a:cs typeface="Montserrat Light" charset="0"/>
                </a:rPr>
                <a:t>Have them for one. Living grass to for can't divided void they're.</a:t>
              </a:r>
            </a:p>
          </p:txBody>
        </p:sp>
      </p:grpSp>
      <p:grpSp>
        <p:nvGrpSpPr>
          <p:cNvPr id="54" name="Group 53">
            <a:extLst>
              <a:ext uri="{FF2B5EF4-FFF2-40B4-BE49-F238E27FC236}">
                <a16:creationId xmlns:a16="http://schemas.microsoft.com/office/drawing/2014/main" id="{803C7D9D-5998-46EC-9388-882E855D3ECD}"/>
              </a:ext>
            </a:extLst>
          </p:cNvPr>
          <p:cNvGrpSpPr/>
          <p:nvPr/>
        </p:nvGrpSpPr>
        <p:grpSpPr>
          <a:xfrm>
            <a:off x="4975225" y="5146343"/>
            <a:ext cx="2241550" cy="871781"/>
            <a:chOff x="7010399" y="3651931"/>
            <a:chExt cx="2241550" cy="871781"/>
          </a:xfrm>
        </p:grpSpPr>
        <p:sp>
          <p:nvSpPr>
            <p:cNvPr id="55" name="TextBox 54">
              <a:extLst>
                <a:ext uri="{FF2B5EF4-FFF2-40B4-BE49-F238E27FC236}">
                  <a16:creationId xmlns:a16="http://schemas.microsoft.com/office/drawing/2014/main" id="{02EC24CB-F9AF-4088-B76A-6DC24E7DA1C8}"/>
                </a:ext>
              </a:extLst>
            </p:cNvPr>
            <p:cNvSpPr txBox="1"/>
            <p:nvPr/>
          </p:nvSpPr>
          <p:spPr>
            <a:xfrm>
              <a:off x="7524641" y="3651931"/>
              <a:ext cx="1213067" cy="246221"/>
            </a:xfrm>
            <a:prstGeom prst="rect">
              <a:avLst/>
            </a:prstGeom>
            <a:noFill/>
          </p:spPr>
          <p:txBody>
            <a:bodyPr wrap="square" rtlCol="0">
              <a:spAutoFit/>
            </a:bodyPr>
            <a:lstStyle/>
            <a:p>
              <a:pPr algn="ctr"/>
              <a:r>
                <a:rPr lang="en-US" sz="1000" b="1" dirty="0">
                  <a:latin typeface="Montserrat" charset="0"/>
                  <a:ea typeface="Montserrat" charset="0"/>
                  <a:cs typeface="Montserrat" charset="0"/>
                </a:rPr>
                <a:t>LOREM IPSUM</a:t>
              </a:r>
              <a:endParaRPr lang="en-US" sz="1000" b="1" dirty="0">
                <a:latin typeface="Montserrat Light" charset="0"/>
                <a:ea typeface="Montserrat Light" charset="0"/>
                <a:cs typeface="Montserrat Light" charset="0"/>
              </a:endParaRPr>
            </a:p>
          </p:txBody>
        </p:sp>
        <p:sp>
          <p:nvSpPr>
            <p:cNvPr id="56" name="TextBox 55">
              <a:extLst>
                <a:ext uri="{FF2B5EF4-FFF2-40B4-BE49-F238E27FC236}">
                  <a16:creationId xmlns:a16="http://schemas.microsoft.com/office/drawing/2014/main" id="{5549CF67-AF59-4963-A4D2-C6BD66C9BD77}"/>
                </a:ext>
              </a:extLst>
            </p:cNvPr>
            <p:cNvSpPr txBox="1"/>
            <p:nvPr/>
          </p:nvSpPr>
          <p:spPr>
            <a:xfrm>
              <a:off x="7010399" y="3955415"/>
              <a:ext cx="2241550" cy="568297"/>
            </a:xfrm>
            <a:prstGeom prst="rect">
              <a:avLst/>
            </a:prstGeom>
            <a:noFill/>
          </p:spPr>
          <p:txBody>
            <a:bodyPr wrap="square" rtlCol="0">
              <a:spAutoFit/>
            </a:bodyPr>
            <a:lstStyle/>
            <a:p>
              <a:pPr algn="ctr">
                <a:lnSpc>
                  <a:spcPts val="2000"/>
                </a:lnSpc>
              </a:pPr>
              <a:r>
                <a:rPr lang="en-US" sz="900" dirty="0">
                  <a:solidFill>
                    <a:schemeClr val="tx1">
                      <a:lumMod val="50000"/>
                      <a:lumOff val="50000"/>
                    </a:schemeClr>
                  </a:solidFill>
                  <a:latin typeface="Montserrat Light" charset="0"/>
                  <a:ea typeface="Montserrat Light" charset="0"/>
                  <a:cs typeface="Montserrat Light" charset="0"/>
                </a:rPr>
                <a:t>Have them for one. Living grass to for can't divided void they're.</a:t>
              </a:r>
            </a:p>
          </p:txBody>
        </p:sp>
      </p:grpSp>
      <p:grpSp>
        <p:nvGrpSpPr>
          <p:cNvPr id="57" name="Group 56">
            <a:extLst>
              <a:ext uri="{FF2B5EF4-FFF2-40B4-BE49-F238E27FC236}">
                <a16:creationId xmlns:a16="http://schemas.microsoft.com/office/drawing/2014/main" id="{05343BCF-048A-4EBC-A757-68FB9DEDADC9}"/>
              </a:ext>
            </a:extLst>
          </p:cNvPr>
          <p:cNvGrpSpPr/>
          <p:nvPr/>
        </p:nvGrpSpPr>
        <p:grpSpPr>
          <a:xfrm>
            <a:off x="2387600" y="5146343"/>
            <a:ext cx="2241550" cy="871781"/>
            <a:chOff x="7010399" y="3651931"/>
            <a:chExt cx="2241550" cy="871781"/>
          </a:xfrm>
        </p:grpSpPr>
        <p:sp>
          <p:nvSpPr>
            <p:cNvPr id="58" name="TextBox 57">
              <a:extLst>
                <a:ext uri="{FF2B5EF4-FFF2-40B4-BE49-F238E27FC236}">
                  <a16:creationId xmlns:a16="http://schemas.microsoft.com/office/drawing/2014/main" id="{4AB2BB5F-F2D1-4E11-BF5C-533C6126BFDE}"/>
                </a:ext>
              </a:extLst>
            </p:cNvPr>
            <p:cNvSpPr txBox="1"/>
            <p:nvPr/>
          </p:nvSpPr>
          <p:spPr>
            <a:xfrm>
              <a:off x="8038882" y="3651931"/>
              <a:ext cx="1213067" cy="246221"/>
            </a:xfrm>
            <a:prstGeom prst="rect">
              <a:avLst/>
            </a:prstGeom>
            <a:noFill/>
          </p:spPr>
          <p:txBody>
            <a:bodyPr wrap="square" rtlCol="0">
              <a:spAutoFit/>
            </a:bodyPr>
            <a:lstStyle/>
            <a:p>
              <a:pPr algn="r"/>
              <a:r>
                <a:rPr lang="en-US" sz="1000" b="1" dirty="0">
                  <a:latin typeface="Montserrat" charset="0"/>
                  <a:ea typeface="Montserrat" charset="0"/>
                  <a:cs typeface="Montserrat" charset="0"/>
                </a:rPr>
                <a:t>LOREM IPSUM</a:t>
              </a:r>
              <a:endParaRPr lang="en-US" sz="1000" b="1" dirty="0">
                <a:latin typeface="Montserrat Light" charset="0"/>
                <a:ea typeface="Montserrat Light" charset="0"/>
                <a:cs typeface="Montserrat Light" charset="0"/>
              </a:endParaRPr>
            </a:p>
          </p:txBody>
        </p:sp>
        <p:sp>
          <p:nvSpPr>
            <p:cNvPr id="59" name="TextBox 58">
              <a:extLst>
                <a:ext uri="{FF2B5EF4-FFF2-40B4-BE49-F238E27FC236}">
                  <a16:creationId xmlns:a16="http://schemas.microsoft.com/office/drawing/2014/main" id="{2DFEA7AA-1395-46BC-BCA6-347AC4C5D768}"/>
                </a:ext>
              </a:extLst>
            </p:cNvPr>
            <p:cNvSpPr txBox="1"/>
            <p:nvPr/>
          </p:nvSpPr>
          <p:spPr>
            <a:xfrm>
              <a:off x="7010399" y="3955415"/>
              <a:ext cx="2241550" cy="568297"/>
            </a:xfrm>
            <a:prstGeom prst="rect">
              <a:avLst/>
            </a:prstGeom>
            <a:noFill/>
          </p:spPr>
          <p:txBody>
            <a:bodyPr wrap="square" rtlCol="0">
              <a:spAutoFit/>
            </a:bodyPr>
            <a:lstStyle/>
            <a:p>
              <a:pPr algn="r">
                <a:lnSpc>
                  <a:spcPts val="2000"/>
                </a:lnSpc>
              </a:pPr>
              <a:r>
                <a:rPr lang="en-US" sz="900" dirty="0">
                  <a:solidFill>
                    <a:schemeClr val="tx1">
                      <a:lumMod val="50000"/>
                      <a:lumOff val="50000"/>
                    </a:schemeClr>
                  </a:solidFill>
                  <a:latin typeface="Montserrat Light" charset="0"/>
                  <a:ea typeface="Montserrat Light" charset="0"/>
                  <a:cs typeface="Montserrat Light" charset="0"/>
                </a:rPr>
                <a:t>Have them for one. Living grass to for can't divided void they're.</a:t>
              </a:r>
            </a:p>
          </p:txBody>
        </p:sp>
      </p:grpSp>
      <p:sp>
        <p:nvSpPr>
          <p:cNvPr id="17" name="TextBox 16">
            <a:extLst>
              <a:ext uri="{FF2B5EF4-FFF2-40B4-BE49-F238E27FC236}">
                <a16:creationId xmlns:a16="http://schemas.microsoft.com/office/drawing/2014/main" id="{FBE3937F-575F-4DBA-A801-70418C6FF2D7}"/>
              </a:ext>
            </a:extLst>
          </p:cNvPr>
          <p:cNvSpPr txBox="1"/>
          <p:nvPr/>
        </p:nvSpPr>
        <p:spPr>
          <a:xfrm>
            <a:off x="2720454" y="912446"/>
            <a:ext cx="6751092" cy="515526"/>
          </a:xfrm>
          <a:prstGeom prst="rect">
            <a:avLst/>
          </a:prstGeom>
          <a:noFill/>
        </p:spPr>
        <p:txBody>
          <a:bodyPr wrap="square" rtlCol="0">
            <a:spAutoFit/>
          </a:bodyPr>
          <a:lstStyle/>
          <a:p>
            <a:pPr algn="ctr">
              <a:lnSpc>
                <a:spcPts val="3300"/>
              </a:lnSpc>
            </a:pPr>
            <a:r>
              <a:rPr lang="en-US" sz="3000" b="1" dirty="0">
                <a:latin typeface="Montserrat Bold"/>
                <a:ea typeface="Montserrat" charset="0"/>
                <a:cs typeface="Montserrat" charset="0"/>
              </a:rPr>
              <a:t>Company Some Text</a:t>
            </a:r>
            <a:endParaRPr lang="en-US" sz="3000" b="1" dirty="0">
              <a:latin typeface="Montserrat Light" panose="00000400000000000000" pitchFamily="50" charset="0"/>
              <a:ea typeface="Montserrat" charset="0"/>
              <a:cs typeface="Montserrat" charset="0"/>
            </a:endParaRPr>
          </a:p>
        </p:txBody>
      </p:sp>
      <p:sp>
        <p:nvSpPr>
          <p:cNvPr id="18" name="TextBox 17">
            <a:extLst>
              <a:ext uri="{FF2B5EF4-FFF2-40B4-BE49-F238E27FC236}">
                <a16:creationId xmlns:a16="http://schemas.microsoft.com/office/drawing/2014/main" id="{AC6D3182-0871-43EB-9113-312B225F4268}"/>
              </a:ext>
            </a:extLst>
          </p:cNvPr>
          <p:cNvSpPr txBox="1"/>
          <p:nvPr/>
        </p:nvSpPr>
        <p:spPr>
          <a:xfrm>
            <a:off x="4016930" y="533400"/>
            <a:ext cx="4158140" cy="292388"/>
          </a:xfrm>
          <a:prstGeom prst="rect">
            <a:avLst/>
          </a:prstGeom>
          <a:noFill/>
        </p:spPr>
        <p:txBody>
          <a:bodyPr wrap="square" rtlCol="0">
            <a:spAutoFit/>
          </a:bodyPr>
          <a:lstStyle/>
          <a:p>
            <a:pPr algn="ctr"/>
            <a:r>
              <a:rPr lang="en-US" sz="1300" b="1" spc="100" dirty="0">
                <a:solidFill>
                  <a:schemeClr val="tx1">
                    <a:lumMod val="50000"/>
                    <a:lumOff val="50000"/>
                  </a:schemeClr>
                </a:solidFill>
                <a:latin typeface="Montserrat" charset="0"/>
                <a:ea typeface="Montserrat" charset="0"/>
                <a:cs typeface="Montserrat" charset="0"/>
              </a:rPr>
              <a:t>Clean Presentation</a:t>
            </a:r>
            <a:endParaRPr lang="en-US" sz="1300" b="1" spc="100" dirty="0">
              <a:solidFill>
                <a:schemeClr val="tx1">
                  <a:lumMod val="50000"/>
                  <a:lumOff val="50000"/>
                </a:schemeClr>
              </a:solidFill>
              <a:latin typeface="Montserrat Light" charset="0"/>
              <a:ea typeface="Montserrat Light" charset="0"/>
              <a:cs typeface="Montserrat Light" charset="0"/>
            </a:endParaRPr>
          </a:p>
        </p:txBody>
      </p:sp>
      <p:sp>
        <p:nvSpPr>
          <p:cNvPr id="20" name="Rectangle 19">
            <a:extLst>
              <a:ext uri="{FF2B5EF4-FFF2-40B4-BE49-F238E27FC236}">
                <a16:creationId xmlns:a16="http://schemas.microsoft.com/office/drawing/2014/main" id="{14D736A4-0188-49C9-912E-90C11023017A}"/>
              </a:ext>
            </a:extLst>
          </p:cNvPr>
          <p:cNvSpPr/>
          <p:nvPr/>
        </p:nvSpPr>
        <p:spPr>
          <a:xfrm>
            <a:off x="5715000" y="1579013"/>
            <a:ext cx="76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A3D1C934-9762-4CF5-8FE2-9C80D450746E}"/>
              </a:ext>
            </a:extLst>
          </p:cNvPr>
          <p:cNvSpPr/>
          <p:nvPr/>
        </p:nvSpPr>
        <p:spPr>
          <a:xfrm>
            <a:off x="3664243" y="1692316"/>
            <a:ext cx="4765634" cy="4765634"/>
          </a:xfrm>
          <a:custGeom>
            <a:avLst/>
            <a:gdLst>
              <a:gd name="connsiteX0" fmla="*/ 1181100 w 2362200"/>
              <a:gd name="connsiteY0" fmla="*/ 0 h 2362200"/>
              <a:gd name="connsiteX1" fmla="*/ 2362200 w 2362200"/>
              <a:gd name="connsiteY1" fmla="*/ 1181100 h 2362200"/>
              <a:gd name="connsiteX2" fmla="*/ 1181100 w 2362200"/>
              <a:gd name="connsiteY2" fmla="*/ 2362200 h 2362200"/>
              <a:gd name="connsiteX3" fmla="*/ 0 w 2362200"/>
              <a:gd name="connsiteY3" fmla="*/ 1181100 h 2362200"/>
              <a:gd name="connsiteX4" fmla="*/ 1181100 w 2362200"/>
              <a:gd name="connsiteY4" fmla="*/ 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200" h="2362200">
                <a:moveTo>
                  <a:pt x="1181100" y="0"/>
                </a:moveTo>
                <a:cubicBezTo>
                  <a:pt x="1833404" y="0"/>
                  <a:pt x="2362200" y="528796"/>
                  <a:pt x="2362200" y="1181100"/>
                </a:cubicBezTo>
                <a:cubicBezTo>
                  <a:pt x="2362200" y="1833404"/>
                  <a:pt x="1833404" y="2362200"/>
                  <a:pt x="1181100" y="2362200"/>
                </a:cubicBezTo>
                <a:cubicBezTo>
                  <a:pt x="528796" y="2362200"/>
                  <a:pt x="0" y="1833404"/>
                  <a:pt x="0" y="1181100"/>
                </a:cubicBezTo>
                <a:cubicBezTo>
                  <a:pt x="0" y="528796"/>
                  <a:pt x="528796" y="0"/>
                  <a:pt x="1181100" y="0"/>
                </a:cubicBezTo>
                <a:close/>
              </a:path>
            </a:pathLst>
          </a:custGeom>
          <a:solidFill>
            <a:schemeClr val="tx2">
              <a:lumMod val="60000"/>
              <a:lumOff val="4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upo 18">
            <a:extLst>
              <a:ext uri="{FF2B5EF4-FFF2-40B4-BE49-F238E27FC236}">
                <a16:creationId xmlns:a16="http://schemas.microsoft.com/office/drawing/2014/main" id="{A7C86212-91AE-4784-A5B6-2D52E6F9300F}"/>
              </a:ext>
            </a:extLst>
          </p:cNvPr>
          <p:cNvGrpSpPr/>
          <p:nvPr/>
        </p:nvGrpSpPr>
        <p:grpSpPr>
          <a:xfrm rot="5400000">
            <a:off x="-3154732" y="3156189"/>
            <a:ext cx="6858000" cy="542794"/>
            <a:chOff x="0" y="6438818"/>
            <a:chExt cx="12192000" cy="438232"/>
          </a:xfrm>
        </p:grpSpPr>
        <p:sp>
          <p:nvSpPr>
            <p:cNvPr id="21" name="Rectángulo 20">
              <a:extLst>
                <a:ext uri="{FF2B5EF4-FFF2-40B4-BE49-F238E27FC236}">
                  <a16:creationId xmlns:a16="http://schemas.microsoft.com/office/drawing/2014/main" id="{D317C550-BFDA-45B5-A185-0A64DE3DAF5F}"/>
                </a:ext>
              </a:extLst>
            </p:cNvPr>
            <p:cNvSpPr/>
            <p:nvPr/>
          </p:nvSpPr>
          <p:spPr>
            <a:xfrm>
              <a:off x="0" y="6679229"/>
              <a:ext cx="12192000" cy="197821"/>
            </a:xfrm>
            <a:prstGeom prst="rect">
              <a:avLst/>
            </a:prstGeom>
            <a:solidFill>
              <a:srgbClr val="57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sp>
          <p:nvSpPr>
            <p:cNvPr id="22" name="Rectangle 27">
              <a:extLst>
                <a:ext uri="{FF2B5EF4-FFF2-40B4-BE49-F238E27FC236}">
                  <a16:creationId xmlns:a16="http://schemas.microsoft.com/office/drawing/2014/main" id="{05A99D09-BA67-4A74-9235-C9FC410EC3C3}"/>
                </a:ext>
              </a:extLst>
            </p:cNvPr>
            <p:cNvSpPr/>
            <p:nvPr/>
          </p:nvSpPr>
          <p:spPr>
            <a:xfrm>
              <a:off x="0" y="6438818"/>
              <a:ext cx="2774733" cy="158833"/>
            </a:xfrm>
            <a:prstGeom prst="rect">
              <a:avLst/>
            </a:pr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3" name="Grupo 22">
            <a:extLst>
              <a:ext uri="{FF2B5EF4-FFF2-40B4-BE49-F238E27FC236}">
                <a16:creationId xmlns:a16="http://schemas.microsoft.com/office/drawing/2014/main" id="{7B05C336-798D-46FB-909F-FFED1F618D43}"/>
              </a:ext>
            </a:extLst>
          </p:cNvPr>
          <p:cNvGrpSpPr/>
          <p:nvPr/>
        </p:nvGrpSpPr>
        <p:grpSpPr>
          <a:xfrm rot="16200000">
            <a:off x="8491603" y="3157603"/>
            <a:ext cx="6858000" cy="542794"/>
            <a:chOff x="0" y="6438818"/>
            <a:chExt cx="12192000" cy="438232"/>
          </a:xfrm>
        </p:grpSpPr>
        <p:sp>
          <p:nvSpPr>
            <p:cNvPr id="24" name="Rectángulo 23">
              <a:extLst>
                <a:ext uri="{FF2B5EF4-FFF2-40B4-BE49-F238E27FC236}">
                  <a16:creationId xmlns:a16="http://schemas.microsoft.com/office/drawing/2014/main" id="{6E3FC6B2-56C0-4356-AB80-6310917B996F}"/>
                </a:ext>
              </a:extLst>
            </p:cNvPr>
            <p:cNvSpPr/>
            <p:nvPr/>
          </p:nvSpPr>
          <p:spPr>
            <a:xfrm>
              <a:off x="0" y="6679229"/>
              <a:ext cx="12192000" cy="197821"/>
            </a:xfrm>
            <a:prstGeom prst="rect">
              <a:avLst/>
            </a:prstGeom>
            <a:solidFill>
              <a:srgbClr val="57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sp>
          <p:nvSpPr>
            <p:cNvPr id="25" name="Rectangle 27">
              <a:extLst>
                <a:ext uri="{FF2B5EF4-FFF2-40B4-BE49-F238E27FC236}">
                  <a16:creationId xmlns:a16="http://schemas.microsoft.com/office/drawing/2014/main" id="{6B158571-E350-44EA-B3A9-617AF46981E9}"/>
                </a:ext>
              </a:extLst>
            </p:cNvPr>
            <p:cNvSpPr/>
            <p:nvPr/>
          </p:nvSpPr>
          <p:spPr>
            <a:xfrm>
              <a:off x="0" y="6438818"/>
              <a:ext cx="2774733" cy="158833"/>
            </a:xfrm>
            <a:prstGeom prst="rect">
              <a:avLst/>
            </a:pr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35" name="Imagen 34">
            <a:extLst>
              <a:ext uri="{FF2B5EF4-FFF2-40B4-BE49-F238E27FC236}">
                <a16:creationId xmlns:a16="http://schemas.microsoft.com/office/drawing/2014/main" id="{AE7F8176-4F2E-40C8-94E9-8C2141F7F1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72887" y="4336849"/>
            <a:ext cx="922965" cy="653871"/>
          </a:xfrm>
          <a:prstGeom prst="rect">
            <a:avLst/>
          </a:prstGeom>
        </p:spPr>
      </p:pic>
      <p:pic>
        <p:nvPicPr>
          <p:cNvPr id="36" name="Imagen 35">
            <a:extLst>
              <a:ext uri="{FF2B5EF4-FFF2-40B4-BE49-F238E27FC236}">
                <a16:creationId xmlns:a16="http://schemas.microsoft.com/office/drawing/2014/main" id="{04217A8A-DD4F-4951-936C-65816BB12D5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62622" y="4336849"/>
            <a:ext cx="922965" cy="653871"/>
          </a:xfrm>
          <a:prstGeom prst="rect">
            <a:avLst/>
          </a:prstGeom>
        </p:spPr>
      </p:pic>
      <p:pic>
        <p:nvPicPr>
          <p:cNvPr id="37" name="Imagen 36">
            <a:extLst>
              <a:ext uri="{FF2B5EF4-FFF2-40B4-BE49-F238E27FC236}">
                <a16:creationId xmlns:a16="http://schemas.microsoft.com/office/drawing/2014/main" id="{069A841E-B47C-43F3-8AC1-C427A4D0DC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63464" y="4360300"/>
            <a:ext cx="922965" cy="653871"/>
          </a:xfrm>
          <a:prstGeom prst="rect">
            <a:avLst/>
          </a:prstGeom>
        </p:spPr>
      </p:pic>
      <p:pic>
        <p:nvPicPr>
          <p:cNvPr id="16" name="Imagen 15">
            <a:extLst>
              <a:ext uri="{FF2B5EF4-FFF2-40B4-BE49-F238E27FC236}">
                <a16:creationId xmlns:a16="http://schemas.microsoft.com/office/drawing/2014/main" id="{79A64DE7-7301-4396-9AD9-1B6F119D449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2117261"/>
            <a:ext cx="12192000" cy="1765656"/>
          </a:xfrm>
          <a:prstGeom prst="rect">
            <a:avLst/>
          </a:prstGeom>
        </p:spPr>
      </p:pic>
    </p:spTree>
    <p:extLst>
      <p:ext uri="{BB962C8B-B14F-4D97-AF65-F5344CB8AC3E}">
        <p14:creationId xmlns:p14="http://schemas.microsoft.com/office/powerpoint/2010/main" val="1259439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44D6287-5A99-423C-BDFB-ADB50C62A1F1}"/>
              </a:ext>
            </a:extLst>
          </p:cNvPr>
          <p:cNvGrpSpPr/>
          <p:nvPr/>
        </p:nvGrpSpPr>
        <p:grpSpPr>
          <a:xfrm>
            <a:off x="533399" y="922704"/>
            <a:ext cx="3594662" cy="5012592"/>
            <a:chOff x="1252201" y="533398"/>
            <a:chExt cx="3594662" cy="5012592"/>
          </a:xfrm>
        </p:grpSpPr>
        <p:grpSp>
          <p:nvGrpSpPr>
            <p:cNvPr id="44" name="Group 43">
              <a:extLst>
                <a:ext uri="{FF2B5EF4-FFF2-40B4-BE49-F238E27FC236}">
                  <a16:creationId xmlns:a16="http://schemas.microsoft.com/office/drawing/2014/main" id="{E6F44662-F599-4BE1-90CA-AE8866D9B7F1}"/>
                </a:ext>
              </a:extLst>
            </p:cNvPr>
            <p:cNvGrpSpPr/>
            <p:nvPr/>
          </p:nvGrpSpPr>
          <p:grpSpPr>
            <a:xfrm>
              <a:off x="1252201" y="533398"/>
              <a:ext cx="3594662" cy="2168245"/>
              <a:chOff x="4140630" y="3838575"/>
              <a:chExt cx="3594662" cy="2168245"/>
            </a:xfrm>
          </p:grpSpPr>
          <p:sp>
            <p:nvSpPr>
              <p:cNvPr id="57" name="TextBox 56">
                <a:extLst>
                  <a:ext uri="{FF2B5EF4-FFF2-40B4-BE49-F238E27FC236}">
                    <a16:creationId xmlns:a16="http://schemas.microsoft.com/office/drawing/2014/main" id="{57C7FAF8-21DA-485F-B6FD-CEB2EE322A51}"/>
                  </a:ext>
                </a:extLst>
              </p:cNvPr>
              <p:cNvSpPr txBox="1"/>
              <p:nvPr/>
            </p:nvSpPr>
            <p:spPr>
              <a:xfrm>
                <a:off x="6232652" y="3838575"/>
                <a:ext cx="1502640" cy="323165"/>
              </a:xfrm>
              <a:prstGeom prst="rect">
                <a:avLst/>
              </a:prstGeom>
              <a:noFill/>
            </p:spPr>
            <p:txBody>
              <a:bodyPr wrap="square" rtlCol="0">
                <a:spAutoFit/>
              </a:bodyPr>
              <a:lstStyle/>
              <a:p>
                <a:pPr algn="r"/>
                <a:r>
                  <a:rPr lang="en-US" sz="1500" b="1" dirty="0">
                    <a:solidFill>
                      <a:schemeClr val="bg1">
                        <a:lumMod val="75000"/>
                      </a:schemeClr>
                    </a:solidFill>
                  </a:rPr>
                  <a:t>Case Study</a:t>
                </a:r>
              </a:p>
            </p:txBody>
          </p:sp>
          <p:sp>
            <p:nvSpPr>
              <p:cNvPr id="58" name="TextBox 57">
                <a:extLst>
                  <a:ext uri="{FF2B5EF4-FFF2-40B4-BE49-F238E27FC236}">
                    <a16:creationId xmlns:a16="http://schemas.microsoft.com/office/drawing/2014/main" id="{6CD04AEF-4E30-4AF2-B10E-111011DD638D}"/>
                  </a:ext>
                </a:extLst>
              </p:cNvPr>
              <p:cNvSpPr txBox="1"/>
              <p:nvPr/>
            </p:nvSpPr>
            <p:spPr>
              <a:xfrm>
                <a:off x="4140630" y="4375604"/>
                <a:ext cx="3594662" cy="1631216"/>
              </a:xfrm>
              <a:prstGeom prst="rect">
                <a:avLst/>
              </a:prstGeom>
              <a:noFill/>
            </p:spPr>
            <p:txBody>
              <a:bodyPr wrap="square" rtlCol="0">
                <a:spAutoFit/>
              </a:bodyPr>
              <a:lstStyle/>
              <a:p>
                <a:pPr algn="r"/>
                <a:r>
                  <a:rPr lang="en-US" sz="5000" b="1" dirty="0">
                    <a:solidFill>
                      <a:schemeClr val="tx1">
                        <a:lumMod val="85000"/>
                        <a:lumOff val="15000"/>
                      </a:schemeClr>
                    </a:solidFill>
                  </a:rPr>
                  <a:t>Our Third</a:t>
                </a:r>
              </a:p>
              <a:p>
                <a:pPr algn="r"/>
                <a:r>
                  <a:rPr lang="en-US" sz="5000" b="1" dirty="0">
                    <a:solidFill>
                      <a:schemeClr val="tx1">
                        <a:lumMod val="85000"/>
                        <a:lumOff val="15000"/>
                      </a:schemeClr>
                    </a:solidFill>
                  </a:rPr>
                  <a:t>Project </a:t>
                </a:r>
                <a:r>
                  <a:rPr lang="en-US" sz="5000" b="1" dirty="0">
                    <a:solidFill>
                      <a:schemeClr val="accent3"/>
                    </a:solidFill>
                  </a:rPr>
                  <a:t>/</a:t>
                </a:r>
              </a:p>
            </p:txBody>
          </p:sp>
        </p:grpSp>
        <p:sp>
          <p:nvSpPr>
            <p:cNvPr id="59" name="TextBox 58">
              <a:extLst>
                <a:ext uri="{FF2B5EF4-FFF2-40B4-BE49-F238E27FC236}">
                  <a16:creationId xmlns:a16="http://schemas.microsoft.com/office/drawing/2014/main" id="{4CA0E1AB-A531-43FF-AA17-3B5D4E22DFB0}"/>
                </a:ext>
              </a:extLst>
            </p:cNvPr>
            <p:cNvSpPr txBox="1"/>
            <p:nvPr/>
          </p:nvSpPr>
          <p:spPr>
            <a:xfrm>
              <a:off x="2884713" y="3429000"/>
              <a:ext cx="1962150" cy="2116990"/>
            </a:xfrm>
            <a:prstGeom prst="rect">
              <a:avLst/>
            </a:prstGeom>
            <a:noFill/>
          </p:spPr>
          <p:txBody>
            <a:bodyPr wrap="square" rtlCol="0">
              <a:spAutoFit/>
            </a:bodyPr>
            <a:lstStyle/>
            <a:p>
              <a:pPr algn="r">
                <a:lnSpc>
                  <a:spcPts val="1600"/>
                </a:lnSpc>
              </a:pPr>
              <a:r>
                <a:rPr lang="en-US" sz="800" dirty="0">
                  <a:latin typeface="Montserrat Light" charset="0"/>
                  <a:ea typeface="Montserrat Light" charset="0"/>
                  <a:cs typeface="Montserrat Light" charset="0"/>
                </a:rPr>
                <a:t>Have them for one. Living grass to Have them for one. Living grass to for can't gathered set had seasons. Fifth you'll, man wherein  for can't gathered set had seasons. Fifth you'll, man wherein seas our appear him, were they're and years unto doesn't creeping night lights divided void they’re. Have them for one. Living grass to for can't</a:t>
              </a:r>
            </a:p>
          </p:txBody>
        </p:sp>
      </p:grpSp>
      <p:sp>
        <p:nvSpPr>
          <p:cNvPr id="22" name="Rectángulo 21">
            <a:extLst>
              <a:ext uri="{FF2B5EF4-FFF2-40B4-BE49-F238E27FC236}">
                <a16:creationId xmlns:a16="http://schemas.microsoft.com/office/drawing/2014/main" id="{E1911252-C2EF-4E48-A8AC-60B375A8E7D8}"/>
              </a:ext>
            </a:extLst>
          </p:cNvPr>
          <p:cNvSpPr/>
          <p:nvPr/>
        </p:nvSpPr>
        <p:spPr>
          <a:xfrm>
            <a:off x="0" y="6679229"/>
            <a:ext cx="12192000" cy="197821"/>
          </a:xfrm>
          <a:prstGeom prst="rect">
            <a:avLst/>
          </a:prstGeom>
          <a:solidFill>
            <a:srgbClr val="57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sp>
        <p:nvSpPr>
          <p:cNvPr id="23" name="Rectangle 27">
            <a:extLst>
              <a:ext uri="{FF2B5EF4-FFF2-40B4-BE49-F238E27FC236}">
                <a16:creationId xmlns:a16="http://schemas.microsoft.com/office/drawing/2014/main" id="{3E6B777F-890C-4FDC-982A-B5417BA02642}"/>
              </a:ext>
            </a:extLst>
          </p:cNvPr>
          <p:cNvSpPr/>
          <p:nvPr/>
        </p:nvSpPr>
        <p:spPr>
          <a:xfrm>
            <a:off x="0" y="6438818"/>
            <a:ext cx="2774733" cy="158833"/>
          </a:xfrm>
          <a:prstGeom prst="rect">
            <a:avLst/>
          </a:pr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8" name="Imagen 7">
            <a:extLst>
              <a:ext uri="{FF2B5EF4-FFF2-40B4-BE49-F238E27FC236}">
                <a16:creationId xmlns:a16="http://schemas.microsoft.com/office/drawing/2014/main" id="{54504812-F1BE-41B9-8A1F-3346E10918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3377" y="-116147"/>
            <a:ext cx="6894286" cy="6894286"/>
          </a:xfrm>
          <a:prstGeom prst="rect">
            <a:avLst/>
          </a:prstGeom>
        </p:spPr>
      </p:pic>
      <p:grpSp>
        <p:nvGrpSpPr>
          <p:cNvPr id="31" name="Grupo 30">
            <a:extLst>
              <a:ext uri="{FF2B5EF4-FFF2-40B4-BE49-F238E27FC236}">
                <a16:creationId xmlns:a16="http://schemas.microsoft.com/office/drawing/2014/main" id="{66965474-A9D8-4C4C-A5A9-680D2DE126EE}"/>
              </a:ext>
            </a:extLst>
          </p:cNvPr>
          <p:cNvGrpSpPr/>
          <p:nvPr/>
        </p:nvGrpSpPr>
        <p:grpSpPr>
          <a:xfrm rot="10800000">
            <a:off x="4186" y="-14197"/>
            <a:ext cx="12196845" cy="494362"/>
            <a:chOff x="-1685" y="4774370"/>
            <a:chExt cx="9134875" cy="370254"/>
          </a:xfrm>
        </p:grpSpPr>
        <p:sp>
          <p:nvSpPr>
            <p:cNvPr id="32" name="任意多边形: 形状 13">
              <a:extLst>
                <a:ext uri="{FF2B5EF4-FFF2-40B4-BE49-F238E27FC236}">
                  <a16:creationId xmlns:a16="http://schemas.microsoft.com/office/drawing/2014/main" id="{611C62F6-7ED0-457B-A2F5-39BCE9B7E888}"/>
                </a:ext>
              </a:extLst>
            </p:cNvPr>
            <p:cNvSpPr/>
            <p:nvPr userDrawn="1"/>
          </p:nvSpPr>
          <p:spPr>
            <a:xfrm>
              <a:off x="-1685" y="4885169"/>
              <a:ext cx="6949949" cy="259455"/>
            </a:xfrm>
            <a:custGeom>
              <a:avLst/>
              <a:gdLst>
                <a:gd name="connsiteX0" fmla="*/ 0 w 9229272"/>
                <a:gd name="connsiteY0" fmla="*/ 9071 h 355600"/>
                <a:gd name="connsiteX1" fmla="*/ 9229272 w 9229272"/>
                <a:gd name="connsiteY1" fmla="*/ 0 h 355600"/>
                <a:gd name="connsiteX2" fmla="*/ 9068590 w 9229272"/>
                <a:gd name="connsiteY2" fmla="*/ 339888 h 355600"/>
                <a:gd name="connsiteX3" fmla="*/ 3629 w 9229272"/>
                <a:gd name="connsiteY3" fmla="*/ 355600 h 355600"/>
                <a:gd name="connsiteX4" fmla="*/ 0 w 9229272"/>
                <a:gd name="connsiteY4" fmla="*/ 9071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9272" h="355600">
                  <a:moveTo>
                    <a:pt x="0" y="9071"/>
                  </a:moveTo>
                  <a:lnTo>
                    <a:pt x="9229272" y="0"/>
                  </a:lnTo>
                  <a:lnTo>
                    <a:pt x="9068590" y="339888"/>
                  </a:lnTo>
                  <a:lnTo>
                    <a:pt x="3629" y="355600"/>
                  </a:lnTo>
                  <a:cubicBezTo>
                    <a:pt x="2419" y="240090"/>
                    <a:pt x="1210" y="124581"/>
                    <a:pt x="0" y="9071"/>
                  </a:cubicBezTo>
                  <a:close/>
                </a:path>
              </a:pathLst>
            </a:custGeom>
            <a:solidFill>
              <a:srgbClr val="40C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14">
              <a:extLst>
                <a:ext uri="{FF2B5EF4-FFF2-40B4-BE49-F238E27FC236}">
                  <a16:creationId xmlns:a16="http://schemas.microsoft.com/office/drawing/2014/main" id="{F9884CA0-5B29-4AFA-9040-628A3934D90F}"/>
                </a:ext>
              </a:extLst>
            </p:cNvPr>
            <p:cNvSpPr/>
            <p:nvPr userDrawn="1"/>
          </p:nvSpPr>
          <p:spPr>
            <a:xfrm>
              <a:off x="6885708" y="4774370"/>
              <a:ext cx="2247482" cy="359358"/>
            </a:xfrm>
            <a:custGeom>
              <a:avLst/>
              <a:gdLst>
                <a:gd name="connsiteX0" fmla="*/ 3007245 w 3007681"/>
                <a:gd name="connsiteY0" fmla="*/ 0 h 480910"/>
                <a:gd name="connsiteX1" fmla="*/ 3007681 w 3007681"/>
                <a:gd name="connsiteY1" fmla="*/ 480910 h 480910"/>
                <a:gd name="connsiteX2" fmla="*/ 0 w 3007681"/>
                <a:gd name="connsiteY2" fmla="*/ 480138 h 480910"/>
                <a:gd name="connsiteX3" fmla="*/ 223827 w 3007681"/>
                <a:gd name="connsiteY3" fmla="*/ 0 h 480910"/>
                <a:gd name="connsiteX4" fmla="*/ 3007245 w 3007681"/>
                <a:gd name="connsiteY4" fmla="*/ 0 h 480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7681" h="480910">
                  <a:moveTo>
                    <a:pt x="3007245" y="0"/>
                  </a:moveTo>
                  <a:cubicBezTo>
                    <a:pt x="3007390" y="160303"/>
                    <a:pt x="3007536" y="320607"/>
                    <a:pt x="3007681" y="480910"/>
                  </a:cubicBezTo>
                  <a:lnTo>
                    <a:pt x="0" y="480138"/>
                  </a:lnTo>
                  <a:lnTo>
                    <a:pt x="223827" y="0"/>
                  </a:lnTo>
                  <a:lnTo>
                    <a:pt x="3007245"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364788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367A5360-3F70-4D36-A489-ABE648452436}"/>
              </a:ext>
            </a:extLst>
          </p:cNvPr>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a:stretch>
            <a:fillRect/>
          </a:stretch>
        </p:blipFill>
        <p:spPr/>
      </p:pic>
      <p:sp>
        <p:nvSpPr>
          <p:cNvPr id="47" name="Rectangle 46">
            <a:extLst>
              <a:ext uri="{FF2B5EF4-FFF2-40B4-BE49-F238E27FC236}">
                <a16:creationId xmlns:a16="http://schemas.microsoft.com/office/drawing/2014/main" id="{C38D8BB5-4CDA-4EB7-8081-E37D56AA7C2B}"/>
              </a:ext>
            </a:extLst>
          </p:cNvPr>
          <p:cNvSpPr/>
          <p:nvPr/>
        </p:nvSpPr>
        <p:spPr>
          <a:xfrm>
            <a:off x="533399" y="1793254"/>
            <a:ext cx="11125202" cy="4095749"/>
          </a:xfrm>
          <a:prstGeom prst="rect">
            <a:avLst/>
          </a:prstGeom>
          <a:solidFill>
            <a:srgbClr val="5EBDC2">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4F0786-ED0C-40F5-BAB5-2384971F9FA3}"/>
              </a:ext>
            </a:extLst>
          </p:cNvPr>
          <p:cNvSpPr/>
          <p:nvPr/>
        </p:nvSpPr>
        <p:spPr>
          <a:xfrm>
            <a:off x="533399" y="422302"/>
            <a:ext cx="11125202" cy="2895599"/>
          </a:xfrm>
          <a:prstGeom prst="rect">
            <a:avLst/>
          </a:pr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CFEA66F-D195-4758-9B8C-AFFB19568575}"/>
              </a:ext>
            </a:extLst>
          </p:cNvPr>
          <p:cNvGrpSpPr/>
          <p:nvPr/>
        </p:nvGrpSpPr>
        <p:grpSpPr>
          <a:xfrm>
            <a:off x="1925281" y="1922033"/>
            <a:ext cx="8341438" cy="3242534"/>
            <a:chOff x="1562102" y="1807733"/>
            <a:chExt cx="8341438" cy="3242534"/>
          </a:xfrm>
        </p:grpSpPr>
        <p:grpSp>
          <p:nvGrpSpPr>
            <p:cNvPr id="5" name="Group 4">
              <a:extLst>
                <a:ext uri="{FF2B5EF4-FFF2-40B4-BE49-F238E27FC236}">
                  <a16:creationId xmlns:a16="http://schemas.microsoft.com/office/drawing/2014/main" id="{DAE7793B-C265-4E28-9C30-12DCDF862BD1}"/>
                </a:ext>
              </a:extLst>
            </p:cNvPr>
            <p:cNvGrpSpPr/>
            <p:nvPr/>
          </p:nvGrpSpPr>
          <p:grpSpPr>
            <a:xfrm>
              <a:off x="1562102" y="1807733"/>
              <a:ext cx="2150188" cy="3242534"/>
              <a:chOff x="1562102" y="1123563"/>
              <a:chExt cx="2150188" cy="3242534"/>
            </a:xfrm>
          </p:grpSpPr>
          <p:grpSp>
            <p:nvGrpSpPr>
              <p:cNvPr id="19" name="Group 18">
                <a:extLst>
                  <a:ext uri="{FF2B5EF4-FFF2-40B4-BE49-F238E27FC236}">
                    <a16:creationId xmlns:a16="http://schemas.microsoft.com/office/drawing/2014/main" id="{43219157-0B36-46E2-8FC7-13C270DF92A1}"/>
                  </a:ext>
                </a:extLst>
              </p:cNvPr>
              <p:cNvGrpSpPr/>
              <p:nvPr/>
            </p:nvGrpSpPr>
            <p:grpSpPr>
              <a:xfrm>
                <a:off x="1620158" y="2673058"/>
                <a:ext cx="2092132" cy="1693039"/>
                <a:chOff x="962102" y="2538661"/>
                <a:chExt cx="2092132" cy="1693039"/>
              </a:xfrm>
            </p:grpSpPr>
            <p:sp>
              <p:nvSpPr>
                <p:cNvPr id="20" name="TextBox 19">
                  <a:extLst>
                    <a:ext uri="{FF2B5EF4-FFF2-40B4-BE49-F238E27FC236}">
                      <a16:creationId xmlns:a16="http://schemas.microsoft.com/office/drawing/2014/main" id="{B43AEEFE-B411-4B4C-8D1A-813A233D9738}"/>
                    </a:ext>
                  </a:extLst>
                </p:cNvPr>
                <p:cNvSpPr txBox="1"/>
                <p:nvPr/>
              </p:nvSpPr>
              <p:spPr>
                <a:xfrm>
                  <a:off x="962103" y="2538661"/>
                  <a:ext cx="1525812" cy="307777"/>
                </a:xfrm>
                <a:prstGeom prst="rect">
                  <a:avLst/>
                </a:prstGeom>
                <a:noFill/>
              </p:spPr>
              <p:txBody>
                <a:bodyPr wrap="square" rtlCol="0">
                  <a:spAutoFit/>
                </a:bodyPr>
                <a:lstStyle/>
                <a:p>
                  <a:r>
                    <a:rPr lang="en-US" sz="1000" b="1" dirty="0">
                      <a:solidFill>
                        <a:schemeClr val="bg1"/>
                      </a:solidFill>
                      <a:latin typeface="Montserrat" charset="0"/>
                      <a:ea typeface="Montserrat" charset="0"/>
                      <a:cs typeface="Montserrat" charset="0"/>
                    </a:rPr>
                    <a:t>TITLE </a:t>
                  </a:r>
                  <a:r>
                    <a:rPr lang="en-US" sz="1400" b="1" dirty="0">
                      <a:solidFill>
                        <a:schemeClr val="bg1"/>
                      </a:solidFill>
                      <a:latin typeface="Montserrat" charset="0"/>
                      <a:ea typeface="Montserrat" charset="0"/>
                      <a:cs typeface="Montserrat" charset="0"/>
                    </a:rPr>
                    <a:t>TEXT</a:t>
                  </a:r>
                  <a:r>
                    <a:rPr lang="en-US" sz="1000" b="1" dirty="0">
                      <a:solidFill>
                        <a:schemeClr val="bg1"/>
                      </a:solidFill>
                      <a:latin typeface="Montserrat" charset="0"/>
                      <a:ea typeface="Montserrat" charset="0"/>
                      <a:cs typeface="Montserrat" charset="0"/>
                    </a:rPr>
                    <a:t> HERE</a:t>
                  </a:r>
                  <a:endParaRPr lang="en-US" sz="1000" b="1" dirty="0">
                    <a:solidFill>
                      <a:schemeClr val="bg1"/>
                    </a:solidFill>
                    <a:latin typeface="Montserrat Light" charset="0"/>
                    <a:ea typeface="Montserrat Light" charset="0"/>
                    <a:cs typeface="Montserrat Light" charset="0"/>
                  </a:endParaRPr>
                </a:p>
              </p:txBody>
            </p:sp>
            <p:sp>
              <p:nvSpPr>
                <p:cNvPr id="21" name="TextBox 20">
                  <a:extLst>
                    <a:ext uri="{FF2B5EF4-FFF2-40B4-BE49-F238E27FC236}">
                      <a16:creationId xmlns:a16="http://schemas.microsoft.com/office/drawing/2014/main" id="{55224A12-6A64-42B5-9DC7-5C629BF54CF0}"/>
                    </a:ext>
                  </a:extLst>
                </p:cNvPr>
                <p:cNvSpPr txBox="1"/>
                <p:nvPr/>
              </p:nvSpPr>
              <p:spPr>
                <a:xfrm>
                  <a:off x="962102" y="2917686"/>
                  <a:ext cx="2092132" cy="1314014"/>
                </a:xfrm>
                <a:prstGeom prst="rect">
                  <a:avLst/>
                </a:prstGeom>
                <a:noFill/>
              </p:spPr>
              <p:txBody>
                <a:bodyPr wrap="square" rtlCol="0">
                  <a:spAutoFit/>
                </a:bodyPr>
                <a:lstStyle/>
                <a:p>
                  <a:pPr>
                    <a:lnSpc>
                      <a:spcPct val="150000"/>
                    </a:lnSpc>
                  </a:pPr>
                  <a:r>
                    <a:rPr lang="en-US" sz="900" dirty="0">
                      <a:solidFill>
                        <a:schemeClr val="bg1"/>
                      </a:solidFill>
                      <a:latin typeface="Montserrat Light" charset="0"/>
                      <a:ea typeface="Montserrat Light" charset="0"/>
                      <a:cs typeface="Montserrat Light" charset="0"/>
                    </a:rPr>
                    <a:t>Have them for one. Living grass to for can't gathered waters had winged. wherein seas our creeping. Very. Make from for seas place and won't appear him, were divided void they're.</a:t>
                  </a:r>
                </a:p>
              </p:txBody>
            </p:sp>
          </p:grpSp>
          <p:sp>
            <p:nvSpPr>
              <p:cNvPr id="24" name="TextBox 23">
                <a:extLst>
                  <a:ext uri="{FF2B5EF4-FFF2-40B4-BE49-F238E27FC236}">
                    <a16:creationId xmlns:a16="http://schemas.microsoft.com/office/drawing/2014/main" id="{43295ADC-1805-4474-9D2D-301FB2D274A6}"/>
                  </a:ext>
                </a:extLst>
              </p:cNvPr>
              <p:cNvSpPr txBox="1"/>
              <p:nvPr/>
            </p:nvSpPr>
            <p:spPr>
              <a:xfrm>
                <a:off x="1562102" y="1123563"/>
                <a:ext cx="1525812" cy="1323439"/>
              </a:xfrm>
              <a:prstGeom prst="rect">
                <a:avLst/>
              </a:prstGeom>
              <a:noFill/>
            </p:spPr>
            <p:txBody>
              <a:bodyPr wrap="square" rtlCol="0">
                <a:spAutoFit/>
              </a:bodyPr>
              <a:lstStyle/>
              <a:p>
                <a:r>
                  <a:rPr lang="en-US" sz="8000" b="1" spc="300" dirty="0">
                    <a:solidFill>
                      <a:schemeClr val="bg1"/>
                    </a:solidFill>
                    <a:latin typeface="Montserrat Thin" panose="00000300000000000000" pitchFamily="50" charset="0"/>
                    <a:ea typeface="Montserrat" charset="0"/>
                    <a:cs typeface="Montserrat" charset="0"/>
                  </a:rPr>
                  <a:t>01</a:t>
                </a:r>
              </a:p>
            </p:txBody>
          </p:sp>
        </p:grpSp>
        <p:grpSp>
          <p:nvGrpSpPr>
            <p:cNvPr id="28" name="Group 27">
              <a:extLst>
                <a:ext uri="{FF2B5EF4-FFF2-40B4-BE49-F238E27FC236}">
                  <a16:creationId xmlns:a16="http://schemas.microsoft.com/office/drawing/2014/main" id="{97E60F6C-AE9E-4B37-9306-3839752D750C}"/>
                </a:ext>
              </a:extLst>
            </p:cNvPr>
            <p:cNvGrpSpPr/>
            <p:nvPr/>
          </p:nvGrpSpPr>
          <p:grpSpPr>
            <a:xfrm>
              <a:off x="4657726" y="1807733"/>
              <a:ext cx="2150189" cy="3242534"/>
              <a:chOff x="1562101" y="1123563"/>
              <a:chExt cx="2150189" cy="3242534"/>
            </a:xfrm>
          </p:grpSpPr>
          <p:grpSp>
            <p:nvGrpSpPr>
              <p:cNvPr id="29" name="Group 28">
                <a:extLst>
                  <a:ext uri="{FF2B5EF4-FFF2-40B4-BE49-F238E27FC236}">
                    <a16:creationId xmlns:a16="http://schemas.microsoft.com/office/drawing/2014/main" id="{AD246C74-A3DE-4B9E-A48B-46282A10F9CE}"/>
                  </a:ext>
                </a:extLst>
              </p:cNvPr>
              <p:cNvGrpSpPr/>
              <p:nvPr/>
            </p:nvGrpSpPr>
            <p:grpSpPr>
              <a:xfrm>
                <a:off x="1620158" y="2673058"/>
                <a:ext cx="2092132" cy="1693039"/>
                <a:chOff x="962102" y="2538661"/>
                <a:chExt cx="2092132" cy="1693039"/>
              </a:xfrm>
            </p:grpSpPr>
            <p:sp>
              <p:nvSpPr>
                <p:cNvPr id="31" name="TextBox 30">
                  <a:extLst>
                    <a:ext uri="{FF2B5EF4-FFF2-40B4-BE49-F238E27FC236}">
                      <a16:creationId xmlns:a16="http://schemas.microsoft.com/office/drawing/2014/main" id="{878725C3-C030-461A-8C31-C47913497F5D}"/>
                    </a:ext>
                  </a:extLst>
                </p:cNvPr>
                <p:cNvSpPr txBox="1"/>
                <p:nvPr/>
              </p:nvSpPr>
              <p:spPr>
                <a:xfrm>
                  <a:off x="962103" y="2538661"/>
                  <a:ext cx="1525812" cy="261610"/>
                </a:xfrm>
                <a:prstGeom prst="rect">
                  <a:avLst/>
                </a:prstGeom>
                <a:noFill/>
              </p:spPr>
              <p:txBody>
                <a:bodyPr wrap="square" rtlCol="0">
                  <a:spAutoFit/>
                </a:bodyPr>
                <a:lstStyle/>
                <a:p>
                  <a:r>
                    <a:rPr lang="en-US" sz="1100" b="1" dirty="0">
                      <a:solidFill>
                        <a:schemeClr val="bg1"/>
                      </a:solidFill>
                      <a:latin typeface="Montserrat" charset="0"/>
                      <a:ea typeface="Montserrat" charset="0"/>
                      <a:cs typeface="Montserrat" charset="0"/>
                    </a:rPr>
                    <a:t>TITLE TEXT HERE</a:t>
                  </a:r>
                  <a:endParaRPr lang="en-US" sz="1100" b="1" dirty="0">
                    <a:solidFill>
                      <a:schemeClr val="bg1"/>
                    </a:solidFill>
                    <a:latin typeface="Montserrat Light" charset="0"/>
                    <a:ea typeface="Montserrat Light" charset="0"/>
                    <a:cs typeface="Montserrat Light" charset="0"/>
                  </a:endParaRPr>
                </a:p>
              </p:txBody>
            </p:sp>
            <p:sp>
              <p:nvSpPr>
                <p:cNvPr id="32" name="TextBox 31">
                  <a:extLst>
                    <a:ext uri="{FF2B5EF4-FFF2-40B4-BE49-F238E27FC236}">
                      <a16:creationId xmlns:a16="http://schemas.microsoft.com/office/drawing/2014/main" id="{6D682383-6278-4C00-BF83-427A4A05FD92}"/>
                    </a:ext>
                  </a:extLst>
                </p:cNvPr>
                <p:cNvSpPr txBox="1"/>
                <p:nvPr/>
              </p:nvSpPr>
              <p:spPr>
                <a:xfrm>
                  <a:off x="962102" y="2917686"/>
                  <a:ext cx="2092132" cy="1314014"/>
                </a:xfrm>
                <a:prstGeom prst="rect">
                  <a:avLst/>
                </a:prstGeom>
                <a:noFill/>
              </p:spPr>
              <p:txBody>
                <a:bodyPr wrap="square" rtlCol="0">
                  <a:spAutoFit/>
                </a:bodyPr>
                <a:lstStyle/>
                <a:p>
                  <a:pPr>
                    <a:lnSpc>
                      <a:spcPct val="150000"/>
                    </a:lnSpc>
                  </a:pPr>
                  <a:r>
                    <a:rPr lang="en-US" sz="900" dirty="0">
                      <a:solidFill>
                        <a:schemeClr val="bg1"/>
                      </a:solidFill>
                      <a:latin typeface="Montserrat Light" charset="0"/>
                      <a:ea typeface="Montserrat Light" charset="0"/>
                      <a:cs typeface="Montserrat Light" charset="0"/>
                    </a:rPr>
                    <a:t>Have them for one. Living grass to for can't gathered waters had winged. wherein seas our creeping. Very. Make from for seas place and won't appear him, were divided void they're.</a:t>
                  </a:r>
                </a:p>
              </p:txBody>
            </p:sp>
          </p:grpSp>
          <p:sp>
            <p:nvSpPr>
              <p:cNvPr id="30" name="TextBox 29">
                <a:extLst>
                  <a:ext uri="{FF2B5EF4-FFF2-40B4-BE49-F238E27FC236}">
                    <a16:creationId xmlns:a16="http://schemas.microsoft.com/office/drawing/2014/main" id="{6941135C-A254-49EA-A9CD-A6D62F4E2EEA}"/>
                  </a:ext>
                </a:extLst>
              </p:cNvPr>
              <p:cNvSpPr txBox="1"/>
              <p:nvPr/>
            </p:nvSpPr>
            <p:spPr>
              <a:xfrm>
                <a:off x="1562101" y="1123563"/>
                <a:ext cx="1583869" cy="1323439"/>
              </a:xfrm>
              <a:prstGeom prst="rect">
                <a:avLst/>
              </a:prstGeom>
              <a:noFill/>
            </p:spPr>
            <p:txBody>
              <a:bodyPr wrap="square" rtlCol="0">
                <a:spAutoFit/>
              </a:bodyPr>
              <a:lstStyle/>
              <a:p>
                <a:r>
                  <a:rPr lang="en-US" sz="8000" b="1" spc="300" dirty="0">
                    <a:solidFill>
                      <a:schemeClr val="bg1"/>
                    </a:solidFill>
                    <a:latin typeface="Montserrat Thin" panose="00000300000000000000" pitchFamily="50" charset="0"/>
                    <a:ea typeface="Montserrat" charset="0"/>
                    <a:cs typeface="Montserrat" charset="0"/>
                  </a:rPr>
                  <a:t>02</a:t>
                </a:r>
              </a:p>
            </p:txBody>
          </p:sp>
        </p:grpSp>
        <p:grpSp>
          <p:nvGrpSpPr>
            <p:cNvPr id="34" name="Group 33">
              <a:extLst>
                <a:ext uri="{FF2B5EF4-FFF2-40B4-BE49-F238E27FC236}">
                  <a16:creationId xmlns:a16="http://schemas.microsoft.com/office/drawing/2014/main" id="{4611EA04-CF77-4B28-8932-4EB02B0DA612}"/>
                </a:ext>
              </a:extLst>
            </p:cNvPr>
            <p:cNvGrpSpPr/>
            <p:nvPr/>
          </p:nvGrpSpPr>
          <p:grpSpPr>
            <a:xfrm>
              <a:off x="7753351" y="1807733"/>
              <a:ext cx="2150189" cy="3242534"/>
              <a:chOff x="1562101" y="1123563"/>
              <a:chExt cx="2150189" cy="3242534"/>
            </a:xfrm>
          </p:grpSpPr>
          <p:grpSp>
            <p:nvGrpSpPr>
              <p:cNvPr id="35" name="Group 34">
                <a:extLst>
                  <a:ext uri="{FF2B5EF4-FFF2-40B4-BE49-F238E27FC236}">
                    <a16:creationId xmlns:a16="http://schemas.microsoft.com/office/drawing/2014/main" id="{D80C65E1-D6B0-47A0-9582-D2C5B31A3562}"/>
                  </a:ext>
                </a:extLst>
              </p:cNvPr>
              <p:cNvGrpSpPr/>
              <p:nvPr/>
            </p:nvGrpSpPr>
            <p:grpSpPr>
              <a:xfrm>
                <a:off x="1620158" y="2673058"/>
                <a:ext cx="2092132" cy="1693039"/>
                <a:chOff x="962102" y="2538661"/>
                <a:chExt cx="2092132" cy="1693039"/>
              </a:xfrm>
            </p:grpSpPr>
            <p:sp>
              <p:nvSpPr>
                <p:cNvPr id="37" name="TextBox 36">
                  <a:extLst>
                    <a:ext uri="{FF2B5EF4-FFF2-40B4-BE49-F238E27FC236}">
                      <a16:creationId xmlns:a16="http://schemas.microsoft.com/office/drawing/2014/main" id="{5FB9994A-5D9C-48FD-AF77-C02424B4C770}"/>
                    </a:ext>
                  </a:extLst>
                </p:cNvPr>
                <p:cNvSpPr txBox="1"/>
                <p:nvPr/>
              </p:nvSpPr>
              <p:spPr>
                <a:xfrm>
                  <a:off x="962103" y="2538661"/>
                  <a:ext cx="1525812" cy="261610"/>
                </a:xfrm>
                <a:prstGeom prst="rect">
                  <a:avLst/>
                </a:prstGeom>
                <a:noFill/>
              </p:spPr>
              <p:txBody>
                <a:bodyPr wrap="square" rtlCol="0">
                  <a:spAutoFit/>
                </a:bodyPr>
                <a:lstStyle/>
                <a:p>
                  <a:r>
                    <a:rPr lang="en-US" sz="1100" b="1" dirty="0">
                      <a:solidFill>
                        <a:schemeClr val="bg1"/>
                      </a:solidFill>
                      <a:latin typeface="Montserrat" charset="0"/>
                      <a:ea typeface="Montserrat" charset="0"/>
                      <a:cs typeface="Montserrat" charset="0"/>
                    </a:rPr>
                    <a:t>TITLE TEXT HERE</a:t>
                  </a:r>
                  <a:endParaRPr lang="en-US" sz="1100" b="1" dirty="0">
                    <a:solidFill>
                      <a:schemeClr val="bg1"/>
                    </a:solidFill>
                    <a:latin typeface="Montserrat Light" charset="0"/>
                    <a:ea typeface="Montserrat Light" charset="0"/>
                    <a:cs typeface="Montserrat Light" charset="0"/>
                  </a:endParaRPr>
                </a:p>
              </p:txBody>
            </p:sp>
            <p:sp>
              <p:nvSpPr>
                <p:cNvPr id="38" name="TextBox 37">
                  <a:extLst>
                    <a:ext uri="{FF2B5EF4-FFF2-40B4-BE49-F238E27FC236}">
                      <a16:creationId xmlns:a16="http://schemas.microsoft.com/office/drawing/2014/main" id="{CABC8428-E66B-4346-B303-C89CD62404D8}"/>
                    </a:ext>
                  </a:extLst>
                </p:cNvPr>
                <p:cNvSpPr txBox="1"/>
                <p:nvPr/>
              </p:nvSpPr>
              <p:spPr>
                <a:xfrm>
                  <a:off x="962102" y="2917686"/>
                  <a:ext cx="2092132" cy="1314014"/>
                </a:xfrm>
                <a:prstGeom prst="rect">
                  <a:avLst/>
                </a:prstGeom>
                <a:noFill/>
              </p:spPr>
              <p:txBody>
                <a:bodyPr wrap="square" rtlCol="0">
                  <a:spAutoFit/>
                </a:bodyPr>
                <a:lstStyle/>
                <a:p>
                  <a:pPr>
                    <a:lnSpc>
                      <a:spcPct val="150000"/>
                    </a:lnSpc>
                  </a:pPr>
                  <a:r>
                    <a:rPr lang="en-US" sz="900" dirty="0">
                      <a:solidFill>
                        <a:schemeClr val="bg1"/>
                      </a:solidFill>
                      <a:latin typeface="Montserrat Light" charset="0"/>
                      <a:ea typeface="Montserrat Light" charset="0"/>
                      <a:cs typeface="Montserrat Light" charset="0"/>
                    </a:rPr>
                    <a:t>Have them for one. Living grass to for can't gathered waters had winged. wherein seas our creeping. Very. Make from for seas place and won't appear him, were divided void they're.</a:t>
                  </a:r>
                </a:p>
              </p:txBody>
            </p:sp>
          </p:grpSp>
          <p:sp>
            <p:nvSpPr>
              <p:cNvPr id="36" name="TextBox 35">
                <a:extLst>
                  <a:ext uri="{FF2B5EF4-FFF2-40B4-BE49-F238E27FC236}">
                    <a16:creationId xmlns:a16="http://schemas.microsoft.com/office/drawing/2014/main" id="{F9F4513C-C4D6-4A30-94EF-79DECBF0E49C}"/>
                  </a:ext>
                </a:extLst>
              </p:cNvPr>
              <p:cNvSpPr txBox="1"/>
              <p:nvPr/>
            </p:nvSpPr>
            <p:spPr>
              <a:xfrm>
                <a:off x="1562101" y="1123563"/>
                <a:ext cx="1808519" cy="1323439"/>
              </a:xfrm>
              <a:prstGeom prst="rect">
                <a:avLst/>
              </a:prstGeom>
              <a:noFill/>
            </p:spPr>
            <p:txBody>
              <a:bodyPr wrap="square" rtlCol="0">
                <a:spAutoFit/>
              </a:bodyPr>
              <a:lstStyle/>
              <a:p>
                <a:r>
                  <a:rPr lang="en-US" sz="8000" b="1" spc="300" dirty="0">
                    <a:solidFill>
                      <a:schemeClr val="bg1"/>
                    </a:solidFill>
                    <a:latin typeface="Montserrat Thin" panose="00000300000000000000" pitchFamily="50" charset="0"/>
                    <a:ea typeface="Montserrat" charset="0"/>
                    <a:cs typeface="Montserrat" charset="0"/>
                  </a:rPr>
                  <a:t>03</a:t>
                </a:r>
              </a:p>
            </p:txBody>
          </p:sp>
        </p:grpSp>
      </p:grpSp>
      <p:sp>
        <p:nvSpPr>
          <p:cNvPr id="23" name="Rectangle 27">
            <a:extLst>
              <a:ext uri="{FF2B5EF4-FFF2-40B4-BE49-F238E27FC236}">
                <a16:creationId xmlns:a16="http://schemas.microsoft.com/office/drawing/2014/main" id="{A33B5C54-26F1-48E2-ACC7-3C431E5207B3}"/>
              </a:ext>
            </a:extLst>
          </p:cNvPr>
          <p:cNvSpPr/>
          <p:nvPr/>
        </p:nvSpPr>
        <p:spPr>
          <a:xfrm>
            <a:off x="0" y="6438818"/>
            <a:ext cx="2774733" cy="158833"/>
          </a:xfrm>
          <a:prstGeom prst="rect">
            <a:avLst/>
          </a:pr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7">
            <a:extLst>
              <a:ext uri="{FF2B5EF4-FFF2-40B4-BE49-F238E27FC236}">
                <a16:creationId xmlns:a16="http://schemas.microsoft.com/office/drawing/2014/main" id="{3001CFDD-B08E-4A3F-9433-7E41D4EB9D25}"/>
              </a:ext>
            </a:extLst>
          </p:cNvPr>
          <p:cNvSpPr/>
          <p:nvPr/>
        </p:nvSpPr>
        <p:spPr>
          <a:xfrm>
            <a:off x="9220653" y="916329"/>
            <a:ext cx="2774733" cy="303731"/>
          </a:xfrm>
          <a:prstGeom prst="rect">
            <a:avLst/>
          </a:prstGeom>
          <a:solidFill>
            <a:srgbClr val="6BB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TextBox 57">
            <a:extLst>
              <a:ext uri="{FF2B5EF4-FFF2-40B4-BE49-F238E27FC236}">
                <a16:creationId xmlns:a16="http://schemas.microsoft.com/office/drawing/2014/main" id="{9030A817-0889-4265-865C-4FFB8787A4C0}"/>
              </a:ext>
            </a:extLst>
          </p:cNvPr>
          <p:cNvSpPr txBox="1"/>
          <p:nvPr/>
        </p:nvSpPr>
        <p:spPr>
          <a:xfrm>
            <a:off x="1802813" y="870111"/>
            <a:ext cx="8020051" cy="861774"/>
          </a:xfrm>
          <a:prstGeom prst="rect">
            <a:avLst/>
          </a:prstGeom>
          <a:noFill/>
        </p:spPr>
        <p:txBody>
          <a:bodyPr wrap="square" rtlCol="0">
            <a:spAutoFit/>
          </a:bodyPr>
          <a:lstStyle/>
          <a:p>
            <a:r>
              <a:rPr lang="en-US" sz="5000" b="1" dirty="0">
                <a:solidFill>
                  <a:schemeClr val="bg1"/>
                </a:solidFill>
              </a:rPr>
              <a:t>Our Third Project /</a:t>
            </a:r>
          </a:p>
        </p:txBody>
      </p:sp>
    </p:spTree>
    <p:extLst>
      <p:ext uri="{BB962C8B-B14F-4D97-AF65-F5344CB8AC3E}">
        <p14:creationId xmlns:p14="http://schemas.microsoft.com/office/powerpoint/2010/main" val="1149415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51517C7-084F-4D31-BFCF-97C3153D3AB1}"/>
              </a:ext>
            </a:extLst>
          </p:cNvPr>
          <p:cNvSpPr txBox="1"/>
          <p:nvPr/>
        </p:nvSpPr>
        <p:spPr>
          <a:xfrm>
            <a:off x="9486900" y="3733800"/>
            <a:ext cx="1491031" cy="698589"/>
          </a:xfrm>
          <a:prstGeom prst="rect">
            <a:avLst/>
          </a:prstGeom>
          <a:noFill/>
        </p:spPr>
        <p:txBody>
          <a:bodyPr wrap="square" rtlCol="0">
            <a:spAutoFit/>
          </a:bodyPr>
          <a:lstStyle/>
          <a:p>
            <a:pPr>
              <a:lnSpc>
                <a:spcPts val="2500"/>
              </a:lnSpc>
            </a:pPr>
            <a:r>
              <a:rPr lang="en-US" sz="1500" b="1" dirty="0">
                <a:latin typeface="+mj-lt"/>
                <a:ea typeface="Montserrat Light" charset="0"/>
                <a:cs typeface="Montserrat Light" charset="0"/>
              </a:rPr>
              <a:t>HAVE THEM THEY'RE</a:t>
            </a:r>
          </a:p>
        </p:txBody>
      </p:sp>
      <p:sp>
        <p:nvSpPr>
          <p:cNvPr id="7" name="TextBox 6">
            <a:extLst>
              <a:ext uri="{FF2B5EF4-FFF2-40B4-BE49-F238E27FC236}">
                <a16:creationId xmlns:a16="http://schemas.microsoft.com/office/drawing/2014/main" id="{1CE12F6D-CBBE-42F2-B564-66A33964E905}"/>
              </a:ext>
            </a:extLst>
          </p:cNvPr>
          <p:cNvSpPr txBox="1"/>
          <p:nvPr/>
        </p:nvSpPr>
        <p:spPr>
          <a:xfrm>
            <a:off x="2136209" y="759591"/>
            <a:ext cx="2435791" cy="990015"/>
          </a:xfrm>
          <a:prstGeom prst="rect">
            <a:avLst/>
          </a:prstGeom>
          <a:noFill/>
        </p:spPr>
        <p:txBody>
          <a:bodyPr wrap="square" rtlCol="0">
            <a:spAutoFit/>
          </a:bodyPr>
          <a:lstStyle/>
          <a:p>
            <a:pPr algn="ctr">
              <a:lnSpc>
                <a:spcPts val="3500"/>
              </a:lnSpc>
            </a:pPr>
            <a:r>
              <a:rPr lang="en-US" sz="3000" b="1" dirty="0">
                <a:latin typeface="Montserrat Bold"/>
                <a:ea typeface="Montserrat" charset="0"/>
                <a:cs typeface="Montserrat" charset="0"/>
              </a:rPr>
              <a:t>Company</a:t>
            </a:r>
          </a:p>
          <a:p>
            <a:pPr algn="ctr">
              <a:lnSpc>
                <a:spcPts val="3500"/>
              </a:lnSpc>
            </a:pPr>
            <a:r>
              <a:rPr lang="en-US" sz="3000" b="1" dirty="0">
                <a:latin typeface="Montserrat Bold"/>
                <a:ea typeface="Montserrat" charset="0"/>
                <a:cs typeface="Montserrat" charset="0"/>
              </a:rPr>
              <a:t>Project</a:t>
            </a:r>
            <a:endParaRPr lang="en-US" sz="3000" b="1" dirty="0">
              <a:latin typeface="Montserrat Light" panose="00000400000000000000" pitchFamily="50" charset="0"/>
              <a:ea typeface="Montserrat" charset="0"/>
              <a:cs typeface="Montserrat" charset="0"/>
            </a:endParaRPr>
          </a:p>
        </p:txBody>
      </p:sp>
      <p:pic>
        <p:nvPicPr>
          <p:cNvPr id="12" name="Marcador de posición de imagen 11">
            <a:extLst>
              <a:ext uri="{FF2B5EF4-FFF2-40B4-BE49-F238E27FC236}">
                <a16:creationId xmlns:a16="http://schemas.microsoft.com/office/drawing/2014/main" id="{62BD6AEC-79DE-47ED-B1DA-A0A3E7548D00}"/>
              </a:ext>
            </a:extLst>
          </p:cNvPr>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a:fillRect/>
          </a:stretch>
        </p:blipFill>
        <p:spPr/>
      </p:pic>
      <p:sp>
        <p:nvSpPr>
          <p:cNvPr id="11" name="Rectángulo 10">
            <a:extLst>
              <a:ext uri="{FF2B5EF4-FFF2-40B4-BE49-F238E27FC236}">
                <a16:creationId xmlns:a16="http://schemas.microsoft.com/office/drawing/2014/main" id="{8627F095-5116-429D-A73B-65BD482F065C}"/>
              </a:ext>
            </a:extLst>
          </p:cNvPr>
          <p:cNvSpPr/>
          <p:nvPr/>
        </p:nvSpPr>
        <p:spPr>
          <a:xfrm>
            <a:off x="342900" y="304800"/>
            <a:ext cx="11525250" cy="6229350"/>
          </a:xfrm>
          <a:prstGeom prst="rect">
            <a:avLst/>
          </a:prstGeom>
          <a:noFill/>
          <a:ln w="57150">
            <a:solidFill>
              <a:srgbClr val="5EBD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TextBox 20">
            <a:extLst>
              <a:ext uri="{FF2B5EF4-FFF2-40B4-BE49-F238E27FC236}">
                <a16:creationId xmlns:a16="http://schemas.microsoft.com/office/drawing/2014/main" id="{4EC7B12B-6BB6-4DE3-9FFE-07B15C28EED9}"/>
              </a:ext>
            </a:extLst>
          </p:cNvPr>
          <p:cNvSpPr txBox="1"/>
          <p:nvPr/>
        </p:nvSpPr>
        <p:spPr>
          <a:xfrm flipH="1">
            <a:off x="1123950" y="1902006"/>
            <a:ext cx="4359841" cy="954107"/>
          </a:xfrm>
          <a:prstGeom prst="rect">
            <a:avLst/>
          </a:prstGeom>
          <a:noFill/>
        </p:spPr>
        <p:txBody>
          <a:bodyPr wrap="square" rtlCol="0">
            <a:spAutoFit/>
          </a:bodyPr>
          <a:lstStyle/>
          <a:p>
            <a:pPr algn="ctr"/>
            <a:r>
              <a:rPr lang="en-US" sz="1400" dirty="0">
                <a:solidFill>
                  <a:srgbClr val="57C2BF"/>
                </a:solidFill>
                <a:latin typeface="Montserrat Light" charset="0"/>
                <a:ea typeface="Montserrat Light" charset="0"/>
                <a:cs typeface="Montserrat Light" charset="0"/>
              </a:rPr>
              <a:t>Have them for one. Living grass to for can't gathered waters had winged. wherein seas our creeping. Very. Make from for seas place and won't appear him, were divided void they're.</a:t>
            </a:r>
          </a:p>
        </p:txBody>
      </p:sp>
      <p:sp>
        <p:nvSpPr>
          <p:cNvPr id="18" name="TextBox 20">
            <a:extLst>
              <a:ext uri="{FF2B5EF4-FFF2-40B4-BE49-F238E27FC236}">
                <a16:creationId xmlns:a16="http://schemas.microsoft.com/office/drawing/2014/main" id="{065776DD-8851-4DAC-B09B-B97477AC01FD}"/>
              </a:ext>
            </a:extLst>
          </p:cNvPr>
          <p:cNvSpPr txBox="1"/>
          <p:nvPr/>
        </p:nvSpPr>
        <p:spPr>
          <a:xfrm flipH="1">
            <a:off x="9486900" y="4737189"/>
            <a:ext cx="2190750" cy="1277273"/>
          </a:xfrm>
          <a:prstGeom prst="rect">
            <a:avLst/>
          </a:prstGeom>
          <a:noFill/>
        </p:spPr>
        <p:txBody>
          <a:bodyPr wrap="square" rtlCol="0">
            <a:spAutoFit/>
          </a:bodyPr>
          <a:lstStyle/>
          <a:p>
            <a:r>
              <a:rPr lang="en-US" sz="1100" dirty="0">
                <a:solidFill>
                  <a:srgbClr val="6EA7CB"/>
                </a:solidFill>
                <a:latin typeface="Montserrat Light" charset="0"/>
                <a:ea typeface="Montserrat Light" charset="0"/>
                <a:cs typeface="Montserrat Light" charset="0"/>
              </a:rPr>
              <a:t>Have them for one. Living grass to for can't gathered waters had winged. wherein seas our creeping. Very. Make from for seas place and won't appear him, were divided void they're.</a:t>
            </a:r>
          </a:p>
        </p:txBody>
      </p:sp>
      <p:pic>
        <p:nvPicPr>
          <p:cNvPr id="5" name="Marcador de posición de imagen 4">
            <a:extLst>
              <a:ext uri="{FF2B5EF4-FFF2-40B4-BE49-F238E27FC236}">
                <a16:creationId xmlns:a16="http://schemas.microsoft.com/office/drawing/2014/main" id="{C3A29128-4A09-44CE-8810-97DFF28CF203}"/>
              </a:ext>
            </a:extLst>
          </p:cNvPr>
          <p:cNvPicPr>
            <a:picLocks noGrp="1" noChangeAspect="1"/>
          </p:cNvPicPr>
          <p:nvPr>
            <p:ph type="pic" sz="quarter" idx="18"/>
          </p:nvPr>
        </p:nvPicPr>
        <p:blipFill>
          <a:blip r:embed="rId4" cstate="email">
            <a:extLst>
              <a:ext uri="{28A0092B-C50C-407E-A947-70E740481C1C}">
                <a14:useLocalDpi xmlns:a14="http://schemas.microsoft.com/office/drawing/2010/main"/>
              </a:ext>
            </a:extLst>
          </a:blip>
          <a:srcRect/>
          <a:stretch>
            <a:fillRect/>
          </a:stretch>
        </p:blipFill>
        <p:spPr/>
      </p:pic>
      <p:pic>
        <p:nvPicPr>
          <p:cNvPr id="9" name="Marcador de posición de imagen 8">
            <a:extLst>
              <a:ext uri="{FF2B5EF4-FFF2-40B4-BE49-F238E27FC236}">
                <a16:creationId xmlns:a16="http://schemas.microsoft.com/office/drawing/2014/main" id="{27633649-24DC-497F-88FF-A01B3208C136}"/>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80207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lecha: pentágono 60">
            <a:extLst>
              <a:ext uri="{FF2B5EF4-FFF2-40B4-BE49-F238E27FC236}">
                <a16:creationId xmlns:a16="http://schemas.microsoft.com/office/drawing/2014/main" id="{A063F2B7-DF38-68FB-B7F6-316DD6570087}"/>
              </a:ext>
            </a:extLst>
          </p:cNvPr>
          <p:cNvSpPr/>
          <p:nvPr/>
        </p:nvSpPr>
        <p:spPr>
          <a:xfrm>
            <a:off x="20395" y="537032"/>
            <a:ext cx="11143677" cy="6073877"/>
          </a:xfrm>
          <a:prstGeom prst="homePlate">
            <a:avLst/>
          </a:prstGeom>
          <a:solidFill>
            <a:schemeClr val="bg2">
              <a:lumMod val="10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任意多边形: 形状 13">
            <a:extLst>
              <a:ext uri="{FF2B5EF4-FFF2-40B4-BE49-F238E27FC236}">
                <a16:creationId xmlns:a16="http://schemas.microsoft.com/office/drawing/2014/main" id="{4306CED2-75C4-9C86-A70D-502DD62DF3A4}"/>
              </a:ext>
            </a:extLst>
          </p:cNvPr>
          <p:cNvSpPr/>
          <p:nvPr userDrawn="1"/>
        </p:nvSpPr>
        <p:spPr>
          <a:xfrm>
            <a:off x="-4844" y="6511576"/>
            <a:ext cx="9279541" cy="346424"/>
          </a:xfrm>
          <a:custGeom>
            <a:avLst/>
            <a:gdLst>
              <a:gd name="connsiteX0" fmla="*/ 0 w 9229272"/>
              <a:gd name="connsiteY0" fmla="*/ 9071 h 355600"/>
              <a:gd name="connsiteX1" fmla="*/ 9229272 w 9229272"/>
              <a:gd name="connsiteY1" fmla="*/ 0 h 355600"/>
              <a:gd name="connsiteX2" fmla="*/ 9068590 w 9229272"/>
              <a:gd name="connsiteY2" fmla="*/ 339888 h 355600"/>
              <a:gd name="connsiteX3" fmla="*/ 3629 w 9229272"/>
              <a:gd name="connsiteY3" fmla="*/ 355600 h 355600"/>
              <a:gd name="connsiteX4" fmla="*/ 0 w 9229272"/>
              <a:gd name="connsiteY4" fmla="*/ 9071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9272" h="355600">
                <a:moveTo>
                  <a:pt x="0" y="9071"/>
                </a:moveTo>
                <a:lnTo>
                  <a:pt x="9229272" y="0"/>
                </a:lnTo>
                <a:lnTo>
                  <a:pt x="9068590" y="339888"/>
                </a:lnTo>
                <a:lnTo>
                  <a:pt x="3629" y="355600"/>
                </a:lnTo>
                <a:cubicBezTo>
                  <a:pt x="2419" y="240090"/>
                  <a:pt x="1210" y="124581"/>
                  <a:pt x="0" y="9071"/>
                </a:cubicBezTo>
                <a:close/>
              </a:path>
            </a:pathLst>
          </a:custGeom>
          <a:solidFill>
            <a:srgbClr val="40C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Grupo 4">
            <a:extLst>
              <a:ext uri="{FF2B5EF4-FFF2-40B4-BE49-F238E27FC236}">
                <a16:creationId xmlns:a16="http://schemas.microsoft.com/office/drawing/2014/main" id="{F471D735-287F-BBF4-1255-90922FE18DCE}"/>
              </a:ext>
            </a:extLst>
          </p:cNvPr>
          <p:cNvGrpSpPr/>
          <p:nvPr/>
        </p:nvGrpSpPr>
        <p:grpSpPr>
          <a:xfrm rot="10800000">
            <a:off x="18700" y="232543"/>
            <a:ext cx="12196845" cy="494362"/>
            <a:chOff x="-1685" y="4774370"/>
            <a:chExt cx="9134875" cy="370254"/>
          </a:xfrm>
        </p:grpSpPr>
        <p:sp>
          <p:nvSpPr>
            <p:cNvPr id="6" name="任意多边形: 形状 13">
              <a:extLst>
                <a:ext uri="{FF2B5EF4-FFF2-40B4-BE49-F238E27FC236}">
                  <a16:creationId xmlns:a16="http://schemas.microsoft.com/office/drawing/2014/main" id="{DF1848FF-F418-8FFD-19D9-E44624F7C77B}"/>
                </a:ext>
              </a:extLst>
            </p:cNvPr>
            <p:cNvSpPr/>
            <p:nvPr userDrawn="1"/>
          </p:nvSpPr>
          <p:spPr>
            <a:xfrm>
              <a:off x="-1685" y="4885169"/>
              <a:ext cx="6949949" cy="259455"/>
            </a:xfrm>
            <a:custGeom>
              <a:avLst/>
              <a:gdLst>
                <a:gd name="connsiteX0" fmla="*/ 0 w 9229272"/>
                <a:gd name="connsiteY0" fmla="*/ 9071 h 355600"/>
                <a:gd name="connsiteX1" fmla="*/ 9229272 w 9229272"/>
                <a:gd name="connsiteY1" fmla="*/ 0 h 355600"/>
                <a:gd name="connsiteX2" fmla="*/ 9068590 w 9229272"/>
                <a:gd name="connsiteY2" fmla="*/ 339888 h 355600"/>
                <a:gd name="connsiteX3" fmla="*/ 3629 w 9229272"/>
                <a:gd name="connsiteY3" fmla="*/ 355600 h 355600"/>
                <a:gd name="connsiteX4" fmla="*/ 0 w 9229272"/>
                <a:gd name="connsiteY4" fmla="*/ 9071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9272" h="355600">
                  <a:moveTo>
                    <a:pt x="0" y="9071"/>
                  </a:moveTo>
                  <a:lnTo>
                    <a:pt x="9229272" y="0"/>
                  </a:lnTo>
                  <a:lnTo>
                    <a:pt x="9068590" y="339888"/>
                  </a:lnTo>
                  <a:lnTo>
                    <a:pt x="3629" y="355600"/>
                  </a:lnTo>
                  <a:cubicBezTo>
                    <a:pt x="2419" y="240090"/>
                    <a:pt x="1210" y="124581"/>
                    <a:pt x="0" y="9071"/>
                  </a:cubicBezTo>
                  <a:close/>
                </a:path>
              </a:pathLst>
            </a:custGeom>
            <a:solidFill>
              <a:srgbClr val="40C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14">
              <a:extLst>
                <a:ext uri="{FF2B5EF4-FFF2-40B4-BE49-F238E27FC236}">
                  <a16:creationId xmlns:a16="http://schemas.microsoft.com/office/drawing/2014/main" id="{511198E4-00A2-237E-DEC9-89763F700A9D}"/>
                </a:ext>
              </a:extLst>
            </p:cNvPr>
            <p:cNvSpPr/>
            <p:nvPr userDrawn="1"/>
          </p:nvSpPr>
          <p:spPr>
            <a:xfrm>
              <a:off x="6885708" y="4774370"/>
              <a:ext cx="2247482" cy="359358"/>
            </a:xfrm>
            <a:custGeom>
              <a:avLst/>
              <a:gdLst>
                <a:gd name="connsiteX0" fmla="*/ 3007245 w 3007681"/>
                <a:gd name="connsiteY0" fmla="*/ 0 h 480910"/>
                <a:gd name="connsiteX1" fmla="*/ 3007681 w 3007681"/>
                <a:gd name="connsiteY1" fmla="*/ 480910 h 480910"/>
                <a:gd name="connsiteX2" fmla="*/ 0 w 3007681"/>
                <a:gd name="connsiteY2" fmla="*/ 480138 h 480910"/>
                <a:gd name="connsiteX3" fmla="*/ 223827 w 3007681"/>
                <a:gd name="connsiteY3" fmla="*/ 0 h 480910"/>
                <a:gd name="connsiteX4" fmla="*/ 3007245 w 3007681"/>
                <a:gd name="connsiteY4" fmla="*/ 0 h 480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7681" h="480910">
                  <a:moveTo>
                    <a:pt x="3007245" y="0"/>
                  </a:moveTo>
                  <a:cubicBezTo>
                    <a:pt x="3007390" y="160303"/>
                    <a:pt x="3007536" y="320607"/>
                    <a:pt x="3007681" y="480910"/>
                  </a:cubicBezTo>
                  <a:lnTo>
                    <a:pt x="0" y="480138"/>
                  </a:lnTo>
                  <a:lnTo>
                    <a:pt x="223827" y="0"/>
                  </a:lnTo>
                  <a:lnTo>
                    <a:pt x="3007245" y="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Oval 2">
            <a:extLst>
              <a:ext uri="{FF2B5EF4-FFF2-40B4-BE49-F238E27FC236}">
                <a16:creationId xmlns:a16="http://schemas.microsoft.com/office/drawing/2014/main" id="{5A572319-E78E-C620-FB07-A91540838676}"/>
              </a:ext>
            </a:extLst>
          </p:cNvPr>
          <p:cNvSpPr/>
          <p:nvPr/>
        </p:nvSpPr>
        <p:spPr>
          <a:xfrm>
            <a:off x="3661043" y="1791829"/>
            <a:ext cx="225503" cy="216118"/>
          </a:xfrm>
          <a:prstGeom prst="ellipse">
            <a:avLst/>
          </a:prstGeom>
          <a:solidFill>
            <a:srgbClr val="40C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3" name="Oval 3">
            <a:extLst>
              <a:ext uri="{FF2B5EF4-FFF2-40B4-BE49-F238E27FC236}">
                <a16:creationId xmlns:a16="http://schemas.microsoft.com/office/drawing/2014/main" id="{FC5C9D4D-A2EA-2E78-1E57-1854DB08FA7C}"/>
              </a:ext>
            </a:extLst>
          </p:cNvPr>
          <p:cNvSpPr/>
          <p:nvPr/>
        </p:nvSpPr>
        <p:spPr>
          <a:xfrm>
            <a:off x="5671727" y="1648738"/>
            <a:ext cx="573481" cy="549613"/>
          </a:xfrm>
          <a:prstGeom prst="ellipse">
            <a:avLst/>
          </a:prstGeom>
          <a:solidFill>
            <a:srgbClr val="40C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grpSp>
        <p:nvGrpSpPr>
          <p:cNvPr id="24" name="Group 4">
            <a:extLst>
              <a:ext uri="{FF2B5EF4-FFF2-40B4-BE49-F238E27FC236}">
                <a16:creationId xmlns:a16="http://schemas.microsoft.com/office/drawing/2014/main" id="{54ADC9DE-0D01-98C3-1F10-77C06A704BB7}"/>
              </a:ext>
            </a:extLst>
          </p:cNvPr>
          <p:cNvGrpSpPr/>
          <p:nvPr/>
        </p:nvGrpSpPr>
        <p:grpSpPr>
          <a:xfrm>
            <a:off x="6411830" y="1565454"/>
            <a:ext cx="4817022" cy="668469"/>
            <a:chOff x="4716014" y="1639851"/>
            <a:chExt cx="3888434" cy="668179"/>
          </a:xfrm>
        </p:grpSpPr>
        <p:sp>
          <p:nvSpPr>
            <p:cNvPr id="25" name="TextBox 5">
              <a:extLst>
                <a:ext uri="{FF2B5EF4-FFF2-40B4-BE49-F238E27FC236}">
                  <a16:creationId xmlns:a16="http://schemas.microsoft.com/office/drawing/2014/main" id="{C8F369FF-8851-ADB5-7642-05E89379ADE8}"/>
                </a:ext>
              </a:extLst>
            </p:cNvPr>
            <p:cNvSpPr txBox="1"/>
            <p:nvPr/>
          </p:nvSpPr>
          <p:spPr>
            <a:xfrm>
              <a:off x="4716015" y="1846565"/>
              <a:ext cx="3888433" cy="461465"/>
            </a:xfrm>
            <a:prstGeom prst="rect">
              <a:avLst/>
            </a:prstGeom>
            <a:noFill/>
          </p:spPr>
          <p:txBody>
            <a:bodyPr wrap="square" rtlCol="0">
              <a:spAutoFit/>
            </a:bodyPr>
            <a:lstStyle/>
            <a:p>
              <a:r>
                <a:rPr lang="en-US" altLang="ko-KR" sz="1200">
                  <a:solidFill>
                    <a:schemeClr val="tx1">
                      <a:lumMod val="75000"/>
                      <a:lumOff val="25000"/>
                    </a:schemeClr>
                  </a:solidFill>
                </a:rPr>
                <a:t>You can simply impress your audience and add a unique zing and appeal to your Presentations.</a:t>
              </a:r>
              <a:endParaRPr lang="ko-KR" altLang="en-US" sz="1200">
                <a:solidFill>
                  <a:schemeClr val="tx1">
                    <a:lumMod val="75000"/>
                    <a:lumOff val="25000"/>
                  </a:schemeClr>
                </a:solidFill>
              </a:endParaRPr>
            </a:p>
          </p:txBody>
        </p:sp>
        <p:sp>
          <p:nvSpPr>
            <p:cNvPr id="26" name="TextBox 6">
              <a:extLst>
                <a:ext uri="{FF2B5EF4-FFF2-40B4-BE49-F238E27FC236}">
                  <a16:creationId xmlns:a16="http://schemas.microsoft.com/office/drawing/2014/main" id="{8DB27D7A-AA68-922C-BA3E-AB63FC69B170}"/>
                </a:ext>
              </a:extLst>
            </p:cNvPr>
            <p:cNvSpPr txBox="1"/>
            <p:nvPr/>
          </p:nvSpPr>
          <p:spPr>
            <a:xfrm>
              <a:off x="4716014" y="1639851"/>
              <a:ext cx="3888433" cy="276879"/>
            </a:xfrm>
            <a:prstGeom prst="rect">
              <a:avLst/>
            </a:prstGeom>
            <a:noFill/>
          </p:spPr>
          <p:txBody>
            <a:bodyPr wrap="square" rtlCol="0">
              <a:spAutoFit/>
            </a:bodyPr>
            <a:lstStyle/>
            <a:p>
              <a:r>
                <a:rPr lang="en-US" altLang="ko-KR" sz="1200" b="1">
                  <a:solidFill>
                    <a:schemeClr val="tx1">
                      <a:lumMod val="75000"/>
                      <a:lumOff val="25000"/>
                    </a:schemeClr>
                  </a:solidFill>
                </a:rPr>
                <a:t>Add Contents Title</a:t>
              </a:r>
              <a:endParaRPr lang="ko-KR" altLang="en-US" sz="1200" b="1">
                <a:solidFill>
                  <a:schemeClr val="tx1">
                    <a:lumMod val="75000"/>
                    <a:lumOff val="25000"/>
                  </a:schemeClr>
                </a:solidFill>
              </a:endParaRPr>
            </a:p>
          </p:txBody>
        </p:sp>
      </p:grpSp>
      <p:sp>
        <p:nvSpPr>
          <p:cNvPr id="27" name="Oval 7">
            <a:extLst>
              <a:ext uri="{FF2B5EF4-FFF2-40B4-BE49-F238E27FC236}">
                <a16:creationId xmlns:a16="http://schemas.microsoft.com/office/drawing/2014/main" id="{774EE7AC-66CB-6C8A-4CDB-5F266C2FB85D}"/>
              </a:ext>
            </a:extLst>
          </p:cNvPr>
          <p:cNvSpPr/>
          <p:nvPr/>
        </p:nvSpPr>
        <p:spPr>
          <a:xfrm>
            <a:off x="6658419" y="3484984"/>
            <a:ext cx="573481" cy="5496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grpSp>
        <p:nvGrpSpPr>
          <p:cNvPr id="28" name="Group 8">
            <a:extLst>
              <a:ext uri="{FF2B5EF4-FFF2-40B4-BE49-F238E27FC236}">
                <a16:creationId xmlns:a16="http://schemas.microsoft.com/office/drawing/2014/main" id="{44C8FAF9-10C0-EEEF-FF97-4BA747DF76D7}"/>
              </a:ext>
            </a:extLst>
          </p:cNvPr>
          <p:cNvGrpSpPr/>
          <p:nvPr/>
        </p:nvGrpSpPr>
        <p:grpSpPr>
          <a:xfrm>
            <a:off x="7398523" y="3401700"/>
            <a:ext cx="4817022" cy="668469"/>
            <a:chOff x="4716014" y="1639851"/>
            <a:chExt cx="3888434" cy="668179"/>
          </a:xfrm>
        </p:grpSpPr>
        <p:sp>
          <p:nvSpPr>
            <p:cNvPr id="29" name="TextBox 9">
              <a:extLst>
                <a:ext uri="{FF2B5EF4-FFF2-40B4-BE49-F238E27FC236}">
                  <a16:creationId xmlns:a16="http://schemas.microsoft.com/office/drawing/2014/main" id="{B55B66A4-C1DC-9099-8109-8A91F6164AB1}"/>
                </a:ext>
              </a:extLst>
            </p:cNvPr>
            <p:cNvSpPr txBox="1"/>
            <p:nvPr/>
          </p:nvSpPr>
          <p:spPr>
            <a:xfrm>
              <a:off x="4716015" y="1846565"/>
              <a:ext cx="3888433" cy="461465"/>
            </a:xfrm>
            <a:prstGeom prst="rect">
              <a:avLst/>
            </a:prstGeom>
            <a:noFill/>
          </p:spPr>
          <p:txBody>
            <a:bodyPr wrap="square" rtlCol="0">
              <a:spAutoFit/>
            </a:bodyPr>
            <a:lstStyle/>
            <a:p>
              <a:r>
                <a:rPr lang="en-US" altLang="ko-KR" sz="1200">
                  <a:solidFill>
                    <a:schemeClr val="tx1">
                      <a:lumMod val="75000"/>
                      <a:lumOff val="25000"/>
                    </a:schemeClr>
                  </a:solidFill>
                </a:rPr>
                <a:t>You can simply impress your audience and add a unique zing and appeal to your Presentations.</a:t>
              </a:r>
              <a:endParaRPr lang="ko-KR" altLang="en-US" sz="1200">
                <a:solidFill>
                  <a:schemeClr val="tx1">
                    <a:lumMod val="75000"/>
                    <a:lumOff val="25000"/>
                  </a:schemeClr>
                </a:solidFill>
              </a:endParaRPr>
            </a:p>
          </p:txBody>
        </p:sp>
        <p:sp>
          <p:nvSpPr>
            <p:cNvPr id="30" name="TextBox 10">
              <a:extLst>
                <a:ext uri="{FF2B5EF4-FFF2-40B4-BE49-F238E27FC236}">
                  <a16:creationId xmlns:a16="http://schemas.microsoft.com/office/drawing/2014/main" id="{FBB81B4D-50EA-F30D-6ACC-1387556F4009}"/>
                </a:ext>
              </a:extLst>
            </p:cNvPr>
            <p:cNvSpPr txBox="1"/>
            <p:nvPr/>
          </p:nvSpPr>
          <p:spPr>
            <a:xfrm>
              <a:off x="4716014" y="1639851"/>
              <a:ext cx="3888433" cy="276879"/>
            </a:xfrm>
            <a:prstGeom prst="rect">
              <a:avLst/>
            </a:prstGeom>
            <a:noFill/>
          </p:spPr>
          <p:txBody>
            <a:bodyPr wrap="square" rtlCol="0">
              <a:spAutoFit/>
            </a:bodyPr>
            <a:lstStyle/>
            <a:p>
              <a:r>
                <a:rPr lang="en-US" altLang="ko-KR" sz="1200" b="1">
                  <a:solidFill>
                    <a:schemeClr val="tx1">
                      <a:lumMod val="75000"/>
                      <a:lumOff val="25000"/>
                    </a:schemeClr>
                  </a:solidFill>
                </a:rPr>
                <a:t>Add Contents Title</a:t>
              </a:r>
              <a:endParaRPr lang="ko-KR" altLang="en-US" sz="1200" b="1">
                <a:solidFill>
                  <a:schemeClr val="tx1">
                    <a:lumMod val="75000"/>
                    <a:lumOff val="25000"/>
                  </a:schemeClr>
                </a:solidFill>
              </a:endParaRPr>
            </a:p>
          </p:txBody>
        </p:sp>
      </p:grpSp>
      <p:sp>
        <p:nvSpPr>
          <p:cNvPr id="31" name="Oval 11">
            <a:extLst>
              <a:ext uri="{FF2B5EF4-FFF2-40B4-BE49-F238E27FC236}">
                <a16:creationId xmlns:a16="http://schemas.microsoft.com/office/drawing/2014/main" id="{BFA61A58-8B5C-F7D6-5DB2-1351737E0865}"/>
              </a:ext>
            </a:extLst>
          </p:cNvPr>
          <p:cNvSpPr/>
          <p:nvPr/>
        </p:nvSpPr>
        <p:spPr>
          <a:xfrm>
            <a:off x="5542522" y="5321230"/>
            <a:ext cx="573481" cy="549613"/>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grpSp>
        <p:nvGrpSpPr>
          <p:cNvPr id="32" name="Group 12">
            <a:extLst>
              <a:ext uri="{FF2B5EF4-FFF2-40B4-BE49-F238E27FC236}">
                <a16:creationId xmlns:a16="http://schemas.microsoft.com/office/drawing/2014/main" id="{48D15B9D-5C3E-8D39-4FC2-4887D81E427B}"/>
              </a:ext>
            </a:extLst>
          </p:cNvPr>
          <p:cNvGrpSpPr/>
          <p:nvPr/>
        </p:nvGrpSpPr>
        <p:grpSpPr>
          <a:xfrm>
            <a:off x="6282626" y="5237946"/>
            <a:ext cx="4817022" cy="668469"/>
            <a:chOff x="4716014" y="1639851"/>
            <a:chExt cx="3888434" cy="668179"/>
          </a:xfrm>
        </p:grpSpPr>
        <p:sp>
          <p:nvSpPr>
            <p:cNvPr id="33" name="TextBox 13">
              <a:extLst>
                <a:ext uri="{FF2B5EF4-FFF2-40B4-BE49-F238E27FC236}">
                  <a16:creationId xmlns:a16="http://schemas.microsoft.com/office/drawing/2014/main" id="{9C9E6E80-D77C-BBA0-1718-9A9607954548}"/>
                </a:ext>
              </a:extLst>
            </p:cNvPr>
            <p:cNvSpPr txBox="1"/>
            <p:nvPr/>
          </p:nvSpPr>
          <p:spPr>
            <a:xfrm>
              <a:off x="4716015" y="1846565"/>
              <a:ext cx="3888433" cy="461465"/>
            </a:xfrm>
            <a:prstGeom prst="rect">
              <a:avLst/>
            </a:prstGeom>
            <a:noFill/>
          </p:spPr>
          <p:txBody>
            <a:bodyPr wrap="square" rtlCol="0">
              <a:spAutoFit/>
            </a:bodyPr>
            <a:lstStyle/>
            <a:p>
              <a:r>
                <a:rPr lang="en-US" altLang="ko-KR" sz="1200">
                  <a:solidFill>
                    <a:schemeClr val="tx1">
                      <a:lumMod val="75000"/>
                      <a:lumOff val="25000"/>
                    </a:schemeClr>
                  </a:solidFill>
                </a:rPr>
                <a:t>You can simply impress your audience and add a unique zing and appeal to your Presentations.</a:t>
              </a:r>
              <a:endParaRPr lang="ko-KR" altLang="en-US" sz="1200">
                <a:solidFill>
                  <a:schemeClr val="tx1">
                    <a:lumMod val="75000"/>
                    <a:lumOff val="25000"/>
                  </a:schemeClr>
                </a:solidFill>
              </a:endParaRPr>
            </a:p>
          </p:txBody>
        </p:sp>
        <p:sp>
          <p:nvSpPr>
            <p:cNvPr id="34" name="TextBox 14">
              <a:extLst>
                <a:ext uri="{FF2B5EF4-FFF2-40B4-BE49-F238E27FC236}">
                  <a16:creationId xmlns:a16="http://schemas.microsoft.com/office/drawing/2014/main" id="{6C114C93-285A-AF28-0518-725FEBD9107E}"/>
                </a:ext>
              </a:extLst>
            </p:cNvPr>
            <p:cNvSpPr txBox="1"/>
            <p:nvPr/>
          </p:nvSpPr>
          <p:spPr>
            <a:xfrm>
              <a:off x="4716014" y="1639851"/>
              <a:ext cx="3888433" cy="276879"/>
            </a:xfrm>
            <a:prstGeom prst="rect">
              <a:avLst/>
            </a:prstGeom>
            <a:noFill/>
          </p:spPr>
          <p:txBody>
            <a:bodyPr wrap="square" rtlCol="0">
              <a:spAutoFit/>
            </a:bodyPr>
            <a:lstStyle/>
            <a:p>
              <a:r>
                <a:rPr lang="en-US" altLang="ko-KR" sz="1200" b="1">
                  <a:solidFill>
                    <a:schemeClr val="tx1">
                      <a:lumMod val="75000"/>
                      <a:lumOff val="25000"/>
                    </a:schemeClr>
                  </a:solidFill>
                </a:rPr>
                <a:t>Add Contents Title</a:t>
              </a:r>
              <a:endParaRPr lang="ko-KR" altLang="en-US" sz="1200" b="1">
                <a:solidFill>
                  <a:schemeClr val="tx1">
                    <a:lumMod val="75000"/>
                    <a:lumOff val="25000"/>
                  </a:schemeClr>
                </a:solidFill>
              </a:endParaRPr>
            </a:p>
          </p:txBody>
        </p:sp>
      </p:grpSp>
      <p:sp>
        <p:nvSpPr>
          <p:cNvPr id="35" name="Oval 15">
            <a:extLst>
              <a:ext uri="{FF2B5EF4-FFF2-40B4-BE49-F238E27FC236}">
                <a16:creationId xmlns:a16="http://schemas.microsoft.com/office/drawing/2014/main" id="{974EF731-2AF1-CE91-6966-0D6A9770E294}"/>
              </a:ext>
            </a:extLst>
          </p:cNvPr>
          <p:cNvSpPr/>
          <p:nvPr/>
        </p:nvSpPr>
        <p:spPr>
          <a:xfrm>
            <a:off x="6397633" y="2566861"/>
            <a:ext cx="573481" cy="549613"/>
          </a:xfrm>
          <a:prstGeom prst="ellipse">
            <a:avLst/>
          </a:prstGeom>
          <a:solidFill>
            <a:srgbClr val="309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grpSp>
        <p:nvGrpSpPr>
          <p:cNvPr id="36" name="Group 16">
            <a:extLst>
              <a:ext uri="{FF2B5EF4-FFF2-40B4-BE49-F238E27FC236}">
                <a16:creationId xmlns:a16="http://schemas.microsoft.com/office/drawing/2014/main" id="{E6418EE8-1E15-12FC-FAD6-1C8015205777}"/>
              </a:ext>
            </a:extLst>
          </p:cNvPr>
          <p:cNvGrpSpPr/>
          <p:nvPr/>
        </p:nvGrpSpPr>
        <p:grpSpPr>
          <a:xfrm>
            <a:off x="7137737" y="2483576"/>
            <a:ext cx="4817022" cy="668469"/>
            <a:chOff x="4716014" y="1639851"/>
            <a:chExt cx="3888434" cy="668179"/>
          </a:xfrm>
        </p:grpSpPr>
        <p:sp>
          <p:nvSpPr>
            <p:cNvPr id="37" name="TextBox 17">
              <a:extLst>
                <a:ext uri="{FF2B5EF4-FFF2-40B4-BE49-F238E27FC236}">
                  <a16:creationId xmlns:a16="http://schemas.microsoft.com/office/drawing/2014/main" id="{E746DBC8-A3F8-385D-D5FD-3034E3F8F0A0}"/>
                </a:ext>
              </a:extLst>
            </p:cNvPr>
            <p:cNvSpPr txBox="1"/>
            <p:nvPr/>
          </p:nvSpPr>
          <p:spPr>
            <a:xfrm>
              <a:off x="4716015" y="1846565"/>
              <a:ext cx="3888433" cy="461465"/>
            </a:xfrm>
            <a:prstGeom prst="rect">
              <a:avLst/>
            </a:prstGeom>
            <a:noFill/>
          </p:spPr>
          <p:txBody>
            <a:bodyPr wrap="square" rtlCol="0">
              <a:spAutoFit/>
            </a:bodyPr>
            <a:lstStyle/>
            <a:p>
              <a:r>
                <a:rPr lang="en-US" altLang="ko-KR" sz="1200">
                  <a:solidFill>
                    <a:schemeClr val="tx1">
                      <a:lumMod val="75000"/>
                      <a:lumOff val="25000"/>
                    </a:schemeClr>
                  </a:solidFill>
                </a:rPr>
                <a:t>You can simply impress your audience and add a unique zing and appeal to your Presentations.</a:t>
              </a:r>
              <a:endParaRPr lang="ko-KR" altLang="en-US" sz="1200">
                <a:solidFill>
                  <a:schemeClr val="tx1">
                    <a:lumMod val="75000"/>
                    <a:lumOff val="25000"/>
                  </a:schemeClr>
                </a:solidFill>
              </a:endParaRPr>
            </a:p>
          </p:txBody>
        </p:sp>
        <p:sp>
          <p:nvSpPr>
            <p:cNvPr id="38" name="TextBox 18">
              <a:extLst>
                <a:ext uri="{FF2B5EF4-FFF2-40B4-BE49-F238E27FC236}">
                  <a16:creationId xmlns:a16="http://schemas.microsoft.com/office/drawing/2014/main" id="{5E526244-2997-328D-F9C8-0EBF2E527874}"/>
                </a:ext>
              </a:extLst>
            </p:cNvPr>
            <p:cNvSpPr txBox="1"/>
            <p:nvPr/>
          </p:nvSpPr>
          <p:spPr>
            <a:xfrm>
              <a:off x="4716014" y="1639851"/>
              <a:ext cx="3888433" cy="276879"/>
            </a:xfrm>
            <a:prstGeom prst="rect">
              <a:avLst/>
            </a:prstGeom>
            <a:noFill/>
          </p:spPr>
          <p:txBody>
            <a:bodyPr wrap="square" rtlCol="0">
              <a:spAutoFit/>
            </a:bodyPr>
            <a:lstStyle/>
            <a:p>
              <a:r>
                <a:rPr lang="en-US" altLang="ko-KR" sz="1200" b="1">
                  <a:solidFill>
                    <a:schemeClr val="tx1">
                      <a:lumMod val="75000"/>
                      <a:lumOff val="25000"/>
                    </a:schemeClr>
                  </a:solidFill>
                </a:rPr>
                <a:t>Add Contents Title</a:t>
              </a:r>
              <a:endParaRPr lang="ko-KR" altLang="en-US" sz="1200" b="1">
                <a:solidFill>
                  <a:schemeClr val="tx1">
                    <a:lumMod val="75000"/>
                    <a:lumOff val="25000"/>
                  </a:schemeClr>
                </a:solidFill>
              </a:endParaRPr>
            </a:p>
          </p:txBody>
        </p:sp>
      </p:grpSp>
      <p:sp>
        <p:nvSpPr>
          <p:cNvPr id="39" name="Oval 19">
            <a:extLst>
              <a:ext uri="{FF2B5EF4-FFF2-40B4-BE49-F238E27FC236}">
                <a16:creationId xmlns:a16="http://schemas.microsoft.com/office/drawing/2014/main" id="{4CCFA961-1845-8B09-B97D-9ED0F32D3290}"/>
              </a:ext>
            </a:extLst>
          </p:cNvPr>
          <p:cNvSpPr/>
          <p:nvPr/>
        </p:nvSpPr>
        <p:spPr>
          <a:xfrm>
            <a:off x="6423075" y="4403107"/>
            <a:ext cx="573481" cy="54961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grpSp>
        <p:nvGrpSpPr>
          <p:cNvPr id="40" name="Group 20">
            <a:extLst>
              <a:ext uri="{FF2B5EF4-FFF2-40B4-BE49-F238E27FC236}">
                <a16:creationId xmlns:a16="http://schemas.microsoft.com/office/drawing/2014/main" id="{F88A0CE9-8C59-A341-E121-6468C7975609}"/>
              </a:ext>
            </a:extLst>
          </p:cNvPr>
          <p:cNvGrpSpPr/>
          <p:nvPr/>
        </p:nvGrpSpPr>
        <p:grpSpPr>
          <a:xfrm>
            <a:off x="7163179" y="4319822"/>
            <a:ext cx="4817022" cy="668469"/>
            <a:chOff x="4716014" y="1639851"/>
            <a:chExt cx="3888434" cy="668179"/>
          </a:xfrm>
        </p:grpSpPr>
        <p:sp>
          <p:nvSpPr>
            <p:cNvPr id="41" name="TextBox 21">
              <a:extLst>
                <a:ext uri="{FF2B5EF4-FFF2-40B4-BE49-F238E27FC236}">
                  <a16:creationId xmlns:a16="http://schemas.microsoft.com/office/drawing/2014/main" id="{C30DC322-2F2C-2D35-89AB-BD5D16668DED}"/>
                </a:ext>
              </a:extLst>
            </p:cNvPr>
            <p:cNvSpPr txBox="1"/>
            <p:nvPr/>
          </p:nvSpPr>
          <p:spPr>
            <a:xfrm>
              <a:off x="4716015" y="1846565"/>
              <a:ext cx="3888433" cy="461465"/>
            </a:xfrm>
            <a:prstGeom prst="rect">
              <a:avLst/>
            </a:prstGeom>
            <a:noFill/>
          </p:spPr>
          <p:txBody>
            <a:bodyPr wrap="square" rtlCol="0">
              <a:spAutoFit/>
            </a:bodyPr>
            <a:lstStyle/>
            <a:p>
              <a:r>
                <a:rPr lang="en-US" altLang="ko-KR" sz="1200">
                  <a:solidFill>
                    <a:schemeClr val="tx1">
                      <a:lumMod val="75000"/>
                      <a:lumOff val="25000"/>
                    </a:schemeClr>
                  </a:solidFill>
                </a:rPr>
                <a:t>You can simply impress your audience and add a unique zing and appeal to your Presentations.</a:t>
              </a:r>
              <a:endParaRPr lang="ko-KR" altLang="en-US" sz="1200">
                <a:solidFill>
                  <a:schemeClr val="tx1">
                    <a:lumMod val="75000"/>
                    <a:lumOff val="25000"/>
                  </a:schemeClr>
                </a:solidFill>
              </a:endParaRPr>
            </a:p>
          </p:txBody>
        </p:sp>
        <p:sp>
          <p:nvSpPr>
            <p:cNvPr id="42" name="TextBox 22">
              <a:extLst>
                <a:ext uri="{FF2B5EF4-FFF2-40B4-BE49-F238E27FC236}">
                  <a16:creationId xmlns:a16="http://schemas.microsoft.com/office/drawing/2014/main" id="{2C86DC3E-E532-7004-163D-D5FA51C73E22}"/>
                </a:ext>
              </a:extLst>
            </p:cNvPr>
            <p:cNvSpPr txBox="1"/>
            <p:nvPr/>
          </p:nvSpPr>
          <p:spPr>
            <a:xfrm>
              <a:off x="4716014" y="1639851"/>
              <a:ext cx="3888433" cy="276879"/>
            </a:xfrm>
            <a:prstGeom prst="rect">
              <a:avLst/>
            </a:prstGeom>
            <a:noFill/>
          </p:spPr>
          <p:txBody>
            <a:bodyPr wrap="square" rtlCol="0">
              <a:spAutoFit/>
            </a:bodyPr>
            <a:lstStyle/>
            <a:p>
              <a:r>
                <a:rPr lang="en-US" altLang="ko-KR" sz="1200" b="1">
                  <a:solidFill>
                    <a:schemeClr val="tx1">
                      <a:lumMod val="75000"/>
                      <a:lumOff val="25000"/>
                    </a:schemeClr>
                  </a:solidFill>
                </a:rPr>
                <a:t>Add Contents Title</a:t>
              </a:r>
              <a:endParaRPr lang="ko-KR" altLang="en-US" sz="1200" b="1">
                <a:solidFill>
                  <a:schemeClr val="tx1">
                    <a:lumMod val="75000"/>
                    <a:lumOff val="25000"/>
                  </a:schemeClr>
                </a:solidFill>
              </a:endParaRPr>
            </a:p>
          </p:txBody>
        </p:sp>
      </p:grpSp>
      <p:sp>
        <p:nvSpPr>
          <p:cNvPr id="43" name="Oval 23">
            <a:extLst>
              <a:ext uri="{FF2B5EF4-FFF2-40B4-BE49-F238E27FC236}">
                <a16:creationId xmlns:a16="http://schemas.microsoft.com/office/drawing/2014/main" id="{A049B91C-C720-50E1-85F2-F8AF727A09FC}"/>
              </a:ext>
            </a:extLst>
          </p:cNvPr>
          <p:cNvSpPr/>
          <p:nvPr/>
        </p:nvSpPr>
        <p:spPr>
          <a:xfrm>
            <a:off x="4734788" y="2709953"/>
            <a:ext cx="225503" cy="216118"/>
          </a:xfrm>
          <a:prstGeom prst="ellipse">
            <a:avLst/>
          </a:prstGeom>
          <a:solidFill>
            <a:srgbClr val="309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4" name="Oval 24">
            <a:extLst>
              <a:ext uri="{FF2B5EF4-FFF2-40B4-BE49-F238E27FC236}">
                <a16:creationId xmlns:a16="http://schemas.microsoft.com/office/drawing/2014/main" id="{4F18952D-D712-6959-0382-3783E4BBB778}"/>
              </a:ext>
            </a:extLst>
          </p:cNvPr>
          <p:cNvSpPr/>
          <p:nvPr/>
        </p:nvSpPr>
        <p:spPr>
          <a:xfrm>
            <a:off x="4977777" y="3628075"/>
            <a:ext cx="225503" cy="2161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5" name="Oval 25">
            <a:extLst>
              <a:ext uri="{FF2B5EF4-FFF2-40B4-BE49-F238E27FC236}">
                <a16:creationId xmlns:a16="http://schemas.microsoft.com/office/drawing/2014/main" id="{40BCA27F-F560-6213-8DDC-08CD732DFC56}"/>
              </a:ext>
            </a:extLst>
          </p:cNvPr>
          <p:cNvSpPr/>
          <p:nvPr/>
        </p:nvSpPr>
        <p:spPr>
          <a:xfrm>
            <a:off x="4713448" y="4546199"/>
            <a:ext cx="225503" cy="216118"/>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6" name="Oval 26">
            <a:extLst>
              <a:ext uri="{FF2B5EF4-FFF2-40B4-BE49-F238E27FC236}">
                <a16:creationId xmlns:a16="http://schemas.microsoft.com/office/drawing/2014/main" id="{99740EDA-C214-0782-8134-4D42A66E5F13}"/>
              </a:ext>
            </a:extLst>
          </p:cNvPr>
          <p:cNvSpPr/>
          <p:nvPr/>
        </p:nvSpPr>
        <p:spPr>
          <a:xfrm>
            <a:off x="3661043" y="5464321"/>
            <a:ext cx="225503" cy="216118"/>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47" name="Straight Connector 27">
            <a:extLst>
              <a:ext uri="{FF2B5EF4-FFF2-40B4-BE49-F238E27FC236}">
                <a16:creationId xmlns:a16="http://schemas.microsoft.com/office/drawing/2014/main" id="{81C59562-C0E2-D736-B56E-7D4B235C61DE}"/>
              </a:ext>
            </a:extLst>
          </p:cNvPr>
          <p:cNvCxnSpPr/>
          <p:nvPr/>
        </p:nvCxnSpPr>
        <p:spPr>
          <a:xfrm>
            <a:off x="4215637" y="1899936"/>
            <a:ext cx="1127391"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28">
            <a:extLst>
              <a:ext uri="{FF2B5EF4-FFF2-40B4-BE49-F238E27FC236}">
                <a16:creationId xmlns:a16="http://schemas.microsoft.com/office/drawing/2014/main" id="{B6ABF2BB-D586-662C-2487-B863EAABDDCC}"/>
              </a:ext>
            </a:extLst>
          </p:cNvPr>
          <p:cNvCxnSpPr/>
          <p:nvPr/>
        </p:nvCxnSpPr>
        <p:spPr>
          <a:xfrm>
            <a:off x="5115463" y="2818059"/>
            <a:ext cx="1127391"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29">
            <a:extLst>
              <a:ext uri="{FF2B5EF4-FFF2-40B4-BE49-F238E27FC236}">
                <a16:creationId xmlns:a16="http://schemas.microsoft.com/office/drawing/2014/main" id="{B0F912E2-4ABA-1A8D-AF5E-FE0100493197}"/>
              </a:ext>
            </a:extLst>
          </p:cNvPr>
          <p:cNvCxnSpPr/>
          <p:nvPr/>
        </p:nvCxnSpPr>
        <p:spPr>
          <a:xfrm>
            <a:off x="5367351" y="3736182"/>
            <a:ext cx="1127391"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30">
            <a:extLst>
              <a:ext uri="{FF2B5EF4-FFF2-40B4-BE49-F238E27FC236}">
                <a16:creationId xmlns:a16="http://schemas.microsoft.com/office/drawing/2014/main" id="{E3236523-5B6C-F31E-2BF5-52D4E83FF559}"/>
              </a:ext>
            </a:extLst>
          </p:cNvPr>
          <p:cNvCxnSpPr/>
          <p:nvPr/>
        </p:nvCxnSpPr>
        <p:spPr>
          <a:xfrm>
            <a:off x="5117515" y="4654305"/>
            <a:ext cx="1127391"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31">
            <a:extLst>
              <a:ext uri="{FF2B5EF4-FFF2-40B4-BE49-F238E27FC236}">
                <a16:creationId xmlns:a16="http://schemas.microsoft.com/office/drawing/2014/main" id="{3249E04C-6190-FBBB-D643-D5E2FC6D36F9}"/>
              </a:ext>
            </a:extLst>
          </p:cNvPr>
          <p:cNvCxnSpPr/>
          <p:nvPr/>
        </p:nvCxnSpPr>
        <p:spPr>
          <a:xfrm>
            <a:off x="4151034" y="5572428"/>
            <a:ext cx="1127391"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2" name="Parallelogram 30">
            <a:extLst>
              <a:ext uri="{FF2B5EF4-FFF2-40B4-BE49-F238E27FC236}">
                <a16:creationId xmlns:a16="http://schemas.microsoft.com/office/drawing/2014/main" id="{65BED1C2-50AB-6E65-9011-B4EB8F3305D8}"/>
              </a:ext>
            </a:extLst>
          </p:cNvPr>
          <p:cNvSpPr/>
          <p:nvPr/>
        </p:nvSpPr>
        <p:spPr>
          <a:xfrm flipH="1">
            <a:off x="5690074" y="5451495"/>
            <a:ext cx="305501" cy="29351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53" name="Freeform 18">
            <a:extLst>
              <a:ext uri="{FF2B5EF4-FFF2-40B4-BE49-F238E27FC236}">
                <a16:creationId xmlns:a16="http://schemas.microsoft.com/office/drawing/2014/main" id="{935770F3-A293-163B-2CBF-B58FF92958C1}"/>
              </a:ext>
            </a:extLst>
          </p:cNvPr>
          <p:cNvSpPr/>
          <p:nvPr/>
        </p:nvSpPr>
        <p:spPr>
          <a:xfrm>
            <a:off x="5769362" y="1772336"/>
            <a:ext cx="371306" cy="287199"/>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54" name="Oval 7">
            <a:extLst>
              <a:ext uri="{FF2B5EF4-FFF2-40B4-BE49-F238E27FC236}">
                <a16:creationId xmlns:a16="http://schemas.microsoft.com/office/drawing/2014/main" id="{D40F45EE-5C5B-6B1E-B7CC-307E46E7DD22}"/>
              </a:ext>
            </a:extLst>
          </p:cNvPr>
          <p:cNvSpPr/>
          <p:nvPr/>
        </p:nvSpPr>
        <p:spPr>
          <a:xfrm>
            <a:off x="6538256" y="2687959"/>
            <a:ext cx="313834" cy="30077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55" name="Rounded Rectangle 25">
            <a:extLst>
              <a:ext uri="{FF2B5EF4-FFF2-40B4-BE49-F238E27FC236}">
                <a16:creationId xmlns:a16="http://schemas.microsoft.com/office/drawing/2014/main" id="{DC7B7424-1684-78FF-C4C5-4B204E84F839}"/>
              </a:ext>
            </a:extLst>
          </p:cNvPr>
          <p:cNvSpPr/>
          <p:nvPr/>
        </p:nvSpPr>
        <p:spPr>
          <a:xfrm>
            <a:off x="6522844" y="4543048"/>
            <a:ext cx="358042" cy="251467"/>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56" name="Block Arc 25">
            <a:extLst>
              <a:ext uri="{FF2B5EF4-FFF2-40B4-BE49-F238E27FC236}">
                <a16:creationId xmlns:a16="http://schemas.microsoft.com/office/drawing/2014/main" id="{CA9C6F22-6136-354C-A7BB-CA9111FEB5ED}"/>
              </a:ext>
            </a:extLst>
          </p:cNvPr>
          <p:cNvSpPr>
            <a:spLocks noChangeAspect="1"/>
          </p:cNvSpPr>
          <p:nvPr/>
        </p:nvSpPr>
        <p:spPr>
          <a:xfrm>
            <a:off x="6829315" y="3579717"/>
            <a:ext cx="246513" cy="341315"/>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62" name="Rectángulo 61">
            <a:extLst>
              <a:ext uri="{FF2B5EF4-FFF2-40B4-BE49-F238E27FC236}">
                <a16:creationId xmlns:a16="http://schemas.microsoft.com/office/drawing/2014/main" id="{5A8BF0A2-3D3F-DAD9-C841-F634E22451E8}"/>
              </a:ext>
            </a:extLst>
          </p:cNvPr>
          <p:cNvSpPr/>
          <p:nvPr/>
        </p:nvSpPr>
        <p:spPr>
          <a:xfrm>
            <a:off x="6411830" y="695867"/>
            <a:ext cx="3863558" cy="584775"/>
          </a:xfrm>
          <a:prstGeom prst="rect">
            <a:avLst/>
          </a:prstGeom>
          <a:noFill/>
        </p:spPr>
        <p:txBody>
          <a:bodyPr wrap="none" lIns="91440" tIns="45720" rIns="91440" bIns="45720">
            <a:spAutoFit/>
          </a:bodyPr>
          <a:lstStyle/>
          <a:p>
            <a:pPr algn="ctr"/>
            <a:r>
              <a:rPr lang="es-ES" sz="3200" b="1">
                <a:solidFill>
                  <a:srgbClr val="6BB1CA"/>
                </a:solidFill>
              </a:rPr>
              <a:t>Infographic </a:t>
            </a:r>
            <a:r>
              <a:rPr lang="es-ES" sz="3200" b="1" dirty="0">
                <a:solidFill>
                  <a:srgbClr val="6BB1CA"/>
                </a:solidFill>
              </a:rPr>
              <a:t>Style</a:t>
            </a:r>
          </a:p>
        </p:txBody>
      </p:sp>
      <p:sp>
        <p:nvSpPr>
          <p:cNvPr id="2" name="Diagrama de flujo: retraso 1">
            <a:extLst>
              <a:ext uri="{FF2B5EF4-FFF2-40B4-BE49-F238E27FC236}">
                <a16:creationId xmlns:a16="http://schemas.microsoft.com/office/drawing/2014/main" id="{3E618E0A-A49F-41BF-8F06-BC5435BFDEA9}"/>
              </a:ext>
            </a:extLst>
          </p:cNvPr>
          <p:cNvSpPr/>
          <p:nvPr/>
        </p:nvSpPr>
        <p:spPr>
          <a:xfrm>
            <a:off x="-14514" y="1554288"/>
            <a:ext cx="4223657" cy="422365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Imagen 7">
            <a:extLst>
              <a:ext uri="{FF2B5EF4-FFF2-40B4-BE49-F238E27FC236}">
                <a16:creationId xmlns:a16="http://schemas.microsoft.com/office/drawing/2014/main" id="{CA88D378-39B9-4755-B0C0-F3336AB858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3127"/>
          <a:stretch/>
        </p:blipFill>
        <p:spPr>
          <a:xfrm>
            <a:off x="0" y="962274"/>
            <a:ext cx="3566980" cy="5953125"/>
          </a:xfrm>
          <a:prstGeom prst="rect">
            <a:avLst/>
          </a:prstGeom>
        </p:spPr>
      </p:pic>
    </p:spTree>
    <p:extLst>
      <p:ext uri="{BB962C8B-B14F-4D97-AF65-F5344CB8AC3E}">
        <p14:creationId xmlns:p14="http://schemas.microsoft.com/office/powerpoint/2010/main" val="21405467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2" name="Rectángulo 1">
            <a:extLst>
              <a:ext uri="{FF2B5EF4-FFF2-40B4-BE49-F238E27FC236}">
                <a16:creationId xmlns:a16="http://schemas.microsoft.com/office/drawing/2014/main" id="{B00C9E46-9D11-40C6-AD77-842943221B1C}"/>
              </a:ext>
            </a:extLst>
          </p:cNvPr>
          <p:cNvSpPr/>
          <p:nvPr/>
        </p:nvSpPr>
        <p:spPr>
          <a:xfrm>
            <a:off x="6096001" y="504638"/>
            <a:ext cx="5592562" cy="579501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21" name="Google Shape;1321;p58"/>
          <p:cNvSpPr txBox="1">
            <a:spLocks noGrp="1"/>
          </p:cNvSpPr>
          <p:nvPr>
            <p:ph type="ctrTitle"/>
          </p:nvPr>
        </p:nvSpPr>
        <p:spPr>
          <a:xfrm>
            <a:off x="561606" y="3041424"/>
            <a:ext cx="4375948" cy="1403809"/>
          </a:xfrm>
          <a:prstGeom prst="rect">
            <a:avLst/>
          </a:prstGeom>
          <a:noFill/>
        </p:spPr>
        <p:txBody>
          <a:bodyPr spcFirstLastPara="1" vert="horz" wrap="square" lIns="121900" tIns="121900" rIns="121900" bIns="121900" rtlCol="0" anchor="b" anchorCtr="0">
            <a:noAutofit/>
          </a:bodyPr>
          <a:lstStyle/>
          <a:p>
            <a:pPr algn="l"/>
            <a:r>
              <a:rPr lang="en" sz="8800" dirty="0">
                <a:solidFill>
                  <a:srgbClr val="6BB1CA"/>
                </a:solidFill>
              </a:rPr>
              <a:t>Thanks!</a:t>
            </a:r>
            <a:endParaRPr sz="8800" dirty="0">
              <a:solidFill>
                <a:srgbClr val="6BB1CA"/>
              </a:solidFill>
            </a:endParaRPr>
          </a:p>
        </p:txBody>
      </p:sp>
      <p:sp>
        <p:nvSpPr>
          <p:cNvPr id="1322" name="Google Shape;1322;p58"/>
          <p:cNvSpPr txBox="1"/>
          <p:nvPr/>
        </p:nvSpPr>
        <p:spPr>
          <a:xfrm>
            <a:off x="595168" y="4036900"/>
            <a:ext cx="2494453" cy="599536"/>
          </a:xfrm>
          <a:prstGeom prst="rect">
            <a:avLst/>
          </a:prstGeom>
          <a:noFill/>
          <a:ln>
            <a:noFill/>
          </a:ln>
        </p:spPr>
        <p:txBody>
          <a:bodyPr spcFirstLastPara="1" wrap="square" lIns="121900" tIns="121900" rIns="121900" bIns="121900" anchor="t" anchorCtr="0">
            <a:noAutofit/>
          </a:bodyPr>
          <a:lstStyle/>
          <a:p>
            <a:pPr>
              <a:lnSpc>
                <a:spcPct val="115000"/>
              </a:lnSpc>
            </a:pPr>
            <a:r>
              <a:rPr lang="es-ES" sz="2400" b="1" dirty="0">
                <a:solidFill>
                  <a:srgbClr val="57C2BF"/>
                </a:solidFill>
                <a:latin typeface="Comfortaa"/>
                <a:ea typeface="Comfortaa"/>
                <a:cs typeface="Comfortaa"/>
                <a:sym typeface="Comfortaa"/>
              </a:rPr>
              <a:t>SLIDESPPT.NET</a:t>
            </a:r>
            <a:endParaRPr sz="2400" b="1" dirty="0">
              <a:solidFill>
                <a:srgbClr val="57C2BF"/>
              </a:solidFill>
              <a:latin typeface="Comfortaa"/>
              <a:ea typeface="Comfortaa"/>
              <a:cs typeface="Comfortaa"/>
              <a:sym typeface="Comfortaa"/>
            </a:endParaRPr>
          </a:p>
          <a:p>
            <a:pPr>
              <a:spcBef>
                <a:spcPts val="2133"/>
              </a:spcBef>
            </a:pPr>
            <a:endParaRPr sz="3600" b="1" dirty="0">
              <a:solidFill>
                <a:srgbClr val="57C2BF"/>
              </a:solidFill>
              <a:latin typeface="Comfortaa"/>
              <a:ea typeface="Comfortaa"/>
              <a:cs typeface="Comfortaa"/>
              <a:sym typeface="Comfortaa"/>
            </a:endParaRPr>
          </a:p>
        </p:txBody>
      </p:sp>
      <p:sp>
        <p:nvSpPr>
          <p:cNvPr id="1320" name="Google Shape;1320;p58"/>
          <p:cNvSpPr txBox="1">
            <a:spLocks noGrp="1"/>
          </p:cNvSpPr>
          <p:nvPr>
            <p:ph type="subTitle" idx="1"/>
          </p:nvPr>
        </p:nvSpPr>
        <p:spPr>
          <a:xfrm>
            <a:off x="595168" y="4800432"/>
            <a:ext cx="4375948" cy="599536"/>
          </a:xfrm>
          <a:prstGeom prst="rect">
            <a:avLst/>
          </a:prstGeom>
          <a:solidFill>
            <a:srgbClr val="5EBDC2"/>
          </a:solidFill>
        </p:spPr>
        <p:txBody>
          <a:bodyPr spcFirstLastPara="1" vert="horz" wrap="square" lIns="121900" tIns="121900" rIns="121900" bIns="121900" rtlCol="0" anchor="t" anchorCtr="0">
            <a:noAutofit/>
          </a:bodyPr>
          <a:lstStyle/>
          <a:p>
            <a:pPr marL="0" indent="0"/>
            <a:r>
              <a:rPr lang="en" b="1" dirty="0"/>
              <a:t>Do you have any questions?</a:t>
            </a:r>
            <a:endParaRPr b="1" dirty="0"/>
          </a:p>
        </p:txBody>
      </p:sp>
      <p:sp>
        <p:nvSpPr>
          <p:cNvPr id="28" name="TextBox 45">
            <a:extLst>
              <a:ext uri="{FF2B5EF4-FFF2-40B4-BE49-F238E27FC236}">
                <a16:creationId xmlns:a16="http://schemas.microsoft.com/office/drawing/2014/main" id="{C50CFA9A-8FC1-4154-8C65-39AB55C06D8B}"/>
              </a:ext>
            </a:extLst>
          </p:cNvPr>
          <p:cNvSpPr txBox="1"/>
          <p:nvPr/>
        </p:nvSpPr>
        <p:spPr>
          <a:xfrm>
            <a:off x="595168" y="5645932"/>
            <a:ext cx="3810001" cy="842025"/>
          </a:xfrm>
          <a:prstGeom prst="rect">
            <a:avLst/>
          </a:prstGeom>
          <a:noFill/>
        </p:spPr>
        <p:txBody>
          <a:bodyPr wrap="square" rtlCol="0">
            <a:spAutoFit/>
          </a:bodyPr>
          <a:lstStyle/>
          <a:p>
            <a:pPr>
              <a:lnSpc>
                <a:spcPts val="2000"/>
              </a:lnSpc>
            </a:pPr>
            <a:r>
              <a:rPr lang="en-US" sz="1400" dirty="0">
                <a:solidFill>
                  <a:schemeClr val="tx1">
                    <a:lumMod val="95000"/>
                    <a:lumOff val="5000"/>
                  </a:schemeClr>
                </a:solidFill>
                <a:latin typeface="Arial" panose="020B0604020202020204" pitchFamily="34" charset="0"/>
                <a:ea typeface="Montserrat Light" charset="0"/>
                <a:cs typeface="Arial" panose="020B0604020202020204" pitchFamily="34" charset="0"/>
              </a:rPr>
              <a:t>Have them for one. Living grass to for can't gathered set doesn't creeping night lights divided void they're.</a:t>
            </a:r>
          </a:p>
        </p:txBody>
      </p:sp>
      <p:grpSp>
        <p:nvGrpSpPr>
          <p:cNvPr id="37" name="Grupo 36">
            <a:extLst>
              <a:ext uri="{FF2B5EF4-FFF2-40B4-BE49-F238E27FC236}">
                <a16:creationId xmlns:a16="http://schemas.microsoft.com/office/drawing/2014/main" id="{65AF6E51-6A25-4608-83C5-9EE934A3BE0B}"/>
              </a:ext>
            </a:extLst>
          </p:cNvPr>
          <p:cNvGrpSpPr/>
          <p:nvPr/>
        </p:nvGrpSpPr>
        <p:grpSpPr>
          <a:xfrm>
            <a:off x="1115040" y="370043"/>
            <a:ext cx="2186112" cy="2661816"/>
            <a:chOff x="2190001" y="-603769"/>
            <a:chExt cx="1795188" cy="2185826"/>
          </a:xfrm>
        </p:grpSpPr>
        <p:sp>
          <p:nvSpPr>
            <p:cNvPr id="7" name="Forma libre: forma 6">
              <a:extLst>
                <a:ext uri="{FF2B5EF4-FFF2-40B4-BE49-F238E27FC236}">
                  <a16:creationId xmlns:a16="http://schemas.microsoft.com/office/drawing/2014/main" id="{D14D0B02-1646-4D25-9DF9-3F808CA0BB6A}"/>
                </a:ext>
              </a:extLst>
            </p:cNvPr>
            <p:cNvSpPr/>
            <p:nvPr/>
          </p:nvSpPr>
          <p:spPr>
            <a:xfrm>
              <a:off x="2687948" y="-601638"/>
              <a:ext cx="898328" cy="810272"/>
            </a:xfrm>
            <a:custGeom>
              <a:avLst/>
              <a:gdLst>
                <a:gd name="connsiteX0" fmla="*/ 384207 w 898328"/>
                <a:gd name="connsiteY0" fmla="*/ 41470 h 810272"/>
                <a:gd name="connsiteX1" fmla="*/ 406926 w 898328"/>
                <a:gd name="connsiteY1" fmla="*/ 3650 h 810272"/>
                <a:gd name="connsiteX2" fmla="*/ 494911 w 898328"/>
                <a:gd name="connsiteY2" fmla="*/ 45016 h 810272"/>
                <a:gd name="connsiteX3" fmla="*/ 543237 w 898328"/>
                <a:gd name="connsiteY3" fmla="*/ 93079 h 810272"/>
                <a:gd name="connsiteX4" fmla="*/ 711984 w 898328"/>
                <a:gd name="connsiteY4" fmla="*/ 109888 h 810272"/>
                <a:gd name="connsiteX5" fmla="*/ 722095 w 898328"/>
                <a:gd name="connsiteY5" fmla="*/ 274171 h 810272"/>
                <a:gd name="connsiteX6" fmla="*/ 774492 w 898328"/>
                <a:gd name="connsiteY6" fmla="*/ 311991 h 810272"/>
                <a:gd name="connsiteX7" fmla="*/ 879680 w 898328"/>
                <a:gd name="connsiteY7" fmla="*/ 311728 h 810272"/>
                <a:gd name="connsiteX8" fmla="*/ 880993 w 898328"/>
                <a:gd name="connsiteY8" fmla="*/ 415472 h 810272"/>
                <a:gd name="connsiteX9" fmla="*/ 776068 w 898328"/>
                <a:gd name="connsiteY9" fmla="*/ 416916 h 810272"/>
                <a:gd name="connsiteX10" fmla="*/ 722227 w 898328"/>
                <a:gd name="connsiteY10" fmla="*/ 457888 h 810272"/>
                <a:gd name="connsiteX11" fmla="*/ 715135 w 898328"/>
                <a:gd name="connsiteY11" fmla="*/ 616655 h 810272"/>
                <a:gd name="connsiteX12" fmla="*/ 553480 w 898328"/>
                <a:gd name="connsiteY12" fmla="*/ 629524 h 810272"/>
                <a:gd name="connsiteX13" fmla="*/ 509487 w 898328"/>
                <a:gd name="connsiteY13" fmla="*/ 705821 h 810272"/>
                <a:gd name="connsiteX14" fmla="*/ 499244 w 898328"/>
                <a:gd name="connsiteY14" fmla="*/ 792756 h 810272"/>
                <a:gd name="connsiteX15" fmla="*/ 394582 w 898328"/>
                <a:gd name="connsiteY15" fmla="*/ 793412 h 810272"/>
                <a:gd name="connsiteX16" fmla="*/ 384995 w 898328"/>
                <a:gd name="connsiteY16" fmla="*/ 705165 h 810272"/>
                <a:gd name="connsiteX17" fmla="*/ 341791 w 898328"/>
                <a:gd name="connsiteY17" fmla="*/ 630049 h 810272"/>
                <a:gd name="connsiteX18" fmla="*/ 185125 w 898328"/>
                <a:gd name="connsiteY18" fmla="*/ 619412 h 810272"/>
                <a:gd name="connsiteX19" fmla="*/ 176590 w 898328"/>
                <a:gd name="connsiteY19" fmla="*/ 460777 h 810272"/>
                <a:gd name="connsiteX20" fmla="*/ 112768 w 898328"/>
                <a:gd name="connsiteY20" fmla="*/ 422038 h 810272"/>
                <a:gd name="connsiteX21" fmla="*/ 12833 w 898328"/>
                <a:gd name="connsiteY21" fmla="*/ 408118 h 810272"/>
                <a:gd name="connsiteX22" fmla="*/ 51966 w 898328"/>
                <a:gd name="connsiteY22" fmla="*/ 288222 h 810272"/>
                <a:gd name="connsiteX23" fmla="*/ 106202 w 898328"/>
                <a:gd name="connsiteY23" fmla="*/ 288878 h 810272"/>
                <a:gd name="connsiteX24" fmla="*/ 105151 w 898328"/>
                <a:gd name="connsiteY24" fmla="*/ 288091 h 810272"/>
                <a:gd name="connsiteX25" fmla="*/ 119465 w 898328"/>
                <a:gd name="connsiteY25" fmla="*/ 302667 h 810272"/>
                <a:gd name="connsiteX26" fmla="*/ 118021 w 898328"/>
                <a:gd name="connsiteY26" fmla="*/ 302011 h 810272"/>
                <a:gd name="connsiteX27" fmla="*/ 174226 w 898328"/>
                <a:gd name="connsiteY27" fmla="*/ 280737 h 810272"/>
                <a:gd name="connsiteX28" fmla="*/ 174751 w 898328"/>
                <a:gd name="connsiteY28" fmla="*/ 137728 h 810272"/>
                <a:gd name="connsiteX29" fmla="*/ 219137 w 898328"/>
                <a:gd name="connsiteY29" fmla="*/ 92423 h 810272"/>
                <a:gd name="connsiteX30" fmla="*/ 362277 w 898328"/>
                <a:gd name="connsiteY30" fmla="*/ 92292 h 810272"/>
                <a:gd name="connsiteX31" fmla="*/ 383288 w 898328"/>
                <a:gd name="connsiteY31" fmla="*/ 40683 h 810272"/>
                <a:gd name="connsiteX32" fmla="*/ 384470 w 898328"/>
                <a:gd name="connsiteY32" fmla="*/ 41864 h 81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8328" h="810272">
                  <a:moveTo>
                    <a:pt x="384207" y="41470"/>
                  </a:moveTo>
                  <a:cubicBezTo>
                    <a:pt x="400360" y="33066"/>
                    <a:pt x="365035" y="-13159"/>
                    <a:pt x="406926" y="3650"/>
                  </a:cubicBezTo>
                  <a:cubicBezTo>
                    <a:pt x="436867" y="15732"/>
                    <a:pt x="496093" y="-19856"/>
                    <a:pt x="494911" y="45016"/>
                  </a:cubicBezTo>
                  <a:cubicBezTo>
                    <a:pt x="494123" y="85725"/>
                    <a:pt x="508962" y="90847"/>
                    <a:pt x="543237" y="93079"/>
                  </a:cubicBezTo>
                  <a:cubicBezTo>
                    <a:pt x="600886" y="97019"/>
                    <a:pt x="673901" y="66027"/>
                    <a:pt x="711984" y="109888"/>
                  </a:cubicBezTo>
                  <a:cubicBezTo>
                    <a:pt x="745602" y="148497"/>
                    <a:pt x="721307" y="218228"/>
                    <a:pt x="722095" y="274171"/>
                  </a:cubicBezTo>
                  <a:cubicBezTo>
                    <a:pt x="722621" y="314486"/>
                    <a:pt x="738510" y="324992"/>
                    <a:pt x="774492" y="311991"/>
                  </a:cubicBezTo>
                  <a:cubicBezTo>
                    <a:pt x="809817" y="297414"/>
                    <a:pt x="848032" y="270362"/>
                    <a:pt x="879680" y="311728"/>
                  </a:cubicBezTo>
                  <a:cubicBezTo>
                    <a:pt x="903449" y="342720"/>
                    <a:pt x="905156" y="383561"/>
                    <a:pt x="880993" y="415472"/>
                  </a:cubicBezTo>
                  <a:cubicBezTo>
                    <a:pt x="849476" y="456969"/>
                    <a:pt x="812444" y="435564"/>
                    <a:pt x="776068" y="416916"/>
                  </a:cubicBezTo>
                  <a:cubicBezTo>
                    <a:pt x="733126" y="394854"/>
                    <a:pt x="722227" y="419805"/>
                    <a:pt x="722227" y="457888"/>
                  </a:cubicBezTo>
                  <a:cubicBezTo>
                    <a:pt x="722227" y="512255"/>
                    <a:pt x="742056" y="584350"/>
                    <a:pt x="715135" y="616655"/>
                  </a:cubicBezTo>
                  <a:cubicBezTo>
                    <a:pt x="683750" y="654212"/>
                    <a:pt x="609160" y="626766"/>
                    <a:pt x="553480" y="629524"/>
                  </a:cubicBezTo>
                  <a:cubicBezTo>
                    <a:pt x="491365" y="632545"/>
                    <a:pt x="480071" y="648566"/>
                    <a:pt x="509487" y="705821"/>
                  </a:cubicBezTo>
                  <a:cubicBezTo>
                    <a:pt x="526690" y="739439"/>
                    <a:pt x="531549" y="769906"/>
                    <a:pt x="499244" y="792756"/>
                  </a:cubicBezTo>
                  <a:cubicBezTo>
                    <a:pt x="466545" y="815868"/>
                    <a:pt x="426230" y="816131"/>
                    <a:pt x="394582" y="793412"/>
                  </a:cubicBezTo>
                  <a:cubicBezTo>
                    <a:pt x="364115" y="771482"/>
                    <a:pt x="368055" y="738520"/>
                    <a:pt x="384995" y="705165"/>
                  </a:cubicBezTo>
                  <a:cubicBezTo>
                    <a:pt x="414542" y="646990"/>
                    <a:pt x="404562" y="632676"/>
                    <a:pt x="341791" y="630049"/>
                  </a:cubicBezTo>
                  <a:cubicBezTo>
                    <a:pt x="287687" y="627817"/>
                    <a:pt x="213885" y="654475"/>
                    <a:pt x="185125" y="619412"/>
                  </a:cubicBezTo>
                  <a:cubicBezTo>
                    <a:pt x="157942" y="586188"/>
                    <a:pt x="175539" y="515144"/>
                    <a:pt x="176590" y="460777"/>
                  </a:cubicBezTo>
                  <a:cubicBezTo>
                    <a:pt x="177640" y="407986"/>
                    <a:pt x="155053" y="396955"/>
                    <a:pt x="112768" y="422038"/>
                  </a:cubicBezTo>
                  <a:cubicBezTo>
                    <a:pt x="74159" y="444887"/>
                    <a:pt x="35683" y="453161"/>
                    <a:pt x="12833" y="408118"/>
                  </a:cubicBezTo>
                  <a:cubicBezTo>
                    <a:pt x="-11593" y="360054"/>
                    <a:pt x="-2532" y="314617"/>
                    <a:pt x="51966" y="288222"/>
                  </a:cubicBezTo>
                  <a:cubicBezTo>
                    <a:pt x="70089" y="281525"/>
                    <a:pt x="87817" y="310021"/>
                    <a:pt x="106202" y="288878"/>
                  </a:cubicBezTo>
                  <a:lnTo>
                    <a:pt x="105151" y="288091"/>
                  </a:lnTo>
                  <a:cubicBezTo>
                    <a:pt x="96878" y="305688"/>
                    <a:pt x="109222" y="303061"/>
                    <a:pt x="119465" y="302667"/>
                  </a:cubicBezTo>
                  <a:lnTo>
                    <a:pt x="118021" y="302011"/>
                  </a:lnTo>
                  <a:cubicBezTo>
                    <a:pt x="148487" y="326042"/>
                    <a:pt x="172781" y="331032"/>
                    <a:pt x="174226" y="280737"/>
                  </a:cubicBezTo>
                  <a:cubicBezTo>
                    <a:pt x="175670" y="233067"/>
                    <a:pt x="176590" y="185267"/>
                    <a:pt x="174751" y="137728"/>
                  </a:cubicBezTo>
                  <a:cubicBezTo>
                    <a:pt x="173438" y="104242"/>
                    <a:pt x="184600" y="90847"/>
                    <a:pt x="219137" y="92423"/>
                  </a:cubicBezTo>
                  <a:cubicBezTo>
                    <a:pt x="266807" y="94655"/>
                    <a:pt x="314607" y="94655"/>
                    <a:pt x="362277" y="92292"/>
                  </a:cubicBezTo>
                  <a:cubicBezTo>
                    <a:pt x="403905" y="90190"/>
                    <a:pt x="407451" y="78897"/>
                    <a:pt x="383288" y="40683"/>
                  </a:cubicBezTo>
                  <a:lnTo>
                    <a:pt x="384470" y="41864"/>
                  </a:lnTo>
                  <a:close/>
                </a:path>
              </a:pathLst>
            </a:custGeom>
            <a:solidFill>
              <a:srgbClr val="6BB1CA"/>
            </a:solidFill>
            <a:ln w="13071" cap="flat">
              <a:noFill/>
              <a:prstDash val="solid"/>
              <a:miter/>
            </a:ln>
          </p:spPr>
          <p:txBody>
            <a:bodyPr rtlCol="0" anchor="ctr"/>
            <a:lstStyle/>
            <a:p>
              <a:endParaRPr lang="LID4096"/>
            </a:p>
          </p:txBody>
        </p:sp>
        <p:sp>
          <p:nvSpPr>
            <p:cNvPr id="8" name="Forma libre: forma 7">
              <a:extLst>
                <a:ext uri="{FF2B5EF4-FFF2-40B4-BE49-F238E27FC236}">
                  <a16:creationId xmlns:a16="http://schemas.microsoft.com/office/drawing/2014/main" id="{0B971F33-F2A6-496B-9546-99DDAC28B12E}"/>
                </a:ext>
              </a:extLst>
            </p:cNvPr>
            <p:cNvSpPr/>
            <p:nvPr/>
          </p:nvSpPr>
          <p:spPr>
            <a:xfrm>
              <a:off x="2190898" y="54272"/>
              <a:ext cx="653744" cy="710058"/>
            </a:xfrm>
            <a:custGeom>
              <a:avLst/>
              <a:gdLst>
                <a:gd name="connsiteX0" fmla="*/ 40017 w 653744"/>
                <a:gd name="connsiteY0" fmla="*/ 338684 h 710058"/>
                <a:gd name="connsiteX1" fmla="*/ 95 w 653744"/>
                <a:gd name="connsiteY1" fmla="*/ 305460 h 710058"/>
                <a:gd name="connsiteX2" fmla="*/ 489 w 653744"/>
                <a:gd name="connsiteY2" fmla="*/ 201322 h 710058"/>
                <a:gd name="connsiteX3" fmla="*/ 12833 w 653744"/>
                <a:gd name="connsiteY3" fmla="*/ 198302 h 710058"/>
                <a:gd name="connsiteX4" fmla="*/ 104233 w 653744"/>
                <a:gd name="connsiteY4" fmla="*/ 137894 h 710058"/>
                <a:gd name="connsiteX5" fmla="*/ 241200 w 653744"/>
                <a:gd name="connsiteY5" fmla="*/ 8 h 710058"/>
                <a:gd name="connsiteX6" fmla="*/ 300032 w 653744"/>
                <a:gd name="connsiteY6" fmla="*/ 402 h 710058"/>
                <a:gd name="connsiteX7" fmla="*/ 275475 w 653744"/>
                <a:gd name="connsiteY7" fmla="*/ 92851 h 710058"/>
                <a:gd name="connsiteX8" fmla="*/ 328791 w 653744"/>
                <a:gd name="connsiteY8" fmla="*/ 168229 h 710058"/>
                <a:gd name="connsiteX9" fmla="*/ 446979 w 653744"/>
                <a:gd name="connsiteY9" fmla="*/ 153128 h 710058"/>
                <a:gd name="connsiteX10" fmla="*/ 467203 w 653744"/>
                <a:gd name="connsiteY10" fmla="*/ 56213 h 710058"/>
                <a:gd name="connsiteX11" fmla="*/ 450131 w 653744"/>
                <a:gd name="connsiteY11" fmla="*/ 402 h 710058"/>
                <a:gd name="connsiteX12" fmla="*/ 494780 w 653744"/>
                <a:gd name="connsiteY12" fmla="*/ 402 h 710058"/>
                <a:gd name="connsiteX13" fmla="*/ 649344 w 653744"/>
                <a:gd name="connsiteY13" fmla="*/ 159825 h 710058"/>
                <a:gd name="connsiteX14" fmla="*/ 609292 w 653744"/>
                <a:gd name="connsiteY14" fmla="*/ 185038 h 710058"/>
                <a:gd name="connsiteX15" fmla="*/ 477052 w 653744"/>
                <a:gd name="connsiteY15" fmla="*/ 240587 h 710058"/>
                <a:gd name="connsiteX16" fmla="*/ 502265 w 653744"/>
                <a:gd name="connsiteY16" fmla="*/ 343542 h 710058"/>
                <a:gd name="connsiteX17" fmla="*/ 610473 w 653744"/>
                <a:gd name="connsiteY17" fmla="*/ 352604 h 710058"/>
                <a:gd name="connsiteX18" fmla="*/ 651445 w 653744"/>
                <a:gd name="connsiteY18" fmla="*/ 376767 h 710058"/>
                <a:gd name="connsiteX19" fmla="*/ 499245 w 653744"/>
                <a:gd name="connsiteY19" fmla="*/ 536452 h 710058"/>
                <a:gd name="connsiteX20" fmla="*/ 486113 w 653744"/>
                <a:gd name="connsiteY20" fmla="*/ 536190 h 710058"/>
                <a:gd name="connsiteX21" fmla="*/ 436474 w 653744"/>
                <a:gd name="connsiteY21" fmla="*/ 611043 h 710058"/>
                <a:gd name="connsiteX22" fmla="*/ 375147 w 653744"/>
                <a:gd name="connsiteY22" fmla="*/ 710058 h 710058"/>
                <a:gd name="connsiteX23" fmla="*/ 313295 w 653744"/>
                <a:gd name="connsiteY23" fmla="*/ 612618 h 710058"/>
                <a:gd name="connsiteX24" fmla="*/ 320780 w 653744"/>
                <a:gd name="connsiteY24" fmla="*/ 554443 h 710058"/>
                <a:gd name="connsiteX25" fmla="*/ 252231 w 653744"/>
                <a:gd name="connsiteY25" fmla="*/ 540917 h 710058"/>
                <a:gd name="connsiteX26" fmla="*/ 195106 w 653744"/>
                <a:gd name="connsiteY26" fmla="*/ 539341 h 710058"/>
                <a:gd name="connsiteX27" fmla="*/ 103576 w 653744"/>
                <a:gd name="connsiteY27" fmla="*/ 440588 h 710058"/>
                <a:gd name="connsiteX28" fmla="*/ 103707 w 653744"/>
                <a:gd name="connsiteY28" fmla="*/ 356674 h 710058"/>
                <a:gd name="connsiteX29" fmla="*/ 86767 w 653744"/>
                <a:gd name="connsiteY29" fmla="*/ 318854 h 710058"/>
                <a:gd name="connsiteX30" fmla="*/ 38704 w 653744"/>
                <a:gd name="connsiteY30" fmla="*/ 339865 h 710058"/>
                <a:gd name="connsiteX31" fmla="*/ 39754 w 653744"/>
                <a:gd name="connsiteY31" fmla="*/ 338552 h 7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3744" h="710058">
                  <a:moveTo>
                    <a:pt x="40017" y="338684"/>
                  </a:moveTo>
                  <a:cubicBezTo>
                    <a:pt x="19925" y="335926"/>
                    <a:pt x="-1612" y="336976"/>
                    <a:pt x="95" y="305460"/>
                  </a:cubicBezTo>
                  <a:cubicBezTo>
                    <a:pt x="2065" y="270791"/>
                    <a:pt x="489" y="235991"/>
                    <a:pt x="489" y="201322"/>
                  </a:cubicBezTo>
                  <a:cubicBezTo>
                    <a:pt x="5085" y="200140"/>
                    <a:pt x="10338" y="196857"/>
                    <a:pt x="12833" y="198302"/>
                  </a:cubicBezTo>
                  <a:cubicBezTo>
                    <a:pt x="102525" y="249123"/>
                    <a:pt x="105940" y="220364"/>
                    <a:pt x="104233" y="137894"/>
                  </a:cubicBezTo>
                  <a:cubicBezTo>
                    <a:pt x="101343" y="-124"/>
                    <a:pt x="103445" y="-124"/>
                    <a:pt x="241200" y="8"/>
                  </a:cubicBezTo>
                  <a:cubicBezTo>
                    <a:pt x="260767" y="8"/>
                    <a:pt x="280465" y="270"/>
                    <a:pt x="300032" y="402"/>
                  </a:cubicBezTo>
                  <a:cubicBezTo>
                    <a:pt x="307911" y="35596"/>
                    <a:pt x="270222" y="58971"/>
                    <a:pt x="275475" y="92851"/>
                  </a:cubicBezTo>
                  <a:cubicBezTo>
                    <a:pt x="280596" y="126470"/>
                    <a:pt x="293203" y="159956"/>
                    <a:pt x="328791" y="168229"/>
                  </a:cubicBezTo>
                  <a:cubicBezTo>
                    <a:pt x="368450" y="177553"/>
                    <a:pt x="412048" y="185301"/>
                    <a:pt x="446979" y="153128"/>
                  </a:cubicBezTo>
                  <a:cubicBezTo>
                    <a:pt x="475870" y="126470"/>
                    <a:pt x="477314" y="91801"/>
                    <a:pt x="467203" y="56213"/>
                  </a:cubicBezTo>
                  <a:cubicBezTo>
                    <a:pt x="462081" y="38353"/>
                    <a:pt x="440545" y="26141"/>
                    <a:pt x="450131" y="402"/>
                  </a:cubicBezTo>
                  <a:cubicBezTo>
                    <a:pt x="464445" y="402"/>
                    <a:pt x="479547" y="402"/>
                    <a:pt x="494780" y="402"/>
                  </a:cubicBezTo>
                  <a:cubicBezTo>
                    <a:pt x="655910" y="-649"/>
                    <a:pt x="654466" y="-649"/>
                    <a:pt x="649344" y="159825"/>
                  </a:cubicBezTo>
                  <a:cubicBezTo>
                    <a:pt x="648162" y="197514"/>
                    <a:pt x="642516" y="199746"/>
                    <a:pt x="609292" y="185038"/>
                  </a:cubicBezTo>
                  <a:cubicBezTo>
                    <a:pt x="542581" y="155491"/>
                    <a:pt x="491497" y="178735"/>
                    <a:pt x="477052" y="240587"/>
                  </a:cubicBezTo>
                  <a:cubicBezTo>
                    <a:pt x="468122" y="278801"/>
                    <a:pt x="472193" y="315834"/>
                    <a:pt x="502265" y="343542"/>
                  </a:cubicBezTo>
                  <a:cubicBezTo>
                    <a:pt x="534833" y="373484"/>
                    <a:pt x="572128" y="376635"/>
                    <a:pt x="610473" y="352604"/>
                  </a:cubicBezTo>
                  <a:cubicBezTo>
                    <a:pt x="640152" y="334087"/>
                    <a:pt x="649870" y="338684"/>
                    <a:pt x="651445" y="376767"/>
                  </a:cubicBezTo>
                  <a:cubicBezTo>
                    <a:pt x="658405" y="536715"/>
                    <a:pt x="659719" y="536584"/>
                    <a:pt x="499245" y="536452"/>
                  </a:cubicBezTo>
                  <a:cubicBezTo>
                    <a:pt x="494911" y="536452"/>
                    <a:pt x="490446" y="536190"/>
                    <a:pt x="486113" y="536190"/>
                  </a:cubicBezTo>
                  <a:cubicBezTo>
                    <a:pt x="414280" y="536715"/>
                    <a:pt x="409028" y="544594"/>
                    <a:pt x="436474" y="611043"/>
                  </a:cubicBezTo>
                  <a:cubicBezTo>
                    <a:pt x="462738" y="674339"/>
                    <a:pt x="440676" y="709927"/>
                    <a:pt x="375147" y="710058"/>
                  </a:cubicBezTo>
                  <a:cubicBezTo>
                    <a:pt x="308830" y="710058"/>
                    <a:pt x="285980" y="674733"/>
                    <a:pt x="313295" y="612618"/>
                  </a:cubicBezTo>
                  <a:cubicBezTo>
                    <a:pt x="322093" y="592526"/>
                    <a:pt x="339165" y="562323"/>
                    <a:pt x="320780" y="554443"/>
                  </a:cubicBezTo>
                  <a:cubicBezTo>
                    <a:pt x="302133" y="546433"/>
                    <a:pt x="276656" y="526603"/>
                    <a:pt x="252231" y="540917"/>
                  </a:cubicBezTo>
                  <a:cubicBezTo>
                    <a:pt x="231482" y="552999"/>
                    <a:pt x="213885" y="550372"/>
                    <a:pt x="195106" y="539341"/>
                  </a:cubicBezTo>
                  <a:cubicBezTo>
                    <a:pt x="134086" y="535402"/>
                    <a:pt x="103576" y="502484"/>
                    <a:pt x="103576" y="440588"/>
                  </a:cubicBezTo>
                  <a:cubicBezTo>
                    <a:pt x="103576" y="412617"/>
                    <a:pt x="103182" y="384646"/>
                    <a:pt x="103707" y="356674"/>
                  </a:cubicBezTo>
                  <a:cubicBezTo>
                    <a:pt x="103970" y="340916"/>
                    <a:pt x="103707" y="323450"/>
                    <a:pt x="86767" y="318854"/>
                  </a:cubicBezTo>
                  <a:cubicBezTo>
                    <a:pt x="67594" y="313733"/>
                    <a:pt x="44219" y="309136"/>
                    <a:pt x="38704" y="339865"/>
                  </a:cubicBezTo>
                  <a:lnTo>
                    <a:pt x="39754" y="338552"/>
                  </a:lnTo>
                  <a:close/>
                </a:path>
              </a:pathLst>
            </a:custGeom>
            <a:solidFill>
              <a:srgbClr val="6BB1CA"/>
            </a:solidFill>
            <a:ln w="13071" cap="flat">
              <a:noFill/>
              <a:prstDash val="solid"/>
              <a:miter/>
            </a:ln>
          </p:spPr>
          <p:txBody>
            <a:bodyPr rtlCol="0" anchor="ctr"/>
            <a:lstStyle/>
            <a:p>
              <a:endParaRPr lang="LID4096"/>
            </a:p>
          </p:txBody>
        </p:sp>
        <p:sp>
          <p:nvSpPr>
            <p:cNvPr id="9" name="Forma libre: forma 8">
              <a:extLst>
                <a:ext uri="{FF2B5EF4-FFF2-40B4-BE49-F238E27FC236}">
                  <a16:creationId xmlns:a16="http://schemas.microsoft.com/office/drawing/2014/main" id="{06C6BF17-3E1C-470C-97BB-9D68CDDD740D}"/>
                </a:ext>
              </a:extLst>
            </p:cNvPr>
            <p:cNvSpPr/>
            <p:nvPr/>
          </p:nvSpPr>
          <p:spPr>
            <a:xfrm>
              <a:off x="2289792" y="-511195"/>
              <a:ext cx="557575" cy="720089"/>
            </a:xfrm>
            <a:custGeom>
              <a:avLst/>
              <a:gdLst>
                <a:gd name="connsiteX0" fmla="*/ 215452 w 557575"/>
                <a:gd name="connsiteY0" fmla="*/ 551031 h 720089"/>
                <a:gd name="connsiteX1" fmla="*/ 62200 w 557575"/>
                <a:gd name="connsiteY1" fmla="*/ 542101 h 720089"/>
                <a:gd name="connsiteX2" fmla="*/ 2450 w 557575"/>
                <a:gd name="connsiteY2" fmla="*/ 486421 h 720089"/>
                <a:gd name="connsiteX3" fmla="*/ 225826 w 557575"/>
                <a:gd name="connsiteY3" fmla="*/ 83135 h 720089"/>
                <a:gd name="connsiteX4" fmla="*/ 516438 w 557575"/>
                <a:gd name="connsiteY4" fmla="*/ 2636 h 720089"/>
                <a:gd name="connsiteX5" fmla="*/ 542046 w 557575"/>
                <a:gd name="connsiteY5" fmla="*/ 5656 h 720089"/>
                <a:gd name="connsiteX6" fmla="*/ 515782 w 557575"/>
                <a:gd name="connsiteY6" fmla="*/ 211436 h 720089"/>
                <a:gd name="connsiteX7" fmla="*/ 517226 w 557575"/>
                <a:gd name="connsiteY7" fmla="*/ 212224 h 720089"/>
                <a:gd name="connsiteX8" fmla="*/ 502912 w 557575"/>
                <a:gd name="connsiteY8" fmla="*/ 197647 h 720089"/>
                <a:gd name="connsiteX9" fmla="*/ 503963 w 557575"/>
                <a:gd name="connsiteY9" fmla="*/ 198435 h 720089"/>
                <a:gd name="connsiteX10" fmla="*/ 425302 w 557575"/>
                <a:gd name="connsiteY10" fmla="*/ 187404 h 720089"/>
                <a:gd name="connsiteX11" fmla="*/ 386300 w 557575"/>
                <a:gd name="connsiteY11" fmla="*/ 326604 h 720089"/>
                <a:gd name="connsiteX12" fmla="*/ 514469 w 557575"/>
                <a:gd name="connsiteY12" fmla="*/ 356282 h 720089"/>
                <a:gd name="connsiteX13" fmla="*/ 552552 w 557575"/>
                <a:gd name="connsiteY13" fmla="*/ 381496 h 720089"/>
                <a:gd name="connsiteX14" fmla="*/ 407836 w 557575"/>
                <a:gd name="connsiteY14" fmla="*/ 540262 h 720089"/>
                <a:gd name="connsiteX15" fmla="*/ 343489 w 557575"/>
                <a:gd name="connsiteY15" fmla="*/ 626540 h 720089"/>
                <a:gd name="connsiteX16" fmla="*/ 327599 w 557575"/>
                <a:gd name="connsiteY16" fmla="*/ 703888 h 720089"/>
                <a:gd name="connsiteX17" fmla="*/ 222806 w 557575"/>
                <a:gd name="connsiteY17" fmla="*/ 702706 h 720089"/>
                <a:gd name="connsiteX18" fmla="*/ 209542 w 557575"/>
                <a:gd name="connsiteY18" fmla="*/ 626146 h 720089"/>
                <a:gd name="connsiteX19" fmla="*/ 215320 w 557575"/>
                <a:gd name="connsiteY19" fmla="*/ 551162 h 7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575" h="720089">
                  <a:moveTo>
                    <a:pt x="215452" y="551031"/>
                  </a:moveTo>
                  <a:cubicBezTo>
                    <a:pt x="165812" y="526999"/>
                    <a:pt x="113153" y="542232"/>
                    <a:pt x="62200" y="542101"/>
                  </a:cubicBezTo>
                  <a:cubicBezTo>
                    <a:pt x="18996" y="542101"/>
                    <a:pt x="7965" y="533171"/>
                    <a:pt x="2450" y="486421"/>
                  </a:cubicBezTo>
                  <a:cubicBezTo>
                    <a:pt x="-19612" y="295875"/>
                    <a:pt x="111577" y="195677"/>
                    <a:pt x="225826" y="83135"/>
                  </a:cubicBezTo>
                  <a:cubicBezTo>
                    <a:pt x="308558" y="1585"/>
                    <a:pt x="409937" y="-5637"/>
                    <a:pt x="516438" y="2636"/>
                  </a:cubicBezTo>
                  <a:cubicBezTo>
                    <a:pt x="525106" y="3293"/>
                    <a:pt x="535743" y="1323"/>
                    <a:pt x="542046" y="5656"/>
                  </a:cubicBezTo>
                  <a:cubicBezTo>
                    <a:pt x="571330" y="25617"/>
                    <a:pt x="549269" y="195283"/>
                    <a:pt x="515782" y="211436"/>
                  </a:cubicBezTo>
                  <a:cubicBezTo>
                    <a:pt x="515782" y="211436"/>
                    <a:pt x="517226" y="212224"/>
                    <a:pt x="517226" y="212224"/>
                  </a:cubicBezTo>
                  <a:cubicBezTo>
                    <a:pt x="526287" y="193839"/>
                    <a:pt x="517226" y="193051"/>
                    <a:pt x="502912" y="197647"/>
                  </a:cubicBezTo>
                  <a:cubicBezTo>
                    <a:pt x="502912" y="197647"/>
                    <a:pt x="503963" y="198435"/>
                    <a:pt x="503963" y="198435"/>
                  </a:cubicBezTo>
                  <a:cubicBezTo>
                    <a:pt x="481770" y="165867"/>
                    <a:pt x="454455" y="169938"/>
                    <a:pt x="425302" y="187404"/>
                  </a:cubicBezTo>
                  <a:cubicBezTo>
                    <a:pt x="373824" y="224962"/>
                    <a:pt x="357803" y="275520"/>
                    <a:pt x="386300" y="326604"/>
                  </a:cubicBezTo>
                  <a:cubicBezTo>
                    <a:pt x="416766" y="381365"/>
                    <a:pt x="463254" y="383991"/>
                    <a:pt x="514469" y="356282"/>
                  </a:cubicBezTo>
                  <a:cubicBezTo>
                    <a:pt x="544147" y="340261"/>
                    <a:pt x="550188" y="352080"/>
                    <a:pt x="552552" y="381496"/>
                  </a:cubicBezTo>
                  <a:cubicBezTo>
                    <a:pt x="565158" y="539606"/>
                    <a:pt x="565815" y="539606"/>
                    <a:pt x="407836" y="540262"/>
                  </a:cubicBezTo>
                  <a:cubicBezTo>
                    <a:pt x="315124" y="540656"/>
                    <a:pt x="315649" y="540525"/>
                    <a:pt x="343489" y="626540"/>
                  </a:cubicBezTo>
                  <a:cubicBezTo>
                    <a:pt x="352550" y="654643"/>
                    <a:pt x="354520" y="686554"/>
                    <a:pt x="327599" y="703888"/>
                  </a:cubicBezTo>
                  <a:cubicBezTo>
                    <a:pt x="294901" y="724899"/>
                    <a:pt x="254716" y="726475"/>
                    <a:pt x="222806" y="702706"/>
                  </a:cubicBezTo>
                  <a:cubicBezTo>
                    <a:pt x="198643" y="684846"/>
                    <a:pt x="195097" y="656219"/>
                    <a:pt x="209542" y="626146"/>
                  </a:cubicBezTo>
                  <a:cubicBezTo>
                    <a:pt x="220704" y="602902"/>
                    <a:pt x="244211" y="578345"/>
                    <a:pt x="215320" y="551162"/>
                  </a:cubicBezTo>
                  <a:close/>
                </a:path>
              </a:pathLst>
            </a:custGeom>
            <a:solidFill>
              <a:srgbClr val="00B0F0"/>
            </a:solidFill>
            <a:ln w="13071" cap="flat">
              <a:noFill/>
              <a:prstDash val="solid"/>
              <a:miter/>
            </a:ln>
          </p:spPr>
          <p:txBody>
            <a:bodyPr rtlCol="0" anchor="ctr"/>
            <a:lstStyle/>
            <a:p>
              <a:endParaRPr lang="LID4096"/>
            </a:p>
          </p:txBody>
        </p:sp>
        <p:sp>
          <p:nvSpPr>
            <p:cNvPr id="10" name="Forma libre: forma 9">
              <a:extLst>
                <a:ext uri="{FF2B5EF4-FFF2-40B4-BE49-F238E27FC236}">
                  <a16:creationId xmlns:a16="http://schemas.microsoft.com/office/drawing/2014/main" id="{15A1A1CD-D76C-4E3E-80D7-8C1C2283CF4B}"/>
                </a:ext>
              </a:extLst>
            </p:cNvPr>
            <p:cNvSpPr/>
            <p:nvPr/>
          </p:nvSpPr>
          <p:spPr>
            <a:xfrm>
              <a:off x="2863722" y="-603769"/>
              <a:ext cx="208432" cy="72434"/>
            </a:xfrm>
            <a:custGeom>
              <a:avLst/>
              <a:gdLst>
                <a:gd name="connsiteX0" fmla="*/ 207119 w 208432"/>
                <a:gd name="connsiteY0" fmla="*/ 42419 h 72434"/>
                <a:gd name="connsiteX1" fmla="*/ 168380 w 208432"/>
                <a:gd name="connsiteY1" fmla="*/ 72360 h 72434"/>
                <a:gd name="connsiteX2" fmla="*/ 38241 w 208432"/>
                <a:gd name="connsiteY2" fmla="*/ 71441 h 72434"/>
                <a:gd name="connsiteX3" fmla="*/ 158 w 208432"/>
                <a:gd name="connsiteY3" fmla="*/ 48723 h 72434"/>
                <a:gd name="connsiteX4" fmla="*/ 30625 w 208432"/>
                <a:gd name="connsiteY4" fmla="*/ 9852 h 72434"/>
                <a:gd name="connsiteX5" fmla="*/ 208433 w 208432"/>
                <a:gd name="connsiteY5" fmla="*/ 43470 h 72434"/>
                <a:gd name="connsiteX6" fmla="*/ 207251 w 208432"/>
                <a:gd name="connsiteY6" fmla="*/ 42419 h 7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32" h="72434">
                  <a:moveTo>
                    <a:pt x="207119" y="42419"/>
                  </a:moveTo>
                  <a:cubicBezTo>
                    <a:pt x="200553" y="60542"/>
                    <a:pt x="192149" y="73542"/>
                    <a:pt x="168380" y="72360"/>
                  </a:cubicBezTo>
                  <a:cubicBezTo>
                    <a:pt x="125044" y="70259"/>
                    <a:pt x="81577" y="71966"/>
                    <a:pt x="38241" y="71441"/>
                  </a:cubicBezTo>
                  <a:cubicBezTo>
                    <a:pt x="21695" y="71179"/>
                    <a:pt x="1603" y="75512"/>
                    <a:pt x="158" y="48723"/>
                  </a:cubicBezTo>
                  <a:cubicBezTo>
                    <a:pt x="-1024" y="26792"/>
                    <a:pt x="3966" y="13135"/>
                    <a:pt x="30625" y="9852"/>
                  </a:cubicBezTo>
                  <a:cubicBezTo>
                    <a:pt x="94052" y="1973"/>
                    <a:pt x="158793" y="-19170"/>
                    <a:pt x="208433" y="43470"/>
                  </a:cubicBezTo>
                  <a:cubicBezTo>
                    <a:pt x="208433" y="43470"/>
                    <a:pt x="207251" y="42419"/>
                    <a:pt x="207251" y="42419"/>
                  </a:cubicBezTo>
                  <a:close/>
                </a:path>
              </a:pathLst>
            </a:custGeom>
            <a:solidFill>
              <a:srgbClr val="6BB1CA"/>
            </a:solidFill>
            <a:ln w="13071" cap="flat">
              <a:noFill/>
              <a:prstDash val="solid"/>
              <a:miter/>
            </a:ln>
          </p:spPr>
          <p:txBody>
            <a:bodyPr rtlCol="0" anchor="ctr"/>
            <a:lstStyle/>
            <a:p>
              <a:endParaRPr lang="LID4096"/>
            </a:p>
          </p:txBody>
        </p:sp>
        <p:sp>
          <p:nvSpPr>
            <p:cNvPr id="11" name="Forma libre: forma 10">
              <a:extLst>
                <a:ext uri="{FF2B5EF4-FFF2-40B4-BE49-F238E27FC236}">
                  <a16:creationId xmlns:a16="http://schemas.microsoft.com/office/drawing/2014/main" id="{0754BA72-DF89-4264-B357-A0869EED7C26}"/>
                </a:ext>
              </a:extLst>
            </p:cNvPr>
            <p:cNvSpPr/>
            <p:nvPr/>
          </p:nvSpPr>
          <p:spPr>
            <a:xfrm>
              <a:off x="2190001" y="53595"/>
              <a:ext cx="82609" cy="195072"/>
            </a:xfrm>
            <a:custGeom>
              <a:avLst/>
              <a:gdLst>
                <a:gd name="connsiteX0" fmla="*/ 80835 w 82609"/>
                <a:gd name="connsiteY0" fmla="*/ 100752 h 195072"/>
                <a:gd name="connsiteX1" fmla="*/ 80047 w 82609"/>
                <a:gd name="connsiteY1" fmla="*/ 145926 h 195072"/>
                <a:gd name="connsiteX2" fmla="*/ 62976 w 82609"/>
                <a:gd name="connsiteY2" fmla="*/ 194515 h 195072"/>
                <a:gd name="connsiteX3" fmla="*/ 730 w 82609"/>
                <a:gd name="connsiteY3" fmla="*/ 138178 h 195072"/>
                <a:gd name="connsiteX4" fmla="*/ 14650 w 82609"/>
                <a:gd name="connsiteY4" fmla="*/ 35485 h 195072"/>
                <a:gd name="connsiteX5" fmla="*/ 57592 w 82609"/>
                <a:gd name="connsiteY5" fmla="*/ 160 h 195072"/>
                <a:gd name="connsiteX6" fmla="*/ 80310 w 82609"/>
                <a:gd name="connsiteY6" fmla="*/ 42445 h 195072"/>
                <a:gd name="connsiteX7" fmla="*/ 80704 w 82609"/>
                <a:gd name="connsiteY7" fmla="*/ 100883 h 19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09" h="195072">
                  <a:moveTo>
                    <a:pt x="80835" y="100752"/>
                  </a:moveTo>
                  <a:cubicBezTo>
                    <a:pt x="80835" y="115854"/>
                    <a:pt x="83987" y="131875"/>
                    <a:pt x="80047" y="145926"/>
                  </a:cubicBezTo>
                  <a:cubicBezTo>
                    <a:pt x="75320" y="163260"/>
                    <a:pt x="97119" y="200030"/>
                    <a:pt x="62976" y="194515"/>
                  </a:cubicBezTo>
                  <a:cubicBezTo>
                    <a:pt x="39995" y="190838"/>
                    <a:pt x="-6361" y="187029"/>
                    <a:pt x="730" y="138178"/>
                  </a:cubicBezTo>
                  <a:cubicBezTo>
                    <a:pt x="5720" y="104035"/>
                    <a:pt x="10054" y="69629"/>
                    <a:pt x="14650" y="35485"/>
                  </a:cubicBezTo>
                  <a:cubicBezTo>
                    <a:pt x="18064" y="10403"/>
                    <a:pt x="29489" y="-1547"/>
                    <a:pt x="57592" y="160"/>
                  </a:cubicBezTo>
                  <a:cubicBezTo>
                    <a:pt x="91604" y="2261"/>
                    <a:pt x="78997" y="25899"/>
                    <a:pt x="80310" y="42445"/>
                  </a:cubicBezTo>
                  <a:cubicBezTo>
                    <a:pt x="81886" y="61750"/>
                    <a:pt x="80704" y="81316"/>
                    <a:pt x="80704" y="100883"/>
                  </a:cubicBezTo>
                  <a:close/>
                </a:path>
              </a:pathLst>
            </a:custGeom>
            <a:solidFill>
              <a:srgbClr val="6BB1CA"/>
            </a:solidFill>
            <a:ln w="13071" cap="flat">
              <a:noFill/>
              <a:prstDash val="solid"/>
              <a:miter/>
            </a:ln>
          </p:spPr>
          <p:txBody>
            <a:bodyPr rtlCol="0" anchor="ctr"/>
            <a:lstStyle/>
            <a:p>
              <a:endParaRPr lang="LID4096"/>
            </a:p>
          </p:txBody>
        </p:sp>
        <p:sp>
          <p:nvSpPr>
            <p:cNvPr id="30" name="Forma libre: forma 29">
              <a:extLst>
                <a:ext uri="{FF2B5EF4-FFF2-40B4-BE49-F238E27FC236}">
                  <a16:creationId xmlns:a16="http://schemas.microsoft.com/office/drawing/2014/main" id="{BF8A1475-FEE6-4D74-AB2A-69499511527C}"/>
                </a:ext>
              </a:extLst>
            </p:cNvPr>
            <p:cNvSpPr/>
            <p:nvPr/>
          </p:nvSpPr>
          <p:spPr>
            <a:xfrm>
              <a:off x="3435913" y="-472709"/>
              <a:ext cx="159291" cy="162443"/>
            </a:xfrm>
            <a:custGeom>
              <a:avLst/>
              <a:gdLst>
                <a:gd name="connsiteX0" fmla="*/ 159292 w 159291"/>
                <a:gd name="connsiteY0" fmla="*/ 145897 h 162443"/>
                <a:gd name="connsiteX1" fmla="*/ 153645 w 159291"/>
                <a:gd name="connsiteY1" fmla="*/ 157191 h 162443"/>
                <a:gd name="connsiteX2" fmla="*/ 0 w 159291"/>
                <a:gd name="connsiteY2" fmla="*/ 162444 h 162443"/>
                <a:gd name="connsiteX3" fmla="*/ 0 w 159291"/>
                <a:gd name="connsiteY3" fmla="*/ 0 h 162443"/>
                <a:gd name="connsiteX4" fmla="*/ 159292 w 159291"/>
                <a:gd name="connsiteY4" fmla="*/ 145897 h 162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91" h="162443">
                  <a:moveTo>
                    <a:pt x="159292" y="145897"/>
                  </a:moveTo>
                  <a:cubicBezTo>
                    <a:pt x="157453" y="149705"/>
                    <a:pt x="155484" y="153514"/>
                    <a:pt x="153645" y="157191"/>
                  </a:cubicBezTo>
                  <a:cubicBezTo>
                    <a:pt x="101117" y="121340"/>
                    <a:pt x="50821" y="146422"/>
                    <a:pt x="0" y="162444"/>
                  </a:cubicBezTo>
                  <a:lnTo>
                    <a:pt x="0" y="0"/>
                  </a:lnTo>
                  <a:cubicBezTo>
                    <a:pt x="65398" y="42942"/>
                    <a:pt x="121077" y="84439"/>
                    <a:pt x="159292" y="145897"/>
                  </a:cubicBezTo>
                  <a:close/>
                </a:path>
              </a:pathLst>
            </a:custGeom>
            <a:solidFill>
              <a:srgbClr val="6BB1CA"/>
            </a:solidFill>
            <a:ln w="13071"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1DDD5000-D0CB-4DCC-947B-82EF003F8885}"/>
                </a:ext>
              </a:extLst>
            </p:cNvPr>
            <p:cNvSpPr/>
            <p:nvPr/>
          </p:nvSpPr>
          <p:spPr>
            <a:xfrm>
              <a:off x="2211129" y="392956"/>
              <a:ext cx="61110" cy="200263"/>
            </a:xfrm>
            <a:custGeom>
              <a:avLst/>
              <a:gdLst>
                <a:gd name="connsiteX0" fmla="*/ 18605 w 61110"/>
                <a:gd name="connsiteY0" fmla="*/ 1313 h 200263"/>
                <a:gd name="connsiteX1" fmla="*/ 60233 w 61110"/>
                <a:gd name="connsiteY1" fmla="*/ 45962 h 200263"/>
                <a:gd name="connsiteX2" fmla="*/ 50647 w 61110"/>
                <a:gd name="connsiteY2" fmla="*/ 200264 h 200263"/>
                <a:gd name="connsiteX3" fmla="*/ 19655 w 61110"/>
                <a:gd name="connsiteY3" fmla="*/ 0 h 200263"/>
                <a:gd name="connsiteX4" fmla="*/ 18605 w 61110"/>
                <a:gd name="connsiteY4" fmla="*/ 1313 h 200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10" h="200263">
                  <a:moveTo>
                    <a:pt x="18605" y="1313"/>
                  </a:moveTo>
                  <a:cubicBezTo>
                    <a:pt x="46576" y="3020"/>
                    <a:pt x="65486" y="9980"/>
                    <a:pt x="60233" y="45962"/>
                  </a:cubicBezTo>
                  <a:cubicBezTo>
                    <a:pt x="53011" y="95601"/>
                    <a:pt x="68507" y="147342"/>
                    <a:pt x="50647" y="200264"/>
                  </a:cubicBezTo>
                  <a:cubicBezTo>
                    <a:pt x="-3720" y="123573"/>
                    <a:pt x="-14751" y="45831"/>
                    <a:pt x="19655" y="0"/>
                  </a:cubicBezTo>
                  <a:cubicBezTo>
                    <a:pt x="19655" y="0"/>
                    <a:pt x="18605" y="1313"/>
                    <a:pt x="18605" y="1313"/>
                  </a:cubicBezTo>
                  <a:close/>
                </a:path>
              </a:pathLst>
            </a:custGeom>
            <a:solidFill>
              <a:srgbClr val="6BB1CA"/>
            </a:solidFill>
            <a:ln w="13071" cap="flat">
              <a:noFill/>
              <a:prstDash val="solid"/>
              <a:miter/>
            </a:ln>
          </p:spPr>
          <p:txBody>
            <a:bodyPr rtlCol="0" anchor="ctr"/>
            <a:lstStyle/>
            <a:p>
              <a:endParaRPr lang="LID4096"/>
            </a:p>
          </p:txBody>
        </p:sp>
        <p:sp>
          <p:nvSpPr>
            <p:cNvPr id="32" name="Forma libre: forma 31">
              <a:extLst>
                <a:ext uri="{FF2B5EF4-FFF2-40B4-BE49-F238E27FC236}">
                  <a16:creationId xmlns:a16="http://schemas.microsoft.com/office/drawing/2014/main" id="{A3FC7944-348E-4CC6-9ABA-442C8BA5A586}"/>
                </a:ext>
              </a:extLst>
            </p:cNvPr>
            <p:cNvSpPr/>
            <p:nvPr/>
          </p:nvSpPr>
          <p:spPr>
            <a:xfrm>
              <a:off x="2711811" y="-578412"/>
              <a:ext cx="130752" cy="46488"/>
            </a:xfrm>
            <a:custGeom>
              <a:avLst/>
              <a:gdLst>
                <a:gd name="connsiteX0" fmla="*/ 131 w 130752"/>
                <a:gd name="connsiteY0" fmla="*/ 33739 h 46488"/>
                <a:gd name="connsiteX1" fmla="*/ 97965 w 130752"/>
                <a:gd name="connsiteY1" fmla="*/ 2879 h 46488"/>
                <a:gd name="connsiteX2" fmla="*/ 130664 w 130752"/>
                <a:gd name="connsiteY2" fmla="*/ 20082 h 46488"/>
                <a:gd name="connsiteX3" fmla="*/ 102167 w 130752"/>
                <a:gd name="connsiteY3" fmla="*/ 46215 h 46488"/>
                <a:gd name="connsiteX4" fmla="*/ 919 w 130752"/>
                <a:gd name="connsiteY4" fmla="*/ 46346 h 46488"/>
                <a:gd name="connsiteX5" fmla="*/ 0 w 130752"/>
                <a:gd name="connsiteY5" fmla="*/ 33739 h 4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752" h="46488">
                  <a:moveTo>
                    <a:pt x="131" y="33739"/>
                  </a:moveTo>
                  <a:cubicBezTo>
                    <a:pt x="32699" y="23365"/>
                    <a:pt x="65004" y="11940"/>
                    <a:pt x="97965" y="2879"/>
                  </a:cubicBezTo>
                  <a:cubicBezTo>
                    <a:pt x="111885" y="-929"/>
                    <a:pt x="129219" y="-5131"/>
                    <a:pt x="130664" y="20082"/>
                  </a:cubicBezTo>
                  <a:cubicBezTo>
                    <a:pt x="131977" y="41619"/>
                    <a:pt x="118582" y="45952"/>
                    <a:pt x="102167" y="46215"/>
                  </a:cubicBezTo>
                  <a:cubicBezTo>
                    <a:pt x="68418" y="46740"/>
                    <a:pt x="34669" y="46346"/>
                    <a:pt x="919" y="46346"/>
                  </a:cubicBezTo>
                  <a:cubicBezTo>
                    <a:pt x="657" y="42144"/>
                    <a:pt x="394" y="37942"/>
                    <a:pt x="0" y="33739"/>
                  </a:cubicBezTo>
                  <a:close/>
                </a:path>
              </a:pathLst>
            </a:custGeom>
            <a:solidFill>
              <a:srgbClr val="6BB1CA"/>
            </a:solidFill>
            <a:ln w="13071" cap="flat">
              <a:noFill/>
              <a:prstDash val="solid"/>
              <a:miter/>
            </a:ln>
          </p:spPr>
          <p:txBody>
            <a:bodyPr rtlCol="0" anchor="ctr"/>
            <a:lstStyle/>
            <a:p>
              <a:endParaRPr lang="LID4096"/>
            </a:p>
          </p:txBody>
        </p:sp>
        <p:sp>
          <p:nvSpPr>
            <p:cNvPr id="33" name="Forma libre: forma 32">
              <a:extLst>
                <a:ext uri="{FF2B5EF4-FFF2-40B4-BE49-F238E27FC236}">
                  <a16:creationId xmlns:a16="http://schemas.microsoft.com/office/drawing/2014/main" id="{591F4169-58C8-4B77-917E-FB9A0110B7D7}"/>
                </a:ext>
              </a:extLst>
            </p:cNvPr>
            <p:cNvSpPr/>
            <p:nvPr/>
          </p:nvSpPr>
          <p:spPr>
            <a:xfrm>
              <a:off x="2224679" y="-90172"/>
              <a:ext cx="46090" cy="120047"/>
            </a:xfrm>
            <a:custGeom>
              <a:avLst/>
              <a:gdLst>
                <a:gd name="connsiteX0" fmla="*/ 45632 w 46090"/>
                <a:gd name="connsiteY0" fmla="*/ 5384 h 120047"/>
                <a:gd name="connsiteX1" fmla="*/ 46026 w 46090"/>
                <a:gd name="connsiteY1" fmla="*/ 94682 h 120047"/>
                <a:gd name="connsiteX2" fmla="*/ 19500 w 46090"/>
                <a:gd name="connsiteY2" fmla="*/ 120027 h 120047"/>
                <a:gd name="connsiteX3" fmla="*/ 4004 w 46090"/>
                <a:gd name="connsiteY3" fmla="*/ 89429 h 120047"/>
                <a:gd name="connsiteX4" fmla="*/ 35389 w 46090"/>
                <a:gd name="connsiteY4" fmla="*/ 0 h 120047"/>
                <a:gd name="connsiteX5" fmla="*/ 45632 w 46090"/>
                <a:gd name="connsiteY5" fmla="*/ 5384 h 12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90" h="120047">
                  <a:moveTo>
                    <a:pt x="45632" y="5384"/>
                  </a:moveTo>
                  <a:cubicBezTo>
                    <a:pt x="45632" y="35194"/>
                    <a:pt x="44582" y="65004"/>
                    <a:pt x="46026" y="94682"/>
                  </a:cubicBezTo>
                  <a:cubicBezTo>
                    <a:pt x="46946" y="115168"/>
                    <a:pt x="38016" y="120421"/>
                    <a:pt x="19500" y="120027"/>
                  </a:cubicBezTo>
                  <a:cubicBezTo>
                    <a:pt x="-6239" y="119370"/>
                    <a:pt x="-724" y="103481"/>
                    <a:pt x="4004" y="89429"/>
                  </a:cubicBezTo>
                  <a:cubicBezTo>
                    <a:pt x="13853" y="59357"/>
                    <a:pt x="24884" y="29810"/>
                    <a:pt x="35389" y="0"/>
                  </a:cubicBezTo>
                  <a:cubicBezTo>
                    <a:pt x="38804" y="1838"/>
                    <a:pt x="42218" y="3546"/>
                    <a:pt x="45632" y="5384"/>
                  </a:cubicBezTo>
                  <a:close/>
                </a:path>
              </a:pathLst>
            </a:custGeom>
            <a:solidFill>
              <a:srgbClr val="6BB1CA"/>
            </a:solidFill>
            <a:ln w="13071" cap="flat">
              <a:noFill/>
              <a:prstDash val="solid"/>
              <a:miter/>
            </a:ln>
          </p:spPr>
          <p:txBody>
            <a:bodyPr rtlCol="0" anchor="ctr"/>
            <a:lstStyle/>
            <a:p>
              <a:endParaRPr lang="LID4096"/>
            </a:p>
          </p:txBody>
        </p:sp>
        <p:sp>
          <p:nvSpPr>
            <p:cNvPr id="34" name="Forma libre: forma 33">
              <a:extLst>
                <a:ext uri="{FF2B5EF4-FFF2-40B4-BE49-F238E27FC236}">
                  <a16:creationId xmlns:a16="http://schemas.microsoft.com/office/drawing/2014/main" id="{2B74ABD5-8A39-4F83-9960-4C732B02A867}"/>
                </a:ext>
              </a:extLst>
            </p:cNvPr>
            <p:cNvSpPr/>
            <p:nvPr/>
          </p:nvSpPr>
          <p:spPr>
            <a:xfrm>
              <a:off x="3208619" y="-569630"/>
              <a:ext cx="107529" cy="38122"/>
            </a:xfrm>
            <a:custGeom>
              <a:avLst/>
              <a:gdLst>
                <a:gd name="connsiteX0" fmla="*/ 107530 w 107529"/>
                <a:gd name="connsiteY0" fmla="*/ 37958 h 38122"/>
                <a:gd name="connsiteX1" fmla="*/ 26636 w 107529"/>
                <a:gd name="connsiteY1" fmla="*/ 37827 h 38122"/>
                <a:gd name="connsiteX2" fmla="*/ 241 w 107529"/>
                <a:gd name="connsiteY2" fmla="*/ 21806 h 38122"/>
                <a:gd name="connsiteX3" fmla="*/ 32152 w 107529"/>
                <a:gd name="connsiteY3" fmla="*/ 2370 h 38122"/>
                <a:gd name="connsiteX4" fmla="*/ 107530 w 107529"/>
                <a:gd name="connsiteY4" fmla="*/ 38089 h 38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9" h="38122">
                  <a:moveTo>
                    <a:pt x="107530" y="37958"/>
                  </a:moveTo>
                  <a:cubicBezTo>
                    <a:pt x="73912" y="37958"/>
                    <a:pt x="50274" y="38352"/>
                    <a:pt x="26636" y="37827"/>
                  </a:cubicBezTo>
                  <a:cubicBezTo>
                    <a:pt x="15211" y="37564"/>
                    <a:pt x="-2254" y="42292"/>
                    <a:pt x="241" y="21806"/>
                  </a:cubicBezTo>
                  <a:cubicBezTo>
                    <a:pt x="2211" y="4340"/>
                    <a:pt x="12454" y="-4590"/>
                    <a:pt x="32152" y="2370"/>
                  </a:cubicBezTo>
                  <a:cubicBezTo>
                    <a:pt x="55921" y="10643"/>
                    <a:pt x="82710" y="13007"/>
                    <a:pt x="107530" y="38089"/>
                  </a:cubicBezTo>
                  <a:close/>
                </a:path>
              </a:pathLst>
            </a:custGeom>
            <a:solidFill>
              <a:srgbClr val="6BB1CA"/>
            </a:solidFill>
            <a:ln w="13071" cap="flat">
              <a:noFill/>
              <a:prstDash val="solid"/>
              <a:miter/>
            </a:ln>
          </p:spPr>
          <p:txBody>
            <a:bodyPr rtlCol="0" anchor="ctr"/>
            <a:lstStyle/>
            <a:p>
              <a:endParaRPr lang="LID4096"/>
            </a:p>
          </p:txBody>
        </p:sp>
        <p:sp>
          <p:nvSpPr>
            <p:cNvPr id="35" name="Forma libre: forma 34">
              <a:extLst>
                <a:ext uri="{FF2B5EF4-FFF2-40B4-BE49-F238E27FC236}">
                  <a16:creationId xmlns:a16="http://schemas.microsoft.com/office/drawing/2014/main" id="{7F088057-BBB0-4F77-AB93-D527AAC17C91}"/>
                </a:ext>
              </a:extLst>
            </p:cNvPr>
            <p:cNvSpPr/>
            <p:nvPr/>
          </p:nvSpPr>
          <p:spPr>
            <a:xfrm>
              <a:off x="2690660" y="53477"/>
              <a:ext cx="894482" cy="714831"/>
            </a:xfrm>
            <a:custGeom>
              <a:avLst/>
              <a:gdLst>
                <a:gd name="connsiteX0" fmla="*/ 380313 w 894482"/>
                <a:gd name="connsiteY0" fmla="*/ 1066 h 714831"/>
                <a:gd name="connsiteX1" fmla="*/ 357857 w 894482"/>
                <a:gd name="connsiteY1" fmla="*/ 45715 h 714831"/>
                <a:gd name="connsiteX2" fmla="*/ 377555 w 894482"/>
                <a:gd name="connsiteY2" fmla="*/ 157468 h 714831"/>
                <a:gd name="connsiteX3" fmla="*/ 507431 w 894482"/>
                <a:gd name="connsiteY3" fmla="*/ 159438 h 714831"/>
                <a:gd name="connsiteX4" fmla="*/ 532907 w 894482"/>
                <a:gd name="connsiteY4" fmla="*/ 50311 h 714831"/>
                <a:gd name="connsiteX5" fmla="*/ 565081 w 894482"/>
                <a:gd name="connsiteY5" fmla="*/ 278 h 714831"/>
                <a:gd name="connsiteX6" fmla="*/ 720039 w 894482"/>
                <a:gd name="connsiteY6" fmla="*/ 148670 h 714831"/>
                <a:gd name="connsiteX7" fmla="*/ 801720 w 894482"/>
                <a:gd name="connsiteY7" fmla="*/ 202905 h 714831"/>
                <a:gd name="connsiteX8" fmla="*/ 878412 w 894482"/>
                <a:gd name="connsiteY8" fmla="*/ 218533 h 714831"/>
                <a:gd name="connsiteX9" fmla="*/ 877361 w 894482"/>
                <a:gd name="connsiteY9" fmla="*/ 322538 h 714831"/>
                <a:gd name="connsiteX10" fmla="*/ 800276 w 894482"/>
                <a:gd name="connsiteY10" fmla="*/ 336064 h 714831"/>
                <a:gd name="connsiteX11" fmla="*/ 719645 w 894482"/>
                <a:gd name="connsiteY11" fmla="*/ 393320 h 714831"/>
                <a:gd name="connsiteX12" fmla="*/ 573748 w 894482"/>
                <a:gd name="connsiteY12" fmla="*/ 537248 h 714831"/>
                <a:gd name="connsiteX13" fmla="*/ 512815 w 894482"/>
                <a:gd name="connsiteY13" fmla="*/ 623525 h 714831"/>
                <a:gd name="connsiteX14" fmla="*/ 496269 w 894482"/>
                <a:gd name="connsiteY14" fmla="*/ 698903 h 714831"/>
                <a:gd name="connsiteX15" fmla="*/ 391344 w 894482"/>
                <a:gd name="connsiteY15" fmla="*/ 698247 h 714831"/>
                <a:gd name="connsiteX16" fmla="*/ 374929 w 894482"/>
                <a:gd name="connsiteY16" fmla="*/ 628253 h 714831"/>
                <a:gd name="connsiteX17" fmla="*/ 389768 w 894482"/>
                <a:gd name="connsiteY17" fmla="*/ 599231 h 714831"/>
                <a:gd name="connsiteX18" fmla="*/ 351685 w 894482"/>
                <a:gd name="connsiteY18" fmla="*/ 536722 h 714831"/>
                <a:gd name="connsiteX19" fmla="*/ 214061 w 894482"/>
                <a:gd name="connsiteY19" fmla="*/ 537379 h 714831"/>
                <a:gd name="connsiteX20" fmla="*/ 172826 w 894482"/>
                <a:gd name="connsiteY20" fmla="*/ 496013 h 714831"/>
                <a:gd name="connsiteX21" fmla="*/ 173220 w 894482"/>
                <a:gd name="connsiteY21" fmla="*/ 378087 h 714831"/>
                <a:gd name="connsiteX22" fmla="*/ 101913 w 894482"/>
                <a:gd name="connsiteY22" fmla="*/ 330943 h 714831"/>
                <a:gd name="connsiteX23" fmla="*/ 8 w 894482"/>
                <a:gd name="connsiteY23" fmla="*/ 271717 h 714831"/>
                <a:gd name="connsiteX24" fmla="*/ 99155 w 894482"/>
                <a:gd name="connsiteY24" fmla="*/ 206845 h 714831"/>
                <a:gd name="connsiteX25" fmla="*/ 173220 w 894482"/>
                <a:gd name="connsiteY25" fmla="*/ 153923 h 714831"/>
                <a:gd name="connsiteX26" fmla="*/ 323845 w 894482"/>
                <a:gd name="connsiteY26" fmla="*/ 803 h 714831"/>
                <a:gd name="connsiteX27" fmla="*/ 380444 w 894482"/>
                <a:gd name="connsiteY27" fmla="*/ 803 h 71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94482" h="714831">
                  <a:moveTo>
                    <a:pt x="380313" y="1066"/>
                  </a:moveTo>
                  <a:cubicBezTo>
                    <a:pt x="369150" y="23259"/>
                    <a:pt x="363110" y="34290"/>
                    <a:pt x="357857" y="45715"/>
                  </a:cubicBezTo>
                  <a:cubicBezTo>
                    <a:pt x="338815" y="87475"/>
                    <a:pt x="338553" y="129497"/>
                    <a:pt x="377555" y="157468"/>
                  </a:cubicBezTo>
                  <a:cubicBezTo>
                    <a:pt x="417608" y="186228"/>
                    <a:pt x="466328" y="184258"/>
                    <a:pt x="507431" y="159438"/>
                  </a:cubicBezTo>
                  <a:cubicBezTo>
                    <a:pt x="548797" y="134487"/>
                    <a:pt x="554969" y="91020"/>
                    <a:pt x="532907" y="50311"/>
                  </a:cubicBezTo>
                  <a:cubicBezTo>
                    <a:pt x="509795" y="7632"/>
                    <a:pt x="521745" y="672"/>
                    <a:pt x="565081" y="278"/>
                  </a:cubicBezTo>
                  <a:cubicBezTo>
                    <a:pt x="719645" y="-1167"/>
                    <a:pt x="719645" y="-2480"/>
                    <a:pt x="720039" y="148670"/>
                  </a:cubicBezTo>
                  <a:cubicBezTo>
                    <a:pt x="720170" y="231796"/>
                    <a:pt x="720039" y="231402"/>
                    <a:pt x="801720" y="202905"/>
                  </a:cubicBezTo>
                  <a:cubicBezTo>
                    <a:pt x="829560" y="193188"/>
                    <a:pt x="860027" y="189511"/>
                    <a:pt x="878412" y="218533"/>
                  </a:cubicBezTo>
                  <a:cubicBezTo>
                    <a:pt x="899554" y="251888"/>
                    <a:pt x="900474" y="289971"/>
                    <a:pt x="877361" y="322538"/>
                  </a:cubicBezTo>
                  <a:cubicBezTo>
                    <a:pt x="858320" y="349459"/>
                    <a:pt x="829166" y="347227"/>
                    <a:pt x="800276" y="336064"/>
                  </a:cubicBezTo>
                  <a:cubicBezTo>
                    <a:pt x="746697" y="315316"/>
                    <a:pt x="719820" y="334401"/>
                    <a:pt x="719645" y="393320"/>
                  </a:cubicBezTo>
                  <a:cubicBezTo>
                    <a:pt x="719470" y="491285"/>
                    <a:pt x="670837" y="539261"/>
                    <a:pt x="573748" y="537248"/>
                  </a:cubicBezTo>
                  <a:cubicBezTo>
                    <a:pt x="479722" y="535278"/>
                    <a:pt x="476045" y="539217"/>
                    <a:pt x="512815" y="623525"/>
                  </a:cubicBezTo>
                  <a:cubicBezTo>
                    <a:pt x="526735" y="655436"/>
                    <a:pt x="520300" y="682620"/>
                    <a:pt x="496269" y="698903"/>
                  </a:cubicBezTo>
                  <a:cubicBezTo>
                    <a:pt x="464095" y="720703"/>
                    <a:pt x="424174" y="719783"/>
                    <a:pt x="391344" y="698247"/>
                  </a:cubicBezTo>
                  <a:cubicBezTo>
                    <a:pt x="368100" y="683013"/>
                    <a:pt x="362847" y="655699"/>
                    <a:pt x="374929" y="628253"/>
                  </a:cubicBezTo>
                  <a:cubicBezTo>
                    <a:pt x="379393" y="618272"/>
                    <a:pt x="385172" y="609080"/>
                    <a:pt x="389768" y="599231"/>
                  </a:cubicBezTo>
                  <a:cubicBezTo>
                    <a:pt x="408547" y="559441"/>
                    <a:pt x="400011" y="536197"/>
                    <a:pt x="351685" y="536722"/>
                  </a:cubicBezTo>
                  <a:cubicBezTo>
                    <a:pt x="305854" y="537248"/>
                    <a:pt x="259892" y="535540"/>
                    <a:pt x="214061" y="537379"/>
                  </a:cubicBezTo>
                  <a:cubicBezTo>
                    <a:pt x="183069" y="538561"/>
                    <a:pt x="170988" y="527924"/>
                    <a:pt x="172826" y="496013"/>
                  </a:cubicBezTo>
                  <a:cubicBezTo>
                    <a:pt x="175190" y="456879"/>
                    <a:pt x="173483" y="417352"/>
                    <a:pt x="173220" y="378087"/>
                  </a:cubicBezTo>
                  <a:cubicBezTo>
                    <a:pt x="172826" y="310063"/>
                    <a:pt x="164422" y="304547"/>
                    <a:pt x="101913" y="330943"/>
                  </a:cubicBezTo>
                  <a:cubicBezTo>
                    <a:pt x="38879" y="357601"/>
                    <a:pt x="665" y="335408"/>
                    <a:pt x="8" y="271717"/>
                  </a:cubicBezTo>
                  <a:cubicBezTo>
                    <a:pt x="-648" y="206976"/>
                    <a:pt x="37960" y="181763"/>
                    <a:pt x="99155" y="206845"/>
                  </a:cubicBezTo>
                  <a:cubicBezTo>
                    <a:pt x="168099" y="235079"/>
                    <a:pt x="175584" y="229695"/>
                    <a:pt x="173220" y="153923"/>
                  </a:cubicBezTo>
                  <a:cubicBezTo>
                    <a:pt x="169980" y="51405"/>
                    <a:pt x="220190" y="366"/>
                    <a:pt x="323845" y="803"/>
                  </a:cubicBezTo>
                  <a:cubicBezTo>
                    <a:pt x="338947" y="803"/>
                    <a:pt x="354180" y="803"/>
                    <a:pt x="380444" y="803"/>
                  </a:cubicBezTo>
                  <a:close/>
                </a:path>
              </a:pathLst>
            </a:custGeom>
            <a:solidFill>
              <a:srgbClr val="00B0F0"/>
            </a:solidFill>
            <a:ln w="13071" cap="flat">
              <a:noFill/>
              <a:prstDash val="solid"/>
              <a:miter/>
            </a:ln>
          </p:spPr>
          <p:txBody>
            <a:bodyPr rtlCol="0" anchor="ctr"/>
            <a:lstStyle/>
            <a:p>
              <a:endParaRPr lang="LID4096"/>
            </a:p>
          </p:txBody>
        </p:sp>
        <p:sp>
          <p:nvSpPr>
            <p:cNvPr id="42" name="Forma libre: forma 41">
              <a:extLst>
                <a:ext uri="{FF2B5EF4-FFF2-40B4-BE49-F238E27FC236}">
                  <a16:creationId xmlns:a16="http://schemas.microsoft.com/office/drawing/2014/main" id="{1CF0FF1F-0C9D-45E1-91A4-7A1FB52CFDA6}"/>
                </a:ext>
              </a:extLst>
            </p:cNvPr>
            <p:cNvSpPr/>
            <p:nvPr/>
          </p:nvSpPr>
          <p:spPr>
            <a:xfrm>
              <a:off x="2266364" y="-327599"/>
              <a:ext cx="1718825" cy="1909656"/>
            </a:xfrm>
            <a:custGeom>
              <a:avLst/>
              <a:gdLst>
                <a:gd name="connsiteX0" fmla="*/ 1327791 w 1718825"/>
                <a:gd name="connsiteY0" fmla="*/ 0 h 1909656"/>
                <a:gd name="connsiteX1" fmla="*/ 1328185 w 1718825"/>
                <a:gd name="connsiteY1" fmla="*/ 0 h 1909656"/>
                <a:gd name="connsiteX2" fmla="*/ 1525822 w 1718825"/>
                <a:gd name="connsiteY2" fmla="*/ 403811 h 1909656"/>
                <a:gd name="connsiteX3" fmla="*/ 1537247 w 1718825"/>
                <a:gd name="connsiteY3" fmla="*/ 599479 h 1909656"/>
                <a:gd name="connsiteX4" fmla="*/ 1598311 w 1718825"/>
                <a:gd name="connsiteY4" fmla="*/ 792651 h 1909656"/>
                <a:gd name="connsiteX5" fmla="*/ 1712560 w 1718825"/>
                <a:gd name="connsiteY5" fmla="*/ 1004471 h 1909656"/>
                <a:gd name="connsiteX6" fmla="*/ 1658325 w 1718825"/>
                <a:gd name="connsiteY6" fmla="*/ 1076304 h 1909656"/>
                <a:gd name="connsiteX7" fmla="*/ 1554975 w 1718825"/>
                <a:gd name="connsiteY7" fmla="*/ 1075253 h 1909656"/>
                <a:gd name="connsiteX8" fmla="*/ 1551299 w 1718825"/>
                <a:gd name="connsiteY8" fmla="*/ 1183855 h 1909656"/>
                <a:gd name="connsiteX9" fmla="*/ 1528711 w 1718825"/>
                <a:gd name="connsiteY9" fmla="*/ 1561927 h 1909656"/>
                <a:gd name="connsiteX10" fmla="*/ 1404613 w 1718825"/>
                <a:gd name="connsiteY10" fmla="*/ 1660155 h 1909656"/>
                <a:gd name="connsiteX11" fmla="*/ 1352216 w 1718825"/>
                <a:gd name="connsiteY11" fmla="*/ 1657923 h 1909656"/>
                <a:gd name="connsiteX12" fmla="*/ 1222866 w 1718825"/>
                <a:gd name="connsiteY12" fmla="*/ 1770727 h 1909656"/>
                <a:gd name="connsiteX13" fmla="*/ 1207213 w 1718825"/>
                <a:gd name="connsiteY13" fmla="*/ 1909656 h 1909656"/>
                <a:gd name="connsiteX14" fmla="*/ 531766 w 1718825"/>
                <a:gd name="connsiteY14" fmla="*/ 1909656 h 1909656"/>
                <a:gd name="connsiteX15" fmla="*/ 539867 w 1718825"/>
                <a:gd name="connsiteY15" fmla="*/ 1846893 h 1909656"/>
                <a:gd name="connsiteX16" fmla="*/ 250831 w 1718825"/>
                <a:gd name="connsiteY16" fmla="*/ 1279982 h 1909656"/>
                <a:gd name="connsiteX17" fmla="*/ 25353 w 1718825"/>
                <a:gd name="connsiteY17" fmla="*/ 1010775 h 1909656"/>
                <a:gd name="connsiteX18" fmla="*/ 1847 w 1718825"/>
                <a:gd name="connsiteY18" fmla="*/ 938680 h 1909656"/>
                <a:gd name="connsiteX19" fmla="*/ 185170 w 1718825"/>
                <a:gd name="connsiteY19" fmla="*/ 942094 h 1909656"/>
                <a:gd name="connsiteX20" fmla="*/ 215112 w 1718825"/>
                <a:gd name="connsiteY20" fmla="*/ 985298 h 1909656"/>
                <a:gd name="connsiteX21" fmla="*/ 235991 w 1718825"/>
                <a:gd name="connsiteY21" fmla="*/ 1101123 h 1909656"/>
                <a:gd name="connsiteX22" fmla="*/ 370070 w 1718825"/>
                <a:gd name="connsiteY22" fmla="*/ 1095871 h 1909656"/>
                <a:gd name="connsiteX23" fmla="*/ 379525 w 1718825"/>
                <a:gd name="connsiteY23" fmla="*/ 976894 h 1909656"/>
                <a:gd name="connsiteX24" fmla="*/ 376505 w 1718825"/>
                <a:gd name="connsiteY24" fmla="*/ 943145 h 1909656"/>
                <a:gd name="connsiteX25" fmla="*/ 740263 w 1718825"/>
                <a:gd name="connsiteY25" fmla="*/ 942751 h 1909656"/>
                <a:gd name="connsiteX26" fmla="*/ 779527 w 1718825"/>
                <a:gd name="connsiteY26" fmla="*/ 997249 h 1909656"/>
                <a:gd name="connsiteX27" fmla="*/ 859502 w 1718825"/>
                <a:gd name="connsiteY27" fmla="*/ 1117538 h 1909656"/>
                <a:gd name="connsiteX28" fmla="*/ 952871 w 1718825"/>
                <a:gd name="connsiteY28" fmla="*/ 984773 h 1909656"/>
                <a:gd name="connsiteX29" fmla="*/ 978215 w 1718825"/>
                <a:gd name="connsiteY29" fmla="*/ 944327 h 1909656"/>
                <a:gd name="connsiteX30" fmla="*/ 1102445 w 1718825"/>
                <a:gd name="connsiteY30" fmla="*/ 943933 h 1909656"/>
                <a:gd name="connsiteX31" fmla="*/ 1169812 w 1718825"/>
                <a:gd name="connsiteY31" fmla="*/ 873151 h 1909656"/>
                <a:gd name="connsiteX32" fmla="*/ 1168893 w 1718825"/>
                <a:gd name="connsiteY32" fmla="*/ 718061 h 1909656"/>
                <a:gd name="connsiteX33" fmla="*/ 1319386 w 1718825"/>
                <a:gd name="connsiteY33" fmla="*/ 720162 h 1909656"/>
                <a:gd name="connsiteX34" fmla="*/ 1328973 w 1718825"/>
                <a:gd name="connsiteY34" fmla="*/ 597115 h 1909656"/>
                <a:gd name="connsiteX35" fmla="*/ 1173095 w 1718825"/>
                <a:gd name="connsiteY35" fmla="*/ 577417 h 1909656"/>
                <a:gd name="connsiteX36" fmla="*/ 1173095 w 1718825"/>
                <a:gd name="connsiteY36" fmla="*/ 159423 h 1909656"/>
                <a:gd name="connsiteX37" fmla="*/ 1315709 w 1718825"/>
                <a:gd name="connsiteY37" fmla="*/ 163888 h 1909656"/>
                <a:gd name="connsiteX38" fmla="*/ 1318598 w 1718825"/>
                <a:gd name="connsiteY38" fmla="*/ 19304 h 1909656"/>
                <a:gd name="connsiteX39" fmla="*/ 1327791 w 1718825"/>
                <a:gd name="connsiteY39" fmla="*/ 0 h 190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8825" h="1909656">
                  <a:moveTo>
                    <a:pt x="1327791" y="0"/>
                  </a:moveTo>
                  <a:lnTo>
                    <a:pt x="1328185" y="0"/>
                  </a:lnTo>
                  <a:cubicBezTo>
                    <a:pt x="1440333" y="112016"/>
                    <a:pt x="1493255" y="252923"/>
                    <a:pt x="1525822" y="403811"/>
                  </a:cubicBezTo>
                  <a:cubicBezTo>
                    <a:pt x="1539742" y="468421"/>
                    <a:pt x="1544076" y="534475"/>
                    <a:pt x="1537247" y="599479"/>
                  </a:cubicBezTo>
                  <a:cubicBezTo>
                    <a:pt x="1529368" y="674594"/>
                    <a:pt x="1554056" y="734607"/>
                    <a:pt x="1598311" y="792651"/>
                  </a:cubicBezTo>
                  <a:cubicBezTo>
                    <a:pt x="1647294" y="856867"/>
                    <a:pt x="1689842" y="925679"/>
                    <a:pt x="1712560" y="1004471"/>
                  </a:cubicBezTo>
                  <a:cubicBezTo>
                    <a:pt x="1728581" y="1059889"/>
                    <a:pt x="1715055" y="1076435"/>
                    <a:pt x="1658325" y="1076304"/>
                  </a:cubicBezTo>
                  <a:cubicBezTo>
                    <a:pt x="1622606" y="1076304"/>
                    <a:pt x="1576906" y="1043474"/>
                    <a:pt x="1554975" y="1075253"/>
                  </a:cubicBezTo>
                  <a:cubicBezTo>
                    <a:pt x="1537641" y="1100335"/>
                    <a:pt x="1551167" y="1146823"/>
                    <a:pt x="1551299" y="1183855"/>
                  </a:cubicBezTo>
                  <a:cubicBezTo>
                    <a:pt x="1551955" y="1310448"/>
                    <a:pt x="1555238" y="1437173"/>
                    <a:pt x="1528711" y="1561927"/>
                  </a:cubicBezTo>
                  <a:cubicBezTo>
                    <a:pt x="1510195" y="1649255"/>
                    <a:pt x="1494305" y="1661337"/>
                    <a:pt x="1404613" y="1660155"/>
                  </a:cubicBezTo>
                  <a:cubicBezTo>
                    <a:pt x="1387148" y="1659892"/>
                    <a:pt x="1369682" y="1658054"/>
                    <a:pt x="1352216" y="1657923"/>
                  </a:cubicBezTo>
                  <a:cubicBezTo>
                    <a:pt x="1265808" y="1657266"/>
                    <a:pt x="1232846" y="1685763"/>
                    <a:pt x="1222866" y="1770727"/>
                  </a:cubicBezTo>
                  <a:lnTo>
                    <a:pt x="1207213" y="1909656"/>
                  </a:lnTo>
                  <a:lnTo>
                    <a:pt x="531766" y="1909656"/>
                  </a:lnTo>
                  <a:lnTo>
                    <a:pt x="539867" y="1846893"/>
                  </a:lnTo>
                  <a:cubicBezTo>
                    <a:pt x="589769" y="1583333"/>
                    <a:pt x="428770" y="1426536"/>
                    <a:pt x="250831" y="1279982"/>
                  </a:cubicBezTo>
                  <a:cubicBezTo>
                    <a:pt x="158512" y="1203816"/>
                    <a:pt x="80508" y="1117013"/>
                    <a:pt x="25353" y="1010775"/>
                  </a:cubicBezTo>
                  <a:cubicBezTo>
                    <a:pt x="13797" y="988450"/>
                    <a:pt x="-6164" y="967833"/>
                    <a:pt x="1847" y="938680"/>
                  </a:cubicBezTo>
                  <a:cubicBezTo>
                    <a:pt x="62911" y="939993"/>
                    <a:pt x="124106" y="941963"/>
                    <a:pt x="185170" y="942094"/>
                  </a:cubicBezTo>
                  <a:cubicBezTo>
                    <a:pt x="218132" y="942094"/>
                    <a:pt x="238487" y="946296"/>
                    <a:pt x="215112" y="985298"/>
                  </a:cubicBezTo>
                  <a:cubicBezTo>
                    <a:pt x="188847" y="1029160"/>
                    <a:pt x="194888" y="1073283"/>
                    <a:pt x="235991" y="1101123"/>
                  </a:cubicBezTo>
                  <a:cubicBezTo>
                    <a:pt x="278277" y="1129883"/>
                    <a:pt x="330017" y="1130145"/>
                    <a:pt x="370070" y="1095871"/>
                  </a:cubicBezTo>
                  <a:cubicBezTo>
                    <a:pt x="408415" y="1063040"/>
                    <a:pt x="404738" y="1018785"/>
                    <a:pt x="379525" y="976894"/>
                  </a:cubicBezTo>
                  <a:cubicBezTo>
                    <a:pt x="373878" y="967570"/>
                    <a:pt x="367443" y="958772"/>
                    <a:pt x="376505" y="943145"/>
                  </a:cubicBezTo>
                  <a:cubicBezTo>
                    <a:pt x="496006" y="943145"/>
                    <a:pt x="618134" y="943933"/>
                    <a:pt x="740263" y="942751"/>
                  </a:cubicBezTo>
                  <a:cubicBezTo>
                    <a:pt x="782679" y="942357"/>
                    <a:pt x="806448" y="941306"/>
                    <a:pt x="779527" y="997249"/>
                  </a:cubicBezTo>
                  <a:cubicBezTo>
                    <a:pt x="748798" y="1061333"/>
                    <a:pt x="788720" y="1114255"/>
                    <a:pt x="859502" y="1117538"/>
                  </a:cubicBezTo>
                  <a:cubicBezTo>
                    <a:pt x="949194" y="1121741"/>
                    <a:pt x="987408" y="1069475"/>
                    <a:pt x="952871" y="984773"/>
                  </a:cubicBezTo>
                  <a:cubicBezTo>
                    <a:pt x="940001" y="953256"/>
                    <a:pt x="939082" y="941831"/>
                    <a:pt x="978215" y="944327"/>
                  </a:cubicBezTo>
                  <a:cubicBezTo>
                    <a:pt x="1019450" y="946953"/>
                    <a:pt x="1061473" y="939862"/>
                    <a:pt x="1102445" y="943933"/>
                  </a:cubicBezTo>
                  <a:cubicBezTo>
                    <a:pt x="1159307" y="949711"/>
                    <a:pt x="1174277" y="925679"/>
                    <a:pt x="1169812" y="873151"/>
                  </a:cubicBezTo>
                  <a:cubicBezTo>
                    <a:pt x="1165741" y="824431"/>
                    <a:pt x="1168893" y="774923"/>
                    <a:pt x="1168893" y="718061"/>
                  </a:cubicBezTo>
                  <a:cubicBezTo>
                    <a:pt x="1225230" y="745113"/>
                    <a:pt x="1275788" y="771771"/>
                    <a:pt x="1319386" y="720162"/>
                  </a:cubicBezTo>
                  <a:cubicBezTo>
                    <a:pt x="1350509" y="683392"/>
                    <a:pt x="1350772" y="638218"/>
                    <a:pt x="1328973" y="597115"/>
                  </a:cubicBezTo>
                  <a:cubicBezTo>
                    <a:pt x="1288789" y="521212"/>
                    <a:pt x="1227199" y="561396"/>
                    <a:pt x="1173095" y="577417"/>
                  </a:cubicBezTo>
                  <a:lnTo>
                    <a:pt x="1173095" y="159423"/>
                  </a:lnTo>
                  <a:cubicBezTo>
                    <a:pt x="1224179" y="185687"/>
                    <a:pt x="1274081" y="209982"/>
                    <a:pt x="1315709" y="163888"/>
                  </a:cubicBezTo>
                  <a:cubicBezTo>
                    <a:pt x="1355106" y="120290"/>
                    <a:pt x="1350903" y="68418"/>
                    <a:pt x="1318598" y="19304"/>
                  </a:cubicBezTo>
                  <a:cubicBezTo>
                    <a:pt x="1312820" y="10506"/>
                    <a:pt x="1317679" y="3152"/>
                    <a:pt x="132779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grpSp>
      <p:pic>
        <p:nvPicPr>
          <p:cNvPr id="39" name="Imagen 38">
            <a:extLst>
              <a:ext uri="{FF2B5EF4-FFF2-40B4-BE49-F238E27FC236}">
                <a16:creationId xmlns:a16="http://schemas.microsoft.com/office/drawing/2014/main" id="{8841A1B4-3BDD-4446-9161-DA21C4056A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22413" y="-54430"/>
            <a:ext cx="7266133" cy="7266133"/>
          </a:xfrm>
          <a:prstGeom prst="rect">
            <a:avLst/>
          </a:prstGeom>
        </p:spPr>
      </p:pic>
    </p:spTree>
    <p:extLst>
      <p:ext uri="{BB962C8B-B14F-4D97-AF65-F5344CB8AC3E}">
        <p14:creationId xmlns:p14="http://schemas.microsoft.com/office/powerpoint/2010/main" val="3556095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F375609E-447A-4E5B-8508-CD2284D82634}"/>
              </a:ext>
            </a:extLst>
          </p:cNvPr>
          <p:cNvSpPr txBox="1"/>
          <p:nvPr/>
        </p:nvSpPr>
        <p:spPr>
          <a:xfrm>
            <a:off x="2373770" y="479633"/>
            <a:ext cx="7444447" cy="800219"/>
          </a:xfrm>
          <a:prstGeom prst="rect">
            <a:avLst/>
          </a:prstGeom>
          <a:noFill/>
          <a:ln cap="flat">
            <a:noFill/>
          </a:ln>
        </p:spPr>
        <p:txBody>
          <a:bodyPr vert="horz" wrap="square" lIns="121920" tIns="60960" rIns="121920" bIns="60960" anchor="t" anchorCtr="1" compatLnSpc="1">
            <a:spAutoFit/>
          </a:bodyPr>
          <a:lstStyle/>
          <a:p>
            <a:pPr algn="ctr" defTabSz="1219170">
              <a:spcBef>
                <a:spcPct val="0"/>
              </a:spcBef>
              <a:spcAft>
                <a:spcPct val="0"/>
              </a:spcAft>
              <a:defRPr sz="1800" b="0" i="0" u="none" strike="noStrike" kern="0" cap="none" spc="0" baseline="0">
                <a:solidFill>
                  <a:srgbClr val="000000"/>
                </a:solidFill>
                <a:uFillTx/>
              </a:defRPr>
            </a:pPr>
            <a:r>
              <a:rPr lang="en-US" sz="4400">
                <a:solidFill>
                  <a:srgbClr val="3B3B3B"/>
                </a:solidFill>
                <a:latin typeface="Roboto" pitchFamily="2"/>
                <a:ea typeface="Roboto" pitchFamily="2"/>
                <a:cs typeface="Roboto" pitchFamily="2"/>
              </a:rPr>
              <a:t>Instructions for use</a:t>
            </a:r>
            <a:endParaRPr lang="en-GB" sz="4400">
              <a:solidFill>
                <a:srgbClr val="3B3B3B"/>
              </a:solidFill>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1D60E029-5E2A-4A65-91BB-27577FBC4C2A}"/>
              </a:ext>
            </a:extLst>
          </p:cNvPr>
          <p:cNvSpPr txBox="1"/>
          <p:nvPr/>
        </p:nvSpPr>
        <p:spPr>
          <a:xfrm>
            <a:off x="3899062" y="2059911"/>
            <a:ext cx="4393887" cy="369332"/>
          </a:xfrm>
          <a:prstGeom prst="rect">
            <a:avLst/>
          </a:prstGeom>
          <a:noFill/>
          <a:ln cap="flat">
            <a:noFill/>
          </a:ln>
        </p:spPr>
        <p:txBody>
          <a:bodyPr vert="horz" wrap="square" lIns="121920" tIns="60960" rIns="121920" bIns="60960" anchor="t" anchorCtr="1" compatLnSpc="1">
            <a:spAutoFit/>
          </a:bodyPr>
          <a:lstStyle/>
          <a:p>
            <a:pPr algn="ctr" defTabSz="1219170">
              <a:spcBef>
                <a:spcPct val="0"/>
              </a:spcBef>
              <a:spcAft>
                <a:spcPct val="0"/>
              </a:spcAft>
              <a:defRPr sz="1800" b="0" i="0" u="none" strike="noStrike" kern="0" cap="none" spc="0" baseline="0">
                <a:solidFill>
                  <a:srgbClr val="000000"/>
                </a:solidFill>
                <a:uFillTx/>
              </a:defRPr>
            </a:pPr>
            <a:r>
              <a:rPr lang="en-US" sz="1600" b="1">
                <a:solidFill>
                  <a:srgbClr val="3B3B3B"/>
                </a:solidFill>
                <a:latin typeface="Roboto" pitchFamily="2"/>
                <a:ea typeface="Roboto" pitchFamily="2"/>
                <a:cs typeface="Roboto" pitchFamily="2"/>
              </a:rPr>
              <a:t>What you are allowed to do :</a:t>
            </a:r>
            <a:endParaRPr lang="en-GB" sz="1600" b="1">
              <a:solidFill>
                <a:srgbClr val="3B3B3B"/>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3730A933-4BF8-43FF-A06F-76A35D40857D}"/>
              </a:ext>
            </a:extLst>
          </p:cNvPr>
          <p:cNvSpPr txBox="1"/>
          <p:nvPr/>
        </p:nvSpPr>
        <p:spPr>
          <a:xfrm>
            <a:off x="2602431" y="2432243"/>
            <a:ext cx="6987149" cy="923330"/>
          </a:xfrm>
          <a:prstGeom prst="rect">
            <a:avLst/>
          </a:prstGeom>
          <a:noFill/>
          <a:ln cap="flat">
            <a:noFill/>
          </a:ln>
        </p:spPr>
        <p:txBody>
          <a:bodyPr vert="horz" wrap="square" lIns="121920" tIns="60960" rIns="121920" bIns="60960" anchor="t" anchorCtr="1" compatLnSpc="1">
            <a:spAutoFit/>
          </a:bodyPr>
          <a:lstStyle/>
          <a:p>
            <a:pPr algn="ctr" defTabSz="1219170">
              <a:lnSpc>
                <a:spcPct val="150000"/>
              </a:lnSpc>
              <a:spcBef>
                <a:spcPct val="0"/>
              </a:spcBef>
              <a:spcAft>
                <a:spcPct val="0"/>
              </a:spcAft>
              <a:defRPr sz="1800" b="0" i="0" u="none" strike="noStrike" kern="0" cap="none" spc="0" baseline="0">
                <a:solidFill>
                  <a:srgbClr val="000000"/>
                </a:solidFill>
                <a:uFillTx/>
              </a:defRPr>
            </a:pPr>
            <a:r>
              <a:rPr lang="en-US" sz="1200">
                <a:solidFill>
                  <a:srgbClr val="190B00"/>
                </a:solidFill>
                <a:latin typeface="Roboto" pitchFamily="2"/>
                <a:ea typeface="Roboto" pitchFamily="2"/>
                <a:cs typeface="Roboto" pitchFamily="2"/>
              </a:rPr>
              <a:t>Use our templates for personal or educational presentations or printouts.</a:t>
            </a:r>
          </a:p>
          <a:p>
            <a:pPr algn="ctr" defTabSz="1219170">
              <a:lnSpc>
                <a:spcPct val="150000"/>
              </a:lnSpc>
              <a:spcBef>
                <a:spcPct val="0"/>
              </a:spcBef>
              <a:spcAft>
                <a:spcPct val="0"/>
              </a:spcAft>
              <a:defRPr sz="1800" b="0" i="0" u="none" strike="noStrike" kern="0" cap="none" spc="0" baseline="0">
                <a:solidFill>
                  <a:srgbClr val="000000"/>
                </a:solidFill>
                <a:uFillTx/>
              </a:defRPr>
            </a:pPr>
            <a:r>
              <a:rPr lang="en-US" sz="1200">
                <a:solidFill>
                  <a:srgbClr val="190B00"/>
                </a:solidFill>
                <a:latin typeface="Roboto" pitchFamily="2"/>
                <a:ea typeface="Roboto" pitchFamily="2"/>
                <a:cs typeface="Roboto" pitchFamily="2"/>
              </a:rPr>
              <a:t>Edit and customize our templates for your own needs.</a:t>
            </a:r>
          </a:p>
          <a:p>
            <a:pPr algn="ctr" defTabSz="1219170">
              <a:lnSpc>
                <a:spcPct val="150000"/>
              </a:lnSpc>
              <a:spcBef>
                <a:spcPct val="0"/>
              </a:spcBef>
              <a:spcAft>
                <a:spcPct val="0"/>
              </a:spcAft>
              <a:defRPr sz="1800" b="0" i="0" u="none" strike="noStrike" kern="0" cap="none" spc="0" baseline="0">
                <a:solidFill>
                  <a:srgbClr val="000000"/>
                </a:solidFill>
                <a:uFillTx/>
              </a:defRPr>
            </a:pPr>
            <a:r>
              <a:rPr lang="en-US" sz="1200">
                <a:solidFill>
                  <a:srgbClr val="190B00"/>
                </a:solidFill>
                <a:latin typeface="Roboto" pitchFamily="2"/>
                <a:ea typeface="Roboto" pitchFamily="2"/>
                <a:cs typeface="Roboto" pitchFamily="2"/>
              </a:rPr>
              <a:t>Link a page to a presentation template on your website or blog.</a:t>
            </a:r>
            <a:endParaRPr lang="en-GB" sz="1200">
              <a:solidFill>
                <a:srgbClr val="190B00"/>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0CF451DD-35B5-45AB-8ACB-234FABFB60F9}"/>
              </a:ext>
            </a:extLst>
          </p:cNvPr>
          <p:cNvSpPr txBox="1"/>
          <p:nvPr/>
        </p:nvSpPr>
        <p:spPr>
          <a:xfrm>
            <a:off x="2602431" y="1353861"/>
            <a:ext cx="6987149" cy="615553"/>
          </a:xfrm>
          <a:prstGeom prst="rect">
            <a:avLst/>
          </a:prstGeom>
          <a:noFill/>
          <a:ln cap="flat">
            <a:noFill/>
          </a:ln>
        </p:spPr>
        <p:txBody>
          <a:bodyPr vert="horz" wrap="square" lIns="121920" tIns="60960" rIns="121920" bIns="60960" anchor="t" anchorCtr="1" compatLnSpc="1">
            <a:spAutoFit/>
          </a:bodyPr>
          <a:lstStyle/>
          <a:p>
            <a:pPr algn="ctr" defTabSz="1219170">
              <a:spcBef>
                <a:spcPct val="0"/>
              </a:spcBef>
              <a:spcAft>
                <a:spcPct val="0"/>
              </a:spcAft>
              <a:defRPr sz="1800" b="0" i="0" u="none" strike="noStrike" kern="0" cap="none" spc="0" baseline="0">
                <a:solidFill>
                  <a:srgbClr val="000000"/>
                </a:solidFill>
                <a:uFillTx/>
              </a:defRPr>
            </a:pPr>
            <a:r>
              <a:rPr lang="en-US" sz="1600">
                <a:solidFill>
                  <a:srgbClr val="3B3B3B"/>
                </a:solidFill>
                <a:latin typeface="Roboto" pitchFamily="2"/>
                <a:ea typeface="Roboto" pitchFamily="2"/>
                <a:cs typeface="Roboto" pitchFamily="2"/>
              </a:rPr>
              <a:t>In order to use this template, you must credit Slidesppt by keeping the thank you slide.</a:t>
            </a:r>
            <a:endParaRPr lang="en-GB" sz="1600">
              <a:solidFill>
                <a:srgbClr val="3B3B3B"/>
              </a:solidFill>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89C12536-0A30-4A38-9327-BBD378636019}"/>
              </a:ext>
            </a:extLst>
          </p:cNvPr>
          <p:cNvSpPr txBox="1"/>
          <p:nvPr/>
        </p:nvSpPr>
        <p:spPr>
          <a:xfrm>
            <a:off x="3826641" y="3447763"/>
            <a:ext cx="4538715" cy="369332"/>
          </a:xfrm>
          <a:prstGeom prst="rect">
            <a:avLst/>
          </a:prstGeom>
          <a:noFill/>
          <a:ln cap="flat">
            <a:noFill/>
          </a:ln>
        </p:spPr>
        <p:txBody>
          <a:bodyPr vert="horz" wrap="square" lIns="121920" tIns="60960" rIns="121920" bIns="60960" anchor="t" anchorCtr="1" compatLnSpc="1">
            <a:spAutoFit/>
          </a:bodyPr>
          <a:lstStyle/>
          <a:p>
            <a:pPr algn="ctr" defTabSz="1219170">
              <a:spcBef>
                <a:spcPct val="0"/>
              </a:spcBef>
              <a:spcAft>
                <a:spcPct val="0"/>
              </a:spcAft>
              <a:defRPr sz="1800" b="0" i="0" u="none" strike="noStrike" kern="0" cap="none" spc="0" baseline="0">
                <a:solidFill>
                  <a:srgbClr val="000000"/>
                </a:solidFill>
                <a:uFillTx/>
              </a:defRPr>
            </a:pPr>
            <a:r>
              <a:rPr lang="en-US" sz="1600" b="1">
                <a:solidFill>
                  <a:srgbClr val="3B3B3B"/>
                </a:solidFill>
                <a:latin typeface="Roboto" pitchFamily="2"/>
                <a:ea typeface="Roboto" pitchFamily="2"/>
                <a:cs typeface="Roboto" pitchFamily="2"/>
              </a:rPr>
              <a:t>What you are not allowed to do :</a:t>
            </a:r>
            <a:endParaRPr lang="en-GB" sz="1600" b="1">
              <a:solidFill>
                <a:srgbClr val="3B3B3B"/>
              </a:solidFill>
              <a:latin typeface="Roboto" pitchFamily="2"/>
              <a:ea typeface="Roboto" pitchFamily="2"/>
              <a:cs typeface="Roboto" pitchFamily="2"/>
            </a:endParaRPr>
          </a:p>
        </p:txBody>
      </p:sp>
      <p:sp>
        <p:nvSpPr>
          <p:cNvPr id="7" name="TextBox 12">
            <a:extLst>
              <a:ext uri="{FF2B5EF4-FFF2-40B4-BE49-F238E27FC236}">
                <a16:creationId xmlns:a16="http://schemas.microsoft.com/office/drawing/2014/main" id="{6B82EBB4-9F8B-4D56-83D0-B5BD81C9ED69}"/>
              </a:ext>
            </a:extLst>
          </p:cNvPr>
          <p:cNvSpPr txBox="1"/>
          <p:nvPr/>
        </p:nvSpPr>
        <p:spPr>
          <a:xfrm>
            <a:off x="2602431" y="3730886"/>
            <a:ext cx="6987149" cy="1200329"/>
          </a:xfrm>
          <a:prstGeom prst="rect">
            <a:avLst/>
          </a:prstGeom>
          <a:noFill/>
          <a:ln cap="flat">
            <a:noFill/>
          </a:ln>
        </p:spPr>
        <p:txBody>
          <a:bodyPr vert="horz" wrap="square" lIns="121920" tIns="60960" rIns="121920" bIns="60960" anchor="t" anchorCtr="1" compatLnSpc="1">
            <a:spAutoFit/>
          </a:bodyPr>
          <a:lstStyle/>
          <a:p>
            <a:pPr algn="ctr" defTabSz="1219170">
              <a:lnSpc>
                <a:spcPct val="150000"/>
              </a:lnSpc>
              <a:spcBef>
                <a:spcPct val="0"/>
              </a:spcBef>
              <a:spcAft>
                <a:spcPct val="0"/>
              </a:spcAft>
              <a:defRPr sz="1800" b="0" i="0" u="none" strike="noStrike" kern="0" cap="none" spc="0" baseline="0">
                <a:solidFill>
                  <a:srgbClr val="000000"/>
                </a:solidFill>
                <a:uFillTx/>
              </a:defRPr>
            </a:pPr>
            <a:r>
              <a:rPr lang="en-US" sz="1200">
                <a:solidFill>
                  <a:srgbClr val="190B00"/>
                </a:solidFill>
                <a:latin typeface="Roboto" pitchFamily="2"/>
                <a:ea typeface="Roboto" pitchFamily="2"/>
                <a:cs typeface="Roboto" pitchFamily="2"/>
              </a:rPr>
              <a:t>Republish or redistribute our presentation templates, offline or online and even for free.</a:t>
            </a:r>
          </a:p>
          <a:p>
            <a:pPr algn="ctr" defTabSz="1219170">
              <a:lnSpc>
                <a:spcPct val="150000"/>
              </a:lnSpc>
              <a:spcBef>
                <a:spcPct val="0"/>
              </a:spcBef>
              <a:spcAft>
                <a:spcPct val="0"/>
              </a:spcAft>
              <a:defRPr sz="1800" b="0" i="0" u="none" strike="noStrike" kern="0" cap="none" spc="0" baseline="0">
                <a:solidFill>
                  <a:srgbClr val="000000"/>
                </a:solidFill>
                <a:uFillTx/>
              </a:defRPr>
            </a:pPr>
            <a:r>
              <a:rPr lang="en-US" sz="1200">
                <a:solidFill>
                  <a:srgbClr val="190B00"/>
                </a:solidFill>
                <a:latin typeface="Roboto" pitchFamily="2"/>
                <a:ea typeface="Roboto" pitchFamily="2"/>
                <a:cs typeface="Roboto" pitchFamily="2"/>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8" name="TextBox 11">
            <a:extLst>
              <a:ext uri="{FF2B5EF4-FFF2-40B4-BE49-F238E27FC236}">
                <a16:creationId xmlns:a16="http://schemas.microsoft.com/office/drawing/2014/main" id="{53D4DFEA-4454-4FF6-BACC-8AE9F99F797A}"/>
              </a:ext>
            </a:extLst>
          </p:cNvPr>
          <p:cNvSpPr txBox="1"/>
          <p:nvPr/>
        </p:nvSpPr>
        <p:spPr>
          <a:xfrm>
            <a:off x="3826641" y="4967983"/>
            <a:ext cx="4538715" cy="369332"/>
          </a:xfrm>
          <a:prstGeom prst="rect">
            <a:avLst/>
          </a:prstGeom>
          <a:noFill/>
          <a:ln cap="flat">
            <a:noFill/>
          </a:ln>
        </p:spPr>
        <p:txBody>
          <a:bodyPr vert="horz" wrap="square" lIns="121920" tIns="60960" rIns="121920" bIns="60960" anchor="t" anchorCtr="1" compatLnSpc="1">
            <a:spAutoFit/>
          </a:bodyPr>
          <a:lstStyle/>
          <a:p>
            <a:pPr algn="ctr" defTabSz="1219170">
              <a:spcBef>
                <a:spcPct val="0"/>
              </a:spcBef>
              <a:spcAft>
                <a:spcPct val="0"/>
              </a:spcAft>
              <a:defRPr sz="1800" b="0" i="0" u="none" strike="noStrike" kern="0" cap="none" spc="0" baseline="0">
                <a:solidFill>
                  <a:srgbClr val="000000"/>
                </a:solidFill>
                <a:uFillTx/>
              </a:defRPr>
            </a:pPr>
            <a:r>
              <a:rPr lang="en-US" sz="1600" b="1">
                <a:solidFill>
                  <a:srgbClr val="3B3B3B"/>
                </a:solidFill>
                <a:latin typeface="Roboto" pitchFamily="2"/>
                <a:ea typeface="Roboto" pitchFamily="2"/>
                <a:cs typeface="Roboto" pitchFamily="2"/>
              </a:rPr>
              <a:t>Useful links :</a:t>
            </a:r>
            <a:endParaRPr lang="en-GB" sz="1600" b="1">
              <a:solidFill>
                <a:srgbClr val="3B3B3B"/>
              </a:solidFill>
              <a:latin typeface="Roboto" pitchFamily="2"/>
              <a:ea typeface="Roboto" pitchFamily="2"/>
              <a:cs typeface="Roboto" pitchFamily="2"/>
            </a:endParaRPr>
          </a:p>
        </p:txBody>
      </p:sp>
      <p:sp>
        <p:nvSpPr>
          <p:cNvPr id="9" name="TextBox 12">
            <a:extLst>
              <a:ext uri="{FF2B5EF4-FFF2-40B4-BE49-F238E27FC236}">
                <a16:creationId xmlns:a16="http://schemas.microsoft.com/office/drawing/2014/main" id="{393647A9-5A7C-4325-923A-8ACD7774558D}"/>
              </a:ext>
            </a:extLst>
          </p:cNvPr>
          <p:cNvSpPr txBox="1"/>
          <p:nvPr/>
        </p:nvSpPr>
        <p:spPr>
          <a:xfrm>
            <a:off x="1611819" y="5307153"/>
            <a:ext cx="8968349" cy="923330"/>
          </a:xfrm>
          <a:prstGeom prst="rect">
            <a:avLst/>
          </a:prstGeom>
          <a:noFill/>
          <a:ln cap="flat">
            <a:noFill/>
          </a:ln>
        </p:spPr>
        <p:txBody>
          <a:bodyPr vert="horz" wrap="square" lIns="121920" tIns="60960" rIns="121920" bIns="60960" anchor="t" anchorCtr="1" compatLnSpc="1">
            <a:spAutoFit/>
          </a:bodyPr>
          <a:lstStyle/>
          <a:p>
            <a:pPr algn="ctr" defTabSz="1219170">
              <a:lnSpc>
                <a:spcPct val="150000"/>
              </a:lnSpc>
              <a:spcBef>
                <a:spcPct val="0"/>
              </a:spcBef>
              <a:spcAft>
                <a:spcPct val="0"/>
              </a:spcAft>
              <a:defRPr sz="1800" b="0" i="0" u="none" strike="noStrike" kern="0" cap="none" spc="0" baseline="0">
                <a:solidFill>
                  <a:srgbClr val="000000"/>
                </a:solidFill>
                <a:uFillTx/>
              </a:defRPr>
            </a:pPr>
            <a:r>
              <a:rPr lang="en-US" sz="1200">
                <a:solidFill>
                  <a:srgbClr val="190B00"/>
                </a:solidFill>
                <a:latin typeface="Roboto" pitchFamily="2"/>
                <a:ea typeface="Roboto" pitchFamily="2"/>
                <a:cs typeface="Roboto" pitchFamily="2"/>
              </a:rPr>
              <a:t>What you are allowed and not allowed to do: </a:t>
            </a:r>
            <a:r>
              <a:rPr lang="en-US" sz="1200">
                <a:solidFill>
                  <a:srgbClr val="0563C1"/>
                </a:solidFill>
                <a:latin typeface="Roboto" pitchFamily="2"/>
                <a:ea typeface="Roboto" pitchFamily="2"/>
                <a:cs typeface="Roboto" pitchFamily="2"/>
                <a:hlinkClick r:id="rId3"/>
              </a:rPr>
              <a:t>https://www.slidesppt.net/what-you-can-and-cannot-do-with-our-templates</a:t>
            </a:r>
            <a:r>
              <a:rPr lang="en-US" sz="1200">
                <a:solidFill>
                  <a:srgbClr val="0070C0"/>
                </a:solidFill>
                <a:latin typeface="Roboto" pitchFamily="2"/>
                <a:ea typeface="Roboto" pitchFamily="2"/>
                <a:cs typeface="Roboto" pitchFamily="2"/>
                <a:hlinkClick r:id="rId3"/>
              </a:rPr>
              <a:t>/</a:t>
            </a:r>
            <a:r>
              <a:rPr lang="en-US" sz="1200">
                <a:solidFill>
                  <a:srgbClr val="0070C0"/>
                </a:solidFill>
                <a:latin typeface="Roboto" pitchFamily="2"/>
                <a:ea typeface="Roboto" pitchFamily="2"/>
                <a:cs typeface="Roboto" pitchFamily="2"/>
              </a:rPr>
              <a:t>  </a:t>
            </a:r>
          </a:p>
          <a:p>
            <a:pPr algn="ctr" defTabSz="1219170">
              <a:lnSpc>
                <a:spcPct val="150000"/>
              </a:lnSpc>
              <a:spcBef>
                <a:spcPct val="0"/>
              </a:spcBef>
              <a:spcAft>
                <a:spcPct val="0"/>
              </a:spcAft>
              <a:defRPr sz="1800" b="0" i="0" u="none" strike="noStrike" kern="0" cap="none" spc="0" baseline="0">
                <a:solidFill>
                  <a:srgbClr val="000000"/>
                </a:solidFill>
                <a:uFillTx/>
              </a:defRPr>
            </a:pPr>
            <a:r>
              <a:rPr lang="en-US" sz="1200">
                <a:solidFill>
                  <a:srgbClr val="190B00"/>
                </a:solidFill>
                <a:latin typeface="Roboto" pitchFamily="2"/>
                <a:ea typeface="Roboto" pitchFamily="2"/>
                <a:cs typeface="Roboto" pitchFamily="2"/>
              </a:rPr>
              <a:t>Frequently Asked Questions: </a:t>
            </a:r>
            <a:r>
              <a:rPr lang="en-US" sz="1200">
                <a:solidFill>
                  <a:srgbClr val="0563C1"/>
                </a:solidFill>
                <a:latin typeface="Roboto" pitchFamily="2"/>
                <a:ea typeface="Roboto" pitchFamily="2"/>
                <a:cs typeface="Roboto" pitchFamily="2"/>
                <a:hlinkClick r:id="rId4"/>
              </a:rPr>
              <a:t>https://www.slidesppt.net/frequently-asked-questions</a:t>
            </a:r>
            <a:r>
              <a:rPr lang="en-US" sz="1200">
                <a:solidFill>
                  <a:srgbClr val="0070C0"/>
                </a:solidFill>
                <a:latin typeface="Roboto" pitchFamily="2"/>
                <a:ea typeface="Roboto" pitchFamily="2"/>
                <a:cs typeface="Roboto" pitchFamily="2"/>
                <a:hlinkClick r:id="rId4"/>
              </a:rPr>
              <a:t>/</a:t>
            </a:r>
            <a:r>
              <a:rPr lang="en-US" sz="1200">
                <a:solidFill>
                  <a:srgbClr val="0070C0"/>
                </a:solidFill>
                <a:latin typeface="Roboto" pitchFamily="2"/>
                <a:ea typeface="Roboto" pitchFamily="2"/>
                <a:cs typeface="Roboto" pitchFamily="2"/>
              </a:rPr>
              <a:t>  </a:t>
            </a:r>
          </a:p>
          <a:p>
            <a:pPr algn="ctr" defTabSz="1219170">
              <a:lnSpc>
                <a:spcPct val="150000"/>
              </a:lnSpc>
              <a:spcBef>
                <a:spcPct val="0"/>
              </a:spcBef>
              <a:spcAft>
                <a:spcPct val="0"/>
              </a:spcAft>
              <a:defRPr sz="1800" b="0" i="0" u="none" strike="noStrike" kern="0" cap="none" spc="0" baseline="0">
                <a:solidFill>
                  <a:srgbClr val="000000"/>
                </a:solidFill>
                <a:uFillTx/>
              </a:defRPr>
            </a:pPr>
            <a:r>
              <a:rPr lang="en-US" sz="1200">
                <a:solidFill>
                  <a:srgbClr val="190B00"/>
                </a:solidFill>
                <a:latin typeface="Roboto" pitchFamily="2"/>
                <a:ea typeface="Roboto" pitchFamily="2"/>
                <a:cs typeface="Roboto" pitchFamily="2"/>
              </a:rPr>
              <a:t>Tutorials and Tips: </a:t>
            </a:r>
            <a:r>
              <a:rPr lang="en-US" sz="1200">
                <a:solidFill>
                  <a:srgbClr val="0563C1"/>
                </a:solidFill>
                <a:latin typeface="Roboto" pitchFamily="2"/>
                <a:ea typeface="Roboto" pitchFamily="2"/>
                <a:cs typeface="Roboto" pitchFamily="2"/>
                <a:hlinkClick r:id="rId5"/>
              </a:rPr>
              <a:t>https://www.slidesppt.net/tutorials-and-tips</a:t>
            </a:r>
            <a:r>
              <a:rPr lang="en-US" sz="1200">
                <a:solidFill>
                  <a:srgbClr val="0070C0"/>
                </a:solidFill>
                <a:latin typeface="Roboto" pitchFamily="2"/>
                <a:ea typeface="Roboto" pitchFamily="2"/>
                <a:cs typeface="Roboto" pitchFamily="2"/>
                <a:hlinkClick r:id="rId5"/>
              </a:rPr>
              <a:t>/</a:t>
            </a:r>
            <a:r>
              <a:rPr lang="en-US" sz="1200">
                <a:solidFill>
                  <a:srgbClr val="0070C0"/>
                </a:solidFill>
                <a:latin typeface="Roboto" pitchFamily="2"/>
                <a:ea typeface="Roboto" pitchFamily="2"/>
                <a:cs typeface="Roboto" pitchFamily="2"/>
              </a:rPr>
              <a:t>  </a:t>
            </a:r>
          </a:p>
        </p:txBody>
      </p:sp>
      <p:sp>
        <p:nvSpPr>
          <p:cNvPr id="10" name="Rectángulo 11">
            <a:extLst>
              <a:ext uri="{FF2B5EF4-FFF2-40B4-BE49-F238E27FC236}">
                <a16:creationId xmlns:a16="http://schemas.microsoft.com/office/drawing/2014/main" id="{6C5603C7-B33F-4826-8D40-2585C44FF445}"/>
              </a:ext>
            </a:extLst>
          </p:cNvPr>
          <p:cNvSpPr/>
          <p:nvPr/>
        </p:nvSpPr>
        <p:spPr>
          <a:xfrm>
            <a:off x="293278" y="272150"/>
            <a:ext cx="11605455" cy="6356031"/>
          </a:xfrm>
          <a:prstGeom prst="rect">
            <a:avLst/>
          </a:prstGeom>
          <a:noFill/>
          <a:ln w="28575" cap="flat">
            <a:solidFill>
              <a:srgbClr val="0070D4"/>
            </a:solidFill>
            <a:prstDash val="dash"/>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s-PE" kern="0">
              <a:solidFill>
                <a:srgbClr val="F3F3F3"/>
              </a:solidFill>
              <a:latin typeface="Arial"/>
            </a:endParaRPr>
          </a:p>
        </p:txBody>
      </p:sp>
    </p:spTree>
    <p:extLst>
      <p:ext uri="{BB962C8B-B14F-4D97-AF65-F5344CB8AC3E}">
        <p14:creationId xmlns:p14="http://schemas.microsoft.com/office/powerpoint/2010/main" val="132091513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a:extLst>
              <a:ext uri="{FF2B5EF4-FFF2-40B4-BE49-F238E27FC236}">
                <a16:creationId xmlns:a16="http://schemas.microsoft.com/office/drawing/2014/main" id="{99D67B57-F2BC-4C9C-8139-D827C9732E1F}"/>
              </a:ext>
            </a:extLst>
          </p:cNvPr>
          <p:cNvPicPr>
            <a:picLocks noGrp="1" noChangeAspect="1"/>
          </p:cNvPicPr>
          <p:nvPr>
            <p:ph type="pic" sz="quarter" idx="16"/>
          </p:nvPr>
        </p:nvPicPr>
        <p:blipFill rotWithShape="1">
          <a:blip r:embed="rId2" cstate="email">
            <a:extLst>
              <a:ext uri="{28A0092B-C50C-407E-A947-70E740481C1C}">
                <a14:useLocalDpi xmlns:a14="http://schemas.microsoft.com/office/drawing/2010/main"/>
              </a:ext>
            </a:extLst>
          </a:blip>
          <a:srcRect/>
          <a:stretch/>
        </p:blipFill>
        <p:spPr>
          <a:xfrm>
            <a:off x="5194016" y="0"/>
            <a:ext cx="6997983" cy="6858000"/>
          </a:xfrm>
        </p:spPr>
      </p:pic>
      <p:sp>
        <p:nvSpPr>
          <p:cNvPr id="25" name="Rectangle 32">
            <a:extLst>
              <a:ext uri="{FF2B5EF4-FFF2-40B4-BE49-F238E27FC236}">
                <a16:creationId xmlns:a16="http://schemas.microsoft.com/office/drawing/2014/main" id="{E81877E8-96F2-4B8C-9743-79175FE04D80}"/>
              </a:ext>
            </a:extLst>
          </p:cNvPr>
          <p:cNvSpPr/>
          <p:nvPr/>
        </p:nvSpPr>
        <p:spPr>
          <a:xfrm>
            <a:off x="4381500" y="3351885"/>
            <a:ext cx="1472671" cy="3534254"/>
          </a:xfrm>
          <a:prstGeom prst="rect">
            <a:avLst/>
          </a:prstGeom>
          <a:solidFill>
            <a:srgbClr val="6BB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 name="Group 1">
            <a:extLst>
              <a:ext uri="{FF2B5EF4-FFF2-40B4-BE49-F238E27FC236}">
                <a16:creationId xmlns:a16="http://schemas.microsoft.com/office/drawing/2014/main" id="{FB5A6852-253B-436F-983B-8A472CE63E3A}"/>
              </a:ext>
            </a:extLst>
          </p:cNvPr>
          <p:cNvGrpSpPr/>
          <p:nvPr/>
        </p:nvGrpSpPr>
        <p:grpSpPr>
          <a:xfrm>
            <a:off x="533400" y="4175531"/>
            <a:ext cx="3512758" cy="2091316"/>
            <a:chOff x="919751" y="4093513"/>
            <a:chExt cx="3512758" cy="2091316"/>
          </a:xfrm>
        </p:grpSpPr>
        <p:sp>
          <p:nvSpPr>
            <p:cNvPr id="30" name="TextBox 29">
              <a:extLst>
                <a:ext uri="{FF2B5EF4-FFF2-40B4-BE49-F238E27FC236}">
                  <a16:creationId xmlns:a16="http://schemas.microsoft.com/office/drawing/2014/main" id="{002EDB08-592B-4D63-BF40-E6108EA5AB46}"/>
                </a:ext>
              </a:extLst>
            </p:cNvPr>
            <p:cNvSpPr txBox="1"/>
            <p:nvPr/>
          </p:nvSpPr>
          <p:spPr>
            <a:xfrm>
              <a:off x="919751" y="4093513"/>
              <a:ext cx="2334283" cy="680699"/>
            </a:xfrm>
            <a:prstGeom prst="rect">
              <a:avLst/>
            </a:prstGeom>
            <a:noFill/>
          </p:spPr>
          <p:txBody>
            <a:bodyPr wrap="square" rtlCol="0">
              <a:spAutoFit/>
            </a:bodyPr>
            <a:lstStyle/>
            <a:p>
              <a:pPr>
                <a:lnSpc>
                  <a:spcPts val="1600"/>
                </a:lnSpc>
              </a:pPr>
              <a:r>
                <a:rPr lang="en-US" sz="800" dirty="0">
                  <a:latin typeface="Montserrat Light" charset="0"/>
                  <a:ea typeface="Montserrat Light" charset="0"/>
                  <a:cs typeface="Montserrat Light" charset="0"/>
                </a:rPr>
                <a:t>Have them for one. Living grass to for can't gathered set had seasons. Fifth you'll, man wherein</a:t>
              </a:r>
            </a:p>
          </p:txBody>
        </p:sp>
        <p:sp>
          <p:nvSpPr>
            <p:cNvPr id="33" name="TextBox 32">
              <a:extLst>
                <a:ext uri="{FF2B5EF4-FFF2-40B4-BE49-F238E27FC236}">
                  <a16:creationId xmlns:a16="http://schemas.microsoft.com/office/drawing/2014/main" id="{916D56D1-E648-4CB0-AA82-1A66ED73FBF8}"/>
                </a:ext>
              </a:extLst>
            </p:cNvPr>
            <p:cNvSpPr txBox="1"/>
            <p:nvPr/>
          </p:nvSpPr>
          <p:spPr>
            <a:xfrm>
              <a:off x="919751" y="4887294"/>
              <a:ext cx="3512758" cy="1297535"/>
            </a:xfrm>
            <a:prstGeom prst="rect">
              <a:avLst/>
            </a:prstGeom>
            <a:noFill/>
          </p:spPr>
          <p:txBody>
            <a:bodyPr wrap="square" rtlCol="0">
              <a:spAutoFit/>
            </a:bodyPr>
            <a:lstStyle/>
            <a:p>
              <a:pPr>
                <a:lnSpc>
                  <a:spcPts val="1600"/>
                </a:lnSpc>
              </a:pPr>
              <a:r>
                <a:rPr lang="en-US" sz="800" dirty="0">
                  <a:latin typeface="Montserrat Light" charset="0"/>
                  <a:ea typeface="Montserrat Light" charset="0"/>
                  <a:cs typeface="Montserrat Light" charset="0"/>
                </a:rPr>
                <a:t>Have them for one. Living grass to Have them for one. Living grass to for can't gathered set had seasons. Fifth you'll, man wherein  for can't gathered set had seasons. Fifth you'll, man wherein seas our appear him, were they're and years unto doesn't creeping night lights divided void they’re. Have them for one. Living grass to for can't gathered set had seasons. Fifth you'll, man wherein</a:t>
              </a:r>
            </a:p>
          </p:txBody>
        </p:sp>
      </p:grpSp>
      <p:sp>
        <p:nvSpPr>
          <p:cNvPr id="13" name="Rectángulo 12">
            <a:extLst>
              <a:ext uri="{FF2B5EF4-FFF2-40B4-BE49-F238E27FC236}">
                <a16:creationId xmlns:a16="http://schemas.microsoft.com/office/drawing/2014/main" id="{A14CDA60-2D7A-4296-9E21-194B596518B5}"/>
              </a:ext>
            </a:extLst>
          </p:cNvPr>
          <p:cNvSpPr/>
          <p:nvPr/>
        </p:nvSpPr>
        <p:spPr>
          <a:xfrm>
            <a:off x="10360152" y="627949"/>
            <a:ext cx="1605327" cy="1722059"/>
          </a:xfrm>
          <a:prstGeom prst="rect">
            <a:avLst/>
          </a:prstGeom>
          <a:solidFill>
            <a:schemeClr val="accent1">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id="{425BB90B-B967-43AB-AB12-5CA58C6098B3}"/>
              </a:ext>
            </a:extLst>
          </p:cNvPr>
          <p:cNvSpPr/>
          <p:nvPr/>
        </p:nvSpPr>
        <p:spPr>
          <a:xfrm>
            <a:off x="11249306" y="627949"/>
            <a:ext cx="716173" cy="761886"/>
          </a:xfrm>
          <a:prstGeom prst="rect">
            <a:avLst/>
          </a:prstGeom>
          <a:solidFill>
            <a:srgbClr val="57C2B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Rectángulo 14">
            <a:extLst>
              <a:ext uri="{FF2B5EF4-FFF2-40B4-BE49-F238E27FC236}">
                <a16:creationId xmlns:a16="http://schemas.microsoft.com/office/drawing/2014/main" id="{95D828C5-F6CB-4200-ADEC-588D954814FF}"/>
              </a:ext>
            </a:extLst>
          </p:cNvPr>
          <p:cNvSpPr/>
          <p:nvPr/>
        </p:nvSpPr>
        <p:spPr>
          <a:xfrm>
            <a:off x="11552241" y="627948"/>
            <a:ext cx="413238" cy="439615"/>
          </a:xfrm>
          <a:prstGeom prst="rect">
            <a:avLst/>
          </a:pr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3" name="Grupo 2">
            <a:extLst>
              <a:ext uri="{FF2B5EF4-FFF2-40B4-BE49-F238E27FC236}">
                <a16:creationId xmlns:a16="http://schemas.microsoft.com/office/drawing/2014/main" id="{A525D9CD-BDF7-4C66-894B-07DFE1E5A9FF}"/>
              </a:ext>
            </a:extLst>
          </p:cNvPr>
          <p:cNvGrpSpPr/>
          <p:nvPr/>
        </p:nvGrpSpPr>
        <p:grpSpPr>
          <a:xfrm rot="5400000">
            <a:off x="-3166997" y="3157603"/>
            <a:ext cx="6858000" cy="542794"/>
            <a:chOff x="0" y="6438818"/>
            <a:chExt cx="12192000" cy="438232"/>
          </a:xfrm>
        </p:grpSpPr>
        <p:sp>
          <p:nvSpPr>
            <p:cNvPr id="26" name="Rectángulo 25">
              <a:extLst>
                <a:ext uri="{FF2B5EF4-FFF2-40B4-BE49-F238E27FC236}">
                  <a16:creationId xmlns:a16="http://schemas.microsoft.com/office/drawing/2014/main" id="{00360F5E-384A-4DE2-B39D-B375602A2A2F}"/>
                </a:ext>
              </a:extLst>
            </p:cNvPr>
            <p:cNvSpPr/>
            <p:nvPr/>
          </p:nvSpPr>
          <p:spPr>
            <a:xfrm>
              <a:off x="0" y="6679229"/>
              <a:ext cx="12192000" cy="197821"/>
            </a:xfrm>
            <a:prstGeom prst="rect">
              <a:avLst/>
            </a:prstGeom>
            <a:solidFill>
              <a:srgbClr val="57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sp>
          <p:nvSpPr>
            <p:cNvPr id="27" name="Rectangle 27">
              <a:extLst>
                <a:ext uri="{FF2B5EF4-FFF2-40B4-BE49-F238E27FC236}">
                  <a16:creationId xmlns:a16="http://schemas.microsoft.com/office/drawing/2014/main" id="{C96F57DE-659D-4B77-8354-ACC518EFCFC9}"/>
                </a:ext>
              </a:extLst>
            </p:cNvPr>
            <p:cNvSpPr/>
            <p:nvPr/>
          </p:nvSpPr>
          <p:spPr>
            <a:xfrm>
              <a:off x="0" y="6438818"/>
              <a:ext cx="2774733" cy="158833"/>
            </a:xfrm>
            <a:prstGeom prst="rect">
              <a:avLst/>
            </a:pr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29" name="Gráfico 28">
            <a:extLst>
              <a:ext uri="{FF2B5EF4-FFF2-40B4-BE49-F238E27FC236}">
                <a16:creationId xmlns:a16="http://schemas.microsoft.com/office/drawing/2014/main" id="{95E70FB8-835E-45DA-93D6-89FCD64C08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4580" y="408586"/>
            <a:ext cx="1973789" cy="2680818"/>
          </a:xfrm>
          <a:prstGeom prst="rect">
            <a:avLst/>
          </a:prstGeom>
        </p:spPr>
      </p:pic>
      <p:grpSp>
        <p:nvGrpSpPr>
          <p:cNvPr id="34" name="Group 2">
            <a:extLst>
              <a:ext uri="{FF2B5EF4-FFF2-40B4-BE49-F238E27FC236}">
                <a16:creationId xmlns:a16="http://schemas.microsoft.com/office/drawing/2014/main" id="{54086A84-133A-4BBF-BCFF-DFCF76F10982}"/>
              </a:ext>
            </a:extLst>
          </p:cNvPr>
          <p:cNvGrpSpPr/>
          <p:nvPr/>
        </p:nvGrpSpPr>
        <p:grpSpPr>
          <a:xfrm>
            <a:off x="552185" y="3325299"/>
            <a:ext cx="5162550" cy="707886"/>
            <a:chOff x="2572742" y="4375604"/>
            <a:chExt cx="5162550" cy="707886"/>
          </a:xfrm>
        </p:grpSpPr>
        <p:sp>
          <p:nvSpPr>
            <p:cNvPr id="35" name="TextBox 6">
              <a:extLst>
                <a:ext uri="{FF2B5EF4-FFF2-40B4-BE49-F238E27FC236}">
                  <a16:creationId xmlns:a16="http://schemas.microsoft.com/office/drawing/2014/main" id="{143C6C9C-9DF6-4ED3-95DE-23F7E04013E0}"/>
                </a:ext>
              </a:extLst>
            </p:cNvPr>
            <p:cNvSpPr txBox="1"/>
            <p:nvPr/>
          </p:nvSpPr>
          <p:spPr>
            <a:xfrm>
              <a:off x="4678390" y="4809850"/>
              <a:ext cx="1502640" cy="246221"/>
            </a:xfrm>
            <a:prstGeom prst="rect">
              <a:avLst/>
            </a:prstGeom>
            <a:noFill/>
          </p:spPr>
          <p:txBody>
            <a:bodyPr wrap="square" rtlCol="0">
              <a:spAutoFit/>
            </a:bodyPr>
            <a:lstStyle/>
            <a:p>
              <a:r>
                <a:rPr lang="en-US" sz="1000" b="1" dirty="0">
                  <a:solidFill>
                    <a:schemeClr val="bg1">
                      <a:lumMod val="75000"/>
                    </a:schemeClr>
                  </a:solidFill>
                </a:rPr>
                <a:t>Case Study</a:t>
              </a:r>
            </a:p>
          </p:txBody>
        </p:sp>
        <p:sp>
          <p:nvSpPr>
            <p:cNvPr id="36" name="TextBox 7">
              <a:extLst>
                <a:ext uri="{FF2B5EF4-FFF2-40B4-BE49-F238E27FC236}">
                  <a16:creationId xmlns:a16="http://schemas.microsoft.com/office/drawing/2014/main" id="{8A22E6DC-62F9-4302-A420-D55F2C31FFFB}"/>
                </a:ext>
              </a:extLst>
            </p:cNvPr>
            <p:cNvSpPr txBox="1"/>
            <p:nvPr/>
          </p:nvSpPr>
          <p:spPr>
            <a:xfrm>
              <a:off x="2572742" y="4375604"/>
              <a:ext cx="5162550" cy="707886"/>
            </a:xfrm>
            <a:prstGeom prst="rect">
              <a:avLst/>
            </a:prstGeom>
            <a:noFill/>
          </p:spPr>
          <p:txBody>
            <a:bodyPr wrap="square" rtlCol="0">
              <a:spAutoFit/>
            </a:bodyPr>
            <a:lstStyle/>
            <a:p>
              <a:r>
                <a:rPr lang="en-US" sz="2000" b="1" dirty="0">
                  <a:solidFill>
                    <a:schemeClr val="tx1">
                      <a:lumMod val="85000"/>
                      <a:lumOff val="15000"/>
                    </a:schemeClr>
                  </a:solidFill>
                </a:rPr>
                <a:t>Company First</a:t>
              </a:r>
            </a:p>
            <a:p>
              <a:r>
                <a:rPr lang="en-US" sz="2000" b="1" dirty="0">
                  <a:solidFill>
                    <a:schemeClr val="tx1">
                      <a:lumMod val="85000"/>
                      <a:lumOff val="15000"/>
                    </a:schemeClr>
                  </a:solidFill>
                </a:rPr>
                <a:t>Project </a:t>
              </a:r>
              <a:r>
                <a:rPr lang="en-US" sz="2000" b="1" dirty="0">
                  <a:solidFill>
                    <a:srgbClr val="6EA7CB"/>
                  </a:solidFill>
                </a:rPr>
                <a:t>/</a:t>
              </a:r>
            </a:p>
          </p:txBody>
        </p:sp>
      </p:grpSp>
    </p:spTree>
    <p:extLst>
      <p:ext uri="{BB962C8B-B14F-4D97-AF65-F5344CB8AC3E}">
        <p14:creationId xmlns:p14="http://schemas.microsoft.com/office/powerpoint/2010/main" val="2221632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rma libre: forma 41">
            <a:extLst>
              <a:ext uri="{FF2B5EF4-FFF2-40B4-BE49-F238E27FC236}">
                <a16:creationId xmlns:a16="http://schemas.microsoft.com/office/drawing/2014/main" id="{614C1CC7-6E7A-435A-A274-EF3DE96B1918}"/>
              </a:ext>
            </a:extLst>
          </p:cNvPr>
          <p:cNvSpPr/>
          <p:nvPr/>
        </p:nvSpPr>
        <p:spPr>
          <a:xfrm>
            <a:off x="5515429" y="0"/>
            <a:ext cx="6676571" cy="6858000"/>
          </a:xfrm>
          <a:custGeom>
            <a:avLst/>
            <a:gdLst>
              <a:gd name="connsiteX0" fmla="*/ 4387436 w 5503406"/>
              <a:gd name="connsiteY0" fmla="*/ 0 h 6858000"/>
              <a:gd name="connsiteX1" fmla="*/ 5503406 w 5503406"/>
              <a:gd name="connsiteY1" fmla="*/ 0 h 6858000"/>
              <a:gd name="connsiteX2" fmla="*/ 5503406 w 5503406"/>
              <a:gd name="connsiteY2" fmla="*/ 1105889 h 6858000"/>
              <a:gd name="connsiteX3" fmla="*/ 1821694 w 5503406"/>
              <a:gd name="connsiteY3" fmla="*/ 6858000 h 6858000"/>
              <a:gd name="connsiteX4" fmla="*/ 0 w 5503406"/>
              <a:gd name="connsiteY4" fmla="*/ 6858000 h 6858000"/>
              <a:gd name="connsiteX5" fmla="*/ 4387436 w 550340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3406" h="6858000">
                <a:moveTo>
                  <a:pt x="4387436" y="0"/>
                </a:moveTo>
                <a:lnTo>
                  <a:pt x="5503406" y="0"/>
                </a:lnTo>
                <a:lnTo>
                  <a:pt x="5503406" y="1105889"/>
                </a:lnTo>
                <a:lnTo>
                  <a:pt x="1821694" y="6858000"/>
                </a:lnTo>
                <a:lnTo>
                  <a:pt x="0" y="6858000"/>
                </a:lnTo>
                <a:lnTo>
                  <a:pt x="4387436"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8" name="Elipse 7">
            <a:extLst>
              <a:ext uri="{FF2B5EF4-FFF2-40B4-BE49-F238E27FC236}">
                <a16:creationId xmlns:a16="http://schemas.microsoft.com/office/drawing/2014/main" id="{8A4523B8-9144-4F8B-8BF0-3508B14B5B93}"/>
              </a:ext>
            </a:extLst>
          </p:cNvPr>
          <p:cNvSpPr/>
          <p:nvPr/>
        </p:nvSpPr>
        <p:spPr>
          <a:xfrm>
            <a:off x="6181465" y="1045029"/>
            <a:ext cx="5021943" cy="502194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Google Shape;263;p42"/>
          <p:cNvSpPr txBox="1">
            <a:spLocks/>
          </p:cNvSpPr>
          <p:nvPr/>
        </p:nvSpPr>
        <p:spPr>
          <a:xfrm>
            <a:off x="1193801" y="804864"/>
            <a:ext cx="4094257"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pPr algn="l"/>
            <a:r>
              <a:rPr lang="es-PE" sz="5867" dirty="0">
                <a:solidFill>
                  <a:srgbClr val="57C2BF"/>
                </a:solidFill>
                <a:latin typeface="Passion One" panose="020B0604020202020204" charset="0"/>
                <a:cs typeface="Prompt Black" panose="00000A00000000000000" pitchFamily="2" charset="-34"/>
              </a:rPr>
              <a:t>FUENTE</a:t>
            </a:r>
          </a:p>
        </p:txBody>
      </p:sp>
      <p:sp>
        <p:nvSpPr>
          <p:cNvPr id="12" name="Google Shape;270;p42"/>
          <p:cNvSpPr txBox="1"/>
          <p:nvPr/>
        </p:nvSpPr>
        <p:spPr>
          <a:xfrm>
            <a:off x="1169899" y="1991024"/>
            <a:ext cx="5543552" cy="565400"/>
          </a:xfrm>
          <a:prstGeom prst="rect">
            <a:avLst/>
          </a:prstGeom>
          <a:noFill/>
          <a:ln>
            <a:noFill/>
          </a:ln>
        </p:spPr>
        <p:txBody>
          <a:bodyPr spcFirstLastPara="1" wrap="square" lIns="121900" tIns="121900" rIns="121900" bIns="121900" anchor="t" anchorCtr="0">
            <a:noAutofit/>
          </a:bodyPr>
          <a:lstStyle/>
          <a:p>
            <a:r>
              <a:rPr lang="es-PE" sz="2133" dirty="0">
                <a:solidFill>
                  <a:srgbClr val="42296B"/>
                </a:solidFill>
                <a:latin typeface="Arial "/>
                <a:ea typeface="Rubik"/>
                <a:cs typeface="Arial" panose="020B0604020202020204" pitchFamily="34" charset="0"/>
                <a:sym typeface="Rubik"/>
              </a:rPr>
              <a:t>ELABORADO POR  </a:t>
            </a:r>
            <a:r>
              <a:rPr lang="es-PE" sz="2133" dirty="0">
                <a:solidFill>
                  <a:srgbClr val="42296B"/>
                </a:solidFill>
                <a:latin typeface="Arial "/>
                <a:ea typeface="Montserrat"/>
                <a:cs typeface="Arial" panose="020B0604020202020204" pitchFamily="34" charset="0"/>
                <a:sym typeface="Montserrat"/>
              </a:rPr>
              <a:t>: </a:t>
            </a:r>
            <a:r>
              <a:rPr lang="es-PE" sz="2133" dirty="0">
                <a:latin typeface="Arial "/>
                <a:ea typeface="Montserrat"/>
                <a:cs typeface="Arial" panose="020B0604020202020204" pitchFamily="34" charset="0"/>
                <a:sym typeface="Montserrat"/>
              </a:rPr>
              <a:t>slidesppt.net</a:t>
            </a:r>
          </a:p>
          <a:p>
            <a:pPr lvl="0"/>
            <a:endParaRPr sz="2133" b="1" dirty="0">
              <a:solidFill>
                <a:srgbClr val="02FFB3"/>
              </a:solidFill>
              <a:latin typeface="Arial "/>
              <a:ea typeface="Rubik"/>
              <a:cs typeface="Arial" panose="020B0604020202020204" pitchFamily="34" charset="0"/>
              <a:sym typeface="Rubik"/>
            </a:endParaRPr>
          </a:p>
        </p:txBody>
      </p:sp>
      <p:grpSp>
        <p:nvGrpSpPr>
          <p:cNvPr id="4" name="Grupo 3">
            <a:extLst>
              <a:ext uri="{FF2B5EF4-FFF2-40B4-BE49-F238E27FC236}">
                <a16:creationId xmlns:a16="http://schemas.microsoft.com/office/drawing/2014/main" id="{ADD76EE0-86EE-4091-9946-7B9B8D3CFA51}"/>
              </a:ext>
            </a:extLst>
          </p:cNvPr>
          <p:cNvGrpSpPr/>
          <p:nvPr/>
        </p:nvGrpSpPr>
        <p:grpSpPr>
          <a:xfrm>
            <a:off x="1169899" y="2996870"/>
            <a:ext cx="3985576" cy="2126071"/>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121900" tIns="121900" rIns="121900" bIns="121900" anchor="t" anchorCtr="0">
              <a:noAutofit/>
            </a:bodyPr>
            <a:lstStyle/>
            <a:p>
              <a:pPr lvl="0"/>
              <a:r>
                <a:rPr lang="es-PE" sz="2133" dirty="0">
                  <a:solidFill>
                    <a:srgbClr val="57C2BF"/>
                  </a:solidFill>
                  <a:latin typeface="Arial "/>
                  <a:ea typeface="Rubik"/>
                  <a:cs typeface="Arial" panose="020B0604020202020204" pitchFamily="34" charset="0"/>
                  <a:sym typeface="Rubik"/>
                </a:rPr>
                <a:t>IMAGES</a:t>
              </a:r>
              <a:r>
                <a:rPr lang="en" sz="2133" dirty="0">
                  <a:solidFill>
                    <a:srgbClr val="57C2BF"/>
                  </a:solidFill>
                  <a:latin typeface="Arial "/>
                  <a:ea typeface="Rubik"/>
                  <a:cs typeface="Arial" panose="020B0604020202020204" pitchFamily="34" charset="0"/>
                  <a:sym typeface="Rubik"/>
                </a:rPr>
                <a:t> :</a:t>
              </a:r>
              <a:endParaRPr sz="2133" dirty="0">
                <a:solidFill>
                  <a:srgbClr val="57C2BF"/>
                </a:solidFill>
                <a:latin typeface="Arial "/>
                <a:ea typeface="Rubik"/>
                <a:cs typeface="Arial" panose="020B0604020202020204" pitchFamily="34" charset="0"/>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121900" tIns="121900" rIns="121900" bIns="121900" anchor="t" anchorCtr="0">
              <a:noAutofit/>
            </a:bodyPr>
            <a:lstStyle/>
            <a:p>
              <a:pPr marL="380944" indent="-380944">
                <a:buFont typeface="Arial" panose="020B0604020202020204" pitchFamily="34" charset="0"/>
                <a:buChar char="•"/>
              </a:pPr>
              <a:r>
                <a:rPr lang="es-PE" sz="2000" dirty="0">
                  <a:latin typeface="Arial "/>
                  <a:ea typeface="Montserrat"/>
                  <a:cs typeface="Arial" panose="020B0604020202020204" pitchFamily="34" charset="0"/>
                  <a:sym typeface="Montserrat"/>
                </a:rPr>
                <a:t>unsplash.com</a:t>
              </a:r>
            </a:p>
            <a:p>
              <a:pPr marL="380944" indent="-380944">
                <a:buFont typeface="Arial" panose="020B0604020202020204" pitchFamily="34" charset="0"/>
                <a:buChar char="•"/>
              </a:pPr>
              <a:r>
                <a:rPr lang="es-PE" sz="2000" dirty="0">
                  <a:latin typeface="Arial "/>
                  <a:ea typeface="Montserrat"/>
                  <a:cs typeface="Arial" panose="020B0604020202020204" pitchFamily="34" charset="0"/>
                  <a:sym typeface="Montserrat"/>
                </a:rPr>
                <a:t>pexels.com</a:t>
              </a:r>
            </a:p>
            <a:p>
              <a:pPr marL="380944" indent="-380944">
                <a:buFont typeface="Arial" panose="020B0604020202020204" pitchFamily="34" charset="0"/>
                <a:buChar char="•"/>
              </a:pPr>
              <a:r>
                <a:rPr lang="es-PE" sz="2000" dirty="0">
                  <a:latin typeface="Arial "/>
                  <a:ea typeface="Montserrat"/>
                  <a:cs typeface="Arial" panose="020B0604020202020204" pitchFamily="34" charset="0"/>
                  <a:sym typeface="Montserrat"/>
                </a:rPr>
                <a:t>gettyimages.es</a:t>
              </a:r>
            </a:p>
          </p:txBody>
        </p:sp>
      </p:grpSp>
      <p:sp>
        <p:nvSpPr>
          <p:cNvPr id="16" name="Google Shape;274;p42"/>
          <p:cNvSpPr txBox="1"/>
          <p:nvPr/>
        </p:nvSpPr>
        <p:spPr>
          <a:xfrm>
            <a:off x="1169899" y="4622723"/>
            <a:ext cx="2822800" cy="411600"/>
          </a:xfrm>
          <a:prstGeom prst="rect">
            <a:avLst/>
          </a:prstGeom>
          <a:noFill/>
          <a:ln>
            <a:noFill/>
          </a:ln>
        </p:spPr>
        <p:txBody>
          <a:bodyPr spcFirstLastPara="1" wrap="square" lIns="121900" tIns="121900" rIns="121900" bIns="121900" anchor="t" anchorCtr="0">
            <a:noAutofit/>
          </a:bodyPr>
          <a:lstStyle/>
          <a:p>
            <a:r>
              <a:rPr lang="en" sz="2133" dirty="0">
                <a:solidFill>
                  <a:srgbClr val="57C2BF"/>
                </a:solidFill>
                <a:latin typeface="Arial "/>
                <a:ea typeface="Rubik"/>
                <a:cs typeface="Arial" panose="020B0604020202020204" pitchFamily="34" charset="0"/>
                <a:sym typeface="Rubik"/>
              </a:rPr>
              <a:t>FONTS :</a:t>
            </a:r>
            <a:endParaRPr sz="2133" dirty="0">
              <a:solidFill>
                <a:srgbClr val="57C2BF"/>
              </a:solidFill>
              <a:latin typeface="Arial "/>
              <a:ea typeface="Rubik"/>
              <a:cs typeface="Arial" panose="020B0604020202020204" pitchFamily="34" charset="0"/>
              <a:sym typeface="Rubik"/>
            </a:endParaRPr>
          </a:p>
        </p:txBody>
      </p:sp>
      <p:sp>
        <p:nvSpPr>
          <p:cNvPr id="17" name="Google Shape;275;p42"/>
          <p:cNvSpPr txBox="1"/>
          <p:nvPr/>
        </p:nvSpPr>
        <p:spPr>
          <a:xfrm>
            <a:off x="1169899" y="5034223"/>
            <a:ext cx="3527168" cy="912800"/>
          </a:xfrm>
          <a:prstGeom prst="rect">
            <a:avLst/>
          </a:prstGeom>
          <a:noFill/>
          <a:ln>
            <a:noFill/>
          </a:ln>
        </p:spPr>
        <p:txBody>
          <a:bodyPr spcFirstLastPara="1" wrap="square" lIns="121900" tIns="121900" rIns="121900" bIns="121900" anchor="t" anchorCtr="0">
            <a:noAutofit/>
          </a:bodyPr>
          <a:lstStyle/>
          <a:p>
            <a:pPr marL="342900" indent="-342900">
              <a:buFont typeface="Arial" panose="020B0604020202020204" pitchFamily="34" charset="0"/>
              <a:buChar char="•"/>
            </a:pPr>
            <a:r>
              <a:rPr lang="es-PE" sz="2000" dirty="0">
                <a:latin typeface="Arial "/>
                <a:ea typeface="Montserrat"/>
                <a:cs typeface="Arial" panose="020B0604020202020204" pitchFamily="34" charset="0"/>
                <a:sym typeface="Montserrat"/>
              </a:rPr>
              <a:t>Arial</a:t>
            </a:r>
          </a:p>
          <a:p>
            <a:pPr marL="380944" indent="-380944">
              <a:buFont typeface="Arial" panose="020B0604020202020204" pitchFamily="34" charset="0"/>
              <a:buChar char="•"/>
            </a:pPr>
            <a:r>
              <a:rPr lang="es-PE" sz="2000" dirty="0">
                <a:latin typeface="Arial "/>
                <a:ea typeface="Montserrat"/>
                <a:cs typeface="Arial" panose="020B0604020202020204" pitchFamily="34" charset="0"/>
                <a:sym typeface="Montserrat"/>
              </a:rPr>
              <a:t>Montserrat (Cuerpo)</a:t>
            </a:r>
          </a:p>
          <a:p>
            <a:endParaRPr lang="es-PE" sz="2000" dirty="0">
              <a:latin typeface="Arial "/>
              <a:ea typeface="Montserrat"/>
              <a:cs typeface="Arial" panose="020B0604020202020204" pitchFamily="34" charset="0"/>
              <a:sym typeface="Montserrat"/>
            </a:endParaRPr>
          </a:p>
        </p:txBody>
      </p:sp>
      <p:sp>
        <p:nvSpPr>
          <p:cNvPr id="18" name="TextBox 59">
            <a:extLst>
              <a:ext uri="{FF2B5EF4-FFF2-40B4-BE49-F238E27FC236}">
                <a16:creationId xmlns:a16="http://schemas.microsoft.com/office/drawing/2014/main" id="{6E6EB432-42F1-4645-91AE-46F9C6679D9A}"/>
              </a:ext>
            </a:extLst>
          </p:cNvPr>
          <p:cNvSpPr txBox="1"/>
          <p:nvPr/>
        </p:nvSpPr>
        <p:spPr>
          <a:xfrm>
            <a:off x="9888375" y="6391311"/>
            <a:ext cx="2232000" cy="400110"/>
          </a:xfrm>
          <a:prstGeom prst="rect">
            <a:avLst/>
          </a:prstGeom>
          <a:noFill/>
        </p:spPr>
        <p:txBody>
          <a:bodyPr wrap="square" rtlCol="0" anchor="ctr">
            <a:spAutoFit/>
          </a:bodyPr>
          <a:lstStyle/>
          <a:p>
            <a:pPr algn="r"/>
            <a:r>
              <a:rPr lang="en-US" altLang="ko-KR" sz="2000" dirty="0">
                <a:solidFill>
                  <a:schemeClr val="tx1">
                    <a:lumMod val="95000"/>
                    <a:lumOff val="5000"/>
                  </a:schemeClr>
                </a:solidFill>
                <a:latin typeface="Arial" pitchFamily="34" charset="0"/>
                <a:cs typeface="Arial" pitchFamily="34" charset="0"/>
              </a:rPr>
              <a:t>slidesppt.net</a:t>
            </a:r>
            <a:endParaRPr lang="ko-KR" altLang="en-US" sz="2000" dirty="0">
              <a:solidFill>
                <a:schemeClr val="tx1">
                  <a:lumMod val="95000"/>
                  <a:lumOff val="5000"/>
                </a:schemeClr>
              </a:solidFill>
              <a:latin typeface="Arial" pitchFamily="34" charset="0"/>
              <a:cs typeface="Arial" pitchFamily="34" charset="0"/>
            </a:endParaRPr>
          </a:p>
        </p:txBody>
      </p:sp>
      <p:grpSp>
        <p:nvGrpSpPr>
          <p:cNvPr id="24" name="Gráfico 10">
            <a:extLst>
              <a:ext uri="{FF2B5EF4-FFF2-40B4-BE49-F238E27FC236}">
                <a16:creationId xmlns:a16="http://schemas.microsoft.com/office/drawing/2014/main" id="{0B92C103-B335-482C-91C3-ABCDF9BE6FCF}"/>
              </a:ext>
            </a:extLst>
          </p:cNvPr>
          <p:cNvGrpSpPr/>
          <p:nvPr/>
        </p:nvGrpSpPr>
        <p:grpSpPr>
          <a:xfrm>
            <a:off x="11163607" y="5500800"/>
            <a:ext cx="849367" cy="849367"/>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6EA7CB"/>
            </a:solidFill>
            <a:ln w="2285" cap="flat">
              <a:noFill/>
              <a:prstDash val="solid"/>
              <a:miter/>
            </a:ln>
          </p:spPr>
          <p:txBody>
            <a:bodyPr rtlCol="0" anchor="ctr"/>
            <a:lstStyle/>
            <a:p>
              <a:endParaRPr lang="es-PE" sz="1400" dirty="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dirty="0"/>
            </a:p>
          </p:txBody>
        </p:sp>
      </p:grpSp>
      <p:sp>
        <p:nvSpPr>
          <p:cNvPr id="50" name="AutoShape 3">
            <a:extLst>
              <a:ext uri="{FF2B5EF4-FFF2-40B4-BE49-F238E27FC236}">
                <a16:creationId xmlns:a16="http://schemas.microsoft.com/office/drawing/2014/main" id="{20F77EDC-EF35-4CC4-9AA2-F9581983591A}"/>
              </a:ext>
            </a:extLst>
          </p:cNvPr>
          <p:cNvSpPr>
            <a:spLocks noChangeAspect="1" noChangeArrowheads="1" noTextEdit="1"/>
          </p:cNvSpPr>
          <p:nvPr/>
        </p:nvSpPr>
        <p:spPr bwMode="auto">
          <a:xfrm>
            <a:off x="1193801" y="448736"/>
            <a:ext cx="552451" cy="8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ES" sz="2400"/>
          </a:p>
        </p:txBody>
      </p:sp>
      <p:pic>
        <p:nvPicPr>
          <p:cNvPr id="7" name="Imagen 6">
            <a:extLst>
              <a:ext uri="{FF2B5EF4-FFF2-40B4-BE49-F238E27FC236}">
                <a16:creationId xmlns:a16="http://schemas.microsoft.com/office/drawing/2014/main" id="{03324EC3-A26F-448E-B45D-3B81AE8C80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96518" y="1924445"/>
            <a:ext cx="4791836" cy="3509776"/>
          </a:xfrm>
          <a:prstGeom prst="rect">
            <a:avLst/>
          </a:prstGeom>
        </p:spPr>
      </p:pic>
    </p:spTree>
    <p:extLst>
      <p:ext uri="{BB962C8B-B14F-4D97-AF65-F5344CB8AC3E}">
        <p14:creationId xmlns:p14="http://schemas.microsoft.com/office/powerpoint/2010/main" val="2092103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 name="Google Shape;2968;p70">
            <a:extLst>
              <a:ext uri="{FF2B5EF4-FFF2-40B4-BE49-F238E27FC236}">
                <a16:creationId xmlns:a16="http://schemas.microsoft.com/office/drawing/2014/main" id="{67B5FF1D-375E-4870-ABA1-014BF48B59BE}"/>
              </a:ext>
            </a:extLst>
          </p:cNvPr>
          <p:cNvSpPr txBox="1">
            <a:spLocks/>
          </p:cNvSpPr>
          <p:nvPr/>
        </p:nvSpPr>
        <p:spPr>
          <a:xfrm>
            <a:off x="248576" y="219335"/>
            <a:ext cx="2218854" cy="491865"/>
          </a:xfrm>
          <a:prstGeom prst="rect">
            <a:avLst/>
          </a:prstGeom>
        </p:spPr>
        <p:txBody>
          <a:bodyPr spcFirstLastPara="1" vert="horz" wrap="square" lIns="121900" tIns="121900" rIns="121900" bIns="121900" rtlCol="0" anchor="t" anchorCtr="0">
            <a:no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rgbClr val="57C2BF"/>
                </a:solidFill>
                <a:latin typeface="Arial" panose="020B0604020202020204" pitchFamily="34" charset="0"/>
                <a:cs typeface="Arial" panose="020B0604020202020204" pitchFamily="34" charset="0"/>
              </a:rPr>
              <a:t>RESOURCES</a:t>
            </a:r>
          </a:p>
        </p:txBody>
      </p:sp>
      <p:pic>
        <p:nvPicPr>
          <p:cNvPr id="3" name="Gráfico 2">
            <a:extLst>
              <a:ext uri="{FF2B5EF4-FFF2-40B4-BE49-F238E27FC236}">
                <a16:creationId xmlns:a16="http://schemas.microsoft.com/office/drawing/2014/main" id="{B52B20A8-5CF0-4E80-8025-5CD75B36E07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2367" y="928914"/>
            <a:ext cx="7433061" cy="5485627"/>
          </a:xfrm>
          <a:prstGeom prst="rect">
            <a:avLst/>
          </a:prstGeom>
        </p:spPr>
      </p:pic>
      <p:sp>
        <p:nvSpPr>
          <p:cNvPr id="14" name="Forma libre: forma 13">
            <a:extLst>
              <a:ext uri="{FF2B5EF4-FFF2-40B4-BE49-F238E27FC236}">
                <a16:creationId xmlns:a16="http://schemas.microsoft.com/office/drawing/2014/main" id="{E777B740-6648-45D8-AE0E-6822660E7E70}"/>
              </a:ext>
            </a:extLst>
          </p:cNvPr>
          <p:cNvSpPr/>
          <p:nvPr/>
        </p:nvSpPr>
        <p:spPr>
          <a:xfrm>
            <a:off x="15058151" y="1036600"/>
            <a:ext cx="1776617" cy="1911991"/>
          </a:xfrm>
          <a:custGeom>
            <a:avLst/>
            <a:gdLst>
              <a:gd name="connsiteX0" fmla="*/ 1162588 w 1776617"/>
              <a:gd name="connsiteY0" fmla="*/ 1911992 h 1911991"/>
              <a:gd name="connsiteX1" fmla="*/ 207516 w 1776617"/>
              <a:gd name="connsiteY1" fmla="*/ 1911992 h 1911991"/>
              <a:gd name="connsiteX2" fmla="*/ 321245 w 1776617"/>
              <a:gd name="connsiteY2" fmla="*/ 1563662 h 1911991"/>
              <a:gd name="connsiteX3" fmla="*/ 341915 w 1776617"/>
              <a:gd name="connsiteY3" fmla="*/ 1398785 h 1911991"/>
              <a:gd name="connsiteX4" fmla="*/ 321436 w 1776617"/>
              <a:gd name="connsiteY4" fmla="*/ 1355636 h 1911991"/>
              <a:gd name="connsiteX5" fmla="*/ 343438 w 1776617"/>
              <a:gd name="connsiteY5" fmla="*/ 126816 h 1911991"/>
              <a:gd name="connsiteX6" fmla="*/ 1341754 w 1776617"/>
              <a:gd name="connsiteY6" fmla="*/ 254927 h 1911991"/>
              <a:gd name="connsiteX7" fmla="*/ 1503393 w 1776617"/>
              <a:gd name="connsiteY7" fmla="*/ 652691 h 1911991"/>
              <a:gd name="connsiteX8" fmla="*/ 1528634 w 1776617"/>
              <a:gd name="connsiteY8" fmla="*/ 717176 h 1911991"/>
              <a:gd name="connsiteX9" fmla="*/ 1757329 w 1776617"/>
              <a:gd name="connsiteY9" fmla="*/ 1021214 h 1911991"/>
              <a:gd name="connsiteX10" fmla="*/ 1772951 w 1776617"/>
              <a:gd name="connsiteY10" fmla="*/ 1077125 h 1911991"/>
              <a:gd name="connsiteX11" fmla="*/ 1722944 w 1776617"/>
              <a:gd name="connsiteY11" fmla="*/ 1094461 h 1911991"/>
              <a:gd name="connsiteX12" fmla="*/ 1537302 w 1776617"/>
              <a:gd name="connsiteY12" fmla="*/ 1093985 h 1911991"/>
              <a:gd name="connsiteX13" fmla="*/ 1505488 w 1776617"/>
              <a:gd name="connsiteY13" fmla="*/ 1125512 h 1911991"/>
              <a:gd name="connsiteX14" fmla="*/ 1505679 w 1776617"/>
              <a:gd name="connsiteY14" fmla="*/ 1349255 h 1911991"/>
              <a:gd name="connsiteX15" fmla="*/ 1349755 w 1776617"/>
              <a:gd name="connsiteY15" fmla="*/ 1504131 h 1911991"/>
              <a:gd name="connsiteX16" fmla="*/ 1135537 w 1776617"/>
              <a:gd name="connsiteY16" fmla="*/ 1503464 h 1911991"/>
              <a:gd name="connsiteX17" fmla="*/ 1095533 w 1776617"/>
              <a:gd name="connsiteY17" fmla="*/ 1542041 h 1911991"/>
              <a:gd name="connsiteX18" fmla="*/ 1162684 w 1776617"/>
              <a:gd name="connsiteY18" fmla="*/ 1911992 h 1911991"/>
              <a:gd name="connsiteX19" fmla="*/ 1216023 w 1776617"/>
              <a:gd name="connsiteY19" fmla="*/ 281693 h 1911991"/>
              <a:gd name="connsiteX20" fmla="*/ 961801 w 1776617"/>
              <a:gd name="connsiteY20" fmla="*/ 449809 h 1911991"/>
              <a:gd name="connsiteX21" fmla="*/ 956086 w 1776617"/>
              <a:gd name="connsiteY21" fmla="*/ 563537 h 1911991"/>
              <a:gd name="connsiteX22" fmla="*/ 821689 w 1776617"/>
              <a:gd name="connsiteY22" fmla="*/ 737845 h 1911991"/>
              <a:gd name="connsiteX23" fmla="*/ 821498 w 1776617"/>
              <a:gd name="connsiteY23" fmla="*/ 333794 h 1911991"/>
              <a:gd name="connsiteX24" fmla="*/ 753299 w 1776617"/>
              <a:gd name="connsiteY24" fmla="*/ 275692 h 1911991"/>
              <a:gd name="connsiteX25" fmla="*/ 685862 w 1776617"/>
              <a:gd name="connsiteY25" fmla="*/ 333032 h 1911991"/>
              <a:gd name="connsiteX26" fmla="*/ 685386 w 1776617"/>
              <a:gd name="connsiteY26" fmla="*/ 699364 h 1911991"/>
              <a:gd name="connsiteX27" fmla="*/ 678814 w 1776617"/>
              <a:gd name="connsiteY27" fmla="*/ 738321 h 1911991"/>
              <a:gd name="connsiteX28" fmla="*/ 553655 w 1776617"/>
              <a:gd name="connsiteY28" fmla="*/ 593065 h 1911991"/>
              <a:gd name="connsiteX29" fmla="*/ 546035 w 1776617"/>
              <a:gd name="connsiteY29" fmla="*/ 465335 h 1911991"/>
              <a:gd name="connsiteX30" fmla="*/ 297814 w 1776617"/>
              <a:gd name="connsiteY30" fmla="*/ 286550 h 1911991"/>
              <a:gd name="connsiteX31" fmla="*/ 416114 w 1776617"/>
              <a:gd name="connsiteY31" fmla="*/ 567443 h 1911991"/>
              <a:gd name="connsiteX32" fmla="*/ 651763 w 1776617"/>
              <a:gd name="connsiteY32" fmla="*/ 871100 h 1911991"/>
              <a:gd name="connsiteX33" fmla="*/ 686338 w 1776617"/>
              <a:gd name="connsiteY33" fmla="*/ 916534 h 1911991"/>
              <a:gd name="connsiteX34" fmla="*/ 686529 w 1776617"/>
              <a:gd name="connsiteY34" fmla="*/ 1059218 h 1911991"/>
              <a:gd name="connsiteX35" fmla="*/ 649381 w 1776617"/>
              <a:gd name="connsiteY35" fmla="*/ 1095413 h 1911991"/>
              <a:gd name="connsiteX36" fmla="*/ 546988 w 1776617"/>
              <a:gd name="connsiteY36" fmla="*/ 1199998 h 1911991"/>
              <a:gd name="connsiteX37" fmla="*/ 576134 w 1776617"/>
              <a:gd name="connsiteY37" fmla="*/ 1230383 h 1911991"/>
              <a:gd name="connsiteX38" fmla="*/ 928178 w 1776617"/>
              <a:gd name="connsiteY38" fmla="*/ 1230383 h 1911991"/>
              <a:gd name="connsiteX39" fmla="*/ 956943 w 1776617"/>
              <a:gd name="connsiteY39" fmla="*/ 1204951 h 1911991"/>
              <a:gd name="connsiteX40" fmla="*/ 856359 w 1776617"/>
              <a:gd name="connsiteY40" fmla="*/ 1095223 h 1911991"/>
              <a:gd name="connsiteX41" fmla="*/ 820736 w 1776617"/>
              <a:gd name="connsiteY41" fmla="*/ 1062743 h 1911991"/>
              <a:gd name="connsiteX42" fmla="*/ 821117 w 1776617"/>
              <a:gd name="connsiteY42" fmla="*/ 905771 h 1911991"/>
              <a:gd name="connsiteX43" fmla="*/ 845120 w 1776617"/>
              <a:gd name="connsiteY43" fmla="*/ 873576 h 1911991"/>
              <a:gd name="connsiteX44" fmla="*/ 1090199 w 1776617"/>
              <a:gd name="connsiteY44" fmla="*/ 552584 h 1911991"/>
              <a:gd name="connsiteX45" fmla="*/ 1216023 w 1776617"/>
              <a:gd name="connsiteY45" fmla="*/ 281597 h 191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76617" h="1911991">
                <a:moveTo>
                  <a:pt x="1162588" y="1911992"/>
                </a:moveTo>
                <a:lnTo>
                  <a:pt x="207516" y="1911992"/>
                </a:lnTo>
                <a:cubicBezTo>
                  <a:pt x="260381" y="1798358"/>
                  <a:pt x="299528" y="1683582"/>
                  <a:pt x="321245" y="1563662"/>
                </a:cubicBezTo>
                <a:cubicBezTo>
                  <a:pt x="331151" y="1509275"/>
                  <a:pt x="335532" y="1453839"/>
                  <a:pt x="341915" y="1398785"/>
                </a:cubicBezTo>
                <a:cubicBezTo>
                  <a:pt x="344105" y="1380497"/>
                  <a:pt x="340009" y="1366495"/>
                  <a:pt x="321436" y="1355636"/>
                </a:cubicBezTo>
                <a:cubicBezTo>
                  <a:pt x="-102236" y="1107415"/>
                  <a:pt x="-119382" y="431997"/>
                  <a:pt x="343438" y="126816"/>
                </a:cubicBezTo>
                <a:cubicBezTo>
                  <a:pt x="661954" y="-83210"/>
                  <a:pt x="1100771" y="-26822"/>
                  <a:pt x="1341754" y="254927"/>
                </a:cubicBezTo>
                <a:cubicBezTo>
                  <a:pt x="1439480" y="369132"/>
                  <a:pt x="1492725" y="502768"/>
                  <a:pt x="1503393" y="652691"/>
                </a:cubicBezTo>
                <a:cubicBezTo>
                  <a:pt x="1505203" y="677837"/>
                  <a:pt x="1513775" y="697649"/>
                  <a:pt x="1528634" y="717176"/>
                </a:cubicBezTo>
                <a:cubicBezTo>
                  <a:pt x="1605310" y="818236"/>
                  <a:pt x="1680939" y="919963"/>
                  <a:pt x="1757329" y="1021214"/>
                </a:cubicBezTo>
                <a:cubicBezTo>
                  <a:pt x="1770188" y="1038263"/>
                  <a:pt x="1783142" y="1054742"/>
                  <a:pt x="1772951" y="1077125"/>
                </a:cubicBezTo>
                <a:cubicBezTo>
                  <a:pt x="1762759" y="1099509"/>
                  <a:pt x="1741423" y="1094366"/>
                  <a:pt x="1722944" y="1094461"/>
                </a:cubicBezTo>
                <a:cubicBezTo>
                  <a:pt x="1661032" y="1094747"/>
                  <a:pt x="1599119" y="1095699"/>
                  <a:pt x="1537302" y="1093985"/>
                </a:cubicBezTo>
                <a:cubicBezTo>
                  <a:pt x="1512632" y="1093318"/>
                  <a:pt x="1504917" y="1100366"/>
                  <a:pt x="1505488" y="1125512"/>
                </a:cubicBezTo>
                <a:cubicBezTo>
                  <a:pt x="1507012" y="1200093"/>
                  <a:pt x="1506346" y="1274674"/>
                  <a:pt x="1505679" y="1349255"/>
                </a:cubicBezTo>
                <a:cubicBezTo>
                  <a:pt x="1504726" y="1451458"/>
                  <a:pt x="1451482" y="1504036"/>
                  <a:pt x="1349755" y="1504131"/>
                </a:cubicBezTo>
                <a:cubicBezTo>
                  <a:pt x="1278317" y="1504131"/>
                  <a:pt x="1206880" y="1505655"/>
                  <a:pt x="1135537" y="1503464"/>
                </a:cubicBezTo>
                <a:cubicBezTo>
                  <a:pt x="1105248" y="1502512"/>
                  <a:pt x="1095533" y="1509846"/>
                  <a:pt x="1095533" y="1542041"/>
                </a:cubicBezTo>
                <a:cubicBezTo>
                  <a:pt x="1095628" y="1667866"/>
                  <a:pt x="1103438" y="1791881"/>
                  <a:pt x="1162684" y="1911992"/>
                </a:cubicBezTo>
                <a:close/>
                <a:moveTo>
                  <a:pt x="1216023" y="281693"/>
                </a:moveTo>
                <a:cubicBezTo>
                  <a:pt x="1078387" y="264071"/>
                  <a:pt x="981804" y="332080"/>
                  <a:pt x="961801" y="449809"/>
                </a:cubicBezTo>
                <a:cubicBezTo>
                  <a:pt x="955515" y="486956"/>
                  <a:pt x="958372" y="525628"/>
                  <a:pt x="956086" y="563537"/>
                </a:cubicBezTo>
                <a:cubicBezTo>
                  <a:pt x="951229" y="642595"/>
                  <a:pt x="897984" y="712508"/>
                  <a:pt x="821689" y="737845"/>
                </a:cubicBezTo>
                <a:cubicBezTo>
                  <a:pt x="821689" y="602399"/>
                  <a:pt x="821974" y="468097"/>
                  <a:pt x="821498" y="333794"/>
                </a:cubicBezTo>
                <a:cubicBezTo>
                  <a:pt x="821307" y="281502"/>
                  <a:pt x="813688" y="275692"/>
                  <a:pt x="753299" y="275692"/>
                </a:cubicBezTo>
                <a:cubicBezTo>
                  <a:pt x="691387" y="275692"/>
                  <a:pt x="686053" y="279502"/>
                  <a:pt x="685862" y="333032"/>
                </a:cubicBezTo>
                <a:cubicBezTo>
                  <a:pt x="685386" y="455143"/>
                  <a:pt x="685862" y="577253"/>
                  <a:pt x="685386" y="699364"/>
                </a:cubicBezTo>
                <a:cubicBezTo>
                  <a:pt x="685386" y="712318"/>
                  <a:pt x="691387" y="727272"/>
                  <a:pt x="678814" y="738321"/>
                </a:cubicBezTo>
                <a:cubicBezTo>
                  <a:pt x="612043" y="710699"/>
                  <a:pt x="570800" y="660978"/>
                  <a:pt x="553655" y="593065"/>
                </a:cubicBezTo>
                <a:cubicBezTo>
                  <a:pt x="542892" y="550679"/>
                  <a:pt x="548512" y="507911"/>
                  <a:pt x="546035" y="465335"/>
                </a:cubicBezTo>
                <a:cubicBezTo>
                  <a:pt x="538796" y="344177"/>
                  <a:pt x="414400" y="249879"/>
                  <a:pt x="297814" y="286550"/>
                </a:cubicBezTo>
                <a:cubicBezTo>
                  <a:pt x="401350" y="355988"/>
                  <a:pt x="408399" y="458191"/>
                  <a:pt x="416114" y="567443"/>
                </a:cubicBezTo>
                <a:cubicBezTo>
                  <a:pt x="426497" y="715461"/>
                  <a:pt x="509650" y="820141"/>
                  <a:pt x="651763" y="871100"/>
                </a:cubicBezTo>
                <a:cubicBezTo>
                  <a:pt x="677099" y="880148"/>
                  <a:pt x="687481" y="889292"/>
                  <a:pt x="686338" y="916534"/>
                </a:cubicBezTo>
                <a:cubicBezTo>
                  <a:pt x="684243" y="963968"/>
                  <a:pt x="683766" y="1011784"/>
                  <a:pt x="686529" y="1059218"/>
                </a:cubicBezTo>
                <a:cubicBezTo>
                  <a:pt x="688339" y="1089508"/>
                  <a:pt x="678052" y="1095604"/>
                  <a:pt x="649381" y="1095413"/>
                </a:cubicBezTo>
                <a:cubicBezTo>
                  <a:pt x="567562" y="1094937"/>
                  <a:pt x="544225" y="1121417"/>
                  <a:pt x="546988" y="1199998"/>
                </a:cubicBezTo>
                <a:cubicBezTo>
                  <a:pt x="547750" y="1221905"/>
                  <a:pt x="552512" y="1230573"/>
                  <a:pt x="576134" y="1230383"/>
                </a:cubicBezTo>
                <a:cubicBezTo>
                  <a:pt x="693482" y="1229430"/>
                  <a:pt x="810830" y="1229716"/>
                  <a:pt x="928178" y="1230383"/>
                </a:cubicBezTo>
                <a:cubicBezTo>
                  <a:pt x="947418" y="1230478"/>
                  <a:pt x="955324" y="1226668"/>
                  <a:pt x="956943" y="1204951"/>
                </a:cubicBezTo>
                <a:cubicBezTo>
                  <a:pt x="962944" y="1122845"/>
                  <a:pt x="939798" y="1095223"/>
                  <a:pt x="856359" y="1095223"/>
                </a:cubicBezTo>
                <a:cubicBezTo>
                  <a:pt x="831499" y="1095223"/>
                  <a:pt x="819403" y="1092080"/>
                  <a:pt x="820736" y="1062743"/>
                </a:cubicBezTo>
                <a:cubicBezTo>
                  <a:pt x="823213" y="1010546"/>
                  <a:pt x="821879" y="958063"/>
                  <a:pt x="821117" y="905771"/>
                </a:cubicBezTo>
                <a:cubicBezTo>
                  <a:pt x="820831" y="887578"/>
                  <a:pt x="825784" y="880244"/>
                  <a:pt x="845120" y="873576"/>
                </a:cubicBezTo>
                <a:cubicBezTo>
                  <a:pt x="997234" y="821093"/>
                  <a:pt x="1082102" y="712508"/>
                  <a:pt x="1090199" y="552584"/>
                </a:cubicBezTo>
                <a:cubicBezTo>
                  <a:pt x="1095533" y="447618"/>
                  <a:pt x="1109153" y="351035"/>
                  <a:pt x="1216023" y="281597"/>
                </a:cubicBezTo>
                <a:close/>
              </a:path>
            </a:pathLst>
          </a:custGeom>
          <a:solidFill>
            <a:srgbClr val="060707"/>
          </a:solidFill>
          <a:ln w="9525" cap="flat">
            <a:noFill/>
            <a:prstDash val="solid"/>
            <a:miter/>
          </a:ln>
        </p:spPr>
        <p:txBody>
          <a:bodyPr rtlCol="0" anchor="ctr"/>
          <a:lstStyle/>
          <a:p>
            <a:endParaRPr lang="LID4096"/>
          </a:p>
        </p:txBody>
      </p:sp>
      <p:sp>
        <p:nvSpPr>
          <p:cNvPr id="15" name="Forma libre: forma 14">
            <a:extLst>
              <a:ext uri="{FF2B5EF4-FFF2-40B4-BE49-F238E27FC236}">
                <a16:creationId xmlns:a16="http://schemas.microsoft.com/office/drawing/2014/main" id="{400C68C3-FFB2-430A-9127-1EE5D168020B}"/>
              </a:ext>
            </a:extLst>
          </p:cNvPr>
          <p:cNvSpPr/>
          <p:nvPr/>
        </p:nvSpPr>
        <p:spPr>
          <a:xfrm>
            <a:off x="9496608" y="4984724"/>
            <a:ext cx="1437797" cy="1548287"/>
          </a:xfrm>
          <a:custGeom>
            <a:avLst/>
            <a:gdLst>
              <a:gd name="connsiteX0" fmla="*/ 1161306 w 1775818"/>
              <a:gd name="connsiteY0" fmla="*/ 1912094 h 1912284"/>
              <a:gd name="connsiteX1" fmla="*/ 206615 w 1775818"/>
              <a:gd name="connsiteY1" fmla="*/ 1912094 h 1912284"/>
              <a:gd name="connsiteX2" fmla="*/ 310343 w 1775818"/>
              <a:gd name="connsiteY2" fmla="*/ 1610818 h 1912284"/>
              <a:gd name="connsiteX3" fmla="*/ 340442 w 1775818"/>
              <a:gd name="connsiteY3" fmla="*/ 1404316 h 1912284"/>
              <a:gd name="connsiteX4" fmla="*/ 317391 w 1775818"/>
              <a:gd name="connsiteY4" fmla="*/ 1352786 h 1912284"/>
              <a:gd name="connsiteX5" fmla="*/ 154228 w 1775818"/>
              <a:gd name="connsiteY5" fmla="*/ 301702 h 1912284"/>
              <a:gd name="connsiteX6" fmla="*/ 1269415 w 1775818"/>
              <a:gd name="connsiteY6" fmla="*/ 181878 h 1912284"/>
              <a:gd name="connsiteX7" fmla="*/ 1499063 w 1775818"/>
              <a:gd name="connsiteY7" fmla="*/ 631172 h 1912284"/>
              <a:gd name="connsiteX8" fmla="*/ 1537258 w 1775818"/>
              <a:gd name="connsiteY8" fmla="*/ 730232 h 1912284"/>
              <a:gd name="connsiteX9" fmla="*/ 1751666 w 1775818"/>
              <a:gd name="connsiteY9" fmla="*/ 1014934 h 1912284"/>
              <a:gd name="connsiteX10" fmla="*/ 1771097 w 1775818"/>
              <a:gd name="connsiteY10" fmla="*/ 1078275 h 1912284"/>
              <a:gd name="connsiteX11" fmla="*/ 1715376 w 1775818"/>
              <a:gd name="connsiteY11" fmla="*/ 1093896 h 1912284"/>
              <a:gd name="connsiteX12" fmla="*/ 1544116 w 1775818"/>
              <a:gd name="connsiteY12" fmla="*/ 1093325 h 1912284"/>
              <a:gd name="connsiteX13" fmla="*/ 1503825 w 1775818"/>
              <a:gd name="connsiteY13" fmla="*/ 1135616 h 1912284"/>
              <a:gd name="connsiteX14" fmla="*/ 1504397 w 1775818"/>
              <a:gd name="connsiteY14" fmla="*/ 1349738 h 1912284"/>
              <a:gd name="connsiteX15" fmla="*/ 1347710 w 1775818"/>
              <a:gd name="connsiteY15" fmla="*/ 1503852 h 1912284"/>
              <a:gd name="connsiteX16" fmla="*/ 1128826 w 1775818"/>
              <a:gd name="connsiteY16" fmla="*/ 1503281 h 1912284"/>
              <a:gd name="connsiteX17" fmla="*/ 1094250 w 1775818"/>
              <a:gd name="connsiteY17" fmla="*/ 1537380 h 1912284"/>
              <a:gd name="connsiteX18" fmla="*/ 1161211 w 1775818"/>
              <a:gd name="connsiteY18" fmla="*/ 1912284 h 1912284"/>
              <a:gd name="connsiteX19" fmla="*/ 427214 w 1775818"/>
              <a:gd name="connsiteY19" fmla="*/ 549638 h 1912284"/>
              <a:gd name="connsiteX20" fmla="*/ 323106 w 1775818"/>
              <a:gd name="connsiteY20" fmla="*/ 549352 h 1912284"/>
              <a:gd name="connsiteX21" fmla="*/ 274434 w 1775818"/>
              <a:gd name="connsiteY21" fmla="*/ 597453 h 1912284"/>
              <a:gd name="connsiteX22" fmla="*/ 274148 w 1775818"/>
              <a:gd name="connsiteY22" fmla="*/ 768808 h 1912284"/>
              <a:gd name="connsiteX23" fmla="*/ 329393 w 1775818"/>
              <a:gd name="connsiteY23" fmla="*/ 820338 h 1912284"/>
              <a:gd name="connsiteX24" fmla="*/ 510177 w 1775818"/>
              <a:gd name="connsiteY24" fmla="*/ 819100 h 1912284"/>
              <a:gd name="connsiteX25" fmla="*/ 546848 w 1775818"/>
              <a:gd name="connsiteY25" fmla="*/ 856914 h 1912284"/>
              <a:gd name="connsiteX26" fmla="*/ 546182 w 1775818"/>
              <a:gd name="connsiteY26" fmla="*/ 1042557 h 1912284"/>
              <a:gd name="connsiteX27" fmla="*/ 597617 w 1775818"/>
              <a:gd name="connsiteY27" fmla="*/ 1094373 h 1912284"/>
              <a:gd name="connsiteX28" fmla="*/ 768971 w 1775818"/>
              <a:gd name="connsiteY28" fmla="*/ 1094277 h 1912284"/>
              <a:gd name="connsiteX29" fmla="*/ 820787 w 1775818"/>
              <a:gd name="connsiteY29" fmla="*/ 1042747 h 1912284"/>
              <a:gd name="connsiteX30" fmla="*/ 819930 w 1775818"/>
              <a:gd name="connsiteY30" fmla="*/ 861867 h 1912284"/>
              <a:gd name="connsiteX31" fmla="*/ 861364 w 1775818"/>
              <a:gd name="connsiteY31" fmla="*/ 818910 h 1912284"/>
              <a:gd name="connsiteX32" fmla="*/ 1042148 w 1775818"/>
              <a:gd name="connsiteY32" fmla="*/ 820148 h 1912284"/>
              <a:gd name="connsiteX33" fmla="*/ 1092345 w 1775818"/>
              <a:gd name="connsiteY33" fmla="*/ 773666 h 1912284"/>
              <a:gd name="connsiteX34" fmla="*/ 1092345 w 1775818"/>
              <a:gd name="connsiteY34" fmla="*/ 597549 h 1912284"/>
              <a:gd name="connsiteX35" fmla="*/ 1043577 w 1775818"/>
              <a:gd name="connsiteY35" fmla="*/ 549352 h 1912284"/>
              <a:gd name="connsiteX36" fmla="*/ 867555 w 1775818"/>
              <a:gd name="connsiteY36" fmla="*/ 550400 h 1912284"/>
              <a:gd name="connsiteX37" fmla="*/ 819549 w 1775818"/>
              <a:gd name="connsiteY37" fmla="*/ 504775 h 1912284"/>
              <a:gd name="connsiteX38" fmla="*/ 820502 w 1775818"/>
              <a:gd name="connsiteY38" fmla="*/ 323991 h 1912284"/>
              <a:gd name="connsiteX39" fmla="*/ 776115 w 1775818"/>
              <a:gd name="connsiteY39" fmla="*/ 275223 h 1912284"/>
              <a:gd name="connsiteX40" fmla="*/ 590473 w 1775818"/>
              <a:gd name="connsiteY40" fmla="*/ 275223 h 1912284"/>
              <a:gd name="connsiteX41" fmla="*/ 546372 w 1775818"/>
              <a:gd name="connsiteY41" fmla="*/ 319323 h 1912284"/>
              <a:gd name="connsiteX42" fmla="*/ 545896 w 1775818"/>
              <a:gd name="connsiteY42" fmla="*/ 424003 h 1912284"/>
              <a:gd name="connsiteX43" fmla="*/ 537609 w 1775818"/>
              <a:gd name="connsiteY43" fmla="*/ 542685 h 1912284"/>
              <a:gd name="connsiteX44" fmla="*/ 427119 w 1775818"/>
              <a:gd name="connsiteY44" fmla="*/ 549638 h 191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75818" h="1912284">
                <a:moveTo>
                  <a:pt x="1161306" y="1912094"/>
                </a:moveTo>
                <a:lnTo>
                  <a:pt x="206615" y="1912094"/>
                </a:lnTo>
                <a:cubicBezTo>
                  <a:pt x="251764" y="1813224"/>
                  <a:pt x="287006" y="1714069"/>
                  <a:pt x="310343" y="1610818"/>
                </a:cubicBezTo>
                <a:cubicBezTo>
                  <a:pt x="325773" y="1542714"/>
                  <a:pt x="335965" y="1473944"/>
                  <a:pt x="340442" y="1404316"/>
                </a:cubicBezTo>
                <a:cubicBezTo>
                  <a:pt x="341775" y="1382885"/>
                  <a:pt x="339584" y="1365930"/>
                  <a:pt x="317391" y="1352786"/>
                </a:cubicBezTo>
                <a:cubicBezTo>
                  <a:pt x="-41701" y="1139045"/>
                  <a:pt x="-96089" y="626409"/>
                  <a:pt x="154228" y="301702"/>
                </a:cubicBezTo>
                <a:cubicBezTo>
                  <a:pt x="454932" y="-88537"/>
                  <a:pt x="985379" y="-68725"/>
                  <a:pt x="1269415" y="181878"/>
                </a:cubicBezTo>
                <a:cubicBezTo>
                  <a:pt x="1404289" y="300940"/>
                  <a:pt x="1483156" y="450768"/>
                  <a:pt x="1499063" y="631172"/>
                </a:cubicBezTo>
                <a:cubicBezTo>
                  <a:pt x="1502396" y="668891"/>
                  <a:pt x="1513827" y="700038"/>
                  <a:pt x="1537258" y="730232"/>
                </a:cubicBezTo>
                <a:cubicBezTo>
                  <a:pt x="1610124" y="824053"/>
                  <a:pt x="1680228" y="919970"/>
                  <a:pt x="1751666" y="1014934"/>
                </a:cubicBezTo>
                <a:cubicBezTo>
                  <a:pt x="1765953" y="1033889"/>
                  <a:pt x="1784718" y="1052082"/>
                  <a:pt x="1771097" y="1078275"/>
                </a:cubicBezTo>
                <a:cubicBezTo>
                  <a:pt x="1759000" y="1101707"/>
                  <a:pt x="1734997" y="1093611"/>
                  <a:pt x="1715376" y="1093896"/>
                </a:cubicBezTo>
                <a:cubicBezTo>
                  <a:pt x="1658321" y="1094658"/>
                  <a:pt x="1601076" y="1096659"/>
                  <a:pt x="1544116" y="1093325"/>
                </a:cubicBezTo>
                <a:cubicBezTo>
                  <a:pt x="1508873" y="1091229"/>
                  <a:pt x="1502873" y="1104088"/>
                  <a:pt x="1503825" y="1135616"/>
                </a:cubicBezTo>
                <a:cubicBezTo>
                  <a:pt x="1506111" y="1206958"/>
                  <a:pt x="1505254" y="1278300"/>
                  <a:pt x="1504397" y="1349738"/>
                </a:cubicBezTo>
                <a:cubicBezTo>
                  <a:pt x="1503159" y="1451084"/>
                  <a:pt x="1449152" y="1503757"/>
                  <a:pt x="1347710" y="1503852"/>
                </a:cubicBezTo>
                <a:cubicBezTo>
                  <a:pt x="1274749" y="1503852"/>
                  <a:pt x="1201787" y="1504995"/>
                  <a:pt x="1128826" y="1503281"/>
                </a:cubicBezTo>
                <a:cubicBezTo>
                  <a:pt x="1102061" y="1502614"/>
                  <a:pt x="1094155" y="1510139"/>
                  <a:pt x="1094250" y="1537380"/>
                </a:cubicBezTo>
                <a:cubicBezTo>
                  <a:pt x="1094536" y="1664634"/>
                  <a:pt x="1101489" y="1790364"/>
                  <a:pt x="1161211" y="1912284"/>
                </a:cubicBezTo>
                <a:close/>
                <a:moveTo>
                  <a:pt x="427214" y="549638"/>
                </a:moveTo>
                <a:cubicBezTo>
                  <a:pt x="386543" y="549638"/>
                  <a:pt x="354729" y="550781"/>
                  <a:pt x="323106" y="549352"/>
                </a:cubicBezTo>
                <a:cubicBezTo>
                  <a:pt x="288340" y="547828"/>
                  <a:pt x="274148" y="564021"/>
                  <a:pt x="274434" y="597453"/>
                </a:cubicBezTo>
                <a:cubicBezTo>
                  <a:pt x="274910" y="654603"/>
                  <a:pt x="275386" y="711753"/>
                  <a:pt x="274148" y="768808"/>
                </a:cubicBezTo>
                <a:cubicBezTo>
                  <a:pt x="273290" y="808146"/>
                  <a:pt x="291578" y="821577"/>
                  <a:pt x="329393" y="820338"/>
                </a:cubicBezTo>
                <a:cubicBezTo>
                  <a:pt x="389591" y="818433"/>
                  <a:pt x="449979" y="821577"/>
                  <a:pt x="510177" y="819100"/>
                </a:cubicBezTo>
                <a:cubicBezTo>
                  <a:pt x="540657" y="817862"/>
                  <a:pt x="547706" y="828625"/>
                  <a:pt x="546848" y="856914"/>
                </a:cubicBezTo>
                <a:cubicBezTo>
                  <a:pt x="544943" y="918732"/>
                  <a:pt x="546563" y="980644"/>
                  <a:pt x="546182" y="1042557"/>
                </a:cubicBezTo>
                <a:cubicBezTo>
                  <a:pt x="545896" y="1077704"/>
                  <a:pt x="560660" y="1095135"/>
                  <a:pt x="597617" y="1094373"/>
                </a:cubicBezTo>
                <a:cubicBezTo>
                  <a:pt x="654671" y="1093039"/>
                  <a:pt x="711821" y="1093325"/>
                  <a:pt x="768971" y="1094277"/>
                </a:cubicBezTo>
                <a:cubicBezTo>
                  <a:pt x="805071" y="1094849"/>
                  <a:pt x="821264" y="1078752"/>
                  <a:pt x="820787" y="1042747"/>
                </a:cubicBezTo>
                <a:cubicBezTo>
                  <a:pt x="820026" y="982454"/>
                  <a:pt x="822311" y="922065"/>
                  <a:pt x="819930" y="861867"/>
                </a:cubicBezTo>
                <a:cubicBezTo>
                  <a:pt x="818692" y="829578"/>
                  <a:pt x="826598" y="817195"/>
                  <a:pt x="861364" y="818910"/>
                </a:cubicBezTo>
                <a:cubicBezTo>
                  <a:pt x="921467" y="821862"/>
                  <a:pt x="981951" y="818529"/>
                  <a:pt x="1042148" y="820148"/>
                </a:cubicBezTo>
                <a:cubicBezTo>
                  <a:pt x="1076153" y="821100"/>
                  <a:pt x="1092536" y="808051"/>
                  <a:pt x="1092345" y="773666"/>
                </a:cubicBezTo>
                <a:cubicBezTo>
                  <a:pt x="1092060" y="714992"/>
                  <a:pt x="1092155" y="656223"/>
                  <a:pt x="1092345" y="597549"/>
                </a:cubicBezTo>
                <a:cubicBezTo>
                  <a:pt x="1092440" y="564592"/>
                  <a:pt x="1079010" y="548304"/>
                  <a:pt x="1043577" y="549352"/>
                </a:cubicBezTo>
                <a:cubicBezTo>
                  <a:pt x="984903" y="551067"/>
                  <a:pt x="926134" y="547733"/>
                  <a:pt x="867555" y="550400"/>
                </a:cubicBezTo>
                <a:cubicBezTo>
                  <a:pt x="832218" y="552019"/>
                  <a:pt x="817073" y="544780"/>
                  <a:pt x="819549" y="504775"/>
                </a:cubicBezTo>
                <a:cubicBezTo>
                  <a:pt x="823359" y="444768"/>
                  <a:pt x="820121" y="384284"/>
                  <a:pt x="820502" y="323991"/>
                </a:cubicBezTo>
                <a:cubicBezTo>
                  <a:pt x="820692" y="293415"/>
                  <a:pt x="808214" y="275318"/>
                  <a:pt x="776115" y="275223"/>
                </a:cubicBezTo>
                <a:cubicBezTo>
                  <a:pt x="714203" y="274937"/>
                  <a:pt x="652385" y="275032"/>
                  <a:pt x="590473" y="275223"/>
                </a:cubicBezTo>
                <a:cubicBezTo>
                  <a:pt x="561422" y="275223"/>
                  <a:pt x="546563" y="290272"/>
                  <a:pt x="546372" y="319323"/>
                </a:cubicBezTo>
                <a:cubicBezTo>
                  <a:pt x="546182" y="354185"/>
                  <a:pt x="547325" y="389142"/>
                  <a:pt x="545896" y="424003"/>
                </a:cubicBezTo>
                <a:cubicBezTo>
                  <a:pt x="544277" y="464675"/>
                  <a:pt x="563803" y="517824"/>
                  <a:pt x="537609" y="542685"/>
                </a:cubicBezTo>
                <a:cubicBezTo>
                  <a:pt x="511701" y="567259"/>
                  <a:pt x="459028" y="546685"/>
                  <a:pt x="427119" y="549638"/>
                </a:cubicBezTo>
                <a:close/>
              </a:path>
            </a:pathLst>
          </a:custGeom>
          <a:solidFill>
            <a:srgbClr val="00B0F0"/>
          </a:solidFill>
          <a:ln w="9525" cap="flat">
            <a:noFill/>
            <a:prstDash val="solid"/>
            <a:miter/>
          </a:ln>
        </p:spPr>
        <p:txBody>
          <a:bodyPr rtlCol="0" anchor="ctr"/>
          <a:lstStyle/>
          <a:p>
            <a:endParaRPr lang="LID4096"/>
          </a:p>
        </p:txBody>
      </p:sp>
      <p:sp>
        <p:nvSpPr>
          <p:cNvPr id="17" name="Forma libre: forma 16">
            <a:extLst>
              <a:ext uri="{FF2B5EF4-FFF2-40B4-BE49-F238E27FC236}">
                <a16:creationId xmlns:a16="http://schemas.microsoft.com/office/drawing/2014/main" id="{ED813FC4-BDA8-4D10-9D06-E93AAE70A39A}"/>
              </a:ext>
            </a:extLst>
          </p:cNvPr>
          <p:cNvSpPr/>
          <p:nvPr/>
        </p:nvSpPr>
        <p:spPr>
          <a:xfrm>
            <a:off x="12534169" y="4562888"/>
            <a:ext cx="1098506" cy="1471619"/>
          </a:xfrm>
          <a:custGeom>
            <a:avLst/>
            <a:gdLst>
              <a:gd name="connsiteX0" fmla="*/ 544273 w 1098506"/>
              <a:gd name="connsiteY0" fmla="*/ 1470470 h 1471619"/>
              <a:gd name="connsiteX1" fmla="*/ 353868 w 1098506"/>
              <a:gd name="connsiteY1" fmla="*/ 1471423 h 1471619"/>
              <a:gd name="connsiteX2" fmla="*/ 301100 w 1098506"/>
              <a:gd name="connsiteY2" fmla="*/ 1423607 h 1471619"/>
              <a:gd name="connsiteX3" fmla="*/ 261476 w 1098506"/>
              <a:gd name="connsiteY3" fmla="*/ 983171 h 1471619"/>
              <a:gd name="connsiteX4" fmla="*/ 179560 w 1098506"/>
              <a:gd name="connsiteY4" fmla="*/ 701231 h 1471619"/>
              <a:gd name="connsiteX5" fmla="*/ 17540 w 1098506"/>
              <a:gd name="connsiteY5" fmla="*/ 427673 h 1471619"/>
              <a:gd name="connsiteX6" fmla="*/ 300 w 1098506"/>
              <a:gd name="connsiteY6" fmla="*/ 369476 h 1471619"/>
              <a:gd name="connsiteX7" fmla="*/ 14 w 1098506"/>
              <a:gd name="connsiteY7" fmla="*/ 36291 h 1471619"/>
              <a:gd name="connsiteX8" fmla="*/ 38495 w 1098506"/>
              <a:gd name="connsiteY8" fmla="*/ 477 h 1471619"/>
              <a:gd name="connsiteX9" fmla="*/ 135174 w 1098506"/>
              <a:gd name="connsiteY9" fmla="*/ 98299 h 1471619"/>
              <a:gd name="connsiteX10" fmla="*/ 267952 w 1098506"/>
              <a:gd name="connsiteY10" fmla="*/ 582169 h 1471619"/>
              <a:gd name="connsiteX11" fmla="*/ 352058 w 1098506"/>
              <a:gd name="connsiteY11" fmla="*/ 711042 h 1471619"/>
              <a:gd name="connsiteX12" fmla="*/ 505696 w 1098506"/>
              <a:gd name="connsiteY12" fmla="*/ 718757 h 1471619"/>
              <a:gd name="connsiteX13" fmla="*/ 710389 w 1098506"/>
              <a:gd name="connsiteY13" fmla="*/ 719519 h 1471619"/>
              <a:gd name="connsiteX14" fmla="*/ 762491 w 1098506"/>
              <a:gd name="connsiteY14" fmla="*/ 689230 h 1471619"/>
              <a:gd name="connsiteX15" fmla="*/ 941656 w 1098506"/>
              <a:gd name="connsiteY15" fmla="*/ 381286 h 1471619"/>
              <a:gd name="connsiteX16" fmla="*/ 956134 w 1098506"/>
              <a:gd name="connsiteY16" fmla="*/ 322898 h 1471619"/>
              <a:gd name="connsiteX17" fmla="*/ 955181 w 1098506"/>
              <a:gd name="connsiteY17" fmla="*/ 37244 h 1471619"/>
              <a:gd name="connsiteX18" fmla="*/ 991948 w 1098506"/>
              <a:gd name="connsiteY18" fmla="*/ 1 h 1471619"/>
              <a:gd name="connsiteX19" fmla="*/ 1092056 w 1098506"/>
              <a:gd name="connsiteY19" fmla="*/ 97727 h 1471619"/>
              <a:gd name="connsiteX20" fmla="*/ 1092436 w 1098506"/>
              <a:gd name="connsiteY20" fmla="*/ 159544 h 1471619"/>
              <a:gd name="connsiteX21" fmla="*/ 968135 w 1098506"/>
              <a:gd name="connsiteY21" fmla="*/ 611982 h 1471619"/>
              <a:gd name="connsiteX22" fmla="*/ 919082 w 1098506"/>
              <a:gd name="connsiteY22" fmla="*/ 693040 h 1471619"/>
              <a:gd name="connsiteX23" fmla="*/ 823165 w 1098506"/>
              <a:gd name="connsiteY23" fmla="*/ 1082231 h 1471619"/>
              <a:gd name="connsiteX24" fmla="*/ 791923 w 1098506"/>
              <a:gd name="connsiteY24" fmla="*/ 1423131 h 1471619"/>
              <a:gd name="connsiteX25" fmla="*/ 734677 w 1098506"/>
              <a:gd name="connsiteY25" fmla="*/ 1471423 h 1471619"/>
              <a:gd name="connsiteX26" fmla="*/ 544273 w 1098506"/>
              <a:gd name="connsiteY26" fmla="*/ 1470565 h 147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8506" h="1471619">
                <a:moveTo>
                  <a:pt x="544273" y="1470470"/>
                </a:moveTo>
                <a:cubicBezTo>
                  <a:pt x="480836" y="1470470"/>
                  <a:pt x="417209" y="1467899"/>
                  <a:pt x="353868" y="1471423"/>
                </a:cubicBezTo>
                <a:cubicBezTo>
                  <a:pt x="315482" y="1473613"/>
                  <a:pt x="304052" y="1457516"/>
                  <a:pt x="301100" y="1423607"/>
                </a:cubicBezTo>
                <a:cubicBezTo>
                  <a:pt x="288145" y="1276732"/>
                  <a:pt x="271667" y="1130142"/>
                  <a:pt x="261476" y="983171"/>
                </a:cubicBezTo>
                <a:cubicBezTo>
                  <a:pt x="254427" y="882492"/>
                  <a:pt x="238520" y="788004"/>
                  <a:pt x="179560" y="701231"/>
                </a:cubicBezTo>
                <a:cubicBezTo>
                  <a:pt x="120125" y="613696"/>
                  <a:pt x="71737" y="518732"/>
                  <a:pt x="17540" y="427673"/>
                </a:cubicBezTo>
                <a:cubicBezTo>
                  <a:pt x="6586" y="409195"/>
                  <a:pt x="205" y="390621"/>
                  <a:pt x="300" y="369476"/>
                </a:cubicBezTo>
                <a:cubicBezTo>
                  <a:pt x="395" y="258414"/>
                  <a:pt x="1824" y="147353"/>
                  <a:pt x="14" y="36291"/>
                </a:cubicBezTo>
                <a:cubicBezTo>
                  <a:pt x="-462" y="4954"/>
                  <a:pt x="11063" y="572"/>
                  <a:pt x="38495" y="477"/>
                </a:cubicBezTo>
                <a:cubicBezTo>
                  <a:pt x="136889" y="477"/>
                  <a:pt x="145080" y="286"/>
                  <a:pt x="135174" y="98299"/>
                </a:cubicBezTo>
                <a:cubicBezTo>
                  <a:pt x="116886" y="278607"/>
                  <a:pt x="157843" y="438246"/>
                  <a:pt x="267952" y="582169"/>
                </a:cubicBezTo>
                <a:cubicBezTo>
                  <a:pt x="299480" y="623317"/>
                  <a:pt x="312529" y="688182"/>
                  <a:pt x="352058" y="711042"/>
                </a:cubicBezTo>
                <a:cubicBezTo>
                  <a:pt x="391492" y="733902"/>
                  <a:pt x="453500" y="718376"/>
                  <a:pt x="505696" y="718757"/>
                </a:cubicBezTo>
                <a:cubicBezTo>
                  <a:pt x="573895" y="719234"/>
                  <a:pt x="642190" y="717614"/>
                  <a:pt x="710389" y="719519"/>
                </a:cubicBezTo>
                <a:cubicBezTo>
                  <a:pt x="736106" y="720186"/>
                  <a:pt x="750013" y="711328"/>
                  <a:pt x="762491" y="689230"/>
                </a:cubicBezTo>
                <a:cubicBezTo>
                  <a:pt x="821069" y="585884"/>
                  <a:pt x="880982" y="483395"/>
                  <a:pt x="941656" y="381286"/>
                </a:cubicBezTo>
                <a:cubicBezTo>
                  <a:pt x="952800" y="362522"/>
                  <a:pt x="956324" y="343948"/>
                  <a:pt x="956134" y="322898"/>
                </a:cubicBezTo>
                <a:cubicBezTo>
                  <a:pt x="955562" y="227648"/>
                  <a:pt x="957086" y="132494"/>
                  <a:pt x="955181" y="37244"/>
                </a:cubicBezTo>
                <a:cubicBezTo>
                  <a:pt x="954610" y="7811"/>
                  <a:pt x="962611" y="1"/>
                  <a:pt x="991948" y="1"/>
                </a:cubicBezTo>
                <a:cubicBezTo>
                  <a:pt x="1092056" y="1"/>
                  <a:pt x="1092056" y="-1238"/>
                  <a:pt x="1092056" y="97727"/>
                </a:cubicBezTo>
                <a:cubicBezTo>
                  <a:pt x="1092056" y="118396"/>
                  <a:pt x="1089579" y="139352"/>
                  <a:pt x="1092436" y="159544"/>
                </a:cubicBezTo>
                <a:cubicBezTo>
                  <a:pt x="1116249" y="328518"/>
                  <a:pt x="1069005" y="477203"/>
                  <a:pt x="968135" y="611982"/>
                </a:cubicBezTo>
                <a:cubicBezTo>
                  <a:pt x="949276" y="637128"/>
                  <a:pt x="938798" y="668846"/>
                  <a:pt x="919082" y="693040"/>
                </a:cubicBezTo>
                <a:cubicBezTo>
                  <a:pt x="825260" y="807911"/>
                  <a:pt x="838214" y="948595"/>
                  <a:pt x="823165" y="1082231"/>
                </a:cubicBezTo>
                <a:cubicBezTo>
                  <a:pt x="810401" y="1195579"/>
                  <a:pt x="800971" y="1309403"/>
                  <a:pt x="791923" y="1423131"/>
                </a:cubicBezTo>
                <a:cubicBezTo>
                  <a:pt x="788875" y="1461422"/>
                  <a:pt x="772682" y="1473328"/>
                  <a:pt x="734677" y="1471423"/>
                </a:cubicBezTo>
                <a:cubicBezTo>
                  <a:pt x="671336" y="1468279"/>
                  <a:pt x="607804" y="1470565"/>
                  <a:pt x="544273" y="1470565"/>
                </a:cubicBezTo>
                <a:close/>
              </a:path>
            </a:pathLst>
          </a:custGeom>
          <a:solidFill>
            <a:srgbClr val="060707"/>
          </a:solidFill>
          <a:ln w="9525" cap="flat">
            <a:noFill/>
            <a:prstDash val="solid"/>
            <a:miter/>
          </a:ln>
        </p:spPr>
        <p:txBody>
          <a:bodyPr rtlCol="0" anchor="ctr"/>
          <a:lstStyle/>
          <a:p>
            <a:endParaRPr lang="LID4096"/>
          </a:p>
        </p:txBody>
      </p:sp>
      <p:sp>
        <p:nvSpPr>
          <p:cNvPr id="18" name="Forma libre: forma 17">
            <a:extLst>
              <a:ext uri="{FF2B5EF4-FFF2-40B4-BE49-F238E27FC236}">
                <a16:creationId xmlns:a16="http://schemas.microsoft.com/office/drawing/2014/main" id="{151BEEBB-733F-4607-9742-771300804A3B}"/>
              </a:ext>
            </a:extLst>
          </p:cNvPr>
          <p:cNvSpPr/>
          <p:nvPr/>
        </p:nvSpPr>
        <p:spPr>
          <a:xfrm>
            <a:off x="9080633" y="3709844"/>
            <a:ext cx="886582" cy="821641"/>
          </a:xfrm>
          <a:custGeom>
            <a:avLst/>
            <a:gdLst>
              <a:gd name="connsiteX0" fmla="*/ 553429 w 886582"/>
              <a:gd name="connsiteY0" fmla="*/ 343028 h 821641"/>
              <a:gd name="connsiteX1" fmla="*/ 808032 w 886582"/>
              <a:gd name="connsiteY1" fmla="*/ 343123 h 821641"/>
              <a:gd name="connsiteX2" fmla="*/ 883280 w 886582"/>
              <a:gd name="connsiteY2" fmla="*/ 437897 h 821641"/>
              <a:gd name="connsiteX3" fmla="*/ 824034 w 886582"/>
              <a:gd name="connsiteY3" fmla="*/ 706121 h 821641"/>
              <a:gd name="connsiteX4" fmla="*/ 678587 w 886582"/>
              <a:gd name="connsiteY4" fmla="*/ 820136 h 821641"/>
              <a:gd name="connsiteX5" fmla="*/ 474086 w 886582"/>
              <a:gd name="connsiteY5" fmla="*/ 820993 h 821641"/>
              <a:gd name="connsiteX6" fmla="*/ 211481 w 886582"/>
              <a:gd name="connsiteY6" fmla="*/ 711550 h 821641"/>
              <a:gd name="connsiteX7" fmla="*/ 145568 w 886582"/>
              <a:gd name="connsiteY7" fmla="*/ 684880 h 821641"/>
              <a:gd name="connsiteX8" fmla="*/ 36221 w 886582"/>
              <a:gd name="connsiteY8" fmla="*/ 686023 h 821641"/>
              <a:gd name="connsiteX9" fmla="*/ 26 w 886582"/>
              <a:gd name="connsiteY9" fmla="*/ 648495 h 821641"/>
              <a:gd name="connsiteX10" fmla="*/ 26 w 886582"/>
              <a:gd name="connsiteY10" fmla="*/ 377318 h 821641"/>
              <a:gd name="connsiteX11" fmla="*/ 33269 w 886582"/>
              <a:gd name="connsiteY11" fmla="*/ 342361 h 821641"/>
              <a:gd name="connsiteX12" fmla="*/ 118803 w 886582"/>
              <a:gd name="connsiteY12" fmla="*/ 342552 h 821641"/>
              <a:gd name="connsiteX13" fmla="*/ 276823 w 886582"/>
              <a:gd name="connsiteY13" fmla="*/ 314072 h 821641"/>
              <a:gd name="connsiteX14" fmla="*/ 423603 w 886582"/>
              <a:gd name="connsiteY14" fmla="*/ 109475 h 821641"/>
              <a:gd name="connsiteX15" fmla="*/ 433700 w 886582"/>
              <a:gd name="connsiteY15" fmla="*/ 63374 h 821641"/>
              <a:gd name="connsiteX16" fmla="*/ 526187 w 886582"/>
              <a:gd name="connsiteY16" fmla="*/ 4033 h 821641"/>
              <a:gd name="connsiteX17" fmla="*/ 620009 w 886582"/>
              <a:gd name="connsiteY17" fmla="*/ 179770 h 821641"/>
              <a:gd name="connsiteX18" fmla="*/ 553429 w 886582"/>
              <a:gd name="connsiteY18" fmla="*/ 342933 h 82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6582" h="821641">
                <a:moveTo>
                  <a:pt x="553429" y="343028"/>
                </a:moveTo>
                <a:cubicBezTo>
                  <a:pt x="643154" y="343028"/>
                  <a:pt x="725641" y="342647"/>
                  <a:pt x="808032" y="343123"/>
                </a:cubicBezTo>
                <a:cubicBezTo>
                  <a:pt x="870135" y="343504"/>
                  <a:pt x="896424" y="376651"/>
                  <a:pt x="883280" y="437897"/>
                </a:cubicBezTo>
                <a:cubicBezTo>
                  <a:pt x="863944" y="527432"/>
                  <a:pt x="844704" y="616967"/>
                  <a:pt x="824034" y="706121"/>
                </a:cubicBezTo>
                <a:cubicBezTo>
                  <a:pt x="805842" y="784703"/>
                  <a:pt x="760026" y="819945"/>
                  <a:pt x="678587" y="820136"/>
                </a:cubicBezTo>
                <a:cubicBezTo>
                  <a:pt x="610389" y="820326"/>
                  <a:pt x="541999" y="816802"/>
                  <a:pt x="474086" y="820993"/>
                </a:cubicBezTo>
                <a:cubicBezTo>
                  <a:pt x="367501" y="827470"/>
                  <a:pt x="282728" y="785083"/>
                  <a:pt x="211481" y="711550"/>
                </a:cubicBezTo>
                <a:cubicBezTo>
                  <a:pt x="191765" y="691262"/>
                  <a:pt x="172810" y="683452"/>
                  <a:pt x="145568" y="684880"/>
                </a:cubicBezTo>
                <a:cubicBezTo>
                  <a:pt x="109183" y="686881"/>
                  <a:pt x="72416" y="683071"/>
                  <a:pt x="36221" y="686023"/>
                </a:cubicBezTo>
                <a:cubicBezTo>
                  <a:pt x="5265" y="688500"/>
                  <a:pt x="-450" y="676403"/>
                  <a:pt x="26" y="648495"/>
                </a:cubicBezTo>
                <a:cubicBezTo>
                  <a:pt x="1646" y="558103"/>
                  <a:pt x="1455" y="467711"/>
                  <a:pt x="26" y="377318"/>
                </a:cubicBezTo>
                <a:cubicBezTo>
                  <a:pt x="-355" y="351696"/>
                  <a:pt x="4598" y="339694"/>
                  <a:pt x="33269" y="342361"/>
                </a:cubicBezTo>
                <a:cubicBezTo>
                  <a:pt x="61558" y="344933"/>
                  <a:pt x="90419" y="344457"/>
                  <a:pt x="118803" y="342552"/>
                </a:cubicBezTo>
                <a:cubicBezTo>
                  <a:pt x="172238" y="338932"/>
                  <a:pt x="227483" y="356078"/>
                  <a:pt x="276823" y="314072"/>
                </a:cubicBezTo>
                <a:cubicBezTo>
                  <a:pt x="343403" y="257398"/>
                  <a:pt x="400553" y="196248"/>
                  <a:pt x="423603" y="109475"/>
                </a:cubicBezTo>
                <a:cubicBezTo>
                  <a:pt x="427604" y="94330"/>
                  <a:pt x="430842" y="78900"/>
                  <a:pt x="433700" y="63374"/>
                </a:cubicBezTo>
                <a:cubicBezTo>
                  <a:pt x="443510" y="10796"/>
                  <a:pt x="474943" y="-9397"/>
                  <a:pt x="526187" y="4033"/>
                </a:cubicBezTo>
                <a:cubicBezTo>
                  <a:pt x="602673" y="24131"/>
                  <a:pt x="642107" y="97283"/>
                  <a:pt x="620009" y="179770"/>
                </a:cubicBezTo>
                <a:cubicBezTo>
                  <a:pt x="605340" y="234538"/>
                  <a:pt x="583528" y="286736"/>
                  <a:pt x="553429" y="342933"/>
                </a:cubicBezTo>
                <a:close/>
              </a:path>
            </a:pathLst>
          </a:custGeom>
          <a:solidFill>
            <a:srgbClr val="00B0F0"/>
          </a:solidFill>
          <a:ln w="9525" cap="flat">
            <a:noFill/>
            <a:prstDash val="solid"/>
            <a:miter/>
          </a:ln>
        </p:spPr>
        <p:txBody>
          <a:bodyPr rtlCol="0" anchor="ctr"/>
          <a:lstStyle/>
          <a:p>
            <a:endParaRPr lang="LID4096"/>
          </a:p>
        </p:txBody>
      </p:sp>
      <p:sp>
        <p:nvSpPr>
          <p:cNvPr id="19" name="Forma libre: forma 18">
            <a:extLst>
              <a:ext uri="{FF2B5EF4-FFF2-40B4-BE49-F238E27FC236}">
                <a16:creationId xmlns:a16="http://schemas.microsoft.com/office/drawing/2014/main" id="{0C450623-7360-47CB-835D-01FD8C164848}"/>
              </a:ext>
            </a:extLst>
          </p:cNvPr>
          <p:cNvSpPr/>
          <p:nvPr/>
        </p:nvSpPr>
        <p:spPr>
          <a:xfrm>
            <a:off x="10103781" y="3710401"/>
            <a:ext cx="888365" cy="820584"/>
          </a:xfrm>
          <a:custGeom>
            <a:avLst/>
            <a:gdLst>
              <a:gd name="connsiteX0" fmla="*/ 335239 w 888365"/>
              <a:gd name="connsiteY0" fmla="*/ 342376 h 820584"/>
              <a:gd name="connsiteX1" fmla="*/ 268850 w 888365"/>
              <a:gd name="connsiteY1" fmla="*/ 179880 h 820584"/>
              <a:gd name="connsiteX2" fmla="*/ 357718 w 888365"/>
              <a:gd name="connsiteY2" fmla="*/ 6525 h 820584"/>
              <a:gd name="connsiteX3" fmla="*/ 454016 w 888365"/>
              <a:gd name="connsiteY3" fmla="*/ 62151 h 820584"/>
              <a:gd name="connsiteX4" fmla="*/ 623084 w 888365"/>
              <a:gd name="connsiteY4" fmla="*/ 320850 h 820584"/>
              <a:gd name="connsiteX5" fmla="*/ 693093 w 888365"/>
              <a:gd name="connsiteY5" fmla="*/ 342948 h 820584"/>
              <a:gd name="connsiteX6" fmla="*/ 859590 w 888365"/>
              <a:gd name="connsiteY6" fmla="*/ 341995 h 820584"/>
              <a:gd name="connsiteX7" fmla="*/ 888356 w 888365"/>
              <a:gd name="connsiteY7" fmla="*/ 370951 h 820584"/>
              <a:gd name="connsiteX8" fmla="*/ 888356 w 888365"/>
              <a:gd name="connsiteY8" fmla="*/ 656416 h 820584"/>
              <a:gd name="connsiteX9" fmla="*/ 858638 w 888365"/>
              <a:gd name="connsiteY9" fmla="*/ 684991 h 820584"/>
              <a:gd name="connsiteX10" fmla="*/ 839588 w 888365"/>
              <a:gd name="connsiteY10" fmla="*/ 684800 h 820584"/>
              <a:gd name="connsiteX11" fmla="*/ 626704 w 888365"/>
              <a:gd name="connsiteY11" fmla="*/ 752618 h 820584"/>
              <a:gd name="connsiteX12" fmla="*/ 430299 w 888365"/>
              <a:gd name="connsiteY12" fmla="*/ 820341 h 820584"/>
              <a:gd name="connsiteX13" fmla="*/ 197222 w 888365"/>
              <a:gd name="connsiteY13" fmla="*/ 819483 h 820584"/>
              <a:gd name="connsiteX14" fmla="*/ 69682 w 888365"/>
              <a:gd name="connsiteY14" fmla="*/ 725376 h 820584"/>
              <a:gd name="connsiteX15" fmla="*/ 1769 w 888365"/>
              <a:gd name="connsiteY15" fmla="*/ 424958 h 820584"/>
              <a:gd name="connsiteX16" fmla="*/ 75016 w 888365"/>
              <a:gd name="connsiteY16" fmla="*/ 342662 h 820584"/>
              <a:gd name="connsiteX17" fmla="*/ 335334 w 888365"/>
              <a:gd name="connsiteY17" fmla="*/ 342471 h 8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8365" h="820584">
                <a:moveTo>
                  <a:pt x="335239" y="342376"/>
                </a:moveTo>
                <a:cubicBezTo>
                  <a:pt x="305235" y="286845"/>
                  <a:pt x="283709" y="234458"/>
                  <a:pt x="268850" y="179880"/>
                </a:cubicBezTo>
                <a:cubicBezTo>
                  <a:pt x="246561" y="97869"/>
                  <a:pt x="282185" y="29766"/>
                  <a:pt x="357718" y="6525"/>
                </a:cubicBezTo>
                <a:cubicBezTo>
                  <a:pt x="413534" y="-10716"/>
                  <a:pt x="445158" y="5667"/>
                  <a:pt x="454016" y="62151"/>
                </a:cubicBezTo>
                <a:cubicBezTo>
                  <a:pt x="471637" y="174450"/>
                  <a:pt x="534312" y="255603"/>
                  <a:pt x="623084" y="320850"/>
                </a:cubicBezTo>
                <a:cubicBezTo>
                  <a:pt x="644516" y="336566"/>
                  <a:pt x="666137" y="343805"/>
                  <a:pt x="693093" y="342948"/>
                </a:cubicBezTo>
                <a:cubicBezTo>
                  <a:pt x="748529" y="341138"/>
                  <a:pt x="804155" y="343710"/>
                  <a:pt x="859590" y="341995"/>
                </a:cubicBezTo>
                <a:cubicBezTo>
                  <a:pt x="882831" y="341233"/>
                  <a:pt x="888642" y="348091"/>
                  <a:pt x="888356" y="370951"/>
                </a:cubicBezTo>
                <a:cubicBezTo>
                  <a:pt x="887022" y="466106"/>
                  <a:pt x="887117" y="561261"/>
                  <a:pt x="888356" y="656416"/>
                </a:cubicBezTo>
                <a:cubicBezTo>
                  <a:pt x="888642" y="679657"/>
                  <a:pt x="881021" y="688134"/>
                  <a:pt x="858638" y="684991"/>
                </a:cubicBezTo>
                <a:cubicBezTo>
                  <a:pt x="852446" y="684133"/>
                  <a:pt x="845874" y="685371"/>
                  <a:pt x="839588" y="684800"/>
                </a:cubicBezTo>
                <a:cubicBezTo>
                  <a:pt x="759006" y="677085"/>
                  <a:pt x="688426" y="686419"/>
                  <a:pt x="626704" y="752618"/>
                </a:cubicBezTo>
                <a:cubicBezTo>
                  <a:pt x="577365" y="805482"/>
                  <a:pt x="505451" y="822912"/>
                  <a:pt x="430299" y="820341"/>
                </a:cubicBezTo>
                <a:cubicBezTo>
                  <a:pt x="352670" y="817578"/>
                  <a:pt x="274850" y="820341"/>
                  <a:pt x="197222" y="819483"/>
                </a:cubicBezTo>
                <a:cubicBezTo>
                  <a:pt x="135595" y="818912"/>
                  <a:pt x="84541" y="784050"/>
                  <a:pt x="69682" y="725376"/>
                </a:cubicBezTo>
                <a:cubicBezTo>
                  <a:pt x="44441" y="625935"/>
                  <a:pt x="22533" y="525542"/>
                  <a:pt x="1769" y="424958"/>
                </a:cubicBezTo>
                <a:cubicBezTo>
                  <a:pt x="-8042" y="377428"/>
                  <a:pt x="23867" y="343138"/>
                  <a:pt x="75016" y="342662"/>
                </a:cubicBezTo>
                <a:cubicBezTo>
                  <a:pt x="159026" y="341805"/>
                  <a:pt x="243132" y="342471"/>
                  <a:pt x="335334" y="342471"/>
                </a:cubicBezTo>
                <a:close/>
              </a:path>
            </a:pathLst>
          </a:custGeom>
          <a:solidFill>
            <a:srgbClr val="00B0F0"/>
          </a:solidFill>
          <a:ln w="9525" cap="flat">
            <a:noFill/>
            <a:prstDash val="solid"/>
            <a:miter/>
          </a:ln>
        </p:spPr>
        <p:txBody>
          <a:bodyPr rtlCol="0" anchor="ctr"/>
          <a:lstStyle/>
          <a:p>
            <a:endParaRPr lang="LID4096"/>
          </a:p>
        </p:txBody>
      </p:sp>
      <p:sp>
        <p:nvSpPr>
          <p:cNvPr id="20" name="Forma libre: forma 19">
            <a:extLst>
              <a:ext uri="{FF2B5EF4-FFF2-40B4-BE49-F238E27FC236}">
                <a16:creationId xmlns:a16="http://schemas.microsoft.com/office/drawing/2014/main" id="{82B4F551-51DC-4D5A-A91C-FE8D242697FB}"/>
              </a:ext>
            </a:extLst>
          </p:cNvPr>
          <p:cNvSpPr/>
          <p:nvPr/>
        </p:nvSpPr>
        <p:spPr>
          <a:xfrm>
            <a:off x="9627004" y="3028780"/>
            <a:ext cx="820388" cy="742094"/>
          </a:xfrm>
          <a:custGeom>
            <a:avLst/>
            <a:gdLst>
              <a:gd name="connsiteX0" fmla="*/ 105 w 820388"/>
              <a:gd name="connsiteY0" fmla="*/ 214658 h 742094"/>
              <a:gd name="connsiteX1" fmla="*/ 140789 w 820388"/>
              <a:gd name="connsiteY1" fmla="*/ 6822 h 742094"/>
              <a:gd name="connsiteX2" fmla="*/ 379104 w 820388"/>
              <a:gd name="connsiteY2" fmla="*/ 106835 h 742094"/>
              <a:gd name="connsiteX3" fmla="*/ 440922 w 820388"/>
              <a:gd name="connsiteY3" fmla="*/ 105501 h 742094"/>
              <a:gd name="connsiteX4" fmla="*/ 665807 w 820388"/>
              <a:gd name="connsiteY4" fmla="*/ 4536 h 742094"/>
              <a:gd name="connsiteX5" fmla="*/ 817350 w 820388"/>
              <a:gd name="connsiteY5" fmla="*/ 173700 h 742094"/>
              <a:gd name="connsiteX6" fmla="*/ 778678 w 820388"/>
              <a:gd name="connsiteY6" fmla="*/ 370678 h 742094"/>
              <a:gd name="connsiteX7" fmla="*/ 472735 w 820388"/>
              <a:gd name="connsiteY7" fmla="*/ 704814 h 742094"/>
              <a:gd name="connsiteX8" fmla="*/ 344814 w 820388"/>
              <a:gd name="connsiteY8" fmla="*/ 703862 h 742094"/>
              <a:gd name="connsiteX9" fmla="*/ 81448 w 820388"/>
              <a:gd name="connsiteY9" fmla="*/ 437924 h 742094"/>
              <a:gd name="connsiteX10" fmla="*/ 9 w 820388"/>
              <a:gd name="connsiteY10" fmla="*/ 214848 h 74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388" h="742094">
                <a:moveTo>
                  <a:pt x="105" y="214658"/>
                </a:moveTo>
                <a:cubicBezTo>
                  <a:pt x="105" y="111026"/>
                  <a:pt x="52016" y="34159"/>
                  <a:pt x="140789" y="6822"/>
                </a:cubicBezTo>
                <a:cubicBezTo>
                  <a:pt x="219084" y="-17276"/>
                  <a:pt x="325860" y="23967"/>
                  <a:pt x="379104" y="106835"/>
                </a:cubicBezTo>
                <a:cubicBezTo>
                  <a:pt x="406632" y="149697"/>
                  <a:pt x="416728" y="142458"/>
                  <a:pt x="440922" y="105501"/>
                </a:cubicBezTo>
                <a:cubicBezTo>
                  <a:pt x="491690" y="28158"/>
                  <a:pt x="588940" y="-12894"/>
                  <a:pt x="665807" y="4536"/>
                </a:cubicBezTo>
                <a:cubicBezTo>
                  <a:pt x="746103" y="22729"/>
                  <a:pt x="804872" y="86737"/>
                  <a:pt x="817350" y="173700"/>
                </a:cubicBezTo>
                <a:cubicBezTo>
                  <a:pt x="827351" y="243328"/>
                  <a:pt x="812206" y="309622"/>
                  <a:pt x="778678" y="370678"/>
                </a:cubicBezTo>
                <a:cubicBezTo>
                  <a:pt x="704002" y="506885"/>
                  <a:pt x="592274" y="609660"/>
                  <a:pt x="472735" y="704814"/>
                </a:cubicBezTo>
                <a:cubicBezTo>
                  <a:pt x="409966" y="754821"/>
                  <a:pt x="409013" y="754535"/>
                  <a:pt x="344814" y="703862"/>
                </a:cubicBezTo>
                <a:cubicBezTo>
                  <a:pt x="246135" y="626043"/>
                  <a:pt x="154791" y="540794"/>
                  <a:pt x="81448" y="437924"/>
                </a:cubicBezTo>
                <a:cubicBezTo>
                  <a:pt x="33918" y="371154"/>
                  <a:pt x="-657" y="299335"/>
                  <a:pt x="9" y="214848"/>
                </a:cubicBezTo>
                <a:close/>
              </a:path>
            </a:pathLst>
          </a:custGeom>
          <a:solidFill>
            <a:srgbClr val="00B0F0"/>
          </a:solidFill>
          <a:ln w="9525" cap="flat">
            <a:noFill/>
            <a:prstDash val="solid"/>
            <a:miter/>
          </a:ln>
        </p:spPr>
        <p:txBody>
          <a:bodyPr rtlCol="0" anchor="ctr"/>
          <a:lstStyle/>
          <a:p>
            <a:endParaRPr lang="LID4096"/>
          </a:p>
        </p:txBody>
      </p:sp>
      <p:sp>
        <p:nvSpPr>
          <p:cNvPr id="21" name="Forma libre: forma 20">
            <a:extLst>
              <a:ext uri="{FF2B5EF4-FFF2-40B4-BE49-F238E27FC236}">
                <a16:creationId xmlns:a16="http://schemas.microsoft.com/office/drawing/2014/main" id="{93D88D97-E6BD-4E0B-82DE-100905C52E08}"/>
              </a:ext>
            </a:extLst>
          </p:cNvPr>
          <p:cNvSpPr/>
          <p:nvPr/>
        </p:nvSpPr>
        <p:spPr>
          <a:xfrm>
            <a:off x="12841840" y="4733947"/>
            <a:ext cx="477489" cy="480363"/>
          </a:xfrm>
          <a:custGeom>
            <a:avLst/>
            <a:gdLst>
              <a:gd name="connsiteX0" fmla="*/ 1 w 477489"/>
              <a:gd name="connsiteY0" fmla="*/ 240803 h 480363"/>
              <a:gd name="connsiteX1" fmla="*/ 240222 w 477489"/>
              <a:gd name="connsiteY1" fmla="*/ 11 h 480363"/>
              <a:gd name="connsiteX2" fmla="*/ 477489 w 477489"/>
              <a:gd name="connsiteY2" fmla="*/ 239279 h 480363"/>
              <a:gd name="connsiteX3" fmla="*/ 237078 w 477489"/>
              <a:gd name="connsiteY3" fmla="*/ 480356 h 480363"/>
              <a:gd name="connsiteX4" fmla="*/ 1 w 477489"/>
              <a:gd name="connsiteY4" fmla="*/ 240803 h 48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489" h="480363">
                <a:moveTo>
                  <a:pt x="1" y="240803"/>
                </a:moveTo>
                <a:cubicBezTo>
                  <a:pt x="-380" y="106214"/>
                  <a:pt x="106872" y="-1228"/>
                  <a:pt x="240222" y="11"/>
                </a:cubicBezTo>
                <a:cubicBezTo>
                  <a:pt x="372524" y="1154"/>
                  <a:pt x="477680" y="107262"/>
                  <a:pt x="477489" y="239279"/>
                </a:cubicBezTo>
                <a:cubicBezTo>
                  <a:pt x="477299" y="373867"/>
                  <a:pt x="370047" y="481404"/>
                  <a:pt x="237078" y="480356"/>
                </a:cubicBezTo>
                <a:cubicBezTo>
                  <a:pt x="105633" y="479404"/>
                  <a:pt x="382" y="373010"/>
                  <a:pt x="1" y="240803"/>
                </a:cubicBezTo>
                <a:close/>
              </a:path>
            </a:pathLst>
          </a:custGeom>
          <a:solidFill>
            <a:srgbClr val="060707"/>
          </a:solidFill>
          <a:ln w="9525" cap="flat">
            <a:noFill/>
            <a:prstDash val="solid"/>
            <a:miter/>
          </a:ln>
        </p:spPr>
        <p:txBody>
          <a:bodyPr rtlCol="0" anchor="ctr"/>
          <a:lstStyle/>
          <a:p>
            <a:endParaRPr lang="LID4096"/>
          </a:p>
        </p:txBody>
      </p:sp>
      <p:sp>
        <p:nvSpPr>
          <p:cNvPr id="22" name="Forma libre: forma 21">
            <a:extLst>
              <a:ext uri="{FF2B5EF4-FFF2-40B4-BE49-F238E27FC236}">
                <a16:creationId xmlns:a16="http://schemas.microsoft.com/office/drawing/2014/main" id="{47B67410-42A3-43FA-956F-14559BE0C6E3}"/>
              </a:ext>
            </a:extLst>
          </p:cNvPr>
          <p:cNvSpPr/>
          <p:nvPr/>
        </p:nvSpPr>
        <p:spPr>
          <a:xfrm>
            <a:off x="12498703" y="4323521"/>
            <a:ext cx="1164111" cy="140793"/>
          </a:xfrm>
          <a:custGeom>
            <a:avLst/>
            <a:gdLst>
              <a:gd name="connsiteX0" fmla="*/ 581929 w 1164111"/>
              <a:gd name="connsiteY0" fmla="*/ 139831 h 140793"/>
              <a:gd name="connsiteX1" fmla="*/ 44053 w 1164111"/>
              <a:gd name="connsiteY1" fmla="*/ 140784 h 140793"/>
              <a:gd name="connsiteX2" fmla="*/ 47 w 1164111"/>
              <a:gd name="connsiteY2" fmla="*/ 95731 h 140793"/>
              <a:gd name="connsiteX3" fmla="*/ 93773 w 1164111"/>
              <a:gd name="connsiteY3" fmla="*/ 766 h 140793"/>
              <a:gd name="connsiteX4" fmla="*/ 1107614 w 1164111"/>
              <a:gd name="connsiteY4" fmla="*/ 4 h 140793"/>
              <a:gd name="connsiteX5" fmla="*/ 1163907 w 1164111"/>
              <a:gd name="connsiteY5" fmla="*/ 52868 h 140793"/>
              <a:gd name="connsiteX6" fmla="*/ 1076848 w 1164111"/>
              <a:gd name="connsiteY6" fmla="*/ 139927 h 140793"/>
              <a:gd name="connsiteX7" fmla="*/ 581834 w 1164111"/>
              <a:gd name="connsiteY7" fmla="*/ 139927 h 14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111" h="140793">
                <a:moveTo>
                  <a:pt x="581929" y="139831"/>
                </a:moveTo>
                <a:cubicBezTo>
                  <a:pt x="402669" y="139831"/>
                  <a:pt x="223313" y="138688"/>
                  <a:pt x="44053" y="140784"/>
                </a:cubicBezTo>
                <a:cubicBezTo>
                  <a:pt x="7572" y="141165"/>
                  <a:pt x="-715" y="130783"/>
                  <a:pt x="47" y="95731"/>
                </a:cubicBezTo>
                <a:cubicBezTo>
                  <a:pt x="2047" y="766"/>
                  <a:pt x="333" y="766"/>
                  <a:pt x="93773" y="766"/>
                </a:cubicBezTo>
                <a:cubicBezTo>
                  <a:pt x="431720" y="766"/>
                  <a:pt x="769667" y="1338"/>
                  <a:pt x="1107614" y="4"/>
                </a:cubicBezTo>
                <a:cubicBezTo>
                  <a:pt x="1147905" y="-186"/>
                  <a:pt x="1166288" y="5719"/>
                  <a:pt x="1163907" y="52868"/>
                </a:cubicBezTo>
                <a:cubicBezTo>
                  <a:pt x="1159621" y="139831"/>
                  <a:pt x="1162764" y="139927"/>
                  <a:pt x="1076848" y="139927"/>
                </a:cubicBezTo>
                <a:cubicBezTo>
                  <a:pt x="911875" y="139927"/>
                  <a:pt x="746807" y="139927"/>
                  <a:pt x="581834" y="139927"/>
                </a:cubicBezTo>
                <a:close/>
              </a:path>
            </a:pathLst>
          </a:custGeom>
          <a:solidFill>
            <a:srgbClr val="060707"/>
          </a:solidFill>
          <a:ln w="9525" cap="flat">
            <a:noFill/>
            <a:prstDash val="solid"/>
            <a:miter/>
          </a:ln>
        </p:spPr>
        <p:txBody>
          <a:bodyPr rtlCol="0" anchor="ctr"/>
          <a:lstStyle/>
          <a:p>
            <a:endParaRPr lang="LID4096"/>
          </a:p>
        </p:txBody>
      </p:sp>
      <p:sp>
        <p:nvSpPr>
          <p:cNvPr id="23" name="Forma libre: forma 22">
            <a:extLst>
              <a:ext uri="{FF2B5EF4-FFF2-40B4-BE49-F238E27FC236}">
                <a16:creationId xmlns:a16="http://schemas.microsoft.com/office/drawing/2014/main" id="{8D064950-7972-4EFA-BCD2-11CB83E8E11C}"/>
              </a:ext>
            </a:extLst>
          </p:cNvPr>
          <p:cNvSpPr/>
          <p:nvPr/>
        </p:nvSpPr>
        <p:spPr>
          <a:xfrm>
            <a:off x="12124845" y="4120665"/>
            <a:ext cx="272728" cy="545963"/>
          </a:xfrm>
          <a:custGeom>
            <a:avLst/>
            <a:gdLst>
              <a:gd name="connsiteX0" fmla="*/ 272369 w 272728"/>
              <a:gd name="connsiteY0" fmla="*/ 276489 h 545963"/>
              <a:gd name="connsiteX1" fmla="*/ 272178 w 272728"/>
              <a:gd name="connsiteY1" fmla="*/ 466513 h 545963"/>
              <a:gd name="connsiteX2" fmla="*/ 195978 w 272728"/>
              <a:gd name="connsiteY2" fmla="*/ 545380 h 545963"/>
              <a:gd name="connsiteX3" fmla="*/ 72534 w 272728"/>
              <a:gd name="connsiteY3" fmla="*/ 545189 h 545963"/>
              <a:gd name="connsiteX4" fmla="*/ 906 w 272728"/>
              <a:gd name="connsiteY4" fmla="*/ 476133 h 545963"/>
              <a:gd name="connsiteX5" fmla="*/ 811 w 272728"/>
              <a:gd name="connsiteY5" fmla="*/ 67701 h 545963"/>
              <a:gd name="connsiteX6" fmla="*/ 69867 w 272728"/>
              <a:gd name="connsiteY6" fmla="*/ 550 h 545963"/>
              <a:gd name="connsiteX7" fmla="*/ 193407 w 272728"/>
              <a:gd name="connsiteY7" fmla="*/ 550 h 545963"/>
              <a:gd name="connsiteX8" fmla="*/ 272559 w 272728"/>
              <a:gd name="connsiteY8" fmla="*/ 81798 h 545963"/>
              <a:gd name="connsiteX9" fmla="*/ 272559 w 272728"/>
              <a:gd name="connsiteY9" fmla="*/ 276584 h 545963"/>
              <a:gd name="connsiteX10" fmla="*/ 272274 w 272728"/>
              <a:gd name="connsiteY10" fmla="*/ 276584 h 54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8" h="545963">
                <a:moveTo>
                  <a:pt x="272369" y="276489"/>
                </a:moveTo>
                <a:cubicBezTo>
                  <a:pt x="272369" y="339830"/>
                  <a:pt x="272845" y="403172"/>
                  <a:pt x="272178" y="466513"/>
                </a:cubicBezTo>
                <a:cubicBezTo>
                  <a:pt x="271607" y="523568"/>
                  <a:pt x="251509" y="544237"/>
                  <a:pt x="195978" y="545380"/>
                </a:cubicBezTo>
                <a:cubicBezTo>
                  <a:pt x="154830" y="546142"/>
                  <a:pt x="113587" y="546237"/>
                  <a:pt x="72534" y="545189"/>
                </a:cubicBezTo>
                <a:cubicBezTo>
                  <a:pt x="24433" y="544047"/>
                  <a:pt x="1383" y="523091"/>
                  <a:pt x="906" y="476133"/>
                </a:cubicBezTo>
                <a:cubicBezTo>
                  <a:pt x="-237" y="340021"/>
                  <a:pt x="-332" y="203813"/>
                  <a:pt x="811" y="67701"/>
                </a:cubicBezTo>
                <a:cubicBezTo>
                  <a:pt x="1192" y="25029"/>
                  <a:pt x="26910" y="1598"/>
                  <a:pt x="69867" y="550"/>
                </a:cubicBezTo>
                <a:cubicBezTo>
                  <a:pt x="111015" y="-403"/>
                  <a:pt x="152163" y="74"/>
                  <a:pt x="193407" y="550"/>
                </a:cubicBezTo>
                <a:cubicBezTo>
                  <a:pt x="249890" y="1217"/>
                  <a:pt x="272178" y="23886"/>
                  <a:pt x="272559" y="81798"/>
                </a:cubicBezTo>
                <a:cubicBezTo>
                  <a:pt x="272940" y="146759"/>
                  <a:pt x="272559" y="211624"/>
                  <a:pt x="272559" y="276584"/>
                </a:cubicBezTo>
                <a:lnTo>
                  <a:pt x="272274" y="276584"/>
                </a:lnTo>
                <a:close/>
              </a:path>
            </a:pathLst>
          </a:custGeom>
          <a:solidFill>
            <a:srgbClr val="060707"/>
          </a:solidFill>
          <a:ln w="9525" cap="flat">
            <a:noFill/>
            <a:prstDash val="solid"/>
            <a:miter/>
          </a:ln>
        </p:spPr>
        <p:txBody>
          <a:bodyPr rtlCol="0" anchor="ctr"/>
          <a:lstStyle/>
          <a:p>
            <a:endParaRPr lang="LID4096"/>
          </a:p>
        </p:txBody>
      </p:sp>
      <p:sp>
        <p:nvSpPr>
          <p:cNvPr id="24" name="Forma libre: forma 23">
            <a:extLst>
              <a:ext uri="{FF2B5EF4-FFF2-40B4-BE49-F238E27FC236}">
                <a16:creationId xmlns:a16="http://schemas.microsoft.com/office/drawing/2014/main" id="{BD45F5FA-23BA-4AA2-9E98-E504DF3E468A}"/>
              </a:ext>
            </a:extLst>
          </p:cNvPr>
          <p:cNvSpPr/>
          <p:nvPr/>
        </p:nvSpPr>
        <p:spPr>
          <a:xfrm>
            <a:off x="13763416" y="4120498"/>
            <a:ext cx="272193" cy="546257"/>
          </a:xfrm>
          <a:custGeom>
            <a:avLst/>
            <a:gdLst>
              <a:gd name="connsiteX0" fmla="*/ 272193 w 272193"/>
              <a:gd name="connsiteY0" fmla="*/ 56914 h 546257"/>
              <a:gd name="connsiteX1" fmla="*/ 271336 w 272193"/>
              <a:gd name="connsiteY1" fmla="*/ 431532 h 546257"/>
              <a:gd name="connsiteX2" fmla="*/ 268574 w 272193"/>
              <a:gd name="connsiteY2" fmla="*/ 512114 h 546257"/>
              <a:gd name="connsiteX3" fmla="*/ 185325 w 272193"/>
              <a:gd name="connsiteY3" fmla="*/ 546023 h 546257"/>
              <a:gd name="connsiteX4" fmla="*/ 71597 w 272193"/>
              <a:gd name="connsiteY4" fmla="*/ 545261 h 546257"/>
              <a:gd name="connsiteX5" fmla="*/ 826 w 272193"/>
              <a:gd name="connsiteY5" fmla="*/ 475919 h 546257"/>
              <a:gd name="connsiteX6" fmla="*/ 540 w 272193"/>
              <a:gd name="connsiteY6" fmla="*/ 72916 h 546257"/>
              <a:gd name="connsiteX7" fmla="*/ 73882 w 272193"/>
              <a:gd name="connsiteY7" fmla="*/ 621 h 546257"/>
              <a:gd name="connsiteX8" fmla="*/ 197136 w 272193"/>
              <a:gd name="connsiteY8" fmla="*/ 50 h 546257"/>
              <a:gd name="connsiteX9" fmla="*/ 272193 w 272193"/>
              <a:gd name="connsiteY9" fmla="*/ 56819 h 54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193" h="546257">
                <a:moveTo>
                  <a:pt x="272193" y="56914"/>
                </a:moveTo>
                <a:cubicBezTo>
                  <a:pt x="271907" y="181787"/>
                  <a:pt x="271907" y="306659"/>
                  <a:pt x="271336" y="431532"/>
                </a:cubicBezTo>
                <a:cubicBezTo>
                  <a:pt x="271241" y="458393"/>
                  <a:pt x="269526" y="485253"/>
                  <a:pt x="268574" y="512114"/>
                </a:cubicBezTo>
                <a:cubicBezTo>
                  <a:pt x="247333" y="539450"/>
                  <a:pt x="219329" y="547833"/>
                  <a:pt x="185325" y="546023"/>
                </a:cubicBezTo>
                <a:cubicBezTo>
                  <a:pt x="147511" y="543927"/>
                  <a:pt x="109506" y="546404"/>
                  <a:pt x="71597" y="545261"/>
                </a:cubicBezTo>
                <a:cubicBezTo>
                  <a:pt x="23686" y="543832"/>
                  <a:pt x="1207" y="522972"/>
                  <a:pt x="826" y="475919"/>
                </a:cubicBezTo>
                <a:cubicBezTo>
                  <a:pt x="-222" y="341616"/>
                  <a:pt x="-222" y="207314"/>
                  <a:pt x="540" y="72916"/>
                </a:cubicBezTo>
                <a:cubicBezTo>
                  <a:pt x="826" y="25005"/>
                  <a:pt x="25686" y="1574"/>
                  <a:pt x="73882" y="621"/>
                </a:cubicBezTo>
                <a:cubicBezTo>
                  <a:pt x="114935" y="-141"/>
                  <a:pt x="156083" y="1193"/>
                  <a:pt x="197136" y="50"/>
                </a:cubicBezTo>
                <a:cubicBezTo>
                  <a:pt x="237998" y="-1093"/>
                  <a:pt x="262573" y="17480"/>
                  <a:pt x="272193" y="56819"/>
                </a:cubicBezTo>
                <a:close/>
              </a:path>
            </a:pathLst>
          </a:custGeom>
          <a:solidFill>
            <a:srgbClr val="060707"/>
          </a:solidFill>
          <a:ln w="9525" cap="flat">
            <a:noFill/>
            <a:prstDash val="solid"/>
            <a:miter/>
          </a:ln>
        </p:spPr>
        <p:txBody>
          <a:bodyPr rtlCol="0" anchor="ctr"/>
          <a:lstStyle/>
          <a:p>
            <a:endParaRPr lang="LID4096"/>
          </a:p>
        </p:txBody>
      </p:sp>
      <p:grpSp>
        <p:nvGrpSpPr>
          <p:cNvPr id="63" name="Grupo 62">
            <a:extLst>
              <a:ext uri="{FF2B5EF4-FFF2-40B4-BE49-F238E27FC236}">
                <a16:creationId xmlns:a16="http://schemas.microsoft.com/office/drawing/2014/main" id="{8F82627C-D826-42F5-B2C6-1D1EA1AF02FD}"/>
              </a:ext>
            </a:extLst>
          </p:cNvPr>
          <p:cNvGrpSpPr/>
          <p:nvPr/>
        </p:nvGrpSpPr>
        <p:grpSpPr>
          <a:xfrm>
            <a:off x="9172533" y="417182"/>
            <a:ext cx="1912332" cy="1914213"/>
            <a:chOff x="9257358" y="1036776"/>
            <a:chExt cx="1912332" cy="1914213"/>
          </a:xfrm>
          <a:solidFill>
            <a:srgbClr val="00B0F0"/>
          </a:solidFill>
        </p:grpSpPr>
        <p:sp>
          <p:nvSpPr>
            <p:cNvPr id="16" name="Forma libre: forma 15">
              <a:extLst>
                <a:ext uri="{FF2B5EF4-FFF2-40B4-BE49-F238E27FC236}">
                  <a16:creationId xmlns:a16="http://schemas.microsoft.com/office/drawing/2014/main" id="{359E656B-72D7-45A3-B259-4579C7A57F78}"/>
                </a:ext>
              </a:extLst>
            </p:cNvPr>
            <p:cNvSpPr/>
            <p:nvPr/>
          </p:nvSpPr>
          <p:spPr>
            <a:xfrm>
              <a:off x="9804375" y="1787918"/>
              <a:ext cx="819886" cy="1163071"/>
            </a:xfrm>
            <a:custGeom>
              <a:avLst/>
              <a:gdLst>
                <a:gd name="connsiteX0" fmla="*/ 514 w 819886"/>
                <a:gd name="connsiteY0" fmla="*/ 189314 h 1163071"/>
                <a:gd name="connsiteX1" fmla="*/ 157772 w 819886"/>
                <a:gd name="connsiteY1" fmla="*/ 170455 h 1163071"/>
                <a:gd name="connsiteX2" fmla="*/ 188919 w 819886"/>
                <a:gd name="connsiteY2" fmla="*/ 175408 h 1163071"/>
                <a:gd name="connsiteX3" fmla="*/ 343033 w 819886"/>
                <a:gd name="connsiteY3" fmla="*/ 184361 h 1163071"/>
                <a:gd name="connsiteX4" fmla="*/ 386467 w 819886"/>
                <a:gd name="connsiteY4" fmla="*/ 194934 h 1163071"/>
                <a:gd name="connsiteX5" fmla="*/ 589255 w 819886"/>
                <a:gd name="connsiteY5" fmla="*/ 276087 h 1163071"/>
                <a:gd name="connsiteX6" fmla="*/ 612877 w 819886"/>
                <a:gd name="connsiteY6" fmla="*/ 240368 h 1163071"/>
                <a:gd name="connsiteX7" fmla="*/ 586683 w 819886"/>
                <a:gd name="connsiteY7" fmla="*/ 207793 h 1163071"/>
                <a:gd name="connsiteX8" fmla="*/ 502196 w 819886"/>
                <a:gd name="connsiteY8" fmla="*/ 200363 h 1163071"/>
                <a:gd name="connsiteX9" fmla="*/ 410661 w 819886"/>
                <a:gd name="connsiteY9" fmla="*/ 28056 h 1163071"/>
                <a:gd name="connsiteX10" fmla="*/ 449332 w 819886"/>
                <a:gd name="connsiteY10" fmla="*/ 624 h 1163071"/>
                <a:gd name="connsiteX11" fmla="*/ 691934 w 819886"/>
                <a:gd name="connsiteY11" fmla="*/ 1481 h 1163071"/>
                <a:gd name="connsiteX12" fmla="*/ 817855 w 819886"/>
                <a:gd name="connsiteY12" fmla="*/ 121877 h 1163071"/>
                <a:gd name="connsiteX13" fmla="*/ 802900 w 819886"/>
                <a:gd name="connsiteY13" fmla="*/ 372480 h 1163071"/>
                <a:gd name="connsiteX14" fmla="*/ 647643 w 819886"/>
                <a:gd name="connsiteY14" fmla="*/ 596318 h 1163071"/>
                <a:gd name="connsiteX15" fmla="*/ 615258 w 819886"/>
                <a:gd name="connsiteY15" fmla="*/ 656801 h 1163071"/>
                <a:gd name="connsiteX16" fmla="*/ 616496 w 819886"/>
                <a:gd name="connsiteY16" fmla="*/ 1123050 h 1163071"/>
                <a:gd name="connsiteX17" fmla="*/ 577158 w 819886"/>
                <a:gd name="connsiteY17" fmla="*/ 1163055 h 1163071"/>
                <a:gd name="connsiteX18" fmla="*/ 172822 w 819886"/>
                <a:gd name="connsiteY18" fmla="*/ 1163055 h 1163071"/>
                <a:gd name="connsiteX19" fmla="*/ 133960 w 819886"/>
                <a:gd name="connsiteY19" fmla="*/ 1123431 h 1163071"/>
                <a:gd name="connsiteX20" fmla="*/ 134531 w 819886"/>
                <a:gd name="connsiteY20" fmla="*/ 652420 h 1163071"/>
                <a:gd name="connsiteX21" fmla="*/ 120434 w 819886"/>
                <a:gd name="connsiteY21" fmla="*/ 600032 h 1163071"/>
                <a:gd name="connsiteX22" fmla="*/ 324 w 819886"/>
                <a:gd name="connsiteY22" fmla="*/ 189314 h 116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9886" h="1163071">
                  <a:moveTo>
                    <a:pt x="514" y="189314"/>
                  </a:moveTo>
                  <a:cubicBezTo>
                    <a:pt x="59284" y="214556"/>
                    <a:pt x="111766" y="211889"/>
                    <a:pt x="157772" y="170455"/>
                  </a:cubicBezTo>
                  <a:cubicBezTo>
                    <a:pt x="172250" y="157406"/>
                    <a:pt x="178822" y="167693"/>
                    <a:pt x="188919" y="175408"/>
                  </a:cubicBezTo>
                  <a:cubicBezTo>
                    <a:pt x="238068" y="213032"/>
                    <a:pt x="291598" y="217985"/>
                    <a:pt x="343033" y="184361"/>
                  </a:cubicBezTo>
                  <a:cubicBezTo>
                    <a:pt x="367132" y="168645"/>
                    <a:pt x="373799" y="178551"/>
                    <a:pt x="386467" y="194934"/>
                  </a:cubicBezTo>
                  <a:cubicBezTo>
                    <a:pt x="437902" y="261609"/>
                    <a:pt x="509245" y="278468"/>
                    <a:pt x="589255" y="276087"/>
                  </a:cubicBezTo>
                  <a:cubicBezTo>
                    <a:pt x="618687" y="275230"/>
                    <a:pt x="611638" y="256656"/>
                    <a:pt x="612877" y="240368"/>
                  </a:cubicBezTo>
                  <a:cubicBezTo>
                    <a:pt x="614305" y="221318"/>
                    <a:pt x="613448" y="206078"/>
                    <a:pt x="586683" y="207793"/>
                  </a:cubicBezTo>
                  <a:cubicBezTo>
                    <a:pt x="558394" y="209603"/>
                    <a:pt x="529819" y="210365"/>
                    <a:pt x="502196" y="200363"/>
                  </a:cubicBezTo>
                  <a:cubicBezTo>
                    <a:pt x="419519" y="170455"/>
                    <a:pt x="401326" y="100065"/>
                    <a:pt x="410661" y="28056"/>
                  </a:cubicBezTo>
                  <a:cubicBezTo>
                    <a:pt x="413233" y="8149"/>
                    <a:pt x="429616" y="529"/>
                    <a:pt x="449332" y="624"/>
                  </a:cubicBezTo>
                  <a:cubicBezTo>
                    <a:pt x="530200" y="815"/>
                    <a:pt x="611162" y="-1376"/>
                    <a:pt x="691934" y="1481"/>
                  </a:cubicBezTo>
                  <a:cubicBezTo>
                    <a:pt x="758228" y="3863"/>
                    <a:pt x="815092" y="57203"/>
                    <a:pt x="817855" y="121877"/>
                  </a:cubicBezTo>
                  <a:cubicBezTo>
                    <a:pt x="821474" y="205602"/>
                    <a:pt x="822236" y="289422"/>
                    <a:pt x="802900" y="372480"/>
                  </a:cubicBezTo>
                  <a:cubicBezTo>
                    <a:pt x="780612" y="468492"/>
                    <a:pt x="730320" y="544216"/>
                    <a:pt x="647643" y="596318"/>
                  </a:cubicBezTo>
                  <a:cubicBezTo>
                    <a:pt x="622497" y="612129"/>
                    <a:pt x="615067" y="628607"/>
                    <a:pt x="615258" y="656801"/>
                  </a:cubicBezTo>
                  <a:cubicBezTo>
                    <a:pt x="616496" y="812249"/>
                    <a:pt x="615163" y="967602"/>
                    <a:pt x="616496" y="1123050"/>
                  </a:cubicBezTo>
                  <a:cubicBezTo>
                    <a:pt x="616782" y="1153435"/>
                    <a:pt x="609543" y="1163531"/>
                    <a:pt x="577158" y="1163055"/>
                  </a:cubicBezTo>
                  <a:cubicBezTo>
                    <a:pt x="442379" y="1161055"/>
                    <a:pt x="307505" y="1161150"/>
                    <a:pt x="172822" y="1163055"/>
                  </a:cubicBezTo>
                  <a:cubicBezTo>
                    <a:pt x="141199" y="1163436"/>
                    <a:pt x="133674" y="1154197"/>
                    <a:pt x="133960" y="1123431"/>
                  </a:cubicBezTo>
                  <a:cubicBezTo>
                    <a:pt x="135484" y="966459"/>
                    <a:pt x="134626" y="809392"/>
                    <a:pt x="134531" y="652420"/>
                  </a:cubicBezTo>
                  <a:cubicBezTo>
                    <a:pt x="134531" y="633846"/>
                    <a:pt x="135388" y="616796"/>
                    <a:pt x="120434" y="600032"/>
                  </a:cubicBezTo>
                  <a:cubicBezTo>
                    <a:pt x="16802" y="483256"/>
                    <a:pt x="-2915" y="341619"/>
                    <a:pt x="324" y="189314"/>
                  </a:cubicBezTo>
                  <a:close/>
                </a:path>
              </a:pathLst>
            </a:custGeom>
            <a:grpFill/>
            <a:ln w="9525" cap="flat">
              <a:noFill/>
              <a:prstDash val="solid"/>
              <a:miter/>
            </a:ln>
          </p:spPr>
          <p:txBody>
            <a:bodyPr rtlCol="0" anchor="ctr"/>
            <a:lstStyle/>
            <a:p>
              <a:endParaRPr lang="LID4096"/>
            </a:p>
          </p:txBody>
        </p:sp>
        <p:sp>
          <p:nvSpPr>
            <p:cNvPr id="25" name="Forma libre: forma 24">
              <a:extLst>
                <a:ext uri="{FF2B5EF4-FFF2-40B4-BE49-F238E27FC236}">
                  <a16:creationId xmlns:a16="http://schemas.microsoft.com/office/drawing/2014/main" id="{8C1B3E28-5BBE-4E4D-B8BF-D65F6902E652}"/>
                </a:ext>
              </a:extLst>
            </p:cNvPr>
            <p:cNvSpPr/>
            <p:nvPr/>
          </p:nvSpPr>
          <p:spPr>
            <a:xfrm>
              <a:off x="10006913" y="1585850"/>
              <a:ext cx="140105" cy="341854"/>
            </a:xfrm>
            <a:custGeom>
              <a:avLst/>
              <a:gdLst>
                <a:gd name="connsiteX0" fmla="*/ 139733 w 140105"/>
                <a:gd name="connsiteY0" fmla="*/ 172593 h 341854"/>
                <a:gd name="connsiteX1" fmla="*/ 139447 w 140105"/>
                <a:gd name="connsiteY1" fmla="*/ 267367 h 341854"/>
                <a:gd name="connsiteX2" fmla="*/ 70105 w 140105"/>
                <a:gd name="connsiteY2" fmla="*/ 341852 h 341854"/>
                <a:gd name="connsiteX3" fmla="*/ 859 w 140105"/>
                <a:gd name="connsiteY3" fmla="*/ 266891 h 341854"/>
                <a:gd name="connsiteX4" fmla="*/ 1525 w 140105"/>
                <a:gd name="connsiteY4" fmla="*/ 67913 h 341854"/>
                <a:gd name="connsiteX5" fmla="*/ 70582 w 140105"/>
                <a:gd name="connsiteY5" fmla="*/ 0 h 341854"/>
                <a:gd name="connsiteX6" fmla="*/ 139543 w 140105"/>
                <a:gd name="connsiteY6" fmla="*/ 68390 h 341854"/>
                <a:gd name="connsiteX7" fmla="*/ 139733 w 140105"/>
                <a:gd name="connsiteY7" fmla="*/ 120491 h 341854"/>
                <a:gd name="connsiteX8" fmla="*/ 139733 w 140105"/>
                <a:gd name="connsiteY8" fmla="*/ 172593 h 34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05" h="341854">
                  <a:moveTo>
                    <a:pt x="139733" y="172593"/>
                  </a:moveTo>
                  <a:cubicBezTo>
                    <a:pt x="139733" y="204216"/>
                    <a:pt x="140590" y="235839"/>
                    <a:pt x="139447" y="267367"/>
                  </a:cubicBezTo>
                  <a:cubicBezTo>
                    <a:pt x="137828" y="312420"/>
                    <a:pt x="109348" y="342138"/>
                    <a:pt x="70105" y="341852"/>
                  </a:cubicBezTo>
                  <a:cubicBezTo>
                    <a:pt x="30958" y="341567"/>
                    <a:pt x="1716" y="311849"/>
                    <a:pt x="859" y="266891"/>
                  </a:cubicBezTo>
                  <a:cubicBezTo>
                    <a:pt x="-380" y="200597"/>
                    <a:pt x="-380" y="134207"/>
                    <a:pt x="1525" y="67913"/>
                  </a:cubicBezTo>
                  <a:cubicBezTo>
                    <a:pt x="2764" y="25146"/>
                    <a:pt x="30386" y="95"/>
                    <a:pt x="70582" y="0"/>
                  </a:cubicBezTo>
                  <a:cubicBezTo>
                    <a:pt x="109729" y="0"/>
                    <a:pt x="136780" y="26289"/>
                    <a:pt x="139543" y="68390"/>
                  </a:cubicBezTo>
                  <a:cubicBezTo>
                    <a:pt x="140686" y="85725"/>
                    <a:pt x="139733" y="103156"/>
                    <a:pt x="139733" y="120491"/>
                  </a:cubicBezTo>
                  <a:cubicBezTo>
                    <a:pt x="139733" y="137827"/>
                    <a:pt x="139733" y="155258"/>
                    <a:pt x="139733" y="172593"/>
                  </a:cubicBezTo>
                  <a:close/>
                </a:path>
              </a:pathLst>
            </a:custGeom>
            <a:grpFill/>
            <a:ln w="9525" cap="flat">
              <a:noFill/>
              <a:prstDash val="solid"/>
              <a:miter/>
            </a:ln>
          </p:spPr>
          <p:txBody>
            <a:bodyPr rtlCol="0" anchor="ctr"/>
            <a:lstStyle/>
            <a:p>
              <a:endParaRPr lang="LID4096"/>
            </a:p>
          </p:txBody>
        </p:sp>
        <p:sp>
          <p:nvSpPr>
            <p:cNvPr id="26" name="Forma libre: forma 25">
              <a:extLst>
                <a:ext uri="{FF2B5EF4-FFF2-40B4-BE49-F238E27FC236}">
                  <a16:creationId xmlns:a16="http://schemas.microsoft.com/office/drawing/2014/main" id="{142F54F1-A302-46AB-AEC4-E217B13C1635}"/>
                </a:ext>
              </a:extLst>
            </p:cNvPr>
            <p:cNvSpPr/>
            <p:nvPr/>
          </p:nvSpPr>
          <p:spPr>
            <a:xfrm>
              <a:off x="9803369" y="1654420"/>
              <a:ext cx="136813" cy="272677"/>
            </a:xfrm>
            <a:custGeom>
              <a:avLst/>
              <a:gdLst>
                <a:gd name="connsiteX0" fmla="*/ 136490 w 136813"/>
                <a:gd name="connsiteY0" fmla="*/ 134979 h 272677"/>
                <a:gd name="connsiteX1" fmla="*/ 136490 w 136813"/>
                <a:gd name="connsiteY1" fmla="*/ 206131 h 272677"/>
                <a:gd name="connsiteX2" fmla="*/ 70863 w 136813"/>
                <a:gd name="connsiteY2" fmla="*/ 272425 h 272677"/>
                <a:gd name="connsiteX3" fmla="*/ 1711 w 136813"/>
                <a:gd name="connsiteY3" fmla="*/ 209751 h 272677"/>
                <a:gd name="connsiteX4" fmla="*/ 1807 w 136813"/>
                <a:gd name="connsiteY4" fmla="*/ 62875 h 272677"/>
                <a:gd name="connsiteX5" fmla="*/ 69625 w 136813"/>
                <a:gd name="connsiteY5" fmla="*/ 10 h 272677"/>
                <a:gd name="connsiteX6" fmla="*/ 136204 w 136813"/>
                <a:gd name="connsiteY6" fmla="*/ 63923 h 272677"/>
                <a:gd name="connsiteX7" fmla="*/ 136490 w 136813"/>
                <a:gd name="connsiteY7" fmla="*/ 134979 h 27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813" h="272677">
                  <a:moveTo>
                    <a:pt x="136490" y="134979"/>
                  </a:moveTo>
                  <a:cubicBezTo>
                    <a:pt x="136490" y="158697"/>
                    <a:pt x="137062" y="182414"/>
                    <a:pt x="136490" y="206131"/>
                  </a:cubicBezTo>
                  <a:cubicBezTo>
                    <a:pt x="135442" y="248517"/>
                    <a:pt x="110106" y="268901"/>
                    <a:pt x="70863" y="272425"/>
                  </a:cubicBezTo>
                  <a:cubicBezTo>
                    <a:pt x="34763" y="275664"/>
                    <a:pt x="3235" y="247374"/>
                    <a:pt x="1711" y="209751"/>
                  </a:cubicBezTo>
                  <a:cubicBezTo>
                    <a:pt x="-194" y="160887"/>
                    <a:pt x="-956" y="111643"/>
                    <a:pt x="1807" y="62875"/>
                  </a:cubicBezTo>
                  <a:cubicBezTo>
                    <a:pt x="4093" y="22870"/>
                    <a:pt x="27905" y="-561"/>
                    <a:pt x="69625" y="10"/>
                  </a:cubicBezTo>
                  <a:cubicBezTo>
                    <a:pt x="110963" y="486"/>
                    <a:pt x="133918" y="22489"/>
                    <a:pt x="136204" y="63923"/>
                  </a:cubicBezTo>
                  <a:cubicBezTo>
                    <a:pt x="137443" y="87545"/>
                    <a:pt x="136395" y="111357"/>
                    <a:pt x="136490" y="134979"/>
                  </a:cubicBezTo>
                  <a:close/>
                </a:path>
              </a:pathLst>
            </a:custGeom>
            <a:grpFill/>
            <a:ln w="9525" cap="flat">
              <a:noFill/>
              <a:prstDash val="solid"/>
              <a:miter/>
            </a:ln>
          </p:spPr>
          <p:txBody>
            <a:bodyPr rtlCol="0" anchor="ctr"/>
            <a:lstStyle/>
            <a:p>
              <a:endParaRPr lang="LID4096"/>
            </a:p>
          </p:txBody>
        </p:sp>
        <p:sp>
          <p:nvSpPr>
            <p:cNvPr id="27" name="Forma libre: forma 26">
              <a:extLst>
                <a:ext uri="{FF2B5EF4-FFF2-40B4-BE49-F238E27FC236}">
                  <a16:creationId xmlns:a16="http://schemas.microsoft.com/office/drawing/2014/main" id="{2D0E5B88-AC94-4557-8FAB-0FE978A24570}"/>
                </a:ext>
              </a:extLst>
            </p:cNvPr>
            <p:cNvSpPr/>
            <p:nvPr/>
          </p:nvSpPr>
          <p:spPr>
            <a:xfrm>
              <a:off x="10416427" y="1517482"/>
              <a:ext cx="140651" cy="204186"/>
            </a:xfrm>
            <a:custGeom>
              <a:avLst/>
              <a:gdLst>
                <a:gd name="connsiteX0" fmla="*/ 140651 w 140651"/>
                <a:gd name="connsiteY0" fmla="*/ 104563 h 204186"/>
                <a:gd name="connsiteX1" fmla="*/ 137508 w 140651"/>
                <a:gd name="connsiteY1" fmla="*/ 151712 h 204186"/>
                <a:gd name="connsiteX2" fmla="*/ 67785 w 140651"/>
                <a:gd name="connsiteY2" fmla="*/ 204099 h 204186"/>
                <a:gd name="connsiteX3" fmla="*/ 3111 w 140651"/>
                <a:gd name="connsiteY3" fmla="*/ 146568 h 204186"/>
                <a:gd name="connsiteX4" fmla="*/ 2253 w 140651"/>
                <a:gd name="connsiteY4" fmla="*/ 61320 h 204186"/>
                <a:gd name="connsiteX5" fmla="*/ 73119 w 140651"/>
                <a:gd name="connsiteY5" fmla="*/ 74 h 204186"/>
                <a:gd name="connsiteX6" fmla="*/ 139509 w 140651"/>
                <a:gd name="connsiteY6" fmla="*/ 66558 h 204186"/>
                <a:gd name="connsiteX7" fmla="*/ 139699 w 140651"/>
                <a:gd name="connsiteY7" fmla="*/ 104563 h 204186"/>
                <a:gd name="connsiteX8" fmla="*/ 140651 w 140651"/>
                <a:gd name="connsiteY8" fmla="*/ 104563 h 20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651" h="204186">
                  <a:moveTo>
                    <a:pt x="140651" y="104563"/>
                  </a:moveTo>
                  <a:cubicBezTo>
                    <a:pt x="139794" y="120375"/>
                    <a:pt x="142080" y="137139"/>
                    <a:pt x="137508" y="151712"/>
                  </a:cubicBezTo>
                  <a:cubicBezTo>
                    <a:pt x="127221" y="184764"/>
                    <a:pt x="105409" y="205719"/>
                    <a:pt x="67785" y="204099"/>
                  </a:cubicBezTo>
                  <a:cubicBezTo>
                    <a:pt x="30543" y="202480"/>
                    <a:pt x="8254" y="181335"/>
                    <a:pt x="3111" y="146568"/>
                  </a:cubicBezTo>
                  <a:cubicBezTo>
                    <a:pt x="-1080" y="118660"/>
                    <a:pt x="-699" y="89514"/>
                    <a:pt x="2253" y="61320"/>
                  </a:cubicBezTo>
                  <a:cubicBezTo>
                    <a:pt x="6540" y="20648"/>
                    <a:pt x="32447" y="-1450"/>
                    <a:pt x="73119" y="74"/>
                  </a:cubicBezTo>
                  <a:cubicBezTo>
                    <a:pt x="113791" y="1598"/>
                    <a:pt x="135889" y="26172"/>
                    <a:pt x="139509" y="66558"/>
                  </a:cubicBezTo>
                  <a:cubicBezTo>
                    <a:pt x="140651" y="79131"/>
                    <a:pt x="139699" y="91895"/>
                    <a:pt x="139699" y="104563"/>
                  </a:cubicBezTo>
                  <a:lnTo>
                    <a:pt x="140651" y="104563"/>
                  </a:lnTo>
                  <a:close/>
                </a:path>
              </a:pathLst>
            </a:custGeom>
            <a:grpFill/>
            <a:ln w="9525" cap="flat">
              <a:noFill/>
              <a:prstDash val="solid"/>
              <a:miter/>
            </a:ln>
          </p:spPr>
          <p:txBody>
            <a:bodyPr rtlCol="0" anchor="ctr"/>
            <a:lstStyle/>
            <a:p>
              <a:endParaRPr lang="LID4096"/>
            </a:p>
          </p:txBody>
        </p:sp>
        <p:sp>
          <p:nvSpPr>
            <p:cNvPr id="28" name="Forma libre: forma 27">
              <a:extLst>
                <a:ext uri="{FF2B5EF4-FFF2-40B4-BE49-F238E27FC236}">
                  <a16:creationId xmlns:a16="http://schemas.microsoft.com/office/drawing/2014/main" id="{78B94871-D6A8-4410-85CC-D4BD4CF01804}"/>
                </a:ext>
              </a:extLst>
            </p:cNvPr>
            <p:cNvSpPr/>
            <p:nvPr/>
          </p:nvSpPr>
          <p:spPr>
            <a:xfrm>
              <a:off x="10212666" y="1516290"/>
              <a:ext cx="136884" cy="205057"/>
            </a:xfrm>
            <a:custGeom>
              <a:avLst/>
              <a:gdLst>
                <a:gd name="connsiteX0" fmla="*/ 136006 w 136884"/>
                <a:gd name="connsiteY0" fmla="*/ 105755 h 205057"/>
                <a:gd name="connsiteX1" fmla="*/ 135720 w 136884"/>
                <a:gd name="connsiteY1" fmla="*/ 148427 h 205057"/>
                <a:gd name="connsiteX2" fmla="*/ 71331 w 136884"/>
                <a:gd name="connsiteY2" fmla="*/ 205006 h 205057"/>
                <a:gd name="connsiteX3" fmla="*/ 2180 w 136884"/>
                <a:gd name="connsiteY3" fmla="*/ 147761 h 205057"/>
                <a:gd name="connsiteX4" fmla="*/ 1418 w 136884"/>
                <a:gd name="connsiteY4" fmla="*/ 71942 h 205057"/>
                <a:gd name="connsiteX5" fmla="*/ 66950 w 136884"/>
                <a:gd name="connsiteY5" fmla="*/ 28 h 205057"/>
                <a:gd name="connsiteX6" fmla="*/ 136673 w 136884"/>
                <a:gd name="connsiteY6" fmla="*/ 72513 h 205057"/>
                <a:gd name="connsiteX7" fmla="*/ 136673 w 136884"/>
                <a:gd name="connsiteY7" fmla="*/ 105755 h 205057"/>
                <a:gd name="connsiteX8" fmla="*/ 136006 w 136884"/>
                <a:gd name="connsiteY8" fmla="*/ 105755 h 20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84" h="205057">
                  <a:moveTo>
                    <a:pt x="136006" y="105755"/>
                  </a:moveTo>
                  <a:cubicBezTo>
                    <a:pt x="136006" y="119948"/>
                    <a:pt x="137625" y="134426"/>
                    <a:pt x="135720" y="148427"/>
                  </a:cubicBezTo>
                  <a:cubicBezTo>
                    <a:pt x="130577" y="185099"/>
                    <a:pt x="107621" y="203863"/>
                    <a:pt x="71331" y="205006"/>
                  </a:cubicBezTo>
                  <a:cubicBezTo>
                    <a:pt x="32279" y="206244"/>
                    <a:pt x="8085" y="185194"/>
                    <a:pt x="2180" y="147761"/>
                  </a:cubicBezTo>
                  <a:cubicBezTo>
                    <a:pt x="-1726" y="123091"/>
                    <a:pt x="656" y="97183"/>
                    <a:pt x="1418" y="71942"/>
                  </a:cubicBezTo>
                  <a:cubicBezTo>
                    <a:pt x="2656" y="29079"/>
                    <a:pt x="28659" y="980"/>
                    <a:pt x="66950" y="28"/>
                  </a:cubicBezTo>
                  <a:cubicBezTo>
                    <a:pt x="107240" y="-1020"/>
                    <a:pt x="134768" y="27460"/>
                    <a:pt x="136673" y="72513"/>
                  </a:cubicBezTo>
                  <a:cubicBezTo>
                    <a:pt x="137149" y="83562"/>
                    <a:pt x="136673" y="94706"/>
                    <a:pt x="136673" y="105755"/>
                  </a:cubicBezTo>
                  <a:cubicBezTo>
                    <a:pt x="136482" y="105755"/>
                    <a:pt x="136196" y="105755"/>
                    <a:pt x="136006" y="105755"/>
                  </a:cubicBezTo>
                  <a:close/>
                </a:path>
              </a:pathLst>
            </a:custGeom>
            <a:grpFill/>
            <a:ln w="9525" cap="flat">
              <a:noFill/>
              <a:prstDash val="solid"/>
              <a:miter/>
            </a:ln>
          </p:spPr>
          <p:txBody>
            <a:bodyPr rtlCol="0" anchor="ctr"/>
            <a:lstStyle/>
            <a:p>
              <a:endParaRPr lang="LID4096"/>
            </a:p>
          </p:txBody>
        </p:sp>
        <p:sp>
          <p:nvSpPr>
            <p:cNvPr id="29" name="Forma libre: forma 28">
              <a:extLst>
                <a:ext uri="{FF2B5EF4-FFF2-40B4-BE49-F238E27FC236}">
                  <a16:creationId xmlns:a16="http://schemas.microsoft.com/office/drawing/2014/main" id="{7CC4D582-490E-4CBC-B0E2-C357A1B35636}"/>
                </a:ext>
              </a:extLst>
            </p:cNvPr>
            <p:cNvSpPr/>
            <p:nvPr/>
          </p:nvSpPr>
          <p:spPr>
            <a:xfrm>
              <a:off x="10161349" y="1036776"/>
              <a:ext cx="104547" cy="209695"/>
            </a:xfrm>
            <a:custGeom>
              <a:avLst/>
              <a:gdLst>
                <a:gd name="connsiteX0" fmla="*/ 102932 w 104547"/>
                <a:gd name="connsiteY0" fmla="*/ 106638 h 209695"/>
                <a:gd name="connsiteX1" fmla="*/ 103313 w 104547"/>
                <a:gd name="connsiteY1" fmla="*/ 153977 h 209695"/>
                <a:gd name="connsiteX2" fmla="*/ 48068 w 104547"/>
                <a:gd name="connsiteY2" fmla="*/ 209603 h 209695"/>
                <a:gd name="connsiteX3" fmla="*/ 347 w 104547"/>
                <a:gd name="connsiteY3" fmla="*/ 159692 h 209695"/>
                <a:gd name="connsiteX4" fmla="*/ 347 w 104547"/>
                <a:gd name="connsiteY4" fmla="*/ 46154 h 209695"/>
                <a:gd name="connsiteX5" fmla="*/ 56640 w 104547"/>
                <a:gd name="connsiteY5" fmla="*/ 53 h 209695"/>
                <a:gd name="connsiteX6" fmla="*/ 103503 w 104547"/>
                <a:gd name="connsiteY6" fmla="*/ 45011 h 209695"/>
                <a:gd name="connsiteX7" fmla="*/ 103122 w 104547"/>
                <a:gd name="connsiteY7" fmla="*/ 106543 h 209695"/>
                <a:gd name="connsiteX8" fmla="*/ 102932 w 104547"/>
                <a:gd name="connsiteY8" fmla="*/ 106543 h 20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547" h="209695">
                  <a:moveTo>
                    <a:pt x="102932" y="106638"/>
                  </a:moveTo>
                  <a:cubicBezTo>
                    <a:pt x="102932" y="122450"/>
                    <a:pt x="101122" y="138452"/>
                    <a:pt x="103313" y="153977"/>
                  </a:cubicBezTo>
                  <a:cubicBezTo>
                    <a:pt x="109599" y="197983"/>
                    <a:pt x="91978" y="210937"/>
                    <a:pt x="48068" y="209603"/>
                  </a:cubicBezTo>
                  <a:cubicBezTo>
                    <a:pt x="10063" y="208365"/>
                    <a:pt x="-2320" y="196649"/>
                    <a:pt x="347" y="159692"/>
                  </a:cubicBezTo>
                  <a:cubicBezTo>
                    <a:pt x="3110" y="121973"/>
                    <a:pt x="3491" y="83778"/>
                    <a:pt x="347" y="46154"/>
                  </a:cubicBezTo>
                  <a:cubicBezTo>
                    <a:pt x="-3367" y="53"/>
                    <a:pt x="23493" y="911"/>
                    <a:pt x="56640" y="53"/>
                  </a:cubicBezTo>
                  <a:cubicBezTo>
                    <a:pt x="90835" y="-804"/>
                    <a:pt x="107313" y="8435"/>
                    <a:pt x="103503" y="45011"/>
                  </a:cubicBezTo>
                  <a:cubicBezTo>
                    <a:pt x="101408" y="65300"/>
                    <a:pt x="103122" y="86064"/>
                    <a:pt x="103122" y="106543"/>
                  </a:cubicBezTo>
                  <a:cubicBezTo>
                    <a:pt x="103122" y="106543"/>
                    <a:pt x="103027" y="106543"/>
                    <a:pt x="102932" y="106543"/>
                  </a:cubicBezTo>
                  <a:close/>
                </a:path>
              </a:pathLst>
            </a:custGeom>
            <a:grpFill/>
            <a:ln w="9525" cap="flat">
              <a:noFill/>
              <a:prstDash val="solid"/>
              <a:miter/>
            </a:ln>
          </p:spPr>
          <p:txBody>
            <a:bodyPr rtlCol="0" anchor="ctr"/>
            <a:lstStyle/>
            <a:p>
              <a:endParaRPr lang="LID4096"/>
            </a:p>
          </p:txBody>
        </p:sp>
        <p:sp>
          <p:nvSpPr>
            <p:cNvPr id="30" name="Forma libre: forma 29">
              <a:extLst>
                <a:ext uri="{FF2B5EF4-FFF2-40B4-BE49-F238E27FC236}">
                  <a16:creationId xmlns:a16="http://schemas.microsoft.com/office/drawing/2014/main" id="{0DA13191-D7D9-4FB8-A45F-2376D8A1178F}"/>
                </a:ext>
              </a:extLst>
            </p:cNvPr>
            <p:cNvSpPr/>
            <p:nvPr/>
          </p:nvSpPr>
          <p:spPr>
            <a:xfrm>
              <a:off x="9368224" y="2331395"/>
              <a:ext cx="213209" cy="178078"/>
            </a:xfrm>
            <a:custGeom>
              <a:avLst/>
              <a:gdLst>
                <a:gd name="connsiteX0" fmla="*/ 213209 w 213209"/>
                <a:gd name="connsiteY0" fmla="*/ 72843 h 178078"/>
                <a:gd name="connsiteX1" fmla="*/ 193207 w 213209"/>
                <a:gd name="connsiteY1" fmla="*/ 100656 h 178078"/>
                <a:gd name="connsiteX2" fmla="*/ 74525 w 213209"/>
                <a:gd name="connsiteY2" fmla="*/ 169713 h 178078"/>
                <a:gd name="connsiteX3" fmla="*/ 18328 w 213209"/>
                <a:gd name="connsiteY3" fmla="*/ 143519 h 178078"/>
                <a:gd name="connsiteX4" fmla="*/ 22042 w 213209"/>
                <a:gd name="connsiteY4" fmla="*/ 77701 h 178078"/>
                <a:gd name="connsiteX5" fmla="*/ 125198 w 213209"/>
                <a:gd name="connsiteY5" fmla="*/ 19789 h 178078"/>
                <a:gd name="connsiteX6" fmla="*/ 174823 w 213209"/>
                <a:gd name="connsiteY6" fmla="*/ 7216 h 178078"/>
                <a:gd name="connsiteX7" fmla="*/ 213209 w 213209"/>
                <a:gd name="connsiteY7" fmla="*/ 72843 h 17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209" h="178078">
                  <a:moveTo>
                    <a:pt x="213209" y="72843"/>
                  </a:moveTo>
                  <a:cubicBezTo>
                    <a:pt x="212257" y="89131"/>
                    <a:pt x="203017" y="95037"/>
                    <a:pt x="193207" y="100656"/>
                  </a:cubicBezTo>
                  <a:cubicBezTo>
                    <a:pt x="153487" y="123516"/>
                    <a:pt x="113101" y="145138"/>
                    <a:pt x="74525" y="169713"/>
                  </a:cubicBezTo>
                  <a:cubicBezTo>
                    <a:pt x="39759" y="191906"/>
                    <a:pt x="30424" y="165331"/>
                    <a:pt x="18328" y="143519"/>
                  </a:cubicBezTo>
                  <a:cubicBezTo>
                    <a:pt x="5850" y="121230"/>
                    <a:pt x="-17582" y="98370"/>
                    <a:pt x="22042" y="77701"/>
                  </a:cubicBezTo>
                  <a:cubicBezTo>
                    <a:pt x="56999" y="59413"/>
                    <a:pt x="90146" y="37887"/>
                    <a:pt x="125198" y="19789"/>
                  </a:cubicBezTo>
                  <a:cubicBezTo>
                    <a:pt x="140343" y="11979"/>
                    <a:pt x="155583" y="-11834"/>
                    <a:pt x="174823" y="7216"/>
                  </a:cubicBezTo>
                  <a:cubicBezTo>
                    <a:pt x="193588" y="25790"/>
                    <a:pt x="205399" y="50460"/>
                    <a:pt x="213209" y="72843"/>
                  </a:cubicBezTo>
                  <a:close/>
                </a:path>
              </a:pathLst>
            </a:custGeom>
            <a:grpFill/>
            <a:ln w="9525"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EF96DA0D-CEAF-4885-AF6A-E0FD3552D4A2}"/>
                </a:ext>
              </a:extLst>
            </p:cNvPr>
            <p:cNvSpPr/>
            <p:nvPr/>
          </p:nvSpPr>
          <p:spPr>
            <a:xfrm>
              <a:off x="10845367" y="2333565"/>
              <a:ext cx="214822" cy="176982"/>
            </a:xfrm>
            <a:custGeom>
              <a:avLst/>
              <a:gdLst>
                <a:gd name="connsiteX0" fmla="*/ 214822 w 214822"/>
                <a:gd name="connsiteY0" fmla="*/ 105058 h 176982"/>
                <a:gd name="connsiteX1" fmla="*/ 174912 w 214822"/>
                <a:gd name="connsiteY1" fmla="*/ 170781 h 176982"/>
                <a:gd name="connsiteX2" fmla="*/ 128526 w 214822"/>
                <a:gd name="connsiteY2" fmla="*/ 160113 h 176982"/>
                <a:gd name="connsiteX3" fmla="*/ 21465 w 214822"/>
                <a:gd name="connsiteY3" fmla="*/ 99344 h 176982"/>
                <a:gd name="connsiteX4" fmla="*/ 21846 w 214822"/>
                <a:gd name="connsiteY4" fmla="*/ 29240 h 176982"/>
                <a:gd name="connsiteX5" fmla="*/ 75948 w 214822"/>
                <a:gd name="connsiteY5" fmla="*/ 8666 h 176982"/>
                <a:gd name="connsiteX6" fmla="*/ 190343 w 214822"/>
                <a:gd name="connsiteY6" fmla="*/ 75626 h 176982"/>
                <a:gd name="connsiteX7" fmla="*/ 214822 w 214822"/>
                <a:gd name="connsiteY7" fmla="*/ 105058 h 17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822" h="176982">
                  <a:moveTo>
                    <a:pt x="214822" y="105058"/>
                  </a:moveTo>
                  <a:cubicBezTo>
                    <a:pt x="204249" y="126775"/>
                    <a:pt x="194820" y="152683"/>
                    <a:pt x="174912" y="170781"/>
                  </a:cubicBezTo>
                  <a:cubicBezTo>
                    <a:pt x="157386" y="186783"/>
                    <a:pt x="142623" y="167638"/>
                    <a:pt x="128526" y="160113"/>
                  </a:cubicBezTo>
                  <a:cubicBezTo>
                    <a:pt x="92331" y="140682"/>
                    <a:pt x="57374" y="119155"/>
                    <a:pt x="21465" y="99344"/>
                  </a:cubicBezTo>
                  <a:cubicBezTo>
                    <a:pt x="-21874" y="75436"/>
                    <a:pt x="12225" y="52004"/>
                    <a:pt x="21846" y="29240"/>
                  </a:cubicBezTo>
                  <a:cubicBezTo>
                    <a:pt x="32228" y="4855"/>
                    <a:pt x="46134" y="-10575"/>
                    <a:pt x="75948" y="8666"/>
                  </a:cubicBezTo>
                  <a:cubicBezTo>
                    <a:pt x="113000" y="32573"/>
                    <a:pt x="152243" y="53147"/>
                    <a:pt x="190343" y="75626"/>
                  </a:cubicBezTo>
                  <a:cubicBezTo>
                    <a:pt x="201011" y="81913"/>
                    <a:pt x="213679" y="86866"/>
                    <a:pt x="214822" y="105058"/>
                  </a:cubicBezTo>
                  <a:close/>
                </a:path>
              </a:pathLst>
            </a:custGeom>
            <a:grpFill/>
            <a:ln w="9525" cap="flat">
              <a:noFill/>
              <a:prstDash val="solid"/>
              <a:miter/>
            </a:ln>
          </p:spPr>
          <p:txBody>
            <a:bodyPr rtlCol="0" anchor="ctr"/>
            <a:lstStyle/>
            <a:p>
              <a:endParaRPr lang="LID4096"/>
            </a:p>
          </p:txBody>
        </p:sp>
        <p:sp>
          <p:nvSpPr>
            <p:cNvPr id="33" name="Forma libre: forma 32">
              <a:extLst>
                <a:ext uri="{FF2B5EF4-FFF2-40B4-BE49-F238E27FC236}">
                  <a16:creationId xmlns:a16="http://schemas.microsoft.com/office/drawing/2014/main" id="{F7BA875F-BEAF-49FE-844A-DE6008F539C6}"/>
                </a:ext>
              </a:extLst>
            </p:cNvPr>
            <p:cNvSpPr/>
            <p:nvPr/>
          </p:nvSpPr>
          <p:spPr>
            <a:xfrm>
              <a:off x="9366766" y="1478980"/>
              <a:ext cx="215541" cy="177491"/>
            </a:xfrm>
            <a:custGeom>
              <a:avLst/>
              <a:gdLst>
                <a:gd name="connsiteX0" fmla="*/ 60933 w 215541"/>
                <a:gd name="connsiteY0" fmla="*/ 95 h 177491"/>
                <a:gd name="connsiteX1" fmla="*/ 208380 w 215541"/>
                <a:gd name="connsiteY1" fmla="*/ 93917 h 177491"/>
                <a:gd name="connsiteX2" fmla="*/ 181329 w 215541"/>
                <a:gd name="connsiteY2" fmla="*/ 166497 h 177491"/>
                <a:gd name="connsiteX3" fmla="*/ 140658 w 215541"/>
                <a:gd name="connsiteY3" fmla="*/ 167735 h 177491"/>
                <a:gd name="connsiteX4" fmla="*/ 22262 w 215541"/>
                <a:gd name="connsiteY4" fmla="*/ 99441 h 177491"/>
                <a:gd name="connsiteX5" fmla="*/ 4450 w 215541"/>
                <a:gd name="connsiteY5" fmla="*/ 63055 h 177491"/>
                <a:gd name="connsiteX6" fmla="*/ 60933 w 215541"/>
                <a:gd name="connsiteY6" fmla="*/ 0 h 1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541" h="177491">
                  <a:moveTo>
                    <a:pt x="60933" y="95"/>
                  </a:moveTo>
                  <a:cubicBezTo>
                    <a:pt x="109130" y="29623"/>
                    <a:pt x="164565" y="55150"/>
                    <a:pt x="208380" y="93917"/>
                  </a:cubicBezTo>
                  <a:cubicBezTo>
                    <a:pt x="231145" y="114014"/>
                    <a:pt x="193426" y="142875"/>
                    <a:pt x="181329" y="166497"/>
                  </a:cubicBezTo>
                  <a:cubicBezTo>
                    <a:pt x="171614" y="185452"/>
                    <a:pt x="154564" y="175832"/>
                    <a:pt x="140658" y="167735"/>
                  </a:cubicBezTo>
                  <a:cubicBezTo>
                    <a:pt x="101129" y="145066"/>
                    <a:pt x="61600" y="122301"/>
                    <a:pt x="22262" y="99441"/>
                  </a:cubicBezTo>
                  <a:cubicBezTo>
                    <a:pt x="8260" y="91345"/>
                    <a:pt x="-8028" y="81344"/>
                    <a:pt x="4450" y="63055"/>
                  </a:cubicBezTo>
                  <a:cubicBezTo>
                    <a:pt x="19309" y="41243"/>
                    <a:pt x="21595" y="7715"/>
                    <a:pt x="60933" y="0"/>
                  </a:cubicBezTo>
                  <a:close/>
                </a:path>
              </a:pathLst>
            </a:custGeom>
            <a:grpFill/>
            <a:ln w="9525" cap="flat">
              <a:noFill/>
              <a:prstDash val="solid"/>
              <a:miter/>
            </a:ln>
          </p:spPr>
          <p:txBody>
            <a:bodyPr rtlCol="0" anchor="ctr"/>
            <a:lstStyle/>
            <a:p>
              <a:endParaRPr lang="LID4096"/>
            </a:p>
          </p:txBody>
        </p:sp>
        <p:sp>
          <p:nvSpPr>
            <p:cNvPr id="34" name="Forma libre: forma 33">
              <a:extLst>
                <a:ext uri="{FF2B5EF4-FFF2-40B4-BE49-F238E27FC236}">
                  <a16:creationId xmlns:a16="http://schemas.microsoft.com/office/drawing/2014/main" id="{A9490A81-7230-48C0-A762-42EF32E0D1E0}"/>
                </a:ext>
              </a:extLst>
            </p:cNvPr>
            <p:cNvSpPr/>
            <p:nvPr/>
          </p:nvSpPr>
          <p:spPr>
            <a:xfrm>
              <a:off x="9700079" y="1150429"/>
              <a:ext cx="175391" cy="211992"/>
            </a:xfrm>
            <a:custGeom>
              <a:avLst/>
              <a:gdLst>
                <a:gd name="connsiteX0" fmla="*/ 175391 w 175391"/>
                <a:gd name="connsiteY0" fmla="*/ 155100 h 211992"/>
                <a:gd name="connsiteX1" fmla="*/ 116908 w 175391"/>
                <a:gd name="connsiteY1" fmla="*/ 206535 h 211992"/>
                <a:gd name="connsiteX2" fmla="*/ 75569 w 175391"/>
                <a:gd name="connsiteY2" fmla="*/ 190152 h 211992"/>
                <a:gd name="connsiteX3" fmla="*/ 8989 w 175391"/>
                <a:gd name="connsiteY3" fmla="*/ 75186 h 211992"/>
                <a:gd name="connsiteX4" fmla="*/ 40612 w 175391"/>
                <a:gd name="connsiteY4" fmla="*/ 12606 h 211992"/>
                <a:gd name="connsiteX5" fmla="*/ 101477 w 175391"/>
                <a:gd name="connsiteY5" fmla="*/ 24417 h 211992"/>
                <a:gd name="connsiteX6" fmla="*/ 175391 w 175391"/>
                <a:gd name="connsiteY6" fmla="*/ 155291 h 21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391" h="211992">
                  <a:moveTo>
                    <a:pt x="175391" y="155100"/>
                  </a:moveTo>
                  <a:cubicBezTo>
                    <a:pt x="170533" y="191295"/>
                    <a:pt x="137386" y="192248"/>
                    <a:pt x="116908" y="206535"/>
                  </a:cubicBezTo>
                  <a:cubicBezTo>
                    <a:pt x="99001" y="219013"/>
                    <a:pt x="85666" y="208631"/>
                    <a:pt x="75569" y="190152"/>
                  </a:cubicBezTo>
                  <a:cubicBezTo>
                    <a:pt x="54519" y="151195"/>
                    <a:pt x="32611" y="112619"/>
                    <a:pt x="8989" y="75186"/>
                  </a:cubicBezTo>
                  <a:cubicBezTo>
                    <a:pt x="-16538" y="34800"/>
                    <a:pt x="18133" y="27465"/>
                    <a:pt x="40612" y="12606"/>
                  </a:cubicBezTo>
                  <a:cubicBezTo>
                    <a:pt x="64806" y="-3396"/>
                    <a:pt x="84618" y="-8730"/>
                    <a:pt x="101477" y="24417"/>
                  </a:cubicBezTo>
                  <a:cubicBezTo>
                    <a:pt x="124242" y="69375"/>
                    <a:pt x="151007" y="112428"/>
                    <a:pt x="175391" y="155291"/>
                  </a:cubicBezTo>
                  <a:close/>
                </a:path>
              </a:pathLst>
            </a:custGeom>
            <a:grpFill/>
            <a:ln w="9525" cap="flat">
              <a:noFill/>
              <a:prstDash val="solid"/>
              <a:miter/>
            </a:ln>
          </p:spPr>
          <p:txBody>
            <a:bodyPr rtlCol="0" anchor="ctr"/>
            <a:lstStyle/>
            <a:p>
              <a:endParaRPr lang="LID4096"/>
            </a:p>
          </p:txBody>
        </p:sp>
        <p:sp>
          <p:nvSpPr>
            <p:cNvPr id="35" name="Forma libre: forma 34">
              <a:extLst>
                <a:ext uri="{FF2B5EF4-FFF2-40B4-BE49-F238E27FC236}">
                  <a16:creationId xmlns:a16="http://schemas.microsoft.com/office/drawing/2014/main" id="{85B94685-A965-417B-B162-004F52EF1DBE}"/>
                </a:ext>
              </a:extLst>
            </p:cNvPr>
            <p:cNvSpPr/>
            <p:nvPr/>
          </p:nvSpPr>
          <p:spPr>
            <a:xfrm>
              <a:off x="10844907" y="1481209"/>
              <a:ext cx="214097" cy="175888"/>
            </a:xfrm>
            <a:custGeom>
              <a:avLst/>
              <a:gdLst>
                <a:gd name="connsiteX0" fmla="*/ 57167 w 214097"/>
                <a:gd name="connsiteY0" fmla="*/ 175889 h 175888"/>
                <a:gd name="connsiteX1" fmla="*/ 4399 w 214097"/>
                <a:gd name="connsiteY1" fmla="*/ 112357 h 175888"/>
                <a:gd name="connsiteX2" fmla="*/ 22115 w 214097"/>
                <a:gd name="connsiteY2" fmla="*/ 76638 h 175888"/>
                <a:gd name="connsiteX3" fmla="*/ 140320 w 214097"/>
                <a:gd name="connsiteY3" fmla="*/ 7677 h 175888"/>
                <a:gd name="connsiteX4" fmla="*/ 201757 w 214097"/>
                <a:gd name="connsiteY4" fmla="*/ 42539 h 175888"/>
                <a:gd name="connsiteX5" fmla="*/ 191374 w 214097"/>
                <a:gd name="connsiteY5" fmla="*/ 99308 h 175888"/>
                <a:gd name="connsiteX6" fmla="*/ 57072 w 214097"/>
                <a:gd name="connsiteY6" fmla="*/ 175889 h 17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097" h="175888">
                  <a:moveTo>
                    <a:pt x="57167" y="175889"/>
                  </a:moveTo>
                  <a:cubicBezTo>
                    <a:pt x="22020" y="167030"/>
                    <a:pt x="18781" y="134836"/>
                    <a:pt x="4399" y="112357"/>
                  </a:cubicBezTo>
                  <a:cubicBezTo>
                    <a:pt x="-7793" y="93212"/>
                    <a:pt x="7732" y="84925"/>
                    <a:pt x="22115" y="76638"/>
                  </a:cubicBezTo>
                  <a:cubicBezTo>
                    <a:pt x="61739" y="53969"/>
                    <a:pt x="100982" y="30728"/>
                    <a:pt x="140320" y="7677"/>
                  </a:cubicBezTo>
                  <a:cubicBezTo>
                    <a:pt x="180992" y="-16135"/>
                    <a:pt x="186517" y="21107"/>
                    <a:pt x="201757" y="42539"/>
                  </a:cubicBezTo>
                  <a:cubicBezTo>
                    <a:pt x="218140" y="65494"/>
                    <a:pt x="221473" y="83496"/>
                    <a:pt x="191374" y="99308"/>
                  </a:cubicBezTo>
                  <a:cubicBezTo>
                    <a:pt x="145654" y="123406"/>
                    <a:pt x="101363" y="150457"/>
                    <a:pt x="57072" y="175889"/>
                  </a:cubicBezTo>
                  <a:close/>
                </a:path>
              </a:pathLst>
            </a:custGeom>
            <a:grpFill/>
            <a:ln w="9525" cap="flat">
              <a:noFill/>
              <a:prstDash val="solid"/>
              <a:miter/>
            </a:ln>
          </p:spPr>
          <p:txBody>
            <a:bodyPr rtlCol="0" anchor="ctr"/>
            <a:lstStyle/>
            <a:p>
              <a:endParaRPr lang="LID4096"/>
            </a:p>
          </p:txBody>
        </p:sp>
        <p:sp>
          <p:nvSpPr>
            <p:cNvPr id="36" name="Forma libre: forma 35">
              <a:extLst>
                <a:ext uri="{FF2B5EF4-FFF2-40B4-BE49-F238E27FC236}">
                  <a16:creationId xmlns:a16="http://schemas.microsoft.com/office/drawing/2014/main" id="{82648F3C-3156-4556-954B-B1D511755A12}"/>
                </a:ext>
              </a:extLst>
            </p:cNvPr>
            <p:cNvSpPr/>
            <p:nvPr/>
          </p:nvSpPr>
          <p:spPr>
            <a:xfrm>
              <a:off x="10555080" y="1148667"/>
              <a:ext cx="175449" cy="210461"/>
            </a:xfrm>
            <a:custGeom>
              <a:avLst/>
              <a:gdLst>
                <a:gd name="connsiteX0" fmla="*/ 175259 w 175449"/>
                <a:gd name="connsiteY0" fmla="*/ 53612 h 210461"/>
                <a:gd name="connsiteX1" fmla="*/ 154685 w 175449"/>
                <a:gd name="connsiteY1" fmla="*/ 90759 h 210461"/>
                <a:gd name="connsiteX2" fmla="*/ 106203 w 175449"/>
                <a:gd name="connsiteY2" fmla="*/ 177151 h 210461"/>
                <a:gd name="connsiteX3" fmla="*/ 33241 w 175449"/>
                <a:gd name="connsiteY3" fmla="*/ 197916 h 210461"/>
                <a:gd name="connsiteX4" fmla="*/ 13810 w 175449"/>
                <a:gd name="connsiteY4" fmla="*/ 124668 h 210461"/>
                <a:gd name="connsiteX5" fmla="*/ 73532 w 175449"/>
                <a:gd name="connsiteY5" fmla="*/ 23037 h 210461"/>
                <a:gd name="connsiteX6" fmla="*/ 109822 w 175449"/>
                <a:gd name="connsiteY6" fmla="*/ 3415 h 210461"/>
                <a:gd name="connsiteX7" fmla="*/ 175449 w 175449"/>
                <a:gd name="connsiteY7" fmla="*/ 53707 h 21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449" h="210461">
                  <a:moveTo>
                    <a:pt x="175259" y="53612"/>
                  </a:moveTo>
                  <a:cubicBezTo>
                    <a:pt x="168306" y="66185"/>
                    <a:pt x="161543" y="78472"/>
                    <a:pt x="154685" y="90759"/>
                  </a:cubicBezTo>
                  <a:cubicBezTo>
                    <a:pt x="138397" y="119525"/>
                    <a:pt x="120014" y="147243"/>
                    <a:pt x="106203" y="177151"/>
                  </a:cubicBezTo>
                  <a:cubicBezTo>
                    <a:pt x="88867" y="214489"/>
                    <a:pt x="69341" y="218966"/>
                    <a:pt x="33241" y="197916"/>
                  </a:cubicBezTo>
                  <a:cubicBezTo>
                    <a:pt x="-2097" y="177342"/>
                    <a:pt x="-10383" y="159435"/>
                    <a:pt x="13810" y="124668"/>
                  </a:cubicBezTo>
                  <a:cubicBezTo>
                    <a:pt x="36194" y="92569"/>
                    <a:pt x="54196" y="57231"/>
                    <a:pt x="73532" y="23037"/>
                  </a:cubicBezTo>
                  <a:cubicBezTo>
                    <a:pt x="81819" y="8273"/>
                    <a:pt x="92201" y="-6967"/>
                    <a:pt x="109822" y="3415"/>
                  </a:cubicBezTo>
                  <a:cubicBezTo>
                    <a:pt x="132968" y="17036"/>
                    <a:pt x="164496" y="21513"/>
                    <a:pt x="175449" y="53707"/>
                  </a:cubicBezTo>
                  <a:close/>
                </a:path>
              </a:pathLst>
            </a:custGeom>
            <a:grpFill/>
            <a:ln w="9525" cap="flat">
              <a:noFill/>
              <a:prstDash val="solid"/>
              <a:miter/>
            </a:ln>
          </p:spPr>
          <p:txBody>
            <a:bodyPr rtlCol="0" anchor="ctr"/>
            <a:lstStyle/>
            <a:p>
              <a:endParaRPr lang="LID4096"/>
            </a:p>
          </p:txBody>
        </p:sp>
        <p:sp>
          <p:nvSpPr>
            <p:cNvPr id="37" name="Forma libre: forma 36">
              <a:extLst>
                <a:ext uri="{FF2B5EF4-FFF2-40B4-BE49-F238E27FC236}">
                  <a16:creationId xmlns:a16="http://schemas.microsoft.com/office/drawing/2014/main" id="{3A2BC046-E832-48B3-8CD3-F4C21F6A3255}"/>
                </a:ext>
              </a:extLst>
            </p:cNvPr>
            <p:cNvSpPr/>
            <p:nvPr/>
          </p:nvSpPr>
          <p:spPr>
            <a:xfrm>
              <a:off x="9257358" y="1941527"/>
              <a:ext cx="205884" cy="104914"/>
            </a:xfrm>
            <a:custGeom>
              <a:avLst/>
              <a:gdLst>
                <a:gd name="connsiteX0" fmla="*/ 101381 w 205884"/>
                <a:gd name="connsiteY0" fmla="*/ 104380 h 104914"/>
                <a:gd name="connsiteX1" fmla="*/ 63471 w 205884"/>
                <a:gd name="connsiteY1" fmla="*/ 104380 h 104914"/>
                <a:gd name="connsiteX2" fmla="*/ 702 w 205884"/>
                <a:gd name="connsiteY2" fmla="*/ 39229 h 104914"/>
                <a:gd name="connsiteX3" fmla="*/ 39087 w 205884"/>
                <a:gd name="connsiteY3" fmla="*/ 82 h 104914"/>
                <a:gd name="connsiteX4" fmla="*/ 171675 w 205884"/>
                <a:gd name="connsiteY4" fmla="*/ 463 h 104914"/>
                <a:gd name="connsiteX5" fmla="*/ 204727 w 205884"/>
                <a:gd name="connsiteY5" fmla="*/ 57708 h 104914"/>
                <a:gd name="connsiteX6" fmla="*/ 172342 w 205884"/>
                <a:gd name="connsiteY6" fmla="*/ 104666 h 104914"/>
                <a:gd name="connsiteX7" fmla="*/ 101381 w 205884"/>
                <a:gd name="connsiteY7" fmla="*/ 104380 h 10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884" h="104914">
                  <a:moveTo>
                    <a:pt x="101381" y="104380"/>
                  </a:moveTo>
                  <a:cubicBezTo>
                    <a:pt x="88713" y="104380"/>
                    <a:pt x="76140" y="104380"/>
                    <a:pt x="63471" y="104380"/>
                  </a:cubicBezTo>
                  <a:cubicBezTo>
                    <a:pt x="-2632" y="104380"/>
                    <a:pt x="-1489" y="104380"/>
                    <a:pt x="702" y="39229"/>
                  </a:cubicBezTo>
                  <a:cubicBezTo>
                    <a:pt x="1654" y="11702"/>
                    <a:pt x="9465" y="-1157"/>
                    <a:pt x="39087" y="82"/>
                  </a:cubicBezTo>
                  <a:cubicBezTo>
                    <a:pt x="83188" y="1891"/>
                    <a:pt x="127479" y="1129"/>
                    <a:pt x="171675" y="463"/>
                  </a:cubicBezTo>
                  <a:cubicBezTo>
                    <a:pt x="217776" y="-299"/>
                    <a:pt x="203489" y="33800"/>
                    <a:pt x="204727" y="57708"/>
                  </a:cubicBezTo>
                  <a:cubicBezTo>
                    <a:pt x="205965" y="80473"/>
                    <a:pt x="211776" y="107809"/>
                    <a:pt x="172342" y="104666"/>
                  </a:cubicBezTo>
                  <a:cubicBezTo>
                    <a:pt x="148815" y="102761"/>
                    <a:pt x="125003" y="104285"/>
                    <a:pt x="101381" y="104380"/>
                  </a:cubicBezTo>
                  <a:close/>
                </a:path>
              </a:pathLst>
            </a:custGeom>
            <a:grpFill/>
            <a:ln w="9525" cap="flat">
              <a:noFill/>
              <a:prstDash val="solid"/>
              <a:miter/>
            </a:ln>
          </p:spPr>
          <p:txBody>
            <a:bodyPr rtlCol="0" anchor="ctr"/>
            <a:lstStyle/>
            <a:p>
              <a:endParaRPr lang="LID4096"/>
            </a:p>
          </p:txBody>
        </p:sp>
        <p:sp>
          <p:nvSpPr>
            <p:cNvPr id="38" name="Forma libre: forma 37">
              <a:extLst>
                <a:ext uri="{FF2B5EF4-FFF2-40B4-BE49-F238E27FC236}">
                  <a16:creationId xmlns:a16="http://schemas.microsoft.com/office/drawing/2014/main" id="{35BA9293-09B3-4E3E-9D86-9791645A4725}"/>
                </a:ext>
              </a:extLst>
            </p:cNvPr>
            <p:cNvSpPr/>
            <p:nvPr/>
          </p:nvSpPr>
          <p:spPr>
            <a:xfrm>
              <a:off x="10963879" y="1940948"/>
              <a:ext cx="205811" cy="106704"/>
            </a:xfrm>
            <a:custGeom>
              <a:avLst/>
              <a:gdLst>
                <a:gd name="connsiteX0" fmla="*/ 101168 w 205811"/>
                <a:gd name="connsiteY0" fmla="*/ 104864 h 106704"/>
                <a:gd name="connsiteX1" fmla="*/ 53829 w 205811"/>
                <a:gd name="connsiteY1" fmla="*/ 105245 h 106704"/>
                <a:gd name="connsiteX2" fmla="*/ 13 w 205811"/>
                <a:gd name="connsiteY2" fmla="*/ 49429 h 106704"/>
                <a:gd name="connsiteX3" fmla="*/ 48305 w 205811"/>
                <a:gd name="connsiteY3" fmla="*/ 280 h 106704"/>
                <a:gd name="connsiteX4" fmla="*/ 171463 w 205811"/>
                <a:gd name="connsiteY4" fmla="*/ 756 h 106704"/>
                <a:gd name="connsiteX5" fmla="*/ 204515 w 205811"/>
                <a:gd name="connsiteY5" fmla="*/ 57906 h 106704"/>
                <a:gd name="connsiteX6" fmla="*/ 172225 w 205811"/>
                <a:gd name="connsiteY6" fmla="*/ 105150 h 106704"/>
                <a:gd name="connsiteX7" fmla="*/ 101168 w 205811"/>
                <a:gd name="connsiteY7" fmla="*/ 104769 h 10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811" h="106704">
                  <a:moveTo>
                    <a:pt x="101168" y="104864"/>
                  </a:moveTo>
                  <a:cubicBezTo>
                    <a:pt x="85357" y="104864"/>
                    <a:pt x="69260" y="102769"/>
                    <a:pt x="53829" y="105245"/>
                  </a:cubicBezTo>
                  <a:cubicBezTo>
                    <a:pt x="7442" y="112865"/>
                    <a:pt x="-368" y="90101"/>
                    <a:pt x="13" y="49429"/>
                  </a:cubicBezTo>
                  <a:cubicBezTo>
                    <a:pt x="394" y="12758"/>
                    <a:pt x="10109" y="-2292"/>
                    <a:pt x="48305" y="280"/>
                  </a:cubicBezTo>
                  <a:cubicBezTo>
                    <a:pt x="89167" y="3042"/>
                    <a:pt x="130410" y="1709"/>
                    <a:pt x="171463" y="756"/>
                  </a:cubicBezTo>
                  <a:cubicBezTo>
                    <a:pt x="217945" y="-292"/>
                    <a:pt x="203372" y="34475"/>
                    <a:pt x="204515" y="57906"/>
                  </a:cubicBezTo>
                  <a:cubicBezTo>
                    <a:pt x="205658" y="79814"/>
                    <a:pt x="212230" y="108484"/>
                    <a:pt x="172225" y="105150"/>
                  </a:cubicBezTo>
                  <a:cubicBezTo>
                    <a:pt x="148698" y="103245"/>
                    <a:pt x="124886" y="104769"/>
                    <a:pt x="101168" y="104769"/>
                  </a:cubicBezTo>
                  <a:close/>
                </a:path>
              </a:pathLst>
            </a:custGeom>
            <a:grpFill/>
            <a:ln w="9525" cap="flat">
              <a:noFill/>
              <a:prstDash val="solid"/>
              <a:miter/>
            </a:ln>
          </p:spPr>
          <p:txBody>
            <a:bodyPr rtlCol="0" anchor="ctr"/>
            <a:lstStyle/>
            <a:p>
              <a:endParaRPr lang="LID4096"/>
            </a:p>
          </p:txBody>
        </p:sp>
      </p:grpSp>
      <p:sp>
        <p:nvSpPr>
          <p:cNvPr id="39" name="Forma libre: forma 38">
            <a:extLst>
              <a:ext uri="{FF2B5EF4-FFF2-40B4-BE49-F238E27FC236}">
                <a16:creationId xmlns:a16="http://schemas.microsoft.com/office/drawing/2014/main" id="{3146D7DD-88F4-4AA7-AEC5-43459F50A8BA}"/>
              </a:ext>
            </a:extLst>
          </p:cNvPr>
          <p:cNvSpPr/>
          <p:nvPr/>
        </p:nvSpPr>
        <p:spPr>
          <a:xfrm>
            <a:off x="15060403" y="4120273"/>
            <a:ext cx="1774643" cy="1913752"/>
          </a:xfrm>
          <a:custGeom>
            <a:avLst/>
            <a:gdLst>
              <a:gd name="connsiteX0" fmla="*/ 1756696 w 1774643"/>
              <a:gd name="connsiteY0" fmla="*/ 1021641 h 1913752"/>
              <a:gd name="connsiteX1" fmla="*/ 1730883 w 1774643"/>
              <a:gd name="connsiteY1" fmla="*/ 982302 h 1913752"/>
              <a:gd name="connsiteX2" fmla="*/ 1605058 w 1774643"/>
              <a:gd name="connsiteY2" fmla="*/ 822759 h 1913752"/>
              <a:gd name="connsiteX3" fmla="*/ 1484662 w 1774643"/>
              <a:gd name="connsiteY3" fmla="*/ 562631 h 1913752"/>
              <a:gd name="connsiteX4" fmla="*/ 1331786 w 1774643"/>
              <a:gd name="connsiteY4" fmla="*/ 240686 h 1913752"/>
              <a:gd name="connsiteX5" fmla="*/ 618744 w 1774643"/>
              <a:gd name="connsiteY5" fmla="*/ 12086 h 1913752"/>
              <a:gd name="connsiteX6" fmla="*/ 202311 w 1774643"/>
              <a:gd name="connsiteY6" fmla="*/ 240019 h 1913752"/>
              <a:gd name="connsiteX7" fmla="*/ 9716 w 1774643"/>
              <a:gd name="connsiteY7" fmla="*/ 639879 h 1913752"/>
              <a:gd name="connsiteX8" fmla="*/ 9620 w 1774643"/>
              <a:gd name="connsiteY8" fmla="*/ 639879 h 1913752"/>
              <a:gd name="connsiteX9" fmla="*/ 858 w 1774643"/>
              <a:gd name="connsiteY9" fmla="*/ 740653 h 1913752"/>
              <a:gd name="connsiteX10" fmla="*/ 0 w 1774643"/>
              <a:gd name="connsiteY10" fmla="*/ 753607 h 1913752"/>
              <a:gd name="connsiteX11" fmla="*/ 762 w 1774643"/>
              <a:gd name="connsiteY11" fmla="*/ 755607 h 1913752"/>
              <a:gd name="connsiteX12" fmla="*/ 22289 w 1774643"/>
              <a:gd name="connsiteY12" fmla="*/ 944869 h 1913752"/>
              <a:gd name="connsiteX13" fmla="*/ 22289 w 1774643"/>
              <a:gd name="connsiteY13" fmla="*/ 944869 h 1913752"/>
              <a:gd name="connsiteX14" fmla="*/ 29242 w 1774643"/>
              <a:gd name="connsiteY14" fmla="*/ 982017 h 1913752"/>
              <a:gd name="connsiteX15" fmla="*/ 321088 w 1774643"/>
              <a:gd name="connsiteY15" fmla="*/ 1354539 h 1913752"/>
              <a:gd name="connsiteX16" fmla="*/ 338709 w 1774643"/>
              <a:gd name="connsiteY16" fmla="*/ 1407975 h 1913752"/>
              <a:gd name="connsiteX17" fmla="*/ 219075 w 1774643"/>
              <a:gd name="connsiteY17" fmla="*/ 1878224 h 1913752"/>
              <a:gd name="connsiteX18" fmla="*/ 239268 w 1774643"/>
              <a:gd name="connsiteY18" fmla="*/ 1913752 h 1913752"/>
              <a:gd name="connsiteX19" fmla="*/ 1128522 w 1774643"/>
              <a:gd name="connsiteY19" fmla="*/ 1913657 h 1913752"/>
              <a:gd name="connsiteX20" fmla="*/ 1148239 w 1774643"/>
              <a:gd name="connsiteY20" fmla="*/ 1883939 h 1913752"/>
              <a:gd name="connsiteX21" fmla="*/ 1093565 w 1774643"/>
              <a:gd name="connsiteY21" fmla="*/ 1535229 h 1913752"/>
              <a:gd name="connsiteX22" fmla="*/ 1124998 w 1774643"/>
              <a:gd name="connsiteY22" fmla="*/ 1503225 h 1913752"/>
              <a:gd name="connsiteX23" fmla="*/ 1343692 w 1774643"/>
              <a:gd name="connsiteY23" fmla="*/ 1503892 h 1913752"/>
              <a:gd name="connsiteX24" fmla="*/ 1503522 w 1774643"/>
              <a:gd name="connsiteY24" fmla="*/ 1346538 h 1913752"/>
              <a:gd name="connsiteX25" fmla="*/ 1502855 w 1774643"/>
              <a:gd name="connsiteY25" fmla="*/ 1127844 h 1913752"/>
              <a:gd name="connsiteX26" fmla="*/ 1537525 w 1774643"/>
              <a:gd name="connsiteY26" fmla="*/ 1093745 h 1913752"/>
              <a:gd name="connsiteX27" fmla="*/ 1718215 w 1774643"/>
              <a:gd name="connsiteY27" fmla="*/ 1094221 h 1913752"/>
              <a:gd name="connsiteX28" fmla="*/ 1771459 w 1774643"/>
              <a:gd name="connsiteY28" fmla="*/ 1073361 h 1913752"/>
              <a:gd name="connsiteX29" fmla="*/ 1756600 w 1774643"/>
              <a:gd name="connsiteY29" fmla="*/ 1021831 h 1913752"/>
              <a:gd name="connsiteX30" fmla="*/ 1150239 w 1774643"/>
              <a:gd name="connsiteY30" fmla="*/ 634545 h 1913752"/>
              <a:gd name="connsiteX31" fmla="*/ 1064990 w 1774643"/>
              <a:gd name="connsiteY31" fmla="*/ 797708 h 1913752"/>
              <a:gd name="connsiteX32" fmla="*/ 876681 w 1774643"/>
              <a:gd name="connsiteY32" fmla="*/ 990875 h 1913752"/>
              <a:gd name="connsiteX33" fmla="*/ 782384 w 1774643"/>
              <a:gd name="connsiteY33" fmla="*/ 1068980 h 1913752"/>
              <a:gd name="connsiteX34" fmla="*/ 717328 w 1774643"/>
              <a:gd name="connsiteY34" fmla="*/ 1067646 h 1913752"/>
              <a:gd name="connsiteX35" fmla="*/ 617887 w 1774643"/>
              <a:gd name="connsiteY35" fmla="*/ 982112 h 1913752"/>
              <a:gd name="connsiteX36" fmla="*/ 505111 w 1774643"/>
              <a:gd name="connsiteY36" fmla="*/ 879623 h 1913752"/>
              <a:gd name="connsiteX37" fmla="*/ 437293 w 1774643"/>
              <a:gd name="connsiteY37" fmla="*/ 793993 h 1913752"/>
              <a:gd name="connsiteX38" fmla="*/ 437102 w 1774643"/>
              <a:gd name="connsiteY38" fmla="*/ 793517 h 1913752"/>
              <a:gd name="connsiteX39" fmla="*/ 436816 w 1774643"/>
              <a:gd name="connsiteY39" fmla="*/ 793326 h 1913752"/>
              <a:gd name="connsiteX40" fmla="*/ 375190 w 1774643"/>
              <a:gd name="connsiteY40" fmla="*/ 699124 h 1913752"/>
              <a:gd name="connsiteX41" fmla="*/ 341281 w 1774643"/>
              <a:gd name="connsiteY41" fmla="*/ 555297 h 1913752"/>
              <a:gd name="connsiteX42" fmla="*/ 461486 w 1774643"/>
              <a:gd name="connsiteY42" fmla="*/ 356986 h 1913752"/>
              <a:gd name="connsiteX43" fmla="*/ 684752 w 1774643"/>
              <a:gd name="connsiteY43" fmla="*/ 406802 h 1913752"/>
              <a:gd name="connsiteX44" fmla="*/ 752190 w 1774643"/>
              <a:gd name="connsiteY44" fmla="*/ 478144 h 1913752"/>
              <a:gd name="connsiteX45" fmla="*/ 816197 w 1774643"/>
              <a:gd name="connsiteY45" fmla="*/ 407373 h 1913752"/>
              <a:gd name="connsiteX46" fmla="*/ 1064228 w 1774643"/>
              <a:gd name="connsiteY46" fmla="*/ 369654 h 1913752"/>
              <a:gd name="connsiteX47" fmla="*/ 1150239 w 1774643"/>
              <a:gd name="connsiteY47" fmla="*/ 634449 h 191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4643" h="1913752">
                <a:moveTo>
                  <a:pt x="1756696" y="1021641"/>
                </a:moveTo>
                <a:cubicBezTo>
                  <a:pt x="1747171" y="1009258"/>
                  <a:pt x="1739360" y="995542"/>
                  <a:pt x="1730883" y="982302"/>
                </a:cubicBezTo>
                <a:cubicBezTo>
                  <a:pt x="1682592" y="934106"/>
                  <a:pt x="1648301" y="874860"/>
                  <a:pt x="1605058" y="822759"/>
                </a:cubicBezTo>
                <a:cubicBezTo>
                  <a:pt x="1541907" y="746654"/>
                  <a:pt x="1493425" y="668073"/>
                  <a:pt x="1484662" y="562631"/>
                </a:cubicBezTo>
                <a:cubicBezTo>
                  <a:pt x="1474470" y="440044"/>
                  <a:pt x="1405414" y="337365"/>
                  <a:pt x="1331786" y="240686"/>
                </a:cubicBezTo>
                <a:cubicBezTo>
                  <a:pt x="1135952" y="33898"/>
                  <a:pt x="892493" y="-29538"/>
                  <a:pt x="618744" y="12086"/>
                </a:cubicBezTo>
                <a:cubicBezTo>
                  <a:pt x="454343" y="37042"/>
                  <a:pt x="318516" y="122671"/>
                  <a:pt x="202311" y="240019"/>
                </a:cubicBezTo>
                <a:cubicBezTo>
                  <a:pt x="104299" y="357558"/>
                  <a:pt x="31814" y="487098"/>
                  <a:pt x="9716" y="639879"/>
                </a:cubicBezTo>
                <a:lnTo>
                  <a:pt x="9620" y="639879"/>
                </a:lnTo>
                <a:cubicBezTo>
                  <a:pt x="9620" y="639879"/>
                  <a:pt x="1905" y="678741"/>
                  <a:pt x="858" y="740653"/>
                </a:cubicBezTo>
                <a:cubicBezTo>
                  <a:pt x="571" y="744939"/>
                  <a:pt x="286" y="749321"/>
                  <a:pt x="0" y="753607"/>
                </a:cubicBezTo>
                <a:cubicBezTo>
                  <a:pt x="286" y="754274"/>
                  <a:pt x="476" y="754941"/>
                  <a:pt x="762" y="755607"/>
                </a:cubicBezTo>
                <a:cubicBezTo>
                  <a:pt x="762" y="807519"/>
                  <a:pt x="5525" y="873146"/>
                  <a:pt x="22289" y="944869"/>
                </a:cubicBezTo>
                <a:lnTo>
                  <a:pt x="22289" y="944869"/>
                </a:lnTo>
                <a:cubicBezTo>
                  <a:pt x="24575" y="957252"/>
                  <a:pt x="26956" y="969634"/>
                  <a:pt x="29242" y="982017"/>
                </a:cubicBezTo>
                <a:cubicBezTo>
                  <a:pt x="82391" y="1140703"/>
                  <a:pt x="176117" y="1267957"/>
                  <a:pt x="321088" y="1354539"/>
                </a:cubicBezTo>
                <a:cubicBezTo>
                  <a:pt x="344234" y="1368351"/>
                  <a:pt x="340043" y="1387305"/>
                  <a:pt x="338709" y="1407975"/>
                </a:cubicBezTo>
                <a:cubicBezTo>
                  <a:pt x="328327" y="1572281"/>
                  <a:pt x="285941" y="1728491"/>
                  <a:pt x="219075" y="1878224"/>
                </a:cubicBezTo>
                <a:cubicBezTo>
                  <a:pt x="207836" y="1903465"/>
                  <a:pt x="205835" y="1913847"/>
                  <a:pt x="239268" y="1913752"/>
                </a:cubicBezTo>
                <a:cubicBezTo>
                  <a:pt x="535686" y="1912895"/>
                  <a:pt x="832104" y="1913085"/>
                  <a:pt x="1128522" y="1913657"/>
                </a:cubicBezTo>
                <a:cubicBezTo>
                  <a:pt x="1153478" y="1913657"/>
                  <a:pt x="1159002" y="1908418"/>
                  <a:pt x="1148239" y="1883939"/>
                </a:cubicBezTo>
                <a:cubicBezTo>
                  <a:pt x="1099185" y="1772687"/>
                  <a:pt x="1092613" y="1654577"/>
                  <a:pt x="1093565" y="1535229"/>
                </a:cubicBezTo>
                <a:cubicBezTo>
                  <a:pt x="1093756" y="1511321"/>
                  <a:pt x="1099185" y="1502558"/>
                  <a:pt x="1124998" y="1503225"/>
                </a:cubicBezTo>
                <a:cubicBezTo>
                  <a:pt x="1197864" y="1505130"/>
                  <a:pt x="1270825" y="1503987"/>
                  <a:pt x="1343692" y="1503892"/>
                </a:cubicBezTo>
                <a:cubicBezTo>
                  <a:pt x="1447133" y="1503701"/>
                  <a:pt x="1502473" y="1449599"/>
                  <a:pt x="1503522" y="1346538"/>
                </a:cubicBezTo>
                <a:cubicBezTo>
                  <a:pt x="1504188" y="1273672"/>
                  <a:pt x="1504759" y="1200711"/>
                  <a:pt x="1502855" y="1127844"/>
                </a:cubicBezTo>
                <a:cubicBezTo>
                  <a:pt x="1502188" y="1100508"/>
                  <a:pt x="1510856" y="1092888"/>
                  <a:pt x="1537525" y="1093745"/>
                </a:cubicBezTo>
                <a:cubicBezTo>
                  <a:pt x="1597723" y="1095555"/>
                  <a:pt x="1658017" y="1094221"/>
                  <a:pt x="1718215" y="1094221"/>
                </a:cubicBezTo>
                <a:cubicBezTo>
                  <a:pt x="1738789" y="1094221"/>
                  <a:pt x="1760982" y="1097174"/>
                  <a:pt x="1771459" y="1073361"/>
                </a:cubicBezTo>
                <a:cubicBezTo>
                  <a:pt x="1780508" y="1052883"/>
                  <a:pt x="1768602" y="1037357"/>
                  <a:pt x="1756600" y="1021831"/>
                </a:cubicBezTo>
                <a:close/>
                <a:moveTo>
                  <a:pt x="1150239" y="634545"/>
                </a:moveTo>
                <a:cubicBezTo>
                  <a:pt x="1134047" y="695314"/>
                  <a:pt x="1102328" y="748273"/>
                  <a:pt x="1064990" y="797708"/>
                </a:cubicBezTo>
                <a:cubicBezTo>
                  <a:pt x="1010317" y="869812"/>
                  <a:pt x="948690" y="935535"/>
                  <a:pt x="876681" y="990875"/>
                </a:cubicBezTo>
                <a:cubicBezTo>
                  <a:pt x="845153" y="1016783"/>
                  <a:pt x="812578" y="1041548"/>
                  <a:pt x="782384" y="1068980"/>
                </a:cubicBezTo>
                <a:cubicBezTo>
                  <a:pt x="758857" y="1090316"/>
                  <a:pt x="739902" y="1087459"/>
                  <a:pt x="717328" y="1067646"/>
                </a:cubicBezTo>
                <a:cubicBezTo>
                  <a:pt x="684466" y="1038786"/>
                  <a:pt x="645986" y="1016593"/>
                  <a:pt x="617887" y="982112"/>
                </a:cubicBezTo>
                <a:cubicBezTo>
                  <a:pt x="573691" y="954870"/>
                  <a:pt x="539210" y="917437"/>
                  <a:pt x="505111" y="879623"/>
                </a:cubicBezTo>
                <a:cubicBezTo>
                  <a:pt x="502825" y="876956"/>
                  <a:pt x="470821" y="839046"/>
                  <a:pt x="437293" y="793993"/>
                </a:cubicBezTo>
                <a:cubicBezTo>
                  <a:pt x="437293" y="793898"/>
                  <a:pt x="437293" y="793707"/>
                  <a:pt x="437102" y="793517"/>
                </a:cubicBezTo>
                <a:cubicBezTo>
                  <a:pt x="437007" y="793517"/>
                  <a:pt x="436912" y="793422"/>
                  <a:pt x="436816" y="793326"/>
                </a:cubicBezTo>
                <a:cubicBezTo>
                  <a:pt x="413671" y="762180"/>
                  <a:pt x="390049" y="727604"/>
                  <a:pt x="375190" y="699124"/>
                </a:cubicBezTo>
                <a:cubicBezTo>
                  <a:pt x="353092" y="654261"/>
                  <a:pt x="341186" y="606732"/>
                  <a:pt x="341281" y="555297"/>
                </a:cubicBezTo>
                <a:cubicBezTo>
                  <a:pt x="341472" y="461285"/>
                  <a:pt x="383953" y="389657"/>
                  <a:pt x="461486" y="356986"/>
                </a:cubicBezTo>
                <a:cubicBezTo>
                  <a:pt x="547592" y="320601"/>
                  <a:pt x="617982" y="353557"/>
                  <a:pt x="684752" y="406802"/>
                </a:cubicBezTo>
                <a:cubicBezTo>
                  <a:pt x="711994" y="428519"/>
                  <a:pt x="720757" y="480430"/>
                  <a:pt x="752190" y="478144"/>
                </a:cubicBezTo>
                <a:cubicBezTo>
                  <a:pt x="774954" y="476525"/>
                  <a:pt x="792480" y="429948"/>
                  <a:pt x="816197" y="407373"/>
                </a:cubicBezTo>
                <a:cubicBezTo>
                  <a:pt x="891921" y="335364"/>
                  <a:pt x="986600" y="322029"/>
                  <a:pt x="1064228" y="369654"/>
                </a:cubicBezTo>
                <a:cubicBezTo>
                  <a:pt x="1147572" y="420899"/>
                  <a:pt x="1180243" y="521388"/>
                  <a:pt x="1150239" y="634449"/>
                </a:cubicBezTo>
                <a:close/>
              </a:path>
            </a:pathLst>
          </a:custGeom>
          <a:solidFill>
            <a:srgbClr val="FFFFFF"/>
          </a:solidFill>
          <a:ln w="9525" cap="flat">
            <a:noFill/>
            <a:prstDash val="solid"/>
            <a:miter/>
          </a:ln>
        </p:spPr>
        <p:txBody>
          <a:bodyPr rtlCol="0" anchor="ctr"/>
          <a:lstStyle/>
          <a:p>
            <a:endParaRPr lang="LID4096"/>
          </a:p>
        </p:txBody>
      </p:sp>
    </p:spTree>
    <p:extLst>
      <p:ext uri="{BB962C8B-B14F-4D97-AF65-F5344CB8AC3E}">
        <p14:creationId xmlns:p14="http://schemas.microsoft.com/office/powerpoint/2010/main" val="2176016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6400" dirty="0">
                <a:latin typeface="Arial" panose="020B0604020202020204" pitchFamily="34" charset="0"/>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2" y="1492158"/>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7" y="1562685"/>
            <a:ext cx="523147" cy="38362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5"/>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dirty="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9"/>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8" y="4641908"/>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7745409" y="3642508"/>
            <a:ext cx="460779"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11063700" y="3600571"/>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6950830" y="1518722"/>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5"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6809933" y="4618989"/>
            <a:ext cx="513183" cy="510343"/>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9" y="1470618"/>
            <a:ext cx="567400" cy="56777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2" y="1424301"/>
            <a:ext cx="473301" cy="660395"/>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51" y="4600959"/>
            <a:ext cx="385791"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7"/>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4401179" y="3545253"/>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4376241" y="4613422"/>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3" y="1539353"/>
            <a:ext cx="551843" cy="546087"/>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6" y="1539420"/>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5" y="4578027"/>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7"/>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7"/>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9" y="4578027"/>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22" name="Google Shape;6000;p67"/>
          <p:cNvSpPr/>
          <p:nvPr/>
        </p:nvSpPr>
        <p:spPr>
          <a:xfrm>
            <a:off x="4351196" y="1478775"/>
            <a:ext cx="604245" cy="61647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6EA7CB"/>
          </a:solidFill>
          <a:ln>
            <a:noFill/>
          </a:ln>
        </p:spPr>
        <p:txBody>
          <a:bodyPr spcFirstLastPara="1" wrap="square" lIns="91425" tIns="91425" rIns="91425" bIns="91425" anchor="ctr" anchorCtr="0">
            <a:noAutofit/>
          </a:bodyPr>
          <a:lstStyle/>
          <a:p>
            <a:endParaRPr sz="1400">
              <a:solidFill>
                <a:srgbClr val="AE4500"/>
              </a:solidFill>
            </a:endParaRPr>
          </a:p>
        </p:txBody>
      </p:sp>
      <p:grpSp>
        <p:nvGrpSpPr>
          <p:cNvPr id="151" name="Google Shape;6029;p67"/>
          <p:cNvGrpSpPr/>
          <p:nvPr/>
        </p:nvGrpSpPr>
        <p:grpSpPr>
          <a:xfrm>
            <a:off x="9367813" y="5419905"/>
            <a:ext cx="404147" cy="560241"/>
            <a:chOff x="-38860325" y="3221750"/>
            <a:chExt cx="228425" cy="316650"/>
          </a:xfrm>
          <a:solidFill>
            <a:srgbClr val="6EA7CB"/>
          </a:solidFill>
        </p:grpSpPr>
        <p:sp>
          <p:nvSpPr>
            <p:cNvPr id="152" name="Google Shape;6030;p67"/>
            <p:cNvSpPr/>
            <p:nvPr/>
          </p:nvSpPr>
          <p:spPr>
            <a:xfrm>
              <a:off x="-38735875"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53" name="Google Shape;6031;p67"/>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54" name="Google Shape;6032;p67"/>
            <p:cNvSpPr/>
            <p:nvPr/>
          </p:nvSpPr>
          <p:spPr>
            <a:xfrm>
              <a:off x="-38859550"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55" name="Google Shape;6033;p67"/>
            <p:cNvSpPr/>
            <p:nvPr/>
          </p:nvSpPr>
          <p:spPr>
            <a:xfrm>
              <a:off x="-38860325"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88" name="Google Shape;6066;p67"/>
          <p:cNvGrpSpPr/>
          <p:nvPr/>
        </p:nvGrpSpPr>
        <p:grpSpPr>
          <a:xfrm>
            <a:off x="4313801" y="2400899"/>
            <a:ext cx="644203" cy="641015"/>
            <a:chOff x="-38538975" y="3954250"/>
            <a:chExt cx="318225" cy="316650"/>
          </a:xfrm>
          <a:solidFill>
            <a:srgbClr val="6EA7CB"/>
          </a:solidFill>
        </p:grpSpPr>
        <p:sp>
          <p:nvSpPr>
            <p:cNvPr id="189" name="Google Shape;6067;p67"/>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90" name="Google Shape;6068;p67"/>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53" name="Google Shape;5976;p67"/>
          <p:cNvGrpSpPr/>
          <p:nvPr/>
        </p:nvGrpSpPr>
        <p:grpSpPr>
          <a:xfrm>
            <a:off x="4399885" y="5618925"/>
            <a:ext cx="495395" cy="442067"/>
            <a:chOff x="-42996150" y="3612600"/>
            <a:chExt cx="323750" cy="288900"/>
          </a:xfrm>
          <a:solidFill>
            <a:srgbClr val="6EA7CB"/>
          </a:solidFill>
        </p:grpSpPr>
        <p:sp>
          <p:nvSpPr>
            <p:cNvPr id="99" name="Google Shape;5977;p67"/>
            <p:cNvSpPr/>
            <p:nvPr/>
          </p:nvSpPr>
          <p:spPr>
            <a:xfrm>
              <a:off x="-42914225"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00" name="Google Shape;5978;p67"/>
            <p:cNvSpPr/>
            <p:nvPr/>
          </p:nvSpPr>
          <p:spPr>
            <a:xfrm>
              <a:off x="-42946525"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01" name="Google Shape;5979;p67"/>
            <p:cNvSpPr/>
            <p:nvPr/>
          </p:nvSpPr>
          <p:spPr>
            <a:xfrm>
              <a:off x="-42996150"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11" name="Google Shape;5989;p67"/>
          <p:cNvGrpSpPr/>
          <p:nvPr/>
        </p:nvGrpSpPr>
        <p:grpSpPr>
          <a:xfrm>
            <a:off x="8432704" y="5501965"/>
            <a:ext cx="496541" cy="485831"/>
            <a:chOff x="-41117650" y="3605525"/>
            <a:chExt cx="324500" cy="317500"/>
          </a:xfrm>
          <a:solidFill>
            <a:srgbClr val="6EA7CB"/>
          </a:solidFill>
        </p:grpSpPr>
        <p:sp>
          <p:nvSpPr>
            <p:cNvPr id="112" name="Google Shape;5990;p67"/>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3" name="Google Shape;5991;p67"/>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4" name="Google Shape;5992;p67"/>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29" name="Google Shape;6007;p67"/>
          <p:cNvGrpSpPr/>
          <p:nvPr/>
        </p:nvGrpSpPr>
        <p:grpSpPr>
          <a:xfrm>
            <a:off x="5285555" y="5542723"/>
            <a:ext cx="469687" cy="475692"/>
            <a:chOff x="-42617300" y="3587775"/>
            <a:chExt cx="306950" cy="310875"/>
          </a:xfrm>
          <a:solidFill>
            <a:srgbClr val="6EA7CB"/>
          </a:solidFill>
        </p:grpSpPr>
        <p:sp>
          <p:nvSpPr>
            <p:cNvPr id="130" name="Google Shape;6008;p67"/>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31" name="Google Shape;6009;p67"/>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40" name="Google Shape;6018;p67"/>
          <p:cNvGrpSpPr/>
          <p:nvPr/>
        </p:nvGrpSpPr>
        <p:grpSpPr>
          <a:xfrm>
            <a:off x="10221237" y="5564685"/>
            <a:ext cx="486939" cy="443559"/>
            <a:chOff x="-40745125" y="3632900"/>
            <a:chExt cx="318225" cy="289875"/>
          </a:xfrm>
          <a:solidFill>
            <a:srgbClr val="6EA7CB"/>
          </a:solidFill>
        </p:grpSpPr>
        <p:sp>
          <p:nvSpPr>
            <p:cNvPr id="141" name="Google Shape;6019;p67"/>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2" name="Google Shape;6020;p67"/>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3" name="Google Shape;6021;p67"/>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4" name="Google Shape;6022;p67"/>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5" name="Google Shape;6023;p67"/>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6" name="Google Shape;6024;p67"/>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7" name="Google Shape;6025;p67"/>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sp>
        <p:nvSpPr>
          <p:cNvPr id="165" name="Google Shape;6043;p67"/>
          <p:cNvSpPr/>
          <p:nvPr/>
        </p:nvSpPr>
        <p:spPr>
          <a:xfrm>
            <a:off x="6077468" y="5543601"/>
            <a:ext cx="412229" cy="486939"/>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6EA7CB"/>
          </a:solidFill>
          <a:ln>
            <a:noFill/>
          </a:ln>
        </p:spPr>
        <p:txBody>
          <a:bodyPr spcFirstLastPara="1" wrap="square" lIns="91425" tIns="91425" rIns="91425" bIns="91425" anchor="ctr" anchorCtr="0">
            <a:noAutofit/>
          </a:bodyPr>
          <a:lstStyle/>
          <a:p>
            <a:endParaRPr sz="1400">
              <a:solidFill>
                <a:srgbClr val="AE4500"/>
              </a:solidFill>
            </a:endParaRPr>
          </a:p>
        </p:txBody>
      </p:sp>
      <p:grpSp>
        <p:nvGrpSpPr>
          <p:cNvPr id="174" name="Google Shape;6052;p67"/>
          <p:cNvGrpSpPr/>
          <p:nvPr/>
        </p:nvGrpSpPr>
        <p:grpSpPr>
          <a:xfrm>
            <a:off x="11105261" y="5521085"/>
            <a:ext cx="476115" cy="484531"/>
            <a:chOff x="-40372575" y="3604550"/>
            <a:chExt cx="311150" cy="316650"/>
          </a:xfrm>
          <a:solidFill>
            <a:srgbClr val="6EA7CB"/>
          </a:solidFill>
        </p:grpSpPr>
        <p:sp>
          <p:nvSpPr>
            <p:cNvPr id="175" name="Google Shape;6053;p67"/>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76" name="Google Shape;6054;p67"/>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77" name="Google Shape;6055;p67"/>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00" name="Google Shape;6078;p67"/>
          <p:cNvGrpSpPr/>
          <p:nvPr/>
        </p:nvGrpSpPr>
        <p:grpSpPr>
          <a:xfrm>
            <a:off x="6835001" y="5544805"/>
            <a:ext cx="486939" cy="484531"/>
            <a:chOff x="-41893475" y="3584850"/>
            <a:chExt cx="318225" cy="316650"/>
          </a:xfrm>
          <a:solidFill>
            <a:srgbClr val="6EA7CB"/>
          </a:solidFill>
        </p:grpSpPr>
        <p:sp>
          <p:nvSpPr>
            <p:cNvPr id="201" name="Google Shape;6079;p67"/>
            <p:cNvSpPr/>
            <p:nvPr/>
          </p:nvSpPr>
          <p:spPr>
            <a:xfrm>
              <a:off x="-41827300" y="3715600"/>
              <a:ext cx="186675" cy="185900"/>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02" name="Google Shape;6080;p67"/>
            <p:cNvSpPr/>
            <p:nvPr/>
          </p:nvSpPr>
          <p:spPr>
            <a:xfrm>
              <a:off x="-41726500"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03" name="Google Shape;6081;p67"/>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04" name="Google Shape;6082;p67"/>
            <p:cNvSpPr/>
            <p:nvPr/>
          </p:nvSpPr>
          <p:spPr>
            <a:xfrm>
              <a:off x="-41893475"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31" name="Google Shape;6110;p67"/>
          <p:cNvGrpSpPr/>
          <p:nvPr/>
        </p:nvGrpSpPr>
        <p:grpSpPr>
          <a:xfrm>
            <a:off x="7644055" y="5591328"/>
            <a:ext cx="483343" cy="378489"/>
            <a:chOff x="-41526450" y="3653375"/>
            <a:chExt cx="315875" cy="247350"/>
          </a:xfrm>
          <a:solidFill>
            <a:srgbClr val="6EA7CB"/>
          </a:solidFill>
        </p:grpSpPr>
        <p:sp>
          <p:nvSpPr>
            <p:cNvPr id="232" name="Google Shape;6111;p67"/>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33" name="Google Shape;6112;p67"/>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56" name="Google Shape;5972;p67"/>
          <p:cNvGrpSpPr/>
          <p:nvPr/>
        </p:nvGrpSpPr>
        <p:grpSpPr>
          <a:xfrm>
            <a:off x="5231489" y="2522332"/>
            <a:ext cx="480672" cy="552945"/>
            <a:chOff x="-42971725" y="3217825"/>
            <a:chExt cx="275675" cy="317125"/>
          </a:xfrm>
          <a:solidFill>
            <a:srgbClr val="6EA7CB"/>
          </a:solidFill>
        </p:grpSpPr>
        <p:sp>
          <p:nvSpPr>
            <p:cNvPr id="257" name="Google Shape;5973;p67"/>
            <p:cNvSpPr/>
            <p:nvPr/>
          </p:nvSpPr>
          <p:spPr>
            <a:xfrm>
              <a:off x="-42951250"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58" name="Google Shape;5974;p67"/>
            <p:cNvSpPr/>
            <p:nvPr/>
          </p:nvSpPr>
          <p:spPr>
            <a:xfrm>
              <a:off x="-42971725"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59" name="Google Shape;5975;p67"/>
            <p:cNvSpPr/>
            <p:nvPr/>
          </p:nvSpPr>
          <p:spPr>
            <a:xfrm>
              <a:off x="-42866975"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60" name="Google Shape;5984;p67"/>
          <p:cNvGrpSpPr/>
          <p:nvPr/>
        </p:nvGrpSpPr>
        <p:grpSpPr>
          <a:xfrm>
            <a:off x="9324641" y="2518241"/>
            <a:ext cx="554819" cy="553467"/>
            <a:chOff x="-41111350" y="3239100"/>
            <a:chExt cx="318200" cy="317425"/>
          </a:xfrm>
          <a:solidFill>
            <a:srgbClr val="6EA7CB"/>
          </a:solidFill>
        </p:grpSpPr>
        <p:sp>
          <p:nvSpPr>
            <p:cNvPr id="261" name="Google Shape;5985;p67"/>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2" name="Google Shape;5986;p67"/>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3" name="Google Shape;5987;p67"/>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4" name="Google Shape;5988;p67"/>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65" name="Google Shape;6002;p67"/>
          <p:cNvGrpSpPr/>
          <p:nvPr/>
        </p:nvGrpSpPr>
        <p:grpSpPr>
          <a:xfrm>
            <a:off x="6093085" y="2522325"/>
            <a:ext cx="640955" cy="553467"/>
            <a:chOff x="-42651700" y="3217825"/>
            <a:chExt cx="367600" cy="317425"/>
          </a:xfrm>
          <a:solidFill>
            <a:srgbClr val="6EA7CB"/>
          </a:solidFill>
        </p:grpSpPr>
        <p:sp>
          <p:nvSpPr>
            <p:cNvPr id="266" name="Google Shape;6003;p67"/>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7" name="Google Shape;6004;p67"/>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8" name="Google Shape;6005;p67"/>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9" name="Google Shape;6006;p67"/>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70" name="Google Shape;6011;p67"/>
          <p:cNvGrpSpPr/>
          <p:nvPr/>
        </p:nvGrpSpPr>
        <p:grpSpPr>
          <a:xfrm>
            <a:off x="10113537" y="2490023"/>
            <a:ext cx="562491" cy="552639"/>
            <a:chOff x="-40748275" y="3238700"/>
            <a:chExt cx="322600" cy="316950"/>
          </a:xfrm>
          <a:solidFill>
            <a:srgbClr val="6EA7CB"/>
          </a:solidFill>
        </p:grpSpPr>
        <p:sp>
          <p:nvSpPr>
            <p:cNvPr id="271" name="Google Shape;6012;p67"/>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2" name="Google Shape;6013;p67"/>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3" name="Google Shape;6014;p67"/>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4" name="Google Shape;6015;p67"/>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5" name="Google Shape;6016;p67"/>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6" name="Google Shape;6017;p67"/>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sp>
        <p:nvSpPr>
          <p:cNvPr id="277" name="Google Shape;6042;p67"/>
          <p:cNvSpPr/>
          <p:nvPr/>
        </p:nvSpPr>
        <p:spPr>
          <a:xfrm>
            <a:off x="6935788" y="2523415"/>
            <a:ext cx="543877" cy="551288"/>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6EA7CB"/>
          </a:solidFill>
          <a:ln>
            <a:noFill/>
          </a:ln>
        </p:spPr>
        <p:txBody>
          <a:bodyPr spcFirstLastPara="1" wrap="square" lIns="91425" tIns="91425" rIns="91425" bIns="91425" anchor="ctr" anchorCtr="0">
            <a:noAutofit/>
          </a:bodyPr>
          <a:lstStyle/>
          <a:p>
            <a:endParaRPr sz="1400">
              <a:solidFill>
                <a:srgbClr val="AE4500"/>
              </a:solidFill>
            </a:endParaRPr>
          </a:p>
        </p:txBody>
      </p:sp>
      <p:grpSp>
        <p:nvGrpSpPr>
          <p:cNvPr id="278" name="Google Shape;6047;p67"/>
          <p:cNvGrpSpPr/>
          <p:nvPr/>
        </p:nvGrpSpPr>
        <p:grpSpPr>
          <a:xfrm>
            <a:off x="10973889" y="2490315"/>
            <a:ext cx="553467" cy="504036"/>
            <a:chOff x="-40378075" y="3267450"/>
            <a:chExt cx="317425" cy="289075"/>
          </a:xfrm>
          <a:solidFill>
            <a:srgbClr val="6EA7CB"/>
          </a:solidFill>
        </p:grpSpPr>
        <p:sp>
          <p:nvSpPr>
            <p:cNvPr id="279" name="Google Shape;6048;p67"/>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0" name="Google Shape;6049;p67"/>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1" name="Google Shape;6050;p67"/>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2" name="Google Shape;6051;p67"/>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83" name="Google Shape;6072;p67"/>
          <p:cNvGrpSpPr/>
          <p:nvPr/>
        </p:nvGrpSpPr>
        <p:grpSpPr>
          <a:xfrm>
            <a:off x="7701993" y="2496465"/>
            <a:ext cx="553512" cy="553163"/>
            <a:chOff x="-41895050" y="3217225"/>
            <a:chExt cx="317450" cy="317250"/>
          </a:xfrm>
          <a:solidFill>
            <a:srgbClr val="6EA7CB"/>
          </a:solidFill>
        </p:grpSpPr>
        <p:sp>
          <p:nvSpPr>
            <p:cNvPr id="284" name="Google Shape;6073;p67"/>
            <p:cNvSpPr/>
            <p:nvPr/>
          </p:nvSpPr>
          <p:spPr>
            <a:xfrm>
              <a:off x="-41895050" y="3273750"/>
              <a:ext cx="41775" cy="245750"/>
            </a:xfrm>
            <a:custGeom>
              <a:avLst/>
              <a:gdLst/>
              <a:ahLst/>
              <a:cxnLst/>
              <a:rect l="l" t="t" r="r" b="b"/>
              <a:pathLst>
                <a:path w="1671" h="9830" extrusionOk="0">
                  <a:moveTo>
                    <a:pt x="1" y="0"/>
                  </a:moveTo>
                  <a:lnTo>
                    <a:pt x="1" y="9830"/>
                  </a:lnTo>
                  <a:lnTo>
                    <a:pt x="1670" y="8192"/>
                  </a:lnTo>
                  <a:lnTo>
                    <a:pt x="1670" y="1639"/>
                  </a:lnTo>
                  <a:lnTo>
                    <a:pt x="1"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5" name="Google Shape;6074;p67"/>
            <p:cNvSpPr/>
            <p:nvPr/>
          </p:nvSpPr>
          <p:spPr>
            <a:xfrm>
              <a:off x="-41619375" y="3273750"/>
              <a:ext cx="41775" cy="245750"/>
            </a:xfrm>
            <a:custGeom>
              <a:avLst/>
              <a:gdLst/>
              <a:ahLst/>
              <a:cxnLst/>
              <a:rect l="l" t="t" r="r" b="b"/>
              <a:pathLst>
                <a:path w="1671" h="9830" extrusionOk="0">
                  <a:moveTo>
                    <a:pt x="1670" y="0"/>
                  </a:moveTo>
                  <a:lnTo>
                    <a:pt x="0" y="1639"/>
                  </a:lnTo>
                  <a:lnTo>
                    <a:pt x="0" y="8192"/>
                  </a:lnTo>
                  <a:lnTo>
                    <a:pt x="1670" y="9830"/>
                  </a:lnTo>
                  <a:lnTo>
                    <a:pt x="167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6" name="Google Shape;6075;p67"/>
            <p:cNvSpPr/>
            <p:nvPr/>
          </p:nvSpPr>
          <p:spPr>
            <a:xfrm>
              <a:off x="-41832825" y="3321000"/>
              <a:ext cx="193000" cy="151250"/>
            </a:xfrm>
            <a:custGeom>
              <a:avLst/>
              <a:gdLst/>
              <a:ahLst/>
              <a:cxnLst/>
              <a:rect l="l" t="t" r="r" b="b"/>
              <a:pathLst>
                <a:path w="7720"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7" name="Google Shape;6076;p67"/>
            <p:cNvSpPr/>
            <p:nvPr/>
          </p:nvSpPr>
          <p:spPr>
            <a:xfrm>
              <a:off x="-41880075"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8" name="Google Shape;6077;p67"/>
            <p:cNvSpPr/>
            <p:nvPr/>
          </p:nvSpPr>
          <p:spPr>
            <a:xfrm>
              <a:off x="-41880875" y="3217225"/>
              <a:ext cx="288300" cy="83325"/>
            </a:xfrm>
            <a:custGeom>
              <a:avLst/>
              <a:gdLst/>
              <a:ahLst/>
              <a:cxnLst/>
              <a:rect l="l" t="t" r="r" b="b"/>
              <a:pathLst>
                <a:path w="11532" h="3333"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89" name="Google Shape;6107;p67"/>
          <p:cNvGrpSpPr/>
          <p:nvPr/>
        </p:nvGrpSpPr>
        <p:grpSpPr>
          <a:xfrm>
            <a:off x="8529347" y="2475152"/>
            <a:ext cx="557608" cy="550765"/>
            <a:chOff x="-41530375" y="3218800"/>
            <a:chExt cx="319800" cy="315875"/>
          </a:xfrm>
          <a:solidFill>
            <a:srgbClr val="6EA7CB"/>
          </a:solidFill>
        </p:grpSpPr>
        <p:sp>
          <p:nvSpPr>
            <p:cNvPr id="290" name="Google Shape;6108;p67"/>
            <p:cNvSpPr/>
            <p:nvPr/>
          </p:nvSpPr>
          <p:spPr>
            <a:xfrm>
              <a:off x="-41530375" y="3337550"/>
              <a:ext cx="199300" cy="197125"/>
            </a:xfrm>
            <a:custGeom>
              <a:avLst/>
              <a:gdLst/>
              <a:ahLst/>
              <a:cxnLst/>
              <a:rect l="l" t="t" r="r" b="b"/>
              <a:pathLst>
                <a:path w="7972"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91" name="Google Shape;6109;p67"/>
            <p:cNvSpPr/>
            <p:nvPr/>
          </p:nvSpPr>
          <p:spPr>
            <a:xfrm>
              <a:off x="-41435075"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327" name="Google Shape;5593;p66"/>
          <p:cNvGrpSpPr/>
          <p:nvPr/>
        </p:nvGrpSpPr>
        <p:grpSpPr>
          <a:xfrm>
            <a:off x="5180728" y="3466336"/>
            <a:ext cx="669093" cy="669093"/>
            <a:chOff x="5049725" y="249400"/>
            <a:chExt cx="481825" cy="481825"/>
          </a:xfrm>
          <a:solidFill>
            <a:srgbClr val="6EA7CB"/>
          </a:solidFill>
        </p:grpSpPr>
        <p:sp>
          <p:nvSpPr>
            <p:cNvPr id="328" name="Google Shape;5594;p66"/>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29" name="Google Shape;5595;p66"/>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330" name="Google Shape;5596;p66"/>
          <p:cNvGrpSpPr/>
          <p:nvPr/>
        </p:nvGrpSpPr>
        <p:grpSpPr>
          <a:xfrm>
            <a:off x="6907679" y="3560867"/>
            <a:ext cx="526700" cy="526700"/>
            <a:chOff x="5660400" y="238125"/>
            <a:chExt cx="481825" cy="481825"/>
          </a:xfrm>
          <a:solidFill>
            <a:srgbClr val="6EA7CB"/>
          </a:solidFill>
        </p:grpSpPr>
        <p:sp>
          <p:nvSpPr>
            <p:cNvPr id="331" name="Google Shape;5597;p66"/>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32" name="Google Shape;5598;p66"/>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385" name="Google Shape;5651;p66"/>
          <p:cNvGrpSpPr/>
          <p:nvPr/>
        </p:nvGrpSpPr>
        <p:grpSpPr>
          <a:xfrm>
            <a:off x="10124373" y="3635895"/>
            <a:ext cx="588395" cy="379268"/>
            <a:chOff x="1492675" y="1520750"/>
            <a:chExt cx="481825" cy="310575"/>
          </a:xfrm>
          <a:solidFill>
            <a:srgbClr val="6EA7CB"/>
          </a:solidFill>
        </p:grpSpPr>
        <p:sp>
          <p:nvSpPr>
            <p:cNvPr id="386" name="Google Shape;5652;p66"/>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87" name="Google Shape;5653;p66"/>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509" name="Google Shape;5775;p66"/>
          <p:cNvGrpSpPr/>
          <p:nvPr/>
        </p:nvGrpSpPr>
        <p:grpSpPr>
          <a:xfrm>
            <a:off x="8576549" y="3664413"/>
            <a:ext cx="451911" cy="423656"/>
            <a:chOff x="4456875" y="2635825"/>
            <a:chExt cx="481825" cy="451700"/>
          </a:xfrm>
          <a:solidFill>
            <a:srgbClr val="6EA7CB"/>
          </a:solidFill>
        </p:grpSpPr>
        <p:sp>
          <p:nvSpPr>
            <p:cNvPr id="510" name="Google Shape;5776;p66"/>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1" name="Google Shape;5777;p66"/>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2" name="Google Shape;5778;p66"/>
            <p:cNvSpPr/>
            <p:nvPr/>
          </p:nvSpPr>
          <p:spPr>
            <a:xfrm>
              <a:off x="4741225" y="2861675"/>
              <a:ext cx="169400" cy="141175"/>
            </a:xfrm>
            <a:custGeom>
              <a:avLst/>
              <a:gdLst/>
              <a:ahLst/>
              <a:cxnLst/>
              <a:rect l="l" t="t" r="r" b="b"/>
              <a:pathLst>
                <a:path w="6776" h="5647" extrusionOk="0">
                  <a:moveTo>
                    <a:pt x="0" y="0"/>
                  </a:moveTo>
                  <a:lnTo>
                    <a:pt x="0" y="5646"/>
                  </a:lnTo>
                  <a:lnTo>
                    <a:pt x="6775" y="5646"/>
                  </a:lnTo>
                  <a:lnTo>
                    <a:pt x="677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3" name="Google Shape;5779;p66"/>
            <p:cNvSpPr/>
            <p:nvPr/>
          </p:nvSpPr>
          <p:spPr>
            <a:xfrm>
              <a:off x="4741225" y="3031050"/>
              <a:ext cx="169400" cy="42400"/>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4" name="Google Shape;5780;p66"/>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5" name="Google Shape;5781;p66"/>
            <p:cNvSpPr/>
            <p:nvPr/>
          </p:nvSpPr>
          <p:spPr>
            <a:xfrm>
              <a:off x="4741225" y="2791125"/>
              <a:ext cx="169400" cy="42325"/>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spTree>
    <p:extLst>
      <p:ext uri="{BB962C8B-B14F-4D97-AF65-F5344CB8AC3E}">
        <p14:creationId xmlns:p14="http://schemas.microsoft.com/office/powerpoint/2010/main" val="984929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6400" dirty="0">
                <a:latin typeface="Arial" panose="020B0604020202020204" pitchFamily="34" charset="0"/>
              </a:rPr>
              <a:t>Fully Editable Icon Sets: B</a:t>
            </a:r>
          </a:p>
        </p:txBody>
      </p:sp>
      <p:grpSp>
        <p:nvGrpSpPr>
          <p:cNvPr id="4" name="Grupo 3"/>
          <p:cNvGrpSpPr/>
          <p:nvPr/>
        </p:nvGrpSpPr>
        <p:grpSpPr>
          <a:xfrm>
            <a:off x="4171829" y="1572829"/>
            <a:ext cx="7724899" cy="4479755"/>
            <a:chOff x="4171826" y="1572826"/>
            <a:chExt cx="8233076" cy="4479755"/>
          </a:xfrm>
          <a:solidFill>
            <a:srgbClr val="6EA7CB"/>
          </a:solidFill>
        </p:grpSpPr>
        <p:sp>
          <p:nvSpPr>
            <p:cNvPr id="70" name="Freeform 108">
              <a:extLst>
                <a:ext uri="{FF2B5EF4-FFF2-40B4-BE49-F238E27FC236}">
                  <a16:creationId xmlns:a16="http://schemas.microsoft.com/office/drawing/2014/main" id="{6A02011B-41CE-4E20-9214-001F7D847E12}"/>
                </a:ext>
              </a:extLst>
            </p:cNvPr>
            <p:cNvSpPr/>
            <p:nvPr/>
          </p:nvSpPr>
          <p:spPr>
            <a:xfrm>
              <a:off x="6164041" y="1656593"/>
              <a:ext cx="590309" cy="65229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1" name="Oval 8">
              <a:extLst>
                <a:ext uri="{FF2B5EF4-FFF2-40B4-BE49-F238E27FC236}">
                  <a16:creationId xmlns:a16="http://schemas.microsoft.com/office/drawing/2014/main" id="{E3D5639C-49CF-43D9-965F-7653D69F451F}"/>
                </a:ext>
              </a:extLst>
            </p:cNvPr>
            <p:cNvSpPr/>
            <p:nvPr/>
          </p:nvSpPr>
          <p:spPr>
            <a:xfrm>
              <a:off x="7148965" y="1671110"/>
              <a:ext cx="620063" cy="62326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78360" y="1656593"/>
              <a:ext cx="590309" cy="652294"/>
              <a:chOff x="4835382" y="73243"/>
              <a:chExt cx="2920830" cy="3227535"/>
            </a:xfrm>
            <a:grp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sp>
          <p:nvSpPr>
            <p:cNvPr id="75" name="Rectangle 19">
              <a:extLst>
                <a:ext uri="{FF2B5EF4-FFF2-40B4-BE49-F238E27FC236}">
                  <a16:creationId xmlns:a16="http://schemas.microsoft.com/office/drawing/2014/main" id="{8025BC4E-7A4E-42D9-9569-8844F8906CE5}"/>
                </a:ext>
              </a:extLst>
            </p:cNvPr>
            <p:cNvSpPr/>
            <p:nvPr/>
          </p:nvSpPr>
          <p:spPr>
            <a:xfrm>
              <a:off x="4212742" y="1691988"/>
              <a:ext cx="529020" cy="581503"/>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781710" y="1671144"/>
              <a:ext cx="623192" cy="62319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Rounded Rectangle 2">
              <a:extLst>
                <a:ext uri="{FF2B5EF4-FFF2-40B4-BE49-F238E27FC236}">
                  <a16:creationId xmlns:a16="http://schemas.microsoft.com/office/drawing/2014/main" id="{2CB3F902-7F51-468E-928D-DF8ED92CA432}"/>
                </a:ext>
              </a:extLst>
            </p:cNvPr>
            <p:cNvSpPr/>
            <p:nvPr/>
          </p:nvSpPr>
          <p:spPr>
            <a:xfrm>
              <a:off x="5168121" y="5441795"/>
              <a:ext cx="610786" cy="610786"/>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826" y="5441795"/>
              <a:ext cx="610854" cy="610786"/>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7153603" y="5441795"/>
              <a:ext cx="610786" cy="610786"/>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53802" y="5441795"/>
              <a:ext cx="610786" cy="610786"/>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8171512" y="5429389"/>
              <a:ext cx="612962" cy="62319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02" name="Block Arc 6">
              <a:extLst>
                <a:ext uri="{FF2B5EF4-FFF2-40B4-BE49-F238E27FC236}">
                  <a16:creationId xmlns:a16="http://schemas.microsoft.com/office/drawing/2014/main" id="{62965521-2EFF-4BE9-866C-3D9369FA5C74}"/>
                </a:ext>
              </a:extLst>
            </p:cNvPr>
            <p:cNvSpPr/>
            <p:nvPr/>
          </p:nvSpPr>
          <p:spPr>
            <a:xfrm>
              <a:off x="9120000" y="5472311"/>
              <a:ext cx="574617" cy="580270"/>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grpSp>
          <p:nvGrpSpPr>
            <p:cNvPr id="106" name="Google Shape;10001;p74"/>
            <p:cNvGrpSpPr/>
            <p:nvPr/>
          </p:nvGrpSpPr>
          <p:grpSpPr>
            <a:xfrm>
              <a:off x="10882933" y="5417608"/>
              <a:ext cx="583830" cy="583829"/>
              <a:chOff x="-65145700" y="3727425"/>
              <a:chExt cx="317425" cy="317425"/>
            </a:xfrm>
            <a:grpFill/>
          </p:grpSpPr>
          <p:sp>
            <p:nvSpPr>
              <p:cNvPr id="107" name="Google Shape;10002;p74"/>
              <p:cNvSpPr/>
              <p:nvPr/>
            </p:nvSpPr>
            <p:spPr>
              <a:xfrm>
                <a:off x="-65145700"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25" tIns="91425" rIns="91425" bIns="91425" anchor="ctr" anchorCtr="0">
                <a:noAutofit/>
              </a:bodyPr>
              <a:lstStyle/>
              <a:p>
                <a:endParaRPr sz="1400"/>
              </a:p>
            </p:txBody>
          </p:sp>
          <p:sp>
            <p:nvSpPr>
              <p:cNvPr id="108" name="Google Shape;10003;p74"/>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32" name="Google Shape;10027;p74"/>
            <p:cNvGrpSpPr/>
            <p:nvPr/>
          </p:nvGrpSpPr>
          <p:grpSpPr>
            <a:xfrm>
              <a:off x="5386424" y="3702820"/>
              <a:ext cx="558124" cy="508110"/>
              <a:chOff x="-61354875" y="3751050"/>
              <a:chExt cx="316650" cy="288275"/>
            </a:xfrm>
            <a:grpFill/>
          </p:grpSpPr>
          <p:sp>
            <p:nvSpPr>
              <p:cNvPr id="133" name="Google Shape;10028;p74"/>
              <p:cNvSpPr/>
              <p:nvPr/>
            </p:nvSpPr>
            <p:spPr>
              <a:xfrm>
                <a:off x="-61200500" y="3875475"/>
                <a:ext cx="41775" cy="41000"/>
              </a:xfrm>
              <a:custGeom>
                <a:avLst/>
                <a:gdLst/>
                <a:ahLst/>
                <a:cxnLst/>
                <a:rect l="l" t="t" r="r" b="b"/>
                <a:pathLst>
                  <a:path w="1671"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25" tIns="91425" rIns="91425" bIns="91425" anchor="ctr" anchorCtr="0">
                <a:noAutofit/>
              </a:bodyPr>
              <a:lstStyle/>
              <a:p>
                <a:endParaRPr sz="1400"/>
              </a:p>
            </p:txBody>
          </p:sp>
          <p:sp>
            <p:nvSpPr>
              <p:cNvPr id="134" name="Google Shape;10029;p74"/>
              <p:cNvSpPr/>
              <p:nvPr/>
            </p:nvSpPr>
            <p:spPr>
              <a:xfrm>
                <a:off x="-61293425" y="3813275"/>
                <a:ext cx="192975" cy="165425"/>
              </a:xfrm>
              <a:custGeom>
                <a:avLst/>
                <a:gdLst/>
                <a:ahLst/>
                <a:cxnLst/>
                <a:rect l="l" t="t" r="r" b="b"/>
                <a:pathLst>
                  <a:path w="7719"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25" tIns="91425" rIns="91425" bIns="91425" anchor="ctr" anchorCtr="0">
                <a:noAutofit/>
              </a:bodyPr>
              <a:lstStyle/>
              <a:p>
                <a:endParaRPr sz="1400"/>
              </a:p>
            </p:txBody>
          </p:sp>
          <p:sp>
            <p:nvSpPr>
              <p:cNvPr id="135" name="Google Shape;10030;p74"/>
              <p:cNvSpPr/>
              <p:nvPr/>
            </p:nvSpPr>
            <p:spPr>
              <a:xfrm>
                <a:off x="-61354875"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79" name="Google Shape;10074;p74"/>
            <p:cNvGrpSpPr/>
            <p:nvPr/>
          </p:nvGrpSpPr>
          <p:grpSpPr>
            <a:xfrm>
              <a:off x="6231395" y="3669063"/>
              <a:ext cx="558124" cy="547020"/>
              <a:chOff x="-60988625" y="3740800"/>
              <a:chExt cx="316650" cy="310350"/>
            </a:xfrm>
            <a:grpFill/>
          </p:grpSpPr>
          <p:sp>
            <p:nvSpPr>
              <p:cNvPr id="180" name="Google Shape;10075;p74"/>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endParaRPr sz="1400"/>
              </a:p>
            </p:txBody>
          </p:sp>
          <p:sp>
            <p:nvSpPr>
              <p:cNvPr id="181" name="Google Shape;10076;p74"/>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endParaRPr sz="1400"/>
              </a:p>
            </p:txBody>
          </p:sp>
          <p:sp>
            <p:nvSpPr>
              <p:cNvPr id="182" name="Google Shape;10077;p74"/>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89" name="Google Shape;10084;p74"/>
            <p:cNvGrpSpPr/>
            <p:nvPr/>
          </p:nvGrpSpPr>
          <p:grpSpPr>
            <a:xfrm>
              <a:off x="9857793" y="3681088"/>
              <a:ext cx="511097" cy="494716"/>
              <a:chOff x="-59447250" y="3706150"/>
              <a:chExt cx="319000" cy="308775"/>
            </a:xfrm>
            <a:grpFill/>
          </p:grpSpPr>
          <p:sp>
            <p:nvSpPr>
              <p:cNvPr id="190" name="Google Shape;10085;p74"/>
              <p:cNvSpPr/>
              <p:nvPr/>
            </p:nvSpPr>
            <p:spPr>
              <a:xfrm>
                <a:off x="-59381875"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25" tIns="91425" rIns="91425" bIns="91425" anchor="ctr" anchorCtr="0">
                <a:noAutofit/>
              </a:bodyPr>
              <a:lstStyle/>
              <a:p>
                <a:endParaRPr sz="1400"/>
              </a:p>
            </p:txBody>
          </p:sp>
          <p:sp>
            <p:nvSpPr>
              <p:cNvPr id="191" name="Google Shape;10086;p74"/>
              <p:cNvSpPr/>
              <p:nvPr/>
            </p:nvSpPr>
            <p:spPr>
              <a:xfrm>
                <a:off x="-59364550" y="3861525"/>
                <a:ext cx="43350" cy="40900"/>
              </a:xfrm>
              <a:custGeom>
                <a:avLst/>
                <a:gdLst/>
                <a:ahLst/>
                <a:cxnLst/>
                <a:rect l="l" t="t" r="r" b="b"/>
                <a:pathLst>
                  <a:path w="1734"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25" tIns="91425" rIns="91425" bIns="91425" anchor="ctr" anchorCtr="0">
                <a:noAutofit/>
              </a:bodyPr>
              <a:lstStyle/>
              <a:p>
                <a:endParaRPr sz="1400"/>
              </a:p>
            </p:txBody>
          </p:sp>
          <p:sp>
            <p:nvSpPr>
              <p:cNvPr id="192" name="Google Shape;10087;p74"/>
              <p:cNvSpPr/>
              <p:nvPr/>
            </p:nvSpPr>
            <p:spPr>
              <a:xfrm>
                <a:off x="-59447250" y="3706150"/>
                <a:ext cx="319000" cy="308775"/>
              </a:xfrm>
              <a:custGeom>
                <a:avLst/>
                <a:gdLst/>
                <a:ahLst/>
                <a:cxnLst/>
                <a:rect l="l" t="t" r="r" b="b"/>
                <a:pathLst>
                  <a:path w="12760"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25" tIns="91425" rIns="91425" bIns="91425" anchor="ctr" anchorCtr="0">
                <a:noAutofit/>
              </a:bodyPr>
              <a:lstStyle/>
              <a:p>
                <a:endParaRPr sz="1400"/>
              </a:p>
            </p:txBody>
          </p:sp>
          <p:sp>
            <p:nvSpPr>
              <p:cNvPr id="193" name="Google Shape;10088;p74"/>
              <p:cNvSpPr/>
              <p:nvPr/>
            </p:nvSpPr>
            <p:spPr>
              <a:xfrm>
                <a:off x="-59293650"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94" name="Google Shape;10089;p74"/>
            <p:cNvGrpSpPr/>
            <p:nvPr/>
          </p:nvGrpSpPr>
          <p:grpSpPr>
            <a:xfrm>
              <a:off x="8825251" y="1572826"/>
              <a:ext cx="732560" cy="724676"/>
              <a:chOff x="-64406125" y="3362225"/>
              <a:chExt cx="318225" cy="314800"/>
            </a:xfrm>
            <a:grpFill/>
          </p:grpSpPr>
          <p:sp>
            <p:nvSpPr>
              <p:cNvPr id="195" name="Google Shape;10090;p74"/>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endParaRPr sz="1400"/>
              </a:p>
            </p:txBody>
          </p:sp>
          <p:sp>
            <p:nvSpPr>
              <p:cNvPr id="196" name="Google Shape;10091;p74"/>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endParaRPr sz="1400"/>
              </a:p>
            </p:txBody>
          </p:sp>
        </p:grpSp>
        <p:sp>
          <p:nvSpPr>
            <p:cNvPr id="218" name="Google Shape;10113;p74"/>
            <p:cNvSpPr/>
            <p:nvPr/>
          </p:nvSpPr>
          <p:spPr>
            <a:xfrm>
              <a:off x="7156894" y="3640883"/>
              <a:ext cx="562265" cy="556052"/>
            </a:xfrm>
            <a:custGeom>
              <a:avLst/>
              <a:gdLst/>
              <a:ahLst/>
              <a:cxnLst/>
              <a:rect l="l" t="t" r="r" b="b"/>
              <a:pathLst>
                <a:path w="12760"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grpFill/>
            <a:ln>
              <a:noFill/>
            </a:ln>
          </p:spPr>
          <p:txBody>
            <a:bodyPr spcFirstLastPara="1" wrap="square" lIns="91425" tIns="91425" rIns="91425" bIns="91425" anchor="ctr" anchorCtr="0">
              <a:noAutofit/>
            </a:bodyPr>
            <a:lstStyle/>
            <a:p>
              <a:endParaRPr sz="1400"/>
            </a:p>
          </p:txBody>
        </p:sp>
        <p:grpSp>
          <p:nvGrpSpPr>
            <p:cNvPr id="223" name="Google Shape;10118;p74"/>
            <p:cNvGrpSpPr/>
            <p:nvPr/>
          </p:nvGrpSpPr>
          <p:grpSpPr>
            <a:xfrm>
              <a:off x="11767951" y="2764178"/>
              <a:ext cx="498284" cy="505891"/>
              <a:chOff x="-59400775" y="4084200"/>
              <a:chExt cx="311125" cy="315875"/>
            </a:xfrm>
            <a:grpFill/>
          </p:grpSpPr>
          <p:sp>
            <p:nvSpPr>
              <p:cNvPr id="224" name="Google Shape;10119;p74"/>
              <p:cNvSpPr/>
              <p:nvPr/>
            </p:nvSpPr>
            <p:spPr>
              <a:xfrm>
                <a:off x="-59400775"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a:p>
            </p:txBody>
          </p:sp>
          <p:sp>
            <p:nvSpPr>
              <p:cNvPr id="225" name="Google Shape;10120;p74"/>
              <p:cNvSpPr/>
              <p:nvPr/>
            </p:nvSpPr>
            <p:spPr>
              <a:xfrm>
                <a:off x="-59400000"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25" tIns="91425" rIns="91425" bIns="91425" anchor="ctr" anchorCtr="0">
                <a:noAutofit/>
              </a:bodyPr>
              <a:lstStyle/>
              <a:p>
                <a:endParaRPr sz="1400"/>
              </a:p>
            </p:txBody>
          </p:sp>
          <p:sp>
            <p:nvSpPr>
              <p:cNvPr id="226" name="Google Shape;10121;p74"/>
              <p:cNvSpPr/>
              <p:nvPr/>
            </p:nvSpPr>
            <p:spPr>
              <a:xfrm>
                <a:off x="-59290500"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a:p>
            </p:txBody>
          </p:sp>
          <p:sp>
            <p:nvSpPr>
              <p:cNvPr id="227" name="Google Shape;10122;p74"/>
              <p:cNvSpPr/>
              <p:nvPr/>
            </p:nvSpPr>
            <p:spPr>
              <a:xfrm>
                <a:off x="-59290500"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25" tIns="91425" rIns="91425" bIns="91425" anchor="ctr" anchorCtr="0">
                <a:noAutofit/>
              </a:bodyPr>
              <a:lstStyle/>
              <a:p>
                <a:endParaRPr sz="1400"/>
              </a:p>
            </p:txBody>
          </p:sp>
          <p:sp>
            <p:nvSpPr>
              <p:cNvPr id="228" name="Google Shape;10123;p74"/>
              <p:cNvSpPr/>
              <p:nvPr/>
            </p:nvSpPr>
            <p:spPr>
              <a:xfrm>
                <a:off x="-59181025"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a:p>
            </p:txBody>
          </p:sp>
          <p:sp>
            <p:nvSpPr>
              <p:cNvPr id="229" name="Google Shape;10124;p74"/>
              <p:cNvSpPr/>
              <p:nvPr/>
            </p:nvSpPr>
            <p:spPr>
              <a:xfrm>
                <a:off x="-59179450"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34" name="Google Shape;10129;p74"/>
            <p:cNvGrpSpPr/>
            <p:nvPr/>
          </p:nvGrpSpPr>
          <p:grpSpPr>
            <a:xfrm>
              <a:off x="8061811" y="1613794"/>
              <a:ext cx="607772" cy="714064"/>
              <a:chOff x="-64022550" y="3727425"/>
              <a:chExt cx="270175" cy="317425"/>
            </a:xfrm>
            <a:grpFill/>
          </p:grpSpPr>
          <p:sp>
            <p:nvSpPr>
              <p:cNvPr id="235" name="Google Shape;10130;p74"/>
              <p:cNvSpPr/>
              <p:nvPr/>
            </p:nvSpPr>
            <p:spPr>
              <a:xfrm>
                <a:off x="-64022550" y="3912500"/>
                <a:ext cx="270175" cy="90600"/>
              </a:xfrm>
              <a:custGeom>
                <a:avLst/>
                <a:gdLst/>
                <a:ahLst/>
                <a:cxnLst/>
                <a:rect l="l" t="t" r="r" b="b"/>
                <a:pathLst>
                  <a:path w="10807" h="3624"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25" tIns="91425" rIns="91425" bIns="91425" anchor="ctr" anchorCtr="0">
                <a:noAutofit/>
              </a:bodyPr>
              <a:lstStyle/>
              <a:p>
                <a:endParaRPr sz="1400"/>
              </a:p>
            </p:txBody>
          </p:sp>
          <p:sp>
            <p:nvSpPr>
              <p:cNvPr id="236" name="Google Shape;10131;p74"/>
              <p:cNvSpPr/>
              <p:nvPr/>
            </p:nvSpPr>
            <p:spPr>
              <a:xfrm>
                <a:off x="-64000500"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25" tIns="91425" rIns="91425" bIns="91425" anchor="ctr" anchorCtr="0">
                <a:noAutofit/>
              </a:bodyPr>
              <a:lstStyle/>
              <a:p>
                <a:endParaRPr sz="1400"/>
              </a:p>
            </p:txBody>
          </p:sp>
          <p:sp>
            <p:nvSpPr>
              <p:cNvPr id="237" name="Google Shape;10132;p74"/>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59" name="Google Shape;10154;p74"/>
            <p:cNvGrpSpPr/>
            <p:nvPr/>
          </p:nvGrpSpPr>
          <p:grpSpPr>
            <a:xfrm>
              <a:off x="8171512" y="3640450"/>
              <a:ext cx="558124" cy="557947"/>
              <a:chOff x="-60255350" y="3733825"/>
              <a:chExt cx="316650" cy="316550"/>
            </a:xfrm>
            <a:grpFill/>
          </p:grpSpPr>
          <p:sp>
            <p:nvSpPr>
              <p:cNvPr id="260" name="Google Shape;10155;p74"/>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25" tIns="91425" rIns="91425" bIns="91425" anchor="ctr" anchorCtr="0">
                <a:noAutofit/>
              </a:bodyPr>
              <a:lstStyle/>
              <a:p>
                <a:endParaRPr sz="1400"/>
              </a:p>
            </p:txBody>
          </p:sp>
          <p:sp>
            <p:nvSpPr>
              <p:cNvPr id="261" name="Google Shape;10156;p74"/>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25" tIns="91425" rIns="91425" bIns="91425" anchor="ctr" anchorCtr="0">
                <a:noAutofit/>
              </a:bodyPr>
              <a:lstStyle/>
              <a:p>
                <a:endParaRPr sz="1400"/>
              </a:p>
            </p:txBody>
          </p:sp>
          <p:sp>
            <p:nvSpPr>
              <p:cNvPr id="262" name="Google Shape;10157;p74"/>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25" tIns="91425" rIns="91425" bIns="91425" anchor="ctr" anchorCtr="0">
                <a:noAutofit/>
              </a:bodyPr>
              <a:lstStyle/>
              <a:p>
                <a:endParaRPr sz="1400"/>
              </a:p>
            </p:txBody>
          </p:sp>
          <p:sp>
            <p:nvSpPr>
              <p:cNvPr id="263" name="Google Shape;10158;p74"/>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25" tIns="91425" rIns="91425" bIns="91425" anchor="ctr" anchorCtr="0">
                <a:noAutofit/>
              </a:bodyPr>
              <a:lstStyle/>
              <a:p>
                <a:endParaRPr sz="1400"/>
              </a:p>
            </p:txBody>
          </p:sp>
          <p:sp>
            <p:nvSpPr>
              <p:cNvPr id="264" name="Google Shape;10159;p74"/>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p>
                <a:endParaRPr sz="1400"/>
              </a:p>
            </p:txBody>
          </p:sp>
          <p:sp>
            <p:nvSpPr>
              <p:cNvPr id="265" name="Google Shape;10160;p74"/>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25" tIns="91425" rIns="91425" bIns="91425" anchor="ctr" anchorCtr="0">
                <a:noAutofit/>
              </a:bodyPr>
              <a:lstStyle/>
              <a:p>
                <a:endParaRPr sz="1400"/>
              </a:p>
            </p:txBody>
          </p:sp>
          <p:sp>
            <p:nvSpPr>
              <p:cNvPr id="266" name="Google Shape;10161;p74"/>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77" name="Google Shape;10172;p74"/>
            <p:cNvGrpSpPr/>
            <p:nvPr/>
          </p:nvGrpSpPr>
          <p:grpSpPr>
            <a:xfrm>
              <a:off x="9770540" y="1631794"/>
              <a:ext cx="728986" cy="722278"/>
              <a:chOff x="-63679950" y="4093450"/>
              <a:chExt cx="320600" cy="317650"/>
            </a:xfrm>
            <a:grpFill/>
          </p:grpSpPr>
          <p:sp>
            <p:nvSpPr>
              <p:cNvPr id="278" name="Google Shape;10173;p74"/>
              <p:cNvSpPr/>
              <p:nvPr/>
            </p:nvSpPr>
            <p:spPr>
              <a:xfrm>
                <a:off x="-63595650"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25" tIns="91425" rIns="91425" bIns="91425" anchor="ctr" anchorCtr="0">
                <a:noAutofit/>
              </a:bodyPr>
              <a:lstStyle/>
              <a:p>
                <a:endParaRPr sz="1400"/>
              </a:p>
            </p:txBody>
          </p:sp>
          <p:sp>
            <p:nvSpPr>
              <p:cNvPr id="279" name="Google Shape;10174;p74"/>
              <p:cNvSpPr/>
              <p:nvPr/>
            </p:nvSpPr>
            <p:spPr>
              <a:xfrm>
                <a:off x="-63679950"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25" tIns="91425" rIns="91425" bIns="91425" anchor="ctr" anchorCtr="0">
                <a:noAutofit/>
              </a:bodyPr>
              <a:lstStyle/>
              <a:p>
                <a:endParaRPr sz="1400"/>
              </a:p>
            </p:txBody>
          </p:sp>
          <p:sp>
            <p:nvSpPr>
              <p:cNvPr id="280" name="Google Shape;10175;p74"/>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89" name="Google Shape;10184;p74"/>
            <p:cNvGrpSpPr/>
            <p:nvPr/>
          </p:nvGrpSpPr>
          <p:grpSpPr>
            <a:xfrm>
              <a:off x="4282682" y="3638745"/>
              <a:ext cx="558124" cy="559534"/>
              <a:chOff x="-61783350" y="3743950"/>
              <a:chExt cx="316650" cy="317450"/>
            </a:xfrm>
            <a:grpFill/>
          </p:grpSpPr>
          <p:sp>
            <p:nvSpPr>
              <p:cNvPr id="290" name="Google Shape;10185;p74"/>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25" tIns="91425" rIns="91425" bIns="91425" anchor="ctr" anchorCtr="0">
                <a:noAutofit/>
              </a:bodyPr>
              <a:lstStyle/>
              <a:p>
                <a:endParaRPr sz="1400"/>
              </a:p>
            </p:txBody>
          </p:sp>
          <p:sp>
            <p:nvSpPr>
              <p:cNvPr id="291" name="Google Shape;10186;p74"/>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25" tIns="91425" rIns="91425" bIns="91425" anchor="ctr" anchorCtr="0">
                <a:noAutofit/>
              </a:bodyPr>
              <a:lstStyle/>
              <a:p>
                <a:endParaRPr sz="1400"/>
              </a:p>
            </p:txBody>
          </p:sp>
        </p:grpSp>
        <p:sp>
          <p:nvSpPr>
            <p:cNvPr id="294" name="Google Shape;10189;p74"/>
            <p:cNvSpPr/>
            <p:nvPr/>
          </p:nvSpPr>
          <p:spPr>
            <a:xfrm>
              <a:off x="9048985" y="3717609"/>
              <a:ext cx="560900" cy="437343"/>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grpFill/>
            <a:ln>
              <a:noFill/>
            </a:ln>
          </p:spPr>
          <p:txBody>
            <a:bodyPr spcFirstLastPara="1" wrap="square" lIns="91425" tIns="91425" rIns="91425" bIns="91425" anchor="ctr" anchorCtr="0">
              <a:noAutofit/>
            </a:bodyPr>
            <a:lstStyle/>
            <a:p>
              <a:endParaRPr sz="1400"/>
            </a:p>
          </p:txBody>
        </p:sp>
        <p:grpSp>
          <p:nvGrpSpPr>
            <p:cNvPr id="295" name="Google Shape;10190;p74"/>
            <p:cNvGrpSpPr/>
            <p:nvPr/>
          </p:nvGrpSpPr>
          <p:grpSpPr>
            <a:xfrm>
              <a:off x="10898037" y="3656980"/>
              <a:ext cx="511138" cy="504969"/>
              <a:chOff x="-59869425" y="4102225"/>
              <a:chExt cx="319025" cy="315175"/>
            </a:xfrm>
            <a:grpFill/>
          </p:grpSpPr>
          <p:sp>
            <p:nvSpPr>
              <p:cNvPr id="296" name="Google Shape;10191;p74"/>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25" tIns="91425" rIns="91425" bIns="91425" anchor="ctr" anchorCtr="0">
                <a:noAutofit/>
              </a:bodyPr>
              <a:lstStyle/>
              <a:p>
                <a:endParaRPr sz="1400"/>
              </a:p>
            </p:txBody>
          </p:sp>
          <p:sp>
            <p:nvSpPr>
              <p:cNvPr id="297" name="Google Shape;10192;p74"/>
              <p:cNvSpPr/>
              <p:nvPr/>
            </p:nvSpPr>
            <p:spPr>
              <a:xfrm>
                <a:off x="-59811125" y="4322075"/>
                <a:ext cx="201650" cy="95325"/>
              </a:xfrm>
              <a:custGeom>
                <a:avLst/>
                <a:gdLst/>
                <a:ahLst/>
                <a:cxnLst/>
                <a:rect l="l" t="t" r="r" b="b"/>
                <a:pathLst>
                  <a:path w="8066" h="3813"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25" tIns="91425" rIns="91425" bIns="91425" anchor="ctr" anchorCtr="0">
                <a:noAutofit/>
              </a:bodyPr>
              <a:lstStyle/>
              <a:p>
                <a:endParaRPr sz="1400"/>
              </a:p>
            </p:txBody>
          </p:sp>
          <p:sp>
            <p:nvSpPr>
              <p:cNvPr id="298" name="Google Shape;10193;p74"/>
              <p:cNvSpPr/>
              <p:nvPr/>
            </p:nvSpPr>
            <p:spPr>
              <a:xfrm>
                <a:off x="-59700075"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25" tIns="91425" rIns="91425" bIns="91425" anchor="ctr" anchorCtr="0">
                <a:noAutofit/>
              </a:bodyPr>
              <a:lstStyle/>
              <a:p>
                <a:endParaRPr sz="1400"/>
              </a:p>
            </p:txBody>
          </p:sp>
          <p:sp>
            <p:nvSpPr>
              <p:cNvPr id="299" name="Google Shape;10194;p74"/>
              <p:cNvSpPr/>
              <p:nvPr/>
            </p:nvSpPr>
            <p:spPr>
              <a:xfrm>
                <a:off x="-59742600"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26" name="Google Shape;10221;p74"/>
            <p:cNvGrpSpPr/>
            <p:nvPr/>
          </p:nvGrpSpPr>
          <p:grpSpPr>
            <a:xfrm>
              <a:off x="5175939" y="4622596"/>
              <a:ext cx="450426" cy="511209"/>
              <a:chOff x="2423775" y="3226875"/>
              <a:chExt cx="259925" cy="295000"/>
            </a:xfrm>
            <a:grpFill/>
          </p:grpSpPr>
          <p:sp>
            <p:nvSpPr>
              <p:cNvPr id="327" name="Google Shape;10222;p74"/>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a:p>
            </p:txBody>
          </p:sp>
          <p:sp>
            <p:nvSpPr>
              <p:cNvPr id="328" name="Google Shape;10223;p74"/>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endParaRPr sz="1400"/>
              </a:p>
            </p:txBody>
          </p:sp>
          <p:sp>
            <p:nvSpPr>
              <p:cNvPr id="329" name="Google Shape;10224;p74"/>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45" name="Google Shape;10240;p74"/>
            <p:cNvGrpSpPr/>
            <p:nvPr/>
          </p:nvGrpSpPr>
          <p:grpSpPr>
            <a:xfrm>
              <a:off x="7149309" y="4627475"/>
              <a:ext cx="518704" cy="480494"/>
              <a:chOff x="4266025" y="3609275"/>
              <a:chExt cx="299325" cy="277275"/>
            </a:xfrm>
            <a:grpFill/>
          </p:grpSpPr>
          <p:sp>
            <p:nvSpPr>
              <p:cNvPr id="346" name="Google Shape;10241;p74"/>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25" tIns="91425" rIns="91425" bIns="91425" anchor="ctr" anchorCtr="0">
                <a:noAutofit/>
              </a:bodyPr>
              <a:lstStyle/>
              <a:p>
                <a:endParaRPr sz="1400"/>
              </a:p>
            </p:txBody>
          </p:sp>
          <p:sp>
            <p:nvSpPr>
              <p:cNvPr id="347" name="Google Shape;10242;p74"/>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08" name="Google Shape;10303;p74"/>
            <p:cNvGrpSpPr/>
            <p:nvPr/>
          </p:nvGrpSpPr>
          <p:grpSpPr>
            <a:xfrm>
              <a:off x="8144669" y="4585628"/>
              <a:ext cx="511903" cy="511859"/>
              <a:chOff x="4628325" y="3599825"/>
              <a:chExt cx="295400" cy="295375"/>
            </a:xfrm>
            <a:grpFill/>
          </p:grpSpPr>
          <p:sp>
            <p:nvSpPr>
              <p:cNvPr id="409" name="Google Shape;10304;p74"/>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91425" tIns="91425" rIns="91425" bIns="91425" anchor="ctr" anchorCtr="0">
                <a:noAutofit/>
              </a:bodyPr>
              <a:lstStyle/>
              <a:p>
                <a:endParaRPr sz="1400"/>
              </a:p>
            </p:txBody>
          </p:sp>
          <p:sp>
            <p:nvSpPr>
              <p:cNvPr id="410" name="Google Shape;10305;p74"/>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91425" tIns="91425" rIns="91425" bIns="91425" anchor="ctr" anchorCtr="0">
                <a:noAutofit/>
              </a:bodyPr>
              <a:lstStyle/>
              <a:p>
                <a:endParaRPr sz="1400"/>
              </a:p>
            </p:txBody>
          </p:sp>
          <p:sp>
            <p:nvSpPr>
              <p:cNvPr id="411" name="Google Shape;10306;p74"/>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91425" tIns="91425" rIns="91425" bIns="91425" anchor="ctr" anchorCtr="0">
                <a:noAutofit/>
              </a:bodyPr>
              <a:lstStyle/>
              <a:p>
                <a:endParaRPr sz="1400"/>
              </a:p>
            </p:txBody>
          </p:sp>
          <p:sp>
            <p:nvSpPr>
              <p:cNvPr id="412" name="Google Shape;10307;p74"/>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91425" tIns="91425" rIns="91425" bIns="91425" anchor="ctr" anchorCtr="0">
                <a:noAutofit/>
              </a:bodyPr>
              <a:lstStyle/>
              <a:p>
                <a:endParaRPr sz="1400"/>
              </a:p>
            </p:txBody>
          </p:sp>
          <p:sp>
            <p:nvSpPr>
              <p:cNvPr id="413" name="Google Shape;10308;p74"/>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25" tIns="91425" rIns="91425" bIns="91425" anchor="ctr" anchorCtr="0">
                <a:noAutofit/>
              </a:bodyPr>
              <a:lstStyle/>
              <a:p>
                <a:endParaRPr sz="1400"/>
              </a:p>
            </p:txBody>
          </p:sp>
          <p:sp>
            <p:nvSpPr>
              <p:cNvPr id="414" name="Google Shape;10309;p74"/>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91425" tIns="91425" rIns="91425" bIns="91425" anchor="ctr" anchorCtr="0">
                <a:noAutofit/>
              </a:bodyPr>
              <a:lstStyle/>
              <a:p>
                <a:endParaRPr sz="1400"/>
              </a:p>
            </p:txBody>
          </p:sp>
          <p:sp>
            <p:nvSpPr>
              <p:cNvPr id="415" name="Google Shape;10310;p74"/>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25" tIns="91425" rIns="91425" bIns="91425" anchor="ctr" anchorCtr="0">
                <a:noAutofit/>
              </a:bodyPr>
              <a:lstStyle/>
              <a:p>
                <a:endParaRPr sz="1400"/>
              </a:p>
            </p:txBody>
          </p:sp>
          <p:sp>
            <p:nvSpPr>
              <p:cNvPr id="416" name="Google Shape;10311;p74"/>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25" tIns="91425" rIns="91425" bIns="91425" anchor="ctr" anchorCtr="0">
                <a:noAutofit/>
              </a:bodyPr>
              <a:lstStyle/>
              <a:p>
                <a:endParaRPr sz="1400"/>
              </a:p>
            </p:txBody>
          </p:sp>
          <p:sp>
            <p:nvSpPr>
              <p:cNvPr id="417" name="Google Shape;10312;p74"/>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25" tIns="91425" rIns="91425" bIns="91425" anchor="ctr" anchorCtr="0">
                <a:noAutofit/>
              </a:bodyPr>
              <a:lstStyle/>
              <a:p>
                <a:endParaRPr sz="1400"/>
              </a:p>
            </p:txBody>
          </p:sp>
          <p:sp>
            <p:nvSpPr>
              <p:cNvPr id="418" name="Google Shape;10313;p74"/>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25" tIns="91425" rIns="91425" bIns="91425" anchor="ctr" anchorCtr="0">
                <a:noAutofit/>
              </a:bodyPr>
              <a:lstStyle/>
              <a:p>
                <a:endParaRPr sz="1400"/>
              </a:p>
            </p:txBody>
          </p:sp>
          <p:sp>
            <p:nvSpPr>
              <p:cNvPr id="419" name="Google Shape;10314;p74"/>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25" tIns="91425" rIns="91425" bIns="91425" anchor="ctr" anchorCtr="0">
                <a:noAutofit/>
              </a:bodyPr>
              <a:lstStyle/>
              <a:p>
                <a:endParaRPr sz="1400"/>
              </a:p>
            </p:txBody>
          </p:sp>
          <p:sp>
            <p:nvSpPr>
              <p:cNvPr id="420" name="Google Shape;10315;p74"/>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38" name="Google Shape;10341;p74"/>
            <p:cNvGrpSpPr/>
            <p:nvPr/>
          </p:nvGrpSpPr>
          <p:grpSpPr>
            <a:xfrm>
              <a:off x="11843807" y="3665355"/>
              <a:ext cx="368772" cy="483471"/>
              <a:chOff x="3167275" y="3227275"/>
              <a:chExt cx="225300" cy="295375"/>
            </a:xfrm>
            <a:grpFill/>
          </p:grpSpPr>
          <p:sp>
            <p:nvSpPr>
              <p:cNvPr id="439" name="Google Shape;10342;p74"/>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25" tIns="91425" rIns="91425" bIns="91425" anchor="ctr" anchorCtr="0">
                <a:noAutofit/>
              </a:bodyPr>
              <a:lstStyle/>
              <a:p>
                <a:endParaRPr sz="1400"/>
              </a:p>
            </p:txBody>
          </p:sp>
          <p:sp>
            <p:nvSpPr>
              <p:cNvPr id="440" name="Google Shape;10343;p74"/>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endParaRPr sz="1400"/>
              </a:p>
            </p:txBody>
          </p:sp>
          <p:sp>
            <p:nvSpPr>
              <p:cNvPr id="441" name="Google Shape;10344;p74"/>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25" tIns="91425" rIns="91425" bIns="91425" anchor="ctr" anchorCtr="0">
                <a:noAutofit/>
              </a:bodyPr>
              <a:lstStyle/>
              <a:p>
                <a:endParaRPr sz="1400"/>
              </a:p>
            </p:txBody>
          </p:sp>
          <p:sp>
            <p:nvSpPr>
              <p:cNvPr id="442" name="Google Shape;10345;p74"/>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25" tIns="91425" rIns="91425" bIns="91425" anchor="ctr" anchorCtr="0">
                <a:noAutofit/>
              </a:bodyPr>
              <a:lstStyle/>
              <a:p>
                <a:endParaRPr sz="1400"/>
              </a:p>
            </p:txBody>
          </p:sp>
          <p:sp>
            <p:nvSpPr>
              <p:cNvPr id="443" name="Google Shape;10346;p74"/>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51" name="Google Shape;10359;p74"/>
            <p:cNvGrpSpPr/>
            <p:nvPr/>
          </p:nvGrpSpPr>
          <p:grpSpPr>
            <a:xfrm>
              <a:off x="9082787" y="4641757"/>
              <a:ext cx="513246" cy="451814"/>
              <a:chOff x="4991425" y="3617150"/>
              <a:chExt cx="296175" cy="260725"/>
            </a:xfrm>
            <a:grpFill/>
          </p:grpSpPr>
          <p:sp>
            <p:nvSpPr>
              <p:cNvPr id="452" name="Google Shape;10360;p74"/>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25" tIns="91425" rIns="91425" bIns="91425" anchor="ctr" anchorCtr="0">
                <a:noAutofit/>
              </a:bodyPr>
              <a:lstStyle/>
              <a:p>
                <a:endParaRPr sz="1400"/>
              </a:p>
            </p:txBody>
          </p:sp>
          <p:sp>
            <p:nvSpPr>
              <p:cNvPr id="453" name="Google Shape;10361;p74"/>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25" tIns="91425" rIns="91425" bIns="91425" anchor="ctr" anchorCtr="0">
                <a:noAutofit/>
              </a:bodyPr>
              <a:lstStyle/>
              <a:p>
                <a:endParaRPr sz="1400"/>
              </a:p>
            </p:txBody>
          </p:sp>
          <p:sp>
            <p:nvSpPr>
              <p:cNvPr id="454" name="Google Shape;10362;p74"/>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25" tIns="91425" rIns="91425" bIns="91425" anchor="ctr" anchorCtr="0">
                <a:noAutofit/>
              </a:bodyPr>
              <a:lstStyle/>
              <a:p>
                <a:endParaRPr sz="1400"/>
              </a:p>
            </p:txBody>
          </p:sp>
          <p:sp>
            <p:nvSpPr>
              <p:cNvPr id="455" name="Google Shape;10363;p74"/>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25" tIns="91425" rIns="91425" bIns="91425" anchor="ctr" anchorCtr="0">
                <a:noAutofit/>
              </a:bodyPr>
              <a:lstStyle/>
              <a:p>
                <a:endParaRPr sz="1400"/>
              </a:p>
            </p:txBody>
          </p:sp>
          <p:sp>
            <p:nvSpPr>
              <p:cNvPr id="456" name="Google Shape;10364;p74"/>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25" tIns="91425" rIns="91425" bIns="91425" anchor="ctr" anchorCtr="0">
                <a:noAutofit/>
              </a:bodyPr>
              <a:lstStyle/>
              <a:p>
                <a:endParaRPr sz="1400"/>
              </a:p>
            </p:txBody>
          </p:sp>
          <p:sp>
            <p:nvSpPr>
              <p:cNvPr id="457" name="Google Shape;10365;p74"/>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25" tIns="91425" rIns="91425" bIns="91425" anchor="ctr" anchorCtr="0">
                <a:noAutofit/>
              </a:bodyPr>
              <a:lstStyle/>
              <a:p>
                <a:endParaRPr sz="1400"/>
              </a:p>
            </p:txBody>
          </p:sp>
          <p:sp>
            <p:nvSpPr>
              <p:cNvPr id="458" name="Google Shape;10366;p74"/>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84" name="Google Shape;10399;p74"/>
            <p:cNvGrpSpPr/>
            <p:nvPr/>
          </p:nvGrpSpPr>
          <p:grpSpPr>
            <a:xfrm>
              <a:off x="4176693" y="4547342"/>
              <a:ext cx="511859" cy="509131"/>
              <a:chOff x="3497300" y="3591950"/>
              <a:chExt cx="295375" cy="293800"/>
            </a:xfrm>
            <a:grpFill/>
          </p:grpSpPr>
          <p:sp>
            <p:nvSpPr>
              <p:cNvPr id="485" name="Google Shape;10400;p74"/>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25" tIns="91425" rIns="91425" bIns="91425" anchor="ctr" anchorCtr="0">
                <a:noAutofit/>
              </a:bodyPr>
              <a:lstStyle/>
              <a:p>
                <a:endParaRPr sz="1400"/>
              </a:p>
            </p:txBody>
          </p:sp>
          <p:sp>
            <p:nvSpPr>
              <p:cNvPr id="486" name="Google Shape;10401;p74"/>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25" tIns="91425" rIns="91425" bIns="91425" anchor="ctr" anchorCtr="0">
                <a:noAutofit/>
              </a:bodyPr>
              <a:lstStyle/>
              <a:p>
                <a:endParaRPr sz="1400"/>
              </a:p>
            </p:txBody>
          </p:sp>
          <p:sp>
            <p:nvSpPr>
              <p:cNvPr id="487" name="Google Shape;10402;p74"/>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25" tIns="91425" rIns="91425" bIns="91425" anchor="ctr" anchorCtr="0">
                <a:noAutofit/>
              </a:bodyPr>
              <a:lstStyle/>
              <a:p>
                <a:endParaRPr sz="1400"/>
              </a:p>
            </p:txBody>
          </p:sp>
          <p:sp>
            <p:nvSpPr>
              <p:cNvPr id="488" name="Google Shape;10403;p74"/>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25" tIns="91425" rIns="91425" bIns="91425" anchor="ctr" anchorCtr="0">
                <a:noAutofit/>
              </a:bodyPr>
              <a:lstStyle/>
              <a:p>
                <a:endParaRPr sz="1400"/>
              </a:p>
            </p:txBody>
          </p:sp>
          <p:sp>
            <p:nvSpPr>
              <p:cNvPr id="489" name="Google Shape;10404;p74"/>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25" tIns="91425" rIns="91425" bIns="91425" anchor="ctr" anchorCtr="0">
                <a:noAutofit/>
              </a:bodyPr>
              <a:lstStyle/>
              <a:p>
                <a:endParaRPr sz="1400"/>
              </a:p>
            </p:txBody>
          </p:sp>
          <p:sp>
            <p:nvSpPr>
              <p:cNvPr id="490" name="Google Shape;10405;p74"/>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25" tIns="91425" rIns="91425" bIns="91425" anchor="ctr" anchorCtr="0">
                <a:noAutofit/>
              </a:bodyPr>
              <a:lstStyle/>
              <a:p>
                <a:endParaRPr sz="1400"/>
              </a:p>
            </p:txBody>
          </p:sp>
          <p:sp>
            <p:nvSpPr>
              <p:cNvPr id="491" name="Google Shape;10406;p74"/>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25" tIns="91425" rIns="91425" bIns="91425" anchor="ctr" anchorCtr="0">
                <a:noAutofit/>
              </a:bodyPr>
              <a:lstStyle/>
              <a:p>
                <a:endParaRPr sz="1400"/>
              </a:p>
            </p:txBody>
          </p:sp>
          <p:sp>
            <p:nvSpPr>
              <p:cNvPr id="492" name="Google Shape;10407;p74"/>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06" name="Google Shape;10421;p74"/>
            <p:cNvGrpSpPr/>
            <p:nvPr/>
          </p:nvGrpSpPr>
          <p:grpSpPr>
            <a:xfrm>
              <a:off x="9866876" y="4559054"/>
              <a:ext cx="514631" cy="515974"/>
              <a:chOff x="5355300" y="3598250"/>
              <a:chExt cx="296975" cy="297750"/>
            </a:xfrm>
            <a:grpFill/>
          </p:grpSpPr>
          <p:sp>
            <p:nvSpPr>
              <p:cNvPr id="507" name="Google Shape;10422;p74"/>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25" tIns="91425" rIns="91425" bIns="91425" anchor="ctr" anchorCtr="0">
                <a:noAutofit/>
              </a:bodyPr>
              <a:lstStyle/>
              <a:p>
                <a:endParaRPr sz="1400"/>
              </a:p>
            </p:txBody>
          </p:sp>
          <p:sp>
            <p:nvSpPr>
              <p:cNvPr id="508" name="Google Shape;10423;p74"/>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25" tIns="91425" rIns="91425" bIns="91425" anchor="ctr" anchorCtr="0">
                <a:noAutofit/>
              </a:bodyPr>
              <a:lstStyle/>
              <a:p>
                <a:endParaRPr sz="1400"/>
              </a:p>
            </p:txBody>
          </p:sp>
          <p:sp>
            <p:nvSpPr>
              <p:cNvPr id="509" name="Google Shape;10424;p74"/>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25" tIns="91425" rIns="91425" bIns="91425" anchor="ctr" anchorCtr="0">
                <a:noAutofit/>
              </a:bodyPr>
              <a:lstStyle/>
              <a:p>
                <a:endParaRPr sz="1400"/>
              </a:p>
            </p:txBody>
          </p:sp>
          <p:sp>
            <p:nvSpPr>
              <p:cNvPr id="510" name="Google Shape;10425;p74"/>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25" tIns="91425" rIns="91425" bIns="91425" anchor="ctr" anchorCtr="0">
                <a:noAutofit/>
              </a:bodyPr>
              <a:lstStyle/>
              <a:p>
                <a:endParaRPr sz="1400"/>
              </a:p>
            </p:txBody>
          </p:sp>
          <p:sp>
            <p:nvSpPr>
              <p:cNvPr id="511" name="Google Shape;10426;p74"/>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25" tIns="91425" rIns="91425" bIns="91425" anchor="ctr" anchorCtr="0">
                <a:noAutofit/>
              </a:bodyPr>
              <a:lstStyle/>
              <a:p>
                <a:endParaRPr sz="1400"/>
              </a:p>
            </p:txBody>
          </p:sp>
          <p:sp>
            <p:nvSpPr>
              <p:cNvPr id="512" name="Google Shape;10427;p74"/>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25" tIns="91425" rIns="91425" bIns="91425" anchor="ctr" anchorCtr="0">
                <a:noAutofit/>
              </a:bodyPr>
              <a:lstStyle/>
              <a:p>
                <a:endParaRPr sz="1400"/>
              </a:p>
            </p:txBody>
          </p:sp>
          <p:sp>
            <p:nvSpPr>
              <p:cNvPr id="513" name="Google Shape;10428;p74"/>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25" tIns="91425" rIns="91425" bIns="91425" anchor="ctr" anchorCtr="0">
                <a:noAutofit/>
              </a:bodyPr>
              <a:lstStyle/>
              <a:p>
                <a:endParaRPr sz="1400"/>
              </a:p>
            </p:txBody>
          </p:sp>
          <p:sp>
            <p:nvSpPr>
              <p:cNvPr id="514" name="Google Shape;10429;p74"/>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20" name="Google Shape;10435;p74"/>
            <p:cNvGrpSpPr/>
            <p:nvPr/>
          </p:nvGrpSpPr>
          <p:grpSpPr>
            <a:xfrm>
              <a:off x="9836626" y="5286301"/>
              <a:ext cx="756325" cy="701253"/>
              <a:chOff x="6543825" y="3202075"/>
              <a:chExt cx="296975" cy="275350"/>
            </a:xfrm>
            <a:grpFill/>
          </p:grpSpPr>
          <p:sp>
            <p:nvSpPr>
              <p:cNvPr id="521" name="Google Shape;10436;p74"/>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endParaRPr sz="1400"/>
              </a:p>
            </p:txBody>
          </p:sp>
          <p:sp>
            <p:nvSpPr>
              <p:cNvPr id="522" name="Google Shape;10437;p74"/>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endParaRPr sz="1400"/>
              </a:p>
            </p:txBody>
          </p:sp>
          <p:sp>
            <p:nvSpPr>
              <p:cNvPr id="523" name="Google Shape;10438;p74"/>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endParaRPr sz="1400"/>
              </a:p>
            </p:txBody>
          </p:sp>
          <p:sp>
            <p:nvSpPr>
              <p:cNvPr id="524" name="Google Shape;10439;p74"/>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endParaRPr sz="1400"/>
              </a:p>
            </p:txBody>
          </p:sp>
          <p:sp>
            <p:nvSpPr>
              <p:cNvPr id="525" name="Google Shape;10440;p74"/>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endParaRPr sz="1400"/>
              </a:p>
            </p:txBody>
          </p:sp>
          <p:sp>
            <p:nvSpPr>
              <p:cNvPr id="526" name="Google Shape;10441;p74"/>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endParaRPr sz="1400"/>
              </a:p>
            </p:txBody>
          </p:sp>
          <p:sp>
            <p:nvSpPr>
              <p:cNvPr id="527" name="Google Shape;10442;p74"/>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28" name="Google Shape;10443;p74"/>
            <p:cNvGrpSpPr/>
            <p:nvPr/>
          </p:nvGrpSpPr>
          <p:grpSpPr>
            <a:xfrm>
              <a:off x="11784256" y="4449565"/>
              <a:ext cx="587394" cy="587394"/>
              <a:chOff x="2037825" y="3254050"/>
              <a:chExt cx="296175" cy="296175"/>
            </a:xfrm>
            <a:grpFill/>
          </p:grpSpPr>
          <p:sp>
            <p:nvSpPr>
              <p:cNvPr id="529" name="Google Shape;10444;p74"/>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endParaRPr sz="1400"/>
              </a:p>
            </p:txBody>
          </p:sp>
          <p:sp>
            <p:nvSpPr>
              <p:cNvPr id="530" name="Google Shape;10445;p74"/>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25" tIns="91425" rIns="91425" bIns="91425" anchor="ctr" anchorCtr="0">
                <a:noAutofit/>
              </a:bodyPr>
              <a:lstStyle/>
              <a:p>
                <a:endParaRPr sz="1400"/>
              </a:p>
            </p:txBody>
          </p:sp>
          <p:sp>
            <p:nvSpPr>
              <p:cNvPr id="531" name="Google Shape;10446;p74"/>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25" tIns="91425" rIns="91425" bIns="91425" anchor="ctr" anchorCtr="0">
                <a:noAutofit/>
              </a:bodyPr>
              <a:lstStyle/>
              <a:p>
                <a:endParaRPr sz="1400"/>
              </a:p>
            </p:txBody>
          </p:sp>
          <p:sp>
            <p:nvSpPr>
              <p:cNvPr id="532" name="Google Shape;10447;p74"/>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25" tIns="91425" rIns="91425" bIns="91425" anchor="ctr" anchorCtr="0">
                <a:noAutofit/>
              </a:bodyPr>
              <a:lstStyle/>
              <a:p>
                <a:endParaRPr sz="1400"/>
              </a:p>
            </p:txBody>
          </p:sp>
          <p:sp>
            <p:nvSpPr>
              <p:cNvPr id="533" name="Google Shape;10448;p74"/>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25" tIns="91425" rIns="91425" bIns="91425" anchor="ctr" anchorCtr="0">
                <a:noAutofit/>
              </a:bodyPr>
              <a:lstStyle/>
              <a:p>
                <a:endParaRPr sz="1400"/>
              </a:p>
            </p:txBody>
          </p:sp>
          <p:sp>
            <p:nvSpPr>
              <p:cNvPr id="534" name="Google Shape;10449;p74"/>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53" name="Google Shape;10468;p74"/>
            <p:cNvGrpSpPr/>
            <p:nvPr/>
          </p:nvGrpSpPr>
          <p:grpSpPr>
            <a:xfrm>
              <a:off x="6146576" y="4673825"/>
              <a:ext cx="514632" cy="513246"/>
              <a:chOff x="3859600" y="3591950"/>
              <a:chExt cx="296975" cy="296175"/>
            </a:xfrm>
            <a:grpFill/>
          </p:grpSpPr>
          <p:sp>
            <p:nvSpPr>
              <p:cNvPr id="554" name="Google Shape;10469;p74"/>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endParaRPr sz="1400"/>
              </a:p>
            </p:txBody>
          </p:sp>
          <p:sp>
            <p:nvSpPr>
              <p:cNvPr id="555" name="Google Shape;10470;p74"/>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endParaRPr sz="1400"/>
              </a:p>
            </p:txBody>
          </p:sp>
          <p:sp>
            <p:nvSpPr>
              <p:cNvPr id="556" name="Google Shape;10471;p74"/>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68" name="Google Shape;10483;p74"/>
            <p:cNvGrpSpPr/>
            <p:nvPr/>
          </p:nvGrpSpPr>
          <p:grpSpPr>
            <a:xfrm>
              <a:off x="10897117" y="4540369"/>
              <a:ext cx="483224" cy="480494"/>
              <a:chOff x="5727850" y="3609275"/>
              <a:chExt cx="278850" cy="277275"/>
            </a:xfrm>
            <a:grpFill/>
          </p:grpSpPr>
          <p:sp>
            <p:nvSpPr>
              <p:cNvPr id="569" name="Google Shape;10484;p74"/>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25" tIns="91425" rIns="91425" bIns="91425" anchor="ctr" anchorCtr="0">
                <a:noAutofit/>
              </a:bodyPr>
              <a:lstStyle/>
              <a:p>
                <a:endParaRPr sz="1400"/>
              </a:p>
            </p:txBody>
          </p:sp>
          <p:sp>
            <p:nvSpPr>
              <p:cNvPr id="570" name="Google Shape;10485;p74"/>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25" tIns="91425" rIns="91425" bIns="91425" anchor="ctr" anchorCtr="0">
                <a:noAutofit/>
              </a:bodyPr>
              <a:lstStyle/>
              <a:p>
                <a:endParaRPr sz="1400"/>
              </a:p>
            </p:txBody>
          </p:sp>
          <p:sp>
            <p:nvSpPr>
              <p:cNvPr id="571" name="Google Shape;10486;p74"/>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25" tIns="91425" rIns="91425" bIns="91425" anchor="ctr" anchorCtr="0">
                <a:noAutofit/>
              </a:bodyPr>
              <a:lstStyle/>
              <a:p>
                <a:endParaRPr sz="1400"/>
              </a:p>
            </p:txBody>
          </p:sp>
          <p:sp>
            <p:nvSpPr>
              <p:cNvPr id="572" name="Google Shape;10487;p74"/>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25" tIns="91425" rIns="91425" bIns="91425" anchor="ctr" anchorCtr="0">
                <a:noAutofit/>
              </a:bodyPr>
              <a:lstStyle/>
              <a:p>
                <a:endParaRPr sz="1400"/>
              </a:p>
            </p:txBody>
          </p:sp>
          <p:sp>
            <p:nvSpPr>
              <p:cNvPr id="573" name="Google Shape;10488;p74"/>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82" name="Google Shape;10497;p74"/>
            <p:cNvGrpSpPr/>
            <p:nvPr/>
          </p:nvGrpSpPr>
          <p:grpSpPr>
            <a:xfrm>
              <a:off x="10782129" y="2606104"/>
              <a:ext cx="671873" cy="670064"/>
              <a:chOff x="6553275" y="3604550"/>
              <a:chExt cx="296975" cy="296175"/>
            </a:xfrm>
            <a:grpFill/>
          </p:grpSpPr>
          <p:sp>
            <p:nvSpPr>
              <p:cNvPr id="583" name="Google Shape;10498;p74"/>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a:p>
            </p:txBody>
          </p:sp>
          <p:sp>
            <p:nvSpPr>
              <p:cNvPr id="584" name="Google Shape;10499;p74"/>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25" tIns="91425" rIns="91425" bIns="91425" anchor="ctr" anchorCtr="0">
                <a:noAutofit/>
              </a:bodyPr>
              <a:lstStyle/>
              <a:p>
                <a:endParaRPr sz="1400"/>
              </a:p>
            </p:txBody>
          </p:sp>
          <p:sp>
            <p:nvSpPr>
              <p:cNvPr id="585" name="Google Shape;10500;p74"/>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25" tIns="91425" rIns="91425" bIns="91425" anchor="ctr" anchorCtr="0">
                <a:noAutofit/>
              </a:bodyPr>
              <a:lstStyle/>
              <a:p>
                <a:endParaRPr sz="1400"/>
              </a:p>
            </p:txBody>
          </p:sp>
          <p:sp>
            <p:nvSpPr>
              <p:cNvPr id="586" name="Google Shape;10501;p74"/>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25" tIns="91425" rIns="91425" bIns="91425" anchor="ctr" anchorCtr="0">
                <a:noAutofit/>
              </a:bodyPr>
              <a:lstStyle/>
              <a:p>
                <a:endParaRPr sz="1400"/>
              </a:p>
            </p:txBody>
          </p:sp>
          <p:sp>
            <p:nvSpPr>
              <p:cNvPr id="587" name="Google Shape;10502;p74"/>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25" tIns="91425" rIns="91425" bIns="91425" anchor="ctr" anchorCtr="0">
                <a:noAutofit/>
              </a:bodyPr>
              <a:lstStyle/>
              <a:p>
                <a:endParaRPr sz="1400"/>
              </a:p>
            </p:txBody>
          </p:sp>
          <p:sp>
            <p:nvSpPr>
              <p:cNvPr id="588" name="Google Shape;10503;p74"/>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89" name="Google Shape;10234;p74"/>
            <p:cNvGrpSpPr/>
            <p:nvPr/>
          </p:nvGrpSpPr>
          <p:grpSpPr>
            <a:xfrm>
              <a:off x="5106979" y="2654319"/>
              <a:ext cx="668310" cy="670064"/>
              <a:chOff x="4263650" y="3235150"/>
              <a:chExt cx="295400" cy="296175"/>
            </a:xfrm>
            <a:grpFill/>
          </p:grpSpPr>
          <p:sp>
            <p:nvSpPr>
              <p:cNvPr id="590" name="Google Shape;10235;p74"/>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a:p>
            </p:txBody>
          </p:sp>
          <p:sp>
            <p:nvSpPr>
              <p:cNvPr id="591" name="Google Shape;10236;p74"/>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25" tIns="91425" rIns="91425" bIns="91425" anchor="ctr" anchorCtr="0">
                <a:noAutofit/>
              </a:bodyPr>
              <a:lstStyle/>
              <a:p>
                <a:endParaRPr sz="1400"/>
              </a:p>
            </p:txBody>
          </p:sp>
          <p:sp>
            <p:nvSpPr>
              <p:cNvPr id="592" name="Google Shape;10237;p74"/>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25" tIns="91425" rIns="91425" bIns="91425" anchor="ctr" anchorCtr="0">
                <a:noAutofit/>
              </a:bodyPr>
              <a:lstStyle/>
              <a:p>
                <a:endParaRPr sz="1400"/>
              </a:p>
            </p:txBody>
          </p:sp>
          <p:sp>
            <p:nvSpPr>
              <p:cNvPr id="593" name="Google Shape;10238;p74"/>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25" tIns="91425" rIns="91425" bIns="91425" anchor="ctr" anchorCtr="0">
                <a:noAutofit/>
              </a:bodyPr>
              <a:lstStyle/>
              <a:p>
                <a:endParaRPr sz="1400"/>
              </a:p>
            </p:txBody>
          </p:sp>
          <p:sp>
            <p:nvSpPr>
              <p:cNvPr id="594" name="Google Shape;10239;p74"/>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95" name="Google Shape;10251;p74"/>
            <p:cNvGrpSpPr/>
            <p:nvPr/>
          </p:nvGrpSpPr>
          <p:grpSpPr>
            <a:xfrm>
              <a:off x="9851053" y="2659875"/>
              <a:ext cx="433078" cy="670064"/>
              <a:chOff x="6164975" y="3211525"/>
              <a:chExt cx="191425" cy="296175"/>
            </a:xfrm>
            <a:grpFill/>
          </p:grpSpPr>
          <p:sp>
            <p:nvSpPr>
              <p:cNvPr id="596" name="Google Shape;10252;p74"/>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25" tIns="91425" rIns="91425" bIns="91425" anchor="ctr" anchorCtr="0">
                <a:noAutofit/>
              </a:bodyPr>
              <a:lstStyle/>
              <a:p>
                <a:endParaRPr sz="1400"/>
              </a:p>
            </p:txBody>
          </p:sp>
          <p:sp>
            <p:nvSpPr>
              <p:cNvPr id="597" name="Google Shape;10253;p74"/>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25" tIns="91425" rIns="91425" bIns="91425" anchor="ctr" anchorCtr="0">
                <a:noAutofit/>
              </a:bodyPr>
              <a:lstStyle/>
              <a:p>
                <a:endParaRPr sz="1400"/>
              </a:p>
            </p:txBody>
          </p:sp>
          <p:sp>
            <p:nvSpPr>
              <p:cNvPr id="598" name="Google Shape;10254;p74"/>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25" tIns="91425" rIns="91425" bIns="91425" anchor="ctr" anchorCtr="0">
                <a:noAutofit/>
              </a:bodyPr>
              <a:lstStyle/>
              <a:p>
                <a:endParaRPr sz="1400"/>
              </a:p>
            </p:txBody>
          </p:sp>
          <p:sp>
            <p:nvSpPr>
              <p:cNvPr id="599" name="Google Shape;10255;p74"/>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25" tIns="91425" rIns="91425" bIns="91425" anchor="ctr" anchorCtr="0">
                <a:noAutofit/>
              </a:bodyPr>
              <a:lstStyle/>
              <a:p>
                <a:endParaRPr sz="1400"/>
              </a:p>
            </p:txBody>
          </p:sp>
          <p:sp>
            <p:nvSpPr>
              <p:cNvPr id="600" name="Google Shape;10256;p74"/>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25" tIns="91425" rIns="91425" bIns="91425" anchor="ctr" anchorCtr="0">
                <a:noAutofit/>
              </a:bodyPr>
              <a:lstStyle/>
              <a:p>
                <a:endParaRPr sz="1400"/>
              </a:p>
            </p:txBody>
          </p:sp>
          <p:sp>
            <p:nvSpPr>
              <p:cNvPr id="601" name="Google Shape;10257;p74"/>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25" tIns="91425" rIns="91425" bIns="91425" anchor="ctr" anchorCtr="0">
                <a:noAutofit/>
              </a:bodyPr>
              <a:lstStyle/>
              <a:p>
                <a:endParaRPr sz="1400"/>
              </a:p>
            </p:txBody>
          </p:sp>
          <p:sp>
            <p:nvSpPr>
              <p:cNvPr id="602" name="Google Shape;10258;p74"/>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25" tIns="91425" rIns="91425" bIns="91425" anchor="ctr" anchorCtr="0">
                <a:noAutofit/>
              </a:bodyPr>
              <a:lstStyle/>
              <a:p>
                <a:endParaRPr sz="1400"/>
              </a:p>
            </p:txBody>
          </p:sp>
        </p:grpSp>
        <p:grpSp>
          <p:nvGrpSpPr>
            <p:cNvPr id="603" name="Google Shape;10297;p74"/>
            <p:cNvGrpSpPr/>
            <p:nvPr/>
          </p:nvGrpSpPr>
          <p:grpSpPr>
            <a:xfrm>
              <a:off x="6139658" y="2642088"/>
              <a:ext cx="668254" cy="666500"/>
              <a:chOff x="4629125" y="3235150"/>
              <a:chExt cx="295375" cy="294600"/>
            </a:xfrm>
            <a:grpFill/>
          </p:grpSpPr>
          <p:sp>
            <p:nvSpPr>
              <p:cNvPr id="604" name="Google Shape;10298;p74"/>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a:p>
            </p:txBody>
          </p:sp>
          <p:sp>
            <p:nvSpPr>
              <p:cNvPr id="605" name="Google Shape;10299;p74"/>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25" tIns="91425" rIns="91425" bIns="91425" anchor="ctr" anchorCtr="0">
                <a:noAutofit/>
              </a:bodyPr>
              <a:lstStyle/>
              <a:p>
                <a:endParaRPr sz="1400"/>
              </a:p>
            </p:txBody>
          </p:sp>
          <p:sp>
            <p:nvSpPr>
              <p:cNvPr id="606" name="Google Shape;10300;p74"/>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25" tIns="91425" rIns="91425" bIns="91425" anchor="ctr" anchorCtr="0">
                <a:noAutofit/>
              </a:bodyPr>
              <a:lstStyle/>
              <a:p>
                <a:endParaRPr sz="1400"/>
              </a:p>
            </p:txBody>
          </p:sp>
          <p:sp>
            <p:nvSpPr>
              <p:cNvPr id="607" name="Google Shape;10301;p74"/>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25" tIns="91425" rIns="91425" bIns="91425" anchor="ctr" anchorCtr="0">
                <a:noAutofit/>
              </a:bodyPr>
              <a:lstStyle/>
              <a:p>
                <a:endParaRPr sz="1400"/>
              </a:p>
            </p:txBody>
          </p:sp>
          <p:sp>
            <p:nvSpPr>
              <p:cNvPr id="608" name="Google Shape;10302;p74"/>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09" name="Google Shape;10352;p74"/>
            <p:cNvGrpSpPr/>
            <p:nvPr/>
          </p:nvGrpSpPr>
          <p:grpSpPr>
            <a:xfrm>
              <a:off x="7091248" y="2653393"/>
              <a:ext cx="670064" cy="672439"/>
              <a:chOff x="4991425" y="3234750"/>
              <a:chExt cx="296175" cy="297225"/>
            </a:xfrm>
            <a:grpFill/>
          </p:grpSpPr>
          <p:sp>
            <p:nvSpPr>
              <p:cNvPr id="610" name="Google Shape;10353;p74"/>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25" tIns="91425" rIns="91425" bIns="91425" anchor="ctr" anchorCtr="0">
                <a:noAutofit/>
              </a:bodyPr>
              <a:lstStyle/>
              <a:p>
                <a:endParaRPr sz="1400"/>
              </a:p>
            </p:txBody>
          </p:sp>
          <p:sp>
            <p:nvSpPr>
              <p:cNvPr id="611" name="Google Shape;10354;p74"/>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a:p>
            </p:txBody>
          </p:sp>
          <p:sp>
            <p:nvSpPr>
              <p:cNvPr id="612" name="Google Shape;10355;p74"/>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25" tIns="91425" rIns="91425" bIns="91425" anchor="ctr" anchorCtr="0">
                <a:noAutofit/>
              </a:bodyPr>
              <a:lstStyle/>
              <a:p>
                <a:endParaRPr sz="1400"/>
              </a:p>
            </p:txBody>
          </p:sp>
          <p:sp>
            <p:nvSpPr>
              <p:cNvPr id="613" name="Google Shape;10356;p74"/>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25" tIns="91425" rIns="91425" bIns="91425" anchor="ctr" anchorCtr="0">
                <a:noAutofit/>
              </a:bodyPr>
              <a:lstStyle/>
              <a:p>
                <a:endParaRPr sz="1400"/>
              </a:p>
            </p:txBody>
          </p:sp>
          <p:sp>
            <p:nvSpPr>
              <p:cNvPr id="614" name="Google Shape;10357;p74"/>
              <p:cNvSpPr/>
              <p:nvPr/>
            </p:nvSpPr>
            <p:spPr>
              <a:xfrm>
                <a:off x="5192275" y="344307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25" tIns="91425" rIns="91425" bIns="91425" anchor="ctr" anchorCtr="0">
                <a:noAutofit/>
              </a:bodyPr>
              <a:lstStyle/>
              <a:p>
                <a:endParaRPr sz="1400"/>
              </a:p>
            </p:txBody>
          </p:sp>
          <p:sp>
            <p:nvSpPr>
              <p:cNvPr id="615" name="Google Shape;10358;p74"/>
              <p:cNvSpPr/>
              <p:nvPr/>
            </p:nvSpPr>
            <p:spPr>
              <a:xfrm>
                <a:off x="4991425" y="344465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16" name="Google Shape;10390;p74"/>
            <p:cNvGrpSpPr/>
            <p:nvPr/>
          </p:nvGrpSpPr>
          <p:grpSpPr>
            <a:xfrm>
              <a:off x="4171826" y="2668927"/>
              <a:ext cx="670064" cy="670064"/>
              <a:chOff x="3497300" y="3227275"/>
              <a:chExt cx="296175" cy="296175"/>
            </a:xfrm>
            <a:grpFill/>
          </p:grpSpPr>
          <p:sp>
            <p:nvSpPr>
              <p:cNvPr id="617" name="Google Shape;10391;p74"/>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618" name="Google Shape;10392;p74"/>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endParaRPr sz="1400"/>
              </a:p>
            </p:txBody>
          </p:sp>
          <p:sp>
            <p:nvSpPr>
              <p:cNvPr id="619" name="Google Shape;10393;p74"/>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endParaRPr sz="1400"/>
              </a:p>
            </p:txBody>
          </p:sp>
          <p:sp>
            <p:nvSpPr>
              <p:cNvPr id="620" name="Google Shape;10394;p74"/>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endParaRPr sz="1400"/>
              </a:p>
            </p:txBody>
          </p:sp>
          <p:sp>
            <p:nvSpPr>
              <p:cNvPr id="621" name="Google Shape;10395;p74"/>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endParaRPr sz="1400"/>
              </a:p>
            </p:txBody>
          </p:sp>
          <p:sp>
            <p:nvSpPr>
              <p:cNvPr id="622" name="Google Shape;10396;p74"/>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endParaRPr sz="1400"/>
              </a:p>
            </p:txBody>
          </p:sp>
          <p:sp>
            <p:nvSpPr>
              <p:cNvPr id="623" name="Google Shape;10397;p74"/>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endParaRPr sz="1400"/>
              </a:p>
            </p:txBody>
          </p:sp>
          <p:sp>
            <p:nvSpPr>
              <p:cNvPr id="624" name="Google Shape;10398;p74"/>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25" name="Google Shape;10412;p74"/>
            <p:cNvGrpSpPr/>
            <p:nvPr/>
          </p:nvGrpSpPr>
          <p:grpSpPr>
            <a:xfrm>
              <a:off x="8102331" y="2653873"/>
              <a:ext cx="627305" cy="667293"/>
              <a:chOff x="5364750" y="3235150"/>
              <a:chExt cx="277275" cy="294950"/>
            </a:xfrm>
            <a:grpFill/>
          </p:grpSpPr>
          <p:sp>
            <p:nvSpPr>
              <p:cNvPr id="626" name="Google Shape;10413;p74"/>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endParaRPr sz="1400"/>
              </a:p>
            </p:txBody>
          </p:sp>
          <p:sp>
            <p:nvSpPr>
              <p:cNvPr id="627" name="Google Shape;10414;p74"/>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25" tIns="91425" rIns="91425" bIns="91425" anchor="ctr" anchorCtr="0">
                <a:noAutofit/>
              </a:bodyPr>
              <a:lstStyle/>
              <a:p>
                <a:endParaRPr sz="1400"/>
              </a:p>
            </p:txBody>
          </p:sp>
          <p:sp>
            <p:nvSpPr>
              <p:cNvPr id="628" name="Google Shape;10415;p74"/>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endParaRPr sz="1400"/>
              </a:p>
            </p:txBody>
          </p:sp>
          <p:sp>
            <p:nvSpPr>
              <p:cNvPr id="629" name="Google Shape;10416;p74"/>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endParaRPr sz="1400"/>
              </a:p>
            </p:txBody>
          </p:sp>
          <p:sp>
            <p:nvSpPr>
              <p:cNvPr id="630" name="Google Shape;10417;p74"/>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25" tIns="91425" rIns="91425" bIns="91425" anchor="ctr" anchorCtr="0">
                <a:noAutofit/>
              </a:bodyPr>
              <a:lstStyle/>
              <a:p>
                <a:endParaRPr sz="1400"/>
              </a:p>
            </p:txBody>
          </p:sp>
          <p:sp>
            <p:nvSpPr>
              <p:cNvPr id="631" name="Google Shape;10418;p74"/>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25" tIns="91425" rIns="91425" bIns="91425" anchor="ctr" anchorCtr="0">
                <a:noAutofit/>
              </a:bodyPr>
              <a:lstStyle/>
              <a:p>
                <a:endParaRPr sz="1400"/>
              </a:p>
            </p:txBody>
          </p:sp>
          <p:sp>
            <p:nvSpPr>
              <p:cNvPr id="632" name="Google Shape;10419;p74"/>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25" tIns="91425" rIns="91425" bIns="91425" anchor="ctr" anchorCtr="0">
                <a:noAutofit/>
              </a:bodyPr>
              <a:lstStyle/>
              <a:p>
                <a:endParaRPr sz="1400"/>
              </a:p>
            </p:txBody>
          </p:sp>
          <p:sp>
            <p:nvSpPr>
              <p:cNvPr id="633" name="Google Shape;10420;p74"/>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42" name="Google Shape;10478;p74"/>
            <p:cNvGrpSpPr/>
            <p:nvPr/>
          </p:nvGrpSpPr>
          <p:grpSpPr>
            <a:xfrm>
              <a:off x="8893927" y="2653654"/>
              <a:ext cx="680754" cy="668254"/>
              <a:chOff x="5716825" y="3235950"/>
              <a:chExt cx="300900" cy="295375"/>
            </a:xfrm>
            <a:grpFill/>
          </p:grpSpPr>
          <p:sp>
            <p:nvSpPr>
              <p:cNvPr id="643" name="Google Shape;10479;p74"/>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25" tIns="91425" rIns="91425" bIns="91425" anchor="ctr" anchorCtr="0">
                <a:noAutofit/>
              </a:bodyPr>
              <a:lstStyle/>
              <a:p>
                <a:endParaRPr sz="1400"/>
              </a:p>
            </p:txBody>
          </p:sp>
          <p:sp>
            <p:nvSpPr>
              <p:cNvPr id="644" name="Google Shape;10480;p74"/>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25" tIns="91425" rIns="91425" bIns="91425" anchor="ctr" anchorCtr="0">
                <a:noAutofit/>
              </a:bodyPr>
              <a:lstStyle/>
              <a:p>
                <a:endParaRPr sz="1400"/>
              </a:p>
            </p:txBody>
          </p:sp>
          <p:sp>
            <p:nvSpPr>
              <p:cNvPr id="645" name="Google Shape;10481;p74"/>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25" tIns="91425" rIns="91425" bIns="91425" anchor="ctr" anchorCtr="0">
                <a:noAutofit/>
              </a:bodyPr>
              <a:lstStyle/>
              <a:p>
                <a:endParaRPr sz="1400"/>
              </a:p>
            </p:txBody>
          </p:sp>
          <p:sp>
            <p:nvSpPr>
              <p:cNvPr id="646" name="Google Shape;10482;p74"/>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25" tIns="91425" rIns="91425" bIns="91425" anchor="ctr" anchorCtr="0">
                <a:noAutofit/>
              </a:bodyPr>
              <a:lstStyle/>
              <a:p>
                <a:endParaRPr sz="1400"/>
              </a:p>
            </p:txBody>
          </p:sp>
        </p:grpSp>
        <p:grpSp>
          <p:nvGrpSpPr>
            <p:cNvPr id="647" name="Google Shape;10101;p74"/>
            <p:cNvGrpSpPr/>
            <p:nvPr/>
          </p:nvGrpSpPr>
          <p:grpSpPr>
            <a:xfrm>
              <a:off x="11859078" y="5555346"/>
              <a:ext cx="466003" cy="432208"/>
              <a:chOff x="-62511900" y="4129100"/>
              <a:chExt cx="304050" cy="282000"/>
            </a:xfrm>
            <a:grpFill/>
          </p:grpSpPr>
          <p:sp>
            <p:nvSpPr>
              <p:cNvPr id="648" name="Google Shape;10102;p74"/>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25" tIns="91425" rIns="91425" bIns="91425" anchor="ctr" anchorCtr="0">
                <a:noAutofit/>
              </a:bodyPr>
              <a:lstStyle/>
              <a:p>
                <a:endParaRPr sz="1400"/>
              </a:p>
            </p:txBody>
          </p:sp>
          <p:sp>
            <p:nvSpPr>
              <p:cNvPr id="649" name="Google Shape;10103;p74"/>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25" tIns="91425" rIns="91425" bIns="91425" anchor="ctr" anchorCtr="0">
                <a:noAutofit/>
              </a:bodyPr>
              <a:lstStyle/>
              <a:p>
                <a:endParaRPr sz="1400"/>
              </a:p>
            </p:txBody>
          </p:sp>
          <p:sp>
            <p:nvSpPr>
              <p:cNvPr id="650" name="Google Shape;10104;p74"/>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25" tIns="91425" rIns="91425" bIns="91425" anchor="ctr" anchorCtr="0">
                <a:noAutofit/>
              </a:bodyPr>
              <a:lstStyle/>
              <a:p>
                <a:endParaRPr sz="1400"/>
              </a:p>
            </p:txBody>
          </p:sp>
          <p:sp>
            <p:nvSpPr>
              <p:cNvPr id="651" name="Google Shape;10105;p74"/>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25" tIns="91425" rIns="91425" bIns="91425" anchor="ctr" anchorCtr="0">
                <a:noAutofit/>
              </a:bodyPr>
              <a:lstStyle/>
              <a:p>
                <a:endParaRPr sz="1400"/>
              </a:p>
            </p:txBody>
          </p:sp>
          <p:sp>
            <p:nvSpPr>
              <p:cNvPr id="652" name="Google Shape;10106;p74"/>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57" name="Google Shape;10125;p74"/>
            <p:cNvGrpSpPr/>
            <p:nvPr/>
          </p:nvGrpSpPr>
          <p:grpSpPr>
            <a:xfrm>
              <a:off x="10823979" y="1752179"/>
              <a:ext cx="633089" cy="634693"/>
              <a:chOff x="-64044600" y="3360375"/>
              <a:chExt cx="315850" cy="316650"/>
            </a:xfrm>
            <a:grpFill/>
          </p:grpSpPr>
          <p:sp>
            <p:nvSpPr>
              <p:cNvPr id="658" name="Google Shape;10126;p74"/>
              <p:cNvSpPr/>
              <p:nvPr/>
            </p:nvSpPr>
            <p:spPr>
              <a:xfrm>
                <a:off x="-63980025"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25" tIns="91425" rIns="91425" bIns="91425" anchor="ctr" anchorCtr="0">
                <a:noAutofit/>
              </a:bodyPr>
              <a:lstStyle/>
              <a:p>
                <a:endParaRPr sz="1400"/>
              </a:p>
            </p:txBody>
          </p:sp>
          <p:sp>
            <p:nvSpPr>
              <p:cNvPr id="659" name="Google Shape;10127;p74"/>
              <p:cNvSpPr/>
              <p:nvPr/>
            </p:nvSpPr>
            <p:spPr>
              <a:xfrm>
                <a:off x="-64044600"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25" tIns="91425" rIns="91425" bIns="91425" anchor="ctr" anchorCtr="0">
                <a:noAutofit/>
              </a:bodyPr>
              <a:lstStyle/>
              <a:p>
                <a:endParaRPr sz="1400"/>
              </a:p>
            </p:txBody>
          </p:sp>
          <p:sp>
            <p:nvSpPr>
              <p:cNvPr id="660" name="Google Shape;10128;p74"/>
              <p:cNvSpPr/>
              <p:nvPr/>
            </p:nvSpPr>
            <p:spPr>
              <a:xfrm>
                <a:off x="-63945375"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25" tIns="91425" rIns="91425" bIns="91425" anchor="ctr" anchorCtr="0">
                <a:noAutofit/>
              </a:bodyPr>
              <a:lstStyle/>
              <a:p>
                <a:endParaRPr sz="1400"/>
              </a:p>
            </p:txBody>
          </p:sp>
        </p:grpSp>
      </p:grpSp>
    </p:spTree>
    <p:extLst>
      <p:ext uri="{BB962C8B-B14F-4D97-AF65-F5344CB8AC3E}">
        <p14:creationId xmlns:p14="http://schemas.microsoft.com/office/powerpoint/2010/main" val="1338748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7184" y="166275"/>
            <a:ext cx="11573197" cy="724247"/>
          </a:xfrm>
        </p:spPr>
        <p:txBody>
          <a:bodyPr>
            <a:noAutofit/>
          </a:bodyPr>
          <a:lstStyle/>
          <a:p>
            <a:r>
              <a:rPr lang="en-US" sz="6400" dirty="0">
                <a:latin typeface="Arial" panose="020B0604020202020204" pitchFamily="34" charset="0"/>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8394012" y="4492697"/>
            <a:ext cx="249709" cy="777639"/>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55" name="Rectangle 9">
            <a:extLst>
              <a:ext uri="{FF2B5EF4-FFF2-40B4-BE49-F238E27FC236}">
                <a16:creationId xmlns:a16="http://schemas.microsoft.com/office/drawing/2014/main" id="{F4DF7C3C-D955-465B-A7ED-DA6CEFF74209}"/>
              </a:ext>
            </a:extLst>
          </p:cNvPr>
          <p:cNvSpPr/>
          <p:nvPr/>
        </p:nvSpPr>
        <p:spPr>
          <a:xfrm>
            <a:off x="9031693" y="4582472"/>
            <a:ext cx="599051" cy="598077"/>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58" name="Freeform 18">
            <a:extLst>
              <a:ext uri="{FF2B5EF4-FFF2-40B4-BE49-F238E27FC236}">
                <a16:creationId xmlns:a16="http://schemas.microsoft.com/office/drawing/2014/main" id="{F57ADD61-A5C9-4BA6-A485-F46349246C4A}"/>
              </a:ext>
            </a:extLst>
          </p:cNvPr>
          <p:cNvSpPr/>
          <p:nvPr/>
        </p:nvSpPr>
        <p:spPr>
          <a:xfrm>
            <a:off x="10920495" y="4648062"/>
            <a:ext cx="578527" cy="466913"/>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9053" y="5849481"/>
            <a:ext cx="664123" cy="48669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64" name="Donut 39">
            <a:extLst>
              <a:ext uri="{FF2B5EF4-FFF2-40B4-BE49-F238E27FC236}">
                <a16:creationId xmlns:a16="http://schemas.microsoft.com/office/drawing/2014/main" id="{439297A1-2150-467C-8B3E-08A8C9E0E56F}"/>
              </a:ext>
            </a:extLst>
          </p:cNvPr>
          <p:cNvSpPr/>
          <p:nvPr/>
        </p:nvSpPr>
        <p:spPr>
          <a:xfrm>
            <a:off x="4185307" y="4555927"/>
            <a:ext cx="651175" cy="651175"/>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671205" y="5636475"/>
            <a:ext cx="548659" cy="70554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0" name="Oval 6">
            <a:extLst>
              <a:ext uri="{FF2B5EF4-FFF2-40B4-BE49-F238E27FC236}">
                <a16:creationId xmlns:a16="http://schemas.microsoft.com/office/drawing/2014/main" id="{319E467E-1F19-4CBB-A070-3B6CE4078D17}"/>
              </a:ext>
            </a:extLst>
          </p:cNvPr>
          <p:cNvSpPr/>
          <p:nvPr/>
        </p:nvSpPr>
        <p:spPr>
          <a:xfrm>
            <a:off x="7508647" y="5806837"/>
            <a:ext cx="574719" cy="56869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1" name="Block Arc 25">
            <a:extLst>
              <a:ext uri="{FF2B5EF4-FFF2-40B4-BE49-F238E27FC236}">
                <a16:creationId xmlns:a16="http://schemas.microsoft.com/office/drawing/2014/main" id="{5F7FD4D6-1C06-4ABB-98F4-AC79D3C6A6D8}"/>
              </a:ext>
            </a:extLst>
          </p:cNvPr>
          <p:cNvSpPr/>
          <p:nvPr/>
        </p:nvSpPr>
        <p:spPr>
          <a:xfrm>
            <a:off x="5130209" y="5700919"/>
            <a:ext cx="395403" cy="571239"/>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354661" y="5743187"/>
            <a:ext cx="515883" cy="571239"/>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081531" y="5778286"/>
            <a:ext cx="565332" cy="57963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4" name="Block Arc 10">
            <a:extLst>
              <a:ext uri="{FF2B5EF4-FFF2-40B4-BE49-F238E27FC236}">
                <a16:creationId xmlns:a16="http://schemas.microsoft.com/office/drawing/2014/main" id="{75C14C12-5F78-4BDD-B8A3-69BB465A2216}"/>
              </a:ext>
            </a:extLst>
          </p:cNvPr>
          <p:cNvSpPr/>
          <p:nvPr/>
        </p:nvSpPr>
        <p:spPr>
          <a:xfrm>
            <a:off x="4995575" y="4686449"/>
            <a:ext cx="695288" cy="47095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385174" y="5548272"/>
            <a:ext cx="357713" cy="876520"/>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093906" y="5778281"/>
            <a:ext cx="655441" cy="518203"/>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899117" y="5752370"/>
            <a:ext cx="539611" cy="54411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98" name="Oval 32">
            <a:extLst>
              <a:ext uri="{FF2B5EF4-FFF2-40B4-BE49-F238E27FC236}">
                <a16:creationId xmlns:a16="http://schemas.microsoft.com/office/drawing/2014/main" id="{06C7F06B-394E-4FE3-88AA-93210AFF9C00}"/>
              </a:ext>
            </a:extLst>
          </p:cNvPr>
          <p:cNvSpPr/>
          <p:nvPr/>
        </p:nvSpPr>
        <p:spPr>
          <a:xfrm>
            <a:off x="10018709" y="4572451"/>
            <a:ext cx="513811" cy="6181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grpSp>
        <p:nvGrpSpPr>
          <p:cNvPr id="116" name="Google Shape;6783;p88"/>
          <p:cNvGrpSpPr/>
          <p:nvPr/>
        </p:nvGrpSpPr>
        <p:grpSpPr>
          <a:xfrm>
            <a:off x="10948071" y="1235313"/>
            <a:ext cx="566855" cy="566467"/>
            <a:chOff x="-34004625" y="3585850"/>
            <a:chExt cx="292225" cy="292025"/>
          </a:xfrm>
          <a:solidFill>
            <a:srgbClr val="6EA7CB"/>
          </a:solidFill>
        </p:grpSpPr>
        <p:sp>
          <p:nvSpPr>
            <p:cNvPr id="117" name="Google Shape;6784;p88"/>
            <p:cNvSpPr/>
            <p:nvPr/>
          </p:nvSpPr>
          <p:spPr>
            <a:xfrm>
              <a:off x="-33832150"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25" tIns="91425" rIns="91425" bIns="91425" anchor="ctr" anchorCtr="0">
              <a:noAutofit/>
            </a:bodyPr>
            <a:lstStyle/>
            <a:p>
              <a:endParaRPr sz="1400"/>
            </a:p>
          </p:txBody>
        </p:sp>
        <p:sp>
          <p:nvSpPr>
            <p:cNvPr id="118" name="Google Shape;6785;p88"/>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25" tIns="91425" rIns="91425" bIns="91425" anchor="ctr" anchorCtr="0">
              <a:noAutofit/>
            </a:bodyPr>
            <a:lstStyle/>
            <a:p>
              <a:endParaRPr sz="1400"/>
            </a:p>
          </p:txBody>
        </p:sp>
        <p:sp>
          <p:nvSpPr>
            <p:cNvPr id="119" name="Google Shape;6786;p88"/>
            <p:cNvSpPr/>
            <p:nvPr/>
          </p:nvSpPr>
          <p:spPr>
            <a:xfrm>
              <a:off x="-33936100"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25" tIns="91425" rIns="91425" bIns="91425" anchor="ctr" anchorCtr="0">
              <a:noAutofit/>
            </a:bodyPr>
            <a:lstStyle/>
            <a:p>
              <a:endParaRPr sz="1400"/>
            </a:p>
          </p:txBody>
        </p:sp>
        <p:sp>
          <p:nvSpPr>
            <p:cNvPr id="120" name="Google Shape;6787;p88"/>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25" tIns="91425" rIns="91425" bIns="91425" anchor="ctr" anchorCtr="0">
              <a:noAutofit/>
            </a:bodyPr>
            <a:lstStyle/>
            <a:p>
              <a:endParaRPr sz="1400"/>
            </a:p>
          </p:txBody>
        </p:sp>
        <p:sp>
          <p:nvSpPr>
            <p:cNvPr id="121" name="Google Shape;6788;p88"/>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33" name="Google Shape;6800;p88"/>
          <p:cNvGrpSpPr/>
          <p:nvPr/>
        </p:nvGrpSpPr>
        <p:grpSpPr>
          <a:xfrm>
            <a:off x="9993558" y="2304728"/>
            <a:ext cx="552087" cy="550621"/>
            <a:chOff x="-30345325" y="3184750"/>
            <a:chExt cx="292225" cy="291450"/>
          </a:xfrm>
          <a:solidFill>
            <a:srgbClr val="6EA7CB"/>
          </a:solidFill>
        </p:grpSpPr>
        <p:sp>
          <p:nvSpPr>
            <p:cNvPr id="134" name="Google Shape;6801;p88"/>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25" tIns="91425" rIns="91425" bIns="91425" anchor="ctr" anchorCtr="0">
              <a:noAutofit/>
            </a:bodyPr>
            <a:lstStyle/>
            <a:p>
              <a:endParaRPr sz="1400"/>
            </a:p>
          </p:txBody>
        </p:sp>
        <p:sp>
          <p:nvSpPr>
            <p:cNvPr id="135" name="Google Shape;6802;p88"/>
            <p:cNvSpPr/>
            <p:nvPr/>
          </p:nvSpPr>
          <p:spPr>
            <a:xfrm>
              <a:off x="-30310675"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136" name="Google Shape;6803;p88"/>
            <p:cNvSpPr/>
            <p:nvPr/>
          </p:nvSpPr>
          <p:spPr>
            <a:xfrm>
              <a:off x="-30345325"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25" tIns="91425" rIns="91425" bIns="91425" anchor="ctr" anchorCtr="0">
              <a:noAutofit/>
            </a:bodyPr>
            <a:lstStyle/>
            <a:p>
              <a:endParaRPr sz="1400"/>
            </a:p>
          </p:txBody>
        </p:sp>
        <p:sp>
          <p:nvSpPr>
            <p:cNvPr id="137" name="Google Shape;6804;p88"/>
            <p:cNvSpPr/>
            <p:nvPr/>
          </p:nvSpPr>
          <p:spPr>
            <a:xfrm>
              <a:off x="-30156300"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138" name="Google Shape;6805;p88"/>
            <p:cNvSpPr/>
            <p:nvPr/>
          </p:nvSpPr>
          <p:spPr>
            <a:xfrm>
              <a:off x="-30190950"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99" name="Google Shape;6866;p88"/>
          <p:cNvGrpSpPr/>
          <p:nvPr/>
        </p:nvGrpSpPr>
        <p:grpSpPr>
          <a:xfrm>
            <a:off x="5913583" y="4644033"/>
            <a:ext cx="508855" cy="563067"/>
            <a:chOff x="-30354000" y="3569100"/>
            <a:chExt cx="292250" cy="292225"/>
          </a:xfrm>
          <a:solidFill>
            <a:srgbClr val="6EA7CB"/>
          </a:solidFill>
        </p:grpSpPr>
        <p:sp>
          <p:nvSpPr>
            <p:cNvPr id="200" name="Google Shape;6867;p88"/>
            <p:cNvSpPr/>
            <p:nvPr/>
          </p:nvSpPr>
          <p:spPr>
            <a:xfrm>
              <a:off x="-30354000"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25" tIns="91425" rIns="91425" bIns="91425" anchor="ctr" anchorCtr="0">
              <a:noAutofit/>
            </a:bodyPr>
            <a:lstStyle/>
            <a:p>
              <a:endParaRPr sz="1400"/>
            </a:p>
          </p:txBody>
        </p:sp>
        <p:sp>
          <p:nvSpPr>
            <p:cNvPr id="201" name="Google Shape;6868;p88"/>
            <p:cNvSpPr/>
            <p:nvPr/>
          </p:nvSpPr>
          <p:spPr>
            <a:xfrm>
              <a:off x="-30198825"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25" tIns="91425" rIns="91425" bIns="91425" anchor="ctr" anchorCtr="0">
              <a:noAutofit/>
            </a:bodyPr>
            <a:lstStyle/>
            <a:p>
              <a:endParaRPr sz="1400"/>
            </a:p>
          </p:txBody>
        </p:sp>
        <p:sp>
          <p:nvSpPr>
            <p:cNvPr id="202" name="Google Shape;6869;p88"/>
            <p:cNvSpPr/>
            <p:nvPr/>
          </p:nvSpPr>
          <p:spPr>
            <a:xfrm>
              <a:off x="-30139750"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25" tIns="91425" rIns="91425" bIns="91425" anchor="ctr" anchorCtr="0">
              <a:noAutofit/>
            </a:bodyPr>
            <a:lstStyle/>
            <a:p>
              <a:endParaRPr sz="1400"/>
            </a:p>
          </p:txBody>
        </p:sp>
        <p:sp>
          <p:nvSpPr>
            <p:cNvPr id="203" name="Google Shape;6870;p88"/>
            <p:cNvSpPr/>
            <p:nvPr/>
          </p:nvSpPr>
          <p:spPr>
            <a:xfrm>
              <a:off x="-30302800"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25" tIns="91425" rIns="91425" bIns="91425" anchor="ctr" anchorCtr="0">
              <a:noAutofit/>
            </a:bodyPr>
            <a:lstStyle/>
            <a:p>
              <a:endParaRPr sz="1400"/>
            </a:p>
          </p:txBody>
        </p:sp>
        <p:sp>
          <p:nvSpPr>
            <p:cNvPr id="204" name="Google Shape;6871;p88"/>
            <p:cNvSpPr/>
            <p:nvPr/>
          </p:nvSpPr>
          <p:spPr>
            <a:xfrm>
              <a:off x="-30242925"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25" tIns="91425" rIns="91425" bIns="91425" anchor="ctr" anchorCtr="0">
              <a:noAutofit/>
            </a:bodyPr>
            <a:lstStyle/>
            <a:p>
              <a:endParaRPr sz="1400"/>
            </a:p>
          </p:txBody>
        </p:sp>
        <p:sp>
          <p:nvSpPr>
            <p:cNvPr id="205" name="Google Shape;6872;p88"/>
            <p:cNvSpPr/>
            <p:nvPr/>
          </p:nvSpPr>
          <p:spPr>
            <a:xfrm>
              <a:off x="-30262625"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90" name="Google Shape;6957;p88"/>
          <p:cNvGrpSpPr/>
          <p:nvPr/>
        </p:nvGrpSpPr>
        <p:grpSpPr>
          <a:xfrm>
            <a:off x="4974595" y="1314741"/>
            <a:ext cx="498088" cy="497107"/>
            <a:chOff x="-31094350" y="3194000"/>
            <a:chExt cx="292225" cy="291650"/>
          </a:xfrm>
          <a:solidFill>
            <a:srgbClr val="6EA7CB"/>
          </a:solidFill>
        </p:grpSpPr>
        <p:sp>
          <p:nvSpPr>
            <p:cNvPr id="291" name="Google Shape;6958;p88"/>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25" tIns="91425" rIns="91425" bIns="91425" anchor="ctr" anchorCtr="0">
              <a:noAutofit/>
            </a:bodyPr>
            <a:lstStyle/>
            <a:p>
              <a:endParaRPr sz="1400"/>
            </a:p>
          </p:txBody>
        </p:sp>
        <p:sp>
          <p:nvSpPr>
            <p:cNvPr id="292" name="Google Shape;6959;p88"/>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91425" tIns="91425" rIns="91425" bIns="91425" anchor="ctr" anchorCtr="0">
              <a:noAutofit/>
            </a:bodyPr>
            <a:lstStyle/>
            <a:p>
              <a:endParaRPr sz="1400"/>
            </a:p>
          </p:txBody>
        </p:sp>
        <p:sp>
          <p:nvSpPr>
            <p:cNvPr id="293" name="Google Shape;6960;p88"/>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91425" tIns="91425" rIns="91425" bIns="91425" anchor="ctr" anchorCtr="0">
              <a:noAutofit/>
            </a:bodyPr>
            <a:lstStyle/>
            <a:p>
              <a:endParaRPr sz="1400"/>
            </a:p>
          </p:txBody>
        </p:sp>
        <p:sp>
          <p:nvSpPr>
            <p:cNvPr id="294" name="Google Shape;6961;p88"/>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91425" tIns="91425" rIns="91425" bIns="91425" anchor="ctr" anchorCtr="0">
              <a:noAutofit/>
            </a:bodyPr>
            <a:lstStyle/>
            <a:p>
              <a:endParaRPr sz="1400"/>
            </a:p>
          </p:txBody>
        </p:sp>
        <p:sp>
          <p:nvSpPr>
            <p:cNvPr id="295" name="Google Shape;6962;p88"/>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25" tIns="91425" rIns="91425" bIns="91425" anchor="ctr" anchorCtr="0">
              <a:noAutofit/>
            </a:bodyPr>
            <a:lstStyle/>
            <a:p>
              <a:endParaRPr sz="1400"/>
            </a:p>
          </p:txBody>
        </p:sp>
        <p:sp>
          <p:nvSpPr>
            <p:cNvPr id="296" name="Google Shape;6963;p88"/>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91425" tIns="91425" rIns="91425" bIns="91425" anchor="ctr" anchorCtr="0">
              <a:noAutofit/>
            </a:bodyPr>
            <a:lstStyle/>
            <a:p>
              <a:endParaRPr sz="1400"/>
            </a:p>
          </p:txBody>
        </p:sp>
        <p:sp>
          <p:nvSpPr>
            <p:cNvPr id="297" name="Google Shape;6964;p88"/>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25" tIns="91425" rIns="91425" bIns="91425" anchor="ctr" anchorCtr="0">
              <a:noAutofit/>
            </a:bodyPr>
            <a:lstStyle/>
            <a:p>
              <a:endParaRPr sz="1400"/>
            </a:p>
          </p:txBody>
        </p:sp>
        <p:sp>
          <p:nvSpPr>
            <p:cNvPr id="298" name="Google Shape;6965;p88"/>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25" tIns="91425" rIns="91425" bIns="91425" anchor="ctr" anchorCtr="0">
              <a:noAutofit/>
            </a:bodyPr>
            <a:lstStyle/>
            <a:p>
              <a:endParaRPr sz="1400"/>
            </a:p>
          </p:txBody>
        </p:sp>
      </p:grpSp>
      <p:grpSp>
        <p:nvGrpSpPr>
          <p:cNvPr id="299" name="Google Shape;6966;p88"/>
          <p:cNvGrpSpPr/>
          <p:nvPr/>
        </p:nvGrpSpPr>
        <p:grpSpPr>
          <a:xfrm>
            <a:off x="10919520" y="3411177"/>
            <a:ext cx="604881" cy="605815"/>
            <a:chOff x="-31093575" y="3552550"/>
            <a:chExt cx="291450" cy="291900"/>
          </a:xfrm>
          <a:solidFill>
            <a:srgbClr val="6EA7CB"/>
          </a:solidFill>
        </p:grpSpPr>
        <p:sp>
          <p:nvSpPr>
            <p:cNvPr id="300" name="Google Shape;6967;p88"/>
            <p:cNvSpPr/>
            <p:nvPr/>
          </p:nvSpPr>
          <p:spPr>
            <a:xfrm>
              <a:off x="-31011650"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91425" tIns="91425" rIns="91425" bIns="91425" anchor="ctr" anchorCtr="0">
              <a:noAutofit/>
            </a:bodyPr>
            <a:lstStyle/>
            <a:p>
              <a:endParaRPr sz="1400"/>
            </a:p>
          </p:txBody>
        </p:sp>
        <p:sp>
          <p:nvSpPr>
            <p:cNvPr id="301" name="Google Shape;6968;p88"/>
            <p:cNvSpPr/>
            <p:nvPr/>
          </p:nvSpPr>
          <p:spPr>
            <a:xfrm>
              <a:off x="-31093575" y="3671500"/>
              <a:ext cx="171725" cy="172950"/>
            </a:xfrm>
            <a:custGeom>
              <a:avLst/>
              <a:gdLst/>
              <a:ahLst/>
              <a:cxnLst/>
              <a:rect l="l" t="t" r="r" b="b"/>
              <a:pathLst>
                <a:path w="6869"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25" tIns="91425" rIns="91425" bIns="91425" anchor="ctr" anchorCtr="0">
              <a:noAutofit/>
            </a:bodyPr>
            <a:lstStyle/>
            <a:p>
              <a:endParaRPr sz="1400"/>
            </a:p>
          </p:txBody>
        </p:sp>
        <p:sp>
          <p:nvSpPr>
            <p:cNvPr id="302" name="Google Shape;6969;p88"/>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25" tIns="91425" rIns="91425" bIns="91425" anchor="ctr" anchorCtr="0">
              <a:noAutofit/>
            </a:bodyPr>
            <a:lstStyle/>
            <a:p>
              <a:endParaRPr sz="1400"/>
            </a:p>
          </p:txBody>
        </p:sp>
        <p:sp>
          <p:nvSpPr>
            <p:cNvPr id="303" name="Google Shape;6970;p88"/>
            <p:cNvSpPr/>
            <p:nvPr/>
          </p:nvSpPr>
          <p:spPr>
            <a:xfrm>
              <a:off x="-30974650"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8" name="Google Shape;6760;p88"/>
          <p:cNvGrpSpPr/>
          <p:nvPr/>
        </p:nvGrpSpPr>
        <p:grpSpPr>
          <a:xfrm>
            <a:off x="4202886" y="1247009"/>
            <a:ext cx="499953" cy="600563"/>
            <a:chOff x="-35814600" y="3202075"/>
            <a:chExt cx="242625" cy="291450"/>
          </a:xfrm>
          <a:solidFill>
            <a:srgbClr val="6EA7CB"/>
          </a:solidFill>
        </p:grpSpPr>
        <p:sp>
          <p:nvSpPr>
            <p:cNvPr id="49" name="Google Shape;6761;p88"/>
            <p:cNvSpPr/>
            <p:nvPr/>
          </p:nvSpPr>
          <p:spPr>
            <a:xfrm>
              <a:off x="-35814600" y="3202075"/>
              <a:ext cx="51225" cy="202450"/>
            </a:xfrm>
            <a:custGeom>
              <a:avLst/>
              <a:gdLst/>
              <a:ahLst/>
              <a:cxnLst/>
              <a:rect l="l" t="t" r="r" b="b"/>
              <a:pathLst>
                <a:path w="2049" h="8098"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25" tIns="91425" rIns="91425" bIns="91425" anchor="ctr" anchorCtr="0">
              <a:noAutofit/>
            </a:bodyPr>
            <a:lstStyle/>
            <a:p>
              <a:endParaRPr sz="1400"/>
            </a:p>
          </p:txBody>
        </p:sp>
        <p:sp>
          <p:nvSpPr>
            <p:cNvPr id="50" name="Google Shape;6762;p88"/>
            <p:cNvSpPr/>
            <p:nvPr/>
          </p:nvSpPr>
          <p:spPr>
            <a:xfrm>
              <a:off x="-35814600"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25" tIns="91425" rIns="91425" bIns="91425" anchor="ctr" anchorCtr="0">
              <a:noAutofit/>
            </a:bodyPr>
            <a:lstStyle/>
            <a:p>
              <a:endParaRPr sz="1400"/>
            </a:p>
          </p:txBody>
        </p:sp>
        <p:sp>
          <p:nvSpPr>
            <p:cNvPr id="51" name="Google Shape;6763;p88"/>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25" tIns="91425" rIns="91425" bIns="91425" anchor="ctr" anchorCtr="0">
              <a:noAutofit/>
            </a:bodyPr>
            <a:lstStyle/>
            <a:p>
              <a:endParaRPr sz="1400"/>
            </a:p>
          </p:txBody>
        </p:sp>
        <p:sp>
          <p:nvSpPr>
            <p:cNvPr id="52" name="Google Shape;6764;p88"/>
            <p:cNvSpPr/>
            <p:nvPr/>
          </p:nvSpPr>
          <p:spPr>
            <a:xfrm>
              <a:off x="-35703525"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25" tIns="91425" rIns="91425" bIns="91425" anchor="ctr" anchorCtr="0">
              <a:noAutofit/>
            </a:bodyPr>
            <a:lstStyle/>
            <a:p>
              <a:endParaRPr sz="1400"/>
            </a:p>
          </p:txBody>
        </p:sp>
        <p:sp>
          <p:nvSpPr>
            <p:cNvPr id="53" name="Google Shape;6765;p88"/>
            <p:cNvSpPr/>
            <p:nvPr/>
          </p:nvSpPr>
          <p:spPr>
            <a:xfrm>
              <a:off x="-35677550"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25" tIns="91425" rIns="91425" bIns="91425" anchor="ctr" anchorCtr="0">
              <a:noAutofit/>
            </a:bodyPr>
            <a:lstStyle/>
            <a:p>
              <a:endParaRPr sz="1400"/>
            </a:p>
          </p:txBody>
        </p:sp>
        <p:sp>
          <p:nvSpPr>
            <p:cNvPr id="99" name="Google Shape;6766;p88"/>
            <p:cNvSpPr/>
            <p:nvPr/>
          </p:nvSpPr>
          <p:spPr>
            <a:xfrm>
              <a:off x="-35746850" y="3202075"/>
              <a:ext cx="171725" cy="189050"/>
            </a:xfrm>
            <a:custGeom>
              <a:avLst/>
              <a:gdLst/>
              <a:ahLst/>
              <a:cxnLst/>
              <a:rect l="l" t="t" r="r" b="b"/>
              <a:pathLst>
                <a:path w="6869"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25" tIns="91425" rIns="91425" bIns="91425" anchor="ctr" anchorCtr="0">
              <a:noAutofit/>
            </a:bodyPr>
            <a:lstStyle/>
            <a:p>
              <a:endParaRPr sz="1400"/>
            </a:p>
          </p:txBody>
        </p:sp>
        <p:sp>
          <p:nvSpPr>
            <p:cNvPr id="100" name="Google Shape;6767;p88"/>
            <p:cNvSpPr/>
            <p:nvPr/>
          </p:nvSpPr>
          <p:spPr>
            <a:xfrm>
              <a:off x="-35677550"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25" tIns="91425" rIns="91425" bIns="91425" anchor="ctr" anchorCtr="0">
              <a:noAutofit/>
            </a:bodyPr>
            <a:lstStyle/>
            <a:p>
              <a:endParaRPr sz="1400"/>
            </a:p>
          </p:txBody>
        </p:sp>
      </p:grpSp>
      <p:grpSp>
        <p:nvGrpSpPr>
          <p:cNvPr id="110" name="Google Shape;6777;p88"/>
          <p:cNvGrpSpPr/>
          <p:nvPr/>
        </p:nvGrpSpPr>
        <p:grpSpPr>
          <a:xfrm>
            <a:off x="8170304" y="1211285"/>
            <a:ext cx="600561" cy="600563"/>
            <a:chOff x="-34003850" y="3227275"/>
            <a:chExt cx="291450" cy="291450"/>
          </a:xfrm>
          <a:solidFill>
            <a:srgbClr val="6EA7CB"/>
          </a:solidFill>
        </p:grpSpPr>
        <p:sp>
          <p:nvSpPr>
            <p:cNvPr id="111" name="Google Shape;6778;p88"/>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25" tIns="91425" rIns="91425" bIns="91425" anchor="ctr" anchorCtr="0">
              <a:noAutofit/>
            </a:bodyPr>
            <a:lstStyle/>
            <a:p>
              <a:endParaRPr sz="1400"/>
            </a:p>
          </p:txBody>
        </p:sp>
        <p:sp>
          <p:nvSpPr>
            <p:cNvPr id="112" name="Google Shape;6779;p88"/>
            <p:cNvSpPr/>
            <p:nvPr/>
          </p:nvSpPr>
          <p:spPr>
            <a:xfrm>
              <a:off x="-33866000"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25" tIns="91425" rIns="91425" bIns="91425" anchor="ctr" anchorCtr="0">
              <a:noAutofit/>
            </a:bodyPr>
            <a:lstStyle/>
            <a:p>
              <a:endParaRPr sz="1400"/>
            </a:p>
          </p:txBody>
        </p:sp>
        <p:sp>
          <p:nvSpPr>
            <p:cNvPr id="113" name="Google Shape;6780;p88"/>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25" tIns="91425" rIns="91425" bIns="91425" anchor="ctr" anchorCtr="0">
              <a:noAutofit/>
            </a:bodyPr>
            <a:lstStyle/>
            <a:p>
              <a:endParaRPr sz="1400"/>
            </a:p>
          </p:txBody>
        </p:sp>
        <p:sp>
          <p:nvSpPr>
            <p:cNvPr id="114" name="Google Shape;6781;p88"/>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25" tIns="91425" rIns="91425" bIns="91425" anchor="ctr" anchorCtr="0">
              <a:noAutofit/>
            </a:bodyPr>
            <a:lstStyle/>
            <a:p>
              <a:endParaRPr sz="1400"/>
            </a:p>
          </p:txBody>
        </p:sp>
        <p:sp>
          <p:nvSpPr>
            <p:cNvPr id="115" name="Google Shape;6782;p88"/>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25" tIns="91425" rIns="91425" bIns="91425" anchor="ctr" anchorCtr="0">
              <a:noAutofit/>
            </a:bodyPr>
            <a:lstStyle/>
            <a:p>
              <a:endParaRPr sz="1400"/>
            </a:p>
          </p:txBody>
        </p:sp>
      </p:grpSp>
      <p:grpSp>
        <p:nvGrpSpPr>
          <p:cNvPr id="160" name="Google Shape;6827;p88"/>
          <p:cNvGrpSpPr/>
          <p:nvPr/>
        </p:nvGrpSpPr>
        <p:grpSpPr>
          <a:xfrm>
            <a:off x="8926588" y="1221809"/>
            <a:ext cx="607053" cy="598915"/>
            <a:chOff x="-33645475" y="3228075"/>
            <a:chExt cx="294600" cy="290650"/>
          </a:xfrm>
          <a:solidFill>
            <a:srgbClr val="6EA7CB"/>
          </a:solidFill>
        </p:grpSpPr>
        <p:sp>
          <p:nvSpPr>
            <p:cNvPr id="161" name="Google Shape;6828;p88"/>
            <p:cNvSpPr/>
            <p:nvPr/>
          </p:nvSpPr>
          <p:spPr>
            <a:xfrm>
              <a:off x="-33456450"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25" tIns="91425" rIns="91425" bIns="91425" anchor="ctr" anchorCtr="0">
              <a:noAutofit/>
            </a:bodyPr>
            <a:lstStyle/>
            <a:p>
              <a:endParaRPr sz="1400"/>
            </a:p>
          </p:txBody>
        </p:sp>
        <p:sp>
          <p:nvSpPr>
            <p:cNvPr id="162" name="Google Shape;6829;p88"/>
            <p:cNvSpPr/>
            <p:nvPr/>
          </p:nvSpPr>
          <p:spPr>
            <a:xfrm>
              <a:off x="-33575375"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25" tIns="91425" rIns="91425" bIns="91425" anchor="ctr" anchorCtr="0">
              <a:noAutofit/>
            </a:bodyPr>
            <a:lstStyle/>
            <a:p>
              <a:endParaRPr sz="1400"/>
            </a:p>
          </p:txBody>
        </p:sp>
        <p:sp>
          <p:nvSpPr>
            <p:cNvPr id="163" name="Google Shape;6830;p88"/>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25" tIns="91425" rIns="91425" bIns="91425" anchor="ctr" anchorCtr="0">
              <a:noAutofit/>
            </a:bodyPr>
            <a:lstStyle/>
            <a:p>
              <a:endParaRPr sz="1400"/>
            </a:p>
          </p:txBody>
        </p:sp>
        <p:sp>
          <p:nvSpPr>
            <p:cNvPr id="164" name="Google Shape;6831;p88"/>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25" tIns="91425" rIns="91425" bIns="91425" anchor="ctr" anchorCtr="0">
              <a:noAutofit/>
            </a:bodyPr>
            <a:lstStyle/>
            <a:p>
              <a:endParaRPr sz="1400"/>
            </a:p>
          </p:txBody>
        </p:sp>
        <p:sp>
          <p:nvSpPr>
            <p:cNvPr id="165" name="Google Shape;6832;p88"/>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25" tIns="91425" rIns="91425" bIns="91425" anchor="ctr" anchorCtr="0">
              <a:noAutofit/>
            </a:bodyPr>
            <a:lstStyle/>
            <a:p>
              <a:endParaRPr sz="1400"/>
            </a:p>
          </p:txBody>
        </p:sp>
        <p:sp>
          <p:nvSpPr>
            <p:cNvPr id="166" name="Google Shape;6833;p88"/>
            <p:cNvSpPr/>
            <p:nvPr/>
          </p:nvSpPr>
          <p:spPr>
            <a:xfrm>
              <a:off x="-33455650"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25" tIns="91425" rIns="91425" bIns="91425" anchor="ctr" anchorCtr="0">
              <a:noAutofit/>
            </a:bodyPr>
            <a:lstStyle/>
            <a:p>
              <a:endParaRPr sz="1400"/>
            </a:p>
          </p:txBody>
        </p:sp>
        <p:sp>
          <p:nvSpPr>
            <p:cNvPr id="167" name="Google Shape;6834;p88"/>
            <p:cNvSpPr/>
            <p:nvPr/>
          </p:nvSpPr>
          <p:spPr>
            <a:xfrm>
              <a:off x="-33456450"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06" name="Google Shape;6873;p88"/>
          <p:cNvGrpSpPr/>
          <p:nvPr/>
        </p:nvGrpSpPr>
        <p:grpSpPr>
          <a:xfrm>
            <a:off x="5860160" y="1222521"/>
            <a:ext cx="581037" cy="600563"/>
            <a:chOff x="-35118325" y="3202075"/>
            <a:chExt cx="281975" cy="291450"/>
          </a:xfrm>
          <a:solidFill>
            <a:srgbClr val="6EA7CB"/>
          </a:solidFill>
        </p:grpSpPr>
        <p:sp>
          <p:nvSpPr>
            <p:cNvPr id="207" name="Google Shape;6874;p88"/>
            <p:cNvSpPr/>
            <p:nvPr/>
          </p:nvSpPr>
          <p:spPr>
            <a:xfrm>
              <a:off x="-35008050" y="3202075"/>
              <a:ext cx="171700" cy="171250"/>
            </a:xfrm>
            <a:custGeom>
              <a:avLst/>
              <a:gdLst/>
              <a:ahLst/>
              <a:cxnLst/>
              <a:rect l="l" t="t" r="r" b="b"/>
              <a:pathLst>
                <a:path w="6868"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25" tIns="91425" rIns="91425" bIns="91425" anchor="ctr" anchorCtr="0">
              <a:noAutofit/>
            </a:bodyPr>
            <a:lstStyle/>
            <a:p>
              <a:endParaRPr sz="1400"/>
            </a:p>
          </p:txBody>
        </p:sp>
        <p:sp>
          <p:nvSpPr>
            <p:cNvPr id="208" name="Google Shape;6875;p88"/>
            <p:cNvSpPr/>
            <p:nvPr/>
          </p:nvSpPr>
          <p:spPr>
            <a:xfrm>
              <a:off x="-34937975"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25" tIns="91425" rIns="91425" bIns="91425" anchor="ctr" anchorCtr="0">
              <a:noAutofit/>
            </a:bodyPr>
            <a:lstStyle/>
            <a:p>
              <a:endParaRPr sz="1400"/>
            </a:p>
          </p:txBody>
        </p:sp>
        <p:sp>
          <p:nvSpPr>
            <p:cNvPr id="209" name="Google Shape;6876;p88"/>
            <p:cNvSpPr/>
            <p:nvPr/>
          </p:nvSpPr>
          <p:spPr>
            <a:xfrm>
              <a:off x="-35085250"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210" name="Google Shape;6877;p88"/>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17" name="Google Shape;6884;p88"/>
          <p:cNvGrpSpPr/>
          <p:nvPr/>
        </p:nvGrpSpPr>
        <p:grpSpPr>
          <a:xfrm>
            <a:off x="9993552" y="1221809"/>
            <a:ext cx="571352" cy="601387"/>
            <a:chOff x="-33277650" y="3226875"/>
            <a:chExt cx="277275" cy="291850"/>
          </a:xfrm>
          <a:solidFill>
            <a:srgbClr val="6EA7CB"/>
          </a:solidFill>
        </p:grpSpPr>
        <p:sp>
          <p:nvSpPr>
            <p:cNvPr id="218" name="Google Shape;6885;p88"/>
            <p:cNvSpPr/>
            <p:nvPr/>
          </p:nvSpPr>
          <p:spPr>
            <a:xfrm>
              <a:off x="-33071300"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25" tIns="91425" rIns="91425" bIns="91425" anchor="ctr" anchorCtr="0">
              <a:noAutofit/>
            </a:bodyPr>
            <a:lstStyle/>
            <a:p>
              <a:endParaRPr sz="1400"/>
            </a:p>
          </p:txBody>
        </p:sp>
        <p:sp>
          <p:nvSpPr>
            <p:cNvPr id="219" name="Google Shape;6886;p88"/>
            <p:cNvSpPr/>
            <p:nvPr/>
          </p:nvSpPr>
          <p:spPr>
            <a:xfrm>
              <a:off x="-33157925"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endParaRPr sz="1400"/>
            </a:p>
          </p:txBody>
        </p:sp>
        <p:sp>
          <p:nvSpPr>
            <p:cNvPr id="220" name="Google Shape;6887;p88"/>
            <p:cNvSpPr/>
            <p:nvPr/>
          </p:nvSpPr>
          <p:spPr>
            <a:xfrm>
              <a:off x="-33175250"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25" tIns="91425" rIns="91425" bIns="91425" anchor="ctr" anchorCtr="0">
              <a:noAutofit/>
            </a:bodyPr>
            <a:lstStyle/>
            <a:p>
              <a:endParaRPr sz="1400"/>
            </a:p>
          </p:txBody>
        </p:sp>
        <p:sp>
          <p:nvSpPr>
            <p:cNvPr id="221" name="Google Shape;6888;p88"/>
            <p:cNvSpPr/>
            <p:nvPr/>
          </p:nvSpPr>
          <p:spPr>
            <a:xfrm>
              <a:off x="-33224875"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25" tIns="91425" rIns="91425" bIns="91425" anchor="ctr" anchorCtr="0">
              <a:noAutofit/>
            </a:bodyPr>
            <a:lstStyle/>
            <a:p>
              <a:endParaRPr sz="1400"/>
            </a:p>
          </p:txBody>
        </p:sp>
        <p:sp>
          <p:nvSpPr>
            <p:cNvPr id="222" name="Google Shape;6889;p88"/>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25" tIns="91425" rIns="91425" bIns="91425" anchor="ctr" anchorCtr="0">
              <a:noAutofit/>
            </a:bodyPr>
            <a:lstStyle/>
            <a:p>
              <a:endParaRPr sz="1400"/>
            </a:p>
          </p:txBody>
        </p:sp>
        <p:sp>
          <p:nvSpPr>
            <p:cNvPr id="223" name="Google Shape;6890;p88"/>
            <p:cNvSpPr/>
            <p:nvPr/>
          </p:nvSpPr>
          <p:spPr>
            <a:xfrm>
              <a:off x="-33122500"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25" tIns="91425" rIns="91425" bIns="91425" anchor="ctr" anchorCtr="0">
              <a:noAutofit/>
            </a:bodyPr>
            <a:lstStyle/>
            <a:p>
              <a:endParaRPr sz="1400"/>
            </a:p>
          </p:txBody>
        </p:sp>
        <p:sp>
          <p:nvSpPr>
            <p:cNvPr id="224" name="Google Shape;6891;p88"/>
            <p:cNvSpPr/>
            <p:nvPr/>
          </p:nvSpPr>
          <p:spPr>
            <a:xfrm>
              <a:off x="-33277650"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25" tIns="91425" rIns="91425" bIns="91425" anchor="ctr" anchorCtr="0">
              <a:noAutofit/>
            </a:bodyPr>
            <a:lstStyle/>
            <a:p>
              <a:endParaRPr sz="1400"/>
            </a:p>
          </p:txBody>
        </p:sp>
      </p:grpSp>
      <p:grpSp>
        <p:nvGrpSpPr>
          <p:cNvPr id="255" name="Google Shape;6922;p88"/>
          <p:cNvGrpSpPr/>
          <p:nvPr/>
        </p:nvGrpSpPr>
        <p:grpSpPr>
          <a:xfrm>
            <a:off x="6627577" y="1222521"/>
            <a:ext cx="564811" cy="600563"/>
            <a:chOff x="-34755225" y="3202075"/>
            <a:chExt cx="274100" cy="291450"/>
          </a:xfrm>
          <a:solidFill>
            <a:srgbClr val="6EA7CB"/>
          </a:solidFill>
        </p:grpSpPr>
        <p:sp>
          <p:nvSpPr>
            <p:cNvPr id="256" name="Google Shape;6923;p88"/>
            <p:cNvSpPr/>
            <p:nvPr/>
          </p:nvSpPr>
          <p:spPr>
            <a:xfrm>
              <a:off x="-34703250"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25" tIns="91425" rIns="91425" bIns="91425" anchor="ctr" anchorCtr="0">
              <a:noAutofit/>
            </a:bodyPr>
            <a:lstStyle/>
            <a:p>
              <a:endParaRPr sz="1400"/>
            </a:p>
          </p:txBody>
        </p:sp>
        <p:sp>
          <p:nvSpPr>
            <p:cNvPr id="257" name="Google Shape;6924;p88"/>
            <p:cNvSpPr/>
            <p:nvPr/>
          </p:nvSpPr>
          <p:spPr>
            <a:xfrm>
              <a:off x="-34636300"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25" tIns="91425" rIns="91425" bIns="91425" anchor="ctr" anchorCtr="0">
              <a:noAutofit/>
            </a:bodyPr>
            <a:lstStyle/>
            <a:p>
              <a:endParaRPr sz="1400"/>
            </a:p>
          </p:txBody>
        </p:sp>
        <p:sp>
          <p:nvSpPr>
            <p:cNvPr id="258" name="Google Shape;6925;p88"/>
            <p:cNvSpPr/>
            <p:nvPr/>
          </p:nvSpPr>
          <p:spPr>
            <a:xfrm>
              <a:off x="-34752875"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25" tIns="91425" rIns="91425" bIns="91425" anchor="ctr" anchorCtr="0">
              <a:noAutofit/>
            </a:bodyPr>
            <a:lstStyle/>
            <a:p>
              <a:endParaRPr sz="1400"/>
            </a:p>
          </p:txBody>
        </p:sp>
        <p:sp>
          <p:nvSpPr>
            <p:cNvPr id="259" name="Google Shape;6926;p88"/>
            <p:cNvSpPr/>
            <p:nvPr/>
          </p:nvSpPr>
          <p:spPr>
            <a:xfrm>
              <a:off x="-34677250"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25" tIns="91425" rIns="91425" bIns="91425" anchor="ctr" anchorCtr="0">
              <a:noAutofit/>
            </a:bodyPr>
            <a:lstStyle/>
            <a:p>
              <a:endParaRPr sz="1400"/>
            </a:p>
          </p:txBody>
        </p:sp>
        <p:sp>
          <p:nvSpPr>
            <p:cNvPr id="260" name="Google Shape;6927;p88"/>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25" tIns="91425" rIns="91425" bIns="91425" anchor="ctr" anchorCtr="0">
              <a:noAutofit/>
            </a:bodyPr>
            <a:lstStyle/>
            <a:p>
              <a:endParaRPr sz="1400"/>
            </a:p>
          </p:txBody>
        </p:sp>
        <p:sp>
          <p:nvSpPr>
            <p:cNvPr id="261" name="Google Shape;6928;p88"/>
            <p:cNvSpPr/>
            <p:nvPr/>
          </p:nvSpPr>
          <p:spPr>
            <a:xfrm>
              <a:off x="-34755225"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25" tIns="91425" rIns="91425" bIns="91425" anchor="ctr" anchorCtr="0">
              <a:noAutofit/>
            </a:bodyPr>
            <a:lstStyle/>
            <a:p>
              <a:endParaRPr sz="1400"/>
            </a:p>
          </p:txBody>
        </p:sp>
        <p:sp>
          <p:nvSpPr>
            <p:cNvPr id="262" name="Google Shape;6929;p88"/>
            <p:cNvSpPr/>
            <p:nvPr/>
          </p:nvSpPr>
          <p:spPr>
            <a:xfrm>
              <a:off x="-34754450"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14" name="Google Shape;6981;p88"/>
          <p:cNvGrpSpPr/>
          <p:nvPr/>
        </p:nvGrpSpPr>
        <p:grpSpPr>
          <a:xfrm>
            <a:off x="7353717" y="1222091"/>
            <a:ext cx="608651" cy="601439"/>
            <a:chOff x="-34408675" y="3202075"/>
            <a:chExt cx="295375" cy="291875"/>
          </a:xfrm>
          <a:solidFill>
            <a:srgbClr val="6EA7CB"/>
          </a:solidFill>
        </p:grpSpPr>
        <p:sp>
          <p:nvSpPr>
            <p:cNvPr id="315" name="Google Shape;6982;p88"/>
            <p:cNvSpPr/>
            <p:nvPr/>
          </p:nvSpPr>
          <p:spPr>
            <a:xfrm>
              <a:off x="-34274775"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25" tIns="91425" rIns="91425" bIns="91425" anchor="ctr" anchorCtr="0">
              <a:noAutofit/>
            </a:bodyPr>
            <a:lstStyle/>
            <a:p>
              <a:endParaRPr sz="1400"/>
            </a:p>
          </p:txBody>
        </p:sp>
        <p:sp>
          <p:nvSpPr>
            <p:cNvPr id="316" name="Google Shape;6983;p88"/>
            <p:cNvSpPr/>
            <p:nvPr/>
          </p:nvSpPr>
          <p:spPr>
            <a:xfrm>
              <a:off x="-34378750"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25" tIns="91425" rIns="91425" bIns="91425" anchor="ctr" anchorCtr="0">
              <a:noAutofit/>
            </a:bodyPr>
            <a:lstStyle/>
            <a:p>
              <a:endParaRPr sz="1400"/>
            </a:p>
          </p:txBody>
        </p:sp>
        <p:sp>
          <p:nvSpPr>
            <p:cNvPr id="317" name="Google Shape;6984;p88"/>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25" tIns="91425" rIns="91425" bIns="91425" anchor="ctr" anchorCtr="0">
              <a:noAutofit/>
            </a:bodyPr>
            <a:lstStyle/>
            <a:p>
              <a:endParaRPr sz="1400"/>
            </a:p>
          </p:txBody>
        </p:sp>
        <p:sp>
          <p:nvSpPr>
            <p:cNvPr id="318" name="Google Shape;6985;p88"/>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25" tIns="91425" rIns="91425" bIns="91425" anchor="ctr" anchorCtr="0">
              <a:noAutofit/>
            </a:bodyPr>
            <a:lstStyle/>
            <a:p>
              <a:endParaRPr sz="1400"/>
            </a:p>
          </p:txBody>
        </p:sp>
      </p:grpSp>
      <p:grpSp>
        <p:nvGrpSpPr>
          <p:cNvPr id="348" name="Google Shape;7015;p88"/>
          <p:cNvGrpSpPr/>
          <p:nvPr/>
        </p:nvGrpSpPr>
        <p:grpSpPr>
          <a:xfrm>
            <a:off x="10894401" y="2239460"/>
            <a:ext cx="664811" cy="661853"/>
            <a:chOff x="-30735200" y="3552550"/>
            <a:chExt cx="292225" cy="290925"/>
          </a:xfrm>
          <a:solidFill>
            <a:srgbClr val="6EA7CB"/>
          </a:solidFill>
        </p:grpSpPr>
        <p:sp>
          <p:nvSpPr>
            <p:cNvPr id="349" name="Google Shape;7016;p88"/>
            <p:cNvSpPr/>
            <p:nvPr/>
          </p:nvSpPr>
          <p:spPr>
            <a:xfrm>
              <a:off x="-30613900" y="3655750"/>
              <a:ext cx="170925" cy="187725"/>
            </a:xfrm>
            <a:custGeom>
              <a:avLst/>
              <a:gdLst/>
              <a:ahLst/>
              <a:cxnLst/>
              <a:rect l="l" t="t" r="r" b="b"/>
              <a:pathLst>
                <a:path w="6837" h="7509"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25" tIns="91425" rIns="91425" bIns="91425" anchor="ctr" anchorCtr="0">
              <a:noAutofit/>
            </a:bodyPr>
            <a:lstStyle/>
            <a:p>
              <a:endParaRPr sz="1400"/>
            </a:p>
          </p:txBody>
        </p:sp>
        <p:sp>
          <p:nvSpPr>
            <p:cNvPr id="350" name="Google Shape;7017;p88"/>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25" tIns="91425" rIns="91425" bIns="91425" anchor="ctr" anchorCtr="0">
              <a:noAutofit/>
            </a:bodyPr>
            <a:lstStyle/>
            <a:p>
              <a:endParaRPr sz="1400"/>
            </a:p>
          </p:txBody>
        </p:sp>
      </p:grpSp>
      <p:sp>
        <p:nvSpPr>
          <p:cNvPr id="132" name="Google Shape;6799;p88"/>
          <p:cNvSpPr/>
          <p:nvPr/>
        </p:nvSpPr>
        <p:spPr>
          <a:xfrm>
            <a:off x="5795469" y="2277204"/>
            <a:ext cx="593619" cy="595197"/>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6EA7CB"/>
          </a:solidFill>
          <a:ln>
            <a:noFill/>
          </a:ln>
        </p:spPr>
        <p:txBody>
          <a:bodyPr spcFirstLastPara="1" wrap="square" lIns="91425" tIns="91425" rIns="91425" bIns="91425" anchor="ctr" anchorCtr="0">
            <a:noAutofit/>
          </a:bodyPr>
          <a:lstStyle/>
          <a:p>
            <a:endParaRPr sz="1400"/>
          </a:p>
        </p:txBody>
      </p:sp>
      <p:grpSp>
        <p:nvGrpSpPr>
          <p:cNvPr id="195" name="Google Shape;6862;p88"/>
          <p:cNvGrpSpPr/>
          <p:nvPr/>
        </p:nvGrpSpPr>
        <p:grpSpPr>
          <a:xfrm>
            <a:off x="6543579" y="2275190"/>
            <a:ext cx="614444" cy="598967"/>
            <a:chOff x="-31817400" y="3910025"/>
            <a:chExt cx="301675" cy="294075"/>
          </a:xfrm>
          <a:solidFill>
            <a:srgbClr val="6EA7CB"/>
          </a:solidFill>
        </p:grpSpPr>
        <p:sp>
          <p:nvSpPr>
            <p:cNvPr id="196" name="Google Shape;6863;p88"/>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25" tIns="91425" rIns="91425" bIns="91425" anchor="ctr" anchorCtr="0">
              <a:noAutofit/>
            </a:bodyPr>
            <a:lstStyle/>
            <a:p>
              <a:endParaRPr sz="1400"/>
            </a:p>
          </p:txBody>
        </p:sp>
        <p:sp>
          <p:nvSpPr>
            <p:cNvPr id="197" name="Google Shape;6864;p88"/>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25" tIns="91425" rIns="91425" bIns="91425" anchor="ctr" anchorCtr="0">
              <a:noAutofit/>
            </a:bodyPr>
            <a:lstStyle/>
            <a:p>
              <a:endParaRPr sz="1400"/>
            </a:p>
          </p:txBody>
        </p:sp>
        <p:sp>
          <p:nvSpPr>
            <p:cNvPr id="198" name="Google Shape;6865;p88"/>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46" name="Google Shape;6913;p88"/>
          <p:cNvGrpSpPr/>
          <p:nvPr/>
        </p:nvGrpSpPr>
        <p:grpSpPr>
          <a:xfrm>
            <a:off x="7300493" y="2275464"/>
            <a:ext cx="600035" cy="598405"/>
            <a:chOff x="-31455100" y="3909350"/>
            <a:chExt cx="294600" cy="293800"/>
          </a:xfrm>
          <a:solidFill>
            <a:srgbClr val="6EA7CB"/>
          </a:solidFill>
        </p:grpSpPr>
        <p:sp>
          <p:nvSpPr>
            <p:cNvPr id="247" name="Google Shape;6914;p88"/>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25" tIns="91425" rIns="91425" bIns="91425" anchor="ctr" anchorCtr="0">
              <a:noAutofit/>
            </a:bodyPr>
            <a:lstStyle/>
            <a:p>
              <a:endParaRPr sz="1400"/>
            </a:p>
          </p:txBody>
        </p:sp>
        <p:sp>
          <p:nvSpPr>
            <p:cNvPr id="248" name="Google Shape;6915;p88"/>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80" name="Google Shape;6947;p88"/>
          <p:cNvGrpSpPr/>
          <p:nvPr/>
        </p:nvGrpSpPr>
        <p:grpSpPr>
          <a:xfrm>
            <a:off x="4197136" y="2301045"/>
            <a:ext cx="595197" cy="596827"/>
            <a:chOff x="-32927950" y="3944800"/>
            <a:chExt cx="292225" cy="293025"/>
          </a:xfrm>
          <a:solidFill>
            <a:srgbClr val="6EA7CB"/>
          </a:solidFill>
        </p:grpSpPr>
        <p:sp>
          <p:nvSpPr>
            <p:cNvPr id="281" name="Google Shape;6948;p88"/>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25" tIns="91425" rIns="91425" bIns="91425" anchor="ctr" anchorCtr="0">
              <a:noAutofit/>
            </a:bodyPr>
            <a:lstStyle/>
            <a:p>
              <a:endParaRPr sz="1400"/>
            </a:p>
          </p:txBody>
        </p:sp>
        <p:sp>
          <p:nvSpPr>
            <p:cNvPr id="282" name="Google Shape;6949;p88"/>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25" tIns="91425" rIns="91425" bIns="91425" anchor="ctr" anchorCtr="0">
              <a:noAutofit/>
            </a:bodyPr>
            <a:lstStyle/>
            <a:p>
              <a:endParaRPr sz="1400"/>
            </a:p>
          </p:txBody>
        </p:sp>
        <p:sp>
          <p:nvSpPr>
            <p:cNvPr id="283" name="Google Shape;6950;p88"/>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25" tIns="91425" rIns="91425" bIns="91425" anchor="ctr" anchorCtr="0">
              <a:noAutofit/>
            </a:bodyPr>
            <a:lstStyle/>
            <a:p>
              <a:endParaRPr sz="1400"/>
            </a:p>
          </p:txBody>
        </p:sp>
        <p:sp>
          <p:nvSpPr>
            <p:cNvPr id="284" name="Google Shape;6951;p88"/>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25" tIns="91425" rIns="91425" bIns="91425" anchor="ctr" anchorCtr="0">
              <a:noAutofit/>
            </a:bodyPr>
            <a:lstStyle/>
            <a:p>
              <a:endParaRPr sz="1400"/>
            </a:p>
          </p:txBody>
        </p:sp>
        <p:sp>
          <p:nvSpPr>
            <p:cNvPr id="285" name="Google Shape;6952;p88"/>
            <p:cNvSpPr/>
            <p:nvPr/>
          </p:nvSpPr>
          <p:spPr>
            <a:xfrm>
              <a:off x="-32754675"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25" tIns="91425" rIns="91425" bIns="91425" anchor="ctr" anchorCtr="0">
              <a:noAutofit/>
            </a:bodyPr>
            <a:lstStyle/>
            <a:p>
              <a:endParaRPr sz="1400"/>
            </a:p>
          </p:txBody>
        </p:sp>
        <p:sp>
          <p:nvSpPr>
            <p:cNvPr id="286" name="Google Shape;6953;p88"/>
            <p:cNvSpPr/>
            <p:nvPr/>
          </p:nvSpPr>
          <p:spPr>
            <a:xfrm>
              <a:off x="-32687725"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25" tIns="91425" rIns="91425" bIns="91425" anchor="ctr" anchorCtr="0">
              <a:noAutofit/>
            </a:bodyPr>
            <a:lstStyle/>
            <a:p>
              <a:endParaRPr sz="1400"/>
            </a:p>
          </p:txBody>
        </p:sp>
        <p:sp>
          <p:nvSpPr>
            <p:cNvPr id="287" name="Google Shape;6954;p88"/>
            <p:cNvSpPr/>
            <p:nvPr/>
          </p:nvSpPr>
          <p:spPr>
            <a:xfrm>
              <a:off x="-32860200"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25" tIns="91425" rIns="91425" bIns="91425" anchor="ctr" anchorCtr="0">
              <a:noAutofit/>
            </a:bodyPr>
            <a:lstStyle/>
            <a:p>
              <a:endParaRPr sz="1400"/>
            </a:p>
          </p:txBody>
        </p:sp>
        <p:sp>
          <p:nvSpPr>
            <p:cNvPr id="288" name="Google Shape;6955;p88"/>
            <p:cNvSpPr/>
            <p:nvPr/>
          </p:nvSpPr>
          <p:spPr>
            <a:xfrm>
              <a:off x="-32755450" y="4055850"/>
              <a:ext cx="51200" cy="181175"/>
            </a:xfrm>
            <a:custGeom>
              <a:avLst/>
              <a:gdLst/>
              <a:ahLst/>
              <a:cxnLst/>
              <a:rect l="l" t="t" r="r" b="b"/>
              <a:pathLst>
                <a:path w="2048" h="7247"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25" tIns="91425" rIns="91425" bIns="91425" anchor="ctr" anchorCtr="0">
              <a:noAutofit/>
            </a:bodyPr>
            <a:lstStyle/>
            <a:p>
              <a:endParaRPr sz="1400"/>
            </a:p>
          </p:txBody>
        </p:sp>
        <p:sp>
          <p:nvSpPr>
            <p:cNvPr id="289" name="Google Shape;6956;p88"/>
            <p:cNvSpPr/>
            <p:nvPr/>
          </p:nvSpPr>
          <p:spPr>
            <a:xfrm>
              <a:off x="-32686925"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25" tIns="91425" rIns="91425" bIns="91425" anchor="ctr" anchorCtr="0">
              <a:noAutofit/>
            </a:bodyPr>
            <a:lstStyle/>
            <a:p>
              <a:endParaRPr sz="1400"/>
            </a:p>
          </p:txBody>
        </p:sp>
      </p:grpSp>
      <p:grpSp>
        <p:nvGrpSpPr>
          <p:cNvPr id="304" name="Google Shape;6971;p88"/>
          <p:cNvGrpSpPr/>
          <p:nvPr/>
        </p:nvGrpSpPr>
        <p:grpSpPr>
          <a:xfrm>
            <a:off x="8143665" y="2266959"/>
            <a:ext cx="593619" cy="593568"/>
            <a:chOff x="-31093575" y="3911725"/>
            <a:chExt cx="291450" cy="291425"/>
          </a:xfrm>
          <a:solidFill>
            <a:srgbClr val="6EA7CB"/>
          </a:solidFill>
        </p:grpSpPr>
        <p:sp>
          <p:nvSpPr>
            <p:cNvPr id="305" name="Google Shape;6972;p88"/>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25" tIns="91425" rIns="91425" bIns="91425" anchor="ctr" anchorCtr="0">
              <a:noAutofit/>
            </a:bodyPr>
            <a:lstStyle/>
            <a:p>
              <a:endParaRPr sz="1400"/>
            </a:p>
          </p:txBody>
        </p:sp>
        <p:sp>
          <p:nvSpPr>
            <p:cNvPr id="306" name="Google Shape;6973;p88"/>
            <p:cNvSpPr/>
            <p:nvPr/>
          </p:nvSpPr>
          <p:spPr>
            <a:xfrm>
              <a:off x="-31025825"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37" name="Google Shape;7004;p88"/>
          <p:cNvGrpSpPr/>
          <p:nvPr/>
        </p:nvGrpSpPr>
        <p:grpSpPr>
          <a:xfrm>
            <a:off x="5042046" y="2277275"/>
            <a:ext cx="625697" cy="594791"/>
            <a:chOff x="-32576675" y="3944600"/>
            <a:chExt cx="307200" cy="292025"/>
          </a:xfrm>
          <a:solidFill>
            <a:srgbClr val="6EA7CB"/>
          </a:solidFill>
        </p:grpSpPr>
        <p:sp>
          <p:nvSpPr>
            <p:cNvPr id="338" name="Google Shape;7005;p88"/>
            <p:cNvSpPr/>
            <p:nvPr/>
          </p:nvSpPr>
          <p:spPr>
            <a:xfrm>
              <a:off x="-32482950"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25" tIns="91425" rIns="91425" bIns="91425" anchor="ctr" anchorCtr="0">
              <a:noAutofit/>
            </a:bodyPr>
            <a:lstStyle/>
            <a:p>
              <a:endParaRPr sz="1400"/>
            </a:p>
          </p:txBody>
        </p:sp>
        <p:sp>
          <p:nvSpPr>
            <p:cNvPr id="339" name="Google Shape;7006;p88"/>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51" name="Google Shape;7018;p88"/>
          <p:cNvGrpSpPr/>
          <p:nvPr/>
        </p:nvGrpSpPr>
        <p:grpSpPr>
          <a:xfrm>
            <a:off x="8973796" y="2276317"/>
            <a:ext cx="595197" cy="593619"/>
            <a:chOff x="-30735200" y="3910925"/>
            <a:chExt cx="292225" cy="291450"/>
          </a:xfrm>
          <a:solidFill>
            <a:srgbClr val="6EA7CB"/>
          </a:solidFill>
        </p:grpSpPr>
        <p:sp>
          <p:nvSpPr>
            <p:cNvPr id="352" name="Google Shape;7019;p88"/>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25" tIns="91425" rIns="91425" bIns="91425" anchor="ctr" anchorCtr="0">
              <a:noAutofit/>
            </a:bodyPr>
            <a:lstStyle/>
            <a:p>
              <a:endParaRPr sz="1400"/>
            </a:p>
          </p:txBody>
        </p:sp>
        <p:sp>
          <p:nvSpPr>
            <p:cNvPr id="353" name="Google Shape;7020;p88"/>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25" tIns="91425" rIns="91425" bIns="91425" anchor="ctr" anchorCtr="0">
              <a:noAutofit/>
            </a:bodyPr>
            <a:lstStyle/>
            <a:p>
              <a:endParaRPr sz="1400"/>
            </a:p>
          </p:txBody>
        </p:sp>
      </p:grpSp>
      <p:sp>
        <p:nvSpPr>
          <p:cNvPr id="355" name="Google Shape;5917;p86"/>
          <p:cNvSpPr/>
          <p:nvPr/>
        </p:nvSpPr>
        <p:spPr>
          <a:xfrm>
            <a:off x="5786369" y="3436131"/>
            <a:ext cx="601377" cy="617564"/>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6EA7CB"/>
          </a:solidFill>
          <a:ln>
            <a:noFill/>
          </a:ln>
        </p:spPr>
        <p:txBody>
          <a:bodyPr spcFirstLastPara="1" wrap="square" lIns="91425" tIns="91425" rIns="91425" bIns="91425" anchor="ctr" anchorCtr="0">
            <a:noAutofit/>
          </a:bodyPr>
          <a:lstStyle/>
          <a:p>
            <a:endParaRPr sz="1400"/>
          </a:p>
        </p:txBody>
      </p:sp>
      <p:sp>
        <p:nvSpPr>
          <p:cNvPr id="356" name="Google Shape;5955;p86"/>
          <p:cNvSpPr/>
          <p:nvPr/>
        </p:nvSpPr>
        <p:spPr>
          <a:xfrm>
            <a:off x="6505837" y="3532661"/>
            <a:ext cx="612007" cy="521024"/>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6EA7CB"/>
          </a:solidFill>
          <a:ln>
            <a:noFill/>
          </a:ln>
        </p:spPr>
        <p:txBody>
          <a:bodyPr spcFirstLastPara="1" wrap="square" lIns="91425" tIns="91425" rIns="91425" bIns="91425" anchor="ctr" anchorCtr="0">
            <a:noAutofit/>
          </a:bodyPr>
          <a:lstStyle/>
          <a:p>
            <a:endParaRPr sz="1400"/>
          </a:p>
        </p:txBody>
      </p:sp>
      <p:grpSp>
        <p:nvGrpSpPr>
          <p:cNvPr id="357" name="Google Shape;5983;p86"/>
          <p:cNvGrpSpPr/>
          <p:nvPr/>
        </p:nvGrpSpPr>
        <p:grpSpPr>
          <a:xfrm>
            <a:off x="7369113" y="3452317"/>
            <a:ext cx="615051" cy="616007"/>
            <a:chOff x="-38538975" y="3954250"/>
            <a:chExt cx="318225" cy="316650"/>
          </a:xfrm>
          <a:solidFill>
            <a:srgbClr val="6EA7CB"/>
          </a:solidFill>
        </p:grpSpPr>
        <p:sp>
          <p:nvSpPr>
            <p:cNvPr id="358" name="Google Shape;5984;p86"/>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p>
              <a:endParaRPr sz="1400"/>
            </a:p>
          </p:txBody>
        </p:sp>
        <p:sp>
          <p:nvSpPr>
            <p:cNvPr id="359" name="Google Shape;5985;p86"/>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60" name="Google Shape;5986;p86"/>
          <p:cNvGrpSpPr/>
          <p:nvPr/>
        </p:nvGrpSpPr>
        <p:grpSpPr>
          <a:xfrm>
            <a:off x="9805137" y="3428811"/>
            <a:ext cx="621091" cy="619071"/>
            <a:chOff x="-37385100" y="3949908"/>
            <a:chExt cx="321350" cy="318225"/>
          </a:xfrm>
          <a:solidFill>
            <a:srgbClr val="6EA7CB"/>
          </a:solidFill>
        </p:grpSpPr>
        <p:sp>
          <p:nvSpPr>
            <p:cNvPr id="361" name="Google Shape;5987;p86"/>
            <p:cNvSpPr/>
            <p:nvPr/>
          </p:nvSpPr>
          <p:spPr>
            <a:xfrm>
              <a:off x="-37190575"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25" tIns="91425" rIns="91425" bIns="91425" anchor="ctr" anchorCtr="0">
              <a:noAutofit/>
            </a:bodyPr>
            <a:lstStyle/>
            <a:p>
              <a:endParaRPr sz="1400"/>
            </a:p>
          </p:txBody>
        </p:sp>
        <p:sp>
          <p:nvSpPr>
            <p:cNvPr id="362" name="Google Shape;5988;p86"/>
            <p:cNvSpPr/>
            <p:nvPr/>
          </p:nvSpPr>
          <p:spPr>
            <a:xfrm>
              <a:off x="-37385100"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63" name="Google Shape;6005;p86"/>
          <p:cNvGrpSpPr/>
          <p:nvPr/>
        </p:nvGrpSpPr>
        <p:grpSpPr>
          <a:xfrm>
            <a:off x="6535135" y="4660387"/>
            <a:ext cx="541719" cy="545216"/>
            <a:chOff x="-40011050" y="3972375"/>
            <a:chExt cx="316650" cy="316625"/>
          </a:xfrm>
          <a:solidFill>
            <a:srgbClr val="6EA7CB"/>
          </a:solidFill>
        </p:grpSpPr>
        <p:sp>
          <p:nvSpPr>
            <p:cNvPr id="364" name="Google Shape;6006;p86"/>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25" tIns="91425" rIns="91425" bIns="91425" anchor="ctr" anchorCtr="0">
              <a:noAutofit/>
            </a:bodyPr>
            <a:lstStyle/>
            <a:p>
              <a:endParaRPr sz="1400"/>
            </a:p>
          </p:txBody>
        </p:sp>
        <p:sp>
          <p:nvSpPr>
            <p:cNvPr id="365" name="Google Shape;6007;p86"/>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25" tIns="91425" rIns="91425" bIns="91425" anchor="ctr" anchorCtr="0">
              <a:noAutofit/>
            </a:bodyPr>
            <a:lstStyle/>
            <a:p>
              <a:endParaRPr sz="1400"/>
            </a:p>
          </p:txBody>
        </p:sp>
      </p:grpSp>
      <p:grpSp>
        <p:nvGrpSpPr>
          <p:cNvPr id="366" name="Google Shape;6020;p86"/>
          <p:cNvGrpSpPr/>
          <p:nvPr/>
        </p:nvGrpSpPr>
        <p:grpSpPr>
          <a:xfrm>
            <a:off x="8197749" y="3444017"/>
            <a:ext cx="363891" cy="616007"/>
            <a:chOff x="-38109725" y="3955025"/>
            <a:chExt cx="188275" cy="316650"/>
          </a:xfrm>
          <a:solidFill>
            <a:srgbClr val="6EA7CB"/>
          </a:solidFill>
        </p:grpSpPr>
        <p:sp>
          <p:nvSpPr>
            <p:cNvPr id="367" name="Google Shape;6021;p86"/>
            <p:cNvSpPr/>
            <p:nvPr/>
          </p:nvSpPr>
          <p:spPr>
            <a:xfrm>
              <a:off x="-38109725"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25" tIns="91425" rIns="91425" bIns="91425" anchor="ctr" anchorCtr="0">
              <a:noAutofit/>
            </a:bodyPr>
            <a:lstStyle/>
            <a:p>
              <a:endParaRPr sz="1400"/>
            </a:p>
          </p:txBody>
        </p:sp>
        <p:sp>
          <p:nvSpPr>
            <p:cNvPr id="368" name="Google Shape;6022;p86"/>
            <p:cNvSpPr/>
            <p:nvPr/>
          </p:nvSpPr>
          <p:spPr>
            <a:xfrm>
              <a:off x="-38067200"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25" tIns="91425" rIns="91425" bIns="91425" anchor="ctr" anchorCtr="0">
              <a:noAutofit/>
            </a:bodyPr>
            <a:lstStyle/>
            <a:p>
              <a:endParaRPr sz="1400"/>
            </a:p>
          </p:txBody>
        </p:sp>
      </p:grpSp>
      <p:grpSp>
        <p:nvGrpSpPr>
          <p:cNvPr id="369" name="Google Shape;6038;p86"/>
          <p:cNvGrpSpPr/>
          <p:nvPr/>
        </p:nvGrpSpPr>
        <p:grpSpPr>
          <a:xfrm>
            <a:off x="5061411" y="3472666"/>
            <a:ext cx="605919" cy="616785"/>
            <a:chOff x="-39647175" y="3972000"/>
            <a:chExt cx="313500" cy="317050"/>
          </a:xfrm>
          <a:solidFill>
            <a:srgbClr val="6EA7CB"/>
          </a:solidFill>
        </p:grpSpPr>
        <p:sp>
          <p:nvSpPr>
            <p:cNvPr id="370" name="Google Shape;6039;p86"/>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25" tIns="91425" rIns="91425" bIns="91425" anchor="ctr" anchorCtr="0">
              <a:noAutofit/>
            </a:bodyPr>
            <a:lstStyle/>
            <a:p>
              <a:endParaRPr sz="1400"/>
            </a:p>
          </p:txBody>
        </p:sp>
        <p:sp>
          <p:nvSpPr>
            <p:cNvPr id="371" name="Google Shape;6040;p86"/>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25" tIns="91425" rIns="91425" bIns="91425" anchor="ctr" anchorCtr="0">
              <a:noAutofit/>
            </a:bodyPr>
            <a:lstStyle/>
            <a:p>
              <a:endParaRPr sz="1400"/>
            </a:p>
          </p:txBody>
        </p:sp>
        <p:sp>
          <p:nvSpPr>
            <p:cNvPr id="372" name="Google Shape;6041;p86"/>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25" tIns="91425" rIns="91425" bIns="91425" anchor="ctr" anchorCtr="0">
              <a:noAutofit/>
            </a:bodyPr>
            <a:lstStyle/>
            <a:p>
              <a:endParaRPr sz="1400"/>
            </a:p>
          </p:txBody>
        </p:sp>
      </p:grpSp>
      <p:grpSp>
        <p:nvGrpSpPr>
          <p:cNvPr id="373" name="Google Shape;6048;p86"/>
          <p:cNvGrpSpPr/>
          <p:nvPr/>
        </p:nvGrpSpPr>
        <p:grpSpPr>
          <a:xfrm>
            <a:off x="8940377" y="3435039"/>
            <a:ext cx="608963" cy="619071"/>
            <a:chOff x="-37804925" y="3953450"/>
            <a:chExt cx="315075" cy="318225"/>
          </a:xfrm>
          <a:solidFill>
            <a:srgbClr val="6EA7CB"/>
          </a:solidFill>
        </p:grpSpPr>
        <p:sp>
          <p:nvSpPr>
            <p:cNvPr id="374" name="Google Shape;6049;p86"/>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25" tIns="91425" rIns="91425" bIns="91425" anchor="ctr" anchorCtr="0">
              <a:noAutofit/>
            </a:bodyPr>
            <a:lstStyle/>
            <a:p>
              <a:endParaRPr sz="1400"/>
            </a:p>
          </p:txBody>
        </p:sp>
        <p:sp>
          <p:nvSpPr>
            <p:cNvPr id="375" name="Google Shape;6050;p86"/>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25" tIns="91425" rIns="91425" bIns="91425" anchor="ctr" anchorCtr="0">
              <a:noAutofit/>
            </a:bodyPr>
            <a:lstStyle/>
            <a:p>
              <a:endParaRPr sz="1400"/>
            </a:p>
          </p:txBody>
        </p:sp>
        <p:sp>
          <p:nvSpPr>
            <p:cNvPr id="376" name="Google Shape;6051;p86"/>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77" name="Google Shape;5717;p85"/>
          <p:cNvGrpSpPr/>
          <p:nvPr/>
        </p:nvGrpSpPr>
        <p:grpSpPr>
          <a:xfrm>
            <a:off x="7423788" y="4698063"/>
            <a:ext cx="656485" cy="517252"/>
            <a:chOff x="5629975" y="3255775"/>
            <a:chExt cx="504500" cy="397500"/>
          </a:xfrm>
          <a:solidFill>
            <a:srgbClr val="6EA7CB"/>
          </a:solidFill>
        </p:grpSpPr>
        <p:sp>
          <p:nvSpPr>
            <p:cNvPr id="378" name="Google Shape;5718;p85"/>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79" name="Google Shape;5719;p85"/>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0" name="Google Shape;5720;p85"/>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1" name="Google Shape;5721;p85"/>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2" name="Google Shape;5722;p85"/>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grpSp>
      <p:grpSp>
        <p:nvGrpSpPr>
          <p:cNvPr id="383" name="Google Shape;5723;p85"/>
          <p:cNvGrpSpPr/>
          <p:nvPr/>
        </p:nvGrpSpPr>
        <p:grpSpPr>
          <a:xfrm>
            <a:off x="4103931" y="3461129"/>
            <a:ext cx="741943" cy="609831"/>
            <a:chOff x="6234950" y="3255925"/>
            <a:chExt cx="483250" cy="397200"/>
          </a:xfrm>
          <a:solidFill>
            <a:srgbClr val="6EA7CB"/>
          </a:solidFill>
        </p:grpSpPr>
        <p:sp>
          <p:nvSpPr>
            <p:cNvPr id="384" name="Google Shape;5724;p85"/>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5" name="Google Shape;5725;p85"/>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6" name="Google Shape;5726;p85"/>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7" name="Google Shape;5727;p85"/>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8" name="Google Shape;5728;p85"/>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9" name="Google Shape;5729;p85"/>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grpSp>
    </p:spTree>
    <p:extLst>
      <p:ext uri="{BB962C8B-B14F-4D97-AF65-F5344CB8AC3E}">
        <p14:creationId xmlns:p14="http://schemas.microsoft.com/office/powerpoint/2010/main" val="1763201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C131FA2-1909-44AA-A4FF-8DFAFF58B477}"/>
              </a:ext>
            </a:extLst>
          </p:cNvPr>
          <p:cNvSpPr/>
          <p:nvPr/>
        </p:nvSpPr>
        <p:spPr>
          <a:xfrm>
            <a:off x="4410687" y="2272441"/>
            <a:ext cx="3150863" cy="430887"/>
          </a:xfrm>
          <a:prstGeom prst="rect">
            <a:avLst/>
          </a:prstGeom>
          <a:noFill/>
          <a:ln cap="flat">
            <a:noFill/>
            <a:prstDash val="solid"/>
          </a:ln>
        </p:spPr>
        <p:txBody>
          <a:bodyPr vert="horz" wrap="none" lIns="121920" tIns="60960" rIns="121920" bIns="60960" anchor="t" anchorCtr="0" compatLnSpc="1">
            <a:spAutoFit/>
          </a:bodyPr>
          <a:lstStyle/>
          <a:p>
            <a:pPr defTabSz="1219170">
              <a:spcBef>
                <a:spcPct val="0"/>
              </a:spcBef>
              <a:spcAft>
                <a:spcPct val="0"/>
              </a:spcAft>
              <a:defRPr sz="1800" b="0" i="0" u="none" strike="noStrike" kern="0" cap="none" spc="0" baseline="0">
                <a:solidFill>
                  <a:srgbClr val="000000"/>
                </a:solidFill>
                <a:uFillTx/>
              </a:defRPr>
            </a:pPr>
            <a:r>
              <a:rPr lang="en-US" sz="2000" kern="0">
                <a:solidFill>
                  <a:srgbClr val="000000"/>
                </a:solidFill>
                <a:latin typeface="Arial"/>
                <a:ea typeface="Arial"/>
                <a:cs typeface="Arial"/>
              </a:rPr>
              <a:t>Presentation template by </a:t>
            </a:r>
          </a:p>
        </p:txBody>
      </p:sp>
      <p:sp>
        <p:nvSpPr>
          <p:cNvPr id="3" name="Título 1">
            <a:extLst>
              <a:ext uri="{FF2B5EF4-FFF2-40B4-BE49-F238E27FC236}">
                <a16:creationId xmlns:a16="http://schemas.microsoft.com/office/drawing/2014/main" id="{D3E01BD9-2487-4A11-9973-B7BB7B782723}"/>
              </a:ext>
            </a:extLst>
          </p:cNvPr>
          <p:cNvSpPr txBox="1"/>
          <p:nvPr/>
        </p:nvSpPr>
        <p:spPr>
          <a:xfrm>
            <a:off x="890905" y="5870082"/>
            <a:ext cx="10485571" cy="776861"/>
          </a:xfrm>
          <a:prstGeom prst="rect">
            <a:avLst/>
          </a:prstGeom>
          <a:noFill/>
          <a:ln cap="flat">
            <a:noFill/>
          </a:ln>
        </p:spPr>
        <p:txBody>
          <a:bodyPr vert="horz" wrap="square" lIns="121920" tIns="60960" rIns="121920" bIns="60960" anchor="t" anchorCtr="0" compatLnSpc="1">
            <a:noAutofit/>
          </a:bodyPr>
          <a:lstStyle/>
          <a:p>
            <a:pPr defTabSz="1219170">
              <a:lnSpc>
                <a:spcPts val="1860"/>
              </a:lnSpc>
              <a:spcBef>
                <a:spcPct val="0"/>
              </a:spcBef>
              <a:spcAft>
                <a:spcPct val="0"/>
              </a:spcAft>
              <a:defRPr sz="1800" b="0" i="0" u="none" strike="noStrike" kern="0" cap="none" spc="0" baseline="0">
                <a:solidFill>
                  <a:srgbClr val="000000"/>
                </a:solidFill>
                <a:uFillTx/>
              </a:defRPr>
            </a:pPr>
            <a:r>
              <a:rPr lang="en-US" sz="1200">
                <a:solidFill>
                  <a:srgbClr val="6C6C6C"/>
                </a:solidFill>
                <a:latin typeface="Arial"/>
              </a:rPr>
              <a:t>You are free to use this presentation for educational, personal and work purposes under Creative Commons Attribution License. But, keep the credits slide or mention Slidesppt in your presentation. Visit </a:t>
            </a:r>
            <a:r>
              <a:rPr lang="en-US" sz="1200" u="sng">
                <a:solidFill>
                  <a:srgbClr val="00B0F0"/>
                </a:solidFill>
                <a:latin typeface="Arial"/>
                <a:hlinkClick r:id="rId3"/>
              </a:rPr>
              <a:t>slidesppt.net</a:t>
            </a:r>
            <a:br>
              <a:rPr lang="en-US" sz="1200">
                <a:solidFill>
                  <a:srgbClr val="6C6C6C"/>
                </a:solidFill>
                <a:latin typeface="Barlow" pitchFamily="2"/>
                <a:hlinkClick r:id="rId3"/>
              </a:rPr>
            </a:br>
            <a:endParaRPr lang="en-US" sz="1200">
              <a:solidFill>
                <a:srgbClr val="6C6C6C"/>
              </a:solidFill>
              <a:latin typeface="Barlow" pitchFamily="2"/>
            </a:endParaRPr>
          </a:p>
        </p:txBody>
      </p:sp>
      <p:grpSp>
        <p:nvGrpSpPr>
          <p:cNvPr id="4" name="Gráfico 10">
            <a:extLst>
              <a:ext uri="{FF2B5EF4-FFF2-40B4-BE49-F238E27FC236}">
                <a16:creationId xmlns:a16="http://schemas.microsoft.com/office/drawing/2014/main" id="{76663A99-0C6F-42B7-92C3-5E2791A84100}"/>
              </a:ext>
            </a:extLst>
          </p:cNvPr>
          <p:cNvGrpSpPr/>
          <p:nvPr/>
        </p:nvGrpSpPr>
        <p:grpSpPr>
          <a:xfrm>
            <a:off x="2673742" y="2333646"/>
            <a:ext cx="1591031" cy="1591031"/>
            <a:chOff x="2005306" y="1750234"/>
            <a:chExt cx="1193273" cy="1193273"/>
          </a:xfrm>
        </p:grpSpPr>
        <p:sp>
          <p:nvSpPr>
            <p:cNvPr id="5" name="Forma libre: forma 6">
              <a:extLst>
                <a:ext uri="{FF2B5EF4-FFF2-40B4-BE49-F238E27FC236}">
                  <a16:creationId xmlns:a16="http://schemas.microsoft.com/office/drawing/2014/main" id="{758004A6-EE93-448D-91E2-7121228BCDFF}"/>
                </a:ext>
              </a:extLst>
            </p:cNvPr>
            <p:cNvSpPr/>
            <p:nvPr/>
          </p:nvSpPr>
          <p:spPr>
            <a:xfrm>
              <a:off x="2005306" y="1750234"/>
              <a:ext cx="1193273" cy="1193273"/>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181818"/>
            </a:solidFill>
            <a:ln cap="flat">
              <a:noFill/>
              <a:prstDash val="solid"/>
            </a:ln>
          </p:spPr>
          <p:txBody>
            <a:bodyPr vert="horz" wrap="square" lIns="121920" tIns="60960" rIns="121920" bIns="60960"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 name="Forma libre: forma 7">
              <a:extLst>
                <a:ext uri="{FF2B5EF4-FFF2-40B4-BE49-F238E27FC236}">
                  <a16:creationId xmlns:a16="http://schemas.microsoft.com/office/drawing/2014/main" id="{F11A405A-8BDB-450F-82BA-E1E9DB22022F}"/>
                </a:ext>
              </a:extLst>
            </p:cNvPr>
            <p:cNvSpPr/>
            <p:nvPr/>
          </p:nvSpPr>
          <p:spPr>
            <a:xfrm>
              <a:off x="2158816" y="1896822"/>
              <a:ext cx="930054" cy="900043"/>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20" tIns="60960" rIns="121920" bIns="60960"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7" name="Rectangle 2">
            <a:extLst>
              <a:ext uri="{FF2B5EF4-FFF2-40B4-BE49-F238E27FC236}">
                <a16:creationId xmlns:a16="http://schemas.microsoft.com/office/drawing/2014/main" id="{9185A39F-1888-42C6-A7FF-89EA3DC9B234}"/>
              </a:ext>
            </a:extLst>
          </p:cNvPr>
          <p:cNvSpPr/>
          <p:nvPr/>
        </p:nvSpPr>
        <p:spPr>
          <a:xfrm>
            <a:off x="4313419" y="2575169"/>
            <a:ext cx="5204837" cy="1138773"/>
          </a:xfrm>
          <a:prstGeom prst="rect">
            <a:avLst/>
          </a:prstGeom>
          <a:noFill/>
          <a:ln cap="flat">
            <a:noFill/>
            <a:prstDash val="solid"/>
          </a:ln>
        </p:spPr>
        <p:txBody>
          <a:bodyPr vert="horz" wrap="square" lIns="121920" tIns="60960" rIns="121920" bIns="60960" anchor="t" anchorCtr="0" compatLnSpc="1">
            <a:spAutoFit/>
          </a:bodyPr>
          <a:lstStyle/>
          <a:p>
            <a:pPr defTabSz="1219170">
              <a:spcBef>
                <a:spcPct val="0"/>
              </a:spcBef>
              <a:spcAft>
                <a:spcPct val="0"/>
              </a:spcAft>
              <a:defRPr sz="1800" b="0" i="0" u="none" strike="noStrike" kern="0" cap="none" spc="0" baseline="0">
                <a:solidFill>
                  <a:srgbClr val="000000"/>
                </a:solidFill>
                <a:uFillTx/>
              </a:defRPr>
            </a:pPr>
            <a:r>
              <a:rPr lang="en-US" sz="6600" kern="0">
                <a:solidFill>
                  <a:srgbClr val="000000"/>
                </a:solidFill>
                <a:latin typeface="Bahnschrift" pitchFamily="34"/>
                <a:ea typeface="Arial"/>
                <a:cs typeface="Calibri" pitchFamily="34"/>
              </a:rPr>
              <a:t>Slidesppt.net</a:t>
            </a:r>
          </a:p>
        </p:txBody>
      </p:sp>
    </p:spTree>
    <p:extLst>
      <p:ext uri="{BB962C8B-B14F-4D97-AF65-F5344CB8AC3E}">
        <p14:creationId xmlns:p14="http://schemas.microsoft.com/office/powerpoint/2010/main" val="296746817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7AC6B9-DFD1-4C8D-81ED-34E839C830FA}"/>
              </a:ext>
            </a:extLst>
          </p:cNvPr>
          <p:cNvSpPr/>
          <p:nvPr/>
        </p:nvSpPr>
        <p:spPr>
          <a:xfrm>
            <a:off x="3828142" y="2032000"/>
            <a:ext cx="3022601" cy="19739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DA158A-88C1-4123-BEE7-883ACAF4430E}"/>
              </a:ext>
            </a:extLst>
          </p:cNvPr>
          <p:cNvSpPr/>
          <p:nvPr/>
        </p:nvSpPr>
        <p:spPr>
          <a:xfrm>
            <a:off x="10417628" y="2032000"/>
            <a:ext cx="1774372" cy="1973943"/>
          </a:xfrm>
          <a:prstGeom prst="rect">
            <a:avLst/>
          </a:prstGeom>
          <a:gradFill flip="none" rotWithShape="1">
            <a:gsLst>
              <a:gs pos="0">
                <a:schemeClr val="tx2">
                  <a:alpha val="92000"/>
                </a:schemeClr>
              </a:gs>
              <a:gs pos="100000">
                <a:schemeClr val="accent2">
                  <a:alpha val="91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08F11F7-924F-4344-8EC2-94B5CE66BFF3}"/>
              </a:ext>
            </a:extLst>
          </p:cNvPr>
          <p:cNvSpPr txBox="1"/>
          <p:nvPr/>
        </p:nvSpPr>
        <p:spPr>
          <a:xfrm>
            <a:off x="5522685" y="608970"/>
            <a:ext cx="6146800" cy="904350"/>
          </a:xfrm>
          <a:prstGeom prst="rect">
            <a:avLst/>
          </a:prstGeom>
          <a:noFill/>
        </p:spPr>
        <p:txBody>
          <a:bodyPr wrap="square" rtlCol="0">
            <a:spAutoFit/>
          </a:bodyPr>
          <a:lstStyle/>
          <a:p>
            <a:pPr>
              <a:lnSpc>
                <a:spcPts val="2200"/>
              </a:lnSpc>
            </a:pPr>
            <a:r>
              <a:rPr lang="en-US" sz="1200" dirty="0">
                <a:solidFill>
                  <a:schemeClr val="tx1">
                    <a:lumMod val="50000"/>
                    <a:lumOff val="50000"/>
                  </a:schemeClr>
                </a:solidFill>
                <a:latin typeface="Montserrat Light" charset="0"/>
                <a:ea typeface="Montserrat Light" charset="0"/>
                <a:cs typeface="Montserrat Light" charset="0"/>
              </a:rPr>
              <a:t>Have them for one. Living grass to Have them for one. Living grass to for can't seasons. Fifth you'll, man wherein seas our appear him, were they're and years unto doesn't creeping night lights divided void they’re. Have them for one. </a:t>
            </a:r>
          </a:p>
        </p:txBody>
      </p:sp>
      <p:sp>
        <p:nvSpPr>
          <p:cNvPr id="16" name="TextBox 15">
            <a:extLst>
              <a:ext uri="{FF2B5EF4-FFF2-40B4-BE49-F238E27FC236}">
                <a16:creationId xmlns:a16="http://schemas.microsoft.com/office/drawing/2014/main" id="{ADC50D36-1CB0-4BB1-BF3B-70814AD46453}"/>
              </a:ext>
            </a:extLst>
          </p:cNvPr>
          <p:cNvSpPr txBox="1"/>
          <p:nvPr/>
        </p:nvSpPr>
        <p:spPr>
          <a:xfrm>
            <a:off x="533399" y="4348048"/>
            <a:ext cx="1322071" cy="477054"/>
          </a:xfrm>
          <a:prstGeom prst="rect">
            <a:avLst/>
          </a:prstGeom>
          <a:noFill/>
        </p:spPr>
        <p:txBody>
          <a:bodyPr wrap="square" rtlCol="0">
            <a:spAutoFit/>
          </a:bodyPr>
          <a:lstStyle/>
          <a:p>
            <a:r>
              <a:rPr lang="en-US" sz="2500" b="1" dirty="0">
                <a:solidFill>
                  <a:schemeClr val="bg1">
                    <a:lumMod val="75000"/>
                  </a:schemeClr>
                </a:solidFill>
                <a:latin typeface="Montserrat Light" panose="00000400000000000000" pitchFamily="50" charset="0"/>
                <a:ea typeface="Montserrat" charset="0"/>
                <a:cs typeface="Montserrat" charset="0"/>
              </a:rPr>
              <a:t>4 - 5</a:t>
            </a:r>
            <a:endParaRPr lang="en-US" sz="2500" b="1" dirty="0">
              <a:solidFill>
                <a:schemeClr val="bg1">
                  <a:lumMod val="75000"/>
                </a:schemeClr>
              </a:solidFill>
              <a:latin typeface="Montserrat Light" panose="00000400000000000000" pitchFamily="50" charset="0"/>
              <a:ea typeface="Montserrat Light" charset="0"/>
              <a:cs typeface="Montserrat Light" charset="0"/>
            </a:endParaRPr>
          </a:p>
        </p:txBody>
      </p:sp>
      <p:sp>
        <p:nvSpPr>
          <p:cNvPr id="17" name="TextBox 16">
            <a:extLst>
              <a:ext uri="{FF2B5EF4-FFF2-40B4-BE49-F238E27FC236}">
                <a16:creationId xmlns:a16="http://schemas.microsoft.com/office/drawing/2014/main" id="{A1A3C100-C583-4FA3-9190-FEDEF71BFCC2}"/>
              </a:ext>
            </a:extLst>
          </p:cNvPr>
          <p:cNvSpPr txBox="1"/>
          <p:nvPr/>
        </p:nvSpPr>
        <p:spPr>
          <a:xfrm>
            <a:off x="533400" y="4823164"/>
            <a:ext cx="3022600" cy="1501437"/>
          </a:xfrm>
          <a:prstGeom prst="rect">
            <a:avLst/>
          </a:prstGeom>
          <a:noFill/>
        </p:spPr>
        <p:txBody>
          <a:bodyPr wrap="square" rtlCol="0">
            <a:spAutoFit/>
          </a:bodyPr>
          <a:lstStyle/>
          <a:p>
            <a:pPr>
              <a:lnSpc>
                <a:spcPts val="1600"/>
              </a:lnSpc>
            </a:pPr>
            <a:r>
              <a:rPr lang="en-US" sz="800" dirty="0">
                <a:latin typeface="Montserrat Light" charset="0"/>
                <a:ea typeface="Montserrat Light" charset="0"/>
                <a:cs typeface="Montserrat Light" charset="0"/>
              </a:rPr>
              <a:t>Have them for one. Living grass to Have them for one. Living grass to for can't gathered set had seasons. Fifth you'll, man wherein  for can't gathered set had seasons. Fifth you'll, man wherein seas our appear him, were</a:t>
            </a:r>
          </a:p>
          <a:p>
            <a:pPr>
              <a:lnSpc>
                <a:spcPts val="1600"/>
              </a:lnSpc>
            </a:pPr>
            <a:endParaRPr lang="en-US" sz="800" dirty="0">
              <a:latin typeface="Montserrat Light" charset="0"/>
              <a:ea typeface="Montserrat Light" charset="0"/>
              <a:cs typeface="Montserrat Light" charset="0"/>
            </a:endParaRPr>
          </a:p>
          <a:p>
            <a:pPr>
              <a:lnSpc>
                <a:spcPts val="1600"/>
              </a:lnSpc>
            </a:pPr>
            <a:r>
              <a:rPr lang="en-US" sz="800" dirty="0">
                <a:latin typeface="Montserrat Light" charset="0"/>
                <a:ea typeface="Montserrat Light" charset="0"/>
                <a:cs typeface="Montserrat Light" charset="0"/>
              </a:rPr>
              <a:t>divided void they’re. Have them for one. Living grass to for can't gathered set had seasons.</a:t>
            </a:r>
          </a:p>
        </p:txBody>
      </p:sp>
      <p:sp>
        <p:nvSpPr>
          <p:cNvPr id="19" name="TextBox 18">
            <a:extLst>
              <a:ext uri="{FF2B5EF4-FFF2-40B4-BE49-F238E27FC236}">
                <a16:creationId xmlns:a16="http://schemas.microsoft.com/office/drawing/2014/main" id="{C46AC79F-2A0D-4EEE-860A-B58C90D707E0}"/>
              </a:ext>
            </a:extLst>
          </p:cNvPr>
          <p:cNvSpPr txBox="1"/>
          <p:nvPr/>
        </p:nvSpPr>
        <p:spPr>
          <a:xfrm>
            <a:off x="3828142" y="4823164"/>
            <a:ext cx="3022600" cy="1296252"/>
          </a:xfrm>
          <a:prstGeom prst="rect">
            <a:avLst/>
          </a:prstGeom>
          <a:noFill/>
        </p:spPr>
        <p:txBody>
          <a:bodyPr wrap="square" rtlCol="0">
            <a:spAutoFit/>
          </a:bodyPr>
          <a:lstStyle/>
          <a:p>
            <a:pPr>
              <a:lnSpc>
                <a:spcPts val="1600"/>
              </a:lnSpc>
            </a:pPr>
            <a:r>
              <a:rPr lang="en-US" sz="800" dirty="0">
                <a:latin typeface="Montserrat Light" charset="0"/>
                <a:ea typeface="Montserrat Light" charset="0"/>
                <a:cs typeface="Montserrat Light" charset="0"/>
              </a:rPr>
              <a:t>Have them for one. Living grass to Have them for one. Living grass to for can't gathered set had seasons. Fifth you'll, man wherein  for can't gathered set had seasons. Fifth you'll, man wherein seas our appear him, were</a:t>
            </a:r>
          </a:p>
          <a:p>
            <a:pPr>
              <a:lnSpc>
                <a:spcPts val="1600"/>
              </a:lnSpc>
            </a:pPr>
            <a:r>
              <a:rPr lang="en-US" sz="800" dirty="0">
                <a:latin typeface="Montserrat Light" charset="0"/>
                <a:ea typeface="Montserrat Light" charset="0"/>
                <a:cs typeface="Montserrat Light" charset="0"/>
              </a:rPr>
              <a:t>divided void they’re. Have them for one. Living grass to for can't gathered set had seasons.</a:t>
            </a:r>
          </a:p>
        </p:txBody>
      </p:sp>
      <p:sp>
        <p:nvSpPr>
          <p:cNvPr id="20" name="TextBox 19">
            <a:extLst>
              <a:ext uri="{FF2B5EF4-FFF2-40B4-BE49-F238E27FC236}">
                <a16:creationId xmlns:a16="http://schemas.microsoft.com/office/drawing/2014/main" id="{D6B9A274-86A4-4399-A8F5-C1EAE8FFAD59}"/>
              </a:ext>
            </a:extLst>
          </p:cNvPr>
          <p:cNvSpPr txBox="1"/>
          <p:nvPr/>
        </p:nvSpPr>
        <p:spPr>
          <a:xfrm>
            <a:off x="7122886" y="4823164"/>
            <a:ext cx="3022600" cy="1501437"/>
          </a:xfrm>
          <a:prstGeom prst="rect">
            <a:avLst/>
          </a:prstGeom>
          <a:noFill/>
        </p:spPr>
        <p:txBody>
          <a:bodyPr wrap="square" rtlCol="0">
            <a:spAutoFit/>
          </a:bodyPr>
          <a:lstStyle/>
          <a:p>
            <a:pPr>
              <a:lnSpc>
                <a:spcPts val="1600"/>
              </a:lnSpc>
            </a:pPr>
            <a:r>
              <a:rPr lang="en-US" sz="800" dirty="0">
                <a:latin typeface="Montserrat Light" charset="0"/>
                <a:ea typeface="Montserrat Light" charset="0"/>
                <a:cs typeface="Montserrat Light" charset="0"/>
              </a:rPr>
              <a:t>Have them for one. Living grass to Have them for one. Living grass to for can't gathered set had seasons. Fifth you'll, man wherein  for can't gathered set had seasons. Fifth you'll, man wherein seas our appear him, were</a:t>
            </a:r>
          </a:p>
          <a:p>
            <a:pPr>
              <a:lnSpc>
                <a:spcPts val="1600"/>
              </a:lnSpc>
            </a:pPr>
            <a:r>
              <a:rPr lang="en-US" sz="800" dirty="0">
                <a:latin typeface="Montserrat Light" charset="0"/>
                <a:ea typeface="Montserrat Light" charset="0"/>
                <a:cs typeface="Montserrat Light" charset="0"/>
              </a:rPr>
              <a:t>divided void they’re. Have them for one. Living grass t</a:t>
            </a:r>
          </a:p>
          <a:p>
            <a:pPr>
              <a:lnSpc>
                <a:spcPts val="1600"/>
              </a:lnSpc>
            </a:pPr>
            <a:r>
              <a:rPr lang="en-US" sz="800" dirty="0">
                <a:latin typeface="Montserrat Light" charset="0"/>
                <a:ea typeface="Montserrat Light" charset="0"/>
                <a:cs typeface="Montserrat Light" charset="0"/>
              </a:rPr>
              <a:t>Living grass to for can't gathered set had seasons for can't gathered set had seasons.</a:t>
            </a:r>
          </a:p>
        </p:txBody>
      </p:sp>
      <p:sp>
        <p:nvSpPr>
          <p:cNvPr id="21" name="TextBox 20">
            <a:extLst>
              <a:ext uri="{FF2B5EF4-FFF2-40B4-BE49-F238E27FC236}">
                <a16:creationId xmlns:a16="http://schemas.microsoft.com/office/drawing/2014/main" id="{105BDDF8-924A-4E0B-A5A5-35A9ABFB7911}"/>
              </a:ext>
            </a:extLst>
          </p:cNvPr>
          <p:cNvSpPr txBox="1"/>
          <p:nvPr/>
        </p:nvSpPr>
        <p:spPr>
          <a:xfrm>
            <a:off x="3828142" y="4348048"/>
            <a:ext cx="1322071" cy="477054"/>
          </a:xfrm>
          <a:prstGeom prst="rect">
            <a:avLst/>
          </a:prstGeom>
          <a:noFill/>
        </p:spPr>
        <p:txBody>
          <a:bodyPr wrap="square" rtlCol="0">
            <a:spAutoFit/>
          </a:bodyPr>
          <a:lstStyle/>
          <a:p>
            <a:r>
              <a:rPr lang="en-US" sz="2500" b="1" dirty="0">
                <a:solidFill>
                  <a:schemeClr val="bg1">
                    <a:lumMod val="75000"/>
                  </a:schemeClr>
                </a:solidFill>
                <a:latin typeface="Montserrat Light" panose="00000400000000000000" pitchFamily="50" charset="0"/>
                <a:ea typeface="Montserrat" charset="0"/>
                <a:cs typeface="Montserrat" charset="0"/>
              </a:rPr>
              <a:t>6 - 7</a:t>
            </a:r>
            <a:endParaRPr lang="en-US" sz="2500" b="1" dirty="0">
              <a:solidFill>
                <a:schemeClr val="bg1">
                  <a:lumMod val="75000"/>
                </a:schemeClr>
              </a:solidFill>
              <a:latin typeface="Montserrat Light" panose="00000400000000000000" pitchFamily="50" charset="0"/>
              <a:ea typeface="Montserrat Light" charset="0"/>
              <a:cs typeface="Montserrat Light" charset="0"/>
            </a:endParaRPr>
          </a:p>
        </p:txBody>
      </p:sp>
      <p:sp>
        <p:nvSpPr>
          <p:cNvPr id="22" name="TextBox 21">
            <a:extLst>
              <a:ext uri="{FF2B5EF4-FFF2-40B4-BE49-F238E27FC236}">
                <a16:creationId xmlns:a16="http://schemas.microsoft.com/office/drawing/2014/main" id="{5DCFAE68-285E-4797-B250-B7D766C35131}"/>
              </a:ext>
            </a:extLst>
          </p:cNvPr>
          <p:cNvSpPr txBox="1"/>
          <p:nvPr/>
        </p:nvSpPr>
        <p:spPr>
          <a:xfrm>
            <a:off x="7122886" y="4348048"/>
            <a:ext cx="1322071" cy="477054"/>
          </a:xfrm>
          <a:prstGeom prst="rect">
            <a:avLst/>
          </a:prstGeom>
          <a:noFill/>
        </p:spPr>
        <p:txBody>
          <a:bodyPr wrap="square" rtlCol="0">
            <a:spAutoFit/>
          </a:bodyPr>
          <a:lstStyle/>
          <a:p>
            <a:r>
              <a:rPr lang="en-US" sz="2500" b="1" dirty="0">
                <a:solidFill>
                  <a:schemeClr val="bg1">
                    <a:lumMod val="75000"/>
                  </a:schemeClr>
                </a:solidFill>
                <a:latin typeface="Montserrat Light" panose="00000400000000000000" pitchFamily="50" charset="0"/>
                <a:ea typeface="Montserrat" charset="0"/>
                <a:cs typeface="Montserrat" charset="0"/>
              </a:rPr>
              <a:t>8 - 12</a:t>
            </a:r>
            <a:endParaRPr lang="en-US" sz="2500" b="1" dirty="0">
              <a:solidFill>
                <a:schemeClr val="bg1">
                  <a:lumMod val="75000"/>
                </a:schemeClr>
              </a:solidFill>
              <a:latin typeface="Montserrat Light" panose="00000400000000000000" pitchFamily="50" charset="0"/>
              <a:ea typeface="Montserrat Light" charset="0"/>
              <a:cs typeface="Montserrat Light" charset="0"/>
            </a:endParaRPr>
          </a:p>
        </p:txBody>
      </p:sp>
      <p:sp>
        <p:nvSpPr>
          <p:cNvPr id="23" name="Rectangle 22">
            <a:extLst>
              <a:ext uri="{FF2B5EF4-FFF2-40B4-BE49-F238E27FC236}">
                <a16:creationId xmlns:a16="http://schemas.microsoft.com/office/drawing/2014/main" id="{37B21B65-26D9-4359-803B-358775766D39}"/>
              </a:ext>
            </a:extLst>
          </p:cNvPr>
          <p:cNvSpPr/>
          <p:nvPr/>
        </p:nvSpPr>
        <p:spPr>
          <a:xfrm>
            <a:off x="3828142" y="2374105"/>
            <a:ext cx="1513478" cy="342424"/>
          </a:xfrm>
          <a:prstGeom prst="rect">
            <a:avLst/>
          </a:prstGeom>
          <a:gradFill flip="none" rotWithShape="1">
            <a:gsLst>
              <a:gs pos="0">
                <a:schemeClr val="tx2">
                  <a:alpha val="92000"/>
                </a:schemeClr>
              </a:gs>
              <a:gs pos="100000">
                <a:schemeClr val="accent2">
                  <a:alpha val="91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025C02F-D00C-45DE-9F24-BF5DCA3ADFEB}"/>
              </a:ext>
            </a:extLst>
          </p:cNvPr>
          <p:cNvSpPr/>
          <p:nvPr/>
        </p:nvSpPr>
        <p:spPr>
          <a:xfrm>
            <a:off x="5341620" y="2374105"/>
            <a:ext cx="1513478" cy="3424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E12317F-25A3-4809-9209-9FD32DD262DA}"/>
              </a:ext>
            </a:extLst>
          </p:cNvPr>
          <p:cNvSpPr txBox="1"/>
          <p:nvPr/>
        </p:nvSpPr>
        <p:spPr>
          <a:xfrm>
            <a:off x="4100285" y="2406817"/>
            <a:ext cx="850312" cy="276999"/>
          </a:xfrm>
          <a:prstGeom prst="rect">
            <a:avLst/>
          </a:prstGeom>
          <a:noFill/>
        </p:spPr>
        <p:txBody>
          <a:bodyPr wrap="square" rtlCol="0">
            <a:spAutoFit/>
          </a:bodyPr>
          <a:lstStyle/>
          <a:p>
            <a:r>
              <a:rPr lang="en-US" sz="1200" b="1" dirty="0">
                <a:solidFill>
                  <a:schemeClr val="bg1"/>
                </a:solidFill>
                <a:latin typeface="Montserrat" charset="0"/>
                <a:ea typeface="Montserrat" charset="0"/>
                <a:cs typeface="Montserrat" charset="0"/>
              </a:rPr>
              <a:t>826.5M</a:t>
            </a:r>
            <a:endParaRPr lang="en-US" sz="1200" b="1" dirty="0">
              <a:solidFill>
                <a:schemeClr val="bg1"/>
              </a:solidFill>
              <a:latin typeface="Montserrat Light" charset="0"/>
              <a:ea typeface="Montserrat Light" charset="0"/>
              <a:cs typeface="Montserrat Light" charset="0"/>
            </a:endParaRPr>
          </a:p>
        </p:txBody>
      </p:sp>
      <p:sp>
        <p:nvSpPr>
          <p:cNvPr id="30" name="TextBox 29">
            <a:extLst>
              <a:ext uri="{FF2B5EF4-FFF2-40B4-BE49-F238E27FC236}">
                <a16:creationId xmlns:a16="http://schemas.microsoft.com/office/drawing/2014/main" id="{C817226E-3D78-42D5-A7E2-039CE17AB398}"/>
              </a:ext>
            </a:extLst>
          </p:cNvPr>
          <p:cNvSpPr txBox="1"/>
          <p:nvPr/>
        </p:nvSpPr>
        <p:spPr>
          <a:xfrm>
            <a:off x="5609407" y="2406817"/>
            <a:ext cx="400777" cy="276999"/>
          </a:xfrm>
          <a:prstGeom prst="rect">
            <a:avLst/>
          </a:prstGeom>
          <a:noFill/>
        </p:spPr>
        <p:txBody>
          <a:bodyPr wrap="square" rtlCol="0">
            <a:spAutoFit/>
          </a:bodyPr>
          <a:lstStyle/>
          <a:p>
            <a:r>
              <a:rPr lang="en-US" sz="1200" b="1" dirty="0">
                <a:solidFill>
                  <a:schemeClr val="bg1"/>
                </a:solidFill>
                <a:latin typeface="Montserrat" charset="0"/>
                <a:ea typeface="Montserrat" charset="0"/>
                <a:cs typeface="Montserrat" charset="0"/>
              </a:rPr>
              <a:t>8K</a:t>
            </a:r>
            <a:endParaRPr lang="en-US" sz="1200" b="1" dirty="0">
              <a:solidFill>
                <a:schemeClr val="bg1"/>
              </a:solidFill>
              <a:latin typeface="Montserrat Light" charset="0"/>
              <a:ea typeface="Montserrat Light" charset="0"/>
              <a:cs typeface="Montserrat Light" charset="0"/>
            </a:endParaRPr>
          </a:p>
        </p:txBody>
      </p:sp>
      <p:sp>
        <p:nvSpPr>
          <p:cNvPr id="32" name="TextBox 31">
            <a:extLst>
              <a:ext uri="{FF2B5EF4-FFF2-40B4-BE49-F238E27FC236}">
                <a16:creationId xmlns:a16="http://schemas.microsoft.com/office/drawing/2014/main" id="{A7270C17-B000-46F5-8165-25547EB0906E}"/>
              </a:ext>
            </a:extLst>
          </p:cNvPr>
          <p:cNvSpPr txBox="1"/>
          <p:nvPr/>
        </p:nvSpPr>
        <p:spPr>
          <a:xfrm>
            <a:off x="4100286" y="3116863"/>
            <a:ext cx="909864" cy="466090"/>
          </a:xfrm>
          <a:prstGeom prst="rect">
            <a:avLst/>
          </a:prstGeom>
          <a:noFill/>
        </p:spPr>
        <p:txBody>
          <a:bodyPr wrap="square" rtlCol="0">
            <a:spAutoFit/>
          </a:bodyPr>
          <a:lstStyle/>
          <a:p>
            <a:pPr>
              <a:lnSpc>
                <a:spcPts val="1000"/>
              </a:lnSpc>
            </a:pPr>
            <a:r>
              <a:rPr lang="en-US" sz="600" dirty="0">
                <a:solidFill>
                  <a:schemeClr val="tx1">
                    <a:lumMod val="50000"/>
                    <a:lumOff val="50000"/>
                  </a:schemeClr>
                </a:solidFill>
                <a:latin typeface="Montserrat Light" charset="0"/>
                <a:ea typeface="Montserrat Light" charset="0"/>
                <a:cs typeface="Montserrat Light" charset="0"/>
              </a:rPr>
              <a:t>Have them for one. Living grass to for creeping.</a:t>
            </a:r>
          </a:p>
        </p:txBody>
      </p:sp>
      <p:sp>
        <p:nvSpPr>
          <p:cNvPr id="33" name="TextBox 32">
            <a:extLst>
              <a:ext uri="{FF2B5EF4-FFF2-40B4-BE49-F238E27FC236}">
                <a16:creationId xmlns:a16="http://schemas.microsoft.com/office/drawing/2014/main" id="{2670D4BA-560D-460B-A168-0321F6598848}"/>
              </a:ext>
            </a:extLst>
          </p:cNvPr>
          <p:cNvSpPr txBox="1"/>
          <p:nvPr/>
        </p:nvSpPr>
        <p:spPr>
          <a:xfrm>
            <a:off x="5609407" y="3116863"/>
            <a:ext cx="909864" cy="466090"/>
          </a:xfrm>
          <a:prstGeom prst="rect">
            <a:avLst/>
          </a:prstGeom>
          <a:noFill/>
        </p:spPr>
        <p:txBody>
          <a:bodyPr wrap="square" rtlCol="0">
            <a:spAutoFit/>
          </a:bodyPr>
          <a:lstStyle/>
          <a:p>
            <a:pPr>
              <a:lnSpc>
                <a:spcPts val="1000"/>
              </a:lnSpc>
            </a:pPr>
            <a:r>
              <a:rPr lang="en-US" sz="600" dirty="0">
                <a:solidFill>
                  <a:schemeClr val="tx1">
                    <a:lumMod val="50000"/>
                    <a:lumOff val="50000"/>
                  </a:schemeClr>
                </a:solidFill>
                <a:latin typeface="Montserrat Light" charset="0"/>
                <a:ea typeface="Montserrat Light" charset="0"/>
                <a:cs typeface="Montserrat Light" charset="0"/>
              </a:rPr>
              <a:t>Have them for one. Living grass to for creeping.</a:t>
            </a:r>
          </a:p>
        </p:txBody>
      </p:sp>
      <p:grpSp>
        <p:nvGrpSpPr>
          <p:cNvPr id="26" name="Grupo 25">
            <a:extLst>
              <a:ext uri="{FF2B5EF4-FFF2-40B4-BE49-F238E27FC236}">
                <a16:creationId xmlns:a16="http://schemas.microsoft.com/office/drawing/2014/main" id="{47A6EDD2-F4A2-4808-9559-9405D3346004}"/>
              </a:ext>
            </a:extLst>
          </p:cNvPr>
          <p:cNvGrpSpPr/>
          <p:nvPr/>
        </p:nvGrpSpPr>
        <p:grpSpPr>
          <a:xfrm rot="5400000">
            <a:off x="-3166997" y="3157603"/>
            <a:ext cx="6858000" cy="542794"/>
            <a:chOff x="0" y="6438818"/>
            <a:chExt cx="12192000" cy="438232"/>
          </a:xfrm>
        </p:grpSpPr>
        <p:sp>
          <p:nvSpPr>
            <p:cNvPr id="27" name="Rectángulo 26">
              <a:extLst>
                <a:ext uri="{FF2B5EF4-FFF2-40B4-BE49-F238E27FC236}">
                  <a16:creationId xmlns:a16="http://schemas.microsoft.com/office/drawing/2014/main" id="{E644A285-E12C-4CB4-AA28-3B9F082CA484}"/>
                </a:ext>
              </a:extLst>
            </p:cNvPr>
            <p:cNvSpPr/>
            <p:nvPr/>
          </p:nvSpPr>
          <p:spPr>
            <a:xfrm>
              <a:off x="0" y="6679229"/>
              <a:ext cx="12192000" cy="197821"/>
            </a:xfrm>
            <a:prstGeom prst="rect">
              <a:avLst/>
            </a:prstGeom>
            <a:solidFill>
              <a:srgbClr val="57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sp>
          <p:nvSpPr>
            <p:cNvPr id="28" name="Rectangle 27">
              <a:extLst>
                <a:ext uri="{FF2B5EF4-FFF2-40B4-BE49-F238E27FC236}">
                  <a16:creationId xmlns:a16="http://schemas.microsoft.com/office/drawing/2014/main" id="{C886E63B-10B1-4DA0-B144-C560E7A49F5D}"/>
                </a:ext>
              </a:extLst>
            </p:cNvPr>
            <p:cNvSpPr/>
            <p:nvPr/>
          </p:nvSpPr>
          <p:spPr>
            <a:xfrm>
              <a:off x="0" y="6438818"/>
              <a:ext cx="2774733" cy="158833"/>
            </a:xfrm>
            <a:prstGeom prst="rect">
              <a:avLst/>
            </a:pr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TextBox 11">
            <a:extLst>
              <a:ext uri="{FF2B5EF4-FFF2-40B4-BE49-F238E27FC236}">
                <a16:creationId xmlns:a16="http://schemas.microsoft.com/office/drawing/2014/main" id="{F985290F-2C34-4132-9876-AE342AAFF377}"/>
              </a:ext>
            </a:extLst>
          </p:cNvPr>
          <p:cNvSpPr txBox="1"/>
          <p:nvPr/>
        </p:nvSpPr>
        <p:spPr>
          <a:xfrm>
            <a:off x="1386906" y="547651"/>
            <a:ext cx="3022600" cy="1004570"/>
          </a:xfrm>
          <a:prstGeom prst="rect">
            <a:avLst/>
          </a:prstGeom>
          <a:noFill/>
        </p:spPr>
        <p:txBody>
          <a:bodyPr wrap="square" rtlCol="0">
            <a:spAutoFit/>
          </a:bodyPr>
          <a:lstStyle/>
          <a:p>
            <a:pPr>
              <a:lnSpc>
                <a:spcPts val="3500"/>
              </a:lnSpc>
            </a:pPr>
            <a:r>
              <a:rPr lang="en-US" sz="4000" b="1" dirty="0">
                <a:latin typeface="Montserrat Bold"/>
                <a:ea typeface="Montserrat" charset="0"/>
                <a:cs typeface="Montserrat" charset="0"/>
              </a:rPr>
              <a:t>Company</a:t>
            </a:r>
          </a:p>
          <a:p>
            <a:pPr>
              <a:lnSpc>
                <a:spcPts val="3500"/>
              </a:lnSpc>
            </a:pPr>
            <a:r>
              <a:rPr lang="en-US" sz="4000" b="1" dirty="0">
                <a:latin typeface="Montserrat Bold"/>
                <a:ea typeface="Montserrat" charset="0"/>
                <a:cs typeface="Montserrat" charset="0"/>
              </a:rPr>
              <a:t>Project</a:t>
            </a:r>
            <a:endParaRPr lang="en-US" sz="4000" b="1" dirty="0">
              <a:latin typeface="Montserrat Light" panose="00000400000000000000" pitchFamily="50" charset="0"/>
              <a:ea typeface="Montserrat" charset="0"/>
              <a:cs typeface="Montserrat" charset="0"/>
            </a:endParaRPr>
          </a:p>
        </p:txBody>
      </p:sp>
      <p:pic>
        <p:nvPicPr>
          <p:cNvPr id="14" name="Marcador de posición de imagen 13">
            <a:extLst>
              <a:ext uri="{FF2B5EF4-FFF2-40B4-BE49-F238E27FC236}">
                <a16:creationId xmlns:a16="http://schemas.microsoft.com/office/drawing/2014/main" id="{6E8C022B-CA1B-453D-BF4F-5BB612F32F7E}"/>
              </a:ext>
            </a:extLst>
          </p:cNvPr>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a:fillRect/>
          </a:stretch>
        </p:blipFill>
        <p:spPr/>
      </p:pic>
      <p:pic>
        <p:nvPicPr>
          <p:cNvPr id="8" name="Marcador de posición de imagen 7">
            <a:extLst>
              <a:ext uri="{FF2B5EF4-FFF2-40B4-BE49-F238E27FC236}">
                <a16:creationId xmlns:a16="http://schemas.microsoft.com/office/drawing/2014/main" id="{4247D608-371F-4D79-ACB8-B1D428009FBE}"/>
              </a:ext>
            </a:extLst>
          </p:cNvPr>
          <p:cNvPicPr>
            <a:picLocks noGrp="1" noChangeAspect="1"/>
          </p:cNvPicPr>
          <p:nvPr>
            <p:ph type="pic" sz="quarter" idx="17"/>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37142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a:extLst>
              <a:ext uri="{FF2B5EF4-FFF2-40B4-BE49-F238E27FC236}">
                <a16:creationId xmlns:a16="http://schemas.microsoft.com/office/drawing/2014/main" id="{A06F88E7-80E7-409F-B03B-0CDAF685F2E3}"/>
              </a:ext>
            </a:extLst>
          </p:cNvPr>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a:stretch>
            <a:fillRect/>
          </a:stretch>
        </p:blipFill>
        <p:spPr>
          <a:xfrm>
            <a:off x="286547" y="154263"/>
            <a:ext cx="6247603" cy="3788229"/>
          </a:xfrm>
        </p:spPr>
      </p:pic>
      <p:grpSp>
        <p:nvGrpSpPr>
          <p:cNvPr id="3" name="Group 2">
            <a:extLst>
              <a:ext uri="{FF2B5EF4-FFF2-40B4-BE49-F238E27FC236}">
                <a16:creationId xmlns:a16="http://schemas.microsoft.com/office/drawing/2014/main" id="{7914904D-F265-4F2C-9142-67A49E3BEE31}"/>
              </a:ext>
            </a:extLst>
          </p:cNvPr>
          <p:cNvGrpSpPr/>
          <p:nvPr/>
        </p:nvGrpSpPr>
        <p:grpSpPr>
          <a:xfrm>
            <a:off x="1371600" y="4156356"/>
            <a:ext cx="5162550" cy="2168245"/>
            <a:chOff x="2572742" y="3838575"/>
            <a:chExt cx="5162550" cy="2168245"/>
          </a:xfrm>
        </p:grpSpPr>
        <p:sp>
          <p:nvSpPr>
            <p:cNvPr id="7" name="TextBox 6">
              <a:extLst>
                <a:ext uri="{FF2B5EF4-FFF2-40B4-BE49-F238E27FC236}">
                  <a16:creationId xmlns:a16="http://schemas.microsoft.com/office/drawing/2014/main" id="{380D8214-8E42-47DE-B103-B4C1375E2CAC}"/>
                </a:ext>
              </a:extLst>
            </p:cNvPr>
            <p:cNvSpPr txBox="1"/>
            <p:nvPr/>
          </p:nvSpPr>
          <p:spPr>
            <a:xfrm>
              <a:off x="6232652" y="3838575"/>
              <a:ext cx="1502640" cy="323165"/>
            </a:xfrm>
            <a:prstGeom prst="rect">
              <a:avLst/>
            </a:prstGeom>
            <a:noFill/>
          </p:spPr>
          <p:txBody>
            <a:bodyPr wrap="square" rtlCol="0">
              <a:spAutoFit/>
            </a:bodyPr>
            <a:lstStyle/>
            <a:p>
              <a:pPr algn="r"/>
              <a:r>
                <a:rPr lang="en-US" sz="1500" b="1" dirty="0">
                  <a:solidFill>
                    <a:schemeClr val="bg1">
                      <a:lumMod val="75000"/>
                    </a:schemeClr>
                  </a:solidFill>
                </a:rPr>
                <a:t>Case Study</a:t>
              </a:r>
            </a:p>
          </p:txBody>
        </p:sp>
        <p:sp>
          <p:nvSpPr>
            <p:cNvPr id="8" name="TextBox 7">
              <a:extLst>
                <a:ext uri="{FF2B5EF4-FFF2-40B4-BE49-F238E27FC236}">
                  <a16:creationId xmlns:a16="http://schemas.microsoft.com/office/drawing/2014/main" id="{8DE86E84-8B7F-4086-8506-34E742B2CEDE}"/>
                </a:ext>
              </a:extLst>
            </p:cNvPr>
            <p:cNvSpPr txBox="1"/>
            <p:nvPr/>
          </p:nvSpPr>
          <p:spPr>
            <a:xfrm>
              <a:off x="2572742" y="4375604"/>
              <a:ext cx="5162550" cy="1631216"/>
            </a:xfrm>
            <a:prstGeom prst="rect">
              <a:avLst/>
            </a:prstGeom>
            <a:noFill/>
          </p:spPr>
          <p:txBody>
            <a:bodyPr wrap="square" rtlCol="0">
              <a:spAutoFit/>
            </a:bodyPr>
            <a:lstStyle/>
            <a:p>
              <a:pPr algn="r"/>
              <a:r>
                <a:rPr lang="en-US" sz="5000" b="1" dirty="0">
                  <a:solidFill>
                    <a:schemeClr val="tx1">
                      <a:lumMod val="85000"/>
                      <a:lumOff val="15000"/>
                    </a:schemeClr>
                  </a:solidFill>
                </a:rPr>
                <a:t>Company First</a:t>
              </a:r>
            </a:p>
            <a:p>
              <a:pPr algn="r"/>
              <a:r>
                <a:rPr lang="en-US" sz="5000" b="1" dirty="0">
                  <a:solidFill>
                    <a:schemeClr val="tx1">
                      <a:lumMod val="85000"/>
                      <a:lumOff val="15000"/>
                    </a:schemeClr>
                  </a:solidFill>
                </a:rPr>
                <a:t>Project </a:t>
              </a:r>
              <a:r>
                <a:rPr lang="en-US" sz="5000" b="1" dirty="0">
                  <a:solidFill>
                    <a:srgbClr val="6EA7CB"/>
                  </a:solidFill>
                </a:rPr>
                <a:t>/</a:t>
              </a:r>
            </a:p>
          </p:txBody>
        </p:sp>
      </p:grpSp>
      <p:sp>
        <p:nvSpPr>
          <p:cNvPr id="11" name="TextBox 10">
            <a:extLst>
              <a:ext uri="{FF2B5EF4-FFF2-40B4-BE49-F238E27FC236}">
                <a16:creationId xmlns:a16="http://schemas.microsoft.com/office/drawing/2014/main" id="{3693D912-A692-4BDC-AFD1-31901C7EBDAA}"/>
              </a:ext>
            </a:extLst>
          </p:cNvPr>
          <p:cNvSpPr txBox="1"/>
          <p:nvPr/>
        </p:nvSpPr>
        <p:spPr>
          <a:xfrm>
            <a:off x="7258050" y="1149291"/>
            <a:ext cx="1962150" cy="2527359"/>
          </a:xfrm>
          <a:prstGeom prst="rect">
            <a:avLst/>
          </a:prstGeom>
          <a:noFill/>
        </p:spPr>
        <p:txBody>
          <a:bodyPr wrap="square" rtlCol="0">
            <a:spAutoFit/>
          </a:bodyPr>
          <a:lstStyle/>
          <a:p>
            <a:pPr>
              <a:lnSpc>
                <a:spcPts val="1600"/>
              </a:lnSpc>
            </a:pPr>
            <a:r>
              <a:rPr lang="en-US" sz="800" dirty="0">
                <a:latin typeface="Montserrat Light" charset="0"/>
                <a:ea typeface="Montserrat Light" charset="0"/>
                <a:cs typeface="Montserrat Light" charset="0"/>
              </a:rPr>
              <a:t>Have them for one. Living grass to Have them for one. Living grass to for can't gathered set had seasons. Fifth you'll, man wherein  for can't gathered set had seasons. Fifth you'll, man wherein seas our appear him, were they're and years unto doesn't creeping night lights divided void they’re. Have them for one. Living grass to for can't gathered set had seasons. Fifth you'll, man wherein</a:t>
            </a:r>
          </a:p>
        </p:txBody>
      </p:sp>
      <p:sp>
        <p:nvSpPr>
          <p:cNvPr id="12" name="TextBox 11">
            <a:extLst>
              <a:ext uri="{FF2B5EF4-FFF2-40B4-BE49-F238E27FC236}">
                <a16:creationId xmlns:a16="http://schemas.microsoft.com/office/drawing/2014/main" id="{6EAA323A-6654-4290-9AD7-0EBBDA8FD49E}"/>
              </a:ext>
            </a:extLst>
          </p:cNvPr>
          <p:cNvSpPr txBox="1"/>
          <p:nvPr/>
        </p:nvSpPr>
        <p:spPr>
          <a:xfrm>
            <a:off x="9696452" y="1149291"/>
            <a:ext cx="1962150" cy="2527359"/>
          </a:xfrm>
          <a:prstGeom prst="rect">
            <a:avLst/>
          </a:prstGeom>
          <a:noFill/>
        </p:spPr>
        <p:txBody>
          <a:bodyPr wrap="square" rtlCol="0">
            <a:spAutoFit/>
          </a:bodyPr>
          <a:lstStyle/>
          <a:p>
            <a:pPr>
              <a:lnSpc>
                <a:spcPts val="1600"/>
              </a:lnSpc>
            </a:pPr>
            <a:r>
              <a:rPr lang="en-US" sz="800" dirty="0">
                <a:latin typeface="Montserrat Light" charset="0"/>
                <a:ea typeface="Montserrat Light" charset="0"/>
                <a:cs typeface="Montserrat Light" charset="0"/>
              </a:rPr>
              <a:t>Have them for one. Living grass to Have them for one. Living grass to for can't gathered set had seasons. Fifth you'll, man wherein  for can't gathered set had seasons. Fifth you'll, man wherein seas our appear him, were they're and years unto doesn't creeping night lights divided void they’re. Have them for one. Living grass to for can't gathered set had seasons. Fifth you'll, man wherein</a:t>
            </a:r>
          </a:p>
        </p:txBody>
      </p:sp>
      <p:sp>
        <p:nvSpPr>
          <p:cNvPr id="14" name="TextBox 13">
            <a:extLst>
              <a:ext uri="{FF2B5EF4-FFF2-40B4-BE49-F238E27FC236}">
                <a16:creationId xmlns:a16="http://schemas.microsoft.com/office/drawing/2014/main" id="{C4E2ADD1-434A-4A23-9F16-FDF00B9ED669}"/>
              </a:ext>
            </a:extLst>
          </p:cNvPr>
          <p:cNvSpPr txBox="1"/>
          <p:nvPr/>
        </p:nvSpPr>
        <p:spPr>
          <a:xfrm>
            <a:off x="7258050" y="4156356"/>
            <a:ext cx="1962150" cy="2116990"/>
          </a:xfrm>
          <a:prstGeom prst="rect">
            <a:avLst/>
          </a:prstGeom>
          <a:noFill/>
        </p:spPr>
        <p:txBody>
          <a:bodyPr wrap="square" rtlCol="0">
            <a:spAutoFit/>
          </a:bodyPr>
          <a:lstStyle/>
          <a:p>
            <a:pPr>
              <a:lnSpc>
                <a:spcPts val="1600"/>
              </a:lnSpc>
            </a:pPr>
            <a:r>
              <a:rPr lang="en-US" sz="800" dirty="0">
                <a:latin typeface="Montserrat Light" charset="0"/>
                <a:ea typeface="Montserrat Light" charset="0"/>
                <a:cs typeface="Montserrat Light" charset="0"/>
              </a:rPr>
              <a:t>Have them for one. Living grass to Have them for one. Living grass to for can't gathered set had seasons. Fifth you'll, man wherein  for can't gathered set had seasons. Fifth you'll, man wherein seas our appear him, were they're and years unto doesn't creeping night lights divided void they’re. Have them for one. Living grass to for can't</a:t>
            </a:r>
          </a:p>
        </p:txBody>
      </p:sp>
      <p:sp>
        <p:nvSpPr>
          <p:cNvPr id="17" name="TextBox 16">
            <a:extLst>
              <a:ext uri="{FF2B5EF4-FFF2-40B4-BE49-F238E27FC236}">
                <a16:creationId xmlns:a16="http://schemas.microsoft.com/office/drawing/2014/main" id="{C7B61CDB-640A-47EF-BC77-AFA01214BB81}"/>
              </a:ext>
            </a:extLst>
          </p:cNvPr>
          <p:cNvSpPr txBox="1"/>
          <p:nvPr/>
        </p:nvSpPr>
        <p:spPr>
          <a:xfrm>
            <a:off x="9696452" y="4156356"/>
            <a:ext cx="1962150" cy="2116990"/>
          </a:xfrm>
          <a:prstGeom prst="rect">
            <a:avLst/>
          </a:prstGeom>
          <a:noFill/>
        </p:spPr>
        <p:txBody>
          <a:bodyPr wrap="square" rtlCol="0">
            <a:spAutoFit/>
          </a:bodyPr>
          <a:lstStyle/>
          <a:p>
            <a:pPr>
              <a:lnSpc>
                <a:spcPts val="1600"/>
              </a:lnSpc>
            </a:pPr>
            <a:r>
              <a:rPr lang="en-US" sz="800" dirty="0">
                <a:latin typeface="Montserrat Light" charset="0"/>
                <a:ea typeface="Montserrat Light" charset="0"/>
                <a:cs typeface="Montserrat Light" charset="0"/>
              </a:rPr>
              <a:t>Have them for one. Living grass to Have them for one. Living grass to for can't gathered set had seasons. Fifth you'll, man wherein  for can't gathered set had seasons. Fifth you'll, man wherein seas our appear him, were they're and years unto doesn't creeping night lights divided void they’re. Have them for one. Living grass to for can't</a:t>
            </a:r>
          </a:p>
        </p:txBody>
      </p:sp>
      <p:sp>
        <p:nvSpPr>
          <p:cNvPr id="26" name="Rectangle 25">
            <a:extLst>
              <a:ext uri="{FF2B5EF4-FFF2-40B4-BE49-F238E27FC236}">
                <a16:creationId xmlns:a16="http://schemas.microsoft.com/office/drawing/2014/main" id="{04781ED4-9DE1-402D-A1E9-85A17A41170C}"/>
              </a:ext>
            </a:extLst>
          </p:cNvPr>
          <p:cNvSpPr/>
          <p:nvPr/>
        </p:nvSpPr>
        <p:spPr>
          <a:xfrm>
            <a:off x="7258050" y="0"/>
            <a:ext cx="2200276" cy="533401"/>
          </a:xfrm>
          <a:prstGeom prst="rect">
            <a:avLst/>
          </a:prstGeom>
          <a:gradFill flip="none" rotWithShape="1">
            <a:gsLst>
              <a:gs pos="0">
                <a:schemeClr val="tx2">
                  <a:alpha val="92000"/>
                </a:schemeClr>
              </a:gs>
              <a:gs pos="100000">
                <a:schemeClr val="accent2">
                  <a:alpha val="91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05F658-0090-4693-9990-D5630C3AA744}"/>
              </a:ext>
            </a:extLst>
          </p:cNvPr>
          <p:cNvSpPr/>
          <p:nvPr/>
        </p:nvSpPr>
        <p:spPr>
          <a:xfrm>
            <a:off x="9458326" y="0"/>
            <a:ext cx="2200276" cy="5334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7">
            <a:extLst>
              <a:ext uri="{FF2B5EF4-FFF2-40B4-BE49-F238E27FC236}">
                <a16:creationId xmlns:a16="http://schemas.microsoft.com/office/drawing/2014/main" id="{9A902A20-4EFB-471E-A092-0D453907F28B}"/>
              </a:ext>
            </a:extLst>
          </p:cNvPr>
          <p:cNvSpPr/>
          <p:nvPr/>
        </p:nvSpPr>
        <p:spPr>
          <a:xfrm>
            <a:off x="0" y="0"/>
            <a:ext cx="711200" cy="1205187"/>
          </a:xfrm>
          <a:prstGeom prst="rect">
            <a:avLst/>
          </a:prstGeom>
          <a:solidFill>
            <a:srgbClr val="6BB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ángulo 14">
            <a:extLst>
              <a:ext uri="{FF2B5EF4-FFF2-40B4-BE49-F238E27FC236}">
                <a16:creationId xmlns:a16="http://schemas.microsoft.com/office/drawing/2014/main" id="{0D90A619-B25B-4CAC-BA8B-01C8D0B1F307}"/>
              </a:ext>
            </a:extLst>
          </p:cNvPr>
          <p:cNvSpPr/>
          <p:nvPr/>
        </p:nvSpPr>
        <p:spPr>
          <a:xfrm>
            <a:off x="0" y="6679229"/>
            <a:ext cx="12192000" cy="197821"/>
          </a:xfrm>
          <a:prstGeom prst="rect">
            <a:avLst/>
          </a:prstGeom>
          <a:solidFill>
            <a:srgbClr val="57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sp>
        <p:nvSpPr>
          <p:cNvPr id="16" name="Rectangle 27">
            <a:extLst>
              <a:ext uri="{FF2B5EF4-FFF2-40B4-BE49-F238E27FC236}">
                <a16:creationId xmlns:a16="http://schemas.microsoft.com/office/drawing/2014/main" id="{F62C6B9C-012D-429A-B8C3-DC07A1DA899B}"/>
              </a:ext>
            </a:extLst>
          </p:cNvPr>
          <p:cNvSpPr/>
          <p:nvPr/>
        </p:nvSpPr>
        <p:spPr>
          <a:xfrm>
            <a:off x="0" y="6438818"/>
            <a:ext cx="2774733" cy="158833"/>
          </a:xfrm>
          <a:prstGeom prst="rect">
            <a:avLst/>
          </a:pr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796700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D7C4923-CFF7-482F-9BC1-5CE9B1215E13}"/>
              </a:ext>
            </a:extLst>
          </p:cNvPr>
          <p:cNvGrpSpPr/>
          <p:nvPr/>
        </p:nvGrpSpPr>
        <p:grpSpPr>
          <a:xfrm>
            <a:off x="533399" y="533398"/>
            <a:ext cx="4313464" cy="2168245"/>
            <a:chOff x="3421828" y="3838575"/>
            <a:chExt cx="4313464" cy="2168245"/>
          </a:xfrm>
        </p:grpSpPr>
        <p:sp>
          <p:nvSpPr>
            <p:cNvPr id="7" name="TextBox 6">
              <a:extLst>
                <a:ext uri="{FF2B5EF4-FFF2-40B4-BE49-F238E27FC236}">
                  <a16:creationId xmlns:a16="http://schemas.microsoft.com/office/drawing/2014/main" id="{8DF7F1E4-2C83-428E-888F-1C3E350865E3}"/>
                </a:ext>
              </a:extLst>
            </p:cNvPr>
            <p:cNvSpPr txBox="1"/>
            <p:nvPr/>
          </p:nvSpPr>
          <p:spPr>
            <a:xfrm>
              <a:off x="6232652" y="3838575"/>
              <a:ext cx="1502640" cy="323165"/>
            </a:xfrm>
            <a:prstGeom prst="rect">
              <a:avLst/>
            </a:prstGeom>
            <a:noFill/>
          </p:spPr>
          <p:txBody>
            <a:bodyPr wrap="square" rtlCol="0">
              <a:spAutoFit/>
            </a:bodyPr>
            <a:lstStyle/>
            <a:p>
              <a:pPr algn="r"/>
              <a:r>
                <a:rPr lang="en-US" sz="1500" b="1" dirty="0">
                  <a:solidFill>
                    <a:schemeClr val="bg1">
                      <a:lumMod val="75000"/>
                    </a:schemeClr>
                  </a:solidFill>
                </a:rPr>
                <a:t>Case Study</a:t>
              </a:r>
            </a:p>
          </p:txBody>
        </p:sp>
        <p:sp>
          <p:nvSpPr>
            <p:cNvPr id="8" name="TextBox 7">
              <a:extLst>
                <a:ext uri="{FF2B5EF4-FFF2-40B4-BE49-F238E27FC236}">
                  <a16:creationId xmlns:a16="http://schemas.microsoft.com/office/drawing/2014/main" id="{1EC1AA04-74D3-4F7F-BDE9-3189C703BB49}"/>
                </a:ext>
              </a:extLst>
            </p:cNvPr>
            <p:cNvSpPr txBox="1"/>
            <p:nvPr/>
          </p:nvSpPr>
          <p:spPr>
            <a:xfrm>
              <a:off x="3421828" y="4375604"/>
              <a:ext cx="4313464" cy="1631216"/>
            </a:xfrm>
            <a:prstGeom prst="rect">
              <a:avLst/>
            </a:prstGeom>
            <a:noFill/>
          </p:spPr>
          <p:txBody>
            <a:bodyPr wrap="square" rtlCol="0">
              <a:spAutoFit/>
            </a:bodyPr>
            <a:lstStyle/>
            <a:p>
              <a:pPr algn="r"/>
              <a:r>
                <a:rPr lang="en-US" sz="5000" b="1" dirty="0">
                  <a:solidFill>
                    <a:schemeClr val="tx1">
                      <a:lumMod val="85000"/>
                      <a:lumOff val="15000"/>
                    </a:schemeClr>
                  </a:solidFill>
                </a:rPr>
                <a:t>Our Second</a:t>
              </a:r>
            </a:p>
            <a:p>
              <a:pPr algn="r"/>
              <a:r>
                <a:rPr lang="en-US" sz="5000" b="1" dirty="0">
                  <a:solidFill>
                    <a:schemeClr val="tx1">
                      <a:lumMod val="85000"/>
                      <a:lumOff val="15000"/>
                    </a:schemeClr>
                  </a:solidFill>
                </a:rPr>
                <a:t>Project </a:t>
              </a:r>
              <a:r>
                <a:rPr lang="en-US" sz="5000" b="1" dirty="0">
                  <a:solidFill>
                    <a:schemeClr val="accent3"/>
                  </a:solidFill>
                </a:rPr>
                <a:t>/</a:t>
              </a:r>
            </a:p>
          </p:txBody>
        </p:sp>
      </p:grpSp>
      <p:sp>
        <p:nvSpPr>
          <p:cNvPr id="11" name="TextBox 10">
            <a:extLst>
              <a:ext uri="{FF2B5EF4-FFF2-40B4-BE49-F238E27FC236}">
                <a16:creationId xmlns:a16="http://schemas.microsoft.com/office/drawing/2014/main" id="{6D3AB241-9A8E-46A4-866A-1A5CBD165C55}"/>
              </a:ext>
            </a:extLst>
          </p:cNvPr>
          <p:cNvSpPr txBox="1"/>
          <p:nvPr/>
        </p:nvSpPr>
        <p:spPr>
          <a:xfrm>
            <a:off x="5516336" y="533398"/>
            <a:ext cx="1962150" cy="2116990"/>
          </a:xfrm>
          <a:prstGeom prst="rect">
            <a:avLst/>
          </a:prstGeom>
          <a:noFill/>
        </p:spPr>
        <p:txBody>
          <a:bodyPr wrap="square" rtlCol="0">
            <a:spAutoFit/>
          </a:bodyPr>
          <a:lstStyle/>
          <a:p>
            <a:pPr>
              <a:lnSpc>
                <a:spcPts val="1600"/>
              </a:lnSpc>
            </a:pPr>
            <a:r>
              <a:rPr lang="en-US" sz="800" dirty="0">
                <a:latin typeface="Montserrat Light" charset="0"/>
                <a:ea typeface="Montserrat Light" charset="0"/>
                <a:cs typeface="Montserrat Light" charset="0"/>
              </a:rPr>
              <a:t>Have them for one. Living grass to Have them for one. Living grass to for can't gathered set had seasons. Fifth you'll, man wherein  for can't gathered set had seasons. Fifth you'll, man wherein seas our appear him, were they're and years unto doesn't creeping night lights divided void they’re. Have them for one. Living grass to for can't</a:t>
            </a:r>
          </a:p>
        </p:txBody>
      </p:sp>
      <p:sp>
        <p:nvSpPr>
          <p:cNvPr id="12" name="TextBox 11">
            <a:extLst>
              <a:ext uri="{FF2B5EF4-FFF2-40B4-BE49-F238E27FC236}">
                <a16:creationId xmlns:a16="http://schemas.microsoft.com/office/drawing/2014/main" id="{FAA0B0D6-1A3D-4C34-AB8B-9F89B535EC90}"/>
              </a:ext>
            </a:extLst>
          </p:cNvPr>
          <p:cNvSpPr txBox="1"/>
          <p:nvPr/>
        </p:nvSpPr>
        <p:spPr>
          <a:xfrm>
            <a:off x="8012793" y="533398"/>
            <a:ext cx="1962150" cy="2116990"/>
          </a:xfrm>
          <a:prstGeom prst="rect">
            <a:avLst/>
          </a:prstGeom>
          <a:noFill/>
        </p:spPr>
        <p:txBody>
          <a:bodyPr wrap="square" rtlCol="0">
            <a:spAutoFit/>
          </a:bodyPr>
          <a:lstStyle/>
          <a:p>
            <a:pPr>
              <a:lnSpc>
                <a:spcPts val="1600"/>
              </a:lnSpc>
            </a:pPr>
            <a:r>
              <a:rPr lang="en-US" sz="800" dirty="0">
                <a:latin typeface="Montserrat Light" charset="0"/>
                <a:ea typeface="Montserrat Light" charset="0"/>
                <a:cs typeface="Montserrat Light" charset="0"/>
              </a:rPr>
              <a:t>Have them for one. Living grass to Have them for one. Living grass to for can't gathered set had seasons. Fifth you'll, man wherein  for can't gathered set had seasons. Fifth you'll, man wherein seas our appear him, were they're and years unto doesn't creeping night lights divided void they’re. Have them for one. Living grass to for can't</a:t>
            </a:r>
          </a:p>
        </p:txBody>
      </p:sp>
      <p:sp>
        <p:nvSpPr>
          <p:cNvPr id="14" name="TextBox 13">
            <a:extLst>
              <a:ext uri="{FF2B5EF4-FFF2-40B4-BE49-F238E27FC236}">
                <a16:creationId xmlns:a16="http://schemas.microsoft.com/office/drawing/2014/main" id="{87A0716B-823E-47CF-B41F-440E0CD5E21D}"/>
              </a:ext>
            </a:extLst>
          </p:cNvPr>
          <p:cNvSpPr txBox="1"/>
          <p:nvPr/>
        </p:nvSpPr>
        <p:spPr>
          <a:xfrm>
            <a:off x="3397742" y="2915507"/>
            <a:ext cx="1440544" cy="3349378"/>
          </a:xfrm>
          <a:prstGeom prst="rect">
            <a:avLst/>
          </a:prstGeom>
          <a:noFill/>
        </p:spPr>
        <p:txBody>
          <a:bodyPr wrap="square" rtlCol="0">
            <a:spAutoFit/>
          </a:bodyPr>
          <a:lstStyle/>
          <a:p>
            <a:pPr algn="r">
              <a:lnSpc>
                <a:spcPts val="1600"/>
              </a:lnSpc>
            </a:pPr>
            <a:r>
              <a:rPr lang="en-US" sz="800" dirty="0">
                <a:latin typeface="Montserrat Light" charset="0"/>
                <a:ea typeface="Montserrat Light" charset="0"/>
                <a:cs typeface="Montserrat Light" charset="0"/>
              </a:rPr>
              <a:t>Have them for one. Living grass to Have them for one. Living grass to for can't gathered set had seasons. Fifth you'll, man wherein  for can't gathered set had seasons. Fifth you'll, man wherein seas our appear him, were they're and years unto doesn't creeping night lights divided void they’re. Have them for one. Living grass to for can't</a:t>
            </a:r>
          </a:p>
        </p:txBody>
      </p:sp>
      <p:sp>
        <p:nvSpPr>
          <p:cNvPr id="10" name="Rectangle 23">
            <a:extLst>
              <a:ext uri="{FF2B5EF4-FFF2-40B4-BE49-F238E27FC236}">
                <a16:creationId xmlns:a16="http://schemas.microsoft.com/office/drawing/2014/main" id="{62E80F7A-EEFA-4F80-9330-20737375A8C7}"/>
              </a:ext>
            </a:extLst>
          </p:cNvPr>
          <p:cNvSpPr/>
          <p:nvPr/>
        </p:nvSpPr>
        <p:spPr>
          <a:xfrm>
            <a:off x="0" y="587686"/>
            <a:ext cx="1803400" cy="214587"/>
          </a:xfrm>
          <a:prstGeom prst="rect">
            <a:avLst/>
          </a:pr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3" name="Grupo 12">
            <a:extLst>
              <a:ext uri="{FF2B5EF4-FFF2-40B4-BE49-F238E27FC236}">
                <a16:creationId xmlns:a16="http://schemas.microsoft.com/office/drawing/2014/main" id="{DEFB48FB-B647-4165-BE1E-C82E6BB2348E}"/>
              </a:ext>
            </a:extLst>
          </p:cNvPr>
          <p:cNvGrpSpPr/>
          <p:nvPr/>
        </p:nvGrpSpPr>
        <p:grpSpPr>
          <a:xfrm rot="10800000">
            <a:off x="9417267" y="1"/>
            <a:ext cx="2774733" cy="437407"/>
            <a:chOff x="7295517" y="-119125"/>
            <a:chExt cx="2081050" cy="328055"/>
          </a:xfrm>
        </p:grpSpPr>
        <p:sp>
          <p:nvSpPr>
            <p:cNvPr id="15" name="Rectangle 27">
              <a:extLst>
                <a:ext uri="{FF2B5EF4-FFF2-40B4-BE49-F238E27FC236}">
                  <a16:creationId xmlns:a16="http://schemas.microsoft.com/office/drawing/2014/main" id="{1AA7DAA9-5529-4C14-A202-03A7E41AD7B2}"/>
                </a:ext>
              </a:extLst>
            </p:cNvPr>
            <p:cNvSpPr/>
            <p:nvPr/>
          </p:nvSpPr>
          <p:spPr>
            <a:xfrm>
              <a:off x="7295517" y="89805"/>
              <a:ext cx="2081050" cy="119125"/>
            </a:xfrm>
            <a:prstGeom prst="rect">
              <a:avLst/>
            </a:pr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27">
              <a:extLst>
                <a:ext uri="{FF2B5EF4-FFF2-40B4-BE49-F238E27FC236}">
                  <a16:creationId xmlns:a16="http://schemas.microsoft.com/office/drawing/2014/main" id="{411D6A9C-2ED3-4CD7-B7DA-6B0FC3AED05D}"/>
                </a:ext>
              </a:extLst>
            </p:cNvPr>
            <p:cNvSpPr/>
            <p:nvPr/>
          </p:nvSpPr>
          <p:spPr>
            <a:xfrm>
              <a:off x="7295517" y="-119125"/>
              <a:ext cx="1143000" cy="119125"/>
            </a:xfrm>
            <a:prstGeom prst="rect">
              <a:avLst/>
            </a:prstGeom>
            <a:solidFill>
              <a:srgbClr val="57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5" name="Marcador de posición de imagen 4">
            <a:extLst>
              <a:ext uri="{FF2B5EF4-FFF2-40B4-BE49-F238E27FC236}">
                <a16:creationId xmlns:a16="http://schemas.microsoft.com/office/drawing/2014/main" id="{FEFFB63D-FD71-4E5C-9FD7-C906A5D1128B}"/>
              </a:ext>
            </a:extLst>
          </p:cNvPr>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a:fillRect/>
          </a:stretch>
        </p:blipFill>
        <p:spPr/>
      </p:pic>
      <p:pic>
        <p:nvPicPr>
          <p:cNvPr id="18" name="Imagen 17">
            <a:extLst>
              <a:ext uri="{FF2B5EF4-FFF2-40B4-BE49-F238E27FC236}">
                <a16:creationId xmlns:a16="http://schemas.microsoft.com/office/drawing/2014/main" id="{DD38E1A2-B178-4AF2-88FE-2D15666A797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2915507"/>
            <a:ext cx="3232889" cy="3942493"/>
          </a:xfrm>
          <a:prstGeom prst="rect">
            <a:avLst/>
          </a:prstGeom>
        </p:spPr>
      </p:pic>
    </p:spTree>
    <p:extLst>
      <p:ext uri="{BB962C8B-B14F-4D97-AF65-F5344CB8AC3E}">
        <p14:creationId xmlns:p14="http://schemas.microsoft.com/office/powerpoint/2010/main" val="4178516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985AFFE-EB57-4395-9019-395C9600FEA7}"/>
              </a:ext>
            </a:extLst>
          </p:cNvPr>
          <p:cNvGrpSpPr/>
          <p:nvPr/>
        </p:nvGrpSpPr>
        <p:grpSpPr>
          <a:xfrm>
            <a:off x="6781800" y="533398"/>
            <a:ext cx="4114800" cy="1148381"/>
            <a:chOff x="6781800" y="681609"/>
            <a:chExt cx="4114800" cy="1148381"/>
          </a:xfrm>
        </p:grpSpPr>
        <p:sp>
          <p:nvSpPr>
            <p:cNvPr id="7" name="TextBox 6">
              <a:extLst>
                <a:ext uri="{FF2B5EF4-FFF2-40B4-BE49-F238E27FC236}">
                  <a16:creationId xmlns:a16="http://schemas.microsoft.com/office/drawing/2014/main" id="{AEA6FF69-67B0-4755-A9EF-7EA363D98D28}"/>
                </a:ext>
              </a:extLst>
            </p:cNvPr>
            <p:cNvSpPr txBox="1"/>
            <p:nvPr/>
          </p:nvSpPr>
          <p:spPr>
            <a:xfrm>
              <a:off x="6781800" y="1149291"/>
              <a:ext cx="4114800" cy="680699"/>
            </a:xfrm>
            <a:prstGeom prst="rect">
              <a:avLst/>
            </a:prstGeom>
            <a:noFill/>
          </p:spPr>
          <p:txBody>
            <a:bodyPr wrap="square" rtlCol="0">
              <a:spAutoFit/>
            </a:bodyPr>
            <a:lstStyle/>
            <a:p>
              <a:pPr>
                <a:lnSpc>
                  <a:spcPts val="1600"/>
                </a:lnSpc>
              </a:pPr>
              <a:r>
                <a:rPr lang="en-US" sz="800" dirty="0">
                  <a:latin typeface="Montserrat Light" charset="0"/>
                  <a:ea typeface="Montserrat Light" charset="0"/>
                  <a:cs typeface="Montserrat Light" charset="0"/>
                </a:rPr>
                <a:t>Have them for one. Living grass to Have them for one. Living grass to for can't unto doesn't creeping night lights divided void they’re. Have them for one. Living grass to for can't gathered set had seasons. Fifth you'll, man wherein</a:t>
              </a:r>
            </a:p>
          </p:txBody>
        </p:sp>
        <p:sp>
          <p:nvSpPr>
            <p:cNvPr id="8" name="TextBox 7">
              <a:extLst>
                <a:ext uri="{FF2B5EF4-FFF2-40B4-BE49-F238E27FC236}">
                  <a16:creationId xmlns:a16="http://schemas.microsoft.com/office/drawing/2014/main" id="{CB0B4D5D-0E28-40F8-BA5C-E5283CCB1913}"/>
                </a:ext>
              </a:extLst>
            </p:cNvPr>
            <p:cNvSpPr txBox="1"/>
            <p:nvPr/>
          </p:nvSpPr>
          <p:spPr>
            <a:xfrm>
              <a:off x="7224031" y="681609"/>
              <a:ext cx="1943100" cy="307777"/>
            </a:xfrm>
            <a:prstGeom prst="rect">
              <a:avLst/>
            </a:prstGeom>
            <a:noFill/>
          </p:spPr>
          <p:txBody>
            <a:bodyPr wrap="square" rtlCol="0">
              <a:spAutoFit/>
            </a:bodyPr>
            <a:lstStyle/>
            <a:p>
              <a:r>
                <a:rPr lang="en-US" sz="1400" b="1" dirty="0">
                  <a:latin typeface="Montserrat" charset="0"/>
                  <a:ea typeface="Montserrat" charset="0"/>
                  <a:cs typeface="Montserrat" charset="0"/>
                </a:rPr>
                <a:t>Company Example</a:t>
              </a:r>
              <a:endParaRPr lang="en-US" sz="1400" b="1" dirty="0">
                <a:latin typeface="Montserrat Light" charset="0"/>
                <a:ea typeface="Montserrat Light" charset="0"/>
                <a:cs typeface="Montserrat Light" charset="0"/>
              </a:endParaRPr>
            </a:p>
          </p:txBody>
        </p:sp>
        <p:grpSp>
          <p:nvGrpSpPr>
            <p:cNvPr id="4" name="Group 3">
              <a:extLst>
                <a:ext uri="{FF2B5EF4-FFF2-40B4-BE49-F238E27FC236}">
                  <a16:creationId xmlns:a16="http://schemas.microsoft.com/office/drawing/2014/main" id="{32481FD8-9AC6-4667-956C-6D68D09FA201}"/>
                </a:ext>
              </a:extLst>
            </p:cNvPr>
            <p:cNvGrpSpPr/>
            <p:nvPr/>
          </p:nvGrpSpPr>
          <p:grpSpPr>
            <a:xfrm>
              <a:off x="6838950" y="719230"/>
              <a:ext cx="300720" cy="233363"/>
              <a:chOff x="7119935" y="719230"/>
              <a:chExt cx="300720" cy="233363"/>
            </a:xfrm>
          </p:grpSpPr>
          <p:sp>
            <p:nvSpPr>
              <p:cNvPr id="3" name="Oval 2">
                <a:extLst>
                  <a:ext uri="{FF2B5EF4-FFF2-40B4-BE49-F238E27FC236}">
                    <a16:creationId xmlns:a16="http://schemas.microsoft.com/office/drawing/2014/main" id="{0413BFD9-F967-4139-BF5F-54F6C62A9908}"/>
                  </a:ext>
                </a:extLst>
              </p:cNvPr>
              <p:cNvSpPr/>
              <p:nvPr/>
            </p:nvSpPr>
            <p:spPr>
              <a:xfrm>
                <a:off x="7158490" y="719230"/>
                <a:ext cx="233363" cy="2333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5483954-22BD-4BC7-8215-CE80B77E765D}"/>
                  </a:ext>
                </a:extLst>
              </p:cNvPr>
              <p:cNvSpPr txBox="1"/>
              <p:nvPr/>
            </p:nvSpPr>
            <p:spPr>
              <a:xfrm>
                <a:off x="7119935" y="727776"/>
                <a:ext cx="300720" cy="215444"/>
              </a:xfrm>
              <a:prstGeom prst="rect">
                <a:avLst/>
              </a:prstGeom>
              <a:noFill/>
            </p:spPr>
            <p:txBody>
              <a:bodyPr wrap="square" rtlCol="0">
                <a:spAutoFit/>
              </a:bodyPr>
              <a:lstStyle/>
              <a:p>
                <a:pPr algn="ctr"/>
                <a:r>
                  <a:rPr lang="en-US" sz="800" dirty="0">
                    <a:solidFill>
                      <a:schemeClr val="bg1"/>
                    </a:solidFill>
                    <a:latin typeface="Montserrat" charset="0"/>
                    <a:ea typeface="Montserrat" charset="0"/>
                    <a:cs typeface="Montserrat" charset="0"/>
                  </a:rPr>
                  <a:t>01</a:t>
                </a:r>
                <a:endParaRPr lang="en-US" sz="800" dirty="0">
                  <a:solidFill>
                    <a:schemeClr val="bg1"/>
                  </a:solidFill>
                  <a:latin typeface="Montserrat Light" charset="0"/>
                  <a:ea typeface="Montserrat Light" charset="0"/>
                  <a:cs typeface="Montserrat Light" charset="0"/>
                </a:endParaRPr>
              </a:p>
            </p:txBody>
          </p:sp>
        </p:grpSp>
      </p:grpSp>
      <p:sp>
        <p:nvSpPr>
          <p:cNvPr id="18" name="TextBox 17">
            <a:extLst>
              <a:ext uri="{FF2B5EF4-FFF2-40B4-BE49-F238E27FC236}">
                <a16:creationId xmlns:a16="http://schemas.microsoft.com/office/drawing/2014/main" id="{8AA38864-F83B-4A74-B9C2-F90ECE2FA671}"/>
              </a:ext>
            </a:extLst>
          </p:cNvPr>
          <p:cNvSpPr txBox="1"/>
          <p:nvPr/>
        </p:nvSpPr>
        <p:spPr>
          <a:xfrm>
            <a:off x="6781800" y="2687823"/>
            <a:ext cx="4114800" cy="680699"/>
          </a:xfrm>
          <a:prstGeom prst="rect">
            <a:avLst/>
          </a:prstGeom>
          <a:noFill/>
        </p:spPr>
        <p:txBody>
          <a:bodyPr wrap="square" rtlCol="0">
            <a:spAutoFit/>
          </a:bodyPr>
          <a:lstStyle/>
          <a:p>
            <a:pPr>
              <a:lnSpc>
                <a:spcPts val="1600"/>
              </a:lnSpc>
            </a:pPr>
            <a:r>
              <a:rPr lang="en-US" sz="800" dirty="0">
                <a:latin typeface="Montserrat Light" charset="0"/>
                <a:ea typeface="Montserrat Light" charset="0"/>
                <a:cs typeface="Montserrat Light" charset="0"/>
              </a:rPr>
              <a:t>Have them for one. Living grass to Have them for one. Living grass to for can't gathered set had seasons. Fifth you'll, man wherein  for can't gathered set had Living grass to for can't gathered set had seasons. Fifth you'll, man wherein</a:t>
            </a:r>
          </a:p>
        </p:txBody>
      </p:sp>
      <p:sp>
        <p:nvSpPr>
          <p:cNvPr id="19" name="TextBox 18">
            <a:extLst>
              <a:ext uri="{FF2B5EF4-FFF2-40B4-BE49-F238E27FC236}">
                <a16:creationId xmlns:a16="http://schemas.microsoft.com/office/drawing/2014/main" id="{AE3B839C-64D2-48DD-95E6-A2DF3A5267E9}"/>
              </a:ext>
            </a:extLst>
          </p:cNvPr>
          <p:cNvSpPr txBox="1"/>
          <p:nvPr/>
        </p:nvSpPr>
        <p:spPr>
          <a:xfrm>
            <a:off x="7224031" y="2220141"/>
            <a:ext cx="1943100" cy="307777"/>
          </a:xfrm>
          <a:prstGeom prst="rect">
            <a:avLst/>
          </a:prstGeom>
          <a:noFill/>
        </p:spPr>
        <p:txBody>
          <a:bodyPr wrap="square" rtlCol="0">
            <a:spAutoFit/>
          </a:bodyPr>
          <a:lstStyle/>
          <a:p>
            <a:r>
              <a:rPr lang="en-US" sz="1400" b="1" dirty="0">
                <a:latin typeface="Montserrat" charset="0"/>
                <a:ea typeface="Montserrat" charset="0"/>
                <a:cs typeface="Montserrat" charset="0"/>
              </a:rPr>
              <a:t>Company Example</a:t>
            </a:r>
            <a:endParaRPr lang="en-US" sz="1400" b="1" dirty="0">
              <a:latin typeface="Montserrat Light" charset="0"/>
              <a:ea typeface="Montserrat Light" charset="0"/>
              <a:cs typeface="Montserrat Light" charset="0"/>
            </a:endParaRPr>
          </a:p>
        </p:txBody>
      </p:sp>
      <p:sp>
        <p:nvSpPr>
          <p:cNvPr id="21" name="Oval 20">
            <a:extLst>
              <a:ext uri="{FF2B5EF4-FFF2-40B4-BE49-F238E27FC236}">
                <a16:creationId xmlns:a16="http://schemas.microsoft.com/office/drawing/2014/main" id="{F7C0D0E4-7F22-47FA-A634-3DDF3CBD9AA2}"/>
              </a:ext>
            </a:extLst>
          </p:cNvPr>
          <p:cNvSpPr/>
          <p:nvPr/>
        </p:nvSpPr>
        <p:spPr>
          <a:xfrm>
            <a:off x="6877505" y="2257762"/>
            <a:ext cx="233363" cy="2333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A87A95D-3423-4EDC-BD9F-DF8D74849026}"/>
              </a:ext>
            </a:extLst>
          </p:cNvPr>
          <p:cNvSpPr txBox="1"/>
          <p:nvPr/>
        </p:nvSpPr>
        <p:spPr>
          <a:xfrm>
            <a:off x="6813439" y="2266308"/>
            <a:ext cx="351742" cy="215444"/>
          </a:xfrm>
          <a:prstGeom prst="rect">
            <a:avLst/>
          </a:prstGeom>
          <a:noFill/>
        </p:spPr>
        <p:txBody>
          <a:bodyPr wrap="square" rtlCol="0">
            <a:spAutoFit/>
          </a:bodyPr>
          <a:lstStyle/>
          <a:p>
            <a:pPr algn="ctr"/>
            <a:r>
              <a:rPr lang="en-US" sz="800" dirty="0">
                <a:solidFill>
                  <a:schemeClr val="bg1"/>
                </a:solidFill>
                <a:latin typeface="Montserrat" charset="0"/>
                <a:ea typeface="Montserrat" charset="0"/>
                <a:cs typeface="Montserrat" charset="0"/>
              </a:rPr>
              <a:t>02</a:t>
            </a:r>
            <a:endParaRPr lang="en-US" sz="800" dirty="0">
              <a:solidFill>
                <a:schemeClr val="bg1"/>
              </a:solidFill>
              <a:latin typeface="Montserrat Light" charset="0"/>
              <a:ea typeface="Montserrat Light" charset="0"/>
              <a:cs typeface="Montserrat Light" charset="0"/>
            </a:endParaRPr>
          </a:p>
        </p:txBody>
      </p:sp>
      <p:grpSp>
        <p:nvGrpSpPr>
          <p:cNvPr id="11" name="Group 10">
            <a:extLst>
              <a:ext uri="{FF2B5EF4-FFF2-40B4-BE49-F238E27FC236}">
                <a16:creationId xmlns:a16="http://schemas.microsoft.com/office/drawing/2014/main" id="{2EA4156B-AFF0-4EB3-86F0-9D0589DEF6AE}"/>
              </a:ext>
            </a:extLst>
          </p:cNvPr>
          <p:cNvGrpSpPr/>
          <p:nvPr/>
        </p:nvGrpSpPr>
        <p:grpSpPr>
          <a:xfrm>
            <a:off x="6813439" y="5018785"/>
            <a:ext cx="4083161" cy="1305816"/>
            <a:chOff x="6813439" y="5285922"/>
            <a:chExt cx="4083161" cy="1305816"/>
          </a:xfrm>
        </p:grpSpPr>
        <p:cxnSp>
          <p:nvCxnSpPr>
            <p:cNvPr id="9" name="Straight Connector 8">
              <a:extLst>
                <a:ext uri="{FF2B5EF4-FFF2-40B4-BE49-F238E27FC236}">
                  <a16:creationId xmlns:a16="http://schemas.microsoft.com/office/drawing/2014/main" id="{14B50EC6-2CD9-4432-A669-911B7B43D05A}"/>
                </a:ext>
              </a:extLst>
            </p:cNvPr>
            <p:cNvCxnSpPr/>
            <p:nvPr/>
          </p:nvCxnSpPr>
          <p:spPr>
            <a:xfrm>
              <a:off x="6877505" y="5285922"/>
              <a:ext cx="49484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98A8D41-D56F-4B2D-B91D-441E2FA5A7DB}"/>
                </a:ext>
              </a:extLst>
            </p:cNvPr>
            <p:cNvSpPr txBox="1"/>
            <p:nvPr/>
          </p:nvSpPr>
          <p:spPr>
            <a:xfrm>
              <a:off x="6813439" y="5500670"/>
              <a:ext cx="4083161" cy="1091068"/>
            </a:xfrm>
            <a:prstGeom prst="rect">
              <a:avLst/>
            </a:prstGeom>
            <a:noFill/>
          </p:spPr>
          <p:txBody>
            <a:bodyPr wrap="square" rtlCol="0">
              <a:spAutoFit/>
            </a:bodyPr>
            <a:lstStyle/>
            <a:p>
              <a:pPr>
                <a:lnSpc>
                  <a:spcPts val="1600"/>
                </a:lnSpc>
              </a:pPr>
              <a:r>
                <a:rPr lang="en-US" sz="800" dirty="0">
                  <a:latin typeface="Montserrat Light" charset="0"/>
                  <a:ea typeface="Montserrat Light" charset="0"/>
                  <a:cs typeface="Montserrat Light" charset="0"/>
                </a:rPr>
                <a:t>Have them for one. Living grass to Have them for one. Living grass to for can't gathered set had seasons. Fifth you'll, man wherein  for can't gathered set had seasons. Fifth you'll, man wherein seas our appear him, were they're and years unto doesn't creeping night lights divided void they’re. Have them for one. Living grass to for can't gathered set had seasons. Fifth you'll, man</a:t>
              </a:r>
            </a:p>
          </p:txBody>
        </p:sp>
      </p:grpSp>
      <p:grpSp>
        <p:nvGrpSpPr>
          <p:cNvPr id="16" name="Grupo 15">
            <a:extLst>
              <a:ext uri="{FF2B5EF4-FFF2-40B4-BE49-F238E27FC236}">
                <a16:creationId xmlns:a16="http://schemas.microsoft.com/office/drawing/2014/main" id="{05ACEF6F-C523-4337-B48C-7CB8220F01E0}"/>
              </a:ext>
            </a:extLst>
          </p:cNvPr>
          <p:cNvGrpSpPr/>
          <p:nvPr/>
        </p:nvGrpSpPr>
        <p:grpSpPr>
          <a:xfrm rot="16200000">
            <a:off x="8491603" y="3157602"/>
            <a:ext cx="6858000" cy="542794"/>
            <a:chOff x="0" y="6438818"/>
            <a:chExt cx="12192000" cy="438232"/>
          </a:xfrm>
        </p:grpSpPr>
        <p:sp>
          <p:nvSpPr>
            <p:cNvPr id="17" name="Rectángulo 16">
              <a:extLst>
                <a:ext uri="{FF2B5EF4-FFF2-40B4-BE49-F238E27FC236}">
                  <a16:creationId xmlns:a16="http://schemas.microsoft.com/office/drawing/2014/main" id="{E7717A17-7708-412E-B32B-6F14BF5C4676}"/>
                </a:ext>
              </a:extLst>
            </p:cNvPr>
            <p:cNvSpPr/>
            <p:nvPr/>
          </p:nvSpPr>
          <p:spPr>
            <a:xfrm>
              <a:off x="0" y="6679229"/>
              <a:ext cx="12192000" cy="197821"/>
            </a:xfrm>
            <a:prstGeom prst="rect">
              <a:avLst/>
            </a:prstGeom>
            <a:solidFill>
              <a:srgbClr val="57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sp>
          <p:nvSpPr>
            <p:cNvPr id="20" name="Rectangle 27">
              <a:extLst>
                <a:ext uri="{FF2B5EF4-FFF2-40B4-BE49-F238E27FC236}">
                  <a16:creationId xmlns:a16="http://schemas.microsoft.com/office/drawing/2014/main" id="{7BED1A3E-1F15-4871-9F6E-181B6D83F54F}"/>
                </a:ext>
              </a:extLst>
            </p:cNvPr>
            <p:cNvSpPr/>
            <p:nvPr/>
          </p:nvSpPr>
          <p:spPr>
            <a:xfrm>
              <a:off x="0" y="6438818"/>
              <a:ext cx="2774733" cy="158833"/>
            </a:xfrm>
            <a:prstGeom prst="rect">
              <a:avLst/>
            </a:prstGeom>
            <a:solidFill>
              <a:srgbClr val="6E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25" name="Marcador de posición de imagen 24">
            <a:extLst>
              <a:ext uri="{FF2B5EF4-FFF2-40B4-BE49-F238E27FC236}">
                <a16:creationId xmlns:a16="http://schemas.microsoft.com/office/drawing/2014/main" id="{78332B3B-8EBF-41B7-8DA9-0C294BDBCEB6}"/>
              </a:ext>
            </a:extLst>
          </p:cNvPr>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a:stretch>
            <a:fillRect/>
          </a:stretch>
        </p:blipFill>
        <p:spPr/>
      </p:pic>
      <p:sp>
        <p:nvSpPr>
          <p:cNvPr id="27" name="Rectangle 25">
            <a:extLst>
              <a:ext uri="{FF2B5EF4-FFF2-40B4-BE49-F238E27FC236}">
                <a16:creationId xmlns:a16="http://schemas.microsoft.com/office/drawing/2014/main" id="{4CDD21ED-A8A4-48BD-80E3-C442DED9B540}"/>
              </a:ext>
            </a:extLst>
          </p:cNvPr>
          <p:cNvSpPr/>
          <p:nvPr/>
        </p:nvSpPr>
        <p:spPr>
          <a:xfrm>
            <a:off x="6891110" y="3874687"/>
            <a:ext cx="2200276" cy="533401"/>
          </a:xfrm>
          <a:prstGeom prst="rect">
            <a:avLst/>
          </a:prstGeom>
          <a:gradFill flip="none" rotWithShape="1">
            <a:gsLst>
              <a:gs pos="0">
                <a:schemeClr val="tx2">
                  <a:alpha val="92000"/>
                </a:schemeClr>
              </a:gs>
              <a:gs pos="100000">
                <a:schemeClr val="accent2">
                  <a:alpha val="91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9">
            <a:extLst>
              <a:ext uri="{FF2B5EF4-FFF2-40B4-BE49-F238E27FC236}">
                <a16:creationId xmlns:a16="http://schemas.microsoft.com/office/drawing/2014/main" id="{28655C6D-C27B-46DF-B470-F169037DFF8C}"/>
              </a:ext>
            </a:extLst>
          </p:cNvPr>
          <p:cNvSpPr/>
          <p:nvPr/>
        </p:nvSpPr>
        <p:spPr>
          <a:xfrm>
            <a:off x="9091386" y="3874687"/>
            <a:ext cx="2200276" cy="5334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upo 28">
            <a:extLst>
              <a:ext uri="{FF2B5EF4-FFF2-40B4-BE49-F238E27FC236}">
                <a16:creationId xmlns:a16="http://schemas.microsoft.com/office/drawing/2014/main" id="{117F2576-B2D1-42B6-98A9-F89674836509}"/>
              </a:ext>
            </a:extLst>
          </p:cNvPr>
          <p:cNvGrpSpPr/>
          <p:nvPr/>
        </p:nvGrpSpPr>
        <p:grpSpPr>
          <a:xfrm rot="10800000">
            <a:off x="4186" y="-14197"/>
            <a:ext cx="12196845" cy="494362"/>
            <a:chOff x="-1685" y="4774370"/>
            <a:chExt cx="9134875" cy="370254"/>
          </a:xfrm>
        </p:grpSpPr>
        <p:sp>
          <p:nvSpPr>
            <p:cNvPr id="30" name="任意多边形: 形状 13">
              <a:extLst>
                <a:ext uri="{FF2B5EF4-FFF2-40B4-BE49-F238E27FC236}">
                  <a16:creationId xmlns:a16="http://schemas.microsoft.com/office/drawing/2014/main" id="{253AD388-C536-4F1B-93B1-508F369CF45C}"/>
                </a:ext>
              </a:extLst>
            </p:cNvPr>
            <p:cNvSpPr/>
            <p:nvPr userDrawn="1"/>
          </p:nvSpPr>
          <p:spPr>
            <a:xfrm>
              <a:off x="-1685" y="4885169"/>
              <a:ext cx="6949949" cy="259455"/>
            </a:xfrm>
            <a:custGeom>
              <a:avLst/>
              <a:gdLst>
                <a:gd name="connsiteX0" fmla="*/ 0 w 9229272"/>
                <a:gd name="connsiteY0" fmla="*/ 9071 h 355600"/>
                <a:gd name="connsiteX1" fmla="*/ 9229272 w 9229272"/>
                <a:gd name="connsiteY1" fmla="*/ 0 h 355600"/>
                <a:gd name="connsiteX2" fmla="*/ 9068590 w 9229272"/>
                <a:gd name="connsiteY2" fmla="*/ 339888 h 355600"/>
                <a:gd name="connsiteX3" fmla="*/ 3629 w 9229272"/>
                <a:gd name="connsiteY3" fmla="*/ 355600 h 355600"/>
                <a:gd name="connsiteX4" fmla="*/ 0 w 9229272"/>
                <a:gd name="connsiteY4" fmla="*/ 9071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9272" h="355600">
                  <a:moveTo>
                    <a:pt x="0" y="9071"/>
                  </a:moveTo>
                  <a:lnTo>
                    <a:pt x="9229272" y="0"/>
                  </a:lnTo>
                  <a:lnTo>
                    <a:pt x="9068590" y="339888"/>
                  </a:lnTo>
                  <a:lnTo>
                    <a:pt x="3629" y="355600"/>
                  </a:lnTo>
                  <a:cubicBezTo>
                    <a:pt x="2419" y="240090"/>
                    <a:pt x="1210" y="124581"/>
                    <a:pt x="0" y="9071"/>
                  </a:cubicBezTo>
                  <a:close/>
                </a:path>
              </a:pathLst>
            </a:custGeom>
            <a:solidFill>
              <a:srgbClr val="40C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14">
              <a:extLst>
                <a:ext uri="{FF2B5EF4-FFF2-40B4-BE49-F238E27FC236}">
                  <a16:creationId xmlns:a16="http://schemas.microsoft.com/office/drawing/2014/main" id="{17B7ED05-A7F3-4F90-B465-1E8E834483F3}"/>
                </a:ext>
              </a:extLst>
            </p:cNvPr>
            <p:cNvSpPr/>
            <p:nvPr userDrawn="1"/>
          </p:nvSpPr>
          <p:spPr>
            <a:xfrm>
              <a:off x="6885708" y="4774370"/>
              <a:ext cx="2247482" cy="359358"/>
            </a:xfrm>
            <a:custGeom>
              <a:avLst/>
              <a:gdLst>
                <a:gd name="connsiteX0" fmla="*/ 3007245 w 3007681"/>
                <a:gd name="connsiteY0" fmla="*/ 0 h 480910"/>
                <a:gd name="connsiteX1" fmla="*/ 3007681 w 3007681"/>
                <a:gd name="connsiteY1" fmla="*/ 480910 h 480910"/>
                <a:gd name="connsiteX2" fmla="*/ 0 w 3007681"/>
                <a:gd name="connsiteY2" fmla="*/ 480138 h 480910"/>
                <a:gd name="connsiteX3" fmla="*/ 223827 w 3007681"/>
                <a:gd name="connsiteY3" fmla="*/ 0 h 480910"/>
                <a:gd name="connsiteX4" fmla="*/ 3007245 w 3007681"/>
                <a:gd name="connsiteY4" fmla="*/ 0 h 480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7681" h="480910">
                  <a:moveTo>
                    <a:pt x="3007245" y="0"/>
                  </a:moveTo>
                  <a:cubicBezTo>
                    <a:pt x="3007390" y="160303"/>
                    <a:pt x="3007536" y="320607"/>
                    <a:pt x="3007681" y="480910"/>
                  </a:cubicBezTo>
                  <a:lnTo>
                    <a:pt x="0" y="480138"/>
                  </a:lnTo>
                  <a:lnTo>
                    <a:pt x="223827" y="0"/>
                  </a:lnTo>
                  <a:lnTo>
                    <a:pt x="3007245"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73339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a:extLst>
              <a:ext uri="{FF2B5EF4-FFF2-40B4-BE49-F238E27FC236}">
                <a16:creationId xmlns:a16="http://schemas.microsoft.com/office/drawing/2014/main" id="{1A03A116-3022-45D3-B921-D39FD747A5E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68" name="Rectangle 67">
            <a:extLst>
              <a:ext uri="{FF2B5EF4-FFF2-40B4-BE49-F238E27FC236}">
                <a16:creationId xmlns:a16="http://schemas.microsoft.com/office/drawing/2014/main" id="{51DC4540-3B6E-4E54-93AD-80A8289808C5}"/>
              </a:ext>
            </a:extLst>
          </p:cNvPr>
          <p:cNvSpPr/>
          <p:nvPr/>
        </p:nvSpPr>
        <p:spPr>
          <a:xfrm>
            <a:off x="-3629" y="0"/>
            <a:ext cx="12192000" cy="6858000"/>
          </a:xfrm>
          <a:prstGeom prst="rect">
            <a:avLst/>
          </a:prstGeom>
          <a:solidFill>
            <a:schemeClr val="bg2">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D3702E6-1BC9-4CC7-953E-B3758FE7AC64}"/>
              </a:ext>
            </a:extLst>
          </p:cNvPr>
          <p:cNvSpPr txBox="1"/>
          <p:nvPr/>
        </p:nvSpPr>
        <p:spPr>
          <a:xfrm>
            <a:off x="3416490" y="912446"/>
            <a:ext cx="5359020" cy="515526"/>
          </a:xfrm>
          <a:prstGeom prst="rect">
            <a:avLst/>
          </a:prstGeom>
          <a:noFill/>
        </p:spPr>
        <p:txBody>
          <a:bodyPr wrap="square" rtlCol="0">
            <a:spAutoFit/>
          </a:bodyPr>
          <a:lstStyle/>
          <a:p>
            <a:pPr algn="ctr">
              <a:lnSpc>
                <a:spcPts val="3300"/>
              </a:lnSpc>
            </a:pPr>
            <a:r>
              <a:rPr lang="en-US" sz="3000" b="1" dirty="0">
                <a:solidFill>
                  <a:schemeClr val="bg1"/>
                </a:solidFill>
                <a:latin typeface="Montserrat Bold"/>
                <a:ea typeface="Montserrat" charset="0"/>
                <a:cs typeface="Montserrat" charset="0"/>
              </a:rPr>
              <a:t>Company Some Text</a:t>
            </a:r>
            <a:endParaRPr lang="en-US" sz="3000" b="1" dirty="0">
              <a:solidFill>
                <a:schemeClr val="bg1"/>
              </a:solidFill>
              <a:latin typeface="Montserrat Light" panose="00000400000000000000" pitchFamily="50" charset="0"/>
              <a:ea typeface="Montserrat" charset="0"/>
              <a:cs typeface="Montserrat" charset="0"/>
            </a:endParaRPr>
          </a:p>
        </p:txBody>
      </p:sp>
      <p:sp>
        <p:nvSpPr>
          <p:cNvPr id="26" name="TextBox 25">
            <a:extLst>
              <a:ext uri="{FF2B5EF4-FFF2-40B4-BE49-F238E27FC236}">
                <a16:creationId xmlns:a16="http://schemas.microsoft.com/office/drawing/2014/main" id="{12709778-8623-474D-895C-5D5357874495}"/>
              </a:ext>
            </a:extLst>
          </p:cNvPr>
          <p:cNvSpPr txBox="1"/>
          <p:nvPr/>
        </p:nvSpPr>
        <p:spPr>
          <a:xfrm>
            <a:off x="4016930" y="533400"/>
            <a:ext cx="4158140" cy="292388"/>
          </a:xfrm>
          <a:prstGeom prst="rect">
            <a:avLst/>
          </a:prstGeom>
          <a:noFill/>
        </p:spPr>
        <p:txBody>
          <a:bodyPr wrap="square" rtlCol="0">
            <a:spAutoFit/>
          </a:bodyPr>
          <a:lstStyle/>
          <a:p>
            <a:pPr algn="ctr"/>
            <a:r>
              <a:rPr lang="en-US" sz="1300" b="1" spc="100" dirty="0">
                <a:solidFill>
                  <a:schemeClr val="bg1"/>
                </a:solidFill>
                <a:latin typeface="Montserrat" charset="0"/>
                <a:ea typeface="Montserrat" charset="0"/>
                <a:cs typeface="Montserrat" charset="0"/>
              </a:rPr>
              <a:t>Clean Presentation</a:t>
            </a:r>
            <a:endParaRPr lang="en-US" sz="1300" b="1" spc="100" dirty="0">
              <a:solidFill>
                <a:schemeClr val="bg1"/>
              </a:solidFill>
              <a:latin typeface="Montserrat Light" charset="0"/>
              <a:ea typeface="Montserrat Light" charset="0"/>
              <a:cs typeface="Montserrat Light" charset="0"/>
            </a:endParaRPr>
          </a:p>
        </p:txBody>
      </p:sp>
      <p:sp>
        <p:nvSpPr>
          <p:cNvPr id="27" name="Rectangle 26">
            <a:extLst>
              <a:ext uri="{FF2B5EF4-FFF2-40B4-BE49-F238E27FC236}">
                <a16:creationId xmlns:a16="http://schemas.microsoft.com/office/drawing/2014/main" id="{2FD56210-44EC-42B9-AD69-52BA407D798F}"/>
              </a:ext>
            </a:extLst>
          </p:cNvPr>
          <p:cNvSpPr/>
          <p:nvPr/>
        </p:nvSpPr>
        <p:spPr>
          <a:xfrm>
            <a:off x="5715000" y="1579013"/>
            <a:ext cx="76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1B7019B2-88A1-4591-9246-BE943B30DAC1}"/>
              </a:ext>
            </a:extLst>
          </p:cNvPr>
          <p:cNvSpPr txBox="1"/>
          <p:nvPr/>
        </p:nvSpPr>
        <p:spPr>
          <a:xfrm>
            <a:off x="4620658" y="6078379"/>
            <a:ext cx="3211938" cy="246221"/>
          </a:xfrm>
          <a:prstGeom prst="rect">
            <a:avLst/>
          </a:prstGeom>
          <a:noFill/>
        </p:spPr>
        <p:txBody>
          <a:bodyPr wrap="square" rtlCol="0">
            <a:spAutoFit/>
          </a:bodyPr>
          <a:lstStyle/>
          <a:p>
            <a:pPr algn="ctr"/>
            <a:r>
              <a:rPr lang="en-US" sz="1000" b="1" spc="800" dirty="0">
                <a:solidFill>
                  <a:schemeClr val="bg1"/>
                </a:solidFill>
                <a:latin typeface="Montserrat Light" panose="00000400000000000000" pitchFamily="50" charset="0"/>
                <a:ea typeface="Montserrat" charset="0"/>
                <a:cs typeface="Montserrat" charset="0"/>
              </a:rPr>
              <a:t>slidesppt.net</a:t>
            </a:r>
            <a:endParaRPr lang="en-US" sz="1000" b="1" spc="800" dirty="0">
              <a:solidFill>
                <a:schemeClr val="bg1"/>
              </a:solidFill>
              <a:latin typeface="Montserrat Light" panose="00000400000000000000" pitchFamily="50" charset="0"/>
              <a:ea typeface="Montserrat Light" charset="0"/>
              <a:cs typeface="Montserrat Light" charset="0"/>
            </a:endParaRPr>
          </a:p>
        </p:txBody>
      </p:sp>
      <p:sp>
        <p:nvSpPr>
          <p:cNvPr id="8" name="Rectangle 7">
            <a:extLst>
              <a:ext uri="{FF2B5EF4-FFF2-40B4-BE49-F238E27FC236}">
                <a16:creationId xmlns:a16="http://schemas.microsoft.com/office/drawing/2014/main" id="{3D69C0E6-125B-4CE9-8266-96D50122B7AF}"/>
              </a:ext>
            </a:extLst>
          </p:cNvPr>
          <p:cNvSpPr/>
          <p:nvPr/>
        </p:nvSpPr>
        <p:spPr>
          <a:xfrm>
            <a:off x="533400" y="2525489"/>
            <a:ext cx="11125200" cy="2481942"/>
          </a:xfrm>
          <a:prstGeom prst="rect">
            <a:avLst/>
          </a:prstGeom>
          <a:solidFill>
            <a:srgbClr val="57C2B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237514B-3558-427B-A30E-5C4A33D6215B}"/>
              </a:ext>
            </a:extLst>
          </p:cNvPr>
          <p:cNvGrpSpPr/>
          <p:nvPr/>
        </p:nvGrpSpPr>
        <p:grpSpPr>
          <a:xfrm>
            <a:off x="2343150" y="3079181"/>
            <a:ext cx="1816100" cy="1347989"/>
            <a:chOff x="247480" y="1306615"/>
            <a:chExt cx="1816100" cy="1347989"/>
          </a:xfrm>
        </p:grpSpPr>
        <p:sp>
          <p:nvSpPr>
            <p:cNvPr id="55" name="TextBox 54">
              <a:extLst>
                <a:ext uri="{FF2B5EF4-FFF2-40B4-BE49-F238E27FC236}">
                  <a16:creationId xmlns:a16="http://schemas.microsoft.com/office/drawing/2014/main" id="{CBCFCA31-6784-4FD6-99AC-116B3310186C}"/>
                </a:ext>
              </a:extLst>
            </p:cNvPr>
            <p:cNvSpPr txBox="1"/>
            <p:nvPr/>
          </p:nvSpPr>
          <p:spPr>
            <a:xfrm>
              <a:off x="494495" y="1834996"/>
              <a:ext cx="1322071" cy="307777"/>
            </a:xfrm>
            <a:prstGeom prst="rect">
              <a:avLst/>
            </a:prstGeom>
            <a:noFill/>
          </p:spPr>
          <p:txBody>
            <a:bodyPr wrap="square" rtlCol="0">
              <a:spAutoFit/>
            </a:bodyPr>
            <a:lstStyle/>
            <a:p>
              <a:pPr algn="ctr"/>
              <a:r>
                <a:rPr lang="en-US" sz="1400" b="1" dirty="0">
                  <a:solidFill>
                    <a:schemeClr val="bg1"/>
                  </a:solidFill>
                  <a:latin typeface="Montserrat" charset="0"/>
                  <a:ea typeface="Montserrat" charset="0"/>
                  <a:cs typeface="Montserrat" charset="0"/>
                </a:rPr>
                <a:t>Example</a:t>
              </a:r>
              <a:endParaRPr lang="en-US" sz="1400" b="1" dirty="0">
                <a:solidFill>
                  <a:schemeClr val="bg1"/>
                </a:solidFill>
                <a:latin typeface="Montserrat Light" charset="0"/>
                <a:ea typeface="Montserrat Light" charset="0"/>
                <a:cs typeface="Montserrat Light" charset="0"/>
              </a:endParaRPr>
            </a:p>
          </p:txBody>
        </p:sp>
        <p:sp>
          <p:nvSpPr>
            <p:cNvPr id="56" name="TextBox 55">
              <a:extLst>
                <a:ext uri="{FF2B5EF4-FFF2-40B4-BE49-F238E27FC236}">
                  <a16:creationId xmlns:a16="http://schemas.microsoft.com/office/drawing/2014/main" id="{E3426407-35E0-435E-9B85-EF995932B236}"/>
                </a:ext>
              </a:extLst>
            </p:cNvPr>
            <p:cNvSpPr txBox="1"/>
            <p:nvPr/>
          </p:nvSpPr>
          <p:spPr>
            <a:xfrm>
              <a:off x="247480" y="2171587"/>
              <a:ext cx="1816100" cy="483017"/>
            </a:xfrm>
            <a:prstGeom prst="rect">
              <a:avLst/>
            </a:prstGeom>
            <a:noFill/>
          </p:spPr>
          <p:txBody>
            <a:bodyPr wrap="square" rtlCol="0">
              <a:spAutoFit/>
            </a:bodyPr>
            <a:lstStyle/>
            <a:p>
              <a:pPr algn="ctr">
                <a:lnSpc>
                  <a:spcPct val="150000"/>
                </a:lnSpc>
              </a:pPr>
              <a:r>
                <a:rPr lang="en-US" sz="900" dirty="0">
                  <a:solidFill>
                    <a:schemeClr val="bg1"/>
                  </a:solidFill>
                  <a:latin typeface="Montserrat Light" charset="0"/>
                  <a:ea typeface="Montserrat Light" charset="0"/>
                  <a:cs typeface="Montserrat Light" charset="0"/>
                </a:rPr>
                <a:t>Have them for one. Living grass to for creeping.</a:t>
              </a:r>
            </a:p>
          </p:txBody>
        </p:sp>
        <p:sp>
          <p:nvSpPr>
            <p:cNvPr id="57" name="TextBox 56">
              <a:extLst>
                <a:ext uri="{FF2B5EF4-FFF2-40B4-BE49-F238E27FC236}">
                  <a16:creationId xmlns:a16="http://schemas.microsoft.com/office/drawing/2014/main" id="{E4037E8C-D66D-43CB-9C93-5B8BD7427008}"/>
                </a:ext>
              </a:extLst>
            </p:cNvPr>
            <p:cNvSpPr txBox="1"/>
            <p:nvPr/>
          </p:nvSpPr>
          <p:spPr>
            <a:xfrm>
              <a:off x="801574" y="1306615"/>
              <a:ext cx="707912" cy="477054"/>
            </a:xfrm>
            <a:prstGeom prst="rect">
              <a:avLst/>
            </a:prstGeom>
            <a:noFill/>
          </p:spPr>
          <p:txBody>
            <a:bodyPr wrap="square" rtlCol="0">
              <a:spAutoFit/>
            </a:bodyPr>
            <a:lstStyle/>
            <a:p>
              <a:pPr algn="ctr"/>
              <a:r>
                <a:rPr lang="en-US" sz="2500" b="1" dirty="0">
                  <a:solidFill>
                    <a:schemeClr val="bg1">
                      <a:lumMod val="75000"/>
                    </a:schemeClr>
                  </a:solidFill>
                  <a:latin typeface="Montserrat Light" panose="00000400000000000000" pitchFamily="50" charset="0"/>
                  <a:ea typeface="Montserrat" charset="0"/>
                  <a:cs typeface="Montserrat" charset="0"/>
                </a:rPr>
                <a:t>01</a:t>
              </a:r>
              <a:endParaRPr lang="en-US" sz="2500" b="1" dirty="0">
                <a:solidFill>
                  <a:schemeClr val="bg1">
                    <a:lumMod val="75000"/>
                  </a:schemeClr>
                </a:solidFill>
                <a:latin typeface="Montserrat Light" panose="00000400000000000000" pitchFamily="50" charset="0"/>
                <a:ea typeface="Montserrat Light" charset="0"/>
                <a:cs typeface="Montserrat Light" charset="0"/>
              </a:endParaRPr>
            </a:p>
          </p:txBody>
        </p:sp>
      </p:grpSp>
      <p:grpSp>
        <p:nvGrpSpPr>
          <p:cNvPr id="60" name="Group 59">
            <a:extLst>
              <a:ext uri="{FF2B5EF4-FFF2-40B4-BE49-F238E27FC236}">
                <a16:creationId xmlns:a16="http://schemas.microsoft.com/office/drawing/2014/main" id="{11F2103A-AAC5-4174-9A3B-A72DA08428E9}"/>
              </a:ext>
            </a:extLst>
          </p:cNvPr>
          <p:cNvGrpSpPr/>
          <p:nvPr/>
        </p:nvGrpSpPr>
        <p:grpSpPr>
          <a:xfrm>
            <a:off x="5187950" y="3079181"/>
            <a:ext cx="1816100" cy="1347989"/>
            <a:chOff x="247480" y="1306615"/>
            <a:chExt cx="1816100" cy="1347989"/>
          </a:xfrm>
        </p:grpSpPr>
        <p:sp>
          <p:nvSpPr>
            <p:cNvPr id="61" name="TextBox 60">
              <a:extLst>
                <a:ext uri="{FF2B5EF4-FFF2-40B4-BE49-F238E27FC236}">
                  <a16:creationId xmlns:a16="http://schemas.microsoft.com/office/drawing/2014/main" id="{38349E9D-CBF6-4AE4-852F-AF5D387772BA}"/>
                </a:ext>
              </a:extLst>
            </p:cNvPr>
            <p:cNvSpPr txBox="1"/>
            <p:nvPr/>
          </p:nvSpPr>
          <p:spPr>
            <a:xfrm>
              <a:off x="494495" y="1834996"/>
              <a:ext cx="1322071" cy="307777"/>
            </a:xfrm>
            <a:prstGeom prst="rect">
              <a:avLst/>
            </a:prstGeom>
            <a:noFill/>
          </p:spPr>
          <p:txBody>
            <a:bodyPr wrap="square" rtlCol="0">
              <a:spAutoFit/>
            </a:bodyPr>
            <a:lstStyle/>
            <a:p>
              <a:pPr algn="ctr"/>
              <a:r>
                <a:rPr lang="en-US" sz="1400" b="1" dirty="0">
                  <a:solidFill>
                    <a:schemeClr val="bg1"/>
                  </a:solidFill>
                  <a:latin typeface="Montserrat" charset="0"/>
                  <a:ea typeface="Montserrat" charset="0"/>
                  <a:cs typeface="Montserrat" charset="0"/>
                </a:rPr>
                <a:t>Example</a:t>
              </a:r>
              <a:endParaRPr lang="en-US" sz="1400" b="1" dirty="0">
                <a:solidFill>
                  <a:schemeClr val="bg1"/>
                </a:solidFill>
                <a:latin typeface="Montserrat Light" charset="0"/>
                <a:ea typeface="Montserrat Light" charset="0"/>
                <a:cs typeface="Montserrat Light" charset="0"/>
              </a:endParaRPr>
            </a:p>
          </p:txBody>
        </p:sp>
        <p:sp>
          <p:nvSpPr>
            <p:cNvPr id="62" name="TextBox 61">
              <a:extLst>
                <a:ext uri="{FF2B5EF4-FFF2-40B4-BE49-F238E27FC236}">
                  <a16:creationId xmlns:a16="http://schemas.microsoft.com/office/drawing/2014/main" id="{4949FF1E-6373-4A79-82F5-1F05764BFEF0}"/>
                </a:ext>
              </a:extLst>
            </p:cNvPr>
            <p:cNvSpPr txBox="1"/>
            <p:nvPr/>
          </p:nvSpPr>
          <p:spPr>
            <a:xfrm>
              <a:off x="247480" y="2171587"/>
              <a:ext cx="1816100" cy="483017"/>
            </a:xfrm>
            <a:prstGeom prst="rect">
              <a:avLst/>
            </a:prstGeom>
            <a:noFill/>
          </p:spPr>
          <p:txBody>
            <a:bodyPr wrap="square" rtlCol="0">
              <a:spAutoFit/>
            </a:bodyPr>
            <a:lstStyle/>
            <a:p>
              <a:pPr algn="ctr">
                <a:lnSpc>
                  <a:spcPct val="150000"/>
                </a:lnSpc>
              </a:pPr>
              <a:r>
                <a:rPr lang="en-US" sz="900" dirty="0">
                  <a:solidFill>
                    <a:schemeClr val="bg1"/>
                  </a:solidFill>
                  <a:latin typeface="Montserrat Light" charset="0"/>
                  <a:ea typeface="Montserrat Light" charset="0"/>
                  <a:cs typeface="Montserrat Light" charset="0"/>
                </a:rPr>
                <a:t>Have them for one. Living grass to for creeping.</a:t>
              </a:r>
            </a:p>
          </p:txBody>
        </p:sp>
        <p:sp>
          <p:nvSpPr>
            <p:cNvPr id="63" name="TextBox 62">
              <a:extLst>
                <a:ext uri="{FF2B5EF4-FFF2-40B4-BE49-F238E27FC236}">
                  <a16:creationId xmlns:a16="http://schemas.microsoft.com/office/drawing/2014/main" id="{603A54E7-1E20-4F4A-A03F-94B3BB1ABF00}"/>
                </a:ext>
              </a:extLst>
            </p:cNvPr>
            <p:cNvSpPr txBox="1"/>
            <p:nvPr/>
          </p:nvSpPr>
          <p:spPr>
            <a:xfrm>
              <a:off x="801574" y="1306615"/>
              <a:ext cx="707912" cy="477054"/>
            </a:xfrm>
            <a:prstGeom prst="rect">
              <a:avLst/>
            </a:prstGeom>
            <a:noFill/>
          </p:spPr>
          <p:txBody>
            <a:bodyPr wrap="square" rtlCol="0">
              <a:spAutoFit/>
            </a:bodyPr>
            <a:lstStyle/>
            <a:p>
              <a:pPr algn="ctr"/>
              <a:r>
                <a:rPr lang="en-US" sz="2500" b="1" dirty="0">
                  <a:solidFill>
                    <a:schemeClr val="bg1">
                      <a:lumMod val="75000"/>
                    </a:schemeClr>
                  </a:solidFill>
                  <a:latin typeface="Montserrat Light" panose="00000400000000000000" pitchFamily="50" charset="0"/>
                  <a:ea typeface="Montserrat" charset="0"/>
                  <a:cs typeface="Montserrat" charset="0"/>
                </a:rPr>
                <a:t>02</a:t>
              </a:r>
              <a:endParaRPr lang="en-US" sz="2500" b="1" dirty="0">
                <a:solidFill>
                  <a:schemeClr val="bg1">
                    <a:lumMod val="75000"/>
                  </a:schemeClr>
                </a:solidFill>
                <a:latin typeface="Montserrat Light" panose="00000400000000000000" pitchFamily="50" charset="0"/>
                <a:ea typeface="Montserrat Light" charset="0"/>
                <a:cs typeface="Montserrat Light" charset="0"/>
              </a:endParaRPr>
            </a:p>
          </p:txBody>
        </p:sp>
      </p:grpSp>
      <p:grpSp>
        <p:nvGrpSpPr>
          <p:cNvPr id="64" name="Group 63">
            <a:extLst>
              <a:ext uri="{FF2B5EF4-FFF2-40B4-BE49-F238E27FC236}">
                <a16:creationId xmlns:a16="http://schemas.microsoft.com/office/drawing/2014/main" id="{5DF2C3E0-AAB1-41E3-8F6E-029220BFC4B5}"/>
              </a:ext>
            </a:extLst>
          </p:cNvPr>
          <p:cNvGrpSpPr/>
          <p:nvPr/>
        </p:nvGrpSpPr>
        <p:grpSpPr>
          <a:xfrm>
            <a:off x="8032750" y="3079181"/>
            <a:ext cx="1816100" cy="1347989"/>
            <a:chOff x="247480" y="1306615"/>
            <a:chExt cx="1816100" cy="1347989"/>
          </a:xfrm>
        </p:grpSpPr>
        <p:sp>
          <p:nvSpPr>
            <p:cNvPr id="65" name="TextBox 64">
              <a:extLst>
                <a:ext uri="{FF2B5EF4-FFF2-40B4-BE49-F238E27FC236}">
                  <a16:creationId xmlns:a16="http://schemas.microsoft.com/office/drawing/2014/main" id="{3ECEAF1E-B4BF-4D7A-8090-7A75E70BF9FA}"/>
                </a:ext>
              </a:extLst>
            </p:cNvPr>
            <p:cNvSpPr txBox="1"/>
            <p:nvPr/>
          </p:nvSpPr>
          <p:spPr>
            <a:xfrm>
              <a:off x="494495" y="1834996"/>
              <a:ext cx="1322071" cy="307777"/>
            </a:xfrm>
            <a:prstGeom prst="rect">
              <a:avLst/>
            </a:prstGeom>
            <a:noFill/>
          </p:spPr>
          <p:txBody>
            <a:bodyPr wrap="square" rtlCol="0">
              <a:spAutoFit/>
            </a:bodyPr>
            <a:lstStyle/>
            <a:p>
              <a:pPr algn="ctr"/>
              <a:r>
                <a:rPr lang="en-US" sz="1400" b="1" dirty="0">
                  <a:solidFill>
                    <a:schemeClr val="bg1"/>
                  </a:solidFill>
                  <a:latin typeface="Montserrat" charset="0"/>
                  <a:ea typeface="Montserrat" charset="0"/>
                  <a:cs typeface="Montserrat" charset="0"/>
                </a:rPr>
                <a:t>Example</a:t>
              </a:r>
              <a:endParaRPr lang="en-US" sz="1400" b="1" dirty="0">
                <a:solidFill>
                  <a:schemeClr val="bg1"/>
                </a:solidFill>
                <a:latin typeface="Montserrat Light" charset="0"/>
                <a:ea typeface="Montserrat Light" charset="0"/>
                <a:cs typeface="Montserrat Light" charset="0"/>
              </a:endParaRPr>
            </a:p>
          </p:txBody>
        </p:sp>
        <p:sp>
          <p:nvSpPr>
            <p:cNvPr id="66" name="TextBox 65">
              <a:extLst>
                <a:ext uri="{FF2B5EF4-FFF2-40B4-BE49-F238E27FC236}">
                  <a16:creationId xmlns:a16="http://schemas.microsoft.com/office/drawing/2014/main" id="{5EDDFB72-5D52-4662-B652-C3FA9C77A8B1}"/>
                </a:ext>
              </a:extLst>
            </p:cNvPr>
            <p:cNvSpPr txBox="1"/>
            <p:nvPr/>
          </p:nvSpPr>
          <p:spPr>
            <a:xfrm>
              <a:off x="247480" y="2171587"/>
              <a:ext cx="1816100" cy="483017"/>
            </a:xfrm>
            <a:prstGeom prst="rect">
              <a:avLst/>
            </a:prstGeom>
            <a:noFill/>
          </p:spPr>
          <p:txBody>
            <a:bodyPr wrap="square" rtlCol="0">
              <a:spAutoFit/>
            </a:bodyPr>
            <a:lstStyle/>
            <a:p>
              <a:pPr algn="ctr">
                <a:lnSpc>
                  <a:spcPct val="150000"/>
                </a:lnSpc>
              </a:pPr>
              <a:r>
                <a:rPr lang="en-US" sz="900" dirty="0">
                  <a:solidFill>
                    <a:schemeClr val="bg1"/>
                  </a:solidFill>
                  <a:latin typeface="Montserrat Light" charset="0"/>
                  <a:ea typeface="Montserrat Light" charset="0"/>
                  <a:cs typeface="Montserrat Light" charset="0"/>
                </a:rPr>
                <a:t>Have them for one. Living grass to for creeping.</a:t>
              </a:r>
            </a:p>
          </p:txBody>
        </p:sp>
        <p:sp>
          <p:nvSpPr>
            <p:cNvPr id="67" name="TextBox 66">
              <a:extLst>
                <a:ext uri="{FF2B5EF4-FFF2-40B4-BE49-F238E27FC236}">
                  <a16:creationId xmlns:a16="http://schemas.microsoft.com/office/drawing/2014/main" id="{BFBE68E8-2167-4BAF-9A17-4B1B82E7DCDD}"/>
                </a:ext>
              </a:extLst>
            </p:cNvPr>
            <p:cNvSpPr txBox="1"/>
            <p:nvPr/>
          </p:nvSpPr>
          <p:spPr>
            <a:xfrm>
              <a:off x="801574" y="1306615"/>
              <a:ext cx="707912" cy="477054"/>
            </a:xfrm>
            <a:prstGeom prst="rect">
              <a:avLst/>
            </a:prstGeom>
            <a:noFill/>
          </p:spPr>
          <p:txBody>
            <a:bodyPr wrap="square" rtlCol="0">
              <a:spAutoFit/>
            </a:bodyPr>
            <a:lstStyle/>
            <a:p>
              <a:pPr algn="ctr"/>
              <a:r>
                <a:rPr lang="en-US" sz="2500" b="1" dirty="0">
                  <a:solidFill>
                    <a:schemeClr val="bg1">
                      <a:lumMod val="75000"/>
                    </a:schemeClr>
                  </a:solidFill>
                  <a:latin typeface="Montserrat Light" panose="00000400000000000000" pitchFamily="50" charset="0"/>
                  <a:ea typeface="Montserrat" charset="0"/>
                  <a:cs typeface="Montserrat" charset="0"/>
                </a:rPr>
                <a:t>03</a:t>
              </a:r>
              <a:endParaRPr lang="en-US" sz="2500" b="1" dirty="0">
                <a:solidFill>
                  <a:schemeClr val="bg1">
                    <a:lumMod val="75000"/>
                  </a:schemeClr>
                </a:solidFill>
                <a:latin typeface="Montserrat Light" panose="00000400000000000000" pitchFamily="50" charset="0"/>
                <a:ea typeface="Montserrat Light" charset="0"/>
                <a:cs typeface="Montserrat Light" charset="0"/>
              </a:endParaRPr>
            </a:p>
          </p:txBody>
        </p:sp>
      </p:grpSp>
    </p:spTree>
    <p:extLst>
      <p:ext uri="{BB962C8B-B14F-4D97-AF65-F5344CB8AC3E}">
        <p14:creationId xmlns:p14="http://schemas.microsoft.com/office/powerpoint/2010/main" val="538412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45A4CFE-14C5-4F33-BB68-8798D01C5BC9}"/>
              </a:ext>
            </a:extLst>
          </p:cNvPr>
          <p:cNvGrpSpPr/>
          <p:nvPr/>
        </p:nvGrpSpPr>
        <p:grpSpPr>
          <a:xfrm>
            <a:off x="6539246" y="4722471"/>
            <a:ext cx="1816100" cy="1466262"/>
            <a:chOff x="5187950" y="3437301"/>
            <a:chExt cx="1816100" cy="1466262"/>
          </a:xfrm>
        </p:grpSpPr>
        <p:sp>
          <p:nvSpPr>
            <p:cNvPr id="29" name="TextBox 28">
              <a:extLst>
                <a:ext uri="{FF2B5EF4-FFF2-40B4-BE49-F238E27FC236}">
                  <a16:creationId xmlns:a16="http://schemas.microsoft.com/office/drawing/2014/main" id="{F2DFF0CD-F8DC-4D95-AAA3-1AE35E2DE46C}"/>
                </a:ext>
              </a:extLst>
            </p:cNvPr>
            <p:cNvSpPr txBox="1"/>
            <p:nvPr/>
          </p:nvSpPr>
          <p:spPr>
            <a:xfrm>
              <a:off x="5434965" y="3437301"/>
              <a:ext cx="1322071" cy="307777"/>
            </a:xfrm>
            <a:prstGeom prst="rect">
              <a:avLst/>
            </a:prstGeom>
            <a:noFill/>
          </p:spPr>
          <p:txBody>
            <a:bodyPr wrap="square" rtlCol="0">
              <a:spAutoFit/>
            </a:bodyPr>
            <a:lstStyle/>
            <a:p>
              <a:pPr algn="ctr"/>
              <a:r>
                <a:rPr lang="en-US" sz="1400" b="1" dirty="0">
                  <a:latin typeface="Montserrat" charset="0"/>
                  <a:ea typeface="Montserrat" charset="0"/>
                  <a:cs typeface="Montserrat" charset="0"/>
                </a:rPr>
                <a:t>Example</a:t>
              </a:r>
              <a:endParaRPr lang="en-US" sz="1400" b="1" dirty="0">
                <a:latin typeface="Montserrat Light" charset="0"/>
                <a:ea typeface="Montserrat Light" charset="0"/>
                <a:cs typeface="Montserrat Light" charset="0"/>
              </a:endParaRPr>
            </a:p>
          </p:txBody>
        </p:sp>
        <p:sp>
          <p:nvSpPr>
            <p:cNvPr id="30" name="TextBox 29">
              <a:extLst>
                <a:ext uri="{FF2B5EF4-FFF2-40B4-BE49-F238E27FC236}">
                  <a16:creationId xmlns:a16="http://schemas.microsoft.com/office/drawing/2014/main" id="{A964B7D2-C35F-48BF-88B5-852107A8577F}"/>
                </a:ext>
              </a:extLst>
            </p:cNvPr>
            <p:cNvSpPr txBox="1"/>
            <p:nvPr/>
          </p:nvSpPr>
          <p:spPr>
            <a:xfrm>
              <a:off x="5187950" y="3773892"/>
              <a:ext cx="1816100" cy="483017"/>
            </a:xfrm>
            <a:prstGeom prst="rect">
              <a:avLst/>
            </a:prstGeom>
            <a:noFill/>
          </p:spPr>
          <p:txBody>
            <a:bodyPr wrap="square" rtlCol="0">
              <a:spAutoFit/>
            </a:bodyPr>
            <a:lstStyle/>
            <a:p>
              <a:pPr algn="ctr">
                <a:lnSpc>
                  <a:spcPct val="150000"/>
                </a:lnSpc>
              </a:pPr>
              <a:r>
                <a:rPr lang="en-US" sz="900" dirty="0">
                  <a:solidFill>
                    <a:schemeClr val="tx1">
                      <a:lumMod val="50000"/>
                      <a:lumOff val="50000"/>
                    </a:schemeClr>
                  </a:solidFill>
                  <a:latin typeface="Montserrat Light" charset="0"/>
                  <a:ea typeface="Montserrat Light" charset="0"/>
                  <a:cs typeface="Montserrat Light" charset="0"/>
                </a:rPr>
                <a:t>Have them for one. Living grass to for creeping.</a:t>
              </a:r>
            </a:p>
          </p:txBody>
        </p:sp>
        <p:sp>
          <p:nvSpPr>
            <p:cNvPr id="32" name="TextBox 31">
              <a:extLst>
                <a:ext uri="{FF2B5EF4-FFF2-40B4-BE49-F238E27FC236}">
                  <a16:creationId xmlns:a16="http://schemas.microsoft.com/office/drawing/2014/main" id="{7E07C3A8-238D-4F91-90F0-41633C82CF10}"/>
                </a:ext>
              </a:extLst>
            </p:cNvPr>
            <p:cNvSpPr txBox="1"/>
            <p:nvPr/>
          </p:nvSpPr>
          <p:spPr>
            <a:xfrm>
              <a:off x="5434965" y="4426509"/>
              <a:ext cx="1322071" cy="477054"/>
            </a:xfrm>
            <a:prstGeom prst="rect">
              <a:avLst/>
            </a:prstGeom>
            <a:noFill/>
          </p:spPr>
          <p:txBody>
            <a:bodyPr wrap="square" rtlCol="0">
              <a:spAutoFit/>
            </a:bodyPr>
            <a:lstStyle/>
            <a:p>
              <a:pPr algn="ctr"/>
              <a:r>
                <a:rPr lang="en-US" sz="2500" b="1" dirty="0">
                  <a:solidFill>
                    <a:schemeClr val="bg1">
                      <a:lumMod val="75000"/>
                    </a:schemeClr>
                  </a:solidFill>
                  <a:latin typeface="Montserrat Light" panose="00000400000000000000" pitchFamily="50" charset="0"/>
                  <a:ea typeface="Montserrat" charset="0"/>
                  <a:cs typeface="Montserrat" charset="0"/>
                </a:rPr>
                <a:t>03</a:t>
              </a:r>
              <a:endParaRPr lang="en-US" sz="2500" b="1" dirty="0">
                <a:solidFill>
                  <a:schemeClr val="bg1">
                    <a:lumMod val="75000"/>
                  </a:schemeClr>
                </a:solidFill>
                <a:latin typeface="Montserrat Light" panose="00000400000000000000" pitchFamily="50" charset="0"/>
                <a:ea typeface="Montserrat Light" charset="0"/>
                <a:cs typeface="Montserrat Light" charset="0"/>
              </a:endParaRPr>
            </a:p>
          </p:txBody>
        </p:sp>
      </p:grpSp>
      <p:grpSp>
        <p:nvGrpSpPr>
          <p:cNvPr id="40" name="Group 39">
            <a:extLst>
              <a:ext uri="{FF2B5EF4-FFF2-40B4-BE49-F238E27FC236}">
                <a16:creationId xmlns:a16="http://schemas.microsoft.com/office/drawing/2014/main" id="{AA19D236-DED9-4441-A2BD-3C6A1685DB40}"/>
              </a:ext>
            </a:extLst>
          </p:cNvPr>
          <p:cNvGrpSpPr/>
          <p:nvPr/>
        </p:nvGrpSpPr>
        <p:grpSpPr>
          <a:xfrm>
            <a:off x="9227524" y="4722471"/>
            <a:ext cx="1816100" cy="1466262"/>
            <a:chOff x="5187950" y="3437301"/>
            <a:chExt cx="1816100" cy="1466262"/>
          </a:xfrm>
        </p:grpSpPr>
        <p:sp>
          <p:nvSpPr>
            <p:cNvPr id="43" name="TextBox 42">
              <a:extLst>
                <a:ext uri="{FF2B5EF4-FFF2-40B4-BE49-F238E27FC236}">
                  <a16:creationId xmlns:a16="http://schemas.microsoft.com/office/drawing/2014/main" id="{2ECF0FA7-7E98-4ACD-B5E4-3CB087A4741F}"/>
                </a:ext>
              </a:extLst>
            </p:cNvPr>
            <p:cNvSpPr txBox="1"/>
            <p:nvPr/>
          </p:nvSpPr>
          <p:spPr>
            <a:xfrm>
              <a:off x="5434965" y="3437301"/>
              <a:ext cx="1322071" cy="307777"/>
            </a:xfrm>
            <a:prstGeom prst="rect">
              <a:avLst/>
            </a:prstGeom>
            <a:noFill/>
          </p:spPr>
          <p:txBody>
            <a:bodyPr wrap="square" rtlCol="0">
              <a:spAutoFit/>
            </a:bodyPr>
            <a:lstStyle/>
            <a:p>
              <a:pPr algn="ctr"/>
              <a:r>
                <a:rPr lang="en-US" sz="1400" b="1" dirty="0">
                  <a:latin typeface="Montserrat" charset="0"/>
                  <a:ea typeface="Montserrat" charset="0"/>
                  <a:cs typeface="Montserrat" charset="0"/>
                </a:rPr>
                <a:t>Example</a:t>
              </a:r>
              <a:endParaRPr lang="en-US" sz="1400" b="1" dirty="0">
                <a:latin typeface="Montserrat Light" charset="0"/>
                <a:ea typeface="Montserrat Light" charset="0"/>
                <a:cs typeface="Montserrat Light" charset="0"/>
              </a:endParaRPr>
            </a:p>
          </p:txBody>
        </p:sp>
        <p:sp>
          <p:nvSpPr>
            <p:cNvPr id="44" name="TextBox 43">
              <a:extLst>
                <a:ext uri="{FF2B5EF4-FFF2-40B4-BE49-F238E27FC236}">
                  <a16:creationId xmlns:a16="http://schemas.microsoft.com/office/drawing/2014/main" id="{8EE236C4-081F-4DDB-91A7-00773CB99A81}"/>
                </a:ext>
              </a:extLst>
            </p:cNvPr>
            <p:cNvSpPr txBox="1"/>
            <p:nvPr/>
          </p:nvSpPr>
          <p:spPr>
            <a:xfrm>
              <a:off x="5187950" y="3773892"/>
              <a:ext cx="1816100" cy="483017"/>
            </a:xfrm>
            <a:prstGeom prst="rect">
              <a:avLst/>
            </a:prstGeom>
            <a:noFill/>
          </p:spPr>
          <p:txBody>
            <a:bodyPr wrap="square" rtlCol="0">
              <a:spAutoFit/>
            </a:bodyPr>
            <a:lstStyle/>
            <a:p>
              <a:pPr algn="ctr">
                <a:lnSpc>
                  <a:spcPct val="150000"/>
                </a:lnSpc>
              </a:pPr>
              <a:r>
                <a:rPr lang="en-US" sz="900" dirty="0">
                  <a:solidFill>
                    <a:schemeClr val="tx1">
                      <a:lumMod val="50000"/>
                      <a:lumOff val="50000"/>
                    </a:schemeClr>
                  </a:solidFill>
                  <a:latin typeface="Montserrat Light" charset="0"/>
                  <a:ea typeface="Montserrat Light" charset="0"/>
                  <a:cs typeface="Montserrat Light" charset="0"/>
                </a:rPr>
                <a:t>Have them for one. Living grass to for creeping.</a:t>
              </a:r>
            </a:p>
          </p:txBody>
        </p:sp>
        <p:sp>
          <p:nvSpPr>
            <p:cNvPr id="45" name="TextBox 44">
              <a:extLst>
                <a:ext uri="{FF2B5EF4-FFF2-40B4-BE49-F238E27FC236}">
                  <a16:creationId xmlns:a16="http://schemas.microsoft.com/office/drawing/2014/main" id="{07F14ADB-17D8-4747-996F-A2E89B75388D}"/>
                </a:ext>
              </a:extLst>
            </p:cNvPr>
            <p:cNvSpPr txBox="1"/>
            <p:nvPr/>
          </p:nvSpPr>
          <p:spPr>
            <a:xfrm>
              <a:off x="5434965" y="4426509"/>
              <a:ext cx="1322071" cy="477054"/>
            </a:xfrm>
            <a:prstGeom prst="rect">
              <a:avLst/>
            </a:prstGeom>
            <a:noFill/>
          </p:spPr>
          <p:txBody>
            <a:bodyPr wrap="square" rtlCol="0">
              <a:spAutoFit/>
            </a:bodyPr>
            <a:lstStyle/>
            <a:p>
              <a:pPr algn="ctr"/>
              <a:r>
                <a:rPr lang="en-US" sz="2500" b="1" dirty="0">
                  <a:solidFill>
                    <a:schemeClr val="bg1">
                      <a:lumMod val="75000"/>
                    </a:schemeClr>
                  </a:solidFill>
                  <a:latin typeface="Montserrat Light" panose="00000400000000000000" pitchFamily="50" charset="0"/>
                  <a:ea typeface="Montserrat" charset="0"/>
                  <a:cs typeface="Montserrat" charset="0"/>
                </a:rPr>
                <a:t>04</a:t>
              </a:r>
              <a:endParaRPr lang="en-US" sz="2500" b="1" dirty="0">
                <a:solidFill>
                  <a:schemeClr val="bg1">
                    <a:lumMod val="75000"/>
                  </a:schemeClr>
                </a:solidFill>
                <a:latin typeface="Montserrat Light" panose="00000400000000000000" pitchFamily="50" charset="0"/>
                <a:ea typeface="Montserrat Light" charset="0"/>
                <a:cs typeface="Montserrat Light" charset="0"/>
              </a:endParaRPr>
            </a:p>
          </p:txBody>
        </p:sp>
      </p:grpSp>
      <p:cxnSp>
        <p:nvCxnSpPr>
          <p:cNvPr id="46" name="Straight Connector 45">
            <a:extLst>
              <a:ext uri="{FF2B5EF4-FFF2-40B4-BE49-F238E27FC236}">
                <a16:creationId xmlns:a16="http://schemas.microsoft.com/office/drawing/2014/main" id="{5F2275EC-5E7B-479A-989D-13E7BECB0A3A}"/>
              </a:ext>
            </a:extLst>
          </p:cNvPr>
          <p:cNvCxnSpPr>
            <a:cxnSpLocks/>
          </p:cNvCxnSpPr>
          <p:nvPr/>
        </p:nvCxnSpPr>
        <p:spPr>
          <a:xfrm>
            <a:off x="8791436" y="4810946"/>
            <a:ext cx="0" cy="160985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F03669E-BF21-4404-9270-E984D05E22FE}"/>
              </a:ext>
            </a:extLst>
          </p:cNvPr>
          <p:cNvGrpSpPr/>
          <p:nvPr/>
        </p:nvGrpSpPr>
        <p:grpSpPr>
          <a:xfrm>
            <a:off x="3850966" y="4722471"/>
            <a:ext cx="1816100" cy="1466262"/>
            <a:chOff x="5187950" y="3437301"/>
            <a:chExt cx="1816100" cy="1466262"/>
          </a:xfrm>
        </p:grpSpPr>
        <p:sp>
          <p:nvSpPr>
            <p:cNvPr id="33" name="TextBox 32">
              <a:extLst>
                <a:ext uri="{FF2B5EF4-FFF2-40B4-BE49-F238E27FC236}">
                  <a16:creationId xmlns:a16="http://schemas.microsoft.com/office/drawing/2014/main" id="{5FBEC9BE-F9A0-443D-B6A6-FB9048F53900}"/>
                </a:ext>
              </a:extLst>
            </p:cNvPr>
            <p:cNvSpPr txBox="1"/>
            <p:nvPr/>
          </p:nvSpPr>
          <p:spPr>
            <a:xfrm>
              <a:off x="5434965" y="3437301"/>
              <a:ext cx="1322071" cy="307777"/>
            </a:xfrm>
            <a:prstGeom prst="rect">
              <a:avLst/>
            </a:prstGeom>
            <a:noFill/>
          </p:spPr>
          <p:txBody>
            <a:bodyPr wrap="square" rtlCol="0">
              <a:spAutoFit/>
            </a:bodyPr>
            <a:lstStyle/>
            <a:p>
              <a:pPr algn="ctr"/>
              <a:r>
                <a:rPr lang="en-US" sz="1400" b="1" dirty="0">
                  <a:latin typeface="Montserrat" charset="0"/>
                  <a:ea typeface="Montserrat" charset="0"/>
                  <a:cs typeface="Montserrat" charset="0"/>
                </a:rPr>
                <a:t>Example</a:t>
              </a:r>
              <a:endParaRPr lang="en-US" sz="1400" b="1" dirty="0">
                <a:latin typeface="Montserrat Light" charset="0"/>
                <a:ea typeface="Montserrat Light" charset="0"/>
                <a:cs typeface="Montserrat Light" charset="0"/>
              </a:endParaRPr>
            </a:p>
          </p:txBody>
        </p:sp>
        <p:sp>
          <p:nvSpPr>
            <p:cNvPr id="34" name="TextBox 33">
              <a:extLst>
                <a:ext uri="{FF2B5EF4-FFF2-40B4-BE49-F238E27FC236}">
                  <a16:creationId xmlns:a16="http://schemas.microsoft.com/office/drawing/2014/main" id="{ADF9DC93-0747-4630-BEC5-BE42F7760DE5}"/>
                </a:ext>
              </a:extLst>
            </p:cNvPr>
            <p:cNvSpPr txBox="1"/>
            <p:nvPr/>
          </p:nvSpPr>
          <p:spPr>
            <a:xfrm>
              <a:off x="5187950" y="3773892"/>
              <a:ext cx="1816100" cy="483017"/>
            </a:xfrm>
            <a:prstGeom prst="rect">
              <a:avLst/>
            </a:prstGeom>
            <a:noFill/>
          </p:spPr>
          <p:txBody>
            <a:bodyPr wrap="square" rtlCol="0">
              <a:spAutoFit/>
            </a:bodyPr>
            <a:lstStyle/>
            <a:p>
              <a:pPr algn="ctr">
                <a:lnSpc>
                  <a:spcPct val="150000"/>
                </a:lnSpc>
              </a:pPr>
              <a:r>
                <a:rPr lang="en-US" sz="900" dirty="0">
                  <a:solidFill>
                    <a:schemeClr val="tx1">
                      <a:lumMod val="50000"/>
                      <a:lumOff val="50000"/>
                    </a:schemeClr>
                  </a:solidFill>
                  <a:latin typeface="Montserrat Light" charset="0"/>
                  <a:ea typeface="Montserrat Light" charset="0"/>
                  <a:cs typeface="Montserrat Light" charset="0"/>
                </a:rPr>
                <a:t>Have them for one. Living grass to for creeping.</a:t>
              </a:r>
            </a:p>
          </p:txBody>
        </p:sp>
        <p:sp>
          <p:nvSpPr>
            <p:cNvPr id="37" name="TextBox 36">
              <a:extLst>
                <a:ext uri="{FF2B5EF4-FFF2-40B4-BE49-F238E27FC236}">
                  <a16:creationId xmlns:a16="http://schemas.microsoft.com/office/drawing/2014/main" id="{05B7DF4B-9659-463D-9FA1-15721408F5E1}"/>
                </a:ext>
              </a:extLst>
            </p:cNvPr>
            <p:cNvSpPr txBox="1"/>
            <p:nvPr/>
          </p:nvSpPr>
          <p:spPr>
            <a:xfrm>
              <a:off x="5434965" y="4426509"/>
              <a:ext cx="1322071" cy="477054"/>
            </a:xfrm>
            <a:prstGeom prst="rect">
              <a:avLst/>
            </a:prstGeom>
            <a:noFill/>
          </p:spPr>
          <p:txBody>
            <a:bodyPr wrap="square" rtlCol="0">
              <a:spAutoFit/>
            </a:bodyPr>
            <a:lstStyle/>
            <a:p>
              <a:pPr algn="ctr"/>
              <a:r>
                <a:rPr lang="en-US" sz="2500" b="1" dirty="0">
                  <a:solidFill>
                    <a:schemeClr val="bg1">
                      <a:lumMod val="75000"/>
                    </a:schemeClr>
                  </a:solidFill>
                  <a:latin typeface="Montserrat Light" panose="00000400000000000000" pitchFamily="50" charset="0"/>
                  <a:ea typeface="Montserrat" charset="0"/>
                  <a:cs typeface="Montserrat" charset="0"/>
                </a:rPr>
                <a:t>02</a:t>
              </a:r>
              <a:endParaRPr lang="en-US" sz="2500" b="1" dirty="0">
                <a:solidFill>
                  <a:schemeClr val="bg1">
                    <a:lumMod val="75000"/>
                  </a:schemeClr>
                </a:solidFill>
                <a:latin typeface="Montserrat Light" panose="00000400000000000000" pitchFamily="50" charset="0"/>
                <a:ea typeface="Montserrat Light" charset="0"/>
                <a:cs typeface="Montserrat Light" charset="0"/>
              </a:endParaRPr>
            </a:p>
          </p:txBody>
        </p:sp>
      </p:grpSp>
      <p:grpSp>
        <p:nvGrpSpPr>
          <p:cNvPr id="39" name="Group 38">
            <a:extLst>
              <a:ext uri="{FF2B5EF4-FFF2-40B4-BE49-F238E27FC236}">
                <a16:creationId xmlns:a16="http://schemas.microsoft.com/office/drawing/2014/main" id="{900D4766-123D-48B8-81BA-ED5684A29C06}"/>
              </a:ext>
            </a:extLst>
          </p:cNvPr>
          <p:cNvGrpSpPr/>
          <p:nvPr/>
        </p:nvGrpSpPr>
        <p:grpSpPr>
          <a:xfrm>
            <a:off x="1162686" y="4722471"/>
            <a:ext cx="1816100" cy="1466262"/>
            <a:chOff x="5187950" y="3437301"/>
            <a:chExt cx="1816100" cy="1466262"/>
          </a:xfrm>
        </p:grpSpPr>
        <p:sp>
          <p:nvSpPr>
            <p:cNvPr id="47" name="TextBox 46">
              <a:extLst>
                <a:ext uri="{FF2B5EF4-FFF2-40B4-BE49-F238E27FC236}">
                  <a16:creationId xmlns:a16="http://schemas.microsoft.com/office/drawing/2014/main" id="{0E8B3C3A-1B9E-43C9-BC83-02EAAC73C9C9}"/>
                </a:ext>
              </a:extLst>
            </p:cNvPr>
            <p:cNvSpPr txBox="1"/>
            <p:nvPr/>
          </p:nvSpPr>
          <p:spPr>
            <a:xfrm>
              <a:off x="5434965" y="3437301"/>
              <a:ext cx="1322071" cy="307777"/>
            </a:xfrm>
            <a:prstGeom prst="rect">
              <a:avLst/>
            </a:prstGeom>
            <a:noFill/>
          </p:spPr>
          <p:txBody>
            <a:bodyPr wrap="square" rtlCol="0">
              <a:spAutoFit/>
            </a:bodyPr>
            <a:lstStyle/>
            <a:p>
              <a:pPr algn="ctr"/>
              <a:r>
                <a:rPr lang="en-US" sz="1400" b="1" dirty="0">
                  <a:latin typeface="Montserrat" charset="0"/>
                  <a:ea typeface="Montserrat" charset="0"/>
                  <a:cs typeface="Montserrat" charset="0"/>
                </a:rPr>
                <a:t>Example</a:t>
              </a:r>
              <a:endParaRPr lang="en-US" sz="1400" b="1" dirty="0">
                <a:latin typeface="Montserrat Light" charset="0"/>
                <a:ea typeface="Montserrat Light" charset="0"/>
                <a:cs typeface="Montserrat Light" charset="0"/>
              </a:endParaRPr>
            </a:p>
          </p:txBody>
        </p:sp>
        <p:sp>
          <p:nvSpPr>
            <p:cNvPr id="48" name="TextBox 47">
              <a:extLst>
                <a:ext uri="{FF2B5EF4-FFF2-40B4-BE49-F238E27FC236}">
                  <a16:creationId xmlns:a16="http://schemas.microsoft.com/office/drawing/2014/main" id="{4B35A5D8-09D0-4375-9272-1E6E7203A44D}"/>
                </a:ext>
              </a:extLst>
            </p:cNvPr>
            <p:cNvSpPr txBox="1"/>
            <p:nvPr/>
          </p:nvSpPr>
          <p:spPr>
            <a:xfrm>
              <a:off x="5187950" y="3773892"/>
              <a:ext cx="1816100" cy="483017"/>
            </a:xfrm>
            <a:prstGeom prst="rect">
              <a:avLst/>
            </a:prstGeom>
            <a:noFill/>
          </p:spPr>
          <p:txBody>
            <a:bodyPr wrap="square" rtlCol="0">
              <a:spAutoFit/>
            </a:bodyPr>
            <a:lstStyle/>
            <a:p>
              <a:pPr algn="ctr">
                <a:lnSpc>
                  <a:spcPct val="150000"/>
                </a:lnSpc>
              </a:pPr>
              <a:r>
                <a:rPr lang="en-US" sz="900" dirty="0">
                  <a:solidFill>
                    <a:schemeClr val="tx1">
                      <a:lumMod val="50000"/>
                      <a:lumOff val="50000"/>
                    </a:schemeClr>
                  </a:solidFill>
                  <a:latin typeface="Montserrat Light" charset="0"/>
                  <a:ea typeface="Montserrat Light" charset="0"/>
                  <a:cs typeface="Montserrat Light" charset="0"/>
                </a:rPr>
                <a:t>Have them for one. Living grass to for creeping.</a:t>
              </a:r>
            </a:p>
          </p:txBody>
        </p:sp>
        <p:sp>
          <p:nvSpPr>
            <p:cNvPr id="49" name="TextBox 48">
              <a:extLst>
                <a:ext uri="{FF2B5EF4-FFF2-40B4-BE49-F238E27FC236}">
                  <a16:creationId xmlns:a16="http://schemas.microsoft.com/office/drawing/2014/main" id="{2E95A244-D249-44F3-B022-511A183CA2A9}"/>
                </a:ext>
              </a:extLst>
            </p:cNvPr>
            <p:cNvSpPr txBox="1"/>
            <p:nvPr/>
          </p:nvSpPr>
          <p:spPr>
            <a:xfrm>
              <a:off x="5434965" y="4426509"/>
              <a:ext cx="1322071" cy="477054"/>
            </a:xfrm>
            <a:prstGeom prst="rect">
              <a:avLst/>
            </a:prstGeom>
            <a:noFill/>
          </p:spPr>
          <p:txBody>
            <a:bodyPr wrap="square" rtlCol="0">
              <a:spAutoFit/>
            </a:bodyPr>
            <a:lstStyle/>
            <a:p>
              <a:pPr algn="ctr"/>
              <a:r>
                <a:rPr lang="en-US" sz="2500" b="1" dirty="0">
                  <a:solidFill>
                    <a:schemeClr val="bg1">
                      <a:lumMod val="75000"/>
                    </a:schemeClr>
                  </a:solidFill>
                  <a:latin typeface="Montserrat Light" panose="00000400000000000000" pitchFamily="50" charset="0"/>
                  <a:ea typeface="Montserrat" charset="0"/>
                  <a:cs typeface="Montserrat" charset="0"/>
                </a:rPr>
                <a:t>01</a:t>
              </a:r>
              <a:endParaRPr lang="en-US" sz="2500" b="1" dirty="0">
                <a:solidFill>
                  <a:schemeClr val="bg1">
                    <a:lumMod val="75000"/>
                  </a:schemeClr>
                </a:solidFill>
                <a:latin typeface="Montserrat Light" panose="00000400000000000000" pitchFamily="50" charset="0"/>
                <a:ea typeface="Montserrat Light" charset="0"/>
                <a:cs typeface="Montserrat Light" charset="0"/>
              </a:endParaRPr>
            </a:p>
          </p:txBody>
        </p:sp>
      </p:grpSp>
      <p:cxnSp>
        <p:nvCxnSpPr>
          <p:cNvPr id="50" name="Straight Connector 49">
            <a:extLst>
              <a:ext uri="{FF2B5EF4-FFF2-40B4-BE49-F238E27FC236}">
                <a16:creationId xmlns:a16="http://schemas.microsoft.com/office/drawing/2014/main" id="{2736C96C-E797-4F06-B066-804B34164366}"/>
              </a:ext>
            </a:extLst>
          </p:cNvPr>
          <p:cNvCxnSpPr>
            <a:cxnSpLocks/>
          </p:cNvCxnSpPr>
          <p:nvPr/>
        </p:nvCxnSpPr>
        <p:spPr>
          <a:xfrm>
            <a:off x="6103156" y="4810946"/>
            <a:ext cx="0" cy="160985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232F041-849B-4DE0-82D6-129CDB6F198B}"/>
              </a:ext>
            </a:extLst>
          </p:cNvPr>
          <p:cNvCxnSpPr>
            <a:cxnSpLocks/>
          </p:cNvCxnSpPr>
          <p:nvPr/>
        </p:nvCxnSpPr>
        <p:spPr>
          <a:xfrm>
            <a:off x="3414876" y="4810946"/>
            <a:ext cx="0" cy="160985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95BE0A7-2532-4615-815C-2380983C06EA}"/>
              </a:ext>
            </a:extLst>
          </p:cNvPr>
          <p:cNvSpPr txBox="1"/>
          <p:nvPr/>
        </p:nvSpPr>
        <p:spPr>
          <a:xfrm>
            <a:off x="3416490" y="912446"/>
            <a:ext cx="5359020" cy="515526"/>
          </a:xfrm>
          <a:prstGeom prst="rect">
            <a:avLst/>
          </a:prstGeom>
          <a:noFill/>
        </p:spPr>
        <p:txBody>
          <a:bodyPr wrap="square" rtlCol="0">
            <a:spAutoFit/>
          </a:bodyPr>
          <a:lstStyle/>
          <a:p>
            <a:pPr algn="ctr">
              <a:lnSpc>
                <a:spcPts val="3300"/>
              </a:lnSpc>
            </a:pPr>
            <a:r>
              <a:rPr lang="en-US" sz="3000" b="1" dirty="0">
                <a:latin typeface="Montserrat Bold"/>
                <a:ea typeface="Montserrat" charset="0"/>
                <a:cs typeface="Montserrat" charset="0"/>
              </a:rPr>
              <a:t>Company Some Text</a:t>
            </a:r>
            <a:endParaRPr lang="en-US" sz="3000" b="1" dirty="0">
              <a:latin typeface="Montserrat Light" panose="00000400000000000000" pitchFamily="50" charset="0"/>
              <a:ea typeface="Montserrat" charset="0"/>
              <a:cs typeface="Montserrat" charset="0"/>
            </a:endParaRPr>
          </a:p>
        </p:txBody>
      </p:sp>
      <p:sp>
        <p:nvSpPr>
          <p:cNvPr id="53" name="TextBox 52">
            <a:extLst>
              <a:ext uri="{FF2B5EF4-FFF2-40B4-BE49-F238E27FC236}">
                <a16:creationId xmlns:a16="http://schemas.microsoft.com/office/drawing/2014/main" id="{1F74D81C-C332-438E-8554-64DE5F5895D3}"/>
              </a:ext>
            </a:extLst>
          </p:cNvPr>
          <p:cNvSpPr txBox="1"/>
          <p:nvPr/>
        </p:nvSpPr>
        <p:spPr>
          <a:xfrm>
            <a:off x="4016930" y="533400"/>
            <a:ext cx="4158140" cy="292388"/>
          </a:xfrm>
          <a:prstGeom prst="rect">
            <a:avLst/>
          </a:prstGeom>
          <a:noFill/>
        </p:spPr>
        <p:txBody>
          <a:bodyPr wrap="square" rtlCol="0">
            <a:spAutoFit/>
          </a:bodyPr>
          <a:lstStyle/>
          <a:p>
            <a:pPr algn="ctr"/>
            <a:r>
              <a:rPr lang="en-US" sz="1300" b="1" spc="100" dirty="0">
                <a:solidFill>
                  <a:schemeClr val="tx1">
                    <a:lumMod val="50000"/>
                    <a:lumOff val="50000"/>
                  </a:schemeClr>
                </a:solidFill>
                <a:latin typeface="Montserrat" charset="0"/>
                <a:ea typeface="Montserrat" charset="0"/>
                <a:cs typeface="Montserrat" charset="0"/>
              </a:rPr>
              <a:t>Clean Presentation</a:t>
            </a:r>
            <a:endParaRPr lang="en-US" sz="1300" b="1" spc="100" dirty="0">
              <a:solidFill>
                <a:schemeClr val="tx1">
                  <a:lumMod val="50000"/>
                  <a:lumOff val="50000"/>
                </a:schemeClr>
              </a:solidFill>
              <a:latin typeface="Montserrat Light" charset="0"/>
              <a:ea typeface="Montserrat Light" charset="0"/>
              <a:cs typeface="Montserrat Light" charset="0"/>
            </a:endParaRPr>
          </a:p>
        </p:txBody>
      </p:sp>
      <p:sp>
        <p:nvSpPr>
          <p:cNvPr id="58" name="Rectangle 57">
            <a:extLst>
              <a:ext uri="{FF2B5EF4-FFF2-40B4-BE49-F238E27FC236}">
                <a16:creationId xmlns:a16="http://schemas.microsoft.com/office/drawing/2014/main" id="{3FD86EFD-07E9-413E-8789-5382DA410C85}"/>
              </a:ext>
            </a:extLst>
          </p:cNvPr>
          <p:cNvSpPr/>
          <p:nvPr/>
        </p:nvSpPr>
        <p:spPr>
          <a:xfrm>
            <a:off x="5715000" y="1579013"/>
            <a:ext cx="76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upo 25">
            <a:extLst>
              <a:ext uri="{FF2B5EF4-FFF2-40B4-BE49-F238E27FC236}">
                <a16:creationId xmlns:a16="http://schemas.microsoft.com/office/drawing/2014/main" id="{9D031A35-7FDC-4E09-AD48-BF10B5813352}"/>
              </a:ext>
            </a:extLst>
          </p:cNvPr>
          <p:cNvGrpSpPr/>
          <p:nvPr/>
        </p:nvGrpSpPr>
        <p:grpSpPr>
          <a:xfrm flipH="1">
            <a:off x="9426298" y="6330945"/>
            <a:ext cx="2774733" cy="541569"/>
            <a:chOff x="0" y="4605895"/>
            <a:chExt cx="2081050" cy="328055"/>
          </a:xfrm>
          <a:solidFill>
            <a:srgbClr val="0070C0"/>
          </a:solidFill>
        </p:grpSpPr>
        <p:sp>
          <p:nvSpPr>
            <p:cNvPr id="31" name="Rectangle 27">
              <a:extLst>
                <a:ext uri="{FF2B5EF4-FFF2-40B4-BE49-F238E27FC236}">
                  <a16:creationId xmlns:a16="http://schemas.microsoft.com/office/drawing/2014/main" id="{B9E03B24-D6AD-44E8-8474-61F997DED17C}"/>
                </a:ext>
              </a:extLst>
            </p:cNvPr>
            <p:cNvSpPr/>
            <p:nvPr/>
          </p:nvSpPr>
          <p:spPr>
            <a:xfrm>
              <a:off x="0" y="4814825"/>
              <a:ext cx="2081050" cy="119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27">
              <a:extLst>
                <a:ext uri="{FF2B5EF4-FFF2-40B4-BE49-F238E27FC236}">
                  <a16:creationId xmlns:a16="http://schemas.microsoft.com/office/drawing/2014/main" id="{7184D4B9-513F-46F9-8C24-9E189DE9EF6F}"/>
                </a:ext>
              </a:extLst>
            </p:cNvPr>
            <p:cNvSpPr/>
            <p:nvPr/>
          </p:nvSpPr>
          <p:spPr>
            <a:xfrm>
              <a:off x="0" y="4605895"/>
              <a:ext cx="1143000" cy="119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 name="Forma libre: forma 4">
            <a:extLst>
              <a:ext uri="{FF2B5EF4-FFF2-40B4-BE49-F238E27FC236}">
                <a16:creationId xmlns:a16="http://schemas.microsoft.com/office/drawing/2014/main" id="{FA6C30C5-8545-4C33-83A5-1045874E5798}"/>
              </a:ext>
            </a:extLst>
          </p:cNvPr>
          <p:cNvSpPr/>
          <p:nvPr/>
        </p:nvSpPr>
        <p:spPr>
          <a:xfrm>
            <a:off x="1254770" y="2588245"/>
            <a:ext cx="802189" cy="1594423"/>
          </a:xfrm>
          <a:custGeom>
            <a:avLst/>
            <a:gdLst>
              <a:gd name="connsiteX0" fmla="*/ 333270 w 802189"/>
              <a:gd name="connsiteY0" fmla="*/ 244702 h 1594423"/>
              <a:gd name="connsiteX1" fmla="*/ 338604 w 802189"/>
              <a:gd name="connsiteY1" fmla="*/ 158119 h 1594423"/>
              <a:gd name="connsiteX2" fmla="*/ 468906 w 802189"/>
              <a:gd name="connsiteY2" fmla="*/ 12577 h 1594423"/>
              <a:gd name="connsiteX3" fmla="*/ 752370 w 802189"/>
              <a:gd name="connsiteY3" fmla="*/ 66394 h 1594423"/>
              <a:gd name="connsiteX4" fmla="*/ 802186 w 802189"/>
              <a:gd name="connsiteY4" fmla="*/ 166882 h 1594423"/>
              <a:gd name="connsiteX5" fmla="*/ 802186 w 802189"/>
              <a:gd name="connsiteY5" fmla="*/ 1428373 h 1594423"/>
              <a:gd name="connsiteX6" fmla="*/ 747131 w 802189"/>
              <a:gd name="connsiteY6" fmla="*/ 1530100 h 1594423"/>
              <a:gd name="connsiteX7" fmla="*/ 341652 w 802189"/>
              <a:gd name="connsiteY7" fmla="*/ 1557056 h 1594423"/>
              <a:gd name="connsiteX8" fmla="*/ 264214 w 802189"/>
              <a:gd name="connsiteY8" fmla="*/ 1413991 h 1594423"/>
              <a:gd name="connsiteX9" fmla="*/ 240973 w 802189"/>
              <a:gd name="connsiteY9" fmla="*/ 1394083 h 1594423"/>
              <a:gd name="connsiteX10" fmla="*/ 89525 w 802189"/>
              <a:gd name="connsiteY10" fmla="*/ 1080425 h 1594423"/>
              <a:gd name="connsiteX11" fmla="*/ 129149 w 802189"/>
              <a:gd name="connsiteY11" fmla="*/ 1040325 h 1594423"/>
              <a:gd name="connsiteX12" fmla="*/ 142484 w 802189"/>
              <a:gd name="connsiteY12" fmla="*/ 548930 h 1594423"/>
              <a:gd name="connsiteX13" fmla="*/ 127149 w 802189"/>
              <a:gd name="connsiteY13" fmla="*/ 252417 h 1594423"/>
              <a:gd name="connsiteX14" fmla="*/ 230495 w 802189"/>
              <a:gd name="connsiteY14" fmla="*/ 178598 h 1594423"/>
              <a:gd name="connsiteX15" fmla="*/ 299361 w 802189"/>
              <a:gd name="connsiteY15" fmla="*/ 164501 h 1594423"/>
              <a:gd name="connsiteX16" fmla="*/ 320697 w 802189"/>
              <a:gd name="connsiteY16" fmla="*/ 222127 h 1594423"/>
              <a:gd name="connsiteX17" fmla="*/ 333175 w 802189"/>
              <a:gd name="connsiteY17" fmla="*/ 244702 h 1594423"/>
              <a:gd name="connsiteX18" fmla="*/ 577205 w 802189"/>
              <a:gd name="connsiteY18" fmla="*/ 1067757 h 1594423"/>
              <a:gd name="connsiteX19" fmla="*/ 411280 w 802189"/>
              <a:gd name="connsiteY19" fmla="*/ 1184343 h 1594423"/>
              <a:gd name="connsiteX20" fmla="*/ 292884 w 802189"/>
              <a:gd name="connsiteY20" fmla="*/ 1075758 h 1594423"/>
              <a:gd name="connsiteX21" fmla="*/ 311934 w 802189"/>
              <a:gd name="connsiteY21" fmla="*/ 1162531 h 1594423"/>
              <a:gd name="connsiteX22" fmla="*/ 494623 w 802189"/>
              <a:gd name="connsiteY22" fmla="*/ 1192439 h 1594423"/>
              <a:gd name="connsiteX23" fmla="*/ 577205 w 802189"/>
              <a:gd name="connsiteY23" fmla="*/ 1067757 h 1594423"/>
              <a:gd name="connsiteX24" fmla="*/ 352796 w 802189"/>
              <a:gd name="connsiteY24" fmla="*/ 849825 h 1594423"/>
              <a:gd name="connsiteX25" fmla="*/ 570633 w 802189"/>
              <a:gd name="connsiteY25" fmla="*/ 816011 h 1594423"/>
              <a:gd name="connsiteX26" fmla="*/ 568918 w 802189"/>
              <a:gd name="connsiteY26" fmla="*/ 637227 h 1594423"/>
              <a:gd name="connsiteX27" fmla="*/ 543010 w 802189"/>
              <a:gd name="connsiteY27" fmla="*/ 818392 h 1594423"/>
              <a:gd name="connsiteX28" fmla="*/ 352796 w 802189"/>
              <a:gd name="connsiteY28" fmla="*/ 849920 h 1594423"/>
              <a:gd name="connsiteX29" fmla="*/ 412708 w 802189"/>
              <a:gd name="connsiteY29" fmla="*/ 638370 h 1594423"/>
              <a:gd name="connsiteX30" fmla="*/ 422233 w 802189"/>
              <a:gd name="connsiteY30" fmla="*/ 457966 h 1594423"/>
              <a:gd name="connsiteX31" fmla="*/ 592731 w 802189"/>
              <a:gd name="connsiteY31" fmla="*/ 421771 h 1594423"/>
              <a:gd name="connsiteX32" fmla="*/ 393468 w 802189"/>
              <a:gd name="connsiteY32" fmla="*/ 464729 h 1594423"/>
              <a:gd name="connsiteX33" fmla="*/ 412708 w 802189"/>
              <a:gd name="connsiteY33" fmla="*/ 638370 h 1594423"/>
              <a:gd name="connsiteX34" fmla="*/ 518341 w 802189"/>
              <a:gd name="connsiteY34" fmla="*/ 1312264 h 1594423"/>
              <a:gd name="connsiteX35" fmla="*/ 612067 w 802189"/>
              <a:gd name="connsiteY35" fmla="*/ 1431421 h 1594423"/>
              <a:gd name="connsiteX36" fmla="*/ 590731 w 802189"/>
              <a:gd name="connsiteY36" fmla="*/ 1508002 h 1594423"/>
              <a:gd name="connsiteX37" fmla="*/ 588635 w 802189"/>
              <a:gd name="connsiteY37" fmla="*/ 1535720 h 1594423"/>
              <a:gd name="connsiteX38" fmla="*/ 611590 w 802189"/>
              <a:gd name="connsiteY38" fmla="*/ 1333600 h 1594423"/>
              <a:gd name="connsiteX39" fmla="*/ 518341 w 802189"/>
              <a:gd name="connsiteY39" fmla="*/ 1312264 h 1594423"/>
              <a:gd name="connsiteX40" fmla="*/ 161248 w 802189"/>
              <a:gd name="connsiteY40" fmla="*/ 700187 h 1594423"/>
              <a:gd name="connsiteX41" fmla="*/ 189633 w 802189"/>
              <a:gd name="connsiteY41" fmla="*/ 959648 h 1594423"/>
              <a:gd name="connsiteX42" fmla="*/ 238115 w 802189"/>
              <a:gd name="connsiteY42" fmla="*/ 756385 h 1594423"/>
              <a:gd name="connsiteX43" fmla="*/ 161248 w 802189"/>
              <a:gd name="connsiteY43" fmla="*/ 700187 h 1594423"/>
              <a:gd name="connsiteX44" fmla="*/ 469096 w 802189"/>
              <a:gd name="connsiteY44" fmla="*/ 172312 h 1594423"/>
              <a:gd name="connsiteX45" fmla="*/ 623687 w 802189"/>
              <a:gd name="connsiteY45" fmla="*/ 342142 h 1594423"/>
              <a:gd name="connsiteX46" fmla="*/ 600160 w 802189"/>
              <a:gd name="connsiteY46" fmla="*/ 197362 h 1594423"/>
              <a:gd name="connsiteX47" fmla="*/ 469096 w 802189"/>
              <a:gd name="connsiteY47" fmla="*/ 172312 h 159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02189" h="1594423">
                <a:moveTo>
                  <a:pt x="333270" y="244702"/>
                </a:moveTo>
                <a:cubicBezTo>
                  <a:pt x="335365" y="210031"/>
                  <a:pt x="335842" y="184027"/>
                  <a:pt x="338604" y="158119"/>
                </a:cubicBezTo>
                <a:cubicBezTo>
                  <a:pt x="346986" y="78586"/>
                  <a:pt x="396325" y="32389"/>
                  <a:pt x="468906" y="12577"/>
                </a:cubicBezTo>
                <a:cubicBezTo>
                  <a:pt x="570919" y="-15236"/>
                  <a:pt x="666835" y="3243"/>
                  <a:pt x="752370" y="66394"/>
                </a:cubicBezTo>
                <a:cubicBezTo>
                  <a:pt x="785326" y="90778"/>
                  <a:pt x="802471" y="121353"/>
                  <a:pt x="802186" y="166882"/>
                </a:cubicBezTo>
                <a:cubicBezTo>
                  <a:pt x="800281" y="587411"/>
                  <a:pt x="800281" y="1007845"/>
                  <a:pt x="802186" y="1428373"/>
                </a:cubicBezTo>
                <a:cubicBezTo>
                  <a:pt x="802376" y="1476094"/>
                  <a:pt x="785041" y="1508288"/>
                  <a:pt x="747131" y="1530100"/>
                </a:cubicBezTo>
                <a:cubicBezTo>
                  <a:pt x="616734" y="1605253"/>
                  <a:pt x="480431" y="1614968"/>
                  <a:pt x="341652" y="1557056"/>
                </a:cubicBezTo>
                <a:cubicBezTo>
                  <a:pt x="272977" y="1528386"/>
                  <a:pt x="250593" y="1485428"/>
                  <a:pt x="264214" y="1413991"/>
                </a:cubicBezTo>
                <a:cubicBezTo>
                  <a:pt x="269833" y="1384368"/>
                  <a:pt x="251641" y="1396084"/>
                  <a:pt x="240973" y="1394083"/>
                </a:cubicBezTo>
                <a:cubicBezTo>
                  <a:pt x="126101" y="1372557"/>
                  <a:pt x="34756" y="1183295"/>
                  <a:pt x="89525" y="1080425"/>
                </a:cubicBezTo>
                <a:cubicBezTo>
                  <a:pt x="98574" y="1063375"/>
                  <a:pt x="111337" y="1049755"/>
                  <a:pt x="129149" y="1040325"/>
                </a:cubicBezTo>
                <a:cubicBezTo>
                  <a:pt x="-49254" y="892306"/>
                  <a:pt x="-40967" y="640370"/>
                  <a:pt x="142484" y="548930"/>
                </a:cubicBezTo>
                <a:cubicBezTo>
                  <a:pt x="49711" y="472635"/>
                  <a:pt x="43519" y="352810"/>
                  <a:pt x="127149" y="252417"/>
                </a:cubicBezTo>
                <a:cubicBezTo>
                  <a:pt x="155152" y="218794"/>
                  <a:pt x="190300" y="194314"/>
                  <a:pt x="230495" y="178598"/>
                </a:cubicBezTo>
                <a:cubicBezTo>
                  <a:pt x="252212" y="170121"/>
                  <a:pt x="277358" y="161358"/>
                  <a:pt x="299361" y="164501"/>
                </a:cubicBezTo>
                <a:cubicBezTo>
                  <a:pt x="332794" y="169264"/>
                  <a:pt x="308886" y="204125"/>
                  <a:pt x="320697" y="222127"/>
                </a:cubicBezTo>
                <a:cubicBezTo>
                  <a:pt x="323840" y="226985"/>
                  <a:pt x="326317" y="232224"/>
                  <a:pt x="333175" y="244702"/>
                </a:cubicBezTo>
                <a:close/>
                <a:moveTo>
                  <a:pt x="577205" y="1067757"/>
                </a:moveTo>
                <a:cubicBezTo>
                  <a:pt x="548916" y="1147767"/>
                  <a:pt x="501196" y="1196725"/>
                  <a:pt x="411280" y="1184343"/>
                </a:cubicBezTo>
                <a:cubicBezTo>
                  <a:pt x="351367" y="1176056"/>
                  <a:pt x="299075" y="1156720"/>
                  <a:pt x="292884" y="1075758"/>
                </a:cubicBezTo>
                <a:cubicBezTo>
                  <a:pt x="278882" y="1121383"/>
                  <a:pt x="282311" y="1139575"/>
                  <a:pt x="311934" y="1162531"/>
                </a:cubicBezTo>
                <a:cubicBezTo>
                  <a:pt x="366893" y="1205012"/>
                  <a:pt x="429663" y="1217871"/>
                  <a:pt x="494623" y="1192439"/>
                </a:cubicBezTo>
                <a:cubicBezTo>
                  <a:pt x="548154" y="1171484"/>
                  <a:pt x="575872" y="1127288"/>
                  <a:pt x="577205" y="1067757"/>
                </a:cubicBezTo>
                <a:close/>
                <a:moveTo>
                  <a:pt x="352796" y="849825"/>
                </a:moveTo>
                <a:cubicBezTo>
                  <a:pt x="428901" y="894307"/>
                  <a:pt x="537962" y="858493"/>
                  <a:pt x="570633" y="816011"/>
                </a:cubicBezTo>
                <a:cubicBezTo>
                  <a:pt x="608733" y="766291"/>
                  <a:pt x="611781" y="690281"/>
                  <a:pt x="568918" y="637227"/>
                </a:cubicBezTo>
                <a:cubicBezTo>
                  <a:pt x="581587" y="705045"/>
                  <a:pt x="600351" y="768672"/>
                  <a:pt x="543010" y="818392"/>
                </a:cubicBezTo>
                <a:cubicBezTo>
                  <a:pt x="489099" y="865065"/>
                  <a:pt x="422710" y="849825"/>
                  <a:pt x="352796" y="849920"/>
                </a:cubicBezTo>
                <a:close/>
                <a:moveTo>
                  <a:pt x="412708" y="638370"/>
                </a:moveTo>
                <a:cubicBezTo>
                  <a:pt x="388610" y="568933"/>
                  <a:pt x="370227" y="509116"/>
                  <a:pt x="422233" y="457966"/>
                </a:cubicBezTo>
                <a:cubicBezTo>
                  <a:pt x="470335" y="410722"/>
                  <a:pt x="533390" y="423200"/>
                  <a:pt x="592731" y="421771"/>
                </a:cubicBezTo>
                <a:cubicBezTo>
                  <a:pt x="519007" y="386910"/>
                  <a:pt x="434425" y="406912"/>
                  <a:pt x="393468" y="464729"/>
                </a:cubicBezTo>
                <a:cubicBezTo>
                  <a:pt x="359368" y="512926"/>
                  <a:pt x="363655" y="584268"/>
                  <a:pt x="412708" y="638370"/>
                </a:cubicBezTo>
                <a:close/>
                <a:moveTo>
                  <a:pt x="518341" y="1312264"/>
                </a:moveTo>
                <a:cubicBezTo>
                  <a:pt x="599494" y="1323122"/>
                  <a:pt x="618734" y="1347125"/>
                  <a:pt x="612067" y="1431421"/>
                </a:cubicBezTo>
                <a:cubicBezTo>
                  <a:pt x="609971" y="1458472"/>
                  <a:pt x="603018" y="1483904"/>
                  <a:pt x="590731" y="1508002"/>
                </a:cubicBezTo>
                <a:cubicBezTo>
                  <a:pt x="586444" y="1516480"/>
                  <a:pt x="577015" y="1525147"/>
                  <a:pt x="588635" y="1535720"/>
                </a:cubicBezTo>
                <a:cubicBezTo>
                  <a:pt x="635879" y="1477903"/>
                  <a:pt x="646547" y="1380272"/>
                  <a:pt x="611590" y="1333600"/>
                </a:cubicBezTo>
                <a:cubicBezTo>
                  <a:pt x="586063" y="1299595"/>
                  <a:pt x="553678" y="1297024"/>
                  <a:pt x="518341" y="1312264"/>
                </a:cubicBezTo>
                <a:close/>
                <a:moveTo>
                  <a:pt x="161248" y="700187"/>
                </a:moveTo>
                <a:cubicBezTo>
                  <a:pt x="274215" y="777721"/>
                  <a:pt x="222589" y="867827"/>
                  <a:pt x="189633" y="959648"/>
                </a:cubicBezTo>
                <a:cubicBezTo>
                  <a:pt x="240592" y="915643"/>
                  <a:pt x="261642" y="823822"/>
                  <a:pt x="238115" y="756385"/>
                </a:cubicBezTo>
                <a:cubicBezTo>
                  <a:pt x="227066" y="724666"/>
                  <a:pt x="210397" y="695901"/>
                  <a:pt x="161248" y="700187"/>
                </a:cubicBezTo>
                <a:close/>
                <a:moveTo>
                  <a:pt x="469096" y="172312"/>
                </a:moveTo>
                <a:cubicBezTo>
                  <a:pt x="598922" y="187837"/>
                  <a:pt x="614067" y="202411"/>
                  <a:pt x="623687" y="342142"/>
                </a:cubicBezTo>
                <a:cubicBezTo>
                  <a:pt x="647785" y="294803"/>
                  <a:pt x="638260" y="236510"/>
                  <a:pt x="600160" y="197362"/>
                </a:cubicBezTo>
                <a:cubicBezTo>
                  <a:pt x="565299" y="161548"/>
                  <a:pt x="512816" y="151452"/>
                  <a:pt x="469096" y="172312"/>
                </a:cubicBezTo>
                <a:close/>
              </a:path>
            </a:pathLst>
          </a:custGeom>
          <a:solidFill>
            <a:srgbClr val="0070C0"/>
          </a:solidFill>
          <a:ln w="9525" cap="flat">
            <a:noFill/>
            <a:prstDash val="solid"/>
            <a:miter/>
          </a:ln>
        </p:spPr>
        <p:txBody>
          <a:bodyPr rtlCol="0" anchor="ctr"/>
          <a:lstStyle/>
          <a:p>
            <a:endParaRPr lang="LID4096"/>
          </a:p>
        </p:txBody>
      </p:sp>
      <p:sp>
        <p:nvSpPr>
          <p:cNvPr id="6" name="Forma libre: forma 5">
            <a:extLst>
              <a:ext uri="{FF2B5EF4-FFF2-40B4-BE49-F238E27FC236}">
                <a16:creationId xmlns:a16="http://schemas.microsoft.com/office/drawing/2014/main" id="{3FBA6B68-86C1-4CB2-B494-71DD2BB1A550}"/>
              </a:ext>
            </a:extLst>
          </p:cNvPr>
          <p:cNvSpPr/>
          <p:nvPr/>
        </p:nvSpPr>
        <p:spPr>
          <a:xfrm>
            <a:off x="2070863" y="2619452"/>
            <a:ext cx="908589" cy="1525182"/>
          </a:xfrm>
          <a:custGeom>
            <a:avLst/>
            <a:gdLst>
              <a:gd name="connsiteX0" fmla="*/ 190 w 908589"/>
              <a:gd name="connsiteY0" fmla="*/ 1448697 h 1525182"/>
              <a:gd name="connsiteX1" fmla="*/ 667 w 908589"/>
              <a:gd name="connsiteY1" fmla="*/ 1419646 h 1525182"/>
              <a:gd name="connsiteX2" fmla="*/ 95 w 908589"/>
              <a:gd name="connsiteY2" fmla="*/ 1105988 h 1525182"/>
              <a:gd name="connsiteX3" fmla="*/ 4096 w 908589"/>
              <a:gd name="connsiteY3" fmla="*/ 1090081 h 1525182"/>
              <a:gd name="connsiteX4" fmla="*/ 23146 w 908589"/>
              <a:gd name="connsiteY4" fmla="*/ 1093605 h 1525182"/>
              <a:gd name="connsiteX5" fmla="*/ 470154 w 908589"/>
              <a:gd name="connsiteY5" fmla="*/ 903677 h 1525182"/>
              <a:gd name="connsiteX6" fmla="*/ 297752 w 908589"/>
              <a:gd name="connsiteY6" fmla="*/ 441238 h 1525182"/>
              <a:gd name="connsiteX7" fmla="*/ 34576 w 908589"/>
              <a:gd name="connsiteY7" fmla="*/ 423617 h 1525182"/>
              <a:gd name="connsiteX8" fmla="*/ 1905 w 908589"/>
              <a:gd name="connsiteY8" fmla="*/ 401709 h 1525182"/>
              <a:gd name="connsiteX9" fmla="*/ 2667 w 908589"/>
              <a:gd name="connsiteY9" fmla="*/ 68715 h 1525182"/>
              <a:gd name="connsiteX10" fmla="*/ 73628 w 908589"/>
              <a:gd name="connsiteY10" fmla="*/ 802 h 1525182"/>
              <a:gd name="connsiteX11" fmla="*/ 306705 w 908589"/>
              <a:gd name="connsiteY11" fmla="*/ 40 h 1525182"/>
              <a:gd name="connsiteX12" fmla="*/ 347567 w 908589"/>
              <a:gd name="connsiteY12" fmla="*/ 40712 h 1525182"/>
              <a:gd name="connsiteX13" fmla="*/ 346996 w 908589"/>
              <a:gd name="connsiteY13" fmla="*/ 261025 h 1525182"/>
              <a:gd name="connsiteX14" fmla="*/ 491585 w 908589"/>
              <a:gd name="connsiteY14" fmla="*/ 116531 h 1525182"/>
              <a:gd name="connsiteX15" fmla="*/ 573881 w 908589"/>
              <a:gd name="connsiteY15" fmla="*/ 114435 h 1525182"/>
              <a:gd name="connsiteX16" fmla="*/ 790289 w 908589"/>
              <a:gd name="connsiteY16" fmla="*/ 328272 h 1525182"/>
              <a:gd name="connsiteX17" fmla="*/ 791528 w 908589"/>
              <a:gd name="connsiteY17" fmla="*/ 392851 h 1525182"/>
              <a:gd name="connsiteX18" fmla="*/ 658082 w 908589"/>
              <a:gd name="connsiteY18" fmla="*/ 528392 h 1525182"/>
              <a:gd name="connsiteX19" fmla="*/ 646081 w 908589"/>
              <a:gd name="connsiteY19" fmla="*/ 555252 h 1525182"/>
              <a:gd name="connsiteX20" fmla="*/ 671703 w 908589"/>
              <a:gd name="connsiteY20" fmla="*/ 560015 h 1525182"/>
              <a:gd name="connsiteX21" fmla="*/ 899922 w 908589"/>
              <a:gd name="connsiteY21" fmla="*/ 562396 h 1525182"/>
              <a:gd name="connsiteX22" fmla="*/ 908590 w 908589"/>
              <a:gd name="connsiteY22" fmla="*/ 734608 h 1525182"/>
              <a:gd name="connsiteX23" fmla="*/ 906399 w 908589"/>
              <a:gd name="connsiteY23" fmla="*/ 821381 h 1525182"/>
              <a:gd name="connsiteX24" fmla="*/ 901636 w 908589"/>
              <a:gd name="connsiteY24" fmla="*/ 933776 h 1525182"/>
              <a:gd name="connsiteX25" fmla="*/ 870490 w 908589"/>
              <a:gd name="connsiteY25" fmla="*/ 964827 h 1525182"/>
              <a:gd name="connsiteX26" fmla="*/ 636175 w 908589"/>
              <a:gd name="connsiteY26" fmla="*/ 964827 h 1525182"/>
              <a:gd name="connsiteX27" fmla="*/ 745522 w 908589"/>
              <a:gd name="connsiteY27" fmla="*/ 1082080 h 1525182"/>
              <a:gd name="connsiteX28" fmla="*/ 742855 w 908589"/>
              <a:gd name="connsiteY28" fmla="*/ 1240576 h 1525182"/>
              <a:gd name="connsiteX29" fmla="*/ 567595 w 908589"/>
              <a:gd name="connsiteY29" fmla="*/ 1414026 h 1525182"/>
              <a:gd name="connsiteX30" fmla="*/ 496538 w 908589"/>
              <a:gd name="connsiteY30" fmla="*/ 1410216 h 1525182"/>
              <a:gd name="connsiteX31" fmla="*/ 347091 w 908589"/>
              <a:gd name="connsiteY31" fmla="*/ 1258483 h 1525182"/>
              <a:gd name="connsiteX32" fmla="*/ 347758 w 908589"/>
              <a:gd name="connsiteY32" fmla="*/ 1480416 h 1525182"/>
              <a:gd name="connsiteX33" fmla="*/ 308991 w 908589"/>
              <a:gd name="connsiteY33" fmla="*/ 1524707 h 1525182"/>
              <a:gd name="connsiteX34" fmla="*/ 89725 w 908589"/>
              <a:gd name="connsiteY34" fmla="*/ 1525183 h 1525182"/>
              <a:gd name="connsiteX35" fmla="*/ 70866 w 908589"/>
              <a:gd name="connsiteY35" fmla="*/ 1525183 h 1525182"/>
              <a:gd name="connsiteX36" fmla="*/ 3429 w 908589"/>
              <a:gd name="connsiteY36" fmla="*/ 1486226 h 1525182"/>
              <a:gd name="connsiteX37" fmla="*/ 476 w 908589"/>
              <a:gd name="connsiteY37" fmla="*/ 1457460 h 1525182"/>
              <a:gd name="connsiteX38" fmla="*/ 0 w 908589"/>
              <a:gd name="connsiteY38" fmla="*/ 1448221 h 152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08589" h="1525182">
                <a:moveTo>
                  <a:pt x="190" y="1448697"/>
                </a:moveTo>
                <a:lnTo>
                  <a:pt x="667" y="1419646"/>
                </a:lnTo>
                <a:cubicBezTo>
                  <a:pt x="4000" y="1315062"/>
                  <a:pt x="5048" y="1210572"/>
                  <a:pt x="95" y="1105988"/>
                </a:cubicBezTo>
                <a:cubicBezTo>
                  <a:pt x="1429" y="1100654"/>
                  <a:pt x="2762" y="1095320"/>
                  <a:pt x="4096" y="1090081"/>
                </a:cubicBezTo>
                <a:cubicBezTo>
                  <a:pt x="10477" y="1091224"/>
                  <a:pt x="16764" y="1092462"/>
                  <a:pt x="23146" y="1093605"/>
                </a:cubicBezTo>
                <a:cubicBezTo>
                  <a:pt x="190595" y="1162376"/>
                  <a:pt x="395097" y="1075413"/>
                  <a:pt x="470154" y="903677"/>
                </a:cubicBezTo>
                <a:cubicBezTo>
                  <a:pt x="546449" y="728988"/>
                  <a:pt x="469964" y="523629"/>
                  <a:pt x="297752" y="441238"/>
                </a:cubicBezTo>
                <a:cubicBezTo>
                  <a:pt x="212503" y="400471"/>
                  <a:pt x="123920" y="395518"/>
                  <a:pt x="34576" y="423617"/>
                </a:cubicBezTo>
                <a:cubicBezTo>
                  <a:pt x="8477" y="431808"/>
                  <a:pt x="1715" y="429808"/>
                  <a:pt x="1905" y="401709"/>
                </a:cubicBezTo>
                <a:cubicBezTo>
                  <a:pt x="2953" y="290743"/>
                  <a:pt x="1715" y="179682"/>
                  <a:pt x="2667" y="68715"/>
                </a:cubicBezTo>
                <a:cubicBezTo>
                  <a:pt x="3048" y="20328"/>
                  <a:pt x="23717" y="1278"/>
                  <a:pt x="73628" y="802"/>
                </a:cubicBezTo>
                <a:cubicBezTo>
                  <a:pt x="151352" y="135"/>
                  <a:pt x="229076" y="1850"/>
                  <a:pt x="306705" y="40"/>
                </a:cubicBezTo>
                <a:cubicBezTo>
                  <a:pt x="337852" y="-722"/>
                  <a:pt x="348425" y="9279"/>
                  <a:pt x="347567" y="40712"/>
                </a:cubicBezTo>
                <a:cubicBezTo>
                  <a:pt x="345567" y="109673"/>
                  <a:pt x="346996" y="178729"/>
                  <a:pt x="346996" y="261025"/>
                </a:cubicBezTo>
                <a:cubicBezTo>
                  <a:pt x="401765" y="206828"/>
                  <a:pt x="449199" y="163870"/>
                  <a:pt x="491585" y="116531"/>
                </a:cubicBezTo>
                <a:cubicBezTo>
                  <a:pt x="521398" y="83384"/>
                  <a:pt x="541115" y="79669"/>
                  <a:pt x="573881" y="114435"/>
                </a:cubicBezTo>
                <a:cubicBezTo>
                  <a:pt x="643414" y="188254"/>
                  <a:pt x="716661" y="258549"/>
                  <a:pt x="790289" y="328272"/>
                </a:cubicBezTo>
                <a:cubicBezTo>
                  <a:pt x="815531" y="352179"/>
                  <a:pt x="818483" y="367800"/>
                  <a:pt x="791528" y="392851"/>
                </a:cubicBezTo>
                <a:cubicBezTo>
                  <a:pt x="745141" y="435904"/>
                  <a:pt x="702088" y="482672"/>
                  <a:pt x="658082" y="528392"/>
                </a:cubicBezTo>
                <a:cubicBezTo>
                  <a:pt x="651034" y="535726"/>
                  <a:pt x="637223" y="543156"/>
                  <a:pt x="646081" y="555252"/>
                </a:cubicBezTo>
                <a:cubicBezTo>
                  <a:pt x="649891" y="560396"/>
                  <a:pt x="662845" y="559920"/>
                  <a:pt x="671703" y="560015"/>
                </a:cubicBezTo>
                <a:cubicBezTo>
                  <a:pt x="747808" y="561063"/>
                  <a:pt x="823912" y="561634"/>
                  <a:pt x="899922" y="562396"/>
                </a:cubicBezTo>
                <a:cubicBezTo>
                  <a:pt x="902780" y="619832"/>
                  <a:pt x="905732" y="677172"/>
                  <a:pt x="908590" y="734608"/>
                </a:cubicBezTo>
                <a:cubicBezTo>
                  <a:pt x="901256" y="763374"/>
                  <a:pt x="899541" y="792234"/>
                  <a:pt x="906399" y="821381"/>
                </a:cubicBezTo>
                <a:cubicBezTo>
                  <a:pt x="904685" y="858909"/>
                  <a:pt x="901446" y="896343"/>
                  <a:pt x="901636" y="933776"/>
                </a:cubicBezTo>
                <a:cubicBezTo>
                  <a:pt x="901827" y="957207"/>
                  <a:pt x="889635" y="963303"/>
                  <a:pt x="870490" y="964827"/>
                </a:cubicBezTo>
                <a:lnTo>
                  <a:pt x="636175" y="964827"/>
                </a:lnTo>
                <a:cubicBezTo>
                  <a:pt x="669798" y="1013119"/>
                  <a:pt x="709994" y="1045695"/>
                  <a:pt x="745522" y="1082080"/>
                </a:cubicBezTo>
                <a:cubicBezTo>
                  <a:pt x="823912" y="1162471"/>
                  <a:pt x="824008" y="1161995"/>
                  <a:pt x="742855" y="1240576"/>
                </a:cubicBezTo>
                <a:cubicBezTo>
                  <a:pt x="683800" y="1297821"/>
                  <a:pt x="623602" y="1354019"/>
                  <a:pt x="567595" y="1414026"/>
                </a:cubicBezTo>
                <a:cubicBezTo>
                  <a:pt x="538258" y="1445554"/>
                  <a:pt x="519303" y="1438696"/>
                  <a:pt x="496538" y="1410216"/>
                </a:cubicBezTo>
                <a:cubicBezTo>
                  <a:pt x="455009" y="1358400"/>
                  <a:pt x="404336" y="1315633"/>
                  <a:pt x="347091" y="1258483"/>
                </a:cubicBezTo>
                <a:cubicBezTo>
                  <a:pt x="347091" y="1340779"/>
                  <a:pt x="345758" y="1410693"/>
                  <a:pt x="347758" y="1480416"/>
                </a:cubicBezTo>
                <a:cubicBezTo>
                  <a:pt x="348615" y="1510134"/>
                  <a:pt x="339757" y="1525469"/>
                  <a:pt x="308991" y="1524707"/>
                </a:cubicBezTo>
                <a:cubicBezTo>
                  <a:pt x="235934" y="1519849"/>
                  <a:pt x="162877" y="1521564"/>
                  <a:pt x="89725" y="1525183"/>
                </a:cubicBezTo>
                <a:cubicBezTo>
                  <a:pt x="83439" y="1525183"/>
                  <a:pt x="77152" y="1525183"/>
                  <a:pt x="70866" y="1525183"/>
                </a:cubicBezTo>
                <a:cubicBezTo>
                  <a:pt x="42958" y="1521659"/>
                  <a:pt x="22479" y="1505181"/>
                  <a:pt x="3429" y="1486226"/>
                </a:cubicBezTo>
                <a:cubicBezTo>
                  <a:pt x="2477" y="1476606"/>
                  <a:pt x="1429" y="1467081"/>
                  <a:pt x="476" y="1457460"/>
                </a:cubicBezTo>
                <a:cubicBezTo>
                  <a:pt x="286" y="1454412"/>
                  <a:pt x="190" y="1451364"/>
                  <a:pt x="0" y="1448221"/>
                </a:cubicBezTo>
                <a:close/>
              </a:path>
            </a:pathLst>
          </a:custGeom>
          <a:solidFill>
            <a:srgbClr val="0070C0"/>
          </a:solidFill>
          <a:ln w="9525" cap="flat">
            <a:noFill/>
            <a:prstDash val="solid"/>
            <a:miter/>
          </a:ln>
        </p:spPr>
        <p:txBody>
          <a:bodyPr rtlCol="0" anchor="ctr"/>
          <a:lstStyle/>
          <a:p>
            <a:endParaRPr lang="LID4096"/>
          </a:p>
        </p:txBody>
      </p:sp>
      <p:sp>
        <p:nvSpPr>
          <p:cNvPr id="52" name="Forma libre: forma 51">
            <a:extLst>
              <a:ext uri="{FF2B5EF4-FFF2-40B4-BE49-F238E27FC236}">
                <a16:creationId xmlns:a16="http://schemas.microsoft.com/office/drawing/2014/main" id="{CC7CEFF0-6EFC-44C4-961D-BFB7C455F77C}"/>
              </a:ext>
            </a:extLst>
          </p:cNvPr>
          <p:cNvSpPr/>
          <p:nvPr/>
        </p:nvSpPr>
        <p:spPr>
          <a:xfrm>
            <a:off x="3850966" y="2588245"/>
            <a:ext cx="802189" cy="1594423"/>
          </a:xfrm>
          <a:custGeom>
            <a:avLst/>
            <a:gdLst>
              <a:gd name="connsiteX0" fmla="*/ 333270 w 802189"/>
              <a:gd name="connsiteY0" fmla="*/ 244702 h 1594423"/>
              <a:gd name="connsiteX1" fmla="*/ 338604 w 802189"/>
              <a:gd name="connsiteY1" fmla="*/ 158119 h 1594423"/>
              <a:gd name="connsiteX2" fmla="*/ 468906 w 802189"/>
              <a:gd name="connsiteY2" fmla="*/ 12577 h 1594423"/>
              <a:gd name="connsiteX3" fmla="*/ 752370 w 802189"/>
              <a:gd name="connsiteY3" fmla="*/ 66394 h 1594423"/>
              <a:gd name="connsiteX4" fmla="*/ 802186 w 802189"/>
              <a:gd name="connsiteY4" fmla="*/ 166882 h 1594423"/>
              <a:gd name="connsiteX5" fmla="*/ 802186 w 802189"/>
              <a:gd name="connsiteY5" fmla="*/ 1428373 h 1594423"/>
              <a:gd name="connsiteX6" fmla="*/ 747131 w 802189"/>
              <a:gd name="connsiteY6" fmla="*/ 1530100 h 1594423"/>
              <a:gd name="connsiteX7" fmla="*/ 341652 w 802189"/>
              <a:gd name="connsiteY7" fmla="*/ 1557056 h 1594423"/>
              <a:gd name="connsiteX8" fmla="*/ 264214 w 802189"/>
              <a:gd name="connsiteY8" fmla="*/ 1413991 h 1594423"/>
              <a:gd name="connsiteX9" fmla="*/ 240973 w 802189"/>
              <a:gd name="connsiteY9" fmla="*/ 1394083 h 1594423"/>
              <a:gd name="connsiteX10" fmla="*/ 89525 w 802189"/>
              <a:gd name="connsiteY10" fmla="*/ 1080425 h 1594423"/>
              <a:gd name="connsiteX11" fmla="*/ 129149 w 802189"/>
              <a:gd name="connsiteY11" fmla="*/ 1040325 h 1594423"/>
              <a:gd name="connsiteX12" fmla="*/ 142484 w 802189"/>
              <a:gd name="connsiteY12" fmla="*/ 548930 h 1594423"/>
              <a:gd name="connsiteX13" fmla="*/ 127149 w 802189"/>
              <a:gd name="connsiteY13" fmla="*/ 252417 h 1594423"/>
              <a:gd name="connsiteX14" fmla="*/ 230495 w 802189"/>
              <a:gd name="connsiteY14" fmla="*/ 178598 h 1594423"/>
              <a:gd name="connsiteX15" fmla="*/ 299361 w 802189"/>
              <a:gd name="connsiteY15" fmla="*/ 164501 h 1594423"/>
              <a:gd name="connsiteX16" fmla="*/ 320697 w 802189"/>
              <a:gd name="connsiteY16" fmla="*/ 222127 h 1594423"/>
              <a:gd name="connsiteX17" fmla="*/ 333175 w 802189"/>
              <a:gd name="connsiteY17" fmla="*/ 244702 h 1594423"/>
              <a:gd name="connsiteX18" fmla="*/ 577205 w 802189"/>
              <a:gd name="connsiteY18" fmla="*/ 1067757 h 1594423"/>
              <a:gd name="connsiteX19" fmla="*/ 411280 w 802189"/>
              <a:gd name="connsiteY19" fmla="*/ 1184343 h 1594423"/>
              <a:gd name="connsiteX20" fmla="*/ 292884 w 802189"/>
              <a:gd name="connsiteY20" fmla="*/ 1075758 h 1594423"/>
              <a:gd name="connsiteX21" fmla="*/ 311934 w 802189"/>
              <a:gd name="connsiteY21" fmla="*/ 1162531 h 1594423"/>
              <a:gd name="connsiteX22" fmla="*/ 494623 w 802189"/>
              <a:gd name="connsiteY22" fmla="*/ 1192439 h 1594423"/>
              <a:gd name="connsiteX23" fmla="*/ 577205 w 802189"/>
              <a:gd name="connsiteY23" fmla="*/ 1067757 h 1594423"/>
              <a:gd name="connsiteX24" fmla="*/ 352796 w 802189"/>
              <a:gd name="connsiteY24" fmla="*/ 849825 h 1594423"/>
              <a:gd name="connsiteX25" fmla="*/ 570633 w 802189"/>
              <a:gd name="connsiteY25" fmla="*/ 816011 h 1594423"/>
              <a:gd name="connsiteX26" fmla="*/ 568918 w 802189"/>
              <a:gd name="connsiteY26" fmla="*/ 637227 h 1594423"/>
              <a:gd name="connsiteX27" fmla="*/ 543010 w 802189"/>
              <a:gd name="connsiteY27" fmla="*/ 818392 h 1594423"/>
              <a:gd name="connsiteX28" fmla="*/ 352796 w 802189"/>
              <a:gd name="connsiteY28" fmla="*/ 849920 h 1594423"/>
              <a:gd name="connsiteX29" fmla="*/ 412708 w 802189"/>
              <a:gd name="connsiteY29" fmla="*/ 638370 h 1594423"/>
              <a:gd name="connsiteX30" fmla="*/ 422233 w 802189"/>
              <a:gd name="connsiteY30" fmla="*/ 457966 h 1594423"/>
              <a:gd name="connsiteX31" fmla="*/ 592731 w 802189"/>
              <a:gd name="connsiteY31" fmla="*/ 421771 h 1594423"/>
              <a:gd name="connsiteX32" fmla="*/ 393468 w 802189"/>
              <a:gd name="connsiteY32" fmla="*/ 464729 h 1594423"/>
              <a:gd name="connsiteX33" fmla="*/ 412708 w 802189"/>
              <a:gd name="connsiteY33" fmla="*/ 638370 h 1594423"/>
              <a:gd name="connsiteX34" fmla="*/ 518341 w 802189"/>
              <a:gd name="connsiteY34" fmla="*/ 1312264 h 1594423"/>
              <a:gd name="connsiteX35" fmla="*/ 612067 w 802189"/>
              <a:gd name="connsiteY35" fmla="*/ 1431421 h 1594423"/>
              <a:gd name="connsiteX36" fmla="*/ 590731 w 802189"/>
              <a:gd name="connsiteY36" fmla="*/ 1508002 h 1594423"/>
              <a:gd name="connsiteX37" fmla="*/ 588635 w 802189"/>
              <a:gd name="connsiteY37" fmla="*/ 1535720 h 1594423"/>
              <a:gd name="connsiteX38" fmla="*/ 611590 w 802189"/>
              <a:gd name="connsiteY38" fmla="*/ 1333600 h 1594423"/>
              <a:gd name="connsiteX39" fmla="*/ 518341 w 802189"/>
              <a:gd name="connsiteY39" fmla="*/ 1312264 h 1594423"/>
              <a:gd name="connsiteX40" fmla="*/ 161248 w 802189"/>
              <a:gd name="connsiteY40" fmla="*/ 700187 h 1594423"/>
              <a:gd name="connsiteX41" fmla="*/ 189633 w 802189"/>
              <a:gd name="connsiteY41" fmla="*/ 959648 h 1594423"/>
              <a:gd name="connsiteX42" fmla="*/ 238115 w 802189"/>
              <a:gd name="connsiteY42" fmla="*/ 756385 h 1594423"/>
              <a:gd name="connsiteX43" fmla="*/ 161248 w 802189"/>
              <a:gd name="connsiteY43" fmla="*/ 700187 h 1594423"/>
              <a:gd name="connsiteX44" fmla="*/ 469096 w 802189"/>
              <a:gd name="connsiteY44" fmla="*/ 172312 h 1594423"/>
              <a:gd name="connsiteX45" fmla="*/ 623687 w 802189"/>
              <a:gd name="connsiteY45" fmla="*/ 342142 h 1594423"/>
              <a:gd name="connsiteX46" fmla="*/ 600160 w 802189"/>
              <a:gd name="connsiteY46" fmla="*/ 197362 h 1594423"/>
              <a:gd name="connsiteX47" fmla="*/ 469096 w 802189"/>
              <a:gd name="connsiteY47" fmla="*/ 172312 h 159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02189" h="1594423">
                <a:moveTo>
                  <a:pt x="333270" y="244702"/>
                </a:moveTo>
                <a:cubicBezTo>
                  <a:pt x="335365" y="210031"/>
                  <a:pt x="335842" y="184027"/>
                  <a:pt x="338604" y="158119"/>
                </a:cubicBezTo>
                <a:cubicBezTo>
                  <a:pt x="346986" y="78586"/>
                  <a:pt x="396325" y="32389"/>
                  <a:pt x="468906" y="12577"/>
                </a:cubicBezTo>
                <a:cubicBezTo>
                  <a:pt x="570919" y="-15236"/>
                  <a:pt x="666835" y="3243"/>
                  <a:pt x="752370" y="66394"/>
                </a:cubicBezTo>
                <a:cubicBezTo>
                  <a:pt x="785326" y="90778"/>
                  <a:pt x="802471" y="121353"/>
                  <a:pt x="802186" y="166882"/>
                </a:cubicBezTo>
                <a:cubicBezTo>
                  <a:pt x="800281" y="587411"/>
                  <a:pt x="800281" y="1007845"/>
                  <a:pt x="802186" y="1428373"/>
                </a:cubicBezTo>
                <a:cubicBezTo>
                  <a:pt x="802376" y="1476094"/>
                  <a:pt x="785041" y="1508288"/>
                  <a:pt x="747131" y="1530100"/>
                </a:cubicBezTo>
                <a:cubicBezTo>
                  <a:pt x="616734" y="1605253"/>
                  <a:pt x="480431" y="1614968"/>
                  <a:pt x="341652" y="1557056"/>
                </a:cubicBezTo>
                <a:cubicBezTo>
                  <a:pt x="272977" y="1528386"/>
                  <a:pt x="250593" y="1485428"/>
                  <a:pt x="264214" y="1413991"/>
                </a:cubicBezTo>
                <a:cubicBezTo>
                  <a:pt x="269833" y="1384368"/>
                  <a:pt x="251641" y="1396084"/>
                  <a:pt x="240973" y="1394083"/>
                </a:cubicBezTo>
                <a:cubicBezTo>
                  <a:pt x="126101" y="1372557"/>
                  <a:pt x="34756" y="1183295"/>
                  <a:pt x="89525" y="1080425"/>
                </a:cubicBezTo>
                <a:cubicBezTo>
                  <a:pt x="98574" y="1063375"/>
                  <a:pt x="111337" y="1049755"/>
                  <a:pt x="129149" y="1040325"/>
                </a:cubicBezTo>
                <a:cubicBezTo>
                  <a:pt x="-49254" y="892306"/>
                  <a:pt x="-40967" y="640370"/>
                  <a:pt x="142484" y="548930"/>
                </a:cubicBezTo>
                <a:cubicBezTo>
                  <a:pt x="49711" y="472635"/>
                  <a:pt x="43519" y="352810"/>
                  <a:pt x="127149" y="252417"/>
                </a:cubicBezTo>
                <a:cubicBezTo>
                  <a:pt x="155152" y="218794"/>
                  <a:pt x="190300" y="194314"/>
                  <a:pt x="230495" y="178598"/>
                </a:cubicBezTo>
                <a:cubicBezTo>
                  <a:pt x="252212" y="170121"/>
                  <a:pt x="277358" y="161358"/>
                  <a:pt x="299361" y="164501"/>
                </a:cubicBezTo>
                <a:cubicBezTo>
                  <a:pt x="332794" y="169264"/>
                  <a:pt x="308886" y="204125"/>
                  <a:pt x="320697" y="222127"/>
                </a:cubicBezTo>
                <a:cubicBezTo>
                  <a:pt x="323840" y="226985"/>
                  <a:pt x="326317" y="232224"/>
                  <a:pt x="333175" y="244702"/>
                </a:cubicBezTo>
                <a:close/>
                <a:moveTo>
                  <a:pt x="577205" y="1067757"/>
                </a:moveTo>
                <a:cubicBezTo>
                  <a:pt x="548916" y="1147767"/>
                  <a:pt x="501196" y="1196725"/>
                  <a:pt x="411280" y="1184343"/>
                </a:cubicBezTo>
                <a:cubicBezTo>
                  <a:pt x="351367" y="1176056"/>
                  <a:pt x="299075" y="1156720"/>
                  <a:pt x="292884" y="1075758"/>
                </a:cubicBezTo>
                <a:cubicBezTo>
                  <a:pt x="278882" y="1121383"/>
                  <a:pt x="282311" y="1139575"/>
                  <a:pt x="311934" y="1162531"/>
                </a:cubicBezTo>
                <a:cubicBezTo>
                  <a:pt x="366893" y="1205012"/>
                  <a:pt x="429663" y="1217871"/>
                  <a:pt x="494623" y="1192439"/>
                </a:cubicBezTo>
                <a:cubicBezTo>
                  <a:pt x="548154" y="1171484"/>
                  <a:pt x="575872" y="1127288"/>
                  <a:pt x="577205" y="1067757"/>
                </a:cubicBezTo>
                <a:close/>
                <a:moveTo>
                  <a:pt x="352796" y="849825"/>
                </a:moveTo>
                <a:cubicBezTo>
                  <a:pt x="428901" y="894307"/>
                  <a:pt x="537962" y="858493"/>
                  <a:pt x="570633" y="816011"/>
                </a:cubicBezTo>
                <a:cubicBezTo>
                  <a:pt x="608733" y="766291"/>
                  <a:pt x="611781" y="690281"/>
                  <a:pt x="568918" y="637227"/>
                </a:cubicBezTo>
                <a:cubicBezTo>
                  <a:pt x="581587" y="705045"/>
                  <a:pt x="600351" y="768672"/>
                  <a:pt x="543010" y="818392"/>
                </a:cubicBezTo>
                <a:cubicBezTo>
                  <a:pt x="489099" y="865065"/>
                  <a:pt x="422710" y="849825"/>
                  <a:pt x="352796" y="849920"/>
                </a:cubicBezTo>
                <a:close/>
                <a:moveTo>
                  <a:pt x="412708" y="638370"/>
                </a:moveTo>
                <a:cubicBezTo>
                  <a:pt x="388610" y="568933"/>
                  <a:pt x="370227" y="509116"/>
                  <a:pt x="422233" y="457966"/>
                </a:cubicBezTo>
                <a:cubicBezTo>
                  <a:pt x="470335" y="410722"/>
                  <a:pt x="533390" y="423200"/>
                  <a:pt x="592731" y="421771"/>
                </a:cubicBezTo>
                <a:cubicBezTo>
                  <a:pt x="519007" y="386910"/>
                  <a:pt x="434425" y="406912"/>
                  <a:pt x="393468" y="464729"/>
                </a:cubicBezTo>
                <a:cubicBezTo>
                  <a:pt x="359368" y="512926"/>
                  <a:pt x="363655" y="584268"/>
                  <a:pt x="412708" y="638370"/>
                </a:cubicBezTo>
                <a:close/>
                <a:moveTo>
                  <a:pt x="518341" y="1312264"/>
                </a:moveTo>
                <a:cubicBezTo>
                  <a:pt x="599494" y="1323122"/>
                  <a:pt x="618734" y="1347125"/>
                  <a:pt x="612067" y="1431421"/>
                </a:cubicBezTo>
                <a:cubicBezTo>
                  <a:pt x="609971" y="1458472"/>
                  <a:pt x="603018" y="1483904"/>
                  <a:pt x="590731" y="1508002"/>
                </a:cubicBezTo>
                <a:cubicBezTo>
                  <a:pt x="586444" y="1516480"/>
                  <a:pt x="577015" y="1525147"/>
                  <a:pt x="588635" y="1535720"/>
                </a:cubicBezTo>
                <a:cubicBezTo>
                  <a:pt x="635879" y="1477903"/>
                  <a:pt x="646547" y="1380272"/>
                  <a:pt x="611590" y="1333600"/>
                </a:cubicBezTo>
                <a:cubicBezTo>
                  <a:pt x="586063" y="1299595"/>
                  <a:pt x="553678" y="1297024"/>
                  <a:pt x="518341" y="1312264"/>
                </a:cubicBezTo>
                <a:close/>
                <a:moveTo>
                  <a:pt x="161248" y="700187"/>
                </a:moveTo>
                <a:cubicBezTo>
                  <a:pt x="274215" y="777721"/>
                  <a:pt x="222589" y="867827"/>
                  <a:pt x="189633" y="959648"/>
                </a:cubicBezTo>
                <a:cubicBezTo>
                  <a:pt x="240592" y="915643"/>
                  <a:pt x="261642" y="823822"/>
                  <a:pt x="238115" y="756385"/>
                </a:cubicBezTo>
                <a:cubicBezTo>
                  <a:pt x="227066" y="724666"/>
                  <a:pt x="210397" y="695901"/>
                  <a:pt x="161248" y="700187"/>
                </a:cubicBezTo>
                <a:close/>
                <a:moveTo>
                  <a:pt x="469096" y="172312"/>
                </a:moveTo>
                <a:cubicBezTo>
                  <a:pt x="598922" y="187837"/>
                  <a:pt x="614067" y="202411"/>
                  <a:pt x="623687" y="342142"/>
                </a:cubicBezTo>
                <a:cubicBezTo>
                  <a:pt x="647785" y="294803"/>
                  <a:pt x="638260" y="236510"/>
                  <a:pt x="600160" y="197362"/>
                </a:cubicBezTo>
                <a:cubicBezTo>
                  <a:pt x="565299" y="161548"/>
                  <a:pt x="512816" y="151452"/>
                  <a:pt x="469096" y="172312"/>
                </a:cubicBezTo>
                <a:close/>
              </a:path>
            </a:pathLst>
          </a:custGeom>
          <a:solidFill>
            <a:srgbClr val="0070C0"/>
          </a:solidFill>
          <a:ln w="9525" cap="flat">
            <a:noFill/>
            <a:prstDash val="solid"/>
            <a:miter/>
          </a:ln>
        </p:spPr>
        <p:txBody>
          <a:bodyPr rtlCol="0" anchor="ctr"/>
          <a:lstStyle/>
          <a:p>
            <a:endParaRPr lang="LID4096"/>
          </a:p>
        </p:txBody>
      </p:sp>
      <p:sp>
        <p:nvSpPr>
          <p:cNvPr id="55" name="Forma libre: forma 54">
            <a:extLst>
              <a:ext uri="{FF2B5EF4-FFF2-40B4-BE49-F238E27FC236}">
                <a16:creationId xmlns:a16="http://schemas.microsoft.com/office/drawing/2014/main" id="{DB63C7E1-FDD7-418C-B93B-40AE0109F23A}"/>
              </a:ext>
            </a:extLst>
          </p:cNvPr>
          <p:cNvSpPr/>
          <p:nvPr/>
        </p:nvSpPr>
        <p:spPr>
          <a:xfrm>
            <a:off x="4667059" y="2619452"/>
            <a:ext cx="908589" cy="1525182"/>
          </a:xfrm>
          <a:custGeom>
            <a:avLst/>
            <a:gdLst>
              <a:gd name="connsiteX0" fmla="*/ 190 w 908589"/>
              <a:gd name="connsiteY0" fmla="*/ 1448697 h 1525182"/>
              <a:gd name="connsiteX1" fmla="*/ 667 w 908589"/>
              <a:gd name="connsiteY1" fmla="*/ 1419646 h 1525182"/>
              <a:gd name="connsiteX2" fmla="*/ 95 w 908589"/>
              <a:gd name="connsiteY2" fmla="*/ 1105988 h 1525182"/>
              <a:gd name="connsiteX3" fmla="*/ 4096 w 908589"/>
              <a:gd name="connsiteY3" fmla="*/ 1090081 h 1525182"/>
              <a:gd name="connsiteX4" fmla="*/ 23146 w 908589"/>
              <a:gd name="connsiteY4" fmla="*/ 1093605 h 1525182"/>
              <a:gd name="connsiteX5" fmla="*/ 470154 w 908589"/>
              <a:gd name="connsiteY5" fmla="*/ 903677 h 1525182"/>
              <a:gd name="connsiteX6" fmla="*/ 297752 w 908589"/>
              <a:gd name="connsiteY6" fmla="*/ 441238 h 1525182"/>
              <a:gd name="connsiteX7" fmla="*/ 34576 w 908589"/>
              <a:gd name="connsiteY7" fmla="*/ 423617 h 1525182"/>
              <a:gd name="connsiteX8" fmla="*/ 1905 w 908589"/>
              <a:gd name="connsiteY8" fmla="*/ 401709 h 1525182"/>
              <a:gd name="connsiteX9" fmla="*/ 2667 w 908589"/>
              <a:gd name="connsiteY9" fmla="*/ 68715 h 1525182"/>
              <a:gd name="connsiteX10" fmla="*/ 73628 w 908589"/>
              <a:gd name="connsiteY10" fmla="*/ 802 h 1525182"/>
              <a:gd name="connsiteX11" fmla="*/ 306705 w 908589"/>
              <a:gd name="connsiteY11" fmla="*/ 40 h 1525182"/>
              <a:gd name="connsiteX12" fmla="*/ 347567 w 908589"/>
              <a:gd name="connsiteY12" fmla="*/ 40712 h 1525182"/>
              <a:gd name="connsiteX13" fmla="*/ 346996 w 908589"/>
              <a:gd name="connsiteY13" fmla="*/ 261025 h 1525182"/>
              <a:gd name="connsiteX14" fmla="*/ 491585 w 908589"/>
              <a:gd name="connsiteY14" fmla="*/ 116531 h 1525182"/>
              <a:gd name="connsiteX15" fmla="*/ 573881 w 908589"/>
              <a:gd name="connsiteY15" fmla="*/ 114435 h 1525182"/>
              <a:gd name="connsiteX16" fmla="*/ 790289 w 908589"/>
              <a:gd name="connsiteY16" fmla="*/ 328272 h 1525182"/>
              <a:gd name="connsiteX17" fmla="*/ 791528 w 908589"/>
              <a:gd name="connsiteY17" fmla="*/ 392851 h 1525182"/>
              <a:gd name="connsiteX18" fmla="*/ 658082 w 908589"/>
              <a:gd name="connsiteY18" fmla="*/ 528392 h 1525182"/>
              <a:gd name="connsiteX19" fmla="*/ 646081 w 908589"/>
              <a:gd name="connsiteY19" fmla="*/ 555252 h 1525182"/>
              <a:gd name="connsiteX20" fmla="*/ 671703 w 908589"/>
              <a:gd name="connsiteY20" fmla="*/ 560015 h 1525182"/>
              <a:gd name="connsiteX21" fmla="*/ 899922 w 908589"/>
              <a:gd name="connsiteY21" fmla="*/ 562396 h 1525182"/>
              <a:gd name="connsiteX22" fmla="*/ 908590 w 908589"/>
              <a:gd name="connsiteY22" fmla="*/ 734608 h 1525182"/>
              <a:gd name="connsiteX23" fmla="*/ 906399 w 908589"/>
              <a:gd name="connsiteY23" fmla="*/ 821381 h 1525182"/>
              <a:gd name="connsiteX24" fmla="*/ 901636 w 908589"/>
              <a:gd name="connsiteY24" fmla="*/ 933776 h 1525182"/>
              <a:gd name="connsiteX25" fmla="*/ 870490 w 908589"/>
              <a:gd name="connsiteY25" fmla="*/ 964827 h 1525182"/>
              <a:gd name="connsiteX26" fmla="*/ 636175 w 908589"/>
              <a:gd name="connsiteY26" fmla="*/ 964827 h 1525182"/>
              <a:gd name="connsiteX27" fmla="*/ 745522 w 908589"/>
              <a:gd name="connsiteY27" fmla="*/ 1082080 h 1525182"/>
              <a:gd name="connsiteX28" fmla="*/ 742855 w 908589"/>
              <a:gd name="connsiteY28" fmla="*/ 1240576 h 1525182"/>
              <a:gd name="connsiteX29" fmla="*/ 567595 w 908589"/>
              <a:gd name="connsiteY29" fmla="*/ 1414026 h 1525182"/>
              <a:gd name="connsiteX30" fmla="*/ 496538 w 908589"/>
              <a:gd name="connsiteY30" fmla="*/ 1410216 h 1525182"/>
              <a:gd name="connsiteX31" fmla="*/ 347091 w 908589"/>
              <a:gd name="connsiteY31" fmla="*/ 1258483 h 1525182"/>
              <a:gd name="connsiteX32" fmla="*/ 347758 w 908589"/>
              <a:gd name="connsiteY32" fmla="*/ 1480416 h 1525182"/>
              <a:gd name="connsiteX33" fmla="*/ 308991 w 908589"/>
              <a:gd name="connsiteY33" fmla="*/ 1524707 h 1525182"/>
              <a:gd name="connsiteX34" fmla="*/ 89725 w 908589"/>
              <a:gd name="connsiteY34" fmla="*/ 1525183 h 1525182"/>
              <a:gd name="connsiteX35" fmla="*/ 70866 w 908589"/>
              <a:gd name="connsiteY35" fmla="*/ 1525183 h 1525182"/>
              <a:gd name="connsiteX36" fmla="*/ 3429 w 908589"/>
              <a:gd name="connsiteY36" fmla="*/ 1486226 h 1525182"/>
              <a:gd name="connsiteX37" fmla="*/ 476 w 908589"/>
              <a:gd name="connsiteY37" fmla="*/ 1457460 h 1525182"/>
              <a:gd name="connsiteX38" fmla="*/ 0 w 908589"/>
              <a:gd name="connsiteY38" fmla="*/ 1448221 h 152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08589" h="1525182">
                <a:moveTo>
                  <a:pt x="190" y="1448697"/>
                </a:moveTo>
                <a:lnTo>
                  <a:pt x="667" y="1419646"/>
                </a:lnTo>
                <a:cubicBezTo>
                  <a:pt x="4000" y="1315062"/>
                  <a:pt x="5048" y="1210572"/>
                  <a:pt x="95" y="1105988"/>
                </a:cubicBezTo>
                <a:cubicBezTo>
                  <a:pt x="1429" y="1100654"/>
                  <a:pt x="2762" y="1095320"/>
                  <a:pt x="4096" y="1090081"/>
                </a:cubicBezTo>
                <a:cubicBezTo>
                  <a:pt x="10477" y="1091224"/>
                  <a:pt x="16764" y="1092462"/>
                  <a:pt x="23146" y="1093605"/>
                </a:cubicBezTo>
                <a:cubicBezTo>
                  <a:pt x="190595" y="1162376"/>
                  <a:pt x="395097" y="1075413"/>
                  <a:pt x="470154" y="903677"/>
                </a:cubicBezTo>
                <a:cubicBezTo>
                  <a:pt x="546449" y="728988"/>
                  <a:pt x="469964" y="523629"/>
                  <a:pt x="297752" y="441238"/>
                </a:cubicBezTo>
                <a:cubicBezTo>
                  <a:pt x="212503" y="400471"/>
                  <a:pt x="123920" y="395518"/>
                  <a:pt x="34576" y="423617"/>
                </a:cubicBezTo>
                <a:cubicBezTo>
                  <a:pt x="8477" y="431808"/>
                  <a:pt x="1715" y="429808"/>
                  <a:pt x="1905" y="401709"/>
                </a:cubicBezTo>
                <a:cubicBezTo>
                  <a:pt x="2953" y="290743"/>
                  <a:pt x="1715" y="179682"/>
                  <a:pt x="2667" y="68715"/>
                </a:cubicBezTo>
                <a:cubicBezTo>
                  <a:pt x="3048" y="20328"/>
                  <a:pt x="23717" y="1278"/>
                  <a:pt x="73628" y="802"/>
                </a:cubicBezTo>
                <a:cubicBezTo>
                  <a:pt x="151352" y="135"/>
                  <a:pt x="229076" y="1850"/>
                  <a:pt x="306705" y="40"/>
                </a:cubicBezTo>
                <a:cubicBezTo>
                  <a:pt x="337852" y="-722"/>
                  <a:pt x="348425" y="9279"/>
                  <a:pt x="347567" y="40712"/>
                </a:cubicBezTo>
                <a:cubicBezTo>
                  <a:pt x="345567" y="109673"/>
                  <a:pt x="346996" y="178729"/>
                  <a:pt x="346996" y="261025"/>
                </a:cubicBezTo>
                <a:cubicBezTo>
                  <a:pt x="401765" y="206828"/>
                  <a:pt x="449199" y="163870"/>
                  <a:pt x="491585" y="116531"/>
                </a:cubicBezTo>
                <a:cubicBezTo>
                  <a:pt x="521398" y="83384"/>
                  <a:pt x="541115" y="79669"/>
                  <a:pt x="573881" y="114435"/>
                </a:cubicBezTo>
                <a:cubicBezTo>
                  <a:pt x="643414" y="188254"/>
                  <a:pt x="716661" y="258549"/>
                  <a:pt x="790289" y="328272"/>
                </a:cubicBezTo>
                <a:cubicBezTo>
                  <a:pt x="815531" y="352179"/>
                  <a:pt x="818483" y="367800"/>
                  <a:pt x="791528" y="392851"/>
                </a:cubicBezTo>
                <a:cubicBezTo>
                  <a:pt x="745141" y="435904"/>
                  <a:pt x="702088" y="482672"/>
                  <a:pt x="658082" y="528392"/>
                </a:cubicBezTo>
                <a:cubicBezTo>
                  <a:pt x="651034" y="535726"/>
                  <a:pt x="637223" y="543156"/>
                  <a:pt x="646081" y="555252"/>
                </a:cubicBezTo>
                <a:cubicBezTo>
                  <a:pt x="649891" y="560396"/>
                  <a:pt x="662845" y="559920"/>
                  <a:pt x="671703" y="560015"/>
                </a:cubicBezTo>
                <a:cubicBezTo>
                  <a:pt x="747808" y="561063"/>
                  <a:pt x="823912" y="561634"/>
                  <a:pt x="899922" y="562396"/>
                </a:cubicBezTo>
                <a:cubicBezTo>
                  <a:pt x="902780" y="619832"/>
                  <a:pt x="905732" y="677172"/>
                  <a:pt x="908590" y="734608"/>
                </a:cubicBezTo>
                <a:cubicBezTo>
                  <a:pt x="901256" y="763374"/>
                  <a:pt x="899541" y="792234"/>
                  <a:pt x="906399" y="821381"/>
                </a:cubicBezTo>
                <a:cubicBezTo>
                  <a:pt x="904685" y="858909"/>
                  <a:pt x="901446" y="896343"/>
                  <a:pt x="901636" y="933776"/>
                </a:cubicBezTo>
                <a:cubicBezTo>
                  <a:pt x="901827" y="957207"/>
                  <a:pt x="889635" y="963303"/>
                  <a:pt x="870490" y="964827"/>
                </a:cubicBezTo>
                <a:lnTo>
                  <a:pt x="636175" y="964827"/>
                </a:lnTo>
                <a:cubicBezTo>
                  <a:pt x="669798" y="1013119"/>
                  <a:pt x="709994" y="1045695"/>
                  <a:pt x="745522" y="1082080"/>
                </a:cubicBezTo>
                <a:cubicBezTo>
                  <a:pt x="823912" y="1162471"/>
                  <a:pt x="824008" y="1161995"/>
                  <a:pt x="742855" y="1240576"/>
                </a:cubicBezTo>
                <a:cubicBezTo>
                  <a:pt x="683800" y="1297821"/>
                  <a:pt x="623602" y="1354019"/>
                  <a:pt x="567595" y="1414026"/>
                </a:cubicBezTo>
                <a:cubicBezTo>
                  <a:pt x="538258" y="1445554"/>
                  <a:pt x="519303" y="1438696"/>
                  <a:pt x="496538" y="1410216"/>
                </a:cubicBezTo>
                <a:cubicBezTo>
                  <a:pt x="455009" y="1358400"/>
                  <a:pt x="404336" y="1315633"/>
                  <a:pt x="347091" y="1258483"/>
                </a:cubicBezTo>
                <a:cubicBezTo>
                  <a:pt x="347091" y="1340779"/>
                  <a:pt x="345758" y="1410693"/>
                  <a:pt x="347758" y="1480416"/>
                </a:cubicBezTo>
                <a:cubicBezTo>
                  <a:pt x="348615" y="1510134"/>
                  <a:pt x="339757" y="1525469"/>
                  <a:pt x="308991" y="1524707"/>
                </a:cubicBezTo>
                <a:cubicBezTo>
                  <a:pt x="235934" y="1519849"/>
                  <a:pt x="162877" y="1521564"/>
                  <a:pt x="89725" y="1525183"/>
                </a:cubicBezTo>
                <a:cubicBezTo>
                  <a:pt x="83439" y="1525183"/>
                  <a:pt x="77152" y="1525183"/>
                  <a:pt x="70866" y="1525183"/>
                </a:cubicBezTo>
                <a:cubicBezTo>
                  <a:pt x="42958" y="1521659"/>
                  <a:pt x="22479" y="1505181"/>
                  <a:pt x="3429" y="1486226"/>
                </a:cubicBezTo>
                <a:cubicBezTo>
                  <a:pt x="2477" y="1476606"/>
                  <a:pt x="1429" y="1467081"/>
                  <a:pt x="476" y="1457460"/>
                </a:cubicBezTo>
                <a:cubicBezTo>
                  <a:pt x="286" y="1454412"/>
                  <a:pt x="190" y="1451364"/>
                  <a:pt x="0" y="1448221"/>
                </a:cubicBezTo>
                <a:close/>
              </a:path>
            </a:pathLst>
          </a:custGeom>
          <a:solidFill>
            <a:srgbClr val="0070C0"/>
          </a:solidFill>
          <a:ln w="9525" cap="flat">
            <a:noFill/>
            <a:prstDash val="solid"/>
            <a:miter/>
          </a:ln>
        </p:spPr>
        <p:txBody>
          <a:bodyPr rtlCol="0" anchor="ctr"/>
          <a:lstStyle/>
          <a:p>
            <a:endParaRPr lang="LID4096"/>
          </a:p>
        </p:txBody>
      </p:sp>
      <p:sp>
        <p:nvSpPr>
          <p:cNvPr id="56" name="Forma libre: forma 55">
            <a:extLst>
              <a:ext uri="{FF2B5EF4-FFF2-40B4-BE49-F238E27FC236}">
                <a16:creationId xmlns:a16="http://schemas.microsoft.com/office/drawing/2014/main" id="{937934FD-032E-45AE-B04D-4D72B902A633}"/>
              </a:ext>
            </a:extLst>
          </p:cNvPr>
          <p:cNvSpPr/>
          <p:nvPr/>
        </p:nvSpPr>
        <p:spPr>
          <a:xfrm>
            <a:off x="6616352" y="2563357"/>
            <a:ext cx="802189" cy="1594423"/>
          </a:xfrm>
          <a:custGeom>
            <a:avLst/>
            <a:gdLst>
              <a:gd name="connsiteX0" fmla="*/ 333270 w 802189"/>
              <a:gd name="connsiteY0" fmla="*/ 244702 h 1594423"/>
              <a:gd name="connsiteX1" fmla="*/ 338604 w 802189"/>
              <a:gd name="connsiteY1" fmla="*/ 158119 h 1594423"/>
              <a:gd name="connsiteX2" fmla="*/ 468906 w 802189"/>
              <a:gd name="connsiteY2" fmla="*/ 12577 h 1594423"/>
              <a:gd name="connsiteX3" fmla="*/ 752370 w 802189"/>
              <a:gd name="connsiteY3" fmla="*/ 66394 h 1594423"/>
              <a:gd name="connsiteX4" fmla="*/ 802186 w 802189"/>
              <a:gd name="connsiteY4" fmla="*/ 166882 h 1594423"/>
              <a:gd name="connsiteX5" fmla="*/ 802186 w 802189"/>
              <a:gd name="connsiteY5" fmla="*/ 1428373 h 1594423"/>
              <a:gd name="connsiteX6" fmla="*/ 747131 w 802189"/>
              <a:gd name="connsiteY6" fmla="*/ 1530100 h 1594423"/>
              <a:gd name="connsiteX7" fmla="*/ 341652 w 802189"/>
              <a:gd name="connsiteY7" fmla="*/ 1557056 h 1594423"/>
              <a:gd name="connsiteX8" fmla="*/ 264214 w 802189"/>
              <a:gd name="connsiteY8" fmla="*/ 1413991 h 1594423"/>
              <a:gd name="connsiteX9" fmla="*/ 240973 w 802189"/>
              <a:gd name="connsiteY9" fmla="*/ 1394083 h 1594423"/>
              <a:gd name="connsiteX10" fmla="*/ 89525 w 802189"/>
              <a:gd name="connsiteY10" fmla="*/ 1080425 h 1594423"/>
              <a:gd name="connsiteX11" fmla="*/ 129149 w 802189"/>
              <a:gd name="connsiteY11" fmla="*/ 1040325 h 1594423"/>
              <a:gd name="connsiteX12" fmla="*/ 142484 w 802189"/>
              <a:gd name="connsiteY12" fmla="*/ 548930 h 1594423"/>
              <a:gd name="connsiteX13" fmla="*/ 127149 w 802189"/>
              <a:gd name="connsiteY13" fmla="*/ 252417 h 1594423"/>
              <a:gd name="connsiteX14" fmla="*/ 230495 w 802189"/>
              <a:gd name="connsiteY14" fmla="*/ 178598 h 1594423"/>
              <a:gd name="connsiteX15" fmla="*/ 299361 w 802189"/>
              <a:gd name="connsiteY15" fmla="*/ 164501 h 1594423"/>
              <a:gd name="connsiteX16" fmla="*/ 320697 w 802189"/>
              <a:gd name="connsiteY16" fmla="*/ 222127 h 1594423"/>
              <a:gd name="connsiteX17" fmla="*/ 333175 w 802189"/>
              <a:gd name="connsiteY17" fmla="*/ 244702 h 1594423"/>
              <a:gd name="connsiteX18" fmla="*/ 577205 w 802189"/>
              <a:gd name="connsiteY18" fmla="*/ 1067757 h 1594423"/>
              <a:gd name="connsiteX19" fmla="*/ 411280 w 802189"/>
              <a:gd name="connsiteY19" fmla="*/ 1184343 h 1594423"/>
              <a:gd name="connsiteX20" fmla="*/ 292884 w 802189"/>
              <a:gd name="connsiteY20" fmla="*/ 1075758 h 1594423"/>
              <a:gd name="connsiteX21" fmla="*/ 311934 w 802189"/>
              <a:gd name="connsiteY21" fmla="*/ 1162531 h 1594423"/>
              <a:gd name="connsiteX22" fmla="*/ 494623 w 802189"/>
              <a:gd name="connsiteY22" fmla="*/ 1192439 h 1594423"/>
              <a:gd name="connsiteX23" fmla="*/ 577205 w 802189"/>
              <a:gd name="connsiteY23" fmla="*/ 1067757 h 1594423"/>
              <a:gd name="connsiteX24" fmla="*/ 352796 w 802189"/>
              <a:gd name="connsiteY24" fmla="*/ 849825 h 1594423"/>
              <a:gd name="connsiteX25" fmla="*/ 570633 w 802189"/>
              <a:gd name="connsiteY25" fmla="*/ 816011 h 1594423"/>
              <a:gd name="connsiteX26" fmla="*/ 568918 w 802189"/>
              <a:gd name="connsiteY26" fmla="*/ 637227 h 1594423"/>
              <a:gd name="connsiteX27" fmla="*/ 543010 w 802189"/>
              <a:gd name="connsiteY27" fmla="*/ 818392 h 1594423"/>
              <a:gd name="connsiteX28" fmla="*/ 352796 w 802189"/>
              <a:gd name="connsiteY28" fmla="*/ 849920 h 1594423"/>
              <a:gd name="connsiteX29" fmla="*/ 412708 w 802189"/>
              <a:gd name="connsiteY29" fmla="*/ 638370 h 1594423"/>
              <a:gd name="connsiteX30" fmla="*/ 422233 w 802189"/>
              <a:gd name="connsiteY30" fmla="*/ 457966 h 1594423"/>
              <a:gd name="connsiteX31" fmla="*/ 592731 w 802189"/>
              <a:gd name="connsiteY31" fmla="*/ 421771 h 1594423"/>
              <a:gd name="connsiteX32" fmla="*/ 393468 w 802189"/>
              <a:gd name="connsiteY32" fmla="*/ 464729 h 1594423"/>
              <a:gd name="connsiteX33" fmla="*/ 412708 w 802189"/>
              <a:gd name="connsiteY33" fmla="*/ 638370 h 1594423"/>
              <a:gd name="connsiteX34" fmla="*/ 518341 w 802189"/>
              <a:gd name="connsiteY34" fmla="*/ 1312264 h 1594423"/>
              <a:gd name="connsiteX35" fmla="*/ 612067 w 802189"/>
              <a:gd name="connsiteY35" fmla="*/ 1431421 h 1594423"/>
              <a:gd name="connsiteX36" fmla="*/ 590731 w 802189"/>
              <a:gd name="connsiteY36" fmla="*/ 1508002 h 1594423"/>
              <a:gd name="connsiteX37" fmla="*/ 588635 w 802189"/>
              <a:gd name="connsiteY37" fmla="*/ 1535720 h 1594423"/>
              <a:gd name="connsiteX38" fmla="*/ 611590 w 802189"/>
              <a:gd name="connsiteY38" fmla="*/ 1333600 h 1594423"/>
              <a:gd name="connsiteX39" fmla="*/ 518341 w 802189"/>
              <a:gd name="connsiteY39" fmla="*/ 1312264 h 1594423"/>
              <a:gd name="connsiteX40" fmla="*/ 161248 w 802189"/>
              <a:gd name="connsiteY40" fmla="*/ 700187 h 1594423"/>
              <a:gd name="connsiteX41" fmla="*/ 189633 w 802189"/>
              <a:gd name="connsiteY41" fmla="*/ 959648 h 1594423"/>
              <a:gd name="connsiteX42" fmla="*/ 238115 w 802189"/>
              <a:gd name="connsiteY42" fmla="*/ 756385 h 1594423"/>
              <a:gd name="connsiteX43" fmla="*/ 161248 w 802189"/>
              <a:gd name="connsiteY43" fmla="*/ 700187 h 1594423"/>
              <a:gd name="connsiteX44" fmla="*/ 469096 w 802189"/>
              <a:gd name="connsiteY44" fmla="*/ 172312 h 1594423"/>
              <a:gd name="connsiteX45" fmla="*/ 623687 w 802189"/>
              <a:gd name="connsiteY45" fmla="*/ 342142 h 1594423"/>
              <a:gd name="connsiteX46" fmla="*/ 600160 w 802189"/>
              <a:gd name="connsiteY46" fmla="*/ 197362 h 1594423"/>
              <a:gd name="connsiteX47" fmla="*/ 469096 w 802189"/>
              <a:gd name="connsiteY47" fmla="*/ 172312 h 159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02189" h="1594423">
                <a:moveTo>
                  <a:pt x="333270" y="244702"/>
                </a:moveTo>
                <a:cubicBezTo>
                  <a:pt x="335365" y="210031"/>
                  <a:pt x="335842" y="184027"/>
                  <a:pt x="338604" y="158119"/>
                </a:cubicBezTo>
                <a:cubicBezTo>
                  <a:pt x="346986" y="78586"/>
                  <a:pt x="396325" y="32389"/>
                  <a:pt x="468906" y="12577"/>
                </a:cubicBezTo>
                <a:cubicBezTo>
                  <a:pt x="570919" y="-15236"/>
                  <a:pt x="666835" y="3243"/>
                  <a:pt x="752370" y="66394"/>
                </a:cubicBezTo>
                <a:cubicBezTo>
                  <a:pt x="785326" y="90778"/>
                  <a:pt x="802471" y="121353"/>
                  <a:pt x="802186" y="166882"/>
                </a:cubicBezTo>
                <a:cubicBezTo>
                  <a:pt x="800281" y="587411"/>
                  <a:pt x="800281" y="1007845"/>
                  <a:pt x="802186" y="1428373"/>
                </a:cubicBezTo>
                <a:cubicBezTo>
                  <a:pt x="802376" y="1476094"/>
                  <a:pt x="785041" y="1508288"/>
                  <a:pt x="747131" y="1530100"/>
                </a:cubicBezTo>
                <a:cubicBezTo>
                  <a:pt x="616734" y="1605253"/>
                  <a:pt x="480431" y="1614968"/>
                  <a:pt x="341652" y="1557056"/>
                </a:cubicBezTo>
                <a:cubicBezTo>
                  <a:pt x="272977" y="1528386"/>
                  <a:pt x="250593" y="1485428"/>
                  <a:pt x="264214" y="1413991"/>
                </a:cubicBezTo>
                <a:cubicBezTo>
                  <a:pt x="269833" y="1384368"/>
                  <a:pt x="251641" y="1396084"/>
                  <a:pt x="240973" y="1394083"/>
                </a:cubicBezTo>
                <a:cubicBezTo>
                  <a:pt x="126101" y="1372557"/>
                  <a:pt x="34756" y="1183295"/>
                  <a:pt x="89525" y="1080425"/>
                </a:cubicBezTo>
                <a:cubicBezTo>
                  <a:pt x="98574" y="1063375"/>
                  <a:pt x="111337" y="1049755"/>
                  <a:pt x="129149" y="1040325"/>
                </a:cubicBezTo>
                <a:cubicBezTo>
                  <a:pt x="-49254" y="892306"/>
                  <a:pt x="-40967" y="640370"/>
                  <a:pt x="142484" y="548930"/>
                </a:cubicBezTo>
                <a:cubicBezTo>
                  <a:pt x="49711" y="472635"/>
                  <a:pt x="43519" y="352810"/>
                  <a:pt x="127149" y="252417"/>
                </a:cubicBezTo>
                <a:cubicBezTo>
                  <a:pt x="155152" y="218794"/>
                  <a:pt x="190300" y="194314"/>
                  <a:pt x="230495" y="178598"/>
                </a:cubicBezTo>
                <a:cubicBezTo>
                  <a:pt x="252212" y="170121"/>
                  <a:pt x="277358" y="161358"/>
                  <a:pt x="299361" y="164501"/>
                </a:cubicBezTo>
                <a:cubicBezTo>
                  <a:pt x="332794" y="169264"/>
                  <a:pt x="308886" y="204125"/>
                  <a:pt x="320697" y="222127"/>
                </a:cubicBezTo>
                <a:cubicBezTo>
                  <a:pt x="323840" y="226985"/>
                  <a:pt x="326317" y="232224"/>
                  <a:pt x="333175" y="244702"/>
                </a:cubicBezTo>
                <a:close/>
                <a:moveTo>
                  <a:pt x="577205" y="1067757"/>
                </a:moveTo>
                <a:cubicBezTo>
                  <a:pt x="548916" y="1147767"/>
                  <a:pt x="501196" y="1196725"/>
                  <a:pt x="411280" y="1184343"/>
                </a:cubicBezTo>
                <a:cubicBezTo>
                  <a:pt x="351367" y="1176056"/>
                  <a:pt x="299075" y="1156720"/>
                  <a:pt x="292884" y="1075758"/>
                </a:cubicBezTo>
                <a:cubicBezTo>
                  <a:pt x="278882" y="1121383"/>
                  <a:pt x="282311" y="1139575"/>
                  <a:pt x="311934" y="1162531"/>
                </a:cubicBezTo>
                <a:cubicBezTo>
                  <a:pt x="366893" y="1205012"/>
                  <a:pt x="429663" y="1217871"/>
                  <a:pt x="494623" y="1192439"/>
                </a:cubicBezTo>
                <a:cubicBezTo>
                  <a:pt x="548154" y="1171484"/>
                  <a:pt x="575872" y="1127288"/>
                  <a:pt x="577205" y="1067757"/>
                </a:cubicBezTo>
                <a:close/>
                <a:moveTo>
                  <a:pt x="352796" y="849825"/>
                </a:moveTo>
                <a:cubicBezTo>
                  <a:pt x="428901" y="894307"/>
                  <a:pt x="537962" y="858493"/>
                  <a:pt x="570633" y="816011"/>
                </a:cubicBezTo>
                <a:cubicBezTo>
                  <a:pt x="608733" y="766291"/>
                  <a:pt x="611781" y="690281"/>
                  <a:pt x="568918" y="637227"/>
                </a:cubicBezTo>
                <a:cubicBezTo>
                  <a:pt x="581587" y="705045"/>
                  <a:pt x="600351" y="768672"/>
                  <a:pt x="543010" y="818392"/>
                </a:cubicBezTo>
                <a:cubicBezTo>
                  <a:pt x="489099" y="865065"/>
                  <a:pt x="422710" y="849825"/>
                  <a:pt x="352796" y="849920"/>
                </a:cubicBezTo>
                <a:close/>
                <a:moveTo>
                  <a:pt x="412708" y="638370"/>
                </a:moveTo>
                <a:cubicBezTo>
                  <a:pt x="388610" y="568933"/>
                  <a:pt x="370227" y="509116"/>
                  <a:pt x="422233" y="457966"/>
                </a:cubicBezTo>
                <a:cubicBezTo>
                  <a:pt x="470335" y="410722"/>
                  <a:pt x="533390" y="423200"/>
                  <a:pt x="592731" y="421771"/>
                </a:cubicBezTo>
                <a:cubicBezTo>
                  <a:pt x="519007" y="386910"/>
                  <a:pt x="434425" y="406912"/>
                  <a:pt x="393468" y="464729"/>
                </a:cubicBezTo>
                <a:cubicBezTo>
                  <a:pt x="359368" y="512926"/>
                  <a:pt x="363655" y="584268"/>
                  <a:pt x="412708" y="638370"/>
                </a:cubicBezTo>
                <a:close/>
                <a:moveTo>
                  <a:pt x="518341" y="1312264"/>
                </a:moveTo>
                <a:cubicBezTo>
                  <a:pt x="599494" y="1323122"/>
                  <a:pt x="618734" y="1347125"/>
                  <a:pt x="612067" y="1431421"/>
                </a:cubicBezTo>
                <a:cubicBezTo>
                  <a:pt x="609971" y="1458472"/>
                  <a:pt x="603018" y="1483904"/>
                  <a:pt x="590731" y="1508002"/>
                </a:cubicBezTo>
                <a:cubicBezTo>
                  <a:pt x="586444" y="1516480"/>
                  <a:pt x="577015" y="1525147"/>
                  <a:pt x="588635" y="1535720"/>
                </a:cubicBezTo>
                <a:cubicBezTo>
                  <a:pt x="635879" y="1477903"/>
                  <a:pt x="646547" y="1380272"/>
                  <a:pt x="611590" y="1333600"/>
                </a:cubicBezTo>
                <a:cubicBezTo>
                  <a:pt x="586063" y="1299595"/>
                  <a:pt x="553678" y="1297024"/>
                  <a:pt x="518341" y="1312264"/>
                </a:cubicBezTo>
                <a:close/>
                <a:moveTo>
                  <a:pt x="161248" y="700187"/>
                </a:moveTo>
                <a:cubicBezTo>
                  <a:pt x="274215" y="777721"/>
                  <a:pt x="222589" y="867827"/>
                  <a:pt x="189633" y="959648"/>
                </a:cubicBezTo>
                <a:cubicBezTo>
                  <a:pt x="240592" y="915643"/>
                  <a:pt x="261642" y="823822"/>
                  <a:pt x="238115" y="756385"/>
                </a:cubicBezTo>
                <a:cubicBezTo>
                  <a:pt x="227066" y="724666"/>
                  <a:pt x="210397" y="695901"/>
                  <a:pt x="161248" y="700187"/>
                </a:cubicBezTo>
                <a:close/>
                <a:moveTo>
                  <a:pt x="469096" y="172312"/>
                </a:moveTo>
                <a:cubicBezTo>
                  <a:pt x="598922" y="187837"/>
                  <a:pt x="614067" y="202411"/>
                  <a:pt x="623687" y="342142"/>
                </a:cubicBezTo>
                <a:cubicBezTo>
                  <a:pt x="647785" y="294803"/>
                  <a:pt x="638260" y="236510"/>
                  <a:pt x="600160" y="197362"/>
                </a:cubicBezTo>
                <a:cubicBezTo>
                  <a:pt x="565299" y="161548"/>
                  <a:pt x="512816" y="151452"/>
                  <a:pt x="469096" y="172312"/>
                </a:cubicBezTo>
                <a:close/>
              </a:path>
            </a:pathLst>
          </a:custGeom>
          <a:solidFill>
            <a:srgbClr val="0070C0"/>
          </a:solidFill>
          <a:ln w="9525" cap="flat">
            <a:noFill/>
            <a:prstDash val="solid"/>
            <a:miter/>
          </a:ln>
        </p:spPr>
        <p:txBody>
          <a:bodyPr rtlCol="0" anchor="ctr"/>
          <a:lstStyle/>
          <a:p>
            <a:endParaRPr lang="LID4096"/>
          </a:p>
        </p:txBody>
      </p:sp>
      <p:sp>
        <p:nvSpPr>
          <p:cNvPr id="57" name="Forma libre: forma 56">
            <a:extLst>
              <a:ext uri="{FF2B5EF4-FFF2-40B4-BE49-F238E27FC236}">
                <a16:creationId xmlns:a16="http://schemas.microsoft.com/office/drawing/2014/main" id="{1249E636-0B49-4EB6-85CB-E31A91B3F710}"/>
              </a:ext>
            </a:extLst>
          </p:cNvPr>
          <p:cNvSpPr/>
          <p:nvPr/>
        </p:nvSpPr>
        <p:spPr>
          <a:xfrm>
            <a:off x="7432445" y="2594564"/>
            <a:ext cx="908589" cy="1525182"/>
          </a:xfrm>
          <a:custGeom>
            <a:avLst/>
            <a:gdLst>
              <a:gd name="connsiteX0" fmla="*/ 190 w 908589"/>
              <a:gd name="connsiteY0" fmla="*/ 1448697 h 1525182"/>
              <a:gd name="connsiteX1" fmla="*/ 667 w 908589"/>
              <a:gd name="connsiteY1" fmla="*/ 1419646 h 1525182"/>
              <a:gd name="connsiteX2" fmla="*/ 95 w 908589"/>
              <a:gd name="connsiteY2" fmla="*/ 1105988 h 1525182"/>
              <a:gd name="connsiteX3" fmla="*/ 4096 w 908589"/>
              <a:gd name="connsiteY3" fmla="*/ 1090081 h 1525182"/>
              <a:gd name="connsiteX4" fmla="*/ 23146 w 908589"/>
              <a:gd name="connsiteY4" fmla="*/ 1093605 h 1525182"/>
              <a:gd name="connsiteX5" fmla="*/ 470154 w 908589"/>
              <a:gd name="connsiteY5" fmla="*/ 903677 h 1525182"/>
              <a:gd name="connsiteX6" fmla="*/ 297752 w 908589"/>
              <a:gd name="connsiteY6" fmla="*/ 441238 h 1525182"/>
              <a:gd name="connsiteX7" fmla="*/ 34576 w 908589"/>
              <a:gd name="connsiteY7" fmla="*/ 423617 h 1525182"/>
              <a:gd name="connsiteX8" fmla="*/ 1905 w 908589"/>
              <a:gd name="connsiteY8" fmla="*/ 401709 h 1525182"/>
              <a:gd name="connsiteX9" fmla="*/ 2667 w 908589"/>
              <a:gd name="connsiteY9" fmla="*/ 68715 h 1525182"/>
              <a:gd name="connsiteX10" fmla="*/ 73628 w 908589"/>
              <a:gd name="connsiteY10" fmla="*/ 802 h 1525182"/>
              <a:gd name="connsiteX11" fmla="*/ 306705 w 908589"/>
              <a:gd name="connsiteY11" fmla="*/ 40 h 1525182"/>
              <a:gd name="connsiteX12" fmla="*/ 347567 w 908589"/>
              <a:gd name="connsiteY12" fmla="*/ 40712 h 1525182"/>
              <a:gd name="connsiteX13" fmla="*/ 346996 w 908589"/>
              <a:gd name="connsiteY13" fmla="*/ 261025 h 1525182"/>
              <a:gd name="connsiteX14" fmla="*/ 491585 w 908589"/>
              <a:gd name="connsiteY14" fmla="*/ 116531 h 1525182"/>
              <a:gd name="connsiteX15" fmla="*/ 573881 w 908589"/>
              <a:gd name="connsiteY15" fmla="*/ 114435 h 1525182"/>
              <a:gd name="connsiteX16" fmla="*/ 790289 w 908589"/>
              <a:gd name="connsiteY16" fmla="*/ 328272 h 1525182"/>
              <a:gd name="connsiteX17" fmla="*/ 791528 w 908589"/>
              <a:gd name="connsiteY17" fmla="*/ 392851 h 1525182"/>
              <a:gd name="connsiteX18" fmla="*/ 658082 w 908589"/>
              <a:gd name="connsiteY18" fmla="*/ 528392 h 1525182"/>
              <a:gd name="connsiteX19" fmla="*/ 646081 w 908589"/>
              <a:gd name="connsiteY19" fmla="*/ 555252 h 1525182"/>
              <a:gd name="connsiteX20" fmla="*/ 671703 w 908589"/>
              <a:gd name="connsiteY20" fmla="*/ 560015 h 1525182"/>
              <a:gd name="connsiteX21" fmla="*/ 899922 w 908589"/>
              <a:gd name="connsiteY21" fmla="*/ 562396 h 1525182"/>
              <a:gd name="connsiteX22" fmla="*/ 908590 w 908589"/>
              <a:gd name="connsiteY22" fmla="*/ 734608 h 1525182"/>
              <a:gd name="connsiteX23" fmla="*/ 906399 w 908589"/>
              <a:gd name="connsiteY23" fmla="*/ 821381 h 1525182"/>
              <a:gd name="connsiteX24" fmla="*/ 901636 w 908589"/>
              <a:gd name="connsiteY24" fmla="*/ 933776 h 1525182"/>
              <a:gd name="connsiteX25" fmla="*/ 870490 w 908589"/>
              <a:gd name="connsiteY25" fmla="*/ 964827 h 1525182"/>
              <a:gd name="connsiteX26" fmla="*/ 636175 w 908589"/>
              <a:gd name="connsiteY26" fmla="*/ 964827 h 1525182"/>
              <a:gd name="connsiteX27" fmla="*/ 745522 w 908589"/>
              <a:gd name="connsiteY27" fmla="*/ 1082080 h 1525182"/>
              <a:gd name="connsiteX28" fmla="*/ 742855 w 908589"/>
              <a:gd name="connsiteY28" fmla="*/ 1240576 h 1525182"/>
              <a:gd name="connsiteX29" fmla="*/ 567595 w 908589"/>
              <a:gd name="connsiteY29" fmla="*/ 1414026 h 1525182"/>
              <a:gd name="connsiteX30" fmla="*/ 496538 w 908589"/>
              <a:gd name="connsiteY30" fmla="*/ 1410216 h 1525182"/>
              <a:gd name="connsiteX31" fmla="*/ 347091 w 908589"/>
              <a:gd name="connsiteY31" fmla="*/ 1258483 h 1525182"/>
              <a:gd name="connsiteX32" fmla="*/ 347758 w 908589"/>
              <a:gd name="connsiteY32" fmla="*/ 1480416 h 1525182"/>
              <a:gd name="connsiteX33" fmla="*/ 308991 w 908589"/>
              <a:gd name="connsiteY33" fmla="*/ 1524707 h 1525182"/>
              <a:gd name="connsiteX34" fmla="*/ 89725 w 908589"/>
              <a:gd name="connsiteY34" fmla="*/ 1525183 h 1525182"/>
              <a:gd name="connsiteX35" fmla="*/ 70866 w 908589"/>
              <a:gd name="connsiteY35" fmla="*/ 1525183 h 1525182"/>
              <a:gd name="connsiteX36" fmla="*/ 3429 w 908589"/>
              <a:gd name="connsiteY36" fmla="*/ 1486226 h 1525182"/>
              <a:gd name="connsiteX37" fmla="*/ 476 w 908589"/>
              <a:gd name="connsiteY37" fmla="*/ 1457460 h 1525182"/>
              <a:gd name="connsiteX38" fmla="*/ 0 w 908589"/>
              <a:gd name="connsiteY38" fmla="*/ 1448221 h 152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08589" h="1525182">
                <a:moveTo>
                  <a:pt x="190" y="1448697"/>
                </a:moveTo>
                <a:lnTo>
                  <a:pt x="667" y="1419646"/>
                </a:lnTo>
                <a:cubicBezTo>
                  <a:pt x="4000" y="1315062"/>
                  <a:pt x="5048" y="1210572"/>
                  <a:pt x="95" y="1105988"/>
                </a:cubicBezTo>
                <a:cubicBezTo>
                  <a:pt x="1429" y="1100654"/>
                  <a:pt x="2762" y="1095320"/>
                  <a:pt x="4096" y="1090081"/>
                </a:cubicBezTo>
                <a:cubicBezTo>
                  <a:pt x="10477" y="1091224"/>
                  <a:pt x="16764" y="1092462"/>
                  <a:pt x="23146" y="1093605"/>
                </a:cubicBezTo>
                <a:cubicBezTo>
                  <a:pt x="190595" y="1162376"/>
                  <a:pt x="395097" y="1075413"/>
                  <a:pt x="470154" y="903677"/>
                </a:cubicBezTo>
                <a:cubicBezTo>
                  <a:pt x="546449" y="728988"/>
                  <a:pt x="469964" y="523629"/>
                  <a:pt x="297752" y="441238"/>
                </a:cubicBezTo>
                <a:cubicBezTo>
                  <a:pt x="212503" y="400471"/>
                  <a:pt x="123920" y="395518"/>
                  <a:pt x="34576" y="423617"/>
                </a:cubicBezTo>
                <a:cubicBezTo>
                  <a:pt x="8477" y="431808"/>
                  <a:pt x="1715" y="429808"/>
                  <a:pt x="1905" y="401709"/>
                </a:cubicBezTo>
                <a:cubicBezTo>
                  <a:pt x="2953" y="290743"/>
                  <a:pt x="1715" y="179682"/>
                  <a:pt x="2667" y="68715"/>
                </a:cubicBezTo>
                <a:cubicBezTo>
                  <a:pt x="3048" y="20328"/>
                  <a:pt x="23717" y="1278"/>
                  <a:pt x="73628" y="802"/>
                </a:cubicBezTo>
                <a:cubicBezTo>
                  <a:pt x="151352" y="135"/>
                  <a:pt x="229076" y="1850"/>
                  <a:pt x="306705" y="40"/>
                </a:cubicBezTo>
                <a:cubicBezTo>
                  <a:pt x="337852" y="-722"/>
                  <a:pt x="348425" y="9279"/>
                  <a:pt x="347567" y="40712"/>
                </a:cubicBezTo>
                <a:cubicBezTo>
                  <a:pt x="345567" y="109673"/>
                  <a:pt x="346996" y="178729"/>
                  <a:pt x="346996" y="261025"/>
                </a:cubicBezTo>
                <a:cubicBezTo>
                  <a:pt x="401765" y="206828"/>
                  <a:pt x="449199" y="163870"/>
                  <a:pt x="491585" y="116531"/>
                </a:cubicBezTo>
                <a:cubicBezTo>
                  <a:pt x="521398" y="83384"/>
                  <a:pt x="541115" y="79669"/>
                  <a:pt x="573881" y="114435"/>
                </a:cubicBezTo>
                <a:cubicBezTo>
                  <a:pt x="643414" y="188254"/>
                  <a:pt x="716661" y="258549"/>
                  <a:pt x="790289" y="328272"/>
                </a:cubicBezTo>
                <a:cubicBezTo>
                  <a:pt x="815531" y="352179"/>
                  <a:pt x="818483" y="367800"/>
                  <a:pt x="791528" y="392851"/>
                </a:cubicBezTo>
                <a:cubicBezTo>
                  <a:pt x="745141" y="435904"/>
                  <a:pt x="702088" y="482672"/>
                  <a:pt x="658082" y="528392"/>
                </a:cubicBezTo>
                <a:cubicBezTo>
                  <a:pt x="651034" y="535726"/>
                  <a:pt x="637223" y="543156"/>
                  <a:pt x="646081" y="555252"/>
                </a:cubicBezTo>
                <a:cubicBezTo>
                  <a:pt x="649891" y="560396"/>
                  <a:pt x="662845" y="559920"/>
                  <a:pt x="671703" y="560015"/>
                </a:cubicBezTo>
                <a:cubicBezTo>
                  <a:pt x="747808" y="561063"/>
                  <a:pt x="823912" y="561634"/>
                  <a:pt x="899922" y="562396"/>
                </a:cubicBezTo>
                <a:cubicBezTo>
                  <a:pt x="902780" y="619832"/>
                  <a:pt x="905732" y="677172"/>
                  <a:pt x="908590" y="734608"/>
                </a:cubicBezTo>
                <a:cubicBezTo>
                  <a:pt x="901256" y="763374"/>
                  <a:pt x="899541" y="792234"/>
                  <a:pt x="906399" y="821381"/>
                </a:cubicBezTo>
                <a:cubicBezTo>
                  <a:pt x="904685" y="858909"/>
                  <a:pt x="901446" y="896343"/>
                  <a:pt x="901636" y="933776"/>
                </a:cubicBezTo>
                <a:cubicBezTo>
                  <a:pt x="901827" y="957207"/>
                  <a:pt x="889635" y="963303"/>
                  <a:pt x="870490" y="964827"/>
                </a:cubicBezTo>
                <a:lnTo>
                  <a:pt x="636175" y="964827"/>
                </a:lnTo>
                <a:cubicBezTo>
                  <a:pt x="669798" y="1013119"/>
                  <a:pt x="709994" y="1045695"/>
                  <a:pt x="745522" y="1082080"/>
                </a:cubicBezTo>
                <a:cubicBezTo>
                  <a:pt x="823912" y="1162471"/>
                  <a:pt x="824008" y="1161995"/>
                  <a:pt x="742855" y="1240576"/>
                </a:cubicBezTo>
                <a:cubicBezTo>
                  <a:pt x="683800" y="1297821"/>
                  <a:pt x="623602" y="1354019"/>
                  <a:pt x="567595" y="1414026"/>
                </a:cubicBezTo>
                <a:cubicBezTo>
                  <a:pt x="538258" y="1445554"/>
                  <a:pt x="519303" y="1438696"/>
                  <a:pt x="496538" y="1410216"/>
                </a:cubicBezTo>
                <a:cubicBezTo>
                  <a:pt x="455009" y="1358400"/>
                  <a:pt x="404336" y="1315633"/>
                  <a:pt x="347091" y="1258483"/>
                </a:cubicBezTo>
                <a:cubicBezTo>
                  <a:pt x="347091" y="1340779"/>
                  <a:pt x="345758" y="1410693"/>
                  <a:pt x="347758" y="1480416"/>
                </a:cubicBezTo>
                <a:cubicBezTo>
                  <a:pt x="348615" y="1510134"/>
                  <a:pt x="339757" y="1525469"/>
                  <a:pt x="308991" y="1524707"/>
                </a:cubicBezTo>
                <a:cubicBezTo>
                  <a:pt x="235934" y="1519849"/>
                  <a:pt x="162877" y="1521564"/>
                  <a:pt x="89725" y="1525183"/>
                </a:cubicBezTo>
                <a:cubicBezTo>
                  <a:pt x="83439" y="1525183"/>
                  <a:pt x="77152" y="1525183"/>
                  <a:pt x="70866" y="1525183"/>
                </a:cubicBezTo>
                <a:cubicBezTo>
                  <a:pt x="42958" y="1521659"/>
                  <a:pt x="22479" y="1505181"/>
                  <a:pt x="3429" y="1486226"/>
                </a:cubicBezTo>
                <a:cubicBezTo>
                  <a:pt x="2477" y="1476606"/>
                  <a:pt x="1429" y="1467081"/>
                  <a:pt x="476" y="1457460"/>
                </a:cubicBezTo>
                <a:cubicBezTo>
                  <a:pt x="286" y="1454412"/>
                  <a:pt x="190" y="1451364"/>
                  <a:pt x="0" y="1448221"/>
                </a:cubicBezTo>
                <a:close/>
              </a:path>
            </a:pathLst>
          </a:custGeom>
          <a:solidFill>
            <a:srgbClr val="0070C0"/>
          </a:solidFill>
          <a:ln w="9525" cap="flat">
            <a:noFill/>
            <a:prstDash val="solid"/>
            <a:miter/>
          </a:ln>
        </p:spPr>
        <p:txBody>
          <a:bodyPr rtlCol="0" anchor="ctr"/>
          <a:lstStyle/>
          <a:p>
            <a:endParaRPr lang="LID4096"/>
          </a:p>
        </p:txBody>
      </p:sp>
      <p:sp>
        <p:nvSpPr>
          <p:cNvPr id="59" name="Forma libre: forma 58">
            <a:extLst>
              <a:ext uri="{FF2B5EF4-FFF2-40B4-BE49-F238E27FC236}">
                <a16:creationId xmlns:a16="http://schemas.microsoft.com/office/drawing/2014/main" id="{58DDFC8E-CED8-4EF9-983A-017EFD031030}"/>
              </a:ext>
            </a:extLst>
          </p:cNvPr>
          <p:cNvSpPr/>
          <p:nvPr/>
        </p:nvSpPr>
        <p:spPr>
          <a:xfrm>
            <a:off x="9212548" y="2563357"/>
            <a:ext cx="802189" cy="1594423"/>
          </a:xfrm>
          <a:custGeom>
            <a:avLst/>
            <a:gdLst>
              <a:gd name="connsiteX0" fmla="*/ 333270 w 802189"/>
              <a:gd name="connsiteY0" fmla="*/ 244702 h 1594423"/>
              <a:gd name="connsiteX1" fmla="*/ 338604 w 802189"/>
              <a:gd name="connsiteY1" fmla="*/ 158119 h 1594423"/>
              <a:gd name="connsiteX2" fmla="*/ 468906 w 802189"/>
              <a:gd name="connsiteY2" fmla="*/ 12577 h 1594423"/>
              <a:gd name="connsiteX3" fmla="*/ 752370 w 802189"/>
              <a:gd name="connsiteY3" fmla="*/ 66394 h 1594423"/>
              <a:gd name="connsiteX4" fmla="*/ 802186 w 802189"/>
              <a:gd name="connsiteY4" fmla="*/ 166882 h 1594423"/>
              <a:gd name="connsiteX5" fmla="*/ 802186 w 802189"/>
              <a:gd name="connsiteY5" fmla="*/ 1428373 h 1594423"/>
              <a:gd name="connsiteX6" fmla="*/ 747131 w 802189"/>
              <a:gd name="connsiteY6" fmla="*/ 1530100 h 1594423"/>
              <a:gd name="connsiteX7" fmla="*/ 341652 w 802189"/>
              <a:gd name="connsiteY7" fmla="*/ 1557056 h 1594423"/>
              <a:gd name="connsiteX8" fmla="*/ 264214 w 802189"/>
              <a:gd name="connsiteY8" fmla="*/ 1413991 h 1594423"/>
              <a:gd name="connsiteX9" fmla="*/ 240973 w 802189"/>
              <a:gd name="connsiteY9" fmla="*/ 1394083 h 1594423"/>
              <a:gd name="connsiteX10" fmla="*/ 89525 w 802189"/>
              <a:gd name="connsiteY10" fmla="*/ 1080425 h 1594423"/>
              <a:gd name="connsiteX11" fmla="*/ 129149 w 802189"/>
              <a:gd name="connsiteY11" fmla="*/ 1040325 h 1594423"/>
              <a:gd name="connsiteX12" fmla="*/ 142484 w 802189"/>
              <a:gd name="connsiteY12" fmla="*/ 548930 h 1594423"/>
              <a:gd name="connsiteX13" fmla="*/ 127149 w 802189"/>
              <a:gd name="connsiteY13" fmla="*/ 252417 h 1594423"/>
              <a:gd name="connsiteX14" fmla="*/ 230495 w 802189"/>
              <a:gd name="connsiteY14" fmla="*/ 178598 h 1594423"/>
              <a:gd name="connsiteX15" fmla="*/ 299361 w 802189"/>
              <a:gd name="connsiteY15" fmla="*/ 164501 h 1594423"/>
              <a:gd name="connsiteX16" fmla="*/ 320697 w 802189"/>
              <a:gd name="connsiteY16" fmla="*/ 222127 h 1594423"/>
              <a:gd name="connsiteX17" fmla="*/ 333175 w 802189"/>
              <a:gd name="connsiteY17" fmla="*/ 244702 h 1594423"/>
              <a:gd name="connsiteX18" fmla="*/ 577205 w 802189"/>
              <a:gd name="connsiteY18" fmla="*/ 1067757 h 1594423"/>
              <a:gd name="connsiteX19" fmla="*/ 411280 w 802189"/>
              <a:gd name="connsiteY19" fmla="*/ 1184343 h 1594423"/>
              <a:gd name="connsiteX20" fmla="*/ 292884 w 802189"/>
              <a:gd name="connsiteY20" fmla="*/ 1075758 h 1594423"/>
              <a:gd name="connsiteX21" fmla="*/ 311934 w 802189"/>
              <a:gd name="connsiteY21" fmla="*/ 1162531 h 1594423"/>
              <a:gd name="connsiteX22" fmla="*/ 494623 w 802189"/>
              <a:gd name="connsiteY22" fmla="*/ 1192439 h 1594423"/>
              <a:gd name="connsiteX23" fmla="*/ 577205 w 802189"/>
              <a:gd name="connsiteY23" fmla="*/ 1067757 h 1594423"/>
              <a:gd name="connsiteX24" fmla="*/ 352796 w 802189"/>
              <a:gd name="connsiteY24" fmla="*/ 849825 h 1594423"/>
              <a:gd name="connsiteX25" fmla="*/ 570633 w 802189"/>
              <a:gd name="connsiteY25" fmla="*/ 816011 h 1594423"/>
              <a:gd name="connsiteX26" fmla="*/ 568918 w 802189"/>
              <a:gd name="connsiteY26" fmla="*/ 637227 h 1594423"/>
              <a:gd name="connsiteX27" fmla="*/ 543010 w 802189"/>
              <a:gd name="connsiteY27" fmla="*/ 818392 h 1594423"/>
              <a:gd name="connsiteX28" fmla="*/ 352796 w 802189"/>
              <a:gd name="connsiteY28" fmla="*/ 849920 h 1594423"/>
              <a:gd name="connsiteX29" fmla="*/ 412708 w 802189"/>
              <a:gd name="connsiteY29" fmla="*/ 638370 h 1594423"/>
              <a:gd name="connsiteX30" fmla="*/ 422233 w 802189"/>
              <a:gd name="connsiteY30" fmla="*/ 457966 h 1594423"/>
              <a:gd name="connsiteX31" fmla="*/ 592731 w 802189"/>
              <a:gd name="connsiteY31" fmla="*/ 421771 h 1594423"/>
              <a:gd name="connsiteX32" fmla="*/ 393468 w 802189"/>
              <a:gd name="connsiteY32" fmla="*/ 464729 h 1594423"/>
              <a:gd name="connsiteX33" fmla="*/ 412708 w 802189"/>
              <a:gd name="connsiteY33" fmla="*/ 638370 h 1594423"/>
              <a:gd name="connsiteX34" fmla="*/ 518341 w 802189"/>
              <a:gd name="connsiteY34" fmla="*/ 1312264 h 1594423"/>
              <a:gd name="connsiteX35" fmla="*/ 612067 w 802189"/>
              <a:gd name="connsiteY35" fmla="*/ 1431421 h 1594423"/>
              <a:gd name="connsiteX36" fmla="*/ 590731 w 802189"/>
              <a:gd name="connsiteY36" fmla="*/ 1508002 h 1594423"/>
              <a:gd name="connsiteX37" fmla="*/ 588635 w 802189"/>
              <a:gd name="connsiteY37" fmla="*/ 1535720 h 1594423"/>
              <a:gd name="connsiteX38" fmla="*/ 611590 w 802189"/>
              <a:gd name="connsiteY38" fmla="*/ 1333600 h 1594423"/>
              <a:gd name="connsiteX39" fmla="*/ 518341 w 802189"/>
              <a:gd name="connsiteY39" fmla="*/ 1312264 h 1594423"/>
              <a:gd name="connsiteX40" fmla="*/ 161248 w 802189"/>
              <a:gd name="connsiteY40" fmla="*/ 700187 h 1594423"/>
              <a:gd name="connsiteX41" fmla="*/ 189633 w 802189"/>
              <a:gd name="connsiteY41" fmla="*/ 959648 h 1594423"/>
              <a:gd name="connsiteX42" fmla="*/ 238115 w 802189"/>
              <a:gd name="connsiteY42" fmla="*/ 756385 h 1594423"/>
              <a:gd name="connsiteX43" fmla="*/ 161248 w 802189"/>
              <a:gd name="connsiteY43" fmla="*/ 700187 h 1594423"/>
              <a:gd name="connsiteX44" fmla="*/ 469096 w 802189"/>
              <a:gd name="connsiteY44" fmla="*/ 172312 h 1594423"/>
              <a:gd name="connsiteX45" fmla="*/ 623687 w 802189"/>
              <a:gd name="connsiteY45" fmla="*/ 342142 h 1594423"/>
              <a:gd name="connsiteX46" fmla="*/ 600160 w 802189"/>
              <a:gd name="connsiteY46" fmla="*/ 197362 h 1594423"/>
              <a:gd name="connsiteX47" fmla="*/ 469096 w 802189"/>
              <a:gd name="connsiteY47" fmla="*/ 172312 h 159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02189" h="1594423">
                <a:moveTo>
                  <a:pt x="333270" y="244702"/>
                </a:moveTo>
                <a:cubicBezTo>
                  <a:pt x="335365" y="210031"/>
                  <a:pt x="335842" y="184027"/>
                  <a:pt x="338604" y="158119"/>
                </a:cubicBezTo>
                <a:cubicBezTo>
                  <a:pt x="346986" y="78586"/>
                  <a:pt x="396325" y="32389"/>
                  <a:pt x="468906" y="12577"/>
                </a:cubicBezTo>
                <a:cubicBezTo>
                  <a:pt x="570919" y="-15236"/>
                  <a:pt x="666835" y="3243"/>
                  <a:pt x="752370" y="66394"/>
                </a:cubicBezTo>
                <a:cubicBezTo>
                  <a:pt x="785326" y="90778"/>
                  <a:pt x="802471" y="121353"/>
                  <a:pt x="802186" y="166882"/>
                </a:cubicBezTo>
                <a:cubicBezTo>
                  <a:pt x="800281" y="587411"/>
                  <a:pt x="800281" y="1007845"/>
                  <a:pt x="802186" y="1428373"/>
                </a:cubicBezTo>
                <a:cubicBezTo>
                  <a:pt x="802376" y="1476094"/>
                  <a:pt x="785041" y="1508288"/>
                  <a:pt x="747131" y="1530100"/>
                </a:cubicBezTo>
                <a:cubicBezTo>
                  <a:pt x="616734" y="1605253"/>
                  <a:pt x="480431" y="1614968"/>
                  <a:pt x="341652" y="1557056"/>
                </a:cubicBezTo>
                <a:cubicBezTo>
                  <a:pt x="272977" y="1528386"/>
                  <a:pt x="250593" y="1485428"/>
                  <a:pt x="264214" y="1413991"/>
                </a:cubicBezTo>
                <a:cubicBezTo>
                  <a:pt x="269833" y="1384368"/>
                  <a:pt x="251641" y="1396084"/>
                  <a:pt x="240973" y="1394083"/>
                </a:cubicBezTo>
                <a:cubicBezTo>
                  <a:pt x="126101" y="1372557"/>
                  <a:pt x="34756" y="1183295"/>
                  <a:pt x="89525" y="1080425"/>
                </a:cubicBezTo>
                <a:cubicBezTo>
                  <a:pt x="98574" y="1063375"/>
                  <a:pt x="111337" y="1049755"/>
                  <a:pt x="129149" y="1040325"/>
                </a:cubicBezTo>
                <a:cubicBezTo>
                  <a:pt x="-49254" y="892306"/>
                  <a:pt x="-40967" y="640370"/>
                  <a:pt x="142484" y="548930"/>
                </a:cubicBezTo>
                <a:cubicBezTo>
                  <a:pt x="49711" y="472635"/>
                  <a:pt x="43519" y="352810"/>
                  <a:pt x="127149" y="252417"/>
                </a:cubicBezTo>
                <a:cubicBezTo>
                  <a:pt x="155152" y="218794"/>
                  <a:pt x="190300" y="194314"/>
                  <a:pt x="230495" y="178598"/>
                </a:cubicBezTo>
                <a:cubicBezTo>
                  <a:pt x="252212" y="170121"/>
                  <a:pt x="277358" y="161358"/>
                  <a:pt x="299361" y="164501"/>
                </a:cubicBezTo>
                <a:cubicBezTo>
                  <a:pt x="332794" y="169264"/>
                  <a:pt x="308886" y="204125"/>
                  <a:pt x="320697" y="222127"/>
                </a:cubicBezTo>
                <a:cubicBezTo>
                  <a:pt x="323840" y="226985"/>
                  <a:pt x="326317" y="232224"/>
                  <a:pt x="333175" y="244702"/>
                </a:cubicBezTo>
                <a:close/>
                <a:moveTo>
                  <a:pt x="577205" y="1067757"/>
                </a:moveTo>
                <a:cubicBezTo>
                  <a:pt x="548916" y="1147767"/>
                  <a:pt x="501196" y="1196725"/>
                  <a:pt x="411280" y="1184343"/>
                </a:cubicBezTo>
                <a:cubicBezTo>
                  <a:pt x="351367" y="1176056"/>
                  <a:pt x="299075" y="1156720"/>
                  <a:pt x="292884" y="1075758"/>
                </a:cubicBezTo>
                <a:cubicBezTo>
                  <a:pt x="278882" y="1121383"/>
                  <a:pt x="282311" y="1139575"/>
                  <a:pt x="311934" y="1162531"/>
                </a:cubicBezTo>
                <a:cubicBezTo>
                  <a:pt x="366893" y="1205012"/>
                  <a:pt x="429663" y="1217871"/>
                  <a:pt x="494623" y="1192439"/>
                </a:cubicBezTo>
                <a:cubicBezTo>
                  <a:pt x="548154" y="1171484"/>
                  <a:pt x="575872" y="1127288"/>
                  <a:pt x="577205" y="1067757"/>
                </a:cubicBezTo>
                <a:close/>
                <a:moveTo>
                  <a:pt x="352796" y="849825"/>
                </a:moveTo>
                <a:cubicBezTo>
                  <a:pt x="428901" y="894307"/>
                  <a:pt x="537962" y="858493"/>
                  <a:pt x="570633" y="816011"/>
                </a:cubicBezTo>
                <a:cubicBezTo>
                  <a:pt x="608733" y="766291"/>
                  <a:pt x="611781" y="690281"/>
                  <a:pt x="568918" y="637227"/>
                </a:cubicBezTo>
                <a:cubicBezTo>
                  <a:pt x="581587" y="705045"/>
                  <a:pt x="600351" y="768672"/>
                  <a:pt x="543010" y="818392"/>
                </a:cubicBezTo>
                <a:cubicBezTo>
                  <a:pt x="489099" y="865065"/>
                  <a:pt x="422710" y="849825"/>
                  <a:pt x="352796" y="849920"/>
                </a:cubicBezTo>
                <a:close/>
                <a:moveTo>
                  <a:pt x="412708" y="638370"/>
                </a:moveTo>
                <a:cubicBezTo>
                  <a:pt x="388610" y="568933"/>
                  <a:pt x="370227" y="509116"/>
                  <a:pt x="422233" y="457966"/>
                </a:cubicBezTo>
                <a:cubicBezTo>
                  <a:pt x="470335" y="410722"/>
                  <a:pt x="533390" y="423200"/>
                  <a:pt x="592731" y="421771"/>
                </a:cubicBezTo>
                <a:cubicBezTo>
                  <a:pt x="519007" y="386910"/>
                  <a:pt x="434425" y="406912"/>
                  <a:pt x="393468" y="464729"/>
                </a:cubicBezTo>
                <a:cubicBezTo>
                  <a:pt x="359368" y="512926"/>
                  <a:pt x="363655" y="584268"/>
                  <a:pt x="412708" y="638370"/>
                </a:cubicBezTo>
                <a:close/>
                <a:moveTo>
                  <a:pt x="518341" y="1312264"/>
                </a:moveTo>
                <a:cubicBezTo>
                  <a:pt x="599494" y="1323122"/>
                  <a:pt x="618734" y="1347125"/>
                  <a:pt x="612067" y="1431421"/>
                </a:cubicBezTo>
                <a:cubicBezTo>
                  <a:pt x="609971" y="1458472"/>
                  <a:pt x="603018" y="1483904"/>
                  <a:pt x="590731" y="1508002"/>
                </a:cubicBezTo>
                <a:cubicBezTo>
                  <a:pt x="586444" y="1516480"/>
                  <a:pt x="577015" y="1525147"/>
                  <a:pt x="588635" y="1535720"/>
                </a:cubicBezTo>
                <a:cubicBezTo>
                  <a:pt x="635879" y="1477903"/>
                  <a:pt x="646547" y="1380272"/>
                  <a:pt x="611590" y="1333600"/>
                </a:cubicBezTo>
                <a:cubicBezTo>
                  <a:pt x="586063" y="1299595"/>
                  <a:pt x="553678" y="1297024"/>
                  <a:pt x="518341" y="1312264"/>
                </a:cubicBezTo>
                <a:close/>
                <a:moveTo>
                  <a:pt x="161248" y="700187"/>
                </a:moveTo>
                <a:cubicBezTo>
                  <a:pt x="274215" y="777721"/>
                  <a:pt x="222589" y="867827"/>
                  <a:pt x="189633" y="959648"/>
                </a:cubicBezTo>
                <a:cubicBezTo>
                  <a:pt x="240592" y="915643"/>
                  <a:pt x="261642" y="823822"/>
                  <a:pt x="238115" y="756385"/>
                </a:cubicBezTo>
                <a:cubicBezTo>
                  <a:pt x="227066" y="724666"/>
                  <a:pt x="210397" y="695901"/>
                  <a:pt x="161248" y="700187"/>
                </a:cubicBezTo>
                <a:close/>
                <a:moveTo>
                  <a:pt x="469096" y="172312"/>
                </a:moveTo>
                <a:cubicBezTo>
                  <a:pt x="598922" y="187837"/>
                  <a:pt x="614067" y="202411"/>
                  <a:pt x="623687" y="342142"/>
                </a:cubicBezTo>
                <a:cubicBezTo>
                  <a:pt x="647785" y="294803"/>
                  <a:pt x="638260" y="236510"/>
                  <a:pt x="600160" y="197362"/>
                </a:cubicBezTo>
                <a:cubicBezTo>
                  <a:pt x="565299" y="161548"/>
                  <a:pt x="512816" y="151452"/>
                  <a:pt x="469096" y="172312"/>
                </a:cubicBezTo>
                <a:close/>
              </a:path>
            </a:pathLst>
          </a:custGeom>
          <a:solidFill>
            <a:srgbClr val="0070C0"/>
          </a:solidFill>
          <a:ln w="9525" cap="flat">
            <a:noFill/>
            <a:prstDash val="solid"/>
            <a:miter/>
          </a:ln>
        </p:spPr>
        <p:txBody>
          <a:bodyPr rtlCol="0" anchor="ctr"/>
          <a:lstStyle/>
          <a:p>
            <a:endParaRPr lang="LID4096"/>
          </a:p>
        </p:txBody>
      </p:sp>
      <p:sp>
        <p:nvSpPr>
          <p:cNvPr id="60" name="Forma libre: forma 59">
            <a:extLst>
              <a:ext uri="{FF2B5EF4-FFF2-40B4-BE49-F238E27FC236}">
                <a16:creationId xmlns:a16="http://schemas.microsoft.com/office/drawing/2014/main" id="{C0E2C549-ADA9-4AA5-9AF8-E12A4250D6A5}"/>
              </a:ext>
            </a:extLst>
          </p:cNvPr>
          <p:cNvSpPr/>
          <p:nvPr/>
        </p:nvSpPr>
        <p:spPr>
          <a:xfrm>
            <a:off x="10028641" y="2594564"/>
            <a:ext cx="908589" cy="1525182"/>
          </a:xfrm>
          <a:custGeom>
            <a:avLst/>
            <a:gdLst>
              <a:gd name="connsiteX0" fmla="*/ 190 w 908589"/>
              <a:gd name="connsiteY0" fmla="*/ 1448697 h 1525182"/>
              <a:gd name="connsiteX1" fmla="*/ 667 w 908589"/>
              <a:gd name="connsiteY1" fmla="*/ 1419646 h 1525182"/>
              <a:gd name="connsiteX2" fmla="*/ 95 w 908589"/>
              <a:gd name="connsiteY2" fmla="*/ 1105988 h 1525182"/>
              <a:gd name="connsiteX3" fmla="*/ 4096 w 908589"/>
              <a:gd name="connsiteY3" fmla="*/ 1090081 h 1525182"/>
              <a:gd name="connsiteX4" fmla="*/ 23146 w 908589"/>
              <a:gd name="connsiteY4" fmla="*/ 1093605 h 1525182"/>
              <a:gd name="connsiteX5" fmla="*/ 470154 w 908589"/>
              <a:gd name="connsiteY5" fmla="*/ 903677 h 1525182"/>
              <a:gd name="connsiteX6" fmla="*/ 297752 w 908589"/>
              <a:gd name="connsiteY6" fmla="*/ 441238 h 1525182"/>
              <a:gd name="connsiteX7" fmla="*/ 34576 w 908589"/>
              <a:gd name="connsiteY7" fmla="*/ 423617 h 1525182"/>
              <a:gd name="connsiteX8" fmla="*/ 1905 w 908589"/>
              <a:gd name="connsiteY8" fmla="*/ 401709 h 1525182"/>
              <a:gd name="connsiteX9" fmla="*/ 2667 w 908589"/>
              <a:gd name="connsiteY9" fmla="*/ 68715 h 1525182"/>
              <a:gd name="connsiteX10" fmla="*/ 73628 w 908589"/>
              <a:gd name="connsiteY10" fmla="*/ 802 h 1525182"/>
              <a:gd name="connsiteX11" fmla="*/ 306705 w 908589"/>
              <a:gd name="connsiteY11" fmla="*/ 40 h 1525182"/>
              <a:gd name="connsiteX12" fmla="*/ 347567 w 908589"/>
              <a:gd name="connsiteY12" fmla="*/ 40712 h 1525182"/>
              <a:gd name="connsiteX13" fmla="*/ 346996 w 908589"/>
              <a:gd name="connsiteY13" fmla="*/ 261025 h 1525182"/>
              <a:gd name="connsiteX14" fmla="*/ 491585 w 908589"/>
              <a:gd name="connsiteY14" fmla="*/ 116531 h 1525182"/>
              <a:gd name="connsiteX15" fmla="*/ 573881 w 908589"/>
              <a:gd name="connsiteY15" fmla="*/ 114435 h 1525182"/>
              <a:gd name="connsiteX16" fmla="*/ 790289 w 908589"/>
              <a:gd name="connsiteY16" fmla="*/ 328272 h 1525182"/>
              <a:gd name="connsiteX17" fmla="*/ 791528 w 908589"/>
              <a:gd name="connsiteY17" fmla="*/ 392851 h 1525182"/>
              <a:gd name="connsiteX18" fmla="*/ 658082 w 908589"/>
              <a:gd name="connsiteY18" fmla="*/ 528392 h 1525182"/>
              <a:gd name="connsiteX19" fmla="*/ 646081 w 908589"/>
              <a:gd name="connsiteY19" fmla="*/ 555252 h 1525182"/>
              <a:gd name="connsiteX20" fmla="*/ 671703 w 908589"/>
              <a:gd name="connsiteY20" fmla="*/ 560015 h 1525182"/>
              <a:gd name="connsiteX21" fmla="*/ 899922 w 908589"/>
              <a:gd name="connsiteY21" fmla="*/ 562396 h 1525182"/>
              <a:gd name="connsiteX22" fmla="*/ 908590 w 908589"/>
              <a:gd name="connsiteY22" fmla="*/ 734608 h 1525182"/>
              <a:gd name="connsiteX23" fmla="*/ 906399 w 908589"/>
              <a:gd name="connsiteY23" fmla="*/ 821381 h 1525182"/>
              <a:gd name="connsiteX24" fmla="*/ 901636 w 908589"/>
              <a:gd name="connsiteY24" fmla="*/ 933776 h 1525182"/>
              <a:gd name="connsiteX25" fmla="*/ 870490 w 908589"/>
              <a:gd name="connsiteY25" fmla="*/ 964827 h 1525182"/>
              <a:gd name="connsiteX26" fmla="*/ 636175 w 908589"/>
              <a:gd name="connsiteY26" fmla="*/ 964827 h 1525182"/>
              <a:gd name="connsiteX27" fmla="*/ 745522 w 908589"/>
              <a:gd name="connsiteY27" fmla="*/ 1082080 h 1525182"/>
              <a:gd name="connsiteX28" fmla="*/ 742855 w 908589"/>
              <a:gd name="connsiteY28" fmla="*/ 1240576 h 1525182"/>
              <a:gd name="connsiteX29" fmla="*/ 567595 w 908589"/>
              <a:gd name="connsiteY29" fmla="*/ 1414026 h 1525182"/>
              <a:gd name="connsiteX30" fmla="*/ 496538 w 908589"/>
              <a:gd name="connsiteY30" fmla="*/ 1410216 h 1525182"/>
              <a:gd name="connsiteX31" fmla="*/ 347091 w 908589"/>
              <a:gd name="connsiteY31" fmla="*/ 1258483 h 1525182"/>
              <a:gd name="connsiteX32" fmla="*/ 347758 w 908589"/>
              <a:gd name="connsiteY32" fmla="*/ 1480416 h 1525182"/>
              <a:gd name="connsiteX33" fmla="*/ 308991 w 908589"/>
              <a:gd name="connsiteY33" fmla="*/ 1524707 h 1525182"/>
              <a:gd name="connsiteX34" fmla="*/ 89725 w 908589"/>
              <a:gd name="connsiteY34" fmla="*/ 1525183 h 1525182"/>
              <a:gd name="connsiteX35" fmla="*/ 70866 w 908589"/>
              <a:gd name="connsiteY35" fmla="*/ 1525183 h 1525182"/>
              <a:gd name="connsiteX36" fmla="*/ 3429 w 908589"/>
              <a:gd name="connsiteY36" fmla="*/ 1486226 h 1525182"/>
              <a:gd name="connsiteX37" fmla="*/ 476 w 908589"/>
              <a:gd name="connsiteY37" fmla="*/ 1457460 h 1525182"/>
              <a:gd name="connsiteX38" fmla="*/ 0 w 908589"/>
              <a:gd name="connsiteY38" fmla="*/ 1448221 h 152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08589" h="1525182">
                <a:moveTo>
                  <a:pt x="190" y="1448697"/>
                </a:moveTo>
                <a:lnTo>
                  <a:pt x="667" y="1419646"/>
                </a:lnTo>
                <a:cubicBezTo>
                  <a:pt x="4000" y="1315062"/>
                  <a:pt x="5048" y="1210572"/>
                  <a:pt x="95" y="1105988"/>
                </a:cubicBezTo>
                <a:cubicBezTo>
                  <a:pt x="1429" y="1100654"/>
                  <a:pt x="2762" y="1095320"/>
                  <a:pt x="4096" y="1090081"/>
                </a:cubicBezTo>
                <a:cubicBezTo>
                  <a:pt x="10477" y="1091224"/>
                  <a:pt x="16764" y="1092462"/>
                  <a:pt x="23146" y="1093605"/>
                </a:cubicBezTo>
                <a:cubicBezTo>
                  <a:pt x="190595" y="1162376"/>
                  <a:pt x="395097" y="1075413"/>
                  <a:pt x="470154" y="903677"/>
                </a:cubicBezTo>
                <a:cubicBezTo>
                  <a:pt x="546449" y="728988"/>
                  <a:pt x="469964" y="523629"/>
                  <a:pt x="297752" y="441238"/>
                </a:cubicBezTo>
                <a:cubicBezTo>
                  <a:pt x="212503" y="400471"/>
                  <a:pt x="123920" y="395518"/>
                  <a:pt x="34576" y="423617"/>
                </a:cubicBezTo>
                <a:cubicBezTo>
                  <a:pt x="8477" y="431808"/>
                  <a:pt x="1715" y="429808"/>
                  <a:pt x="1905" y="401709"/>
                </a:cubicBezTo>
                <a:cubicBezTo>
                  <a:pt x="2953" y="290743"/>
                  <a:pt x="1715" y="179682"/>
                  <a:pt x="2667" y="68715"/>
                </a:cubicBezTo>
                <a:cubicBezTo>
                  <a:pt x="3048" y="20328"/>
                  <a:pt x="23717" y="1278"/>
                  <a:pt x="73628" y="802"/>
                </a:cubicBezTo>
                <a:cubicBezTo>
                  <a:pt x="151352" y="135"/>
                  <a:pt x="229076" y="1850"/>
                  <a:pt x="306705" y="40"/>
                </a:cubicBezTo>
                <a:cubicBezTo>
                  <a:pt x="337852" y="-722"/>
                  <a:pt x="348425" y="9279"/>
                  <a:pt x="347567" y="40712"/>
                </a:cubicBezTo>
                <a:cubicBezTo>
                  <a:pt x="345567" y="109673"/>
                  <a:pt x="346996" y="178729"/>
                  <a:pt x="346996" y="261025"/>
                </a:cubicBezTo>
                <a:cubicBezTo>
                  <a:pt x="401765" y="206828"/>
                  <a:pt x="449199" y="163870"/>
                  <a:pt x="491585" y="116531"/>
                </a:cubicBezTo>
                <a:cubicBezTo>
                  <a:pt x="521398" y="83384"/>
                  <a:pt x="541115" y="79669"/>
                  <a:pt x="573881" y="114435"/>
                </a:cubicBezTo>
                <a:cubicBezTo>
                  <a:pt x="643414" y="188254"/>
                  <a:pt x="716661" y="258549"/>
                  <a:pt x="790289" y="328272"/>
                </a:cubicBezTo>
                <a:cubicBezTo>
                  <a:pt x="815531" y="352179"/>
                  <a:pt x="818483" y="367800"/>
                  <a:pt x="791528" y="392851"/>
                </a:cubicBezTo>
                <a:cubicBezTo>
                  <a:pt x="745141" y="435904"/>
                  <a:pt x="702088" y="482672"/>
                  <a:pt x="658082" y="528392"/>
                </a:cubicBezTo>
                <a:cubicBezTo>
                  <a:pt x="651034" y="535726"/>
                  <a:pt x="637223" y="543156"/>
                  <a:pt x="646081" y="555252"/>
                </a:cubicBezTo>
                <a:cubicBezTo>
                  <a:pt x="649891" y="560396"/>
                  <a:pt x="662845" y="559920"/>
                  <a:pt x="671703" y="560015"/>
                </a:cubicBezTo>
                <a:cubicBezTo>
                  <a:pt x="747808" y="561063"/>
                  <a:pt x="823912" y="561634"/>
                  <a:pt x="899922" y="562396"/>
                </a:cubicBezTo>
                <a:cubicBezTo>
                  <a:pt x="902780" y="619832"/>
                  <a:pt x="905732" y="677172"/>
                  <a:pt x="908590" y="734608"/>
                </a:cubicBezTo>
                <a:cubicBezTo>
                  <a:pt x="901256" y="763374"/>
                  <a:pt x="899541" y="792234"/>
                  <a:pt x="906399" y="821381"/>
                </a:cubicBezTo>
                <a:cubicBezTo>
                  <a:pt x="904685" y="858909"/>
                  <a:pt x="901446" y="896343"/>
                  <a:pt x="901636" y="933776"/>
                </a:cubicBezTo>
                <a:cubicBezTo>
                  <a:pt x="901827" y="957207"/>
                  <a:pt x="889635" y="963303"/>
                  <a:pt x="870490" y="964827"/>
                </a:cubicBezTo>
                <a:lnTo>
                  <a:pt x="636175" y="964827"/>
                </a:lnTo>
                <a:cubicBezTo>
                  <a:pt x="669798" y="1013119"/>
                  <a:pt x="709994" y="1045695"/>
                  <a:pt x="745522" y="1082080"/>
                </a:cubicBezTo>
                <a:cubicBezTo>
                  <a:pt x="823912" y="1162471"/>
                  <a:pt x="824008" y="1161995"/>
                  <a:pt x="742855" y="1240576"/>
                </a:cubicBezTo>
                <a:cubicBezTo>
                  <a:pt x="683800" y="1297821"/>
                  <a:pt x="623602" y="1354019"/>
                  <a:pt x="567595" y="1414026"/>
                </a:cubicBezTo>
                <a:cubicBezTo>
                  <a:pt x="538258" y="1445554"/>
                  <a:pt x="519303" y="1438696"/>
                  <a:pt x="496538" y="1410216"/>
                </a:cubicBezTo>
                <a:cubicBezTo>
                  <a:pt x="455009" y="1358400"/>
                  <a:pt x="404336" y="1315633"/>
                  <a:pt x="347091" y="1258483"/>
                </a:cubicBezTo>
                <a:cubicBezTo>
                  <a:pt x="347091" y="1340779"/>
                  <a:pt x="345758" y="1410693"/>
                  <a:pt x="347758" y="1480416"/>
                </a:cubicBezTo>
                <a:cubicBezTo>
                  <a:pt x="348615" y="1510134"/>
                  <a:pt x="339757" y="1525469"/>
                  <a:pt x="308991" y="1524707"/>
                </a:cubicBezTo>
                <a:cubicBezTo>
                  <a:pt x="235934" y="1519849"/>
                  <a:pt x="162877" y="1521564"/>
                  <a:pt x="89725" y="1525183"/>
                </a:cubicBezTo>
                <a:cubicBezTo>
                  <a:pt x="83439" y="1525183"/>
                  <a:pt x="77152" y="1525183"/>
                  <a:pt x="70866" y="1525183"/>
                </a:cubicBezTo>
                <a:cubicBezTo>
                  <a:pt x="42958" y="1521659"/>
                  <a:pt x="22479" y="1505181"/>
                  <a:pt x="3429" y="1486226"/>
                </a:cubicBezTo>
                <a:cubicBezTo>
                  <a:pt x="2477" y="1476606"/>
                  <a:pt x="1429" y="1467081"/>
                  <a:pt x="476" y="1457460"/>
                </a:cubicBezTo>
                <a:cubicBezTo>
                  <a:pt x="286" y="1454412"/>
                  <a:pt x="190" y="1451364"/>
                  <a:pt x="0" y="1448221"/>
                </a:cubicBezTo>
                <a:close/>
              </a:path>
            </a:pathLst>
          </a:custGeom>
          <a:solidFill>
            <a:srgbClr val="0070C0"/>
          </a:solidFill>
          <a:ln w="9525" cap="flat">
            <a:noFill/>
            <a:prstDash val="solid"/>
            <a:miter/>
          </a:ln>
        </p:spPr>
        <p:txBody>
          <a:bodyPr rtlCol="0" anchor="ctr"/>
          <a:lstStyle/>
          <a:p>
            <a:endParaRPr lang="LID4096"/>
          </a:p>
        </p:txBody>
      </p:sp>
      <p:grpSp>
        <p:nvGrpSpPr>
          <p:cNvPr id="63" name="Grupo 62">
            <a:extLst>
              <a:ext uri="{FF2B5EF4-FFF2-40B4-BE49-F238E27FC236}">
                <a16:creationId xmlns:a16="http://schemas.microsoft.com/office/drawing/2014/main" id="{A9600BF3-ACE5-41F3-8D62-36BF3EF0692F}"/>
              </a:ext>
            </a:extLst>
          </p:cNvPr>
          <p:cNvGrpSpPr/>
          <p:nvPr/>
        </p:nvGrpSpPr>
        <p:grpSpPr>
          <a:xfrm rot="10800000">
            <a:off x="4186" y="-14197"/>
            <a:ext cx="12196845" cy="494362"/>
            <a:chOff x="-1685" y="4774370"/>
            <a:chExt cx="9134875" cy="370254"/>
          </a:xfrm>
        </p:grpSpPr>
        <p:sp>
          <p:nvSpPr>
            <p:cNvPr id="64" name="任意多边形: 形状 13">
              <a:extLst>
                <a:ext uri="{FF2B5EF4-FFF2-40B4-BE49-F238E27FC236}">
                  <a16:creationId xmlns:a16="http://schemas.microsoft.com/office/drawing/2014/main" id="{5A32F4A0-2343-445E-B976-974EB4583C03}"/>
                </a:ext>
              </a:extLst>
            </p:cNvPr>
            <p:cNvSpPr/>
            <p:nvPr userDrawn="1"/>
          </p:nvSpPr>
          <p:spPr>
            <a:xfrm>
              <a:off x="-1685" y="4885169"/>
              <a:ext cx="6949949" cy="259455"/>
            </a:xfrm>
            <a:custGeom>
              <a:avLst/>
              <a:gdLst>
                <a:gd name="connsiteX0" fmla="*/ 0 w 9229272"/>
                <a:gd name="connsiteY0" fmla="*/ 9071 h 355600"/>
                <a:gd name="connsiteX1" fmla="*/ 9229272 w 9229272"/>
                <a:gd name="connsiteY1" fmla="*/ 0 h 355600"/>
                <a:gd name="connsiteX2" fmla="*/ 9068590 w 9229272"/>
                <a:gd name="connsiteY2" fmla="*/ 339888 h 355600"/>
                <a:gd name="connsiteX3" fmla="*/ 3629 w 9229272"/>
                <a:gd name="connsiteY3" fmla="*/ 355600 h 355600"/>
                <a:gd name="connsiteX4" fmla="*/ 0 w 9229272"/>
                <a:gd name="connsiteY4" fmla="*/ 9071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9272" h="355600">
                  <a:moveTo>
                    <a:pt x="0" y="9071"/>
                  </a:moveTo>
                  <a:lnTo>
                    <a:pt x="9229272" y="0"/>
                  </a:lnTo>
                  <a:lnTo>
                    <a:pt x="9068590" y="339888"/>
                  </a:lnTo>
                  <a:lnTo>
                    <a:pt x="3629" y="355600"/>
                  </a:lnTo>
                  <a:cubicBezTo>
                    <a:pt x="2419" y="240090"/>
                    <a:pt x="1210" y="124581"/>
                    <a:pt x="0" y="9071"/>
                  </a:cubicBezTo>
                  <a:close/>
                </a:path>
              </a:pathLst>
            </a:custGeom>
            <a:solidFill>
              <a:srgbClr val="40C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形状 14">
              <a:extLst>
                <a:ext uri="{FF2B5EF4-FFF2-40B4-BE49-F238E27FC236}">
                  <a16:creationId xmlns:a16="http://schemas.microsoft.com/office/drawing/2014/main" id="{8F61E6DC-726B-44C1-AFCC-8DCC042BAB5E}"/>
                </a:ext>
              </a:extLst>
            </p:cNvPr>
            <p:cNvSpPr/>
            <p:nvPr userDrawn="1"/>
          </p:nvSpPr>
          <p:spPr>
            <a:xfrm>
              <a:off x="6885708" y="4774370"/>
              <a:ext cx="2247482" cy="359358"/>
            </a:xfrm>
            <a:custGeom>
              <a:avLst/>
              <a:gdLst>
                <a:gd name="connsiteX0" fmla="*/ 3007245 w 3007681"/>
                <a:gd name="connsiteY0" fmla="*/ 0 h 480910"/>
                <a:gd name="connsiteX1" fmla="*/ 3007681 w 3007681"/>
                <a:gd name="connsiteY1" fmla="*/ 480910 h 480910"/>
                <a:gd name="connsiteX2" fmla="*/ 0 w 3007681"/>
                <a:gd name="connsiteY2" fmla="*/ 480138 h 480910"/>
                <a:gd name="connsiteX3" fmla="*/ 223827 w 3007681"/>
                <a:gd name="connsiteY3" fmla="*/ 0 h 480910"/>
                <a:gd name="connsiteX4" fmla="*/ 3007245 w 3007681"/>
                <a:gd name="connsiteY4" fmla="*/ 0 h 480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7681" h="480910">
                  <a:moveTo>
                    <a:pt x="3007245" y="0"/>
                  </a:moveTo>
                  <a:cubicBezTo>
                    <a:pt x="3007390" y="160303"/>
                    <a:pt x="3007536" y="320607"/>
                    <a:pt x="3007681" y="480910"/>
                  </a:cubicBezTo>
                  <a:lnTo>
                    <a:pt x="0" y="480138"/>
                  </a:lnTo>
                  <a:lnTo>
                    <a:pt x="223827" y="0"/>
                  </a:lnTo>
                  <a:lnTo>
                    <a:pt x="3007245"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86040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a:extLst>
              <a:ext uri="{FF2B5EF4-FFF2-40B4-BE49-F238E27FC236}">
                <a16:creationId xmlns:a16="http://schemas.microsoft.com/office/drawing/2014/main" id="{0DF1E8BD-FB51-4D3F-9AEB-70351FD35AD3}"/>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84" name="Rectangle 83">
            <a:extLst>
              <a:ext uri="{FF2B5EF4-FFF2-40B4-BE49-F238E27FC236}">
                <a16:creationId xmlns:a16="http://schemas.microsoft.com/office/drawing/2014/main" id="{9F844EEB-3F5D-4035-B572-E53D3CC6B475}"/>
              </a:ext>
            </a:extLst>
          </p:cNvPr>
          <p:cNvSpPr/>
          <p:nvPr/>
        </p:nvSpPr>
        <p:spPr>
          <a:xfrm>
            <a:off x="0" y="1074057"/>
            <a:ext cx="12192000" cy="4709886"/>
          </a:xfrm>
          <a:prstGeom prst="rect">
            <a:avLst/>
          </a:prstGeom>
          <a:solidFill>
            <a:srgbClr val="57C2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B7818CF-D7CE-4481-B107-C47463FC0B6E}"/>
              </a:ext>
            </a:extLst>
          </p:cNvPr>
          <p:cNvCxnSpPr>
            <a:cxnSpLocks/>
          </p:cNvCxnSpPr>
          <p:nvPr/>
        </p:nvCxnSpPr>
        <p:spPr>
          <a:xfrm>
            <a:off x="6096000" y="2178077"/>
            <a:ext cx="0" cy="250184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E9CF93C7-B01E-4553-884D-932DC6FB7047}"/>
              </a:ext>
            </a:extLst>
          </p:cNvPr>
          <p:cNvGrpSpPr/>
          <p:nvPr/>
        </p:nvGrpSpPr>
        <p:grpSpPr>
          <a:xfrm>
            <a:off x="6742566" y="2427777"/>
            <a:ext cx="527958" cy="2002446"/>
            <a:chOff x="6416696" y="2427777"/>
            <a:chExt cx="527958" cy="2002446"/>
          </a:xfrm>
        </p:grpSpPr>
        <p:sp>
          <p:nvSpPr>
            <p:cNvPr id="61" name="Oval 60">
              <a:extLst>
                <a:ext uri="{FF2B5EF4-FFF2-40B4-BE49-F238E27FC236}">
                  <a16:creationId xmlns:a16="http://schemas.microsoft.com/office/drawing/2014/main" id="{709F438E-95C5-42CD-89DF-F189DD58986A}"/>
                </a:ext>
              </a:extLst>
            </p:cNvPr>
            <p:cNvSpPr/>
            <p:nvPr/>
          </p:nvSpPr>
          <p:spPr>
            <a:xfrm>
              <a:off x="6416696" y="2427777"/>
              <a:ext cx="527958" cy="5279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5D4EDF10-69E6-41A0-88B9-88A6B0941C08}"/>
                </a:ext>
              </a:extLst>
            </p:cNvPr>
            <p:cNvSpPr txBox="1"/>
            <p:nvPr/>
          </p:nvSpPr>
          <p:spPr>
            <a:xfrm>
              <a:off x="6499246" y="2545562"/>
              <a:ext cx="362858" cy="292388"/>
            </a:xfrm>
            <a:prstGeom prst="rect">
              <a:avLst/>
            </a:prstGeom>
            <a:noFill/>
          </p:spPr>
          <p:txBody>
            <a:bodyPr wrap="square" rtlCol="0">
              <a:spAutoFit/>
            </a:bodyPr>
            <a:lstStyle/>
            <a:p>
              <a:pPr algn="ctr"/>
              <a:r>
                <a:rPr lang="en-US" sz="1300" b="1" dirty="0">
                  <a:solidFill>
                    <a:schemeClr val="bg1"/>
                  </a:solidFill>
                  <a:latin typeface="Montserrat Light" panose="00000400000000000000" pitchFamily="50" charset="0"/>
                  <a:ea typeface="Montserrat" charset="0"/>
                  <a:cs typeface="Montserrat" charset="0"/>
                </a:rPr>
                <a:t>01</a:t>
              </a:r>
              <a:endParaRPr lang="en-US" sz="1300" b="1" dirty="0">
                <a:solidFill>
                  <a:schemeClr val="bg1"/>
                </a:solidFill>
                <a:latin typeface="Montserrat Light" panose="00000400000000000000" pitchFamily="50" charset="0"/>
                <a:ea typeface="Montserrat Light" charset="0"/>
                <a:cs typeface="Montserrat Light" charset="0"/>
              </a:endParaRPr>
            </a:p>
          </p:txBody>
        </p:sp>
        <p:sp>
          <p:nvSpPr>
            <p:cNvPr id="79" name="Oval 78">
              <a:extLst>
                <a:ext uri="{FF2B5EF4-FFF2-40B4-BE49-F238E27FC236}">
                  <a16:creationId xmlns:a16="http://schemas.microsoft.com/office/drawing/2014/main" id="{50A07F8E-241D-49D3-A438-B1144A7B60BE}"/>
                </a:ext>
              </a:extLst>
            </p:cNvPr>
            <p:cNvSpPr/>
            <p:nvPr/>
          </p:nvSpPr>
          <p:spPr>
            <a:xfrm>
              <a:off x="6416696" y="3902265"/>
              <a:ext cx="527958" cy="5279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583E3BD8-6D72-4B23-9E0B-941DBD048829}"/>
                </a:ext>
              </a:extLst>
            </p:cNvPr>
            <p:cNvSpPr txBox="1"/>
            <p:nvPr/>
          </p:nvSpPr>
          <p:spPr>
            <a:xfrm>
              <a:off x="6481919" y="4020050"/>
              <a:ext cx="397512" cy="292388"/>
            </a:xfrm>
            <a:prstGeom prst="rect">
              <a:avLst/>
            </a:prstGeom>
            <a:noFill/>
          </p:spPr>
          <p:txBody>
            <a:bodyPr wrap="square" rtlCol="0">
              <a:spAutoFit/>
            </a:bodyPr>
            <a:lstStyle/>
            <a:p>
              <a:pPr algn="ctr"/>
              <a:r>
                <a:rPr lang="en-US" sz="1300" b="1" dirty="0">
                  <a:solidFill>
                    <a:schemeClr val="bg1"/>
                  </a:solidFill>
                  <a:latin typeface="Montserrat Light" panose="00000400000000000000" pitchFamily="50" charset="0"/>
                  <a:ea typeface="Montserrat" charset="0"/>
                  <a:cs typeface="Montserrat" charset="0"/>
                </a:rPr>
                <a:t>02</a:t>
              </a:r>
              <a:endParaRPr lang="en-US" sz="1300" b="1" dirty="0">
                <a:solidFill>
                  <a:schemeClr val="bg1"/>
                </a:solidFill>
                <a:latin typeface="Montserrat Light" panose="00000400000000000000" pitchFamily="50" charset="0"/>
                <a:ea typeface="Montserrat Light" charset="0"/>
                <a:cs typeface="Montserrat Light" charset="0"/>
              </a:endParaRPr>
            </a:p>
          </p:txBody>
        </p:sp>
      </p:grpSp>
      <p:grpSp>
        <p:nvGrpSpPr>
          <p:cNvPr id="30" name="Group 29">
            <a:extLst>
              <a:ext uri="{FF2B5EF4-FFF2-40B4-BE49-F238E27FC236}">
                <a16:creationId xmlns:a16="http://schemas.microsoft.com/office/drawing/2014/main" id="{3DC77E20-7F47-4DCE-8A9A-A016251AACE4}"/>
              </a:ext>
            </a:extLst>
          </p:cNvPr>
          <p:cNvGrpSpPr/>
          <p:nvPr/>
        </p:nvGrpSpPr>
        <p:grpSpPr>
          <a:xfrm>
            <a:off x="4921476" y="2427777"/>
            <a:ext cx="527958" cy="2002446"/>
            <a:chOff x="6416696" y="2427777"/>
            <a:chExt cx="527958" cy="2002446"/>
          </a:xfrm>
        </p:grpSpPr>
        <p:sp>
          <p:nvSpPr>
            <p:cNvPr id="31" name="Oval 30">
              <a:extLst>
                <a:ext uri="{FF2B5EF4-FFF2-40B4-BE49-F238E27FC236}">
                  <a16:creationId xmlns:a16="http://schemas.microsoft.com/office/drawing/2014/main" id="{EEDBA8C2-768D-4DAF-B78C-5BAE3D532D1B}"/>
                </a:ext>
              </a:extLst>
            </p:cNvPr>
            <p:cNvSpPr/>
            <p:nvPr/>
          </p:nvSpPr>
          <p:spPr>
            <a:xfrm>
              <a:off x="6416696" y="2427777"/>
              <a:ext cx="527958" cy="5279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D1A8123-8290-4C39-888A-FA0FD3D64A85}"/>
                </a:ext>
              </a:extLst>
            </p:cNvPr>
            <p:cNvSpPr txBox="1"/>
            <p:nvPr/>
          </p:nvSpPr>
          <p:spPr>
            <a:xfrm>
              <a:off x="6499246" y="2545562"/>
              <a:ext cx="362858" cy="292388"/>
            </a:xfrm>
            <a:prstGeom prst="rect">
              <a:avLst/>
            </a:prstGeom>
            <a:noFill/>
          </p:spPr>
          <p:txBody>
            <a:bodyPr wrap="square" rtlCol="0">
              <a:spAutoFit/>
            </a:bodyPr>
            <a:lstStyle/>
            <a:p>
              <a:pPr algn="ctr"/>
              <a:r>
                <a:rPr lang="en-US" sz="1300" b="1" dirty="0">
                  <a:solidFill>
                    <a:schemeClr val="bg1"/>
                  </a:solidFill>
                  <a:latin typeface="Montserrat Light" panose="00000400000000000000" pitchFamily="50" charset="0"/>
                  <a:ea typeface="Montserrat" charset="0"/>
                  <a:cs typeface="Montserrat" charset="0"/>
                </a:rPr>
                <a:t>01</a:t>
              </a:r>
              <a:endParaRPr lang="en-US" sz="1300" b="1" dirty="0">
                <a:solidFill>
                  <a:schemeClr val="bg1"/>
                </a:solidFill>
                <a:latin typeface="Montserrat Light" panose="00000400000000000000" pitchFamily="50" charset="0"/>
                <a:ea typeface="Montserrat Light" charset="0"/>
                <a:cs typeface="Montserrat Light" charset="0"/>
              </a:endParaRPr>
            </a:p>
          </p:txBody>
        </p:sp>
        <p:sp>
          <p:nvSpPr>
            <p:cNvPr id="33" name="Oval 32">
              <a:extLst>
                <a:ext uri="{FF2B5EF4-FFF2-40B4-BE49-F238E27FC236}">
                  <a16:creationId xmlns:a16="http://schemas.microsoft.com/office/drawing/2014/main" id="{E0B0216D-89B0-4944-8342-9B57C3D84908}"/>
                </a:ext>
              </a:extLst>
            </p:cNvPr>
            <p:cNvSpPr/>
            <p:nvPr/>
          </p:nvSpPr>
          <p:spPr>
            <a:xfrm>
              <a:off x="6416696" y="3902265"/>
              <a:ext cx="527958" cy="5279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40FCF69-030A-42CB-96A7-B25B2C9DE430}"/>
                </a:ext>
              </a:extLst>
            </p:cNvPr>
            <p:cNvSpPr txBox="1"/>
            <p:nvPr/>
          </p:nvSpPr>
          <p:spPr>
            <a:xfrm>
              <a:off x="6481919" y="4020050"/>
              <a:ext cx="397512" cy="292388"/>
            </a:xfrm>
            <a:prstGeom prst="rect">
              <a:avLst/>
            </a:prstGeom>
            <a:noFill/>
          </p:spPr>
          <p:txBody>
            <a:bodyPr wrap="square" rtlCol="0">
              <a:spAutoFit/>
            </a:bodyPr>
            <a:lstStyle/>
            <a:p>
              <a:pPr algn="ctr"/>
              <a:r>
                <a:rPr lang="en-US" sz="1300" b="1" dirty="0">
                  <a:solidFill>
                    <a:schemeClr val="bg1"/>
                  </a:solidFill>
                  <a:latin typeface="Montserrat Light" panose="00000400000000000000" pitchFamily="50" charset="0"/>
                  <a:ea typeface="Montserrat" charset="0"/>
                  <a:cs typeface="Montserrat" charset="0"/>
                </a:rPr>
                <a:t>02</a:t>
              </a:r>
              <a:endParaRPr lang="en-US" sz="1300" b="1" dirty="0">
                <a:solidFill>
                  <a:schemeClr val="bg1"/>
                </a:solidFill>
                <a:latin typeface="Montserrat Light" panose="00000400000000000000" pitchFamily="50" charset="0"/>
                <a:ea typeface="Montserrat Light" charset="0"/>
                <a:cs typeface="Montserrat Light" charset="0"/>
              </a:endParaRPr>
            </a:p>
          </p:txBody>
        </p:sp>
      </p:grpSp>
      <p:grpSp>
        <p:nvGrpSpPr>
          <p:cNvPr id="24" name="Group 23">
            <a:extLst>
              <a:ext uri="{FF2B5EF4-FFF2-40B4-BE49-F238E27FC236}">
                <a16:creationId xmlns:a16="http://schemas.microsoft.com/office/drawing/2014/main" id="{0A27062E-0623-49C9-88D2-4C6FA33B46F4}"/>
              </a:ext>
            </a:extLst>
          </p:cNvPr>
          <p:cNvGrpSpPr/>
          <p:nvPr/>
        </p:nvGrpSpPr>
        <p:grpSpPr>
          <a:xfrm>
            <a:off x="7926059" y="2178077"/>
            <a:ext cx="2334283" cy="1027358"/>
            <a:chOff x="8897597" y="1965820"/>
            <a:chExt cx="2334283" cy="1027358"/>
          </a:xfrm>
        </p:grpSpPr>
        <p:sp>
          <p:nvSpPr>
            <p:cNvPr id="64" name="TextBox 63">
              <a:extLst>
                <a:ext uri="{FF2B5EF4-FFF2-40B4-BE49-F238E27FC236}">
                  <a16:creationId xmlns:a16="http://schemas.microsoft.com/office/drawing/2014/main" id="{6B07D818-4446-4E2D-BA31-CAC49296EA10}"/>
                </a:ext>
              </a:extLst>
            </p:cNvPr>
            <p:cNvSpPr txBox="1"/>
            <p:nvPr/>
          </p:nvSpPr>
          <p:spPr>
            <a:xfrm>
              <a:off x="8897597" y="1965820"/>
              <a:ext cx="1814853" cy="246221"/>
            </a:xfrm>
            <a:prstGeom prst="rect">
              <a:avLst/>
            </a:prstGeom>
            <a:noFill/>
          </p:spPr>
          <p:txBody>
            <a:bodyPr wrap="square" rtlCol="0">
              <a:spAutoFit/>
            </a:bodyPr>
            <a:lstStyle/>
            <a:p>
              <a:r>
                <a:rPr lang="en-US" sz="1000" b="1" spc="500" dirty="0">
                  <a:solidFill>
                    <a:schemeClr val="bg1"/>
                  </a:solidFill>
                  <a:latin typeface="Montserrat" charset="0"/>
                  <a:ea typeface="Montserrat" charset="0"/>
                  <a:cs typeface="Montserrat" charset="0"/>
                </a:rPr>
                <a:t>TITLE HERE</a:t>
              </a:r>
              <a:endParaRPr lang="en-US" sz="1000" b="1" spc="500" dirty="0">
                <a:solidFill>
                  <a:schemeClr val="bg1"/>
                </a:solidFill>
                <a:latin typeface="Montserrat Light" charset="0"/>
                <a:ea typeface="Montserrat Light" charset="0"/>
                <a:cs typeface="Montserrat Light" charset="0"/>
              </a:endParaRPr>
            </a:p>
          </p:txBody>
        </p:sp>
        <p:sp>
          <p:nvSpPr>
            <p:cNvPr id="65" name="TextBox 64">
              <a:extLst>
                <a:ext uri="{FF2B5EF4-FFF2-40B4-BE49-F238E27FC236}">
                  <a16:creationId xmlns:a16="http://schemas.microsoft.com/office/drawing/2014/main" id="{3236804B-C0C6-4DA7-BE8C-8E955A7AAFDF}"/>
                </a:ext>
              </a:extLst>
            </p:cNvPr>
            <p:cNvSpPr txBox="1"/>
            <p:nvPr/>
          </p:nvSpPr>
          <p:spPr>
            <a:xfrm>
              <a:off x="8897597" y="2302411"/>
              <a:ext cx="2334283" cy="690767"/>
            </a:xfrm>
            <a:prstGeom prst="rect">
              <a:avLst/>
            </a:prstGeom>
            <a:noFill/>
          </p:spPr>
          <p:txBody>
            <a:bodyPr wrap="square" rtlCol="0">
              <a:spAutoFit/>
            </a:bodyPr>
            <a:lstStyle/>
            <a:p>
              <a:pPr>
                <a:lnSpc>
                  <a:spcPct val="150000"/>
                </a:lnSpc>
              </a:pPr>
              <a:r>
                <a:rPr lang="en-US" sz="900" dirty="0">
                  <a:solidFill>
                    <a:schemeClr val="bg1"/>
                  </a:solidFill>
                  <a:latin typeface="Montserrat Light" charset="0"/>
                  <a:ea typeface="Montserrat Light" charset="0"/>
                  <a:cs typeface="Montserrat Light" charset="0"/>
                </a:rPr>
                <a:t>Have them for one. Living grass to for can't gathered set had seasons. Fifth you'll, man wherein</a:t>
              </a:r>
            </a:p>
          </p:txBody>
        </p:sp>
      </p:grpSp>
      <p:grpSp>
        <p:nvGrpSpPr>
          <p:cNvPr id="81" name="Group 80">
            <a:extLst>
              <a:ext uri="{FF2B5EF4-FFF2-40B4-BE49-F238E27FC236}">
                <a16:creationId xmlns:a16="http://schemas.microsoft.com/office/drawing/2014/main" id="{FCCC32A9-74D8-48CD-A474-B0DDACF1C78F}"/>
              </a:ext>
            </a:extLst>
          </p:cNvPr>
          <p:cNvGrpSpPr/>
          <p:nvPr/>
        </p:nvGrpSpPr>
        <p:grpSpPr>
          <a:xfrm>
            <a:off x="7926059" y="3652565"/>
            <a:ext cx="2334283" cy="1027358"/>
            <a:chOff x="8897597" y="1965820"/>
            <a:chExt cx="2334283" cy="1027358"/>
          </a:xfrm>
        </p:grpSpPr>
        <p:sp>
          <p:nvSpPr>
            <p:cNvPr id="82" name="TextBox 81">
              <a:extLst>
                <a:ext uri="{FF2B5EF4-FFF2-40B4-BE49-F238E27FC236}">
                  <a16:creationId xmlns:a16="http://schemas.microsoft.com/office/drawing/2014/main" id="{6631B103-3282-4F0F-9FCF-BFC003D666C2}"/>
                </a:ext>
              </a:extLst>
            </p:cNvPr>
            <p:cNvSpPr txBox="1"/>
            <p:nvPr/>
          </p:nvSpPr>
          <p:spPr>
            <a:xfrm>
              <a:off x="8897597" y="1965820"/>
              <a:ext cx="1814853" cy="246221"/>
            </a:xfrm>
            <a:prstGeom prst="rect">
              <a:avLst/>
            </a:prstGeom>
            <a:noFill/>
          </p:spPr>
          <p:txBody>
            <a:bodyPr wrap="square" rtlCol="0">
              <a:spAutoFit/>
            </a:bodyPr>
            <a:lstStyle/>
            <a:p>
              <a:r>
                <a:rPr lang="en-US" sz="1000" b="1" spc="500" dirty="0">
                  <a:solidFill>
                    <a:schemeClr val="bg1"/>
                  </a:solidFill>
                  <a:latin typeface="Montserrat" charset="0"/>
                  <a:ea typeface="Montserrat" charset="0"/>
                  <a:cs typeface="Montserrat" charset="0"/>
                </a:rPr>
                <a:t>TITLE HERE</a:t>
              </a:r>
              <a:endParaRPr lang="en-US" sz="1000" b="1" spc="500" dirty="0">
                <a:solidFill>
                  <a:schemeClr val="bg1"/>
                </a:solidFill>
                <a:latin typeface="Montserrat Light" charset="0"/>
                <a:ea typeface="Montserrat Light" charset="0"/>
                <a:cs typeface="Montserrat Light" charset="0"/>
              </a:endParaRPr>
            </a:p>
          </p:txBody>
        </p:sp>
        <p:sp>
          <p:nvSpPr>
            <p:cNvPr id="83" name="TextBox 82">
              <a:extLst>
                <a:ext uri="{FF2B5EF4-FFF2-40B4-BE49-F238E27FC236}">
                  <a16:creationId xmlns:a16="http://schemas.microsoft.com/office/drawing/2014/main" id="{CDDAE161-8092-4C9A-AC7D-1B9149FC924B}"/>
                </a:ext>
              </a:extLst>
            </p:cNvPr>
            <p:cNvSpPr txBox="1"/>
            <p:nvPr/>
          </p:nvSpPr>
          <p:spPr>
            <a:xfrm>
              <a:off x="8897597" y="2302411"/>
              <a:ext cx="2334283" cy="690767"/>
            </a:xfrm>
            <a:prstGeom prst="rect">
              <a:avLst/>
            </a:prstGeom>
            <a:noFill/>
          </p:spPr>
          <p:txBody>
            <a:bodyPr wrap="square" rtlCol="0">
              <a:spAutoFit/>
            </a:bodyPr>
            <a:lstStyle/>
            <a:p>
              <a:pPr>
                <a:lnSpc>
                  <a:spcPct val="150000"/>
                </a:lnSpc>
              </a:pPr>
              <a:r>
                <a:rPr lang="en-US" sz="900" dirty="0">
                  <a:solidFill>
                    <a:schemeClr val="bg1"/>
                  </a:solidFill>
                  <a:latin typeface="Montserrat Light" charset="0"/>
                  <a:ea typeface="Montserrat Light" charset="0"/>
                  <a:cs typeface="Montserrat Light" charset="0"/>
                </a:rPr>
                <a:t>Have them for one. Living grass to for can't gathered set had seasons. Fifth you'll, man wherein</a:t>
              </a:r>
            </a:p>
          </p:txBody>
        </p:sp>
      </p:grpSp>
      <p:grpSp>
        <p:nvGrpSpPr>
          <p:cNvPr id="36" name="Group 35">
            <a:extLst>
              <a:ext uri="{FF2B5EF4-FFF2-40B4-BE49-F238E27FC236}">
                <a16:creationId xmlns:a16="http://schemas.microsoft.com/office/drawing/2014/main" id="{97BFE8E3-15A7-410E-94E2-0F35C3F27197}"/>
              </a:ext>
            </a:extLst>
          </p:cNvPr>
          <p:cNvGrpSpPr/>
          <p:nvPr/>
        </p:nvGrpSpPr>
        <p:grpSpPr>
          <a:xfrm>
            <a:off x="1931659" y="2178077"/>
            <a:ext cx="2334283" cy="1027358"/>
            <a:chOff x="8897597" y="1965820"/>
            <a:chExt cx="2334283" cy="1027358"/>
          </a:xfrm>
        </p:grpSpPr>
        <p:sp>
          <p:nvSpPr>
            <p:cNvPr id="37" name="TextBox 36">
              <a:extLst>
                <a:ext uri="{FF2B5EF4-FFF2-40B4-BE49-F238E27FC236}">
                  <a16:creationId xmlns:a16="http://schemas.microsoft.com/office/drawing/2014/main" id="{88472601-24E9-4971-8A2D-565FF5FD80A1}"/>
                </a:ext>
              </a:extLst>
            </p:cNvPr>
            <p:cNvSpPr txBox="1"/>
            <p:nvPr/>
          </p:nvSpPr>
          <p:spPr>
            <a:xfrm>
              <a:off x="9417027" y="1965820"/>
              <a:ext cx="1814853" cy="246221"/>
            </a:xfrm>
            <a:prstGeom prst="rect">
              <a:avLst/>
            </a:prstGeom>
            <a:noFill/>
          </p:spPr>
          <p:txBody>
            <a:bodyPr wrap="square" rtlCol="0">
              <a:spAutoFit/>
            </a:bodyPr>
            <a:lstStyle/>
            <a:p>
              <a:pPr algn="r"/>
              <a:r>
                <a:rPr lang="en-US" sz="1000" b="1" spc="500" dirty="0">
                  <a:solidFill>
                    <a:schemeClr val="bg1"/>
                  </a:solidFill>
                  <a:latin typeface="Montserrat" charset="0"/>
                  <a:ea typeface="Montserrat" charset="0"/>
                  <a:cs typeface="Montserrat" charset="0"/>
                </a:rPr>
                <a:t>TITLE HERE</a:t>
              </a:r>
              <a:endParaRPr lang="en-US" sz="1000" b="1" spc="500" dirty="0">
                <a:solidFill>
                  <a:schemeClr val="bg1"/>
                </a:solidFill>
                <a:latin typeface="Montserrat Light" charset="0"/>
                <a:ea typeface="Montserrat Light" charset="0"/>
                <a:cs typeface="Montserrat Light" charset="0"/>
              </a:endParaRPr>
            </a:p>
          </p:txBody>
        </p:sp>
        <p:sp>
          <p:nvSpPr>
            <p:cNvPr id="38" name="TextBox 37">
              <a:extLst>
                <a:ext uri="{FF2B5EF4-FFF2-40B4-BE49-F238E27FC236}">
                  <a16:creationId xmlns:a16="http://schemas.microsoft.com/office/drawing/2014/main" id="{7DD4D898-F121-4111-803F-A5F400E2A984}"/>
                </a:ext>
              </a:extLst>
            </p:cNvPr>
            <p:cNvSpPr txBox="1"/>
            <p:nvPr/>
          </p:nvSpPr>
          <p:spPr>
            <a:xfrm>
              <a:off x="8897597" y="2302411"/>
              <a:ext cx="2334283" cy="690767"/>
            </a:xfrm>
            <a:prstGeom prst="rect">
              <a:avLst/>
            </a:prstGeom>
            <a:noFill/>
          </p:spPr>
          <p:txBody>
            <a:bodyPr wrap="square" rtlCol="0">
              <a:spAutoFit/>
            </a:bodyPr>
            <a:lstStyle/>
            <a:p>
              <a:pPr algn="r">
                <a:lnSpc>
                  <a:spcPct val="150000"/>
                </a:lnSpc>
              </a:pPr>
              <a:r>
                <a:rPr lang="en-US" sz="900" dirty="0">
                  <a:solidFill>
                    <a:schemeClr val="bg1"/>
                  </a:solidFill>
                  <a:latin typeface="Montserrat Light" charset="0"/>
                  <a:ea typeface="Montserrat Light" charset="0"/>
                  <a:cs typeface="Montserrat Light" charset="0"/>
                </a:rPr>
                <a:t>Have them for one. Living grass to for can't gathered set had seasons. Fifth you'll, man wherein</a:t>
              </a:r>
            </a:p>
          </p:txBody>
        </p:sp>
      </p:grpSp>
      <p:grpSp>
        <p:nvGrpSpPr>
          <p:cNvPr id="39" name="Group 38">
            <a:extLst>
              <a:ext uri="{FF2B5EF4-FFF2-40B4-BE49-F238E27FC236}">
                <a16:creationId xmlns:a16="http://schemas.microsoft.com/office/drawing/2014/main" id="{26577604-855C-48B4-B4B0-A97A70990202}"/>
              </a:ext>
            </a:extLst>
          </p:cNvPr>
          <p:cNvGrpSpPr/>
          <p:nvPr/>
        </p:nvGrpSpPr>
        <p:grpSpPr>
          <a:xfrm>
            <a:off x="1931659" y="3652565"/>
            <a:ext cx="2334283" cy="1027358"/>
            <a:chOff x="8897597" y="1965820"/>
            <a:chExt cx="2334283" cy="1027358"/>
          </a:xfrm>
        </p:grpSpPr>
        <p:sp>
          <p:nvSpPr>
            <p:cNvPr id="40" name="TextBox 39">
              <a:extLst>
                <a:ext uri="{FF2B5EF4-FFF2-40B4-BE49-F238E27FC236}">
                  <a16:creationId xmlns:a16="http://schemas.microsoft.com/office/drawing/2014/main" id="{D37D2A51-61A2-4225-80D3-B48EA8A3135C}"/>
                </a:ext>
              </a:extLst>
            </p:cNvPr>
            <p:cNvSpPr txBox="1"/>
            <p:nvPr/>
          </p:nvSpPr>
          <p:spPr>
            <a:xfrm>
              <a:off x="9417027" y="1965820"/>
              <a:ext cx="1814853" cy="246221"/>
            </a:xfrm>
            <a:prstGeom prst="rect">
              <a:avLst/>
            </a:prstGeom>
            <a:noFill/>
          </p:spPr>
          <p:txBody>
            <a:bodyPr wrap="square" rtlCol="0">
              <a:spAutoFit/>
            </a:bodyPr>
            <a:lstStyle/>
            <a:p>
              <a:pPr algn="r"/>
              <a:r>
                <a:rPr lang="en-US" sz="1000" b="1" spc="500" dirty="0">
                  <a:solidFill>
                    <a:schemeClr val="bg1"/>
                  </a:solidFill>
                  <a:latin typeface="Montserrat" charset="0"/>
                  <a:ea typeface="Montserrat" charset="0"/>
                  <a:cs typeface="Montserrat" charset="0"/>
                </a:rPr>
                <a:t>TITLE HERE</a:t>
              </a:r>
              <a:endParaRPr lang="en-US" sz="1000" b="1" spc="500" dirty="0">
                <a:solidFill>
                  <a:schemeClr val="bg1"/>
                </a:solidFill>
                <a:latin typeface="Montserrat Light" charset="0"/>
                <a:ea typeface="Montserrat Light" charset="0"/>
                <a:cs typeface="Montserrat Light" charset="0"/>
              </a:endParaRPr>
            </a:p>
          </p:txBody>
        </p:sp>
        <p:sp>
          <p:nvSpPr>
            <p:cNvPr id="41" name="TextBox 40">
              <a:extLst>
                <a:ext uri="{FF2B5EF4-FFF2-40B4-BE49-F238E27FC236}">
                  <a16:creationId xmlns:a16="http://schemas.microsoft.com/office/drawing/2014/main" id="{AF667F14-4284-4B4C-ACB7-8CF6A97D8481}"/>
                </a:ext>
              </a:extLst>
            </p:cNvPr>
            <p:cNvSpPr txBox="1"/>
            <p:nvPr/>
          </p:nvSpPr>
          <p:spPr>
            <a:xfrm>
              <a:off x="8897597" y="2302411"/>
              <a:ext cx="2334283" cy="690767"/>
            </a:xfrm>
            <a:prstGeom prst="rect">
              <a:avLst/>
            </a:prstGeom>
            <a:noFill/>
          </p:spPr>
          <p:txBody>
            <a:bodyPr wrap="square" rtlCol="0">
              <a:spAutoFit/>
            </a:bodyPr>
            <a:lstStyle/>
            <a:p>
              <a:pPr algn="r">
                <a:lnSpc>
                  <a:spcPct val="150000"/>
                </a:lnSpc>
              </a:pPr>
              <a:r>
                <a:rPr lang="en-US" sz="900" dirty="0">
                  <a:solidFill>
                    <a:schemeClr val="bg1"/>
                  </a:solidFill>
                  <a:latin typeface="Montserrat Light" charset="0"/>
                  <a:ea typeface="Montserrat Light" charset="0"/>
                  <a:cs typeface="Montserrat Light" charset="0"/>
                </a:rPr>
                <a:t>Have them for one. Living grass to for can't gathered set had seasons. Fifth you'll, man wherein</a:t>
              </a:r>
            </a:p>
          </p:txBody>
        </p:sp>
      </p:grpSp>
      <p:sp>
        <p:nvSpPr>
          <p:cNvPr id="28" name="TextBox 11">
            <a:extLst>
              <a:ext uri="{FF2B5EF4-FFF2-40B4-BE49-F238E27FC236}">
                <a16:creationId xmlns:a16="http://schemas.microsoft.com/office/drawing/2014/main" id="{A535D71C-AD75-4CFF-A232-141EAA88F3B7}"/>
              </a:ext>
            </a:extLst>
          </p:cNvPr>
          <p:cNvSpPr txBox="1"/>
          <p:nvPr/>
        </p:nvSpPr>
        <p:spPr>
          <a:xfrm>
            <a:off x="2562994" y="376182"/>
            <a:ext cx="7066011" cy="541174"/>
          </a:xfrm>
          <a:prstGeom prst="rect">
            <a:avLst/>
          </a:prstGeom>
          <a:noFill/>
        </p:spPr>
        <p:txBody>
          <a:bodyPr wrap="square" rtlCol="0">
            <a:spAutoFit/>
          </a:bodyPr>
          <a:lstStyle/>
          <a:p>
            <a:pPr algn="ctr">
              <a:lnSpc>
                <a:spcPts val="3500"/>
              </a:lnSpc>
            </a:pPr>
            <a:r>
              <a:rPr lang="en-US" sz="3600" b="1" dirty="0">
                <a:solidFill>
                  <a:schemeClr val="bg1"/>
                </a:solidFill>
                <a:latin typeface="Montserrat Bold"/>
                <a:ea typeface="Montserrat" charset="0"/>
                <a:cs typeface="Montserrat" charset="0"/>
              </a:rPr>
              <a:t>Company Project</a:t>
            </a:r>
            <a:endParaRPr lang="en-US" sz="3600" b="1" dirty="0">
              <a:solidFill>
                <a:schemeClr val="bg1"/>
              </a:solidFill>
              <a:latin typeface="Montserrat Light" panose="00000400000000000000" pitchFamily="50" charset="0"/>
              <a:ea typeface="Montserrat" charset="0"/>
              <a:cs typeface="Montserrat" charset="0"/>
            </a:endParaRPr>
          </a:p>
        </p:txBody>
      </p:sp>
    </p:spTree>
    <p:extLst>
      <p:ext uri="{BB962C8B-B14F-4D97-AF65-F5344CB8AC3E}">
        <p14:creationId xmlns:p14="http://schemas.microsoft.com/office/powerpoint/2010/main" val="3288778020"/>
      </p:ext>
    </p:extLst>
  </p:cSld>
  <p:clrMapOvr>
    <a:masterClrMapping/>
  </p:clrMapOvr>
</p:sld>
</file>

<file path=ppt/theme/theme1.xml><?xml version="1.0" encoding="utf-8"?>
<a:theme xmlns:a="http://schemas.openxmlformats.org/drawingml/2006/main" name="Digit - Multi 1 - Bright">
  <a:themeElements>
    <a:clrScheme name="Digit - Multi 1">
      <a:dk1>
        <a:srgbClr val="000000"/>
      </a:dk1>
      <a:lt1>
        <a:srgbClr val="FFFFFF"/>
      </a:lt1>
      <a:dk2>
        <a:srgbClr val="6491C8"/>
      </a:dk2>
      <a:lt2>
        <a:srgbClr val="7D8287"/>
      </a:lt2>
      <a:accent1>
        <a:srgbClr val="14B4EB"/>
      </a:accent1>
      <a:accent2>
        <a:srgbClr val="3CBEB4"/>
      </a:accent2>
      <a:accent3>
        <a:srgbClr val="96C83C"/>
      </a:accent3>
      <a:accent4>
        <a:srgbClr val="FFAF28"/>
      </a:accent4>
      <a:accent5>
        <a:srgbClr val="FA4655"/>
      </a:accent5>
      <a:accent6>
        <a:srgbClr val="A596D2"/>
      </a:accent6>
      <a:hlink>
        <a:srgbClr val="0563C1"/>
      </a:hlink>
      <a:folHlink>
        <a:srgbClr val="954F72"/>
      </a:folHlink>
    </a:clrScheme>
    <a:fontScheme name="Montserrat - Digi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 - Multi 1 - Bright" id="{1EED83A8-EBEE-4595-BF05-49EE0B6BAEB2}" vid="{B438FD33-41AA-434C-8FF8-841AA7F524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Digit - Multi 1 - Bright</Template>
  <TotalTime>28699</TotalTime>
  <Words>2319</Words>
  <Application>Microsoft Office PowerPoint</Application>
  <PresentationFormat>Panorámica</PresentationFormat>
  <Paragraphs>211</Paragraphs>
  <Slides>25</Slides>
  <Notes>19</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25</vt:i4>
      </vt:variant>
    </vt:vector>
  </HeadingPairs>
  <TitlesOfParts>
    <vt:vector size="43" baseType="lpstr">
      <vt:lpstr>Arial</vt:lpstr>
      <vt:lpstr>Arial </vt:lpstr>
      <vt:lpstr>Arial Black</vt:lpstr>
      <vt:lpstr>Bahnschrift</vt:lpstr>
      <vt:lpstr>Barlow</vt:lpstr>
      <vt:lpstr>Black Han Sans</vt:lpstr>
      <vt:lpstr>Calibri</vt:lpstr>
      <vt:lpstr>Comfortaa</vt:lpstr>
      <vt:lpstr>Comfortaa Light</vt:lpstr>
      <vt:lpstr>DM Sans</vt:lpstr>
      <vt:lpstr>Fredoka One</vt:lpstr>
      <vt:lpstr>Montserrat</vt:lpstr>
      <vt:lpstr>Montserrat Bold</vt:lpstr>
      <vt:lpstr>Montserrat Light</vt:lpstr>
      <vt:lpstr>Montserrat Thin</vt:lpstr>
      <vt:lpstr>Passion One</vt:lpstr>
      <vt:lpstr>Roboto</vt:lpstr>
      <vt:lpstr>Digit - Multi 1 - Bright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Salud Mental</dc:title>
  <dc:creator>Grym</dc:creator>
  <cp:lastModifiedBy>Franklin</cp:lastModifiedBy>
  <cp:revision>4680</cp:revision>
  <dcterms:created xsi:type="dcterms:W3CDTF">2015-09-24T05:44:04Z</dcterms:created>
  <dcterms:modified xsi:type="dcterms:W3CDTF">2023-10-18T20:39:06Z</dcterms:modified>
  <cp:category>slidesppt.net</cp:category>
</cp:coreProperties>
</file>