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86" r:id="rId3"/>
    <p:sldMasterId id="2147483712" r:id="rId4"/>
    <p:sldMasterId id="2147483739" r:id="rId5"/>
  </p:sldMasterIdLst>
  <p:notesMasterIdLst>
    <p:notesMasterId r:id="rId32"/>
  </p:notesMasterIdLst>
  <p:handoutMasterIdLst>
    <p:handoutMasterId r:id="rId33"/>
  </p:handoutMasterIdLst>
  <p:sldIdLst>
    <p:sldId id="409" r:id="rId6"/>
    <p:sldId id="410" r:id="rId7"/>
    <p:sldId id="256" r:id="rId8"/>
    <p:sldId id="414" r:id="rId9"/>
    <p:sldId id="285" r:id="rId10"/>
    <p:sldId id="286" r:id="rId11"/>
    <p:sldId id="417" r:id="rId12"/>
    <p:sldId id="258" r:id="rId13"/>
    <p:sldId id="448" r:id="rId14"/>
    <p:sldId id="261" r:id="rId15"/>
    <p:sldId id="262" r:id="rId16"/>
    <p:sldId id="445" r:id="rId17"/>
    <p:sldId id="263" r:id="rId18"/>
    <p:sldId id="265" r:id="rId19"/>
    <p:sldId id="266" r:id="rId20"/>
    <p:sldId id="267" r:id="rId21"/>
    <p:sldId id="271" r:id="rId22"/>
    <p:sldId id="299" r:id="rId23"/>
    <p:sldId id="273" r:id="rId24"/>
    <p:sldId id="278" r:id="rId25"/>
    <p:sldId id="1079" r:id="rId26"/>
    <p:sldId id="335" r:id="rId27"/>
    <p:sldId id="436" r:id="rId28"/>
    <p:sldId id="437" r:id="rId29"/>
    <p:sldId id="438" r:id="rId30"/>
    <p:sldId id="1078" r:id="rId31"/>
  </p:sldIdLst>
  <p:sldSz cx="9144000" cy="5143500" type="screen16x9"/>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96236EF-5419-4EBF-9460-784EDC30DD46}" styleName="">
    <a:wholeTbl>
      <a:tcTxStyle>
        <a:font>
          <a:latin typeface="Arial"/>
          <a:ea typeface="Arial"/>
          <a:cs typeface="Arial"/>
        </a:font>
        <a:srgbClr val="000000"/>
      </a:tcTxStyle>
      <a:tcStyle>
        <a:tcBdr>
          <a:left>
            <a:ln w="9528" cap="flat" cmpd="sng" algn="ctr">
              <a:solidFill>
                <a:srgbClr val="000000"/>
              </a:solidFill>
              <a:prstDash val="solid"/>
              <a:round/>
              <a:headEnd type="none" w="med" len="med"/>
              <a:tailEnd type="none" w="med" len="med"/>
            </a:ln>
          </a:left>
          <a:right>
            <a:ln w="9528" cap="flat" cmpd="sng" algn="ctr">
              <a:solidFill>
                <a:srgbClr val="000000"/>
              </a:solidFill>
              <a:prstDash val="solid"/>
              <a:round/>
              <a:headEnd type="none" w="med" len="med"/>
              <a:tailEnd type="none" w="med" len="med"/>
            </a:ln>
          </a:right>
          <a:top>
            <a:ln w="9528" cap="flat" cmpd="sng" algn="ctr">
              <a:solidFill>
                <a:srgbClr val="000000"/>
              </a:solidFill>
              <a:prstDash val="solid"/>
              <a:round/>
              <a:headEnd type="none" w="med" len="med"/>
              <a:tailEnd type="none" w="med" len="med"/>
            </a:ln>
          </a:top>
          <a:bottom>
            <a:ln w="9528" cap="flat" cmpd="sng" algn="ctr">
              <a:solidFill>
                <a:srgbClr val="000000"/>
              </a:solidFill>
              <a:prstDash val="solid"/>
              <a:round/>
              <a:headEnd type="none" w="med" len="med"/>
              <a:tailEnd type="none" w="med" len="med"/>
            </a:ln>
          </a:bottom>
        </a:tcBdr>
      </a:tcStyle>
    </a:wholeTbl>
    <a:band1H>
      <a:tcTxStyle>
        <a:font>
          <a:latin typeface=""/>
          <a:ea typeface=""/>
          <a:cs typeface=""/>
        </a:font>
      </a:tcTxStyle>
      <a:tcStyle>
        <a:tcBdr/>
      </a:tcStyle>
    </a:band1H>
    <a:band2H>
      <a:tcTxStyle>
        <a:font>
          <a:latin typeface=""/>
          <a:ea typeface=""/>
          <a:cs typeface=""/>
        </a:font>
      </a:tcTxStyle>
      <a:tcStyle>
        <a:tcBdr/>
      </a:tcStyle>
    </a:band2H>
    <a:band1V>
      <a:tcTxStyle>
        <a:font>
          <a:latin typeface=""/>
          <a:ea typeface=""/>
          <a:cs typeface=""/>
        </a:font>
      </a:tcTxStyle>
      <a:tcStyle>
        <a:tcBdr/>
      </a:tcStyle>
    </a:band1V>
    <a:band2V>
      <a:tcTxStyle>
        <a:font>
          <a:latin typeface=""/>
          <a:ea typeface=""/>
          <a:cs typeface=""/>
        </a:font>
      </a:tcTxStyle>
      <a:tcStyle>
        <a:tcBdr/>
      </a:tcStyle>
    </a:band2V>
    <a:lastCol>
      <a:tcTxStyle>
        <a:font>
          <a:latin typeface=""/>
          <a:ea typeface=""/>
          <a:cs typeface=""/>
        </a:font>
      </a:tcTxStyle>
      <a:tcStyle>
        <a:tcBdr/>
      </a:tcStyle>
    </a:lastCol>
    <a:firstCol>
      <a:tcTxStyle>
        <a:font>
          <a:latin typeface=""/>
          <a:ea typeface=""/>
          <a:cs typeface=""/>
        </a:font>
      </a:tcTxStyle>
      <a:tcStyle>
        <a:tcBdr/>
      </a:tcStyle>
    </a:firstCol>
    <a:lastRow>
      <a:tcTxStyle>
        <a:font>
          <a:latin typeface=""/>
          <a:ea typeface=""/>
          <a:cs typeface=""/>
        </a:font>
      </a:tcTxStyle>
      <a:tcStyle>
        <a:tcBdr/>
      </a:tcStyle>
    </a:lastRow>
    <a:firstRow>
      <a:tcTxStyle>
        <a:font>
          <a:latin typeface=""/>
          <a:ea typeface=""/>
          <a:cs typeface=""/>
        </a:font>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1" autoAdjust="0"/>
    <p:restoredTop sz="94660"/>
  </p:normalViewPr>
  <p:slideViewPr>
    <p:cSldViewPr snapToGrid="0">
      <p:cViewPr varScale="1">
        <p:scale>
          <a:sx n="79" d="100"/>
          <a:sy n="79" d="100"/>
        </p:scale>
        <p:origin x="1026" y="90"/>
      </p:cViewPr>
      <p:guideLst/>
    </p:cSldViewPr>
  </p:slideViewPr>
  <p:notesTextViewPr>
    <p:cViewPr>
      <p:scale>
        <a:sx n="3" d="2"/>
        <a:sy n="3" d="2"/>
      </p:scale>
      <p:origin x="0" y="0"/>
    </p:cViewPr>
  </p:notesTextViewPr>
  <p:sorterViewPr>
    <p:cViewPr>
      <p:scale>
        <a:sx n="84" d="100"/>
        <a:sy n="8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94C0BBA-DC03-416F-9CC1-4CECC18B6DF9}"/>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200" b="0" i="0" u="none" strike="noStrike" kern="0" cap="none" spc="0" baseline="0">
              <a:solidFill>
                <a:srgbClr val="000000"/>
              </a:solidFill>
              <a:uFillTx/>
              <a:latin typeface="Arial"/>
              <a:ea typeface="Arial"/>
              <a:cs typeface="Arial"/>
            </a:endParaRPr>
          </a:p>
        </p:txBody>
      </p:sp>
      <p:sp>
        <p:nvSpPr>
          <p:cNvPr id="3" name="Marcador de fecha 2">
            <a:extLst>
              <a:ext uri="{FF2B5EF4-FFF2-40B4-BE49-F238E27FC236}">
                <a16:creationId xmlns:a16="http://schemas.microsoft.com/office/drawing/2014/main" id="{255CA3C2-9519-422D-B707-3D37E524DA4A}"/>
              </a:ext>
            </a:extLst>
          </p:cNvPr>
          <p:cNvSpPr txBox="1">
            <a:spLocks noGrp="1"/>
          </p:cNvSpPr>
          <p:nvPr>
            <p:ph type="dt" sz="quarter"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1973C85-3EA4-4B37-B133-399755E0642D}" type="datetime1">
              <a:rPr lang="es-PE" sz="1200" b="0" i="0" u="none" strike="noStrike" kern="0" cap="none" spc="0" baseline="0">
                <a:solidFill>
                  <a:srgbClr val="000000"/>
                </a:solidFill>
                <a:uFillTx/>
                <a:latin typeface="Arial"/>
                <a:ea typeface="Arial"/>
                <a:cs typeface="Arial"/>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25/09/2023</a:t>
            </a:fld>
            <a:endParaRPr lang="es-PE" sz="1200" b="0" i="0" u="none" strike="noStrike" kern="0" cap="none" spc="0" baseline="0">
              <a:solidFill>
                <a:srgbClr val="000000"/>
              </a:solidFill>
              <a:uFillTx/>
              <a:latin typeface="Arial"/>
              <a:ea typeface="Arial"/>
              <a:cs typeface="Arial"/>
            </a:endParaRPr>
          </a:p>
        </p:txBody>
      </p:sp>
      <p:sp>
        <p:nvSpPr>
          <p:cNvPr id="4" name="Marcador de pie de página 3">
            <a:extLst>
              <a:ext uri="{FF2B5EF4-FFF2-40B4-BE49-F238E27FC236}">
                <a16:creationId xmlns:a16="http://schemas.microsoft.com/office/drawing/2014/main" id="{9A3E0859-C41D-4434-9754-F6A176F6327B}"/>
              </a:ext>
            </a:extLst>
          </p:cNvPr>
          <p:cNvSpPr txBox="1">
            <a:spLocks noGrp="1"/>
          </p:cNvSpPr>
          <p:nvPr>
            <p:ph type="ftr" sz="quarter" idx="2"/>
          </p:nvPr>
        </p:nvSpPr>
        <p:spPr>
          <a:xfrm>
            <a:off x="0"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200" b="0" i="0" u="none" strike="noStrike" kern="0" cap="none" spc="0" baseline="0">
              <a:solidFill>
                <a:srgbClr val="000000"/>
              </a:solidFill>
              <a:uFillTx/>
              <a:latin typeface="Arial"/>
              <a:ea typeface="Arial"/>
              <a:cs typeface="Arial"/>
            </a:endParaRPr>
          </a:p>
        </p:txBody>
      </p:sp>
      <p:sp>
        <p:nvSpPr>
          <p:cNvPr id="5" name="Marcador de número de diapositiva 4">
            <a:extLst>
              <a:ext uri="{FF2B5EF4-FFF2-40B4-BE49-F238E27FC236}">
                <a16:creationId xmlns:a16="http://schemas.microsoft.com/office/drawing/2014/main" id="{8E60A383-2D11-4644-9D69-14B85F1D0A22}"/>
              </a:ext>
            </a:extLst>
          </p:cNvPr>
          <p:cNvSpPr txBox="1">
            <a:spLocks noGrp="1"/>
          </p:cNvSpPr>
          <p:nvPr>
            <p:ph type="sldNum" sz="quarter" idx="3"/>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8E89FB-C4D5-4029-8717-AC3F7F1BE5ED}" type="slidenum">
              <a:t>‹Nº›</a:t>
            </a:fld>
            <a:endParaRPr lang="es-PE" sz="12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093811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8A3DFC40-9812-45A8-A861-5E4120FB5A20}"/>
              </a:ext>
            </a:extLst>
          </p:cNvPr>
          <p:cNvSpPr>
            <a:spLocks noGrp="1" noRot="1" noChangeAspect="1"/>
          </p:cNvSpPr>
          <p:nvPr>
            <p:ph type="sldImg" idx="2"/>
          </p:nvPr>
        </p:nvSpPr>
        <p:spPr>
          <a:xfrm>
            <a:off x="381176" y="685800"/>
            <a:ext cx="6096295"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667E3D05-52A0-4E26-831A-60E8B63E50E4}"/>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p>
            <a:pPr lvl="0"/>
            <a:endParaRPr lang="es-PE"/>
          </a:p>
        </p:txBody>
      </p:sp>
    </p:spTree>
    <p:extLst>
      <p:ext uri="{BB962C8B-B14F-4D97-AF65-F5344CB8AC3E}">
        <p14:creationId xmlns:p14="http://schemas.microsoft.com/office/powerpoint/2010/main" val="1134094058"/>
      </p:ext>
    </p:extLst>
  </p:cSld>
  <p:clrMap bg1="lt1" tx1="dk1" bg2="lt2" tx2="dk2" accent1="accent1" accent2="accent2" accent3="accent3" accent4="accent4" accent5="accent5" accent6="accent6" hlink="hlink" folHlink="folHlink"/>
  <p:notesStyle>
    <a:lvl1pPr marL="457200" marR="0" lvl="0" indent="-317497" algn="l" defTabSz="914400" rtl="0" fontAlgn="auto" hangingPunct="1">
      <a:lnSpc>
        <a:spcPct val="100000"/>
      </a:lnSpc>
      <a:spcBef>
        <a:spcPts val="0"/>
      </a:spcBef>
      <a:spcAft>
        <a:spcPts val="0"/>
      </a:spcAft>
      <a:buClr>
        <a:srgbClr val="000000"/>
      </a:buClr>
      <a:buSzPts val="1400"/>
      <a:buFont typeface="Arial"/>
      <a:buChar char="●"/>
      <a:tabLst/>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9C8494F-0612-43DA-80F3-B6F4468893E9}"/>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5039E4BC-02B8-436D-BD4D-DF39973064E7}"/>
              </a:ext>
            </a:extLst>
          </p:cNvPr>
          <p:cNvSpPr txBox="1">
            <a:spLocks noGrp="1"/>
          </p:cNvSpPr>
          <p:nvPr>
            <p:ph type="body" sz="quarter" idx="1"/>
          </p:nvPr>
        </p:nvSpPr>
        <p:spPr/>
        <p:txBody>
          <a:bodyPr/>
          <a:lstStyle/>
          <a:p>
            <a:pPr marL="139702" lvl="0" indent="0">
              <a:buNone/>
            </a:pPr>
            <a:r>
              <a:rPr lang="en-US" dirty="0"/>
              <a:t>slidesppt.net</a:t>
            </a:r>
          </a:p>
          <a:p>
            <a:pPr lvl="0"/>
            <a:endParaRPr lang="es-P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02;g35ed75ccf_015:notes">
            <a:extLst>
              <a:ext uri="{FF2B5EF4-FFF2-40B4-BE49-F238E27FC236}">
                <a16:creationId xmlns:a16="http://schemas.microsoft.com/office/drawing/2014/main" id="{A6535057-57DC-4444-BC2C-72E201EC57A6}"/>
              </a:ext>
            </a:extLst>
          </p:cNvPr>
          <p:cNvSpPr>
            <a:spLocks noGrp="1" noRot="1" noChangeAspect="1"/>
          </p:cNvSpPr>
          <p:nvPr>
            <p:ph type="sldImg"/>
          </p:nvPr>
        </p:nvSpPr>
        <p:spPr>
          <a:xfrm>
            <a:off x="381000" y="685800"/>
            <a:ext cx="6096000" cy="3429000"/>
          </a:xfrm>
        </p:spPr>
      </p:sp>
      <p:sp>
        <p:nvSpPr>
          <p:cNvPr id="3" name="Google Shape;203;g35ed75ccf_015:notes">
            <a:extLst>
              <a:ext uri="{FF2B5EF4-FFF2-40B4-BE49-F238E27FC236}">
                <a16:creationId xmlns:a16="http://schemas.microsoft.com/office/drawing/2014/main" id="{AC2A6565-E463-4EAA-BC30-5EF774035A5F}"/>
              </a:ext>
            </a:extLst>
          </p:cNvPr>
          <p:cNvSpPr txBox="1">
            <a:spLocks noGrp="1"/>
          </p:cNvSpPr>
          <p:nvPr>
            <p:ph type="body" sz="quarter" idx="1"/>
          </p:nvPr>
        </p:nvSpPr>
        <p:spPr/>
        <p:txBody>
          <a:bodyPr/>
          <a:lstStyle/>
          <a:p>
            <a:pPr marL="139703"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slidesppt.net</a:t>
            </a:r>
          </a:p>
          <a:p>
            <a:pPr marL="139703" indent="0">
              <a:buNone/>
            </a:pPr>
            <a:endParaRPr lang="es-P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0922B1E-5FE2-4A3F-8C49-FA54EE5A1206}"/>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6E867DC-7DFC-499A-AA24-354E6277EB3A}"/>
              </a:ext>
            </a:extLst>
          </p:cNvPr>
          <p:cNvSpPr txBox="1">
            <a:spLocks noGrp="1"/>
          </p:cNvSpPr>
          <p:nvPr>
            <p:ph type="body" sz="quarter" idx="1"/>
          </p:nvPr>
        </p:nvSpPr>
        <p:spPr/>
        <p:txBody>
          <a:bodyPr/>
          <a:lstStyle/>
          <a:p>
            <a:pPr lvl="0"/>
            <a:r>
              <a:rPr lang="en-US">
                <a:solidFill>
                  <a:srgbClr val="143A78"/>
                </a:solidFill>
                <a:latin typeface="Arial" pitchFamily="34"/>
                <a:cs typeface="Arial" pitchFamily="34"/>
              </a:rPr>
              <a:t>slidesppt.net</a:t>
            </a:r>
          </a:p>
          <a:p>
            <a:pPr lvl="0"/>
            <a:endParaRPr lang="es-P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21;g35f391192_017:notes">
            <a:extLst>
              <a:ext uri="{FF2B5EF4-FFF2-40B4-BE49-F238E27FC236}">
                <a16:creationId xmlns:a16="http://schemas.microsoft.com/office/drawing/2014/main" id="{53065898-9417-4762-8DF3-2FFC1AA46B91}"/>
              </a:ext>
            </a:extLst>
          </p:cNvPr>
          <p:cNvSpPr>
            <a:spLocks noGrp="1" noRot="1" noChangeAspect="1"/>
          </p:cNvSpPr>
          <p:nvPr>
            <p:ph type="sldImg"/>
          </p:nvPr>
        </p:nvSpPr>
        <p:spPr>
          <a:xfrm>
            <a:off x="381000" y="685800"/>
            <a:ext cx="6096000" cy="3429000"/>
          </a:xfrm>
        </p:spPr>
      </p:sp>
      <p:sp>
        <p:nvSpPr>
          <p:cNvPr id="3" name="Google Shape;222;g35f391192_017:notes">
            <a:extLst>
              <a:ext uri="{FF2B5EF4-FFF2-40B4-BE49-F238E27FC236}">
                <a16:creationId xmlns:a16="http://schemas.microsoft.com/office/drawing/2014/main" id="{49EB551F-792E-4F4C-819D-B0ED47194503}"/>
              </a:ext>
            </a:extLst>
          </p:cNvPr>
          <p:cNvSpPr txBox="1">
            <a:spLocks noGrp="1"/>
          </p:cNvSpPr>
          <p:nvPr>
            <p:ph type="body" sz="quarter" idx="1"/>
          </p:nvPr>
        </p:nvSpPr>
        <p:spPr/>
        <p:txBody>
          <a:bodyPr/>
          <a:lstStyle/>
          <a:p>
            <a:pPr marL="139703"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slidesppt.net</a:t>
            </a:r>
          </a:p>
          <a:p>
            <a:pPr marL="139703" indent="0">
              <a:buNone/>
            </a:pPr>
            <a:endParaRPr lang="es-P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52;g35f391192_057:notes">
            <a:extLst>
              <a:ext uri="{FF2B5EF4-FFF2-40B4-BE49-F238E27FC236}">
                <a16:creationId xmlns:a16="http://schemas.microsoft.com/office/drawing/2014/main" id="{D6A5022B-2A84-4A65-BC00-E98AD89FD3B3}"/>
              </a:ext>
            </a:extLst>
          </p:cNvPr>
          <p:cNvSpPr>
            <a:spLocks noGrp="1" noRot="1" noChangeAspect="1"/>
          </p:cNvSpPr>
          <p:nvPr>
            <p:ph type="sldImg"/>
          </p:nvPr>
        </p:nvSpPr>
        <p:spPr>
          <a:xfrm>
            <a:off x="381000" y="685800"/>
            <a:ext cx="6096000" cy="3429000"/>
          </a:xfrm>
        </p:spPr>
      </p:sp>
      <p:sp>
        <p:nvSpPr>
          <p:cNvPr id="3" name="Google Shape;253;g35f391192_057:notes">
            <a:extLst>
              <a:ext uri="{FF2B5EF4-FFF2-40B4-BE49-F238E27FC236}">
                <a16:creationId xmlns:a16="http://schemas.microsoft.com/office/drawing/2014/main" id="{7BB46098-4F8A-4EBF-8391-6CA2577F8A63}"/>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60;g35f391192_065:notes">
            <a:extLst>
              <a:ext uri="{FF2B5EF4-FFF2-40B4-BE49-F238E27FC236}">
                <a16:creationId xmlns:a16="http://schemas.microsoft.com/office/drawing/2014/main" id="{CC8C9B98-6400-45BB-8F9B-3F81202706CA}"/>
              </a:ext>
            </a:extLst>
          </p:cNvPr>
          <p:cNvSpPr>
            <a:spLocks noGrp="1" noRot="1" noChangeAspect="1"/>
          </p:cNvSpPr>
          <p:nvPr>
            <p:ph type="sldImg"/>
          </p:nvPr>
        </p:nvSpPr>
        <p:spPr>
          <a:xfrm>
            <a:off x="381000" y="685800"/>
            <a:ext cx="6096000" cy="3429000"/>
          </a:xfrm>
        </p:spPr>
      </p:sp>
      <p:sp>
        <p:nvSpPr>
          <p:cNvPr id="3" name="Google Shape;261;g35f391192_065:notes">
            <a:extLst>
              <a:ext uri="{FF2B5EF4-FFF2-40B4-BE49-F238E27FC236}">
                <a16:creationId xmlns:a16="http://schemas.microsoft.com/office/drawing/2014/main" id="{AB18C367-F1E4-4E89-996E-F1D2BCC350F6}"/>
              </a:ext>
            </a:extLst>
          </p:cNvPr>
          <p:cNvSpPr txBox="1">
            <a:spLocks noGrp="1"/>
          </p:cNvSpPr>
          <p:nvPr>
            <p:ph type="body" sz="quarter" idx="1"/>
          </p:nvPr>
        </p:nvSpPr>
        <p:spPr/>
        <p:txBody>
          <a:bodyPr/>
          <a:lstStyle/>
          <a:p>
            <a:pPr marL="139703"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slidesppt.net</a:t>
            </a:r>
          </a:p>
          <a:p>
            <a:pPr marL="139703" indent="0">
              <a:buNone/>
            </a:pPr>
            <a:endParaRPr lang="es-P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66;g35f391192_073:notes">
            <a:extLst>
              <a:ext uri="{FF2B5EF4-FFF2-40B4-BE49-F238E27FC236}">
                <a16:creationId xmlns:a16="http://schemas.microsoft.com/office/drawing/2014/main" id="{0A0EDA3E-2EC9-4469-96BB-A1F13040EB07}"/>
              </a:ext>
            </a:extLst>
          </p:cNvPr>
          <p:cNvSpPr>
            <a:spLocks noGrp="1" noRot="1" noChangeAspect="1"/>
          </p:cNvSpPr>
          <p:nvPr>
            <p:ph type="sldImg"/>
          </p:nvPr>
        </p:nvSpPr>
        <p:spPr>
          <a:xfrm>
            <a:off x="381000" y="685800"/>
            <a:ext cx="6096000" cy="3429000"/>
          </a:xfrm>
        </p:spPr>
      </p:sp>
      <p:sp>
        <p:nvSpPr>
          <p:cNvPr id="3" name="Google Shape;267;g35f391192_073:notes">
            <a:extLst>
              <a:ext uri="{FF2B5EF4-FFF2-40B4-BE49-F238E27FC236}">
                <a16:creationId xmlns:a16="http://schemas.microsoft.com/office/drawing/2014/main" id="{3376E38F-19A8-48BE-BB8C-53809DB7E6C7}"/>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15;g35ed75ccf_033:notes">
            <a:extLst>
              <a:ext uri="{FF2B5EF4-FFF2-40B4-BE49-F238E27FC236}">
                <a16:creationId xmlns:a16="http://schemas.microsoft.com/office/drawing/2014/main" id="{ABA95DDA-3003-4350-AE59-EDF21848C9CE}"/>
              </a:ext>
            </a:extLst>
          </p:cNvPr>
          <p:cNvSpPr>
            <a:spLocks noGrp="1" noRot="1" noChangeAspect="1"/>
          </p:cNvSpPr>
          <p:nvPr>
            <p:ph type="sldImg"/>
          </p:nvPr>
        </p:nvSpPr>
        <p:spPr>
          <a:xfrm>
            <a:off x="381000" y="685800"/>
            <a:ext cx="6096000" cy="3429000"/>
          </a:xfrm>
        </p:spPr>
      </p:sp>
      <p:sp>
        <p:nvSpPr>
          <p:cNvPr id="3" name="Google Shape;316;g35ed75ccf_033:notes">
            <a:extLst>
              <a:ext uri="{FF2B5EF4-FFF2-40B4-BE49-F238E27FC236}">
                <a16:creationId xmlns:a16="http://schemas.microsoft.com/office/drawing/2014/main" id="{66B44713-C200-4E11-9867-A4A8C3B511CE}"/>
              </a:ext>
            </a:extLst>
          </p:cNvPr>
          <p:cNvSpPr txBox="1">
            <a:spLocks noGrp="1"/>
          </p:cNvSpPr>
          <p:nvPr>
            <p:ph type="body" sz="quarter" idx="1"/>
          </p:nvPr>
        </p:nvSpPr>
        <p:spPr/>
        <p:txBody>
          <a:bodyPr/>
          <a:lstStyle/>
          <a:p>
            <a:pPr marL="139703"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slidesppt.net</a:t>
            </a:r>
          </a:p>
          <a:p>
            <a:pPr marL="139703" indent="0">
              <a:buNone/>
            </a:pPr>
            <a:endParaRPr lang="es-P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6F5D2E5-BB3D-495B-B413-D60972733E24}"/>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37648359-9E59-4F86-BD47-187189E0DF8F}"/>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lvl="0"/>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53;g35ed75ccf_057:notes">
            <a:extLst>
              <a:ext uri="{FF2B5EF4-FFF2-40B4-BE49-F238E27FC236}">
                <a16:creationId xmlns:a16="http://schemas.microsoft.com/office/drawing/2014/main" id="{1563479B-295A-44DA-A926-291A0D86205C}"/>
              </a:ext>
            </a:extLst>
          </p:cNvPr>
          <p:cNvSpPr>
            <a:spLocks noGrp="1" noRot="1" noChangeAspect="1"/>
          </p:cNvSpPr>
          <p:nvPr>
            <p:ph type="sldImg"/>
          </p:nvPr>
        </p:nvSpPr>
        <p:spPr>
          <a:xfrm>
            <a:off x="381000" y="685800"/>
            <a:ext cx="6096000" cy="3429000"/>
          </a:xfrm>
        </p:spPr>
      </p:sp>
      <p:sp>
        <p:nvSpPr>
          <p:cNvPr id="3" name="Google Shape;354;g35ed75ccf_057:notes">
            <a:extLst>
              <a:ext uri="{FF2B5EF4-FFF2-40B4-BE49-F238E27FC236}">
                <a16:creationId xmlns:a16="http://schemas.microsoft.com/office/drawing/2014/main" id="{512F4AF1-F460-4F55-ABD1-2236F2DE2426}"/>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17;g35ed75ccf_022:notes">
            <a:extLst>
              <a:ext uri="{FF2B5EF4-FFF2-40B4-BE49-F238E27FC236}">
                <a16:creationId xmlns:a16="http://schemas.microsoft.com/office/drawing/2014/main" id="{E74B8DA1-BCEA-4332-BB9B-56269FB6F1A9}"/>
              </a:ext>
            </a:extLst>
          </p:cNvPr>
          <p:cNvSpPr>
            <a:spLocks noGrp="1" noRot="1" noChangeAspect="1"/>
          </p:cNvSpPr>
          <p:nvPr>
            <p:ph type="sldImg"/>
          </p:nvPr>
        </p:nvSpPr>
        <p:spPr>
          <a:xfrm>
            <a:off x="381000" y="685800"/>
            <a:ext cx="6096000" cy="3429000"/>
          </a:xfrm>
        </p:spPr>
      </p:sp>
      <p:sp>
        <p:nvSpPr>
          <p:cNvPr id="3" name="Google Shape;418;g35ed75ccf_022:notes">
            <a:extLst>
              <a:ext uri="{FF2B5EF4-FFF2-40B4-BE49-F238E27FC236}">
                <a16:creationId xmlns:a16="http://schemas.microsoft.com/office/drawing/2014/main" id="{72725CCA-7FB0-489F-89FD-B71DFB59D2DD}"/>
              </a:ext>
            </a:extLst>
          </p:cNvPr>
          <p:cNvSpPr txBox="1">
            <a:spLocks noGrp="1"/>
          </p:cNvSpPr>
          <p:nvPr>
            <p:ph type="body" sz="quarter" idx="1"/>
          </p:nvPr>
        </p:nvSpPr>
        <p:spPr/>
        <p:txBody>
          <a:bodyPr/>
          <a:lstStyle/>
          <a:p>
            <a:endParaRPr 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38;g35f391192_00:notes">
            <a:extLst>
              <a:ext uri="{FF2B5EF4-FFF2-40B4-BE49-F238E27FC236}">
                <a16:creationId xmlns:a16="http://schemas.microsoft.com/office/drawing/2014/main" id="{BD79457E-0562-47BB-9733-FF7588D7EC9F}"/>
              </a:ext>
            </a:extLst>
          </p:cNvPr>
          <p:cNvSpPr>
            <a:spLocks noGrp="1" noRot="1" noChangeAspect="1"/>
          </p:cNvSpPr>
          <p:nvPr>
            <p:ph type="sldImg"/>
          </p:nvPr>
        </p:nvSpPr>
        <p:spPr>
          <a:xfrm>
            <a:off x="381000" y="685800"/>
            <a:ext cx="6096000" cy="3429000"/>
          </a:xfrm>
        </p:spPr>
      </p:sp>
      <p:sp>
        <p:nvSpPr>
          <p:cNvPr id="3" name="Google Shape;139;g35f391192_00:notes">
            <a:extLst>
              <a:ext uri="{FF2B5EF4-FFF2-40B4-BE49-F238E27FC236}">
                <a16:creationId xmlns:a16="http://schemas.microsoft.com/office/drawing/2014/main" id="{88E7FD12-BEAC-421D-B877-65AE6E399285}"/>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b="0">
                <a:solidFill>
                  <a:schemeClr val="bg1"/>
                </a:solidFill>
                <a:latin typeface="Arial" pitchFamily="34" charset="0"/>
                <a:cs typeface="Arial" pitchFamily="34" charset="0"/>
              </a:rPr>
              <a:t>slidesppt.net</a:t>
            </a:r>
            <a:endParaRPr lang="ko-KR" altLang="en-US" sz="1200" b="0">
              <a:solidFill>
                <a:schemeClr val="bg1"/>
              </a:solidFill>
              <a:latin typeface="Arial" panose="020B0604020202020204" pitchFamily="34" charset="0"/>
              <a:cs typeface="Arial" panose="020B0604020202020204" pitchFamily="34" charset="0"/>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extLst>
      <p:ext uri="{BB962C8B-B14F-4D97-AF65-F5344CB8AC3E}">
        <p14:creationId xmlns:p14="http://schemas.microsoft.com/office/powerpoint/2010/main" val="3205953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9A0AA9F-E021-474D-8894-4E77DB5EF52E}"/>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184E47E7-A07D-494F-8D67-3EE3F645345A}"/>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158748" lvl="0"/>
            <a:endParaRPr lang="es-P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6EF61D7-8FA5-4DC5-B7B5-5934BFD1BEBD}"/>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6739D096-5298-4234-A1E7-CE7AA88BBC49}"/>
              </a:ext>
            </a:extLst>
          </p:cNvPr>
          <p:cNvSpPr txBox="1">
            <a:spLocks noGrp="1"/>
          </p:cNvSpPr>
          <p:nvPr>
            <p:ph type="body" sz="quarter" idx="1"/>
          </p:nvPr>
        </p:nvSpPr>
        <p:spPr/>
        <p:txBody>
          <a:bodyPr/>
          <a:lstStyle/>
          <a:p>
            <a:pPr marL="139703" lvl="0" indent="0">
              <a:buNone/>
            </a:pPr>
            <a:r>
              <a:rPr lang="en-US" dirty="0">
                <a:solidFill>
                  <a:srgbClr val="0070C0"/>
                </a:solidFill>
                <a:latin typeface="Arial" pitchFamily="34"/>
                <a:cs typeface="Arial" pitchFamily="34"/>
              </a:rPr>
              <a:t>slidesppt.net</a:t>
            </a:r>
          </a:p>
          <a:p>
            <a:pPr lvl="0"/>
            <a:endParaRPr lang="es-E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8313D83-AFED-4763-AAE9-68394A23ACC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0DF85FCA-5CD5-4F0D-BE00-D591DEE38EDF}"/>
              </a:ext>
            </a:extLst>
          </p:cNvPr>
          <p:cNvSpPr txBox="1">
            <a:spLocks noGrp="1"/>
          </p:cNvSpPr>
          <p:nvPr>
            <p:ph type="body" sz="quarter" idx="1"/>
          </p:nvPr>
        </p:nvSpPr>
        <p:spPr/>
        <p:txBody>
          <a:bodyPr/>
          <a:lstStyle/>
          <a:p>
            <a:pPr marL="139702" lvl="0" indent="0">
              <a:buNone/>
            </a:pPr>
            <a:r>
              <a:rPr lang="en-US">
                <a:latin typeface="Arial" pitchFamily="34"/>
                <a:cs typeface="Arial" pitchFamily="34"/>
              </a:rPr>
              <a:t>slidesppt.net</a:t>
            </a:r>
          </a:p>
          <a:p>
            <a:pPr lvl="0"/>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0154EDF-A0BB-43B0-9DEF-B86EF7F0B5FC}"/>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883C2D9B-CFC9-4FAB-A383-648141C34403}"/>
              </a:ext>
            </a:extLst>
          </p:cNvPr>
          <p:cNvSpPr txBox="1">
            <a:spLocks noGrp="1"/>
          </p:cNvSpPr>
          <p:nvPr>
            <p:ph type="body" sz="quarter" idx="1"/>
          </p:nvPr>
        </p:nvSpPr>
        <p:spPr/>
        <p:txBody>
          <a:bodyPr/>
          <a:lstStyle/>
          <a:p>
            <a:pPr marL="139703" lvl="0" indent="0">
              <a:buNone/>
            </a:pPr>
            <a:r>
              <a:rPr lang="en-US" dirty="0">
                <a:solidFill>
                  <a:srgbClr val="0070C0"/>
                </a:solidFill>
                <a:latin typeface="Arial" pitchFamily="34"/>
                <a:cs typeface="Arial" pitchFamily="34"/>
              </a:rPr>
              <a:t>slidesppt.net</a:t>
            </a:r>
          </a:p>
          <a:p>
            <a:pPr lvl="0"/>
            <a:endParaRPr lang="es-E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b="0">
                <a:solidFill>
                  <a:schemeClr val="bg1"/>
                </a:solidFill>
                <a:latin typeface="Arial" pitchFamily="34" charset="0"/>
                <a:cs typeface="Arial" pitchFamily="34" charset="0"/>
              </a:rPr>
              <a:t>slidesppt.net</a:t>
            </a:r>
            <a:endParaRPr lang="ko-KR" altLang="en-US" sz="1200" b="0">
              <a:solidFill>
                <a:schemeClr val="bg1"/>
              </a:solidFill>
              <a:latin typeface="Arial" pitchFamily="34" charset="0"/>
              <a:cs typeface="Arial" pitchFamily="34" charset="0"/>
            </a:endParaRPr>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26</a:t>
            </a:fld>
            <a:endParaRPr lang="zh-CN" altLang="en-US"/>
          </a:p>
        </p:txBody>
      </p:sp>
    </p:spTree>
    <p:extLst>
      <p:ext uri="{BB962C8B-B14F-4D97-AF65-F5344CB8AC3E}">
        <p14:creationId xmlns:p14="http://schemas.microsoft.com/office/powerpoint/2010/main" val="2860624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7FD739E-CFDA-42DA-85C2-BA783BD7A098}"/>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147038C-D587-4F1D-8F60-7683F7572F1D}"/>
              </a:ext>
            </a:extLst>
          </p:cNvPr>
          <p:cNvSpPr txBox="1">
            <a:spLocks noGrp="1"/>
          </p:cNvSpPr>
          <p:nvPr>
            <p:ph type="body" sz="quarter" idx="1"/>
          </p:nvPr>
        </p:nvSpPr>
        <p:spPr/>
        <p:txBody>
          <a:bodyPr/>
          <a:lstStyle/>
          <a:p>
            <a:pPr marL="139702" lvl="0" indent="0">
              <a:buNone/>
            </a:pPr>
            <a:r>
              <a:rPr lang="en-US">
                <a:solidFill>
                  <a:srgbClr val="143A78"/>
                </a:solidFill>
                <a:latin typeface="Arial" pitchFamily="34"/>
                <a:cs typeface="Arial" pitchFamily="34"/>
              </a:rPr>
              <a:t>slidesppt.net</a:t>
            </a:r>
          </a:p>
          <a:p>
            <a:pPr lvl="0"/>
            <a:endParaRPr lang="es-P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3"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slidesppt.net</a:t>
            </a:r>
          </a:p>
          <a:p>
            <a:pPr marL="139703" indent="0">
              <a:buNone/>
            </a:pPr>
            <a:endParaRPr lang="LID4096" dirty="0"/>
          </a:p>
        </p:txBody>
      </p:sp>
    </p:spTree>
    <p:extLst>
      <p:ext uri="{BB962C8B-B14F-4D97-AF65-F5344CB8AC3E}">
        <p14:creationId xmlns:p14="http://schemas.microsoft.com/office/powerpoint/2010/main" val="686500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C929DFA-D607-4D85-B381-2A5E8A32283D}"/>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13DE082-D52C-4A69-B3A6-7AF56C70C691}"/>
              </a:ext>
            </a:extLst>
          </p:cNvPr>
          <p:cNvSpPr txBox="1">
            <a:spLocks noGrp="1"/>
          </p:cNvSpPr>
          <p:nvPr>
            <p:ph type="body" sz="quarter" idx="1"/>
          </p:nvPr>
        </p:nvSpPr>
        <p:spPr/>
        <p:txBody>
          <a:bodyPr/>
          <a:lstStyle/>
          <a:p>
            <a:pPr marL="139702" lvl="0" indent="0">
              <a:buNone/>
            </a:pPr>
            <a:r>
              <a:rPr lang="en-US">
                <a:solidFill>
                  <a:srgbClr val="143A78"/>
                </a:solidFill>
                <a:latin typeface="Arial" pitchFamily="34"/>
                <a:cs typeface="Arial" pitchFamily="34"/>
              </a:rPr>
              <a:t>slidesppt.net</a:t>
            </a:r>
          </a:p>
          <a:p>
            <a:pPr marL="139702" lvl="0" indent="0">
              <a:buNone/>
            </a:pPr>
            <a:endParaRPr lang="es-P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3"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slidesppt.net</a:t>
            </a:r>
          </a:p>
          <a:p>
            <a:pPr marL="139703" indent="0">
              <a:buNone/>
            </a:pPr>
            <a:endParaRPr lang="LID4096" dirty="0"/>
          </a:p>
        </p:txBody>
      </p:sp>
    </p:spTree>
    <p:extLst>
      <p:ext uri="{BB962C8B-B14F-4D97-AF65-F5344CB8AC3E}">
        <p14:creationId xmlns:p14="http://schemas.microsoft.com/office/powerpoint/2010/main" val="326768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64;g35f391192_04:notes">
            <a:extLst>
              <a:ext uri="{FF2B5EF4-FFF2-40B4-BE49-F238E27FC236}">
                <a16:creationId xmlns:a16="http://schemas.microsoft.com/office/drawing/2014/main" id="{3343727D-BFB1-4CDD-894C-3730EFE749A5}"/>
              </a:ext>
            </a:extLst>
          </p:cNvPr>
          <p:cNvSpPr>
            <a:spLocks noGrp="1" noRot="1" noChangeAspect="1"/>
          </p:cNvSpPr>
          <p:nvPr>
            <p:ph type="sldImg"/>
          </p:nvPr>
        </p:nvSpPr>
        <p:spPr>
          <a:xfrm>
            <a:off x="381000" y="685800"/>
            <a:ext cx="6096000" cy="3429000"/>
          </a:xfrm>
        </p:spPr>
      </p:sp>
      <p:sp>
        <p:nvSpPr>
          <p:cNvPr id="3" name="Google Shape;165;g35f391192_04:notes">
            <a:extLst>
              <a:ext uri="{FF2B5EF4-FFF2-40B4-BE49-F238E27FC236}">
                <a16:creationId xmlns:a16="http://schemas.microsoft.com/office/drawing/2014/main" id="{979B4EE8-9C95-4278-A628-E00C5E589EE9}"/>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3"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slidesppt.net</a:t>
            </a:r>
          </a:p>
          <a:p>
            <a:pPr marL="139703" indent="0">
              <a:buNone/>
            </a:pPr>
            <a:endParaRPr lang="LID4096" dirty="0"/>
          </a:p>
        </p:txBody>
      </p:sp>
    </p:spTree>
    <p:extLst>
      <p:ext uri="{BB962C8B-B14F-4D97-AF65-F5344CB8AC3E}">
        <p14:creationId xmlns:p14="http://schemas.microsoft.com/office/powerpoint/2010/main" val="4112323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85;p:notes">
            <a:extLst>
              <a:ext uri="{FF2B5EF4-FFF2-40B4-BE49-F238E27FC236}">
                <a16:creationId xmlns:a16="http://schemas.microsoft.com/office/drawing/2014/main" id="{A5CE50F7-D2AD-46C4-B6B7-A65B941B9B89}"/>
              </a:ext>
            </a:extLst>
          </p:cNvPr>
          <p:cNvSpPr>
            <a:spLocks noGrp="1" noRot="1" noChangeAspect="1"/>
          </p:cNvSpPr>
          <p:nvPr>
            <p:ph type="sldImg"/>
          </p:nvPr>
        </p:nvSpPr>
        <p:spPr>
          <a:xfrm>
            <a:off x="381000" y="685800"/>
            <a:ext cx="6096000" cy="3429000"/>
          </a:xfrm>
        </p:spPr>
      </p:sp>
      <p:sp>
        <p:nvSpPr>
          <p:cNvPr id="3" name="Google Shape;186;p:notes">
            <a:extLst>
              <a:ext uri="{FF2B5EF4-FFF2-40B4-BE49-F238E27FC236}">
                <a16:creationId xmlns:a16="http://schemas.microsoft.com/office/drawing/2014/main" id="{FD78E02D-F51B-4EE0-93AC-A85CC6753EB1}"/>
              </a:ext>
            </a:extLst>
          </p:cNvPr>
          <p:cNvSpPr txBox="1">
            <a:spLocks noGrp="1"/>
          </p:cNvSpPr>
          <p:nvPr>
            <p:ph type="body" sz="quarter" idx="1"/>
          </p:nvPr>
        </p:nvSpPr>
        <p:spPr/>
        <p:txBody>
          <a:bodyPr/>
          <a:lstStyle/>
          <a:p>
            <a:pPr marL="0" lvl="0" indent="0">
              <a:buNone/>
            </a:pPr>
            <a:r>
              <a:rPr lang="en-US">
                <a:solidFill>
                  <a:srgbClr val="143A78"/>
                </a:solidFill>
                <a:latin typeface="Arial" pitchFamily="34"/>
                <a:cs typeface="Arial" pitchFamily="34"/>
              </a:rPr>
              <a:t>slidesppt.net</a:t>
            </a:r>
          </a:p>
          <a:p>
            <a:pPr marL="0" lvl="0" indent="0">
              <a:buNone/>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blipFill>
          <a:blip r:embed="rId2">
            <a:alphaModFix/>
          </a:blip>
          <a:stretch>
            <a:fillRect/>
          </a:stretch>
        </a:blipFill>
        <a:effectLst/>
      </p:bgPr>
    </p:bg>
    <p:spTree>
      <p:nvGrpSpPr>
        <p:cNvPr id="1" name=""/>
        <p:cNvGrpSpPr/>
        <p:nvPr/>
      </p:nvGrpSpPr>
      <p:grpSpPr>
        <a:xfrm>
          <a:off x="0" y="0"/>
          <a:ext cx="0" cy="0"/>
          <a:chOff x="0" y="0"/>
          <a:chExt cx="0" cy="0"/>
        </a:xfrm>
      </p:grpSpPr>
      <p:sp>
        <p:nvSpPr>
          <p:cNvPr id="2" name="Google Shape;20;p2">
            <a:extLst>
              <a:ext uri="{FF2B5EF4-FFF2-40B4-BE49-F238E27FC236}">
                <a16:creationId xmlns:a16="http://schemas.microsoft.com/office/drawing/2014/main" id="{34443300-8BDC-43B6-9677-746EE2A3378C}"/>
              </a:ext>
            </a:extLst>
          </p:cNvPr>
          <p:cNvSpPr txBox="1">
            <a:spLocks noGrp="1"/>
          </p:cNvSpPr>
          <p:nvPr>
            <p:ph type="ctrTitle"/>
          </p:nvPr>
        </p:nvSpPr>
        <p:spPr>
          <a:xfrm>
            <a:off x="2211604" y="1991846"/>
            <a:ext cx="4720800" cy="1159797"/>
          </a:xfrm>
          <a:effectLst>
            <a:outerShdw dist="19046" dir="5400000" algn="tl">
              <a:srgbClr val="000000">
                <a:alpha val="10000"/>
              </a:srgbClr>
            </a:outerShdw>
          </a:effectLst>
        </p:spPr>
        <p:txBody>
          <a:bodyPr anchor="ctr" anchorCtr="1"/>
          <a:lstStyle>
            <a:lvl1pPr algn="ctr">
              <a:defRPr sz="5200">
                <a:solidFill>
                  <a:srgbClr val="FFFFFF"/>
                </a:solidFill>
              </a:defRPr>
            </a:lvl1pPr>
          </a:lstStyle>
          <a:p>
            <a:pPr lvl="0"/>
            <a:endParaRPr lang="es-PE"/>
          </a:p>
        </p:txBody>
      </p:sp>
    </p:spTree>
    <p:extLst>
      <p:ext uri="{BB962C8B-B14F-4D97-AF65-F5344CB8AC3E}">
        <p14:creationId xmlns:p14="http://schemas.microsoft.com/office/powerpoint/2010/main" val="36129651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F1446B7B-7B57-491D-BA7E-9EC995820211}"/>
              </a:ext>
            </a:extLst>
          </p:cNvPr>
          <p:cNvSpPr txBox="1">
            <a:spLocks noGrp="1"/>
          </p:cNvSpPr>
          <p:nvPr>
            <p:ph type="pic" idx="4294967295"/>
          </p:nvPr>
        </p:nvSpPr>
        <p:spPr>
          <a:xfrm>
            <a:off x="0" y="0"/>
            <a:ext cx="9144000" cy="5143499"/>
          </a:xfrm>
        </p:spPr>
        <p:txBody>
          <a:bodyPr anchorCtr="1"/>
          <a:lstStyle>
            <a:lvl1pPr marL="0" indent="0" algn="ctr">
              <a:buNone/>
              <a:defRPr lang="en-US" sz="1125">
                <a:solidFill>
                  <a:srgbClr val="7F7F7F"/>
                </a:solidFill>
                <a:latin typeface="Arial"/>
                <a:ea typeface="Open Sans Semibold" pitchFamily="34"/>
                <a:cs typeface="Open Sans Semibold" pitchFamily="34"/>
              </a:defRPr>
            </a:lvl1pPr>
          </a:lstStyle>
          <a:p>
            <a:pPr lvl="0"/>
            <a:r>
              <a:rPr lang="en-US"/>
              <a:t>Picture</a:t>
            </a:r>
          </a:p>
        </p:txBody>
      </p:sp>
    </p:spTree>
    <p:extLst>
      <p:ext uri="{BB962C8B-B14F-4D97-AF65-F5344CB8AC3E}">
        <p14:creationId xmlns:p14="http://schemas.microsoft.com/office/powerpoint/2010/main" val="1245070843"/>
      </p:ext>
    </p:extLst>
  </p:cSld>
  <p:clrMapOvr>
    <a:masterClrMapping/>
  </p:clrMapOvr>
  <p:hf sldNum="0"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34_Images &amp; Contents Layout">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3D32ECB-FE6B-416D-8790-98CC70B2D5F6}"/>
              </a:ext>
            </a:extLst>
          </p:cNvPr>
          <p:cNvSpPr/>
          <p:nvPr/>
        </p:nvSpPr>
        <p:spPr>
          <a:xfrm>
            <a:off x="3275856" y="0"/>
            <a:ext cx="5868143"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Picture Placeholder 2">
            <a:extLst>
              <a:ext uri="{FF2B5EF4-FFF2-40B4-BE49-F238E27FC236}">
                <a16:creationId xmlns:a16="http://schemas.microsoft.com/office/drawing/2014/main" id="{C113E50C-BD3F-4A16-9634-52DD4602AAB6}"/>
              </a:ext>
            </a:extLst>
          </p:cNvPr>
          <p:cNvSpPr txBox="1">
            <a:spLocks noGrp="1"/>
          </p:cNvSpPr>
          <p:nvPr>
            <p:ph type="pic" sz="quarter" idx="4294967295"/>
          </p:nvPr>
        </p:nvSpPr>
        <p:spPr>
          <a:xfrm>
            <a:off x="1425924" y="406706"/>
            <a:ext cx="3150610" cy="433278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pitchFamily="34"/>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10938158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8_Images &amp; Contents Layout">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654B4267-EC87-4C2F-9F5D-DF808DA405E5}"/>
              </a:ext>
            </a:extLst>
          </p:cNvPr>
          <p:cNvSpPr/>
          <p:nvPr/>
        </p:nvSpPr>
        <p:spPr>
          <a:xfrm>
            <a:off x="0" y="2517745"/>
            <a:ext cx="9144000" cy="262575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그림 개체 틀 2">
            <a:extLst>
              <a:ext uri="{FF2B5EF4-FFF2-40B4-BE49-F238E27FC236}">
                <a16:creationId xmlns:a16="http://schemas.microsoft.com/office/drawing/2014/main" id="{9D28026D-4DBC-4C67-8843-DC498B614FE3}"/>
              </a:ext>
            </a:extLst>
          </p:cNvPr>
          <p:cNvSpPr txBox="1">
            <a:spLocks noGrp="1"/>
          </p:cNvSpPr>
          <p:nvPr>
            <p:ph type="pic" sz="quarter" idx="4294967295"/>
          </p:nvPr>
        </p:nvSpPr>
        <p:spPr>
          <a:xfrm>
            <a:off x="0" y="0"/>
            <a:ext cx="9144000" cy="2449284"/>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262626"/>
                </a:solidFill>
                <a:uFillTx/>
                <a:latin typeface="Arial"/>
                <a:ea typeface="Arial Unicode MS"/>
                <a:cs typeface="Arial" pitchFamily="34"/>
              </a:defRPr>
            </a:lvl1pPr>
          </a:lstStyle>
          <a:p>
            <a:pPr lvl="0"/>
            <a:r>
              <a:rPr lang="en-US"/>
              <a:t>Place Your Picture Here</a:t>
            </a:r>
          </a:p>
        </p:txBody>
      </p:sp>
      <p:sp>
        <p:nvSpPr>
          <p:cNvPr id="4" name="Rectangle 19">
            <a:extLst>
              <a:ext uri="{FF2B5EF4-FFF2-40B4-BE49-F238E27FC236}">
                <a16:creationId xmlns:a16="http://schemas.microsoft.com/office/drawing/2014/main" id="{855BCB80-1111-48E7-9235-53F927321BFB}"/>
              </a:ext>
            </a:extLst>
          </p:cNvPr>
          <p:cNvSpPr/>
          <p:nvPr/>
        </p:nvSpPr>
        <p:spPr>
          <a:xfrm>
            <a:off x="0" y="2449284"/>
            <a:ext cx="9144000" cy="6846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10927106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9_Images &amp; Contents Layout">
    <p:spTree>
      <p:nvGrpSpPr>
        <p:cNvPr id="1" name=""/>
        <p:cNvGrpSpPr/>
        <p:nvPr/>
      </p:nvGrpSpPr>
      <p:grpSpPr>
        <a:xfrm>
          <a:off x="0" y="0"/>
          <a:ext cx="0" cy="0"/>
          <a:chOff x="0" y="0"/>
          <a:chExt cx="0" cy="0"/>
        </a:xfrm>
      </p:grpSpPr>
      <p:sp>
        <p:nvSpPr>
          <p:cNvPr id="2" name="Picture Placeholder 14">
            <a:extLst>
              <a:ext uri="{FF2B5EF4-FFF2-40B4-BE49-F238E27FC236}">
                <a16:creationId xmlns:a16="http://schemas.microsoft.com/office/drawing/2014/main" id="{BDC69D6F-DFA6-4FF6-8C38-0ADD72B75F4C}"/>
              </a:ext>
            </a:extLst>
          </p:cNvPr>
          <p:cNvSpPr txBox="1">
            <a:spLocks noGrp="1"/>
          </p:cNvSpPr>
          <p:nvPr>
            <p:ph type="pic" sz="quarter" idx="4294967295"/>
          </p:nvPr>
        </p:nvSpPr>
        <p:spPr>
          <a:xfrm>
            <a:off x="2699793" y="0"/>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3" name="Picture Placeholder 14">
            <a:extLst>
              <a:ext uri="{FF2B5EF4-FFF2-40B4-BE49-F238E27FC236}">
                <a16:creationId xmlns:a16="http://schemas.microsoft.com/office/drawing/2014/main" id="{186E358F-DF39-4FE5-9E84-E1C5C6D47168}"/>
              </a:ext>
            </a:extLst>
          </p:cNvPr>
          <p:cNvSpPr txBox="1">
            <a:spLocks noGrp="1"/>
          </p:cNvSpPr>
          <p:nvPr>
            <p:ph type="pic" sz="quarter" idx="4294967295"/>
          </p:nvPr>
        </p:nvSpPr>
        <p:spPr>
          <a:xfrm>
            <a:off x="2699793" y="1714893"/>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4" name="Picture Placeholder 14">
            <a:extLst>
              <a:ext uri="{FF2B5EF4-FFF2-40B4-BE49-F238E27FC236}">
                <a16:creationId xmlns:a16="http://schemas.microsoft.com/office/drawing/2014/main" id="{8D2ACC62-D728-4D88-B186-F9749AE8AEAE}"/>
              </a:ext>
            </a:extLst>
          </p:cNvPr>
          <p:cNvSpPr txBox="1">
            <a:spLocks noGrp="1"/>
          </p:cNvSpPr>
          <p:nvPr>
            <p:ph type="pic" sz="quarter" idx="4294967295"/>
          </p:nvPr>
        </p:nvSpPr>
        <p:spPr>
          <a:xfrm>
            <a:off x="2699793" y="3429786"/>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5" name="직사각형 1">
            <a:extLst>
              <a:ext uri="{FF2B5EF4-FFF2-40B4-BE49-F238E27FC236}">
                <a16:creationId xmlns:a16="http://schemas.microsoft.com/office/drawing/2014/main" id="{948ED537-0B74-4F24-98F7-A59974ECCC11}"/>
              </a:ext>
            </a:extLst>
          </p:cNvPr>
          <p:cNvSpPr/>
          <p:nvPr/>
        </p:nvSpPr>
        <p:spPr>
          <a:xfrm>
            <a:off x="0" y="0"/>
            <a:ext cx="2718703"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2476946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26_Images &amp; Contents Layout">
    <p:spTree>
      <p:nvGrpSpPr>
        <p:cNvPr id="1" name=""/>
        <p:cNvGrpSpPr/>
        <p:nvPr/>
      </p:nvGrpSpPr>
      <p:grpSpPr>
        <a:xfrm>
          <a:off x="0" y="0"/>
          <a:ext cx="0" cy="0"/>
          <a:chOff x="0" y="0"/>
          <a:chExt cx="0" cy="0"/>
        </a:xfrm>
      </p:grpSpPr>
      <p:sp>
        <p:nvSpPr>
          <p:cNvPr id="2" name="자유형: 도형 6">
            <a:extLst>
              <a:ext uri="{FF2B5EF4-FFF2-40B4-BE49-F238E27FC236}">
                <a16:creationId xmlns:a16="http://schemas.microsoft.com/office/drawing/2014/main" id="{28BBFA80-58D9-4584-80FA-C432047E6FCA}"/>
              </a:ext>
            </a:extLst>
          </p:cNvPr>
          <p:cNvSpPr txBox="1">
            <a:spLocks noGrp="1"/>
          </p:cNvSpPr>
          <p:nvPr>
            <p:ph type="pic" sz="quarter" idx="4294967295"/>
          </p:nvPr>
        </p:nvSpPr>
        <p:spPr>
          <a:xfrm>
            <a:off x="317754" y="87242"/>
            <a:ext cx="8508482" cy="3296037"/>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35597005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8_Images &amp; Contents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5F6AFEF2-ABC0-4898-BD9A-4C83BA9E2D34}"/>
              </a:ext>
            </a:extLst>
          </p:cNvPr>
          <p:cNvSpPr txBox="1">
            <a:spLocks noGrp="1"/>
          </p:cNvSpPr>
          <p:nvPr>
            <p:ph type="pic" sz="quarter" idx="4294967295"/>
          </p:nvPr>
        </p:nvSpPr>
        <p:spPr>
          <a:xfrm>
            <a:off x="4716466" y="0"/>
            <a:ext cx="4427533" cy="5143499"/>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
        <p:nvSpPr>
          <p:cNvPr id="3" name="Picture Placeholder 5">
            <a:extLst>
              <a:ext uri="{FF2B5EF4-FFF2-40B4-BE49-F238E27FC236}">
                <a16:creationId xmlns:a16="http://schemas.microsoft.com/office/drawing/2014/main" id="{10F15021-9074-4D37-9927-80CDEBD4A40A}"/>
              </a:ext>
            </a:extLst>
          </p:cNvPr>
          <p:cNvSpPr txBox="1">
            <a:spLocks noGrp="1"/>
          </p:cNvSpPr>
          <p:nvPr>
            <p:ph type="pic" sz="quarter" idx="4294967295"/>
          </p:nvPr>
        </p:nvSpPr>
        <p:spPr>
          <a:xfrm>
            <a:off x="560243" y="1094637"/>
            <a:ext cx="1928332" cy="1721522"/>
          </a:xfrm>
          <a:prstGeom prst="rect">
            <a:avLst/>
          </a:prstGeom>
          <a:solidFill>
            <a:srgbClr val="F2F2F2"/>
          </a:solidFill>
          <a:ln>
            <a:noFill/>
          </a:ln>
        </p:spPr>
        <p:txBody>
          <a:bodyPr vert="horz" wrap="square" lIns="91440" tIns="359999"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
        <p:nvSpPr>
          <p:cNvPr id="4" name="Picture Placeholder 5">
            <a:extLst>
              <a:ext uri="{FF2B5EF4-FFF2-40B4-BE49-F238E27FC236}">
                <a16:creationId xmlns:a16="http://schemas.microsoft.com/office/drawing/2014/main" id="{79E15AF1-4152-4820-A348-8E733F1AF460}"/>
              </a:ext>
            </a:extLst>
          </p:cNvPr>
          <p:cNvSpPr txBox="1">
            <a:spLocks noGrp="1"/>
          </p:cNvSpPr>
          <p:nvPr>
            <p:ph type="pic" sz="quarter" idx="4294967295"/>
          </p:nvPr>
        </p:nvSpPr>
        <p:spPr>
          <a:xfrm>
            <a:off x="2486573" y="1094637"/>
            <a:ext cx="1928332" cy="1721522"/>
          </a:xfrm>
          <a:prstGeom prst="rect">
            <a:avLst/>
          </a:prstGeom>
          <a:solidFill>
            <a:srgbClr val="F2F2F2"/>
          </a:solidFill>
          <a:ln>
            <a:noFill/>
          </a:ln>
        </p:spPr>
        <p:txBody>
          <a:bodyPr vert="horz" wrap="square" lIns="91440" tIns="359999"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25567703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9_Contents slide layout">
    <p:bg>
      <p:bgPr>
        <a:solidFill>
          <a:srgbClr val="FFFFFF"/>
        </a:solidFill>
        <a:effectLst/>
      </p:bgPr>
    </p:bg>
    <p:spTree>
      <p:nvGrpSpPr>
        <p:cNvPr id="1" name=""/>
        <p:cNvGrpSpPr/>
        <p:nvPr/>
      </p:nvGrpSpPr>
      <p:grpSpPr>
        <a:xfrm>
          <a:off x="0" y="0"/>
          <a:ext cx="0" cy="0"/>
          <a:chOff x="0" y="0"/>
          <a:chExt cx="0" cy="0"/>
        </a:xfrm>
      </p:grpSpPr>
      <p:sp>
        <p:nvSpPr>
          <p:cNvPr id="2" name="자유형: 도형 3">
            <a:extLst>
              <a:ext uri="{FF2B5EF4-FFF2-40B4-BE49-F238E27FC236}">
                <a16:creationId xmlns:a16="http://schemas.microsoft.com/office/drawing/2014/main" id="{2E9D2E6C-B25F-4F70-B607-6941AF20FE8C}"/>
              </a:ext>
            </a:extLst>
          </p:cNvPr>
          <p:cNvSpPr txBox="1">
            <a:spLocks noGrp="1"/>
          </p:cNvSpPr>
          <p:nvPr>
            <p:ph type="pic" sz="quarter" idx="4294967295"/>
          </p:nvPr>
        </p:nvSpPr>
        <p:spPr>
          <a:xfrm>
            <a:off x="89016" y="105311"/>
            <a:ext cx="8924626" cy="5015932"/>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39146639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16_Images &amp;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120FA55C-2E3A-443A-BB89-E51D5231AEA8}"/>
              </a:ext>
            </a:extLst>
          </p:cNvPr>
          <p:cNvSpPr txBox="1">
            <a:spLocks noGrp="1"/>
          </p:cNvSpPr>
          <p:nvPr>
            <p:ph type="pic" sz="quarter" idx="4294967295"/>
          </p:nvPr>
        </p:nvSpPr>
        <p:spPr>
          <a:xfrm>
            <a:off x="513609" y="524737"/>
            <a:ext cx="3488271"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3" name="Picture Placeholder 2">
            <a:extLst>
              <a:ext uri="{FF2B5EF4-FFF2-40B4-BE49-F238E27FC236}">
                <a16:creationId xmlns:a16="http://schemas.microsoft.com/office/drawing/2014/main" id="{9DE398D9-1625-4224-B127-86015E770477}"/>
              </a:ext>
            </a:extLst>
          </p:cNvPr>
          <p:cNvSpPr txBox="1">
            <a:spLocks noGrp="1"/>
          </p:cNvSpPr>
          <p:nvPr>
            <p:ph type="pic" sz="quarter" idx="4294967295"/>
          </p:nvPr>
        </p:nvSpPr>
        <p:spPr>
          <a:xfrm>
            <a:off x="2300877" y="3319683"/>
            <a:ext cx="3487969"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70CCD441-ABF8-42DE-B9A5-2E4108D5732D}"/>
              </a:ext>
            </a:extLst>
          </p:cNvPr>
          <p:cNvSpPr txBox="1">
            <a:spLocks noGrp="1"/>
          </p:cNvSpPr>
          <p:nvPr>
            <p:ph type="pic" sz="quarter" idx="4294967295"/>
          </p:nvPr>
        </p:nvSpPr>
        <p:spPr>
          <a:xfrm>
            <a:off x="4087843" y="52040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5" name="Picture Placeholder 2">
            <a:extLst>
              <a:ext uri="{FF2B5EF4-FFF2-40B4-BE49-F238E27FC236}">
                <a16:creationId xmlns:a16="http://schemas.microsoft.com/office/drawing/2014/main" id="{AA384198-5A41-459C-8FE1-A51D9770C631}"/>
              </a:ext>
            </a:extLst>
          </p:cNvPr>
          <p:cNvSpPr txBox="1">
            <a:spLocks noGrp="1"/>
          </p:cNvSpPr>
          <p:nvPr>
            <p:ph type="pic" sz="quarter" idx="4294967295"/>
          </p:nvPr>
        </p:nvSpPr>
        <p:spPr>
          <a:xfrm>
            <a:off x="4087843"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942EAE20-35C1-49BC-8867-DFF7DC350574}"/>
              </a:ext>
            </a:extLst>
          </p:cNvPr>
          <p:cNvSpPr txBox="1">
            <a:spLocks noGrp="1"/>
          </p:cNvSpPr>
          <p:nvPr>
            <p:ph type="pic" sz="quarter" idx="4294967295"/>
          </p:nvPr>
        </p:nvSpPr>
        <p:spPr>
          <a:xfrm>
            <a:off x="2300886"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0B082047-7910-4014-B537-3DB793F82D2F}"/>
              </a:ext>
            </a:extLst>
          </p:cNvPr>
          <p:cNvSpPr txBox="1">
            <a:spLocks noGrp="1"/>
          </p:cNvSpPr>
          <p:nvPr>
            <p:ph type="pic" sz="quarter" idx="4294967295"/>
          </p:nvPr>
        </p:nvSpPr>
        <p:spPr>
          <a:xfrm>
            <a:off x="513609"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8" name="Picture Placeholder 2">
            <a:extLst>
              <a:ext uri="{FF2B5EF4-FFF2-40B4-BE49-F238E27FC236}">
                <a16:creationId xmlns:a16="http://schemas.microsoft.com/office/drawing/2014/main" id="{8F501346-CB04-4683-B3D8-FB8A5C3A1E52}"/>
              </a:ext>
            </a:extLst>
          </p:cNvPr>
          <p:cNvSpPr txBox="1">
            <a:spLocks noGrp="1"/>
          </p:cNvSpPr>
          <p:nvPr>
            <p:ph type="pic" sz="quarter" idx="4294967295"/>
          </p:nvPr>
        </p:nvSpPr>
        <p:spPr>
          <a:xfrm>
            <a:off x="513609" y="331968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9" name="Rectangle 10">
            <a:extLst>
              <a:ext uri="{FF2B5EF4-FFF2-40B4-BE49-F238E27FC236}">
                <a16:creationId xmlns:a16="http://schemas.microsoft.com/office/drawing/2014/main" id="{ECF4103C-90C6-4009-B604-07A2E528B529}"/>
              </a:ext>
            </a:extLst>
          </p:cNvPr>
          <p:cNvSpPr/>
          <p:nvPr/>
        </p:nvSpPr>
        <p:spPr>
          <a:xfrm>
            <a:off x="-12179" y="4800600"/>
            <a:ext cx="9144000" cy="342900"/>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0" name="Rectangle 11">
            <a:extLst>
              <a:ext uri="{FF2B5EF4-FFF2-40B4-BE49-F238E27FC236}">
                <a16:creationId xmlns:a16="http://schemas.microsoft.com/office/drawing/2014/main" id="{60C09B20-1838-4FC6-B3DE-1821DD811A65}"/>
              </a:ext>
            </a:extLst>
          </p:cNvPr>
          <p:cNvSpPr/>
          <p:nvPr/>
        </p:nvSpPr>
        <p:spPr>
          <a:xfrm>
            <a:off x="0" y="0"/>
            <a:ext cx="9144000" cy="342900"/>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3288851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A72DD01-ED3E-42CB-8425-60969CE61C0F}"/>
              </a:ext>
            </a:extLst>
          </p:cNvPr>
          <p:cNvSpPr/>
          <p:nvPr/>
        </p:nvSpPr>
        <p:spPr>
          <a:xfrm>
            <a:off x="3024003" y="0"/>
            <a:ext cx="3171312" cy="344329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Picture Placeholder 2">
            <a:extLst>
              <a:ext uri="{FF2B5EF4-FFF2-40B4-BE49-F238E27FC236}">
                <a16:creationId xmlns:a16="http://schemas.microsoft.com/office/drawing/2014/main" id="{CA1D6F2C-511B-459E-B795-1083B5B10848}"/>
              </a:ext>
            </a:extLst>
          </p:cNvPr>
          <p:cNvSpPr txBox="1">
            <a:spLocks noGrp="1"/>
          </p:cNvSpPr>
          <p:nvPr>
            <p:ph type="pic" sz="quarter" idx="4294967295"/>
          </p:nvPr>
        </p:nvSpPr>
        <p:spPr>
          <a:xfrm>
            <a:off x="0" y="3442496"/>
            <a:ext cx="3024003" cy="170100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61D6F130-2322-4770-974A-48952DEFF40F}"/>
              </a:ext>
            </a:extLst>
          </p:cNvPr>
          <p:cNvSpPr txBox="1">
            <a:spLocks noGrp="1"/>
          </p:cNvSpPr>
          <p:nvPr>
            <p:ph type="pic" sz="quarter" idx="4294967295"/>
          </p:nvPr>
        </p:nvSpPr>
        <p:spPr>
          <a:xfrm>
            <a:off x="6114775" y="3445248"/>
            <a:ext cx="3029224" cy="1698251"/>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5" name="Picture Placeholder 2">
            <a:extLst>
              <a:ext uri="{FF2B5EF4-FFF2-40B4-BE49-F238E27FC236}">
                <a16:creationId xmlns:a16="http://schemas.microsoft.com/office/drawing/2014/main" id="{662E9008-DC86-4171-8747-FE97A309C7A6}"/>
              </a:ext>
            </a:extLst>
          </p:cNvPr>
          <p:cNvSpPr txBox="1">
            <a:spLocks noGrp="1"/>
          </p:cNvSpPr>
          <p:nvPr>
            <p:ph type="pic" sz="quarter" idx="4294967295"/>
          </p:nvPr>
        </p:nvSpPr>
        <p:spPr>
          <a:xfrm>
            <a:off x="0" y="0"/>
            <a:ext cx="3024003" cy="3442002"/>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5254AE39-F36A-4EC6-89EC-BB63AFDB6E3B}"/>
              </a:ext>
            </a:extLst>
          </p:cNvPr>
          <p:cNvSpPr txBox="1">
            <a:spLocks noGrp="1"/>
          </p:cNvSpPr>
          <p:nvPr>
            <p:ph type="pic" sz="quarter" idx="4294967295"/>
          </p:nvPr>
        </p:nvSpPr>
        <p:spPr>
          <a:xfrm>
            <a:off x="6119996" y="0"/>
            <a:ext cx="3024003" cy="3445248"/>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75F07E07-6308-403E-AA13-CFFF7942DB34}"/>
              </a:ext>
            </a:extLst>
          </p:cNvPr>
          <p:cNvSpPr txBox="1">
            <a:spLocks noGrp="1"/>
          </p:cNvSpPr>
          <p:nvPr>
            <p:ph type="pic" sz="quarter" idx="4294967295"/>
          </p:nvPr>
        </p:nvSpPr>
        <p:spPr>
          <a:xfrm>
            <a:off x="3025136" y="3442496"/>
            <a:ext cx="3090992" cy="170100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7597296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4_Images and Contents Layout">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F23A15F-17AE-438D-8F9B-D37377EDFFD5}"/>
              </a:ext>
            </a:extLst>
          </p:cNvPr>
          <p:cNvSpPr/>
          <p:nvPr/>
        </p:nvSpPr>
        <p:spPr>
          <a:xfrm>
            <a:off x="4343" y="3655131"/>
            <a:ext cx="9144000" cy="1491633"/>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Rectangle 10">
            <a:extLst>
              <a:ext uri="{FF2B5EF4-FFF2-40B4-BE49-F238E27FC236}">
                <a16:creationId xmlns:a16="http://schemas.microsoft.com/office/drawing/2014/main" id="{EC21026B-A92C-4051-96E8-2F38AD9D27BA}"/>
              </a:ext>
            </a:extLst>
          </p:cNvPr>
          <p:cNvSpPr/>
          <p:nvPr/>
        </p:nvSpPr>
        <p:spPr>
          <a:xfrm>
            <a:off x="2096591" y="2763188"/>
            <a:ext cx="5079830" cy="459001"/>
          </a:xfrm>
          <a:prstGeom prst="rect">
            <a:avLst/>
          </a:prstGeom>
          <a:solidFill>
            <a:srgbClr val="929292"/>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4" name="Rectangle 6">
            <a:extLst>
              <a:ext uri="{FF2B5EF4-FFF2-40B4-BE49-F238E27FC236}">
                <a16:creationId xmlns:a16="http://schemas.microsoft.com/office/drawing/2014/main" id="{E1B9E0CF-6A14-44AE-ACC3-75CDA2BA4554}"/>
              </a:ext>
            </a:extLst>
          </p:cNvPr>
          <p:cNvSpPr/>
          <p:nvPr/>
        </p:nvSpPr>
        <p:spPr>
          <a:xfrm>
            <a:off x="2096591" y="1139122"/>
            <a:ext cx="6505837" cy="459001"/>
          </a:xfrm>
          <a:prstGeom prst="rect">
            <a:avLst/>
          </a:prstGeom>
          <a:solidFill>
            <a:srgbClr val="262626"/>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5" name="Rectangle 7">
            <a:extLst>
              <a:ext uri="{FF2B5EF4-FFF2-40B4-BE49-F238E27FC236}">
                <a16:creationId xmlns:a16="http://schemas.microsoft.com/office/drawing/2014/main" id="{7A9DF0E0-5B9D-4F21-A14F-4C30F74CA3F2}"/>
              </a:ext>
            </a:extLst>
          </p:cNvPr>
          <p:cNvSpPr/>
          <p:nvPr/>
        </p:nvSpPr>
        <p:spPr>
          <a:xfrm>
            <a:off x="2096591" y="1680475"/>
            <a:ext cx="6030019" cy="459001"/>
          </a:xfrm>
          <a:prstGeom prst="rect">
            <a:avLst/>
          </a:prstGeom>
          <a:solidFill>
            <a:srgbClr val="929292"/>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6" name="Rectangle 8">
            <a:extLst>
              <a:ext uri="{FF2B5EF4-FFF2-40B4-BE49-F238E27FC236}">
                <a16:creationId xmlns:a16="http://schemas.microsoft.com/office/drawing/2014/main" id="{2037CDA7-8EC2-42E2-B883-FA79926B3040}"/>
              </a:ext>
            </a:extLst>
          </p:cNvPr>
          <p:cNvSpPr/>
          <p:nvPr/>
        </p:nvSpPr>
        <p:spPr>
          <a:xfrm>
            <a:off x="2096591" y="2221836"/>
            <a:ext cx="5554925" cy="459001"/>
          </a:xfrm>
          <a:prstGeom prst="rect">
            <a:avLst/>
          </a:prstGeom>
          <a:solidFill>
            <a:srgbClr val="262626"/>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7" name="Rounded Rectangle 39">
            <a:extLst>
              <a:ext uri="{FF2B5EF4-FFF2-40B4-BE49-F238E27FC236}">
                <a16:creationId xmlns:a16="http://schemas.microsoft.com/office/drawing/2014/main" id="{F27810C3-94AF-4167-B052-ACA1C194A068}"/>
              </a:ext>
            </a:extLst>
          </p:cNvPr>
          <p:cNvSpPr/>
          <p:nvPr/>
        </p:nvSpPr>
        <p:spPr>
          <a:xfrm rot="2483222">
            <a:off x="-50711" y="1360220"/>
            <a:ext cx="3167326" cy="3826937"/>
          </a:xfrm>
          <a:custGeom>
            <a:avLst/>
            <a:gdLst>
              <a:gd name="f0" fmla="val 10800000"/>
              <a:gd name="f1" fmla="val 5400000"/>
              <a:gd name="f2" fmla="val 180"/>
              <a:gd name="f3" fmla="val w"/>
              <a:gd name="f4" fmla="val h"/>
              <a:gd name="f5" fmla="val 0"/>
              <a:gd name="f6" fmla="val 2651771"/>
              <a:gd name="f7" fmla="val 3204020"/>
              <a:gd name="f8" fmla="val 787104"/>
              <a:gd name="f9" fmla="val 41365"/>
              <a:gd name="f10" fmla="val 812661"/>
              <a:gd name="f11" fmla="val 15808"/>
              <a:gd name="f12" fmla="val 847969"/>
              <a:gd name="f13" fmla="val 886969"/>
              <a:gd name="f14" fmla="val 964969"/>
              <a:gd name="f15" fmla="val 1028200"/>
              <a:gd name="f16" fmla="val 63231"/>
              <a:gd name="f17" fmla="val 141231"/>
              <a:gd name="f18" fmla="val 1096626"/>
              <a:gd name="f19" fmla="val 863751"/>
              <a:gd name="f20" fmla="val 1324950"/>
              <a:gd name="f21" fmla="val 817026"/>
              <a:gd name="f22" fmla="val 1594219"/>
              <a:gd name="f23" fmla="val 679679"/>
              <a:gd name="f24" fmla="val 1695952"/>
              <a:gd name="f25" fmla="val 851069"/>
              <a:gd name="f26" fmla="val 1896857"/>
              <a:gd name="f27" fmla="val 1284096"/>
              <a:gd name="f28" fmla="val 2012961"/>
              <a:gd name="f29" fmla="val 1443677"/>
              <a:gd name="f30" fmla="val 1965411"/>
              <a:gd name="f31" fmla="val 1898342"/>
              <a:gd name="f32" fmla="val 2062863"/>
              <a:gd name="f33" fmla="val 2027881"/>
              <a:gd name="f34" fmla="val 2521735"/>
              <a:gd name="f35" fmla="val 2407218"/>
              <a:gd name="f36" fmla="val 2516454"/>
              <a:gd name="f37" fmla="val 1875442"/>
              <a:gd name="f38" fmla="val 1254050"/>
              <a:gd name="f39" fmla="val 2468062"/>
              <a:gd name="f40" fmla="val 1117281"/>
              <a:gd name="f41" fmla="val 2338792"/>
              <a:gd name="f42" fmla="val 856388"/>
              <a:gd name="f43" fmla="val 2269133"/>
              <a:gd name="f44" fmla="val 647494"/>
              <a:gd name="f45" fmla="val 2073665"/>
              <a:gd name="f46" fmla="val 560013"/>
              <a:gd name="f47" fmla="val 2007911"/>
              <a:gd name="f48" fmla="val 439289"/>
              <a:gd name="f49" fmla="val 1645529"/>
              <a:gd name="f50" fmla="val 1381959"/>
              <a:gd name="f51" fmla="val 137000"/>
              <a:gd name="f52" fmla="val 1119373"/>
              <a:gd name="f53" fmla="val 679491"/>
              <a:gd name="f54" fmla="val 1549956"/>
              <a:gd name="f55" fmla="val 827659"/>
              <a:gd name="f56" fmla="val 1634217"/>
              <a:gd name="f57" fmla="val 745738"/>
              <a:gd name="f58" fmla="val 102231"/>
              <a:gd name="f59" fmla="val 761546"/>
              <a:gd name="f60" fmla="val 66923"/>
              <a:gd name="f61" fmla="+- 0 0 -90"/>
              <a:gd name="f62" fmla="*/ f3 1 2651771"/>
              <a:gd name="f63" fmla="*/ f4 1 3204020"/>
              <a:gd name="f64" fmla="val f5"/>
              <a:gd name="f65" fmla="val f6"/>
              <a:gd name="f66" fmla="val f7"/>
              <a:gd name="f67" fmla="*/ f61 f0 1"/>
              <a:gd name="f68" fmla="+- f66 0 f64"/>
              <a:gd name="f69" fmla="+- f65 0 f64"/>
              <a:gd name="f70" fmla="*/ f67 1 f2"/>
              <a:gd name="f71" fmla="*/ f69 1 2651771"/>
              <a:gd name="f72" fmla="*/ f68 1 3204020"/>
              <a:gd name="f73" fmla="*/ 41365 f68 1"/>
              <a:gd name="f74" fmla="*/ 0 f68 1"/>
              <a:gd name="f75" fmla="*/ 141231 f68 1"/>
              <a:gd name="f76" fmla="*/ 863751 f68 1"/>
              <a:gd name="f77" fmla="*/ 851069 f68 1"/>
              <a:gd name="f78" fmla="*/ 1898342 f68 1"/>
              <a:gd name="f79" fmla="*/ 3204020 f68 1"/>
              <a:gd name="f80" fmla="*/ 2468062 f68 1"/>
              <a:gd name="f81" fmla="*/ 2073665 f68 1"/>
              <a:gd name="f82" fmla="*/ 1381959 f68 1"/>
              <a:gd name="f83" fmla="*/ 1634217 f68 1"/>
              <a:gd name="f84" fmla="*/ 787104 f69 1"/>
              <a:gd name="f85" fmla="*/ 886969 f69 1"/>
              <a:gd name="f86" fmla="*/ 1028200 f69 1"/>
              <a:gd name="f87" fmla="*/ 1096626 f69 1"/>
              <a:gd name="f88" fmla="*/ 1695952 f69 1"/>
              <a:gd name="f89" fmla="*/ 1965411 f69 1"/>
              <a:gd name="f90" fmla="*/ 2651771 f69 1"/>
              <a:gd name="f91" fmla="*/ 2516454 f68 1"/>
              <a:gd name="f92" fmla="*/ 1875442 f69 1"/>
              <a:gd name="f93" fmla="*/ 1254050 f69 1"/>
              <a:gd name="f94" fmla="*/ 647494 f69 1"/>
              <a:gd name="f95" fmla="*/ 0 f69 1"/>
              <a:gd name="f96" fmla="*/ 827659 f69 1"/>
              <a:gd name="f97" fmla="*/ 745738 f69 1"/>
              <a:gd name="f98" fmla="+- f70 0 f1"/>
              <a:gd name="f99" fmla="*/ f73 1 3204020"/>
              <a:gd name="f100" fmla="*/ f74 1 3204020"/>
              <a:gd name="f101" fmla="*/ f75 1 3204020"/>
              <a:gd name="f102" fmla="*/ f76 1 3204020"/>
              <a:gd name="f103" fmla="*/ f77 1 3204020"/>
              <a:gd name="f104" fmla="*/ f78 1 3204020"/>
              <a:gd name="f105" fmla="*/ f79 1 3204020"/>
              <a:gd name="f106" fmla="*/ f80 1 3204020"/>
              <a:gd name="f107" fmla="*/ f81 1 3204020"/>
              <a:gd name="f108" fmla="*/ f82 1 3204020"/>
              <a:gd name="f109" fmla="*/ f83 1 3204020"/>
              <a:gd name="f110" fmla="*/ f84 1 2651771"/>
              <a:gd name="f111" fmla="*/ f85 1 2651771"/>
              <a:gd name="f112" fmla="*/ f86 1 2651771"/>
              <a:gd name="f113" fmla="*/ f87 1 2651771"/>
              <a:gd name="f114" fmla="*/ f88 1 2651771"/>
              <a:gd name="f115" fmla="*/ f89 1 2651771"/>
              <a:gd name="f116" fmla="*/ f90 1 2651771"/>
              <a:gd name="f117" fmla="*/ f91 1 3204020"/>
              <a:gd name="f118" fmla="*/ f92 1 2651771"/>
              <a:gd name="f119" fmla="*/ f93 1 2651771"/>
              <a:gd name="f120" fmla="*/ f94 1 2651771"/>
              <a:gd name="f121" fmla="*/ f95 1 2651771"/>
              <a:gd name="f122" fmla="*/ f96 1 2651771"/>
              <a:gd name="f123" fmla="*/ f97 1 2651771"/>
              <a:gd name="f124" fmla="*/ f64 1 f71"/>
              <a:gd name="f125" fmla="*/ f65 1 f71"/>
              <a:gd name="f126" fmla="*/ f64 1 f72"/>
              <a:gd name="f127" fmla="*/ f66 1 f72"/>
              <a:gd name="f128" fmla="*/ f110 1 f71"/>
              <a:gd name="f129" fmla="*/ f99 1 f72"/>
              <a:gd name="f130" fmla="*/ f111 1 f71"/>
              <a:gd name="f131" fmla="*/ f100 1 f72"/>
              <a:gd name="f132" fmla="*/ f112 1 f71"/>
              <a:gd name="f133" fmla="*/ f101 1 f72"/>
              <a:gd name="f134" fmla="*/ f113 1 f71"/>
              <a:gd name="f135" fmla="*/ f102 1 f72"/>
              <a:gd name="f136" fmla="*/ f114 1 f71"/>
              <a:gd name="f137" fmla="*/ f103 1 f72"/>
              <a:gd name="f138" fmla="*/ f115 1 f71"/>
              <a:gd name="f139" fmla="*/ f104 1 f72"/>
              <a:gd name="f140" fmla="*/ f116 1 f71"/>
              <a:gd name="f141" fmla="*/ f117 1 f72"/>
              <a:gd name="f142" fmla="*/ f118 1 f71"/>
              <a:gd name="f143" fmla="*/ f105 1 f72"/>
              <a:gd name="f144" fmla="*/ f119 1 f71"/>
              <a:gd name="f145" fmla="*/ f106 1 f72"/>
              <a:gd name="f146" fmla="*/ f120 1 f71"/>
              <a:gd name="f147" fmla="*/ f107 1 f72"/>
              <a:gd name="f148" fmla="*/ f121 1 f71"/>
              <a:gd name="f149" fmla="*/ f108 1 f72"/>
              <a:gd name="f150" fmla="*/ f122 1 f71"/>
              <a:gd name="f151" fmla="*/ f109 1 f72"/>
              <a:gd name="f152" fmla="*/ f123 1 f71"/>
              <a:gd name="f153" fmla="*/ f124 f62 1"/>
              <a:gd name="f154" fmla="*/ f125 f62 1"/>
              <a:gd name="f155" fmla="*/ f127 f63 1"/>
              <a:gd name="f156" fmla="*/ f126 f63 1"/>
              <a:gd name="f157" fmla="*/ f128 f62 1"/>
              <a:gd name="f158" fmla="*/ f129 f63 1"/>
              <a:gd name="f159" fmla="*/ f130 f62 1"/>
              <a:gd name="f160" fmla="*/ f131 f63 1"/>
              <a:gd name="f161" fmla="*/ f132 f62 1"/>
              <a:gd name="f162" fmla="*/ f133 f63 1"/>
              <a:gd name="f163" fmla="*/ f134 f62 1"/>
              <a:gd name="f164" fmla="*/ f135 f63 1"/>
              <a:gd name="f165" fmla="*/ f136 f62 1"/>
              <a:gd name="f166" fmla="*/ f137 f63 1"/>
              <a:gd name="f167" fmla="*/ f138 f62 1"/>
              <a:gd name="f168" fmla="*/ f139 f63 1"/>
              <a:gd name="f169" fmla="*/ f140 f62 1"/>
              <a:gd name="f170" fmla="*/ f141 f63 1"/>
              <a:gd name="f171" fmla="*/ f142 f62 1"/>
              <a:gd name="f172" fmla="*/ f143 f63 1"/>
              <a:gd name="f173" fmla="*/ f144 f62 1"/>
              <a:gd name="f174" fmla="*/ f145 f63 1"/>
              <a:gd name="f175" fmla="*/ f146 f62 1"/>
              <a:gd name="f176" fmla="*/ f147 f63 1"/>
              <a:gd name="f177" fmla="*/ f148 f62 1"/>
              <a:gd name="f178" fmla="*/ f149 f63 1"/>
              <a:gd name="f179" fmla="*/ f150 f62 1"/>
              <a:gd name="f180" fmla="*/ f151 f63 1"/>
              <a:gd name="f181" fmla="*/ f152 f62 1"/>
            </a:gdLst>
            <a:ahLst/>
            <a:cxnLst>
              <a:cxn ang="3cd4">
                <a:pos x="hc" y="t"/>
              </a:cxn>
              <a:cxn ang="0">
                <a:pos x="r" y="vc"/>
              </a:cxn>
              <a:cxn ang="cd4">
                <a:pos x="hc" y="b"/>
              </a:cxn>
              <a:cxn ang="cd2">
                <a:pos x="l" y="vc"/>
              </a:cxn>
              <a:cxn ang="f98">
                <a:pos x="f157" y="f158"/>
              </a:cxn>
              <a:cxn ang="f98">
                <a:pos x="f159" y="f160"/>
              </a:cxn>
              <a:cxn ang="f98">
                <a:pos x="f161" y="f162"/>
              </a:cxn>
              <a:cxn ang="f98">
                <a:pos x="f163" y="f164"/>
              </a:cxn>
              <a:cxn ang="f98">
                <a:pos x="f165" y="f166"/>
              </a:cxn>
              <a:cxn ang="f98">
                <a:pos x="f167" y="f168"/>
              </a:cxn>
              <a:cxn ang="f98">
                <a:pos x="f169" y="f170"/>
              </a:cxn>
              <a:cxn ang="f98">
                <a:pos x="f171" y="f172"/>
              </a:cxn>
              <a:cxn ang="f98">
                <a:pos x="f173" y="f174"/>
              </a:cxn>
              <a:cxn ang="f98">
                <a:pos x="f175" y="f176"/>
              </a:cxn>
              <a:cxn ang="f98">
                <a:pos x="f177" y="f178"/>
              </a:cxn>
              <a:cxn ang="f98">
                <a:pos x="f179" y="f180"/>
              </a:cxn>
              <a:cxn ang="f98">
                <a:pos x="f181" y="f162"/>
              </a:cxn>
              <a:cxn ang="f98">
                <a:pos x="f157" y="f158"/>
              </a:cxn>
            </a:cxnLst>
            <a:rect l="f153" t="f156" r="f154" b="f155"/>
            <a:pathLst>
              <a:path w="2651771" h="3204020">
                <a:moveTo>
                  <a:pt x="f8" y="f9"/>
                </a:moveTo>
                <a:cubicBezTo>
                  <a:pt x="f10" y="f11"/>
                  <a:pt x="f12" y="f5"/>
                  <a:pt x="f13" y="f5"/>
                </a:cubicBezTo>
                <a:cubicBezTo>
                  <a:pt x="f14" y="f5"/>
                  <a:pt x="f15" y="f16"/>
                  <a:pt x="f15" y="f17"/>
                </a:cubicBezTo>
                <a:lnTo>
                  <a:pt x="f18" y="f19"/>
                </a:lnTo>
                <a:cubicBezTo>
                  <a:pt x="f20" y="f21"/>
                  <a:pt x="f22" y="f23"/>
                  <a:pt x="f24" y="f25"/>
                </a:cubicBezTo>
                <a:cubicBezTo>
                  <a:pt x="f26" y="f27"/>
                  <a:pt x="f28" y="f29"/>
                  <a:pt x="f30" y="f31"/>
                </a:cubicBezTo>
                <a:cubicBezTo>
                  <a:pt x="f32" y="f33"/>
                  <a:pt x="f34" y="f35"/>
                  <a:pt x="f6" y="f36"/>
                </a:cubicBezTo>
                <a:lnTo>
                  <a:pt x="f37" y="f7"/>
                </a:lnTo>
                <a:lnTo>
                  <a:pt x="f38" y="f39"/>
                </a:lnTo>
                <a:cubicBezTo>
                  <a:pt x="f40" y="f41"/>
                  <a:pt x="f42" y="f43"/>
                  <a:pt x="f44" y="f45"/>
                </a:cubicBezTo>
                <a:cubicBezTo>
                  <a:pt x="f46" y="f47"/>
                  <a:pt x="f48" y="f49"/>
                  <a:pt x="f5" y="f50"/>
                </a:cubicBezTo>
                <a:cubicBezTo>
                  <a:pt x="f51" y="f52"/>
                  <a:pt x="f53" y="f54"/>
                  <a:pt x="f55" y="f56"/>
                </a:cubicBezTo>
                <a:lnTo>
                  <a:pt x="f57" y="f17"/>
                </a:lnTo>
                <a:cubicBezTo>
                  <a:pt x="f57" y="f58"/>
                  <a:pt x="f59" y="f60"/>
                  <a:pt x="f8" y="f9"/>
                </a:cubicBezTo>
                <a:close/>
              </a:path>
            </a:pathLst>
          </a:custGeom>
          <a:solidFill>
            <a:srgbClr val="D9D9D9"/>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000000"/>
              </a:solidFill>
              <a:uFillTx/>
              <a:latin typeface="Arial"/>
              <a:ea typeface="Arial Unicode MS"/>
            </a:endParaRPr>
          </a:p>
        </p:txBody>
      </p:sp>
      <p:pic>
        <p:nvPicPr>
          <p:cNvPr id="8" name="Picture 2" descr="D:\Fullppt\PNG이미지\핸드폰2.png">
            <a:extLst>
              <a:ext uri="{FF2B5EF4-FFF2-40B4-BE49-F238E27FC236}">
                <a16:creationId xmlns:a16="http://schemas.microsoft.com/office/drawing/2014/main" id="{868D02DD-2D46-4913-BCC4-3D7BB050D515}"/>
              </a:ext>
            </a:extLst>
          </p:cNvPr>
          <p:cNvPicPr>
            <a:picLocks noChangeAspect="1"/>
          </p:cNvPicPr>
          <p:nvPr/>
        </p:nvPicPr>
        <p:blipFill>
          <a:blip r:embed="rId2"/>
          <a:srcRect/>
          <a:stretch>
            <a:fillRect/>
          </a:stretch>
        </p:blipFill>
        <p:spPr>
          <a:xfrm rot="20700014">
            <a:off x="434248" y="1130090"/>
            <a:ext cx="2322804" cy="2812868"/>
          </a:xfrm>
          <a:prstGeom prst="rect">
            <a:avLst/>
          </a:prstGeom>
          <a:noFill/>
          <a:ln cap="flat">
            <a:noFill/>
          </a:ln>
        </p:spPr>
      </p:pic>
      <p:sp>
        <p:nvSpPr>
          <p:cNvPr id="9" name="Picture Placeholder 2">
            <a:extLst>
              <a:ext uri="{FF2B5EF4-FFF2-40B4-BE49-F238E27FC236}">
                <a16:creationId xmlns:a16="http://schemas.microsoft.com/office/drawing/2014/main" id="{C997DBC7-33C6-4D81-91BF-94F8AB96CE1D}"/>
              </a:ext>
            </a:extLst>
          </p:cNvPr>
          <p:cNvSpPr txBox="1">
            <a:spLocks noGrp="1"/>
          </p:cNvSpPr>
          <p:nvPr>
            <p:ph type="pic" sz="quarter" idx="4294967295"/>
          </p:nvPr>
        </p:nvSpPr>
        <p:spPr>
          <a:xfrm rot="20700014">
            <a:off x="939253" y="1222654"/>
            <a:ext cx="1339605" cy="2069287"/>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10" name="Freeform 16">
            <a:extLst>
              <a:ext uri="{FF2B5EF4-FFF2-40B4-BE49-F238E27FC236}">
                <a16:creationId xmlns:a16="http://schemas.microsoft.com/office/drawing/2014/main" id="{9B6EE9B1-C0EF-4B3B-82BF-7510FA74EE56}"/>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Text Placeholder 9">
            <a:extLst>
              <a:ext uri="{FF2B5EF4-FFF2-40B4-BE49-F238E27FC236}">
                <a16:creationId xmlns:a16="http://schemas.microsoft.com/office/drawing/2014/main" id="{3280C749-EF2B-488D-A311-9DAE1A1F7AA3}"/>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12" name="Freeform 14">
            <a:extLst>
              <a:ext uri="{FF2B5EF4-FFF2-40B4-BE49-F238E27FC236}">
                <a16:creationId xmlns:a16="http://schemas.microsoft.com/office/drawing/2014/main" id="{FBD77E8F-15AB-4714-B65A-9E3C9615E8F9}"/>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8002488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9_Images &amp; Contents Layout">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1FCC564C-4119-487F-8960-1C6BDF7C3858}"/>
              </a:ext>
            </a:extLst>
          </p:cNvPr>
          <p:cNvSpPr/>
          <p:nvPr/>
        </p:nvSpPr>
        <p:spPr>
          <a:xfrm>
            <a:off x="0" y="2953493"/>
            <a:ext cx="9144000" cy="2190006"/>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1" i="0" u="none" strike="noStrike" kern="1200" cap="none" spc="0" baseline="0">
              <a:solidFill>
                <a:srgbClr val="FFFFFF"/>
              </a:solidFill>
              <a:uFillTx/>
              <a:latin typeface="Arial"/>
              <a:ea typeface="Arial Unicode MS"/>
            </a:endParaRPr>
          </a:p>
        </p:txBody>
      </p:sp>
      <p:pic>
        <p:nvPicPr>
          <p:cNvPr id="3" name="Picture 17" descr="E:\002-KIMS BUSINESS\000-B-KIMS-소스 분류-2014\02-OBJECTS-모컴-액션-이미지\05-모니터\01-imac-kims수정-모니터.png">
            <a:extLst>
              <a:ext uri="{FF2B5EF4-FFF2-40B4-BE49-F238E27FC236}">
                <a16:creationId xmlns:a16="http://schemas.microsoft.com/office/drawing/2014/main" id="{043AA8D9-73D1-40D1-A4AB-C895D970FF3C}"/>
              </a:ext>
            </a:extLst>
          </p:cNvPr>
          <p:cNvPicPr>
            <a:picLocks noChangeAspect="1"/>
          </p:cNvPicPr>
          <p:nvPr/>
        </p:nvPicPr>
        <p:blipFill>
          <a:blip r:embed="rId2"/>
          <a:srcRect/>
          <a:stretch>
            <a:fillRect/>
          </a:stretch>
        </p:blipFill>
        <p:spPr>
          <a:xfrm flipH="1">
            <a:off x="541608" y="1222580"/>
            <a:ext cx="3305400" cy="3446629"/>
          </a:xfrm>
          <a:prstGeom prst="rect">
            <a:avLst/>
          </a:prstGeom>
          <a:noFill/>
          <a:ln cap="flat">
            <a:noFill/>
          </a:ln>
        </p:spPr>
      </p:pic>
      <p:sp>
        <p:nvSpPr>
          <p:cNvPr id="4" name="그림 개체 틀 2">
            <a:extLst>
              <a:ext uri="{FF2B5EF4-FFF2-40B4-BE49-F238E27FC236}">
                <a16:creationId xmlns:a16="http://schemas.microsoft.com/office/drawing/2014/main" id="{8E35EA85-C675-4339-86FA-881EE8B73DF7}"/>
              </a:ext>
            </a:extLst>
          </p:cNvPr>
          <p:cNvSpPr txBox="1">
            <a:spLocks noGrp="1"/>
          </p:cNvSpPr>
          <p:nvPr>
            <p:ph type="pic" sz="quarter" idx="4294967295"/>
          </p:nvPr>
        </p:nvSpPr>
        <p:spPr>
          <a:xfrm>
            <a:off x="730011" y="1383779"/>
            <a:ext cx="3011073" cy="2247695"/>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Place Your Picture Here</a:t>
            </a:r>
          </a:p>
        </p:txBody>
      </p:sp>
      <p:sp>
        <p:nvSpPr>
          <p:cNvPr id="5" name="Freeform 16">
            <a:extLst>
              <a:ext uri="{FF2B5EF4-FFF2-40B4-BE49-F238E27FC236}">
                <a16:creationId xmlns:a16="http://schemas.microsoft.com/office/drawing/2014/main" id="{7F1C5F25-E474-4032-BEB7-AB16FD03C528}"/>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Text Placeholder 9">
            <a:extLst>
              <a:ext uri="{FF2B5EF4-FFF2-40B4-BE49-F238E27FC236}">
                <a16:creationId xmlns:a16="http://schemas.microsoft.com/office/drawing/2014/main" id="{E5463091-A74E-4D2E-8883-10D0CADA17A2}"/>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7" name="Freeform 14">
            <a:extLst>
              <a:ext uri="{FF2B5EF4-FFF2-40B4-BE49-F238E27FC236}">
                <a16:creationId xmlns:a16="http://schemas.microsoft.com/office/drawing/2014/main" id="{D34E2032-5287-4DF9-A5FF-25285AF2CC1E}"/>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00999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E8F8AD05-29AB-43E1-9DEA-1061146C900E}"/>
              </a:ext>
            </a:extLst>
          </p:cNvPr>
          <p:cNvSpPr txBox="1">
            <a:spLocks noGrp="1"/>
          </p:cNvSpPr>
          <p:nvPr>
            <p:ph type="pic" idx="4294967295"/>
          </p:nvPr>
        </p:nvSpPr>
        <p:spPr>
          <a:xfrm>
            <a:off x="3891640" y="1415143"/>
            <a:ext cx="1360718" cy="1360718"/>
          </a:xfrm>
        </p:spPr>
        <p:txBody>
          <a:bodyPr anchorCtr="1"/>
          <a:lstStyle>
            <a:lvl1pPr marL="0" indent="0" algn="ctr">
              <a:buNone/>
              <a:defRPr lang="en-US" sz="1125">
                <a:solidFill>
                  <a:srgbClr val="7F7F7F"/>
                </a:solidFill>
                <a:latin typeface="Arial"/>
                <a:ea typeface="Open Sans Semibold" pitchFamily="34"/>
                <a:cs typeface="Open Sans Semibold" pitchFamily="34"/>
              </a:defRPr>
            </a:lvl1pPr>
          </a:lstStyle>
          <a:p>
            <a:pPr lvl="0"/>
            <a:r>
              <a:rPr lang="en-US"/>
              <a:t>Picture</a:t>
            </a:r>
          </a:p>
        </p:txBody>
      </p:sp>
    </p:spTree>
    <p:extLst>
      <p:ext uri="{BB962C8B-B14F-4D97-AF65-F5344CB8AC3E}">
        <p14:creationId xmlns:p14="http://schemas.microsoft.com/office/powerpoint/2010/main" val="3459983939"/>
      </p:ext>
    </p:extLst>
  </p:cSld>
  <p:clrMapOvr>
    <a:masterClrMapping/>
  </p:clrMapOvr>
  <p:hf sldNum="0"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7_Images &amp; Contents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CB5690E0-684D-4E59-B72E-F261A5790E94}"/>
              </a:ext>
            </a:extLst>
          </p:cNvPr>
          <p:cNvSpPr txBox="1">
            <a:spLocks noGrp="1"/>
          </p:cNvSpPr>
          <p:nvPr>
            <p:ph type="pic" sz="quarter" idx="4294967295"/>
          </p:nvPr>
        </p:nvSpPr>
        <p:spPr>
          <a:xfrm>
            <a:off x="2573935" y="1273128"/>
            <a:ext cx="1944691" cy="3224686"/>
          </a:xfrm>
          <a:prstGeom prst="rect">
            <a:avLst/>
          </a:prstGeom>
          <a:solidFill>
            <a:srgbClr val="F2F2F2"/>
          </a:solidFill>
          <a:ln>
            <a:noFill/>
          </a:ln>
        </p:spPr>
        <p:txBody>
          <a:bodyPr vert="horz" wrap="square" lIns="91440" tIns="215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a:t>
            </a:r>
          </a:p>
        </p:txBody>
      </p:sp>
      <p:sp>
        <p:nvSpPr>
          <p:cNvPr id="3" name="Picture Placeholder 9">
            <a:extLst>
              <a:ext uri="{FF2B5EF4-FFF2-40B4-BE49-F238E27FC236}">
                <a16:creationId xmlns:a16="http://schemas.microsoft.com/office/drawing/2014/main" id="{778DB7C5-6146-4796-9D98-578F76512C3A}"/>
              </a:ext>
            </a:extLst>
          </p:cNvPr>
          <p:cNvSpPr txBox="1">
            <a:spLocks noGrp="1"/>
          </p:cNvSpPr>
          <p:nvPr>
            <p:ph type="pic" sz="quarter" idx="4294967295"/>
          </p:nvPr>
        </p:nvSpPr>
        <p:spPr>
          <a:xfrm>
            <a:off x="4618131" y="1273128"/>
            <a:ext cx="1944691" cy="3224686"/>
          </a:xfrm>
          <a:prstGeom prst="rect">
            <a:avLst/>
          </a:prstGeom>
          <a:solidFill>
            <a:srgbClr val="F2F2F2"/>
          </a:solidFill>
          <a:ln>
            <a:noFill/>
          </a:ln>
        </p:spPr>
        <p:txBody>
          <a:bodyPr vert="horz" wrap="square" lIns="91440" tIns="215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a:t>
            </a:r>
          </a:p>
        </p:txBody>
      </p:sp>
      <p:sp>
        <p:nvSpPr>
          <p:cNvPr id="4" name="Freeform 16">
            <a:extLst>
              <a:ext uri="{FF2B5EF4-FFF2-40B4-BE49-F238E27FC236}">
                <a16:creationId xmlns:a16="http://schemas.microsoft.com/office/drawing/2014/main" id="{28BC4734-2635-4C9E-82D8-2ADFD3939AA8}"/>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Text Placeholder 9">
            <a:extLst>
              <a:ext uri="{FF2B5EF4-FFF2-40B4-BE49-F238E27FC236}">
                <a16:creationId xmlns:a16="http://schemas.microsoft.com/office/drawing/2014/main" id="{0E4B25EA-07F1-44DA-B0EA-FC8E6738CFED}"/>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6" name="Rectangle 2">
            <a:extLst>
              <a:ext uri="{FF2B5EF4-FFF2-40B4-BE49-F238E27FC236}">
                <a16:creationId xmlns:a16="http://schemas.microsoft.com/office/drawing/2014/main" id="{72E3973D-F8CD-4346-AC1B-11AE1DD05D22}"/>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Freeform 14">
            <a:extLst>
              <a:ext uri="{FF2B5EF4-FFF2-40B4-BE49-F238E27FC236}">
                <a16:creationId xmlns:a16="http://schemas.microsoft.com/office/drawing/2014/main" id="{DA5B8055-5636-4A16-A03D-99FA51085D02}"/>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8991475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IMAGE AND CONTENTS LAYOUT_03">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0B692877-B294-4055-A1EC-C56046AACB8E}"/>
              </a:ext>
            </a:extLst>
          </p:cNvPr>
          <p:cNvSpPr txBox="1">
            <a:spLocks noGrp="1"/>
          </p:cNvSpPr>
          <p:nvPr>
            <p:ph type="pic" sz="quarter" idx="4294967295"/>
          </p:nvPr>
        </p:nvSpPr>
        <p:spPr>
          <a:xfrm>
            <a:off x="556686" y="1350961"/>
            <a:ext cx="1776770" cy="1512170"/>
          </a:xfrm>
          <a:prstGeom prst="rect">
            <a:avLst/>
          </a:prstGeom>
          <a:solidFill>
            <a:srgbClr val="F2F2F2"/>
          </a:solidFill>
          <a:ln w="38103">
            <a:solidFill>
              <a:srgbClr val="262626"/>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3" name="그림 개체 틀 2">
            <a:extLst>
              <a:ext uri="{FF2B5EF4-FFF2-40B4-BE49-F238E27FC236}">
                <a16:creationId xmlns:a16="http://schemas.microsoft.com/office/drawing/2014/main" id="{9DBD333B-CD13-4C5A-BA69-DFDC29C86042}"/>
              </a:ext>
            </a:extLst>
          </p:cNvPr>
          <p:cNvSpPr txBox="1">
            <a:spLocks noGrp="1"/>
          </p:cNvSpPr>
          <p:nvPr>
            <p:ph type="pic" sz="quarter" idx="4294967295"/>
          </p:nvPr>
        </p:nvSpPr>
        <p:spPr>
          <a:xfrm>
            <a:off x="2643969" y="1350961"/>
            <a:ext cx="1776770" cy="1512170"/>
          </a:xfrm>
          <a:prstGeom prst="rect">
            <a:avLst/>
          </a:prstGeom>
          <a:solidFill>
            <a:srgbClr val="F2F2F2"/>
          </a:solidFill>
          <a:ln w="38103">
            <a:solidFill>
              <a:srgbClr val="929292"/>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4" name="그림 개체 틀 2">
            <a:extLst>
              <a:ext uri="{FF2B5EF4-FFF2-40B4-BE49-F238E27FC236}">
                <a16:creationId xmlns:a16="http://schemas.microsoft.com/office/drawing/2014/main" id="{6C869FA2-0C44-4D93-B592-5CFDC491C3D3}"/>
              </a:ext>
            </a:extLst>
          </p:cNvPr>
          <p:cNvSpPr txBox="1">
            <a:spLocks noGrp="1"/>
          </p:cNvSpPr>
          <p:nvPr>
            <p:ph type="pic" sz="quarter" idx="4294967295"/>
          </p:nvPr>
        </p:nvSpPr>
        <p:spPr>
          <a:xfrm>
            <a:off x="4731261" y="1350961"/>
            <a:ext cx="1776770" cy="1512170"/>
          </a:xfrm>
          <a:prstGeom prst="rect">
            <a:avLst/>
          </a:prstGeom>
          <a:solidFill>
            <a:srgbClr val="F2F2F2"/>
          </a:solidFill>
          <a:ln w="38103">
            <a:solidFill>
              <a:srgbClr val="262626"/>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5" name="그림 개체 틀 2">
            <a:extLst>
              <a:ext uri="{FF2B5EF4-FFF2-40B4-BE49-F238E27FC236}">
                <a16:creationId xmlns:a16="http://schemas.microsoft.com/office/drawing/2014/main" id="{4567D4B0-A08C-465B-AF77-414889DDC9DE}"/>
              </a:ext>
            </a:extLst>
          </p:cNvPr>
          <p:cNvSpPr txBox="1">
            <a:spLocks noGrp="1"/>
          </p:cNvSpPr>
          <p:nvPr>
            <p:ph type="pic" sz="quarter" idx="4294967295"/>
          </p:nvPr>
        </p:nvSpPr>
        <p:spPr>
          <a:xfrm>
            <a:off x="6818543" y="1350961"/>
            <a:ext cx="1776770" cy="1512170"/>
          </a:xfrm>
          <a:prstGeom prst="rect">
            <a:avLst/>
          </a:prstGeom>
          <a:solidFill>
            <a:srgbClr val="F2F2F2"/>
          </a:solidFill>
          <a:ln w="38103">
            <a:solidFill>
              <a:srgbClr val="929292"/>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6" name="Freeform 16">
            <a:extLst>
              <a:ext uri="{FF2B5EF4-FFF2-40B4-BE49-F238E27FC236}">
                <a16:creationId xmlns:a16="http://schemas.microsoft.com/office/drawing/2014/main" id="{B38B3BF1-F441-447A-898C-7DA3E7D5FF67}"/>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Text Placeholder 9">
            <a:extLst>
              <a:ext uri="{FF2B5EF4-FFF2-40B4-BE49-F238E27FC236}">
                <a16:creationId xmlns:a16="http://schemas.microsoft.com/office/drawing/2014/main" id="{52E39D39-58A8-428B-BC81-4274FB422904}"/>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8" name="Rectangle 2">
            <a:extLst>
              <a:ext uri="{FF2B5EF4-FFF2-40B4-BE49-F238E27FC236}">
                <a16:creationId xmlns:a16="http://schemas.microsoft.com/office/drawing/2014/main" id="{30FBB174-7BA9-46B3-81C4-386509D23B16}"/>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Freeform 14">
            <a:extLst>
              <a:ext uri="{FF2B5EF4-FFF2-40B4-BE49-F238E27FC236}">
                <a16:creationId xmlns:a16="http://schemas.microsoft.com/office/drawing/2014/main" id="{B111CEBB-B825-4EDC-BF23-DB820E822BE8}"/>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8405874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PNG sets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17D0623-5CB9-4109-80F5-CE4251B8DA5C}"/>
              </a:ext>
            </a:extLst>
          </p:cNvPr>
          <p:cNvSpPr txBox="1">
            <a:spLocks noGrp="1"/>
          </p:cNvSpPr>
          <p:nvPr>
            <p:ph type="body" sz="quarter" idx="4294967295"/>
          </p:nvPr>
        </p:nvSpPr>
        <p:spPr>
          <a:xfrm>
            <a:off x="242645" y="92610"/>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595959"/>
                </a:solidFill>
                <a:uFillTx/>
                <a:latin typeface="Arial"/>
                <a:ea typeface="Arial Unicode MS"/>
                <a:cs typeface="Arial" pitchFamily="34"/>
              </a:defRPr>
            </a:lvl1pPr>
          </a:lstStyle>
          <a:p>
            <a:pPr lvl="0"/>
            <a:r>
              <a:rPr lang="en-US"/>
              <a:t>PNG LAYOUT</a:t>
            </a:r>
          </a:p>
        </p:txBody>
      </p:sp>
    </p:spTree>
    <p:extLst>
      <p:ext uri="{BB962C8B-B14F-4D97-AF65-F5344CB8AC3E}">
        <p14:creationId xmlns:p14="http://schemas.microsoft.com/office/powerpoint/2010/main" val="10939207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1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460CE088-0553-40E1-B123-09766AE77BBC}"/>
              </a:ext>
            </a:extLst>
          </p:cNvPr>
          <p:cNvSpPr txBox="1">
            <a:spLocks noGrp="1"/>
          </p:cNvSpPr>
          <p:nvPr>
            <p:ph type="body" sz="quarter" idx="4294967295"/>
          </p:nvPr>
        </p:nvSpPr>
        <p:spPr>
          <a:xfrm>
            <a:off x="242645" y="92610"/>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595959"/>
                </a:solidFill>
                <a:uFillTx/>
                <a:latin typeface="Arial"/>
                <a:ea typeface="Arial Unicode MS"/>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7F7383AE-ABF6-430C-9582-95E92BC65834}"/>
              </a:ext>
            </a:extLst>
          </p:cNvPr>
          <p:cNvSpPr/>
          <p:nvPr/>
        </p:nvSpPr>
        <p:spPr>
          <a:xfrm>
            <a:off x="265505" y="848691"/>
            <a:ext cx="2670578" cy="4051916"/>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Arial Unicode MS"/>
            </a:endParaRPr>
          </a:p>
        </p:txBody>
      </p:sp>
      <p:sp>
        <p:nvSpPr>
          <p:cNvPr id="4" name="Rounded Rectangle 3">
            <a:extLst>
              <a:ext uri="{FF2B5EF4-FFF2-40B4-BE49-F238E27FC236}">
                <a16:creationId xmlns:a16="http://schemas.microsoft.com/office/drawing/2014/main" id="{16F97084-1AF4-4A37-B4FB-34DC2232D3D5}"/>
              </a:ext>
            </a:extLst>
          </p:cNvPr>
          <p:cNvSpPr/>
          <p:nvPr/>
        </p:nvSpPr>
        <p:spPr>
          <a:xfrm>
            <a:off x="398952" y="1010622"/>
            <a:ext cx="115397" cy="3761402"/>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41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Arial Unicode MS"/>
            </a:endParaRPr>
          </a:p>
        </p:txBody>
      </p:sp>
      <p:sp>
        <p:nvSpPr>
          <p:cNvPr id="5" name="Half Frame 4">
            <a:extLst>
              <a:ext uri="{FF2B5EF4-FFF2-40B4-BE49-F238E27FC236}">
                <a16:creationId xmlns:a16="http://schemas.microsoft.com/office/drawing/2014/main" id="{A16847B5-E665-4320-9AEF-C74F0FF55CD5}"/>
              </a:ext>
            </a:extLst>
          </p:cNvPr>
          <p:cNvSpPr/>
          <p:nvPr/>
        </p:nvSpPr>
        <p:spPr>
          <a:xfrm rot="5400013">
            <a:off x="2292881" y="957491"/>
            <a:ext cx="514386" cy="513865"/>
          </a:xfrm>
          <a:custGeom>
            <a:avLst>
              <a:gd name="f9" fmla="val 23728"/>
              <a:gd name="f10" fmla="val 24642"/>
            </a:avLst>
            <a:gdLst>
              <a:gd name="f2" fmla="val 10800000"/>
              <a:gd name="f3" fmla="val 5400000"/>
              <a:gd name="f4" fmla="val 180"/>
              <a:gd name="f5" fmla="val w"/>
              <a:gd name="f6" fmla="val h"/>
              <a:gd name="f7" fmla="val ss"/>
              <a:gd name="f8" fmla="val 0"/>
              <a:gd name="f9" fmla="val 23728"/>
              <a:gd name="f10" fmla="val 24642"/>
              <a:gd name="f11" fmla="+- 0 0 -90"/>
              <a:gd name="f12" fmla="+- 0 0 -180"/>
              <a:gd name="f13" fmla="abs f5"/>
              <a:gd name="f14" fmla="abs f6"/>
              <a:gd name="f15" fmla="abs f7"/>
              <a:gd name="f16" fmla="val f8"/>
              <a:gd name="f17" fmla="val f10"/>
              <a:gd name="f18" fmla="val f9"/>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5 f32 1"/>
              <a:gd name="f41" fmla="*/ f36 f32 1"/>
              <a:gd name="f42" fmla="min f39 f38"/>
              <a:gd name="f43" fmla="*/ f42 f17 1"/>
              <a:gd name="f44" fmla="*/ f42 f18 1"/>
              <a:gd name="f45" fmla="*/ f43 1 100000"/>
              <a:gd name="f46" fmla="*/ f44 1 100000"/>
              <a:gd name="f47" fmla="*/ f46 f39 1"/>
              <a:gd name="f48" fmla="*/ f45 f38 1"/>
              <a:gd name="f49" fmla="*/ f45 1 2"/>
              <a:gd name="f50" fmla="*/ f46 1 2"/>
              <a:gd name="f51" fmla="*/ f46 f32 1"/>
              <a:gd name="f52" fmla="*/ f45 f32 1"/>
              <a:gd name="f53" fmla="*/ f47 1 f38"/>
              <a:gd name="f54" fmla="*/ f48 1 f39"/>
              <a:gd name="f55" fmla="*/ f50 f32 1"/>
              <a:gd name="f56" fmla="*/ f49 f32 1"/>
              <a:gd name="f57" fmla="+- f35 0 f53"/>
              <a:gd name="f58" fmla="+- f36 0 f54"/>
              <a:gd name="f59" fmla="+- f58 f36 0"/>
              <a:gd name="f60" fmla="+- f57 f35 0"/>
              <a:gd name="f61" fmla="*/ f57 f32 1"/>
              <a:gd name="f62" fmla="*/ f58 f32 1"/>
              <a:gd name="f63" fmla="*/ f59 1 2"/>
              <a:gd name="f64" fmla="*/ f60 1 2"/>
              <a:gd name="f65" fmla="*/ f64 f32 1"/>
              <a:gd name="f66" fmla="*/ f63 f32 1"/>
            </a:gdLst>
            <a:ahLst/>
            <a:cxnLst>
              <a:cxn ang="3cd4">
                <a:pos x="hc" y="t"/>
              </a:cxn>
              <a:cxn ang="0">
                <a:pos x="r" y="vc"/>
              </a:cxn>
              <a:cxn ang="cd4">
                <a:pos x="hc" y="b"/>
              </a:cxn>
              <a:cxn ang="cd2">
                <a:pos x="l" y="vc"/>
              </a:cxn>
              <a:cxn ang="f30">
                <a:pos x="f65" y="f55"/>
              </a:cxn>
              <a:cxn ang="f31">
                <a:pos x="f56" y="f66"/>
              </a:cxn>
            </a:cxnLst>
            <a:rect l="f37" t="f37" r="f40" b="f41"/>
            <a:pathLst>
              <a:path>
                <a:moveTo>
                  <a:pt x="f37" y="f37"/>
                </a:moveTo>
                <a:lnTo>
                  <a:pt x="f40" y="f37"/>
                </a:lnTo>
                <a:lnTo>
                  <a:pt x="f61" y="f51"/>
                </a:lnTo>
                <a:lnTo>
                  <a:pt x="f52" y="f51"/>
                </a:lnTo>
                <a:lnTo>
                  <a:pt x="f52" y="f62"/>
                </a:lnTo>
                <a:lnTo>
                  <a:pt x="f37" y="f41"/>
                </a:lnTo>
                <a:close/>
              </a:path>
            </a:pathLst>
          </a:custGeom>
          <a:solidFill>
            <a:srgbClr val="FFFFFF">
              <a:alpha val="23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000000"/>
              </a:solidFill>
              <a:uFillTx/>
              <a:latin typeface="Arial"/>
              <a:ea typeface="Arial Unicode MS"/>
            </a:endParaRPr>
          </a:p>
        </p:txBody>
      </p:sp>
      <p:sp>
        <p:nvSpPr>
          <p:cNvPr id="6" name="TextBox 57">
            <a:extLst>
              <a:ext uri="{FF2B5EF4-FFF2-40B4-BE49-F238E27FC236}">
                <a16:creationId xmlns:a16="http://schemas.microsoft.com/office/drawing/2014/main" id="{E5A2B3D1-ECC3-4A7A-9213-0AE61833E39F}"/>
              </a:ext>
            </a:extLst>
          </p:cNvPr>
          <p:cNvSpPr txBox="1"/>
          <p:nvPr/>
        </p:nvSpPr>
        <p:spPr>
          <a:xfrm>
            <a:off x="533781" y="1216371"/>
            <a:ext cx="1674184" cy="415494"/>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You can Resize without losing quality</a:t>
            </a:r>
          </a:p>
        </p:txBody>
      </p:sp>
      <p:sp>
        <p:nvSpPr>
          <p:cNvPr id="7" name="TextBox 58">
            <a:extLst>
              <a:ext uri="{FF2B5EF4-FFF2-40B4-BE49-F238E27FC236}">
                <a16:creationId xmlns:a16="http://schemas.microsoft.com/office/drawing/2014/main" id="{CD31C135-18B8-46FB-93D0-CF7544C9278E}"/>
              </a:ext>
            </a:extLst>
          </p:cNvPr>
          <p:cNvSpPr txBox="1"/>
          <p:nvPr/>
        </p:nvSpPr>
        <p:spPr>
          <a:xfrm>
            <a:off x="533781" y="1584051"/>
            <a:ext cx="1674184" cy="577077"/>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You can Change Fill Color &amp;</a:t>
            </a:r>
          </a:p>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Line Color</a:t>
            </a:r>
          </a:p>
        </p:txBody>
      </p:sp>
      <p:sp>
        <p:nvSpPr>
          <p:cNvPr id="8" name="TextBox 59">
            <a:extLst>
              <a:ext uri="{FF2B5EF4-FFF2-40B4-BE49-F238E27FC236}">
                <a16:creationId xmlns:a16="http://schemas.microsoft.com/office/drawing/2014/main" id="{0F0E728B-A8A6-4485-9387-198EE0E381C7}"/>
              </a:ext>
            </a:extLst>
          </p:cNvPr>
          <p:cNvSpPr txBox="1"/>
          <p:nvPr/>
        </p:nvSpPr>
        <p:spPr>
          <a:xfrm>
            <a:off x="540922" y="4344789"/>
            <a:ext cx="1674001" cy="253919"/>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FFFF"/>
                </a:solidFill>
                <a:uFillTx/>
                <a:latin typeface="Arial" pitchFamily="34"/>
                <a:ea typeface="Arial Unicode MS"/>
                <a:cs typeface="Arial" pitchFamily="34"/>
              </a:rPr>
              <a:t>www.allppt.com</a:t>
            </a:r>
          </a:p>
        </p:txBody>
      </p:sp>
      <p:sp>
        <p:nvSpPr>
          <p:cNvPr id="9" name="TextBox 60">
            <a:extLst>
              <a:ext uri="{FF2B5EF4-FFF2-40B4-BE49-F238E27FC236}">
                <a16:creationId xmlns:a16="http://schemas.microsoft.com/office/drawing/2014/main" id="{EA44D98D-BD50-4996-9A14-5F4E635D19BA}"/>
              </a:ext>
            </a:extLst>
          </p:cNvPr>
          <p:cNvSpPr txBox="1"/>
          <p:nvPr/>
        </p:nvSpPr>
        <p:spPr>
          <a:xfrm>
            <a:off x="540922" y="3326203"/>
            <a:ext cx="2037969" cy="1061828"/>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00" b="1" i="0" u="none" strike="noStrike" kern="1200" cap="none" spc="0" baseline="0">
                <a:solidFill>
                  <a:srgbClr val="FFFFFF"/>
                </a:solidFill>
                <a:uFillTx/>
                <a:latin typeface="Arial"/>
                <a:ea typeface="Arial Unicode MS"/>
                <a:cs typeface="Arial" pitchFamily="34"/>
              </a:rPr>
              <a:t>FREE </a:t>
            </a:r>
          </a:p>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00" b="1" i="0" u="none" strike="noStrike" kern="1200" cap="none" spc="0" baseline="0">
                <a:solidFill>
                  <a:srgbClr val="FFFFFF"/>
                </a:solidFill>
                <a:uFillTx/>
                <a:latin typeface="Arial"/>
                <a:ea typeface="Arial Unicode MS"/>
                <a:cs typeface="Arial" pitchFamily="34"/>
              </a:rPr>
              <a:t>PPT TEMPLATES</a:t>
            </a:r>
          </a:p>
        </p:txBody>
      </p:sp>
    </p:spTree>
    <p:extLst>
      <p:ext uri="{BB962C8B-B14F-4D97-AF65-F5344CB8AC3E}">
        <p14:creationId xmlns:p14="http://schemas.microsoft.com/office/powerpoint/2010/main" val="390330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D77BC3D8-8CF5-425E-AF73-85123BEBED7B}"/>
              </a:ext>
            </a:extLst>
          </p:cNvPr>
          <p:cNvSpPr txBox="1">
            <a:spLocks noGrp="1"/>
          </p:cNvSpPr>
          <p:nvPr>
            <p:ph type="pic" idx="4294967295"/>
          </p:nvPr>
        </p:nvSpPr>
        <p:spPr>
          <a:xfrm>
            <a:off x="1514475" y="1407087"/>
            <a:ext cx="2786057" cy="3231590"/>
          </a:xfrm>
        </p:spPr>
        <p:txBody>
          <a:bodyPr anchorCtr="1"/>
          <a:lstStyle>
            <a:lvl1pPr marL="0" indent="0" algn="ctr">
              <a:buNone/>
              <a:defRPr lang="en-US" sz="1125">
                <a:solidFill>
                  <a:srgbClr val="7F7F7F"/>
                </a:solidFill>
                <a:latin typeface="Arial"/>
                <a:ea typeface="Open Sans Semibold" pitchFamily="34"/>
                <a:cs typeface="Open Sans Semibold" pitchFamily="34"/>
              </a:defRPr>
            </a:lvl1pPr>
          </a:lstStyle>
          <a:p>
            <a:pPr lvl="0"/>
            <a:r>
              <a:rPr lang="en-US"/>
              <a:t>Picture</a:t>
            </a:r>
          </a:p>
        </p:txBody>
      </p:sp>
    </p:spTree>
    <p:extLst>
      <p:ext uri="{BB962C8B-B14F-4D97-AF65-F5344CB8AC3E}">
        <p14:creationId xmlns:p14="http://schemas.microsoft.com/office/powerpoint/2010/main" val="47814302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DF6EE5B-E66A-4109-A4BC-900C08CA2A98}"/>
              </a:ext>
            </a:extLst>
          </p:cNvPr>
          <p:cNvSpPr txBox="1">
            <a:spLocks noGrp="1"/>
          </p:cNvSpPr>
          <p:nvPr>
            <p:ph type="pic" idx="4294967295"/>
          </p:nvPr>
        </p:nvSpPr>
        <p:spPr>
          <a:xfrm>
            <a:off x="405015" y="3141540"/>
            <a:ext cx="3972327" cy="2001959"/>
          </a:xfrm>
        </p:spPr>
        <p:txBody>
          <a:bodyPr anchorCtr="1"/>
          <a:lstStyle>
            <a:lvl1pPr marL="0" indent="0" algn="ctr">
              <a:buNone/>
              <a:defRPr lang="en-US" sz="1125">
                <a:solidFill>
                  <a:srgbClr val="7F7F7F"/>
                </a:solidFill>
                <a:latin typeface="Arial"/>
                <a:ea typeface="Open Sans Semibold" pitchFamily="34"/>
                <a:cs typeface="Open Sans Semibold" pitchFamily="34"/>
              </a:defRPr>
            </a:lvl1pPr>
          </a:lstStyle>
          <a:p>
            <a:pPr lvl="0"/>
            <a:r>
              <a:rPr lang="en-US"/>
              <a:t>Picture</a:t>
            </a:r>
          </a:p>
        </p:txBody>
      </p:sp>
    </p:spTree>
    <p:extLst>
      <p:ext uri="{BB962C8B-B14F-4D97-AF65-F5344CB8AC3E}">
        <p14:creationId xmlns:p14="http://schemas.microsoft.com/office/powerpoint/2010/main" val="333525861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 1 column">
    <p:bg>
      <p:bgPr>
        <a:solidFill>
          <a:srgbClr val="FFFFFF"/>
        </a:solidFill>
        <a:effectLst/>
      </p:bgPr>
    </p:bg>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715E467C-5F78-449E-A53F-8503D2F15338}"/>
              </a:ext>
            </a:extLst>
          </p:cNvPr>
          <p:cNvSpPr txBox="1">
            <a:spLocks noGrp="1"/>
          </p:cNvSpPr>
          <p:nvPr>
            <p:ph type="title"/>
          </p:nvPr>
        </p:nvSpPr>
        <p:spPr>
          <a:xfrm>
            <a:off x="988064" y="98855"/>
            <a:ext cx="7169307" cy="649288"/>
          </a:xfrm>
        </p:spPr>
        <p:txBody>
          <a:bodyPr lIns="0" tIns="0" rIns="0" bIns="0" anchor="t" anchorCtr="1"/>
          <a:lstStyle>
            <a:lvl1pPr algn="ctr">
              <a:lnSpc>
                <a:spcPct val="80000"/>
              </a:lnSpc>
              <a:defRPr sz="3599" b="0">
                <a:solidFill>
                  <a:srgbClr val="27348B"/>
                </a:solidFill>
                <a:latin typeface="Playfair Display Black"/>
                <a:ea typeface="Arial Unicode MS"/>
              </a:defRPr>
            </a:lvl1pPr>
          </a:lstStyle>
          <a:p>
            <a:pPr lvl="0"/>
            <a:endParaRPr lang="es-PE"/>
          </a:p>
        </p:txBody>
      </p:sp>
    </p:spTree>
    <p:extLst>
      <p:ext uri="{BB962C8B-B14F-4D97-AF65-F5344CB8AC3E}">
        <p14:creationId xmlns:p14="http://schemas.microsoft.com/office/powerpoint/2010/main" val="6538036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E8C61B95-D06E-4B15-819B-5EE258D782BA}"/>
              </a:ext>
            </a:extLst>
          </p:cNvPr>
          <p:cNvSpPr txBox="1">
            <a:spLocks noGrp="1"/>
          </p:cNvSpPr>
          <p:nvPr>
            <p:ph type="body" idx="4294967295"/>
          </p:nvPr>
        </p:nvSpPr>
        <p:spPr>
          <a:xfrm>
            <a:off x="242645" y="92610"/>
            <a:ext cx="8679896" cy="543181"/>
          </a:xfrm>
        </p:spPr>
        <p:txBody>
          <a:bodyPr lIns="91440" tIns="45720" rIns="91440" bIns="45720" anchor="ctr" anchorCtr="1"/>
          <a:lstStyle>
            <a:lvl1pPr marL="0" indent="0" algn="ctr">
              <a:buNone/>
              <a:defRPr lang="en-US" sz="4049">
                <a:latin typeface="Arial"/>
                <a:ea typeface="Arial Unicode MS"/>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D09F4BDB-AA68-4E87-A8E7-76CED0AFD660}"/>
              </a:ext>
            </a:extLst>
          </p:cNvPr>
          <p:cNvSpPr/>
          <p:nvPr/>
        </p:nvSpPr>
        <p:spPr>
          <a:xfrm>
            <a:off x="265514" y="848700"/>
            <a:ext cx="2670578" cy="4051916"/>
          </a:xfrm>
          <a:custGeom>
            <a:avLst/>
            <a:gdLst>
              <a:gd name="f0" fmla="val 10800000"/>
              <a:gd name="f1" fmla="val 5400000"/>
              <a:gd name="f2" fmla="val 16200000"/>
              <a:gd name="f3" fmla="val w"/>
              <a:gd name="f4" fmla="val h"/>
              <a:gd name="f5" fmla="val ss"/>
              <a:gd name="f6" fmla="val 0"/>
              <a:gd name="f7" fmla="*/ 5419351 1 1725033"/>
              <a:gd name="f8" fmla="val 45"/>
              <a:gd name="f9" fmla="val 857"/>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D0D0D"/>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5E4028"/>
              </a:solidFill>
              <a:uFillTx/>
              <a:latin typeface="Arial"/>
              <a:ea typeface="맑은 고딕" pitchFamily="34"/>
              <a:cs typeface="Arial"/>
            </a:endParaRPr>
          </a:p>
        </p:txBody>
      </p:sp>
      <p:sp>
        <p:nvSpPr>
          <p:cNvPr id="4" name="Rounded Rectangle 3">
            <a:extLst>
              <a:ext uri="{FF2B5EF4-FFF2-40B4-BE49-F238E27FC236}">
                <a16:creationId xmlns:a16="http://schemas.microsoft.com/office/drawing/2014/main" id="{87F46E12-DCA2-4653-AF27-EE904D589DB1}"/>
              </a:ext>
            </a:extLst>
          </p:cNvPr>
          <p:cNvSpPr/>
          <p:nvPr/>
        </p:nvSpPr>
        <p:spPr>
          <a:xfrm>
            <a:off x="342360" y="972510"/>
            <a:ext cx="98151" cy="3199321"/>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000000"/>
              </a:solidFill>
              <a:uFillTx/>
              <a:latin typeface="Arial"/>
              <a:ea typeface="맑은 고딕" pitchFamily="34"/>
              <a:cs typeface="Arial"/>
            </a:endParaRPr>
          </a:p>
        </p:txBody>
      </p:sp>
      <p:grpSp>
        <p:nvGrpSpPr>
          <p:cNvPr id="5" name="Grupo 5">
            <a:extLst>
              <a:ext uri="{FF2B5EF4-FFF2-40B4-BE49-F238E27FC236}">
                <a16:creationId xmlns:a16="http://schemas.microsoft.com/office/drawing/2014/main" id="{FB6BAC8D-1150-4B3F-8A9A-B6427125182A}"/>
              </a:ext>
            </a:extLst>
          </p:cNvPr>
          <p:cNvGrpSpPr/>
          <p:nvPr/>
        </p:nvGrpSpPr>
        <p:grpSpPr>
          <a:xfrm>
            <a:off x="1047033" y="1366634"/>
            <a:ext cx="1674184" cy="1419103"/>
            <a:chOff x="1047033" y="1366634"/>
            <a:chExt cx="1674184" cy="1419103"/>
          </a:xfrm>
        </p:grpSpPr>
        <p:sp>
          <p:nvSpPr>
            <p:cNvPr id="6" name="TextBox 57">
              <a:extLst>
                <a:ext uri="{FF2B5EF4-FFF2-40B4-BE49-F238E27FC236}">
                  <a16:creationId xmlns:a16="http://schemas.microsoft.com/office/drawing/2014/main" id="{91CF406A-2A8D-40A6-993C-E30DBEA25ADD}"/>
                </a:ext>
              </a:extLst>
            </p:cNvPr>
            <p:cNvSpPr txBox="1"/>
            <p:nvPr/>
          </p:nvSpPr>
          <p:spPr>
            <a:xfrm>
              <a:off x="1047033" y="1366634"/>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You can Resize without losing quality</a:t>
              </a:r>
            </a:p>
          </p:txBody>
        </p:sp>
        <p:sp>
          <p:nvSpPr>
            <p:cNvPr id="7" name="TextBox 58">
              <a:extLst>
                <a:ext uri="{FF2B5EF4-FFF2-40B4-BE49-F238E27FC236}">
                  <a16:creationId xmlns:a16="http://schemas.microsoft.com/office/drawing/2014/main" id="{F2775B0E-DC69-4326-93E6-515D85CE48E1}"/>
                </a:ext>
              </a:extLst>
            </p:cNvPr>
            <p:cNvSpPr txBox="1"/>
            <p:nvPr/>
          </p:nvSpPr>
          <p:spPr>
            <a:xfrm>
              <a:off x="1047033" y="2000908"/>
              <a:ext cx="1674184" cy="784829"/>
            </a:xfrm>
            <a:prstGeom prst="rect">
              <a:avLst/>
            </a:prstGeom>
            <a:noFill/>
            <a:ln cap="flat">
              <a:noFill/>
            </a:ln>
          </p:spPr>
          <p:txBody>
            <a:bodyPr vert="horz" wrap="square" lIns="91440" tIns="45720" rIns="91440" bIns="45720" anchor="ctr" anchorCtr="0" compatLnSpc="1">
              <a:spAutoFit/>
            </a:bodyPr>
            <a:lstStyle/>
            <a:p>
              <a:pPr marL="0" marR="0" lvl="0" indent="0" algn="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You can Change Fill Color &amp;</a:t>
              </a:r>
            </a:p>
            <a:p>
              <a:pPr marL="0" marR="0" lvl="0" indent="0" algn="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00" b="1" i="0" u="none" strike="noStrike" kern="0" cap="none" spc="0" baseline="0">
                  <a:solidFill>
                    <a:srgbClr val="FFFFFF"/>
                  </a:solidFill>
                  <a:uFillTx/>
                  <a:latin typeface="Arial" pitchFamily="34"/>
                  <a:ea typeface="Arial"/>
                  <a:cs typeface="Arial" pitchFamily="34"/>
                </a:rPr>
                <a:t>Line Color</a:t>
              </a:r>
            </a:p>
          </p:txBody>
        </p:sp>
      </p:grpSp>
      <p:sp>
        <p:nvSpPr>
          <p:cNvPr id="8" name="TextBox 59">
            <a:extLst>
              <a:ext uri="{FF2B5EF4-FFF2-40B4-BE49-F238E27FC236}">
                <a16:creationId xmlns:a16="http://schemas.microsoft.com/office/drawing/2014/main" id="{3EE4A423-9E5A-479A-B16E-CDAC1379332F}"/>
              </a:ext>
            </a:extLst>
          </p:cNvPr>
          <p:cNvSpPr txBox="1"/>
          <p:nvPr/>
        </p:nvSpPr>
        <p:spPr>
          <a:xfrm>
            <a:off x="1209897" y="4375431"/>
            <a:ext cx="1674001" cy="300069"/>
          </a:xfrm>
          <a:prstGeom prst="rect">
            <a:avLst/>
          </a:prstGeom>
          <a:noFill/>
          <a:ln cap="flat">
            <a:noFill/>
          </a:ln>
        </p:spPr>
        <p:txBody>
          <a:bodyPr vert="horz" wrap="square" lIns="91412" tIns="45710" rIns="91412" bIns="45710" anchor="ctr" anchorCtr="0" compatLnSpc="1">
            <a:sp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0" i="0" u="none" strike="noStrike" kern="0" cap="none" spc="0" baseline="0">
                <a:solidFill>
                  <a:srgbClr val="FFFFFF"/>
                </a:solidFill>
                <a:uFillTx/>
                <a:latin typeface="Arial" pitchFamily="34"/>
                <a:ea typeface="Arial"/>
                <a:cs typeface="Arial" pitchFamily="34"/>
              </a:rPr>
              <a:t>www.slidesppt.net</a:t>
            </a:r>
          </a:p>
        </p:txBody>
      </p:sp>
      <p:sp>
        <p:nvSpPr>
          <p:cNvPr id="9" name="TextBox 60">
            <a:extLst>
              <a:ext uri="{FF2B5EF4-FFF2-40B4-BE49-F238E27FC236}">
                <a16:creationId xmlns:a16="http://schemas.microsoft.com/office/drawing/2014/main" id="{AA7D38EA-7D2E-4945-AC53-D77FD839C7A6}"/>
              </a:ext>
            </a:extLst>
          </p:cNvPr>
          <p:cNvSpPr txBox="1"/>
          <p:nvPr/>
        </p:nvSpPr>
        <p:spPr>
          <a:xfrm>
            <a:off x="683248" y="3016441"/>
            <a:ext cx="2037969" cy="1477313"/>
          </a:xfrm>
          <a:prstGeom prst="rect">
            <a:avLst/>
          </a:prstGeom>
          <a:noFill/>
          <a:ln cap="flat">
            <a:noFill/>
          </a:ln>
        </p:spPr>
        <p:txBody>
          <a:bodyPr vert="horz" wrap="square" lIns="91412" tIns="45710" rIns="91412" bIns="45710" anchor="ctr" anchorCtr="0" compatLnSpc="1">
            <a:spAutoFit/>
          </a:bodyPr>
          <a:lstStyle/>
          <a:p>
            <a:pPr marL="0" marR="0" lvl="0" indent="0" algn="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itchFamily="34"/>
              </a:rPr>
              <a:t>GOOGLE SLIDES AND FREE </a:t>
            </a:r>
          </a:p>
          <a:p>
            <a:pPr marL="0" marR="0" lvl="0" indent="0" algn="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itchFamily="34"/>
              </a:rPr>
              <a:t>PPT </a:t>
            </a:r>
          </a:p>
          <a:p>
            <a:pPr marL="0" marR="0" lvl="0" indent="0" algn="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0" cap="none" spc="0" baseline="0">
                <a:solidFill>
                  <a:srgbClr val="FFFFFF"/>
                </a:solidFill>
                <a:uFillTx/>
                <a:latin typeface="Arial"/>
                <a:ea typeface="맑은 고딕" pitchFamily="34"/>
                <a:cs typeface="Arial" pitchFamily="34"/>
              </a:rPr>
              <a:t>TEMPLATES  </a:t>
            </a:r>
          </a:p>
        </p:txBody>
      </p:sp>
      <p:grpSp>
        <p:nvGrpSpPr>
          <p:cNvPr id="10" name="Grupo 6">
            <a:extLst>
              <a:ext uri="{FF2B5EF4-FFF2-40B4-BE49-F238E27FC236}">
                <a16:creationId xmlns:a16="http://schemas.microsoft.com/office/drawing/2014/main" id="{D30E1180-81D8-4F15-8E21-AF1EF7BA6FA1}"/>
              </a:ext>
            </a:extLst>
          </p:cNvPr>
          <p:cNvGrpSpPr/>
          <p:nvPr/>
        </p:nvGrpSpPr>
        <p:grpSpPr>
          <a:xfrm>
            <a:off x="425370" y="4052566"/>
            <a:ext cx="732342" cy="732342"/>
            <a:chOff x="425370" y="4052566"/>
            <a:chExt cx="732342" cy="732342"/>
          </a:xfrm>
        </p:grpSpPr>
        <p:sp>
          <p:nvSpPr>
            <p:cNvPr id="11" name="Lágrima 15">
              <a:extLst>
                <a:ext uri="{FF2B5EF4-FFF2-40B4-BE49-F238E27FC236}">
                  <a16:creationId xmlns:a16="http://schemas.microsoft.com/office/drawing/2014/main" id="{069E5437-1EFA-4642-B7D4-A50BC95D79DD}"/>
                </a:ext>
              </a:extLst>
            </p:cNvPr>
            <p:cNvSpPr/>
            <p:nvPr/>
          </p:nvSpPr>
          <p:spPr>
            <a:xfrm rot="10799991">
              <a:off x="425370" y="4052566"/>
              <a:ext cx="732342" cy="732342"/>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3 1 100000"/>
                <a:gd name="f58" fmla="*/ f54 1 100000"/>
                <a:gd name="f59" fmla="+- f55 0 f1"/>
                <a:gd name="f60" fmla="cos 1 f59"/>
                <a:gd name="f61" fmla="sin 1 f59"/>
                <a:gd name="f62" fmla="+- 0 0 f60"/>
                <a:gd name="f63" fmla="+- 0 0 f61"/>
                <a:gd name="f64" fmla="+- 0 0 f62"/>
                <a:gd name="f65" fmla="+- 0 0 f63"/>
                <a:gd name="f66" fmla="val f64"/>
                <a:gd name="f67" fmla="val f65"/>
                <a:gd name="f68" fmla="*/ f66 f57 1"/>
                <a:gd name="f69" fmla="*/ f67 f58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Unicode MS"/>
                <a:cs typeface="Arial"/>
              </a:endParaRPr>
            </a:p>
          </p:txBody>
        </p:sp>
        <p:grpSp>
          <p:nvGrpSpPr>
            <p:cNvPr id="12" name="Grupo 16">
              <a:extLst>
                <a:ext uri="{FF2B5EF4-FFF2-40B4-BE49-F238E27FC236}">
                  <a16:creationId xmlns:a16="http://schemas.microsoft.com/office/drawing/2014/main" id="{34DFE299-A208-4058-986E-51DD788A262F}"/>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1ACB6EEE-019A-4A69-A67A-C7EB13E3C28C}"/>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17112E59-A829-48AD-95AE-D19A93861F71}"/>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56CC6121-B891-4C6F-A22C-9AF930155B99}"/>
                  </a:ext>
                </a:extLst>
              </p:cNvPr>
              <p:cNvSpPr/>
              <p:nvPr/>
            </p:nvSpPr>
            <p:spPr>
              <a:xfrm>
                <a:off x="851370" y="4297981"/>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21B51F9F-E00D-464B-865D-2841E879F53E}"/>
              </a:ext>
            </a:extLst>
          </p:cNvPr>
          <p:cNvSpPr/>
          <p:nvPr/>
        </p:nvSpPr>
        <p:spPr>
          <a:xfrm rot="5400013">
            <a:off x="1948929" y="3912557"/>
            <a:ext cx="76233" cy="1668469"/>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000000"/>
              </a:solidFill>
              <a:uFillTx/>
              <a:latin typeface="Arial"/>
              <a:ea typeface="맑은 고딕" pitchFamily="34"/>
              <a:cs typeface="Arial"/>
            </a:endParaRPr>
          </a:p>
        </p:txBody>
      </p:sp>
      <p:grpSp>
        <p:nvGrpSpPr>
          <p:cNvPr id="17" name="Grupo 14">
            <a:extLst>
              <a:ext uri="{FF2B5EF4-FFF2-40B4-BE49-F238E27FC236}">
                <a16:creationId xmlns:a16="http://schemas.microsoft.com/office/drawing/2014/main" id="{C52B0BB6-2B29-486B-B011-2818EBA2FE4A}"/>
              </a:ext>
            </a:extLst>
          </p:cNvPr>
          <p:cNvGrpSpPr/>
          <p:nvPr/>
        </p:nvGrpSpPr>
        <p:grpSpPr>
          <a:xfrm>
            <a:off x="2141936" y="972510"/>
            <a:ext cx="679343" cy="682764"/>
            <a:chOff x="2141936" y="972510"/>
            <a:chExt cx="679343" cy="682764"/>
          </a:xfrm>
        </p:grpSpPr>
        <p:sp>
          <p:nvSpPr>
            <p:cNvPr id="18" name="Rounded Rectangle 3">
              <a:extLst>
                <a:ext uri="{FF2B5EF4-FFF2-40B4-BE49-F238E27FC236}">
                  <a16:creationId xmlns:a16="http://schemas.microsoft.com/office/drawing/2014/main" id="{EAB24995-B95A-4CA2-84B4-DBF4F701627F}"/>
                </a:ext>
              </a:extLst>
            </p:cNvPr>
            <p:cNvSpPr/>
            <p:nvPr/>
          </p:nvSpPr>
          <p:spPr>
            <a:xfrm rot="10799991">
              <a:off x="2724280" y="975939"/>
              <a:ext cx="96999" cy="679335"/>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000000"/>
                </a:solidFill>
                <a:uFillTx/>
                <a:latin typeface="Arial"/>
                <a:ea typeface="맑은 고딕" pitchFamily="34"/>
                <a:cs typeface="Arial"/>
              </a:endParaRPr>
            </a:p>
          </p:txBody>
        </p:sp>
        <p:sp>
          <p:nvSpPr>
            <p:cNvPr id="19" name="Rounded Rectangle 3">
              <a:extLst>
                <a:ext uri="{FF2B5EF4-FFF2-40B4-BE49-F238E27FC236}">
                  <a16:creationId xmlns:a16="http://schemas.microsoft.com/office/drawing/2014/main" id="{4D05B647-EE34-4A02-A57E-8F588240F051}"/>
                </a:ext>
              </a:extLst>
            </p:cNvPr>
            <p:cNvSpPr/>
            <p:nvPr/>
          </p:nvSpPr>
          <p:spPr>
            <a:xfrm rot="5400013">
              <a:off x="2433104" y="681342"/>
              <a:ext cx="96999" cy="679335"/>
            </a:xfrm>
            <a:custGeom>
              <a:avLst/>
              <a:gdLst>
                <a:gd name="f0" fmla="val 10800000"/>
                <a:gd name="f1" fmla="val 5400000"/>
                <a:gd name="f2" fmla="val 16200000"/>
                <a:gd name="f3" fmla="val w"/>
                <a:gd name="f4" fmla="val h"/>
                <a:gd name="f5" fmla="val ss"/>
                <a:gd name="f6" fmla="val 0"/>
                <a:gd name="f7" fmla="*/ 5419351 1 1725033"/>
                <a:gd name="f8" fmla="val 45"/>
                <a:gd name="f9" fmla="val 108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0" cap="none" spc="0" baseline="0">
                <a:solidFill>
                  <a:srgbClr val="000000"/>
                </a:solidFill>
                <a:uFillTx/>
                <a:latin typeface="Arial"/>
                <a:ea typeface="맑은 고딕" pitchFamily="34"/>
                <a:cs typeface="Arial"/>
              </a:endParaRPr>
            </a:p>
          </p:txBody>
        </p:sp>
      </p:grpSp>
      <p:grpSp>
        <p:nvGrpSpPr>
          <p:cNvPr id="20" name="Gráfico 10">
            <a:extLst>
              <a:ext uri="{FF2B5EF4-FFF2-40B4-BE49-F238E27FC236}">
                <a16:creationId xmlns:a16="http://schemas.microsoft.com/office/drawing/2014/main" id="{526F39F5-8605-4466-953B-AD210AD6F81A}"/>
              </a:ext>
            </a:extLst>
          </p:cNvPr>
          <p:cNvGrpSpPr/>
          <p:nvPr/>
        </p:nvGrpSpPr>
        <p:grpSpPr>
          <a:xfrm>
            <a:off x="470431" y="4093531"/>
            <a:ext cx="637025" cy="637025"/>
            <a:chOff x="470431" y="4093531"/>
            <a:chExt cx="637025" cy="637025"/>
          </a:xfrm>
        </p:grpSpPr>
        <p:sp>
          <p:nvSpPr>
            <p:cNvPr id="21" name="Forma libre: forma 30">
              <a:extLst>
                <a:ext uri="{FF2B5EF4-FFF2-40B4-BE49-F238E27FC236}">
                  <a16:creationId xmlns:a16="http://schemas.microsoft.com/office/drawing/2014/main" id="{DC4FA0EB-A495-4138-8151-990ED6BFBAD2}"/>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D0D0D"/>
            </a:solidFill>
            <a:ln cap="flat">
              <a:noFill/>
              <a:prstDash val="solid"/>
            </a:ln>
          </p:spPr>
          <p:txBody>
            <a:bodyPr vert="horz" wrap="square" lIns="91440" tIns="45720" rIns="91440" bIns="45720"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87DAF620-9604-427B-87EF-15E092E1C830}"/>
                </a:ext>
              </a:extLst>
            </p:cNvPr>
            <p:cNvSpPr/>
            <p:nvPr/>
          </p:nvSpPr>
          <p:spPr>
            <a:xfrm>
              <a:off x="552379" y="4171785"/>
              <a:ext cx="49651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30646012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and texts 1">
    <p:spTree>
      <p:nvGrpSpPr>
        <p:cNvPr id="1" name=""/>
        <p:cNvGrpSpPr/>
        <p:nvPr/>
      </p:nvGrpSpPr>
      <p:grpSpPr>
        <a:xfrm>
          <a:off x="0" y="0"/>
          <a:ext cx="0" cy="0"/>
          <a:chOff x="0" y="0"/>
          <a:chExt cx="0" cy="0"/>
        </a:xfrm>
      </p:grpSpPr>
      <p:sp>
        <p:nvSpPr>
          <p:cNvPr id="2" name="フッター プレースホルダー 2">
            <a:extLst>
              <a:ext uri="{FF2B5EF4-FFF2-40B4-BE49-F238E27FC236}">
                <a16:creationId xmlns:a16="http://schemas.microsoft.com/office/drawing/2014/main" id="{F61CE39A-BCD9-4BD9-8036-29FDA4EA228D}"/>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400" b="0" i="0" u="none" strike="noStrike" kern="0" cap="none" spc="0" baseline="0">
                <a:solidFill>
                  <a:srgbClr val="000000"/>
                </a:solidFill>
                <a:uFillTx/>
                <a:latin typeface="Arial"/>
                <a:ea typeface="Arial"/>
                <a:cs typeface="Arial"/>
              </a:defRPr>
            </a:lvl1pPr>
          </a:lstStyle>
          <a:p>
            <a:pPr lvl="0"/>
            <a:r>
              <a:rPr lang="en-US"/>
              <a:t>The Power of PowerPoint | thepopp.com</a:t>
            </a:r>
          </a:p>
        </p:txBody>
      </p:sp>
      <p:sp>
        <p:nvSpPr>
          <p:cNvPr id="3" name="スライド番号プレースホルダー 3">
            <a:extLst>
              <a:ext uri="{FF2B5EF4-FFF2-40B4-BE49-F238E27FC236}">
                <a16:creationId xmlns:a16="http://schemas.microsoft.com/office/drawing/2014/main" id="{14A79B96-2F01-451A-B7D2-954C1B94DDAA}"/>
              </a:ext>
            </a:extLst>
          </p:cNvPr>
          <p:cNvSpPr txBox="1">
            <a:spLocks noGrp="1"/>
          </p:cNvSpPr>
          <p:nvPr>
            <p:ph type="sldNum" sz="quarter" idx="8"/>
          </p:nvPr>
        </p:nvSpPr>
        <p:spPr/>
        <p:txBody>
          <a:bodyPr/>
          <a:lstStyle>
            <a:lvl1pPr>
              <a:defRPr lang="es-PE"/>
            </a:lvl1pPr>
          </a:lstStyle>
          <a:p>
            <a:pPr lvl="0"/>
            <a:fld id="{B57282C7-3E82-4D40-AFEE-D27F589E200E}" type="slidenum">
              <a:t>‹Nº›</a:t>
            </a:fld>
            <a:endParaRPr lang="es-PE"/>
          </a:p>
        </p:txBody>
      </p:sp>
      <p:sp>
        <p:nvSpPr>
          <p:cNvPr id="4" name="Picture Placeholder 6">
            <a:extLst>
              <a:ext uri="{FF2B5EF4-FFF2-40B4-BE49-F238E27FC236}">
                <a16:creationId xmlns:a16="http://schemas.microsoft.com/office/drawing/2014/main" id="{14C49F7C-C475-4D01-8D8A-7E500C4ECD64}"/>
              </a:ext>
            </a:extLst>
          </p:cNvPr>
          <p:cNvSpPr txBox="1">
            <a:spLocks noGrp="1"/>
          </p:cNvSpPr>
          <p:nvPr>
            <p:ph type="pic" idx="4294967295"/>
          </p:nvPr>
        </p:nvSpPr>
        <p:spPr>
          <a:xfrm>
            <a:off x="239490" y="239527"/>
            <a:ext cx="4085767" cy="4681581"/>
          </a:xfrm>
        </p:spPr>
        <p:txBody>
          <a:bodyPr/>
          <a:lstStyle>
            <a:lvl1pPr>
              <a:defRPr lang="en-US" i="1"/>
            </a:lvl1pPr>
          </a:lstStyle>
          <a:p>
            <a:pPr lvl="0"/>
            <a:r>
              <a:rPr lang="en-US"/>
              <a:t>Insert an image</a:t>
            </a:r>
          </a:p>
        </p:txBody>
      </p:sp>
      <p:sp>
        <p:nvSpPr>
          <p:cNvPr id="5" name="タイトル 1">
            <a:extLst>
              <a:ext uri="{FF2B5EF4-FFF2-40B4-BE49-F238E27FC236}">
                <a16:creationId xmlns:a16="http://schemas.microsoft.com/office/drawing/2014/main" id="{7ED8CFB5-DC72-4F38-AC80-BF405600BDA1}"/>
              </a:ext>
            </a:extLst>
          </p:cNvPr>
          <p:cNvSpPr txBox="1">
            <a:spLocks noGrp="1"/>
          </p:cNvSpPr>
          <p:nvPr>
            <p:ph type="title"/>
          </p:nvPr>
        </p:nvSpPr>
        <p:spPr>
          <a:xfrm>
            <a:off x="3853546" y="1095999"/>
            <a:ext cx="4901366" cy="2174461"/>
          </a:xfrm>
        </p:spPr>
        <p:txBody>
          <a:bodyPr>
            <a:normAutofit/>
          </a:bodyPr>
          <a:lstStyle>
            <a:lvl1pPr>
              <a:lnSpc>
                <a:spcPct val="80000"/>
              </a:lnSpc>
              <a:defRPr lang="en-US" sz="4800">
                <a:latin typeface="Arial"/>
              </a:defRPr>
            </a:lvl1pPr>
          </a:lstStyle>
          <a:p>
            <a:pPr lvl="0"/>
            <a:r>
              <a:rPr lang="en-US"/>
              <a:t>Slide Title Goes Here</a:t>
            </a:r>
          </a:p>
        </p:txBody>
      </p:sp>
      <p:sp>
        <p:nvSpPr>
          <p:cNvPr id="6" name="テキスト プレースホルダー 5">
            <a:extLst>
              <a:ext uri="{FF2B5EF4-FFF2-40B4-BE49-F238E27FC236}">
                <a16:creationId xmlns:a16="http://schemas.microsoft.com/office/drawing/2014/main" id="{11C09ABD-3ED6-4362-B901-29BEF8C8663D}"/>
              </a:ext>
            </a:extLst>
          </p:cNvPr>
          <p:cNvSpPr txBox="1">
            <a:spLocks noGrp="1"/>
          </p:cNvSpPr>
          <p:nvPr>
            <p:ph type="body" idx="4294967295"/>
          </p:nvPr>
        </p:nvSpPr>
        <p:spPr>
          <a:xfrm>
            <a:off x="4477661" y="3368000"/>
            <a:ext cx="4277252" cy="982413"/>
          </a:xfrm>
        </p:spPr>
        <p:txBody>
          <a:bodyPr>
            <a:normAutofit/>
          </a:bodyPr>
          <a:lstStyle>
            <a:lvl1pPr>
              <a:defRPr lang="en-US" sz="900">
                <a:solidFill>
                  <a:srgbClr val="434343"/>
                </a:solidFill>
              </a:defRPr>
            </a:lvl1pPr>
          </a:lstStyle>
          <a:p>
            <a:pPr lvl="0"/>
            <a:r>
              <a:rPr lang="en-US"/>
              <a:t>Text Goes Here</a:t>
            </a:r>
          </a:p>
        </p:txBody>
      </p:sp>
    </p:spTree>
    <p:extLst>
      <p:ext uri="{BB962C8B-B14F-4D97-AF65-F5344CB8AC3E}">
        <p14:creationId xmlns:p14="http://schemas.microsoft.com/office/powerpoint/2010/main" val="3175152494"/>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ppt_x</p:attrName>
                                        </p:attrNameLst>
                                      </p:cBhvr>
                                      <p:tavLst>
                                        <p:tav tm="0">
                                          <p:val>
                                            <p:strVal val="#ppt_x"/>
                                          </p:val>
                                        </p:tav>
                                        <p:tav tm="100000">
                                          <p:val>
                                            <p:strVal val="#ppt_x"/>
                                          </p:val>
                                        </p:tav>
                                      </p:tavLst>
                                    </p:anim>
                                    <p:anim calcmode="lin" valueType="num">
                                      <p:cBhvr>
                                        <p:cTn id="12" dur="75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475"/>
                            </p:stCondLst>
                            <p:childTnLst>
                              <p:par>
                                <p:cTn id="14" presetID="22" presetClass="entr" presetSubtype="8"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Wide image and texts 3">
    <p:spTree>
      <p:nvGrpSpPr>
        <p:cNvPr id="1" name=""/>
        <p:cNvGrpSpPr/>
        <p:nvPr/>
      </p:nvGrpSpPr>
      <p:grpSpPr>
        <a:xfrm>
          <a:off x="0" y="0"/>
          <a:ext cx="0" cy="0"/>
          <a:chOff x="0" y="0"/>
          <a:chExt cx="0" cy="0"/>
        </a:xfrm>
      </p:grpSpPr>
      <p:sp>
        <p:nvSpPr>
          <p:cNvPr id="2" name="フッター プレースホルダー 2">
            <a:extLst>
              <a:ext uri="{FF2B5EF4-FFF2-40B4-BE49-F238E27FC236}">
                <a16:creationId xmlns:a16="http://schemas.microsoft.com/office/drawing/2014/main" id="{652F493B-2B2B-421D-895A-79784ED809DA}"/>
              </a:ext>
            </a:extLst>
          </p:cNvPr>
          <p:cNvSpPr txBox="1">
            <a:spLocks noGrp="1"/>
          </p:cNvSpPr>
          <p:nvPr>
            <p:ph type="ftr" sz="quarter" idx="9"/>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400" b="0" i="0" u="none" strike="noStrike" kern="0" cap="none" spc="0" baseline="0">
                <a:solidFill>
                  <a:srgbClr val="000000"/>
                </a:solidFill>
                <a:uFillTx/>
                <a:latin typeface="Arial"/>
                <a:ea typeface="Arial"/>
                <a:cs typeface="Arial"/>
              </a:defRPr>
            </a:lvl1pPr>
          </a:lstStyle>
          <a:p>
            <a:pPr lvl="0"/>
            <a:r>
              <a:rPr lang="en-US"/>
              <a:t>The Power of PowerPoint | thepopp.com</a:t>
            </a:r>
          </a:p>
        </p:txBody>
      </p:sp>
      <p:sp>
        <p:nvSpPr>
          <p:cNvPr id="3" name="スライド番号プレースホルダー 3">
            <a:extLst>
              <a:ext uri="{FF2B5EF4-FFF2-40B4-BE49-F238E27FC236}">
                <a16:creationId xmlns:a16="http://schemas.microsoft.com/office/drawing/2014/main" id="{4E4FDCEB-D571-46EC-B699-5732ACE357CF}"/>
              </a:ext>
            </a:extLst>
          </p:cNvPr>
          <p:cNvSpPr txBox="1">
            <a:spLocks noGrp="1"/>
          </p:cNvSpPr>
          <p:nvPr>
            <p:ph type="sldNum" sz="quarter" idx="8"/>
          </p:nvPr>
        </p:nvSpPr>
        <p:spPr/>
        <p:txBody>
          <a:bodyPr/>
          <a:lstStyle>
            <a:lvl1pPr>
              <a:defRPr lang="es-PE"/>
            </a:lvl1pPr>
          </a:lstStyle>
          <a:p>
            <a:pPr lvl="0"/>
            <a:fld id="{A9941464-DD96-49C6-947B-822CAFA932EC}" type="slidenum">
              <a:t>‹Nº›</a:t>
            </a:fld>
            <a:endParaRPr lang="es-PE"/>
          </a:p>
        </p:txBody>
      </p:sp>
      <p:sp>
        <p:nvSpPr>
          <p:cNvPr id="4" name="Picture Placeholder 6">
            <a:extLst>
              <a:ext uri="{FF2B5EF4-FFF2-40B4-BE49-F238E27FC236}">
                <a16:creationId xmlns:a16="http://schemas.microsoft.com/office/drawing/2014/main" id="{FFDF94FA-4E9A-4429-899B-E300FFE2168B}"/>
              </a:ext>
            </a:extLst>
          </p:cNvPr>
          <p:cNvSpPr txBox="1">
            <a:spLocks noGrp="1"/>
          </p:cNvSpPr>
          <p:nvPr>
            <p:ph type="pic" idx="4294967295"/>
          </p:nvPr>
        </p:nvSpPr>
        <p:spPr>
          <a:xfrm>
            <a:off x="0" y="0"/>
            <a:ext cx="9144000" cy="2562167"/>
          </a:xfrm>
          <a:solidFill>
            <a:srgbClr val="7A7A7A"/>
          </a:solidFill>
        </p:spPr>
        <p:txBody>
          <a:bodyPr/>
          <a:lstStyle>
            <a:lvl1pPr>
              <a:defRPr lang="en-US" i="1"/>
            </a:lvl1pPr>
          </a:lstStyle>
          <a:p>
            <a:pPr lvl="0"/>
            <a:r>
              <a:rPr lang="en-US"/>
              <a:t>Insert an image</a:t>
            </a:r>
          </a:p>
        </p:txBody>
      </p:sp>
      <p:sp>
        <p:nvSpPr>
          <p:cNvPr id="5" name="テキスト プレースホルダー 5">
            <a:extLst>
              <a:ext uri="{FF2B5EF4-FFF2-40B4-BE49-F238E27FC236}">
                <a16:creationId xmlns:a16="http://schemas.microsoft.com/office/drawing/2014/main" id="{4C2F6E4B-1B84-4E45-9734-7E0DF4E9FF90}"/>
              </a:ext>
            </a:extLst>
          </p:cNvPr>
          <p:cNvSpPr txBox="1">
            <a:spLocks noGrp="1"/>
          </p:cNvSpPr>
          <p:nvPr>
            <p:ph type="body" idx="4294967295"/>
          </p:nvPr>
        </p:nvSpPr>
        <p:spPr>
          <a:xfrm>
            <a:off x="878116" y="3875830"/>
            <a:ext cx="7387775" cy="686037"/>
          </a:xfrm>
        </p:spPr>
        <p:txBody>
          <a:bodyPr anchorCtr="1">
            <a:normAutofit/>
          </a:bodyPr>
          <a:lstStyle>
            <a:lvl1pPr algn="ctr">
              <a:defRPr lang="en-US" sz="900">
                <a:solidFill>
                  <a:srgbClr val="434343"/>
                </a:solidFill>
              </a:defRPr>
            </a:lvl1pPr>
          </a:lstStyle>
          <a:p>
            <a:pPr lvl="0"/>
            <a:r>
              <a:rPr lang="en-US"/>
              <a:t>Text Goes Here</a:t>
            </a:r>
          </a:p>
        </p:txBody>
      </p:sp>
      <p:sp>
        <p:nvSpPr>
          <p:cNvPr id="6" name="テキスト プレースホルダー 5">
            <a:extLst>
              <a:ext uri="{FF2B5EF4-FFF2-40B4-BE49-F238E27FC236}">
                <a16:creationId xmlns:a16="http://schemas.microsoft.com/office/drawing/2014/main" id="{8E0304E8-2AEB-477F-8FA1-7B57D60BA8B4}"/>
              </a:ext>
            </a:extLst>
          </p:cNvPr>
          <p:cNvSpPr txBox="1">
            <a:spLocks noGrp="1"/>
          </p:cNvSpPr>
          <p:nvPr>
            <p:ph type="body" idx="4294967295"/>
          </p:nvPr>
        </p:nvSpPr>
        <p:spPr>
          <a:xfrm>
            <a:off x="720547" y="2094277"/>
            <a:ext cx="7714344" cy="952301"/>
          </a:xfrm>
          <a:solidFill>
            <a:srgbClr val="000000"/>
          </a:solidFill>
        </p:spPr>
        <p:txBody>
          <a:bodyPr>
            <a:normAutofit/>
          </a:bodyPr>
          <a:lstStyle>
            <a:lvl1pPr>
              <a:defRPr lang="en-US" sz="900">
                <a:solidFill>
                  <a:srgbClr val="434343"/>
                </a:solidFill>
              </a:defRPr>
            </a:lvl1pPr>
          </a:lstStyle>
          <a:p>
            <a:pPr lvl="0"/>
            <a:r>
              <a:rPr lang="en-US"/>
              <a:t> </a:t>
            </a:r>
          </a:p>
        </p:txBody>
      </p:sp>
      <p:sp>
        <p:nvSpPr>
          <p:cNvPr id="7" name="タイトル 1">
            <a:extLst>
              <a:ext uri="{FF2B5EF4-FFF2-40B4-BE49-F238E27FC236}">
                <a16:creationId xmlns:a16="http://schemas.microsoft.com/office/drawing/2014/main" id="{26BCF32B-1EEC-426B-B86E-358263719890}"/>
              </a:ext>
            </a:extLst>
          </p:cNvPr>
          <p:cNvSpPr txBox="1">
            <a:spLocks noGrp="1"/>
          </p:cNvSpPr>
          <p:nvPr>
            <p:ph type="title"/>
          </p:nvPr>
        </p:nvSpPr>
        <p:spPr>
          <a:xfrm>
            <a:off x="883831" y="2234126"/>
            <a:ext cx="7387775" cy="806555"/>
          </a:xfrm>
        </p:spPr>
        <p:txBody>
          <a:bodyPr anchor="ctr" anchorCtr="1">
            <a:normAutofit/>
          </a:bodyPr>
          <a:lstStyle>
            <a:lvl1pPr algn="ctr">
              <a:defRPr lang="en-US" sz="4800">
                <a:latin typeface="Roboto Bold" pitchFamily="2"/>
              </a:defRPr>
            </a:lvl1pPr>
          </a:lstStyle>
          <a:p>
            <a:pPr lvl="0"/>
            <a:r>
              <a:rPr lang="en-US"/>
              <a:t>Slide Title Goes Here</a:t>
            </a:r>
          </a:p>
        </p:txBody>
      </p:sp>
      <p:sp>
        <p:nvSpPr>
          <p:cNvPr id="8" name="テキスト プレースホルダー 5">
            <a:extLst>
              <a:ext uri="{FF2B5EF4-FFF2-40B4-BE49-F238E27FC236}">
                <a16:creationId xmlns:a16="http://schemas.microsoft.com/office/drawing/2014/main" id="{89BC9B66-CF87-45FB-B6BA-24B693DE698A}"/>
              </a:ext>
            </a:extLst>
          </p:cNvPr>
          <p:cNvSpPr txBox="1">
            <a:spLocks noGrp="1"/>
          </p:cNvSpPr>
          <p:nvPr>
            <p:ph type="body" idx="4294967295"/>
          </p:nvPr>
        </p:nvSpPr>
        <p:spPr>
          <a:xfrm>
            <a:off x="805540" y="3106591"/>
            <a:ext cx="7466066" cy="709226"/>
          </a:xfrm>
        </p:spPr>
        <p:txBody>
          <a:bodyPr anchor="b" anchorCtr="1">
            <a:normAutofit/>
          </a:bodyPr>
          <a:lstStyle>
            <a:lvl1pPr algn="ctr">
              <a:defRPr lang="en-US">
                <a:solidFill>
                  <a:srgbClr val="434343"/>
                </a:solidFill>
                <a:latin typeface="Arial"/>
              </a:defRPr>
            </a:lvl1pPr>
          </a:lstStyle>
          <a:p>
            <a:pPr lvl="0"/>
            <a:r>
              <a:rPr lang="en-US"/>
              <a:t>Text Goes Here</a:t>
            </a:r>
          </a:p>
        </p:txBody>
      </p:sp>
    </p:spTree>
    <p:extLst>
      <p:ext uri="{BB962C8B-B14F-4D97-AF65-F5344CB8AC3E}">
        <p14:creationId xmlns:p14="http://schemas.microsoft.com/office/powerpoint/2010/main" val="2422845029"/>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4" decel="100000" fill="hold" grpId="0" nodeType="with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750" fill="hold"/>
                                        <p:tgtEl>
                                          <p:spTgt spid="7"/>
                                        </p:tgtEl>
                                        <p:attrNameLst>
                                          <p:attrName>ppt_x</p:attrName>
                                        </p:attrNameLst>
                                      </p:cBhvr>
                                      <p:tavLst>
                                        <p:tav tm="0">
                                          <p:val>
                                            <p:strVal val="#ppt_x"/>
                                          </p:val>
                                        </p:tav>
                                        <p:tav tm="100000">
                                          <p:val>
                                            <p:strVal val="#ppt_x"/>
                                          </p:val>
                                        </p:tav>
                                      </p:tavLst>
                                    </p:anim>
                                    <p:anim calcmode="lin" valueType="num">
                                      <p:cBhvr>
                                        <p:cTn id="15" dur="750" fill="hold"/>
                                        <p:tgtEl>
                                          <p:spTgt spid="7"/>
                                        </p:tgtEl>
                                        <p:attrNameLst>
                                          <p:attrName>ppt_y</p:attrName>
                                        </p:attrNameLst>
                                      </p:cBhvr>
                                      <p:tavLst>
                                        <p:tav tm="0">
                                          <p:val>
                                            <p:strVal val="1+#ppt_h/2"/>
                                          </p:val>
                                        </p:tav>
                                        <p:tav tm="100000">
                                          <p:val>
                                            <p:strVal val="#ppt_y"/>
                                          </p:val>
                                        </p:tav>
                                      </p:tavLst>
                                    </p:anim>
                                  </p:childTnLst>
                                </p:cTn>
                              </p:par>
                            </p:childTnLst>
                          </p:cTn>
                        </p:par>
                        <p:par>
                          <p:cTn id="16" fill="hold">
                            <p:stCondLst>
                              <p:cond delay="1475"/>
                            </p:stCondLst>
                            <p:childTnLst>
                              <p:par>
                                <p:cTn id="17" presetID="2" presetClass="entr" presetSubtype="4" decel="10000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975"/>
                            </p:stCondLst>
                            <p:childTnLst>
                              <p:par>
                                <p:cTn id="22" presetID="22" presetClass="entr" presetSubtype="8" fill="hold" grpId="0"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left)">
                                      <p:cBhvr>
                                        <p:cTn id="2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P spid="6" grpId="0" animBg="1"/>
      <p:bldP spid="7" grpId="0"/>
      <p:bldP spid="8" grpId="0" build="p"/>
    </p:bld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31658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Layou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87519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_AND_BODY">
    <p:spTree>
      <p:nvGrpSpPr>
        <p:cNvPr id="1" name=""/>
        <p:cNvGrpSpPr/>
        <p:nvPr/>
      </p:nvGrpSpPr>
      <p:grpSpPr>
        <a:xfrm>
          <a:off x="0" y="0"/>
          <a:ext cx="0" cy="0"/>
          <a:chOff x="0" y="0"/>
          <a:chExt cx="0" cy="0"/>
        </a:xfrm>
      </p:grpSpPr>
      <p:sp>
        <p:nvSpPr>
          <p:cNvPr id="2" name="Google Shape;46;p5">
            <a:extLst>
              <a:ext uri="{FF2B5EF4-FFF2-40B4-BE49-F238E27FC236}">
                <a16:creationId xmlns:a16="http://schemas.microsoft.com/office/drawing/2014/main" id="{3D12BD82-8D32-4CBE-A4C6-861F2C1A5C73}"/>
              </a:ext>
            </a:extLst>
          </p:cNvPr>
          <p:cNvSpPr/>
          <p:nvPr/>
        </p:nvSpPr>
        <p:spPr>
          <a:xfrm>
            <a:off x="6081701" y="763999"/>
            <a:ext cx="3615601" cy="361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 name="Google Shape;47;p5">
            <a:extLst>
              <a:ext uri="{FF2B5EF4-FFF2-40B4-BE49-F238E27FC236}">
                <a16:creationId xmlns:a16="http://schemas.microsoft.com/office/drawing/2014/main" id="{BCCD20DA-0500-4D7A-A6FD-637AC248E627}"/>
              </a:ext>
            </a:extLst>
          </p:cNvPr>
          <p:cNvGrpSpPr/>
          <p:nvPr/>
        </p:nvGrpSpPr>
        <p:grpSpPr>
          <a:xfrm>
            <a:off x="-442734" y="337285"/>
            <a:ext cx="2324697" cy="2324697"/>
            <a:chOff x="-442734" y="337285"/>
            <a:chExt cx="2324697" cy="2324697"/>
          </a:xfrm>
        </p:grpSpPr>
        <p:sp>
          <p:nvSpPr>
            <p:cNvPr id="4" name="Google Shape;48;p5">
              <a:extLst>
                <a:ext uri="{FF2B5EF4-FFF2-40B4-BE49-F238E27FC236}">
                  <a16:creationId xmlns:a16="http://schemas.microsoft.com/office/drawing/2014/main" id="{6C3A0D4D-54BA-422F-BA1B-6802730C9761}"/>
                </a:ext>
              </a:extLst>
            </p:cNvPr>
            <p:cNvSpPr/>
            <p:nvPr/>
          </p:nvSpPr>
          <p:spPr>
            <a:xfrm>
              <a:off x="-442734" y="337285"/>
              <a:ext cx="2324697" cy="23246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49;p5">
              <a:extLst>
                <a:ext uri="{FF2B5EF4-FFF2-40B4-BE49-F238E27FC236}">
                  <a16:creationId xmlns:a16="http://schemas.microsoft.com/office/drawing/2014/main" id="{23E0314A-94F0-4DBC-A339-177FB7387B9C}"/>
                </a:ext>
              </a:extLst>
            </p:cNvPr>
            <p:cNvSpPr/>
            <p:nvPr/>
          </p:nvSpPr>
          <p:spPr>
            <a:xfrm>
              <a:off x="152896" y="932907"/>
              <a:ext cx="1133398" cy="11333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50;p5">
              <a:extLst>
                <a:ext uri="{FF2B5EF4-FFF2-40B4-BE49-F238E27FC236}">
                  <a16:creationId xmlns:a16="http://schemas.microsoft.com/office/drawing/2014/main" id="{1AD764BF-7242-4C02-89E7-0C4C965C3D75}"/>
                </a:ext>
              </a:extLst>
            </p:cNvPr>
            <p:cNvSpPr/>
            <p:nvPr/>
          </p:nvSpPr>
          <p:spPr>
            <a:xfrm>
              <a:off x="-104954" y="675055"/>
              <a:ext cx="1649102" cy="16491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51;p5">
              <a:extLst>
                <a:ext uri="{FF2B5EF4-FFF2-40B4-BE49-F238E27FC236}">
                  <a16:creationId xmlns:a16="http://schemas.microsoft.com/office/drawing/2014/main" id="{62AA1E6D-3558-4C0B-9F97-3D47D4D3F21A}"/>
                </a:ext>
              </a:extLst>
            </p:cNvPr>
            <p:cNvSpPr/>
            <p:nvPr/>
          </p:nvSpPr>
          <p:spPr>
            <a:xfrm>
              <a:off x="345816" y="1125836"/>
              <a:ext cx="747604" cy="7476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8" name="Google Shape;52;p5">
            <a:extLst>
              <a:ext uri="{FF2B5EF4-FFF2-40B4-BE49-F238E27FC236}">
                <a16:creationId xmlns:a16="http://schemas.microsoft.com/office/drawing/2014/main" id="{2EC2AE50-A418-4AEB-930A-765A166F2D01}"/>
              </a:ext>
            </a:extLst>
          </p:cNvPr>
          <p:cNvSpPr/>
          <p:nvPr/>
        </p:nvSpPr>
        <p:spPr>
          <a:xfrm>
            <a:off x="8556004" y="4576453"/>
            <a:ext cx="435601" cy="43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53;p5">
            <a:extLst>
              <a:ext uri="{FF2B5EF4-FFF2-40B4-BE49-F238E27FC236}">
                <a16:creationId xmlns:a16="http://schemas.microsoft.com/office/drawing/2014/main" id="{B8627DBC-62D5-464B-BD7B-925193D05BA3}"/>
              </a:ext>
            </a:extLst>
          </p:cNvPr>
          <p:cNvSpPr txBox="1">
            <a:spLocks noGrp="1"/>
          </p:cNvSpPr>
          <p:nvPr>
            <p:ph type="title"/>
          </p:nvPr>
        </p:nvSpPr>
        <p:spPr/>
        <p:txBody>
          <a:bodyPr/>
          <a:lstStyle>
            <a:lvl1pPr>
              <a:defRPr/>
            </a:lvl1pPr>
          </a:lstStyle>
          <a:p>
            <a:pPr lvl="0"/>
            <a:endParaRPr lang="es-PE"/>
          </a:p>
        </p:txBody>
      </p:sp>
      <p:sp>
        <p:nvSpPr>
          <p:cNvPr id="10" name="Google Shape;54;p5">
            <a:extLst>
              <a:ext uri="{FF2B5EF4-FFF2-40B4-BE49-F238E27FC236}">
                <a16:creationId xmlns:a16="http://schemas.microsoft.com/office/drawing/2014/main" id="{9D5A43A4-2C95-489F-9EBE-96593C65137B}"/>
              </a:ext>
            </a:extLst>
          </p:cNvPr>
          <p:cNvSpPr txBox="1">
            <a:spLocks noGrp="1"/>
          </p:cNvSpPr>
          <p:nvPr>
            <p:ph type="body" idx="1"/>
          </p:nvPr>
        </p:nvSpPr>
        <p:spPr>
          <a:xfrm>
            <a:off x="1069628" y="1958050"/>
            <a:ext cx="4607999" cy="2618402"/>
          </a:xfrm>
        </p:spPr>
        <p:txBody>
          <a:bodyPr/>
          <a:lstStyle>
            <a:lvl1pPr>
              <a:defRPr/>
            </a:lvl1pPr>
          </a:lstStyle>
          <a:p>
            <a:pPr lvl="0"/>
            <a:endParaRPr lang="es-PE"/>
          </a:p>
        </p:txBody>
      </p:sp>
      <p:sp>
        <p:nvSpPr>
          <p:cNvPr id="11" name="Google Shape;55;p5">
            <a:extLst>
              <a:ext uri="{FF2B5EF4-FFF2-40B4-BE49-F238E27FC236}">
                <a16:creationId xmlns:a16="http://schemas.microsoft.com/office/drawing/2014/main" id="{00D047FC-20B1-4EEA-9232-5FCE061CF06A}"/>
              </a:ext>
            </a:extLst>
          </p:cNvPr>
          <p:cNvSpPr txBox="1">
            <a:spLocks noGrp="1"/>
          </p:cNvSpPr>
          <p:nvPr>
            <p:ph type="sldNum" sz="quarter" idx="8"/>
          </p:nvPr>
        </p:nvSpPr>
        <p:spPr/>
        <p:txBody>
          <a:bodyPr/>
          <a:lstStyle>
            <a:lvl1pPr>
              <a:defRPr/>
            </a:lvl1pPr>
          </a:lstStyle>
          <a:p>
            <a:pPr lvl="0"/>
            <a:fld id="{E8C66F82-4C9B-4282-AAAB-9DCDDDAE51DB}" type="slidenum">
              <a:t>‹Nº›</a:t>
            </a:fld>
            <a:endParaRPr lang="en-US"/>
          </a:p>
        </p:txBody>
      </p:sp>
      <p:sp>
        <p:nvSpPr>
          <p:cNvPr id="12" name="Google Shape;56;p5">
            <a:extLst>
              <a:ext uri="{FF2B5EF4-FFF2-40B4-BE49-F238E27FC236}">
                <a16:creationId xmlns:a16="http://schemas.microsoft.com/office/drawing/2014/main" id="{80B959B0-FE91-419F-A897-F761925A9882}"/>
              </a:ext>
            </a:extLst>
          </p:cNvPr>
          <p:cNvSpPr/>
          <p:nvPr/>
        </p:nvSpPr>
        <p:spPr>
          <a:xfrm>
            <a:off x="6272902" y="955200"/>
            <a:ext cx="3233098" cy="32330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96029277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asic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4C32108-4C51-42C4-8B01-653337D2045F}"/>
              </a:ext>
            </a:extLst>
          </p:cNvPr>
          <p:cNvSpPr txBox="1">
            <a:spLocks noGrp="1"/>
          </p:cNvSpPr>
          <p:nvPr>
            <p:ph type="body" sz="quarter" idx="4294967295"/>
          </p:nvPr>
        </p:nvSpPr>
        <p:spPr>
          <a:xfrm>
            <a:off x="323523" y="85377"/>
            <a:ext cx="7200799"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900"/>
              </a:spcBef>
              <a:spcAft>
                <a:spcPts val="0"/>
              </a:spcAft>
              <a:buNone/>
              <a:tabLst/>
              <a:defRPr lang="en-US" sz="360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3" name="Text Placeholder 9">
            <a:extLst>
              <a:ext uri="{FF2B5EF4-FFF2-40B4-BE49-F238E27FC236}">
                <a16:creationId xmlns:a16="http://schemas.microsoft.com/office/drawing/2014/main" id="{CAC33D4F-3EC4-4BAA-BCFE-8AD8BC55F0AE}"/>
              </a:ext>
            </a:extLst>
          </p:cNvPr>
          <p:cNvSpPr txBox="1">
            <a:spLocks noGrp="1"/>
          </p:cNvSpPr>
          <p:nvPr>
            <p:ph type="body" sz="quarter" idx="4294967295"/>
          </p:nvPr>
        </p:nvSpPr>
        <p:spPr>
          <a:xfrm>
            <a:off x="323523" y="661440"/>
            <a:ext cx="7200799"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FFFFFF"/>
                </a:solidFill>
                <a:uFillTx/>
                <a:latin typeface="Arial"/>
                <a:ea typeface="Arial Unicode MS"/>
                <a:cs typeface="Arial" pitchFamily="34"/>
              </a:defRPr>
            </a:lvl1pPr>
          </a:lstStyle>
          <a:p>
            <a:pPr lvl="0"/>
            <a:r>
              <a:rPr lang="en-US"/>
              <a:t>Insert the title of your subtitle Here</a:t>
            </a:r>
          </a:p>
        </p:txBody>
      </p:sp>
      <p:sp>
        <p:nvSpPr>
          <p:cNvPr id="4" name="Rectangle 1">
            <a:extLst>
              <a:ext uri="{FF2B5EF4-FFF2-40B4-BE49-F238E27FC236}">
                <a16:creationId xmlns:a16="http://schemas.microsoft.com/office/drawing/2014/main" id="{2E342F9B-E270-4F2D-841F-50C20440F774}"/>
              </a:ext>
            </a:extLst>
          </p:cNvPr>
          <p:cNvSpPr/>
          <p:nvPr/>
        </p:nvSpPr>
        <p:spPr>
          <a:xfrm>
            <a:off x="0" y="0"/>
            <a:ext cx="193770" cy="1037231"/>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555414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asic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C9C95B77-98B5-4008-BB43-70345F3A4BF8}"/>
              </a:ext>
            </a:extLst>
          </p:cNvPr>
          <p:cNvSpPr txBox="1">
            <a:spLocks noGrp="1"/>
          </p:cNvSpPr>
          <p:nvPr>
            <p:ph type="body" sz="quarter" idx="4294967295"/>
          </p:nvPr>
        </p:nvSpPr>
        <p:spPr>
          <a:xfrm>
            <a:off x="1619667" y="113952"/>
            <a:ext cx="7524332"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900"/>
              </a:spcBef>
              <a:spcAft>
                <a:spcPts val="0"/>
              </a:spcAft>
              <a:buNone/>
              <a:tabLst/>
              <a:defRPr lang="en-US" sz="3600" b="0" i="0" u="none" strike="noStrike" cap="none" spc="0" baseline="0">
                <a:solidFill>
                  <a:srgbClr val="404040"/>
                </a:solidFill>
                <a:uFillTx/>
                <a:latin typeface="Arial"/>
                <a:ea typeface="Arial Unicode MS"/>
                <a:cs typeface="Arial" pitchFamily="34"/>
              </a:defRPr>
            </a:lvl1pPr>
          </a:lstStyle>
          <a:p>
            <a:pPr lvl="0"/>
            <a:r>
              <a:rPr lang="en-US"/>
              <a:t>BASIC LAYOUT</a:t>
            </a:r>
          </a:p>
        </p:txBody>
      </p:sp>
      <p:sp>
        <p:nvSpPr>
          <p:cNvPr id="3" name="Text Placeholder 9">
            <a:extLst>
              <a:ext uri="{FF2B5EF4-FFF2-40B4-BE49-F238E27FC236}">
                <a16:creationId xmlns:a16="http://schemas.microsoft.com/office/drawing/2014/main" id="{CE2C67E2-B0C9-491C-A17B-C2D566D24C20}"/>
              </a:ext>
            </a:extLst>
          </p:cNvPr>
          <p:cNvSpPr txBox="1">
            <a:spLocks noGrp="1"/>
          </p:cNvSpPr>
          <p:nvPr>
            <p:ph type="body" sz="quarter" idx="4294967295"/>
          </p:nvPr>
        </p:nvSpPr>
        <p:spPr>
          <a:xfrm>
            <a:off x="1619667" y="690015"/>
            <a:ext cx="7524332"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404040"/>
                </a:solidFill>
                <a:uFillTx/>
                <a:latin typeface="Arial"/>
                <a:ea typeface="Arial Unicode MS"/>
                <a:cs typeface="Arial" pitchFamily="34"/>
              </a:defRPr>
            </a:lvl1pPr>
          </a:lstStyle>
          <a:p>
            <a:pPr lvl="0"/>
            <a:r>
              <a:rPr lang="en-US"/>
              <a:t>Insert the title of your subtitle Here</a:t>
            </a:r>
          </a:p>
        </p:txBody>
      </p:sp>
    </p:spTree>
    <p:extLst>
      <p:ext uri="{BB962C8B-B14F-4D97-AF65-F5344CB8AC3E}">
        <p14:creationId xmlns:p14="http://schemas.microsoft.com/office/powerpoint/2010/main" val="42732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Basic Layout">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B44F52B-3419-40B4-B1DF-225AA1434D1A}"/>
              </a:ext>
            </a:extLst>
          </p:cNvPr>
          <p:cNvSpPr/>
          <p:nvPr/>
        </p:nvSpPr>
        <p:spPr>
          <a:xfrm>
            <a:off x="0" y="0"/>
            <a:ext cx="9144000" cy="5143499"/>
          </a:xfrm>
          <a:prstGeom prst="rect">
            <a:avLst/>
          </a:prstGeom>
          <a:solidFill>
            <a:srgbClr val="404040">
              <a:alpha val="6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3" name="Rectangle 1">
            <a:extLst>
              <a:ext uri="{FF2B5EF4-FFF2-40B4-BE49-F238E27FC236}">
                <a16:creationId xmlns:a16="http://schemas.microsoft.com/office/drawing/2014/main" id="{42765D81-4FEA-47BF-8353-51B5B211B1A9}"/>
              </a:ext>
            </a:extLst>
          </p:cNvPr>
          <p:cNvSpPr/>
          <p:nvPr/>
        </p:nvSpPr>
        <p:spPr>
          <a:xfrm>
            <a:off x="5220071" y="-6821"/>
            <a:ext cx="3923928" cy="5150321"/>
          </a:xfrm>
          <a:custGeom>
            <a:avLst/>
            <a:gdLst>
              <a:gd name="f0" fmla="val 10800000"/>
              <a:gd name="f1" fmla="val 5400000"/>
              <a:gd name="f2" fmla="val 180"/>
              <a:gd name="f3" fmla="val w"/>
              <a:gd name="f4" fmla="val h"/>
              <a:gd name="f5" fmla="val 0"/>
              <a:gd name="f6" fmla="val 4572000"/>
              <a:gd name="f7" fmla="val 5150323"/>
              <a:gd name="f8" fmla="val 2347415"/>
              <a:gd name="f9" fmla="val 6823"/>
              <a:gd name="f10" fmla="+- 0 0 -90"/>
              <a:gd name="f11" fmla="*/ f3 1 4572000"/>
              <a:gd name="f12" fmla="*/ f4 1 5150323"/>
              <a:gd name="f13" fmla="val f5"/>
              <a:gd name="f14" fmla="val f6"/>
              <a:gd name="f15" fmla="val f7"/>
              <a:gd name="f16" fmla="*/ f10 f0 1"/>
              <a:gd name="f17" fmla="+- f15 0 f13"/>
              <a:gd name="f18" fmla="+- f14 0 f13"/>
              <a:gd name="f19" fmla="*/ f16 1 f2"/>
              <a:gd name="f20" fmla="*/ f18 1 4572000"/>
              <a:gd name="f21" fmla="*/ f17 1 5150323"/>
              <a:gd name="f22" fmla="*/ 0 f18 1"/>
              <a:gd name="f23" fmla="*/ 4572000 f18 1"/>
              <a:gd name="f24" fmla="*/ 2347415 f18 1"/>
              <a:gd name="f25" fmla="*/ 0 f17 1"/>
              <a:gd name="f26" fmla="*/ 6823 f17 1"/>
              <a:gd name="f27" fmla="*/ 5150323 f17 1"/>
              <a:gd name="f28" fmla="+- f19 0 f1"/>
              <a:gd name="f29" fmla="*/ f22 1 4572000"/>
              <a:gd name="f30" fmla="*/ f23 1 4572000"/>
              <a:gd name="f31" fmla="*/ f24 1 4572000"/>
              <a:gd name="f32" fmla="*/ f25 1 5150323"/>
              <a:gd name="f33" fmla="*/ f26 1 5150323"/>
              <a:gd name="f34" fmla="*/ f27 1 5150323"/>
              <a:gd name="f35" fmla="*/ f13 1 f20"/>
              <a:gd name="f36" fmla="*/ f14 1 f20"/>
              <a:gd name="f37" fmla="*/ f13 1 f21"/>
              <a:gd name="f38" fmla="*/ f15 1 f21"/>
              <a:gd name="f39" fmla="*/ f31 1 f20"/>
              <a:gd name="f40" fmla="*/ f32 1 f21"/>
              <a:gd name="f41" fmla="*/ f30 1 f20"/>
              <a:gd name="f42" fmla="*/ f33 1 f21"/>
              <a:gd name="f43" fmla="*/ f34 1 f21"/>
              <a:gd name="f44" fmla="*/ f29 1 f20"/>
              <a:gd name="f45" fmla="*/ f35 f11 1"/>
              <a:gd name="f46" fmla="*/ f36 f11 1"/>
              <a:gd name="f47" fmla="*/ f38 f12 1"/>
              <a:gd name="f48" fmla="*/ f37 f12 1"/>
              <a:gd name="f49" fmla="*/ f39 f11 1"/>
              <a:gd name="f50" fmla="*/ f40 f12 1"/>
              <a:gd name="f51" fmla="*/ f41 f11 1"/>
              <a:gd name="f52" fmla="*/ f42 f12 1"/>
              <a:gd name="f53" fmla="*/ f43 f12 1"/>
              <a:gd name="f54" fmla="*/ f44 f11 1"/>
            </a:gdLst>
            <a:ahLst/>
            <a:cxnLst>
              <a:cxn ang="3cd4">
                <a:pos x="hc" y="t"/>
              </a:cxn>
              <a:cxn ang="0">
                <a:pos x="r" y="vc"/>
              </a:cxn>
              <a:cxn ang="cd4">
                <a:pos x="hc" y="b"/>
              </a:cxn>
              <a:cxn ang="cd2">
                <a:pos x="l" y="vc"/>
              </a:cxn>
              <a:cxn ang="f28">
                <a:pos x="f49" y="f50"/>
              </a:cxn>
              <a:cxn ang="f28">
                <a:pos x="f51" y="f52"/>
              </a:cxn>
              <a:cxn ang="f28">
                <a:pos x="f51" y="f53"/>
              </a:cxn>
              <a:cxn ang="f28">
                <a:pos x="f54" y="f53"/>
              </a:cxn>
              <a:cxn ang="f28">
                <a:pos x="f49" y="f50"/>
              </a:cxn>
            </a:cxnLst>
            <a:rect l="f45" t="f48" r="f46" b="f47"/>
            <a:pathLst>
              <a:path w="4572000" h="5150323">
                <a:moveTo>
                  <a:pt x="f8" y="f5"/>
                </a:moveTo>
                <a:lnTo>
                  <a:pt x="f6" y="f9"/>
                </a:lnTo>
                <a:lnTo>
                  <a:pt x="f6" y="f7"/>
                </a:lnTo>
                <a:lnTo>
                  <a:pt x="f5" y="f7"/>
                </a:lnTo>
                <a:lnTo>
                  <a:pt x="f8" y="f5"/>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4" name="Text Placeholder 9">
            <a:extLst>
              <a:ext uri="{FF2B5EF4-FFF2-40B4-BE49-F238E27FC236}">
                <a16:creationId xmlns:a16="http://schemas.microsoft.com/office/drawing/2014/main" id="{7D1CC8CE-92FB-4F96-9A00-DE916228992E}"/>
              </a:ext>
            </a:extLst>
          </p:cNvPr>
          <p:cNvSpPr txBox="1">
            <a:spLocks noGrp="1"/>
          </p:cNvSpPr>
          <p:nvPr>
            <p:ph type="body" sz="quarter" idx="4294967295"/>
          </p:nvPr>
        </p:nvSpPr>
        <p:spPr>
          <a:xfrm>
            <a:off x="5796134" y="3651866"/>
            <a:ext cx="3347865"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800"/>
              </a:spcBef>
              <a:spcAft>
                <a:spcPts val="0"/>
              </a:spcAft>
              <a:buNone/>
              <a:tabLst/>
              <a:defRPr lang="en-US" sz="3200" b="0" i="0" u="none" strike="noStrike" cap="none" spc="0" baseline="0">
                <a:solidFill>
                  <a:srgbClr val="EB494B"/>
                </a:solidFill>
                <a:uFillTx/>
                <a:latin typeface="Arial"/>
                <a:ea typeface="Arial Unicode MS"/>
                <a:cs typeface="Arial" pitchFamily="34"/>
              </a:defRPr>
            </a:lvl1pPr>
          </a:lstStyle>
          <a:p>
            <a:pPr lvl="0"/>
            <a:r>
              <a:rPr lang="en-US"/>
              <a:t>BASIC LAYOUT</a:t>
            </a:r>
          </a:p>
        </p:txBody>
      </p:sp>
      <p:sp>
        <p:nvSpPr>
          <p:cNvPr id="5" name="Text Placeholder 9">
            <a:extLst>
              <a:ext uri="{FF2B5EF4-FFF2-40B4-BE49-F238E27FC236}">
                <a16:creationId xmlns:a16="http://schemas.microsoft.com/office/drawing/2014/main" id="{0633D5ED-1F9A-47D5-B3E0-3ACB4DECB247}"/>
              </a:ext>
            </a:extLst>
          </p:cNvPr>
          <p:cNvSpPr txBox="1">
            <a:spLocks noGrp="1"/>
          </p:cNvSpPr>
          <p:nvPr>
            <p:ph type="body" sz="quarter" idx="4294967295"/>
          </p:nvPr>
        </p:nvSpPr>
        <p:spPr>
          <a:xfrm>
            <a:off x="5796134" y="4397687"/>
            <a:ext cx="3347865"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EB494B"/>
                </a:solidFill>
                <a:uFillTx/>
                <a:latin typeface="Arial"/>
                <a:ea typeface="Arial Unicode MS"/>
                <a:cs typeface="Arial" pitchFamily="34"/>
              </a:defRPr>
            </a:lvl1pPr>
          </a:lstStyle>
          <a:p>
            <a:pPr lvl="0"/>
            <a:r>
              <a:rPr lang="en-US"/>
              <a:t>Insert the title of your subtitle Here</a:t>
            </a:r>
          </a:p>
        </p:txBody>
      </p:sp>
    </p:spTree>
    <p:extLst>
      <p:ext uri="{BB962C8B-B14F-4D97-AF65-F5344CB8AC3E}">
        <p14:creationId xmlns:p14="http://schemas.microsoft.com/office/powerpoint/2010/main" val="3223895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Basic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E6632E23-294C-4609-908C-1E1E5B7E064B}"/>
              </a:ext>
            </a:extLst>
          </p:cNvPr>
          <p:cNvSpPr txBox="1">
            <a:spLocks noGrp="1"/>
          </p:cNvSpPr>
          <p:nvPr>
            <p:ph type="body" sz="quarter" idx="4294967295"/>
          </p:nvPr>
        </p:nvSpPr>
        <p:spPr>
          <a:xfrm>
            <a:off x="323523" y="85377"/>
            <a:ext cx="7200799"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900"/>
              </a:spcBef>
              <a:spcAft>
                <a:spcPts val="0"/>
              </a:spcAft>
              <a:buNone/>
              <a:tabLst/>
              <a:defRPr lang="en-US" sz="360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3" name="Text Placeholder 9">
            <a:extLst>
              <a:ext uri="{FF2B5EF4-FFF2-40B4-BE49-F238E27FC236}">
                <a16:creationId xmlns:a16="http://schemas.microsoft.com/office/drawing/2014/main" id="{BEB15AF5-9CAC-4B2A-BB9A-399CB6711507}"/>
              </a:ext>
            </a:extLst>
          </p:cNvPr>
          <p:cNvSpPr txBox="1">
            <a:spLocks noGrp="1"/>
          </p:cNvSpPr>
          <p:nvPr>
            <p:ph type="body" sz="quarter" idx="4294967295"/>
          </p:nvPr>
        </p:nvSpPr>
        <p:spPr>
          <a:xfrm>
            <a:off x="323523" y="661440"/>
            <a:ext cx="7200799"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FFFFFF"/>
                </a:solidFill>
                <a:uFillTx/>
                <a:latin typeface="Arial"/>
                <a:ea typeface="Arial Unicode MS"/>
                <a:cs typeface="Arial" pitchFamily="34"/>
              </a:defRPr>
            </a:lvl1pPr>
          </a:lstStyle>
          <a:p>
            <a:pPr lvl="0"/>
            <a:r>
              <a:rPr lang="en-US"/>
              <a:t>Insert the title of your subtitle Here</a:t>
            </a:r>
          </a:p>
        </p:txBody>
      </p:sp>
      <p:sp>
        <p:nvSpPr>
          <p:cNvPr id="4" name="Rectangle 1">
            <a:extLst>
              <a:ext uri="{FF2B5EF4-FFF2-40B4-BE49-F238E27FC236}">
                <a16:creationId xmlns:a16="http://schemas.microsoft.com/office/drawing/2014/main" id="{B667817E-EC8A-4B51-B755-18ADD4D25A03}"/>
              </a:ext>
            </a:extLst>
          </p:cNvPr>
          <p:cNvSpPr/>
          <p:nvPr/>
        </p:nvSpPr>
        <p:spPr>
          <a:xfrm>
            <a:off x="0" y="0"/>
            <a:ext cx="193770" cy="1037231"/>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5" name="Picture Placeholder 2">
            <a:extLst>
              <a:ext uri="{FF2B5EF4-FFF2-40B4-BE49-F238E27FC236}">
                <a16:creationId xmlns:a16="http://schemas.microsoft.com/office/drawing/2014/main" id="{DB6298A2-EB47-4753-B2F7-7A7C195BC022}"/>
              </a:ext>
            </a:extLst>
          </p:cNvPr>
          <p:cNvSpPr txBox="1">
            <a:spLocks noGrp="1"/>
          </p:cNvSpPr>
          <p:nvPr>
            <p:ph type="pic" sz="quarter" idx="4294967295"/>
          </p:nvPr>
        </p:nvSpPr>
        <p:spPr>
          <a:xfrm>
            <a:off x="538846" y="1874876"/>
            <a:ext cx="1764700" cy="1704990"/>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 </a:t>
            </a:r>
          </a:p>
        </p:txBody>
      </p:sp>
      <p:sp>
        <p:nvSpPr>
          <p:cNvPr id="6" name="Picture Placeholder 2">
            <a:extLst>
              <a:ext uri="{FF2B5EF4-FFF2-40B4-BE49-F238E27FC236}">
                <a16:creationId xmlns:a16="http://schemas.microsoft.com/office/drawing/2014/main" id="{3D95ADD9-2801-41F2-8873-324FB84F35F7}"/>
              </a:ext>
            </a:extLst>
          </p:cNvPr>
          <p:cNvSpPr txBox="1">
            <a:spLocks noGrp="1"/>
          </p:cNvSpPr>
          <p:nvPr>
            <p:ph type="pic" sz="quarter" idx="4294967295"/>
          </p:nvPr>
        </p:nvSpPr>
        <p:spPr>
          <a:xfrm>
            <a:off x="2639424" y="1874876"/>
            <a:ext cx="1764700" cy="1704990"/>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 </a:t>
            </a:r>
          </a:p>
        </p:txBody>
      </p:sp>
      <p:sp>
        <p:nvSpPr>
          <p:cNvPr id="7" name="Picture Placeholder 2">
            <a:extLst>
              <a:ext uri="{FF2B5EF4-FFF2-40B4-BE49-F238E27FC236}">
                <a16:creationId xmlns:a16="http://schemas.microsoft.com/office/drawing/2014/main" id="{8906BAD0-DB5B-4226-87C1-E8308C158E09}"/>
              </a:ext>
            </a:extLst>
          </p:cNvPr>
          <p:cNvSpPr txBox="1">
            <a:spLocks noGrp="1"/>
          </p:cNvSpPr>
          <p:nvPr>
            <p:ph type="pic" sz="quarter" idx="4294967295"/>
          </p:nvPr>
        </p:nvSpPr>
        <p:spPr>
          <a:xfrm>
            <a:off x="4727658" y="1874876"/>
            <a:ext cx="1764700" cy="1704990"/>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 </a:t>
            </a:r>
          </a:p>
        </p:txBody>
      </p:sp>
      <p:sp>
        <p:nvSpPr>
          <p:cNvPr id="8" name="Picture Placeholder 2">
            <a:extLst>
              <a:ext uri="{FF2B5EF4-FFF2-40B4-BE49-F238E27FC236}">
                <a16:creationId xmlns:a16="http://schemas.microsoft.com/office/drawing/2014/main" id="{3BC49D12-AB72-4353-8434-617B7B8BEB9D}"/>
              </a:ext>
            </a:extLst>
          </p:cNvPr>
          <p:cNvSpPr txBox="1">
            <a:spLocks noGrp="1"/>
          </p:cNvSpPr>
          <p:nvPr>
            <p:ph type="pic" sz="quarter" idx="4294967295"/>
          </p:nvPr>
        </p:nvSpPr>
        <p:spPr>
          <a:xfrm>
            <a:off x="6815891" y="1874876"/>
            <a:ext cx="1764700" cy="1704990"/>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 </a:t>
            </a:r>
          </a:p>
        </p:txBody>
      </p:sp>
      <p:sp>
        <p:nvSpPr>
          <p:cNvPr id="9" name="Rectangle 2">
            <a:extLst>
              <a:ext uri="{FF2B5EF4-FFF2-40B4-BE49-F238E27FC236}">
                <a16:creationId xmlns:a16="http://schemas.microsoft.com/office/drawing/2014/main" id="{D2B4F202-F99E-4B7B-8D56-CF09638CA0C1}"/>
              </a:ext>
            </a:extLst>
          </p:cNvPr>
          <p:cNvSpPr/>
          <p:nvPr/>
        </p:nvSpPr>
        <p:spPr>
          <a:xfrm>
            <a:off x="539550" y="1347615"/>
            <a:ext cx="1763996" cy="526904"/>
          </a:xfrm>
          <a:prstGeom prst="rect">
            <a:avLst/>
          </a:prstGeom>
          <a:solidFill>
            <a:srgbClr val="3F3F3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10" name="Rectangle 11">
            <a:extLst>
              <a:ext uri="{FF2B5EF4-FFF2-40B4-BE49-F238E27FC236}">
                <a16:creationId xmlns:a16="http://schemas.microsoft.com/office/drawing/2014/main" id="{364C3A00-609A-4A74-9715-69CE971D517E}"/>
              </a:ext>
            </a:extLst>
          </p:cNvPr>
          <p:cNvSpPr/>
          <p:nvPr/>
        </p:nvSpPr>
        <p:spPr>
          <a:xfrm>
            <a:off x="539550" y="1347615"/>
            <a:ext cx="1140485" cy="526904"/>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11" name="Rectangle 13">
            <a:extLst>
              <a:ext uri="{FF2B5EF4-FFF2-40B4-BE49-F238E27FC236}">
                <a16:creationId xmlns:a16="http://schemas.microsoft.com/office/drawing/2014/main" id="{6F26F63B-1EDD-4805-B031-9CF89613B068}"/>
              </a:ext>
            </a:extLst>
          </p:cNvPr>
          <p:cNvSpPr/>
          <p:nvPr/>
        </p:nvSpPr>
        <p:spPr>
          <a:xfrm>
            <a:off x="2639424" y="1347615"/>
            <a:ext cx="1763996" cy="526904"/>
          </a:xfrm>
          <a:prstGeom prst="rect">
            <a:avLst/>
          </a:prstGeom>
          <a:solidFill>
            <a:srgbClr val="3F3F3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12" name="Rectangle 14">
            <a:extLst>
              <a:ext uri="{FF2B5EF4-FFF2-40B4-BE49-F238E27FC236}">
                <a16:creationId xmlns:a16="http://schemas.microsoft.com/office/drawing/2014/main" id="{6939D428-844C-4ADE-A50A-78496B2E862F}"/>
              </a:ext>
            </a:extLst>
          </p:cNvPr>
          <p:cNvSpPr/>
          <p:nvPr/>
        </p:nvSpPr>
        <p:spPr>
          <a:xfrm>
            <a:off x="2639424" y="1347615"/>
            <a:ext cx="1140485" cy="526904"/>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13" name="Rectangle 15">
            <a:extLst>
              <a:ext uri="{FF2B5EF4-FFF2-40B4-BE49-F238E27FC236}">
                <a16:creationId xmlns:a16="http://schemas.microsoft.com/office/drawing/2014/main" id="{C7BC1A75-194E-4468-BC6F-6E49A64BF23D}"/>
              </a:ext>
            </a:extLst>
          </p:cNvPr>
          <p:cNvSpPr/>
          <p:nvPr/>
        </p:nvSpPr>
        <p:spPr>
          <a:xfrm>
            <a:off x="4727658" y="1347615"/>
            <a:ext cx="1763996" cy="526904"/>
          </a:xfrm>
          <a:prstGeom prst="rect">
            <a:avLst/>
          </a:prstGeom>
          <a:solidFill>
            <a:srgbClr val="3F3F3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14" name="Rectangle 16">
            <a:extLst>
              <a:ext uri="{FF2B5EF4-FFF2-40B4-BE49-F238E27FC236}">
                <a16:creationId xmlns:a16="http://schemas.microsoft.com/office/drawing/2014/main" id="{11555481-1C61-4AB1-9AB4-F5CB4EBAB917}"/>
              </a:ext>
            </a:extLst>
          </p:cNvPr>
          <p:cNvSpPr/>
          <p:nvPr/>
        </p:nvSpPr>
        <p:spPr>
          <a:xfrm>
            <a:off x="4727658" y="1347615"/>
            <a:ext cx="1140485" cy="526904"/>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15" name="Rectangle 17">
            <a:extLst>
              <a:ext uri="{FF2B5EF4-FFF2-40B4-BE49-F238E27FC236}">
                <a16:creationId xmlns:a16="http://schemas.microsoft.com/office/drawing/2014/main" id="{DF2930A8-A04F-4EBC-9B04-D69123DBEB92}"/>
              </a:ext>
            </a:extLst>
          </p:cNvPr>
          <p:cNvSpPr/>
          <p:nvPr/>
        </p:nvSpPr>
        <p:spPr>
          <a:xfrm>
            <a:off x="6815891" y="1347615"/>
            <a:ext cx="1763996" cy="526904"/>
          </a:xfrm>
          <a:prstGeom prst="rect">
            <a:avLst/>
          </a:prstGeom>
          <a:solidFill>
            <a:srgbClr val="3F3F3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16" name="Rectangle 18">
            <a:extLst>
              <a:ext uri="{FF2B5EF4-FFF2-40B4-BE49-F238E27FC236}">
                <a16:creationId xmlns:a16="http://schemas.microsoft.com/office/drawing/2014/main" id="{2743A371-E882-4B35-8294-84AEE537D134}"/>
              </a:ext>
            </a:extLst>
          </p:cNvPr>
          <p:cNvSpPr/>
          <p:nvPr/>
        </p:nvSpPr>
        <p:spPr>
          <a:xfrm>
            <a:off x="6815891" y="1347615"/>
            <a:ext cx="1140485" cy="526904"/>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584803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s and Contents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F59659-861C-4841-8866-553EDC2E9F32}"/>
              </a:ext>
            </a:extLst>
          </p:cNvPr>
          <p:cNvSpPr/>
          <p:nvPr/>
        </p:nvSpPr>
        <p:spPr>
          <a:xfrm>
            <a:off x="4572000" y="0"/>
            <a:ext cx="4572000" cy="5143499"/>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pic>
        <p:nvPicPr>
          <p:cNvPr id="3" name="Picture 2" descr="D:\Fullppt\005-PNG이미지\모니터.png">
            <a:extLst>
              <a:ext uri="{FF2B5EF4-FFF2-40B4-BE49-F238E27FC236}">
                <a16:creationId xmlns:a16="http://schemas.microsoft.com/office/drawing/2014/main" id="{A3C01092-8668-455D-9393-03B1855FB32A}"/>
              </a:ext>
            </a:extLst>
          </p:cNvPr>
          <p:cNvPicPr>
            <a:picLocks noChangeAspect="1"/>
          </p:cNvPicPr>
          <p:nvPr/>
        </p:nvPicPr>
        <p:blipFill>
          <a:blip r:embed="rId2"/>
          <a:srcRect/>
          <a:stretch>
            <a:fillRect/>
          </a:stretch>
        </p:blipFill>
        <p:spPr>
          <a:xfrm>
            <a:off x="4996098" y="1059579"/>
            <a:ext cx="3816422" cy="3589861"/>
          </a:xfrm>
          <a:prstGeom prst="rect">
            <a:avLst/>
          </a:prstGeom>
          <a:noFill/>
          <a:ln cap="flat">
            <a:noFill/>
          </a:ln>
        </p:spPr>
      </p:pic>
      <p:sp>
        <p:nvSpPr>
          <p:cNvPr id="4" name="Picture Placeholder 2">
            <a:extLst>
              <a:ext uri="{FF2B5EF4-FFF2-40B4-BE49-F238E27FC236}">
                <a16:creationId xmlns:a16="http://schemas.microsoft.com/office/drawing/2014/main" id="{14C73EC0-FCEF-448A-B5F7-2A802ABC659E}"/>
              </a:ext>
            </a:extLst>
          </p:cNvPr>
          <p:cNvSpPr txBox="1">
            <a:spLocks noGrp="1"/>
          </p:cNvSpPr>
          <p:nvPr>
            <p:ph type="pic" sz="quarter" idx="4294967295"/>
          </p:nvPr>
        </p:nvSpPr>
        <p:spPr>
          <a:xfrm>
            <a:off x="5140107" y="1188189"/>
            <a:ext cx="3511113" cy="232588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3726375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Basic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6D7B1B37-E800-48C2-86EB-4FF93A425C5E}"/>
              </a:ext>
            </a:extLst>
          </p:cNvPr>
          <p:cNvSpPr txBox="1">
            <a:spLocks noGrp="1"/>
          </p:cNvSpPr>
          <p:nvPr>
            <p:ph type="body" sz="quarter" idx="4294967295"/>
          </p:nvPr>
        </p:nvSpPr>
        <p:spPr>
          <a:xfrm>
            <a:off x="323523" y="85377"/>
            <a:ext cx="7200799"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900"/>
              </a:spcBef>
              <a:spcAft>
                <a:spcPts val="0"/>
              </a:spcAft>
              <a:buNone/>
              <a:tabLst/>
              <a:defRPr lang="en-US" sz="3600" b="0" i="0" u="none" strike="noStrike" cap="none" spc="0" baseline="0">
                <a:solidFill>
                  <a:srgbClr val="FFFFFF"/>
                </a:solidFill>
                <a:uFillTx/>
                <a:latin typeface="Arial"/>
                <a:ea typeface="Arial Unicode MS"/>
                <a:cs typeface="Arial" pitchFamily="34"/>
              </a:defRPr>
            </a:lvl1pPr>
          </a:lstStyle>
          <a:p>
            <a:pPr lvl="0"/>
            <a:r>
              <a:rPr lang="en-US"/>
              <a:t>IMAGES &amp; CONTENTS</a:t>
            </a:r>
          </a:p>
        </p:txBody>
      </p:sp>
      <p:sp>
        <p:nvSpPr>
          <p:cNvPr id="3" name="Text Placeholder 9">
            <a:extLst>
              <a:ext uri="{FF2B5EF4-FFF2-40B4-BE49-F238E27FC236}">
                <a16:creationId xmlns:a16="http://schemas.microsoft.com/office/drawing/2014/main" id="{6195F8ED-0535-4AB7-A3AB-3E6D2CADC188}"/>
              </a:ext>
            </a:extLst>
          </p:cNvPr>
          <p:cNvSpPr txBox="1">
            <a:spLocks noGrp="1"/>
          </p:cNvSpPr>
          <p:nvPr>
            <p:ph type="body" sz="quarter" idx="4294967295"/>
          </p:nvPr>
        </p:nvSpPr>
        <p:spPr>
          <a:xfrm>
            <a:off x="323523" y="661440"/>
            <a:ext cx="7200799"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FFFFFF"/>
                </a:solidFill>
                <a:uFillTx/>
                <a:latin typeface="Arial"/>
                <a:ea typeface="Arial Unicode MS"/>
                <a:cs typeface="Arial" pitchFamily="34"/>
              </a:defRPr>
            </a:lvl1pPr>
          </a:lstStyle>
          <a:p>
            <a:pPr lvl="0"/>
            <a:r>
              <a:rPr lang="en-US"/>
              <a:t>Insert the title of your subtitle Here</a:t>
            </a:r>
          </a:p>
        </p:txBody>
      </p:sp>
      <p:sp>
        <p:nvSpPr>
          <p:cNvPr id="4" name="Rectangle 1">
            <a:extLst>
              <a:ext uri="{FF2B5EF4-FFF2-40B4-BE49-F238E27FC236}">
                <a16:creationId xmlns:a16="http://schemas.microsoft.com/office/drawing/2014/main" id="{C46C80B9-62D3-43A5-ABE9-11D4C910EC86}"/>
              </a:ext>
            </a:extLst>
          </p:cNvPr>
          <p:cNvSpPr/>
          <p:nvPr/>
        </p:nvSpPr>
        <p:spPr>
          <a:xfrm>
            <a:off x="0" y="0"/>
            <a:ext cx="193770" cy="1037231"/>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pic>
        <p:nvPicPr>
          <p:cNvPr id="5" name="Picture 2" descr="D:\Fullppt\PNG이미지\핸드폰2.png">
            <a:extLst>
              <a:ext uri="{FF2B5EF4-FFF2-40B4-BE49-F238E27FC236}">
                <a16:creationId xmlns:a16="http://schemas.microsoft.com/office/drawing/2014/main" id="{1126D41C-2AF7-42D6-82ED-E9FD7EA67DB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6511" y="1547201"/>
            <a:ext cx="2808314" cy="3400809"/>
          </a:xfrm>
          <a:prstGeom prst="rect">
            <a:avLst/>
          </a:prstGeom>
          <a:noFill/>
          <a:ln cap="flat">
            <a:noFill/>
          </a:ln>
        </p:spPr>
      </p:pic>
      <p:sp>
        <p:nvSpPr>
          <p:cNvPr id="6" name="Picture Placeholder 2">
            <a:extLst>
              <a:ext uri="{FF2B5EF4-FFF2-40B4-BE49-F238E27FC236}">
                <a16:creationId xmlns:a16="http://schemas.microsoft.com/office/drawing/2014/main" id="{D5035EE7-FA0F-496D-832A-D6C8DCE69681}"/>
              </a:ext>
            </a:extLst>
          </p:cNvPr>
          <p:cNvSpPr txBox="1">
            <a:spLocks noGrp="1"/>
          </p:cNvSpPr>
          <p:nvPr>
            <p:ph type="pic" sz="quarter" idx="4294967295"/>
          </p:nvPr>
        </p:nvSpPr>
        <p:spPr>
          <a:xfrm>
            <a:off x="648135" y="1685348"/>
            <a:ext cx="1619612" cy="2501798"/>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7" name="Rectangle 7">
            <a:extLst>
              <a:ext uri="{FF2B5EF4-FFF2-40B4-BE49-F238E27FC236}">
                <a16:creationId xmlns:a16="http://schemas.microsoft.com/office/drawing/2014/main" id="{CA76B510-1F89-4FF7-A75E-58BD6E75FAEC}"/>
              </a:ext>
            </a:extLst>
          </p:cNvPr>
          <p:cNvSpPr/>
          <p:nvPr/>
        </p:nvSpPr>
        <p:spPr>
          <a:xfrm>
            <a:off x="2771802" y="3076571"/>
            <a:ext cx="2808314" cy="1583411"/>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8" name="Rectangle 8">
            <a:extLst>
              <a:ext uri="{FF2B5EF4-FFF2-40B4-BE49-F238E27FC236}">
                <a16:creationId xmlns:a16="http://schemas.microsoft.com/office/drawing/2014/main" id="{271CD37F-65BE-4E66-84E3-BC037D14522B}"/>
              </a:ext>
            </a:extLst>
          </p:cNvPr>
          <p:cNvSpPr/>
          <p:nvPr/>
        </p:nvSpPr>
        <p:spPr>
          <a:xfrm>
            <a:off x="5940152" y="3076571"/>
            <a:ext cx="2808314" cy="1583411"/>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459527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Basic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62480AB2-183F-4231-A51C-981801648401}"/>
              </a:ext>
            </a:extLst>
          </p:cNvPr>
          <p:cNvSpPr txBox="1">
            <a:spLocks noGrp="1"/>
          </p:cNvSpPr>
          <p:nvPr>
            <p:ph type="body" sz="quarter" idx="4294967295"/>
          </p:nvPr>
        </p:nvSpPr>
        <p:spPr>
          <a:xfrm>
            <a:off x="323523" y="85377"/>
            <a:ext cx="7200799"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900"/>
              </a:spcBef>
              <a:spcAft>
                <a:spcPts val="0"/>
              </a:spcAft>
              <a:buNone/>
              <a:tabLst/>
              <a:defRPr lang="en-US" sz="3600" b="0" i="0" u="none" strike="noStrike" cap="none" spc="0" baseline="0">
                <a:solidFill>
                  <a:srgbClr val="FFFFFF"/>
                </a:solidFill>
                <a:uFillTx/>
                <a:latin typeface="Arial"/>
                <a:ea typeface="Arial Unicode MS"/>
                <a:cs typeface="Arial" pitchFamily="34"/>
              </a:defRPr>
            </a:lvl1pPr>
          </a:lstStyle>
          <a:p>
            <a:pPr lvl="0"/>
            <a:r>
              <a:rPr lang="en-US"/>
              <a:t>IMAGES &amp; CONTENTS</a:t>
            </a:r>
          </a:p>
        </p:txBody>
      </p:sp>
      <p:sp>
        <p:nvSpPr>
          <p:cNvPr id="3" name="Text Placeholder 9">
            <a:extLst>
              <a:ext uri="{FF2B5EF4-FFF2-40B4-BE49-F238E27FC236}">
                <a16:creationId xmlns:a16="http://schemas.microsoft.com/office/drawing/2014/main" id="{D0F946C4-849C-426A-8159-59D2FECE1BB7}"/>
              </a:ext>
            </a:extLst>
          </p:cNvPr>
          <p:cNvSpPr txBox="1">
            <a:spLocks noGrp="1"/>
          </p:cNvSpPr>
          <p:nvPr>
            <p:ph type="body" sz="quarter" idx="4294967295"/>
          </p:nvPr>
        </p:nvSpPr>
        <p:spPr>
          <a:xfrm>
            <a:off x="323523" y="661440"/>
            <a:ext cx="7200799"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FFFFFF"/>
                </a:solidFill>
                <a:uFillTx/>
                <a:latin typeface="Arial"/>
                <a:ea typeface="Arial Unicode MS"/>
                <a:cs typeface="Arial" pitchFamily="34"/>
              </a:defRPr>
            </a:lvl1pPr>
          </a:lstStyle>
          <a:p>
            <a:pPr lvl="0"/>
            <a:r>
              <a:rPr lang="en-US"/>
              <a:t>Insert the title of your subtitle Here</a:t>
            </a:r>
          </a:p>
        </p:txBody>
      </p:sp>
      <p:sp>
        <p:nvSpPr>
          <p:cNvPr id="4" name="Rectangle 1">
            <a:extLst>
              <a:ext uri="{FF2B5EF4-FFF2-40B4-BE49-F238E27FC236}">
                <a16:creationId xmlns:a16="http://schemas.microsoft.com/office/drawing/2014/main" id="{987F1AB5-69E8-449E-AF10-5765AD21AE62}"/>
              </a:ext>
            </a:extLst>
          </p:cNvPr>
          <p:cNvSpPr/>
          <p:nvPr/>
        </p:nvSpPr>
        <p:spPr>
          <a:xfrm>
            <a:off x="0" y="0"/>
            <a:ext cx="193770" cy="1037231"/>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pic>
        <p:nvPicPr>
          <p:cNvPr id="5" name="Picture 2" descr="D:\Fullppt\005-PNG이미지\노트북.png">
            <a:extLst>
              <a:ext uri="{FF2B5EF4-FFF2-40B4-BE49-F238E27FC236}">
                <a16:creationId xmlns:a16="http://schemas.microsoft.com/office/drawing/2014/main" id="{A768B666-9BA7-4DF3-8F9B-10CB31AB4ED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30051" y="2282479"/>
            <a:ext cx="5002051" cy="2544125"/>
          </a:xfrm>
          <a:prstGeom prst="rect">
            <a:avLst/>
          </a:prstGeom>
          <a:noFill/>
          <a:ln cap="flat">
            <a:noFill/>
          </a:ln>
        </p:spPr>
      </p:pic>
      <p:sp>
        <p:nvSpPr>
          <p:cNvPr id="6" name="Picture Placeholder 2">
            <a:extLst>
              <a:ext uri="{FF2B5EF4-FFF2-40B4-BE49-F238E27FC236}">
                <a16:creationId xmlns:a16="http://schemas.microsoft.com/office/drawing/2014/main" id="{E9BEF4CC-E67B-4613-B216-ABAA972EADD9}"/>
              </a:ext>
            </a:extLst>
          </p:cNvPr>
          <p:cNvSpPr txBox="1">
            <a:spLocks noGrp="1"/>
          </p:cNvSpPr>
          <p:nvPr>
            <p:ph type="pic" sz="quarter" idx="4294967295"/>
          </p:nvPr>
        </p:nvSpPr>
        <p:spPr>
          <a:xfrm>
            <a:off x="917847" y="2623267"/>
            <a:ext cx="2398215" cy="1772921"/>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1069146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Images and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6AC48C66-1335-4AEB-9BBD-B45BDC46C5BE}"/>
              </a:ext>
            </a:extLst>
          </p:cNvPr>
          <p:cNvSpPr txBox="1">
            <a:spLocks noGrp="1"/>
          </p:cNvSpPr>
          <p:nvPr>
            <p:ph type="pic" sz="quarter" idx="4294967295"/>
          </p:nvPr>
        </p:nvSpPr>
        <p:spPr>
          <a:xfrm>
            <a:off x="251524" y="210750"/>
            <a:ext cx="3059829" cy="3096341"/>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3" name="Picture Placeholder 2">
            <a:extLst>
              <a:ext uri="{FF2B5EF4-FFF2-40B4-BE49-F238E27FC236}">
                <a16:creationId xmlns:a16="http://schemas.microsoft.com/office/drawing/2014/main" id="{130EA603-7BEB-48D5-900B-E82E88AD383F}"/>
              </a:ext>
            </a:extLst>
          </p:cNvPr>
          <p:cNvSpPr txBox="1">
            <a:spLocks noGrp="1"/>
          </p:cNvSpPr>
          <p:nvPr>
            <p:ph type="pic" sz="quarter" idx="4294967295"/>
          </p:nvPr>
        </p:nvSpPr>
        <p:spPr>
          <a:xfrm>
            <a:off x="3369810" y="210750"/>
            <a:ext cx="1405597"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6AAEBF76-E926-43B4-B3A8-40B6BA3EADEA}"/>
              </a:ext>
            </a:extLst>
          </p:cNvPr>
          <p:cNvSpPr txBox="1">
            <a:spLocks noGrp="1"/>
          </p:cNvSpPr>
          <p:nvPr>
            <p:ph type="pic" sz="quarter" idx="4294967295"/>
          </p:nvPr>
        </p:nvSpPr>
        <p:spPr>
          <a:xfrm>
            <a:off x="3369810" y="1795095"/>
            <a:ext cx="1405597"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5" name="Picture Placeholder 2">
            <a:extLst>
              <a:ext uri="{FF2B5EF4-FFF2-40B4-BE49-F238E27FC236}">
                <a16:creationId xmlns:a16="http://schemas.microsoft.com/office/drawing/2014/main" id="{C8D61B72-4F8F-49C9-AFA9-C7BB2AD20EF2}"/>
              </a:ext>
            </a:extLst>
          </p:cNvPr>
          <p:cNvSpPr txBox="1">
            <a:spLocks noGrp="1"/>
          </p:cNvSpPr>
          <p:nvPr>
            <p:ph type="pic" sz="quarter" idx="4294967295"/>
          </p:nvPr>
        </p:nvSpPr>
        <p:spPr>
          <a:xfrm>
            <a:off x="251524" y="3379101"/>
            <a:ext cx="1405597"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6AF570FB-0678-4026-B991-B6819A210986}"/>
              </a:ext>
            </a:extLst>
          </p:cNvPr>
          <p:cNvSpPr txBox="1">
            <a:spLocks noGrp="1"/>
          </p:cNvSpPr>
          <p:nvPr>
            <p:ph type="pic" sz="quarter" idx="4294967295"/>
          </p:nvPr>
        </p:nvSpPr>
        <p:spPr>
          <a:xfrm>
            <a:off x="1751066" y="3379101"/>
            <a:ext cx="3024332"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604387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_Basic Layout">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5D13546-A900-481B-B6EB-2463842101F3}"/>
              </a:ext>
            </a:extLst>
          </p:cNvPr>
          <p:cNvSpPr/>
          <p:nvPr/>
        </p:nvSpPr>
        <p:spPr>
          <a:xfrm>
            <a:off x="0" y="0"/>
            <a:ext cx="9144000" cy="5143499"/>
          </a:xfrm>
          <a:prstGeom prst="rect">
            <a:avLst/>
          </a:prstGeom>
          <a:solidFill>
            <a:srgbClr val="404040">
              <a:alpha val="68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BF3661DE-AF28-4007-AB2C-F65FE9297312}"/>
              </a:ext>
            </a:extLst>
          </p:cNvPr>
          <p:cNvSpPr txBox="1">
            <a:spLocks noGrp="1"/>
          </p:cNvSpPr>
          <p:nvPr>
            <p:ph type="body" sz="quarter" idx="4294967295"/>
          </p:nvPr>
        </p:nvSpPr>
        <p:spPr>
          <a:xfrm>
            <a:off x="251524" y="113952"/>
            <a:ext cx="8568952"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900"/>
              </a:spcBef>
              <a:spcAft>
                <a:spcPts val="0"/>
              </a:spcAft>
              <a:buNone/>
              <a:tabLst/>
              <a:defRPr lang="en-US" sz="3600" b="0" i="0" u="none" strike="noStrike" cap="none" spc="0" baseline="0">
                <a:solidFill>
                  <a:srgbClr val="EB494B"/>
                </a:solidFill>
                <a:uFillTx/>
                <a:latin typeface="Arial"/>
                <a:ea typeface="Arial Unicode MS"/>
                <a:cs typeface="Arial" pitchFamily="34"/>
              </a:defRPr>
            </a:lvl1pPr>
          </a:lstStyle>
          <a:p>
            <a:pPr lvl="0"/>
            <a:r>
              <a:rPr lang="en-US"/>
              <a:t>BASIC LAYOUT</a:t>
            </a:r>
          </a:p>
        </p:txBody>
      </p:sp>
      <p:sp>
        <p:nvSpPr>
          <p:cNvPr id="4" name="Text Placeholder 9">
            <a:extLst>
              <a:ext uri="{FF2B5EF4-FFF2-40B4-BE49-F238E27FC236}">
                <a16:creationId xmlns:a16="http://schemas.microsoft.com/office/drawing/2014/main" id="{543956F9-2A58-4E53-91E8-52B03B99E9B7}"/>
              </a:ext>
            </a:extLst>
          </p:cNvPr>
          <p:cNvSpPr txBox="1">
            <a:spLocks noGrp="1"/>
          </p:cNvSpPr>
          <p:nvPr>
            <p:ph type="body" sz="quarter" idx="4294967295"/>
          </p:nvPr>
        </p:nvSpPr>
        <p:spPr>
          <a:xfrm>
            <a:off x="251524" y="690015"/>
            <a:ext cx="8568952"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EB494B"/>
                </a:solidFill>
                <a:uFillTx/>
                <a:latin typeface="Arial"/>
                <a:ea typeface="Arial Unicode MS"/>
                <a:cs typeface="Arial" pitchFamily="34"/>
              </a:defRPr>
            </a:lvl1pPr>
          </a:lstStyle>
          <a:p>
            <a:pPr lvl="0"/>
            <a:r>
              <a:rPr lang="en-US"/>
              <a:t>Insert the title of your subtitle Here</a:t>
            </a:r>
          </a:p>
        </p:txBody>
      </p:sp>
      <p:sp>
        <p:nvSpPr>
          <p:cNvPr id="5" name="Rectangle 5">
            <a:extLst>
              <a:ext uri="{FF2B5EF4-FFF2-40B4-BE49-F238E27FC236}">
                <a16:creationId xmlns:a16="http://schemas.microsoft.com/office/drawing/2014/main" id="{06B9B708-EF3D-45CB-9889-79843353AB40}"/>
              </a:ext>
            </a:extLst>
          </p:cNvPr>
          <p:cNvSpPr/>
          <p:nvPr/>
        </p:nvSpPr>
        <p:spPr>
          <a:xfrm flipH="1">
            <a:off x="4860036" y="1131588"/>
            <a:ext cx="4283964" cy="2880323"/>
          </a:xfrm>
          <a:prstGeom prst="rect">
            <a:avLst/>
          </a:prstGeom>
          <a:solidFill>
            <a:srgbClr val="EB494B">
              <a:alpha val="86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6" name="Picture Placeholder 2">
            <a:extLst>
              <a:ext uri="{FF2B5EF4-FFF2-40B4-BE49-F238E27FC236}">
                <a16:creationId xmlns:a16="http://schemas.microsoft.com/office/drawing/2014/main" id="{F42D23F0-B12B-41C7-AD81-BD6748ED4941}"/>
              </a:ext>
            </a:extLst>
          </p:cNvPr>
          <p:cNvSpPr txBox="1">
            <a:spLocks noGrp="1"/>
          </p:cNvSpPr>
          <p:nvPr>
            <p:ph type="pic" sz="quarter" idx="4294967295"/>
          </p:nvPr>
        </p:nvSpPr>
        <p:spPr>
          <a:xfrm>
            <a:off x="5332707" y="0"/>
            <a:ext cx="3338620" cy="51434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1723794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Images and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3D52EFDC-C384-4E66-A2ED-13D73164C3B0}"/>
              </a:ext>
            </a:extLst>
          </p:cNvPr>
          <p:cNvSpPr txBox="1">
            <a:spLocks noGrp="1"/>
          </p:cNvSpPr>
          <p:nvPr>
            <p:ph type="pic" sz="quarter" idx="4294967295"/>
          </p:nvPr>
        </p:nvSpPr>
        <p:spPr>
          <a:xfrm>
            <a:off x="539550" y="1448647"/>
            <a:ext cx="4680520" cy="3240002"/>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
        <p:nvSpPr>
          <p:cNvPr id="3" name="Picture Placeholder 2">
            <a:extLst>
              <a:ext uri="{FF2B5EF4-FFF2-40B4-BE49-F238E27FC236}">
                <a16:creationId xmlns:a16="http://schemas.microsoft.com/office/drawing/2014/main" id="{D6636D57-53F0-4BA9-B521-B7F789372A56}"/>
              </a:ext>
            </a:extLst>
          </p:cNvPr>
          <p:cNvSpPr txBox="1">
            <a:spLocks noGrp="1"/>
          </p:cNvSpPr>
          <p:nvPr>
            <p:ph type="pic" sz="quarter" idx="4294967295"/>
          </p:nvPr>
        </p:nvSpPr>
        <p:spPr>
          <a:xfrm>
            <a:off x="5219623" y="475561"/>
            <a:ext cx="3384002" cy="971998"/>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Tree>
    <p:extLst>
      <p:ext uri="{BB962C8B-B14F-4D97-AF65-F5344CB8AC3E}">
        <p14:creationId xmlns:p14="http://schemas.microsoft.com/office/powerpoint/2010/main" val="200850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AND_BODY_1">
    <p:spTree>
      <p:nvGrpSpPr>
        <p:cNvPr id="1" name=""/>
        <p:cNvGrpSpPr/>
        <p:nvPr/>
      </p:nvGrpSpPr>
      <p:grpSpPr>
        <a:xfrm>
          <a:off x="0" y="0"/>
          <a:ext cx="0" cy="0"/>
          <a:chOff x="0" y="0"/>
          <a:chExt cx="0" cy="0"/>
        </a:xfrm>
      </p:grpSpPr>
      <p:sp>
        <p:nvSpPr>
          <p:cNvPr id="2" name="Google Shape;58;p6">
            <a:extLst>
              <a:ext uri="{FF2B5EF4-FFF2-40B4-BE49-F238E27FC236}">
                <a16:creationId xmlns:a16="http://schemas.microsoft.com/office/drawing/2014/main" id="{DB177840-93EB-404A-8C77-39EEADF3F7DF}"/>
              </a:ext>
            </a:extLst>
          </p:cNvPr>
          <p:cNvSpPr/>
          <p:nvPr/>
        </p:nvSpPr>
        <p:spPr>
          <a:xfrm>
            <a:off x="5142677" y="358371"/>
            <a:ext cx="4426802" cy="44268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59;p6">
            <a:extLst>
              <a:ext uri="{FF2B5EF4-FFF2-40B4-BE49-F238E27FC236}">
                <a16:creationId xmlns:a16="http://schemas.microsoft.com/office/drawing/2014/main" id="{23DEF68A-0F27-4EBD-A3F1-542A257231DA}"/>
              </a:ext>
            </a:extLst>
          </p:cNvPr>
          <p:cNvSpPr/>
          <p:nvPr/>
        </p:nvSpPr>
        <p:spPr>
          <a:xfrm>
            <a:off x="5376772" y="592476"/>
            <a:ext cx="3958501" cy="39585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 name="Google Shape;60;p6">
            <a:extLst>
              <a:ext uri="{FF2B5EF4-FFF2-40B4-BE49-F238E27FC236}">
                <a16:creationId xmlns:a16="http://schemas.microsoft.com/office/drawing/2014/main" id="{AAF9806D-A4C2-4A82-A9AE-774F56AF1472}"/>
              </a:ext>
            </a:extLst>
          </p:cNvPr>
          <p:cNvGrpSpPr/>
          <p:nvPr/>
        </p:nvGrpSpPr>
        <p:grpSpPr>
          <a:xfrm>
            <a:off x="-442734" y="337285"/>
            <a:ext cx="2324697" cy="2324697"/>
            <a:chOff x="-442734" y="337285"/>
            <a:chExt cx="2324697" cy="2324697"/>
          </a:xfrm>
        </p:grpSpPr>
        <p:sp>
          <p:nvSpPr>
            <p:cNvPr id="5" name="Google Shape;61;p6">
              <a:extLst>
                <a:ext uri="{FF2B5EF4-FFF2-40B4-BE49-F238E27FC236}">
                  <a16:creationId xmlns:a16="http://schemas.microsoft.com/office/drawing/2014/main" id="{4B59603C-A051-473B-884E-9FFF740E8B5C}"/>
                </a:ext>
              </a:extLst>
            </p:cNvPr>
            <p:cNvSpPr/>
            <p:nvPr/>
          </p:nvSpPr>
          <p:spPr>
            <a:xfrm>
              <a:off x="-442734" y="337285"/>
              <a:ext cx="2324697" cy="23246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62;p6">
              <a:extLst>
                <a:ext uri="{FF2B5EF4-FFF2-40B4-BE49-F238E27FC236}">
                  <a16:creationId xmlns:a16="http://schemas.microsoft.com/office/drawing/2014/main" id="{652078E7-4EBE-4291-92DF-57E10018877E}"/>
                </a:ext>
              </a:extLst>
            </p:cNvPr>
            <p:cNvSpPr/>
            <p:nvPr/>
          </p:nvSpPr>
          <p:spPr>
            <a:xfrm>
              <a:off x="152896" y="932907"/>
              <a:ext cx="1133398" cy="11333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63;p6">
              <a:extLst>
                <a:ext uri="{FF2B5EF4-FFF2-40B4-BE49-F238E27FC236}">
                  <a16:creationId xmlns:a16="http://schemas.microsoft.com/office/drawing/2014/main" id="{82AF2C73-6D52-4A5C-8250-B0597982B999}"/>
                </a:ext>
              </a:extLst>
            </p:cNvPr>
            <p:cNvSpPr/>
            <p:nvPr/>
          </p:nvSpPr>
          <p:spPr>
            <a:xfrm>
              <a:off x="-104954" y="675055"/>
              <a:ext cx="1649102" cy="16491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64;p6">
              <a:extLst>
                <a:ext uri="{FF2B5EF4-FFF2-40B4-BE49-F238E27FC236}">
                  <a16:creationId xmlns:a16="http://schemas.microsoft.com/office/drawing/2014/main" id="{387A6597-5730-4687-9422-2CFDFF2AB623}"/>
                </a:ext>
              </a:extLst>
            </p:cNvPr>
            <p:cNvSpPr/>
            <p:nvPr/>
          </p:nvSpPr>
          <p:spPr>
            <a:xfrm>
              <a:off x="345816" y="1125836"/>
              <a:ext cx="747604" cy="7476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9" name="Google Shape;65;p6">
            <a:extLst>
              <a:ext uri="{FF2B5EF4-FFF2-40B4-BE49-F238E27FC236}">
                <a16:creationId xmlns:a16="http://schemas.microsoft.com/office/drawing/2014/main" id="{35AD841C-8B5B-4CE6-8514-03D9328B15EC}"/>
              </a:ext>
            </a:extLst>
          </p:cNvPr>
          <p:cNvSpPr/>
          <p:nvPr/>
        </p:nvSpPr>
        <p:spPr>
          <a:xfrm>
            <a:off x="8556004" y="4576453"/>
            <a:ext cx="435601" cy="43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66;p6">
            <a:extLst>
              <a:ext uri="{FF2B5EF4-FFF2-40B4-BE49-F238E27FC236}">
                <a16:creationId xmlns:a16="http://schemas.microsoft.com/office/drawing/2014/main" id="{37D0C875-B3C0-4A34-9AF8-495604148002}"/>
              </a:ext>
            </a:extLst>
          </p:cNvPr>
          <p:cNvSpPr txBox="1">
            <a:spLocks noGrp="1"/>
          </p:cNvSpPr>
          <p:nvPr>
            <p:ph type="title"/>
          </p:nvPr>
        </p:nvSpPr>
        <p:spPr>
          <a:xfrm>
            <a:off x="457200" y="1166125"/>
            <a:ext cx="4504800" cy="683102"/>
          </a:xfrm>
        </p:spPr>
        <p:txBody>
          <a:bodyPr/>
          <a:lstStyle>
            <a:lvl1pPr>
              <a:defRPr/>
            </a:lvl1pPr>
          </a:lstStyle>
          <a:p>
            <a:pPr lvl="0"/>
            <a:endParaRPr lang="es-PE"/>
          </a:p>
        </p:txBody>
      </p:sp>
      <p:sp>
        <p:nvSpPr>
          <p:cNvPr id="11" name="Google Shape;67;p6">
            <a:extLst>
              <a:ext uri="{FF2B5EF4-FFF2-40B4-BE49-F238E27FC236}">
                <a16:creationId xmlns:a16="http://schemas.microsoft.com/office/drawing/2014/main" id="{D6C25D0D-BFEC-4216-955D-2B7B79A7E03A}"/>
              </a:ext>
            </a:extLst>
          </p:cNvPr>
          <p:cNvSpPr txBox="1">
            <a:spLocks noGrp="1"/>
          </p:cNvSpPr>
          <p:nvPr>
            <p:ph type="body" idx="4294967295"/>
          </p:nvPr>
        </p:nvSpPr>
        <p:spPr>
          <a:xfrm>
            <a:off x="985677" y="1958050"/>
            <a:ext cx="3976497" cy="2618402"/>
          </a:xfrm>
        </p:spPr>
        <p:txBody>
          <a:bodyPr/>
          <a:lstStyle>
            <a:lvl1pPr>
              <a:defRPr/>
            </a:lvl1pPr>
          </a:lstStyle>
          <a:p>
            <a:pPr lvl="0"/>
            <a:endParaRPr lang="es-PE"/>
          </a:p>
        </p:txBody>
      </p:sp>
      <p:sp>
        <p:nvSpPr>
          <p:cNvPr id="12" name="Google Shape;68;p6">
            <a:extLst>
              <a:ext uri="{FF2B5EF4-FFF2-40B4-BE49-F238E27FC236}">
                <a16:creationId xmlns:a16="http://schemas.microsoft.com/office/drawing/2014/main" id="{C50BD02D-8F17-4F82-99D1-8261419D5533}"/>
              </a:ext>
            </a:extLst>
          </p:cNvPr>
          <p:cNvSpPr txBox="1">
            <a:spLocks noGrp="1"/>
          </p:cNvSpPr>
          <p:nvPr>
            <p:ph type="sldNum" sz="quarter" idx="8"/>
          </p:nvPr>
        </p:nvSpPr>
        <p:spPr/>
        <p:txBody>
          <a:bodyPr/>
          <a:lstStyle>
            <a:lvl1pPr>
              <a:defRPr/>
            </a:lvl1pPr>
          </a:lstStyle>
          <a:p>
            <a:pPr lvl="0"/>
            <a:fld id="{F151231D-0F98-4BB9-8C08-69A45F468BE8}" type="slidenum">
              <a:t>‹Nº›</a:t>
            </a:fld>
            <a:endParaRPr lang="en-US"/>
          </a:p>
        </p:txBody>
      </p:sp>
    </p:spTree>
    <p:extLst>
      <p:ext uri="{BB962C8B-B14F-4D97-AF65-F5344CB8AC3E}">
        <p14:creationId xmlns:p14="http://schemas.microsoft.com/office/powerpoint/2010/main" val="2707866154"/>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Images and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89C26D12-36F9-4195-8E7D-B01AFA5C1CCC}"/>
              </a:ext>
            </a:extLst>
          </p:cNvPr>
          <p:cNvSpPr txBox="1">
            <a:spLocks noGrp="1"/>
          </p:cNvSpPr>
          <p:nvPr>
            <p:ph type="pic" sz="quarter" idx="4294967295"/>
          </p:nvPr>
        </p:nvSpPr>
        <p:spPr>
          <a:xfrm>
            <a:off x="4139955" y="555525"/>
            <a:ext cx="1650299" cy="404842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
        <p:nvSpPr>
          <p:cNvPr id="3" name="Picture Placeholder 2">
            <a:extLst>
              <a:ext uri="{FF2B5EF4-FFF2-40B4-BE49-F238E27FC236}">
                <a16:creationId xmlns:a16="http://schemas.microsoft.com/office/drawing/2014/main" id="{238E135E-A8D3-4AD9-8AFF-2868E2650038}"/>
              </a:ext>
            </a:extLst>
          </p:cNvPr>
          <p:cNvSpPr txBox="1">
            <a:spLocks noGrp="1"/>
          </p:cNvSpPr>
          <p:nvPr>
            <p:ph type="pic" sz="quarter" idx="4294967295"/>
          </p:nvPr>
        </p:nvSpPr>
        <p:spPr>
          <a:xfrm>
            <a:off x="2339748" y="555525"/>
            <a:ext cx="1650299" cy="404842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
        <p:nvSpPr>
          <p:cNvPr id="4" name="Picture Placeholder 2">
            <a:extLst>
              <a:ext uri="{FF2B5EF4-FFF2-40B4-BE49-F238E27FC236}">
                <a16:creationId xmlns:a16="http://schemas.microsoft.com/office/drawing/2014/main" id="{84064996-FA4A-429D-8E0C-B425DF7D3461}"/>
              </a:ext>
            </a:extLst>
          </p:cNvPr>
          <p:cNvSpPr txBox="1">
            <a:spLocks noGrp="1"/>
          </p:cNvSpPr>
          <p:nvPr>
            <p:ph type="pic" sz="quarter" idx="4294967295"/>
          </p:nvPr>
        </p:nvSpPr>
        <p:spPr>
          <a:xfrm>
            <a:off x="539550" y="555525"/>
            <a:ext cx="1650299" cy="404842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Tree>
    <p:extLst>
      <p:ext uri="{BB962C8B-B14F-4D97-AF65-F5344CB8AC3E}">
        <p14:creationId xmlns:p14="http://schemas.microsoft.com/office/powerpoint/2010/main" val="2877520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5_Basic Layout">
    <p:bg>
      <p:bgPr>
        <a:solidFill>
          <a:srgbClr val="FFFFFF"/>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812088C-7BB3-47E0-B2E1-8B8AE8F2B701}"/>
              </a:ext>
            </a:extLst>
          </p:cNvPr>
          <p:cNvSpPr txBox="1">
            <a:spLocks noGrp="1"/>
          </p:cNvSpPr>
          <p:nvPr>
            <p:ph type="body" sz="quarter" idx="4294967295"/>
          </p:nvPr>
        </p:nvSpPr>
        <p:spPr>
          <a:xfrm>
            <a:off x="0" y="85377"/>
            <a:ext cx="9144000" cy="576062"/>
          </a:xfrm>
          <a:prstGeom prst="rect">
            <a:avLst/>
          </a:prstGeom>
          <a:noFill/>
          <a:ln>
            <a:noFill/>
          </a:ln>
        </p:spPr>
        <p:txBody>
          <a:bodyPr vert="horz" wrap="square" lIns="91440" tIns="45720" rIns="91440" bIns="45720" anchor="ctr" anchorCtr="1" compatLnSpc="1">
            <a:noAutofit/>
          </a:bodyPr>
          <a:lstStyle>
            <a:lvl1pPr marL="0" marR="0" lvl="0" indent="0" algn="ctr" fontAlgn="auto">
              <a:lnSpc>
                <a:spcPct val="100000"/>
              </a:lnSpc>
              <a:spcBef>
                <a:spcPts val="900"/>
              </a:spcBef>
              <a:spcAft>
                <a:spcPts val="0"/>
              </a:spcAft>
              <a:buNone/>
              <a:tabLst/>
              <a:defRPr lang="en-US" sz="3600" b="0" i="0" u="none" strike="noStrike" cap="none" spc="0" baseline="0">
                <a:solidFill>
                  <a:srgbClr val="404040"/>
                </a:solidFill>
                <a:uFillTx/>
                <a:latin typeface="Arial"/>
                <a:ea typeface="Arial Unicode MS"/>
                <a:cs typeface="Arial" pitchFamily="34"/>
              </a:defRPr>
            </a:lvl1pPr>
          </a:lstStyle>
          <a:p>
            <a:pPr lvl="0"/>
            <a:r>
              <a:rPr lang="en-US"/>
              <a:t>IMAGES &amp; CONTENTS</a:t>
            </a:r>
          </a:p>
        </p:txBody>
      </p:sp>
      <p:sp>
        <p:nvSpPr>
          <p:cNvPr id="3" name="Rectangle 14">
            <a:extLst>
              <a:ext uri="{FF2B5EF4-FFF2-40B4-BE49-F238E27FC236}">
                <a16:creationId xmlns:a16="http://schemas.microsoft.com/office/drawing/2014/main" id="{4890FC7A-2C60-4D90-877D-0BC588B0F4EB}"/>
              </a:ext>
            </a:extLst>
          </p:cNvPr>
          <p:cNvSpPr/>
          <p:nvPr/>
        </p:nvSpPr>
        <p:spPr>
          <a:xfrm>
            <a:off x="547954" y="2787777"/>
            <a:ext cx="3959992" cy="539998"/>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4" name="Picture Placeholder 2">
            <a:extLst>
              <a:ext uri="{FF2B5EF4-FFF2-40B4-BE49-F238E27FC236}">
                <a16:creationId xmlns:a16="http://schemas.microsoft.com/office/drawing/2014/main" id="{3EF41ED1-13B7-468D-B9BD-DFF18435654E}"/>
              </a:ext>
            </a:extLst>
          </p:cNvPr>
          <p:cNvSpPr txBox="1">
            <a:spLocks noGrp="1"/>
          </p:cNvSpPr>
          <p:nvPr>
            <p:ph type="pic" sz="quarter" idx="4294967295"/>
          </p:nvPr>
        </p:nvSpPr>
        <p:spPr>
          <a:xfrm>
            <a:off x="547954" y="1291507"/>
            <a:ext cx="3960001" cy="1404207"/>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
        <p:nvSpPr>
          <p:cNvPr id="5" name="Picture Placeholder 2">
            <a:extLst>
              <a:ext uri="{FF2B5EF4-FFF2-40B4-BE49-F238E27FC236}">
                <a16:creationId xmlns:a16="http://schemas.microsoft.com/office/drawing/2014/main" id="{754DE240-16A4-476C-A123-044029E96251}"/>
              </a:ext>
            </a:extLst>
          </p:cNvPr>
          <p:cNvSpPr txBox="1">
            <a:spLocks noGrp="1"/>
          </p:cNvSpPr>
          <p:nvPr>
            <p:ph type="pic" sz="quarter" idx="4294967295"/>
          </p:nvPr>
        </p:nvSpPr>
        <p:spPr>
          <a:xfrm>
            <a:off x="4627659" y="3415796"/>
            <a:ext cx="3960001" cy="1404207"/>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
        <p:nvSpPr>
          <p:cNvPr id="6" name="Picture Placeholder 2">
            <a:extLst>
              <a:ext uri="{FF2B5EF4-FFF2-40B4-BE49-F238E27FC236}">
                <a16:creationId xmlns:a16="http://schemas.microsoft.com/office/drawing/2014/main" id="{B0FA4079-5B03-40CD-ADF7-D060AD6C22FE}"/>
              </a:ext>
            </a:extLst>
          </p:cNvPr>
          <p:cNvSpPr txBox="1">
            <a:spLocks noGrp="1"/>
          </p:cNvSpPr>
          <p:nvPr>
            <p:ph type="pic" sz="quarter" idx="4294967295"/>
          </p:nvPr>
        </p:nvSpPr>
        <p:spPr>
          <a:xfrm>
            <a:off x="4627659" y="1291507"/>
            <a:ext cx="3960001" cy="1404207"/>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
        <p:nvSpPr>
          <p:cNvPr id="7" name="Picture Placeholder 2">
            <a:extLst>
              <a:ext uri="{FF2B5EF4-FFF2-40B4-BE49-F238E27FC236}">
                <a16:creationId xmlns:a16="http://schemas.microsoft.com/office/drawing/2014/main" id="{4F30A464-DC68-4474-8683-ED147D4402B8}"/>
              </a:ext>
            </a:extLst>
          </p:cNvPr>
          <p:cNvSpPr txBox="1">
            <a:spLocks noGrp="1"/>
          </p:cNvSpPr>
          <p:nvPr>
            <p:ph type="pic" sz="quarter" idx="4294967295"/>
          </p:nvPr>
        </p:nvSpPr>
        <p:spPr>
          <a:xfrm>
            <a:off x="547954" y="3415796"/>
            <a:ext cx="3960001" cy="1404207"/>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Insert Your Image</a:t>
            </a:r>
          </a:p>
        </p:txBody>
      </p:sp>
      <p:sp>
        <p:nvSpPr>
          <p:cNvPr id="8" name="Rectangle 19">
            <a:extLst>
              <a:ext uri="{FF2B5EF4-FFF2-40B4-BE49-F238E27FC236}">
                <a16:creationId xmlns:a16="http://schemas.microsoft.com/office/drawing/2014/main" id="{27AF037E-3660-43F4-941A-17D106CB171F}"/>
              </a:ext>
            </a:extLst>
          </p:cNvPr>
          <p:cNvSpPr/>
          <p:nvPr/>
        </p:nvSpPr>
        <p:spPr>
          <a:xfrm>
            <a:off x="4627668" y="2806577"/>
            <a:ext cx="3959992" cy="539998"/>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868848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8_Images and Conten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4C8DE48-06DA-4149-B27C-C7910AFA926B}"/>
              </a:ext>
            </a:extLst>
          </p:cNvPr>
          <p:cNvSpPr txBox="1">
            <a:spLocks noGrp="1"/>
          </p:cNvSpPr>
          <p:nvPr>
            <p:ph type="body" sz="quarter" idx="4294967295"/>
          </p:nvPr>
        </p:nvSpPr>
        <p:spPr>
          <a:xfrm>
            <a:off x="0" y="181636"/>
            <a:ext cx="9144000" cy="576062"/>
          </a:xfrm>
          <a:prstGeom prst="rect">
            <a:avLst/>
          </a:prstGeom>
          <a:noFill/>
          <a:ln>
            <a:noFill/>
          </a:ln>
        </p:spPr>
        <p:txBody>
          <a:bodyPr vert="horz" wrap="square" lIns="91440" tIns="45720" rIns="91440" bIns="45720" anchor="ctr" anchorCtr="1" compatLnSpc="1">
            <a:noAutofit/>
          </a:bodyPr>
          <a:lstStyle>
            <a:lvl1pPr marL="0" marR="0" lvl="0" indent="0" algn="ctr" fontAlgn="auto">
              <a:lnSpc>
                <a:spcPct val="100000"/>
              </a:lnSpc>
              <a:spcBef>
                <a:spcPts val="900"/>
              </a:spcBef>
              <a:spcAft>
                <a:spcPts val="0"/>
              </a:spcAft>
              <a:buNone/>
              <a:tabLst/>
              <a:defRPr lang="en-US" sz="3600" b="0" i="0" u="none" strike="noStrike" cap="none" spc="0" baseline="0">
                <a:solidFill>
                  <a:srgbClr val="000000"/>
                </a:solidFill>
                <a:uFillTx/>
                <a:latin typeface="Arial"/>
                <a:ea typeface="Arial Unicode MS"/>
                <a:cs typeface="Arial" pitchFamily="34"/>
              </a:defRPr>
            </a:lvl1pPr>
          </a:lstStyle>
          <a:p>
            <a:pPr lvl="0"/>
            <a:r>
              <a:rPr lang="en-US"/>
              <a:t>IMAGES &amp; CONTENTS</a:t>
            </a:r>
          </a:p>
        </p:txBody>
      </p:sp>
      <p:sp>
        <p:nvSpPr>
          <p:cNvPr id="3" name="Picture Placeholder 2">
            <a:extLst>
              <a:ext uri="{FF2B5EF4-FFF2-40B4-BE49-F238E27FC236}">
                <a16:creationId xmlns:a16="http://schemas.microsoft.com/office/drawing/2014/main" id="{7BEEE2B1-8FE5-430E-9D99-E7772DDDB294}"/>
              </a:ext>
            </a:extLst>
          </p:cNvPr>
          <p:cNvSpPr txBox="1">
            <a:spLocks noGrp="1"/>
          </p:cNvSpPr>
          <p:nvPr>
            <p:ph type="pic" sz="quarter" idx="4294967295"/>
          </p:nvPr>
        </p:nvSpPr>
        <p:spPr>
          <a:xfrm>
            <a:off x="323523" y="987570"/>
            <a:ext cx="4176467" cy="2232251"/>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88298F68-90CB-4223-B90B-A17640C3E046}"/>
              </a:ext>
            </a:extLst>
          </p:cNvPr>
          <p:cNvSpPr txBox="1">
            <a:spLocks noGrp="1"/>
          </p:cNvSpPr>
          <p:nvPr>
            <p:ph type="pic" sz="quarter" idx="4294967295"/>
          </p:nvPr>
        </p:nvSpPr>
        <p:spPr>
          <a:xfrm>
            <a:off x="4644009" y="2571749"/>
            <a:ext cx="4176467" cy="2232251"/>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3222298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Basic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3260C705-D395-4DDA-9F26-93E927D0D0EA}"/>
              </a:ext>
            </a:extLst>
          </p:cNvPr>
          <p:cNvSpPr txBox="1">
            <a:spLocks noGrp="1"/>
          </p:cNvSpPr>
          <p:nvPr>
            <p:ph type="body" sz="quarter" idx="4294967295"/>
          </p:nvPr>
        </p:nvSpPr>
        <p:spPr>
          <a:xfrm>
            <a:off x="323523" y="85377"/>
            <a:ext cx="7200799" cy="576062"/>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Aft>
                <a:spcPts val="0"/>
              </a:spcAft>
              <a:buNone/>
              <a:tabLst/>
              <a:defRPr lang="en-US" sz="4000" b="0" i="0" u="none" strike="noStrike" cap="none" spc="0" baseline="0">
                <a:solidFill>
                  <a:srgbClr val="FFFFFF"/>
                </a:solidFill>
                <a:uFillTx/>
                <a:latin typeface="Arial"/>
                <a:ea typeface="Arial Unicode MS"/>
                <a:cs typeface="Arial" pitchFamily="34"/>
              </a:defRPr>
            </a:lvl1pPr>
          </a:lstStyle>
          <a:p>
            <a:pPr lvl="0"/>
            <a:r>
              <a:rPr lang="en-US"/>
              <a:t>IMAGES &amp; CONTENTS</a:t>
            </a:r>
          </a:p>
        </p:txBody>
      </p:sp>
      <p:sp>
        <p:nvSpPr>
          <p:cNvPr id="3" name="Text Placeholder 9">
            <a:extLst>
              <a:ext uri="{FF2B5EF4-FFF2-40B4-BE49-F238E27FC236}">
                <a16:creationId xmlns:a16="http://schemas.microsoft.com/office/drawing/2014/main" id="{6D1A19DC-A397-4604-9C02-FFEA87FD88AE}"/>
              </a:ext>
            </a:extLst>
          </p:cNvPr>
          <p:cNvSpPr txBox="1">
            <a:spLocks noGrp="1"/>
          </p:cNvSpPr>
          <p:nvPr>
            <p:ph type="body" sz="quarter" idx="4294967295"/>
          </p:nvPr>
        </p:nvSpPr>
        <p:spPr>
          <a:xfrm>
            <a:off x="323523" y="661440"/>
            <a:ext cx="7200799" cy="288036"/>
          </a:xfrm>
          <a:prstGeom prst="rect">
            <a:avLst/>
          </a:prstGeom>
          <a:noFill/>
          <a:ln>
            <a:noFill/>
          </a:ln>
        </p:spPr>
        <p:txBody>
          <a:bodyPr vert="horz" wrap="square" lIns="91440" tIns="45720" rIns="91440" bIns="45720" anchor="ctr" anchorCtr="0" compatLnSpc="1">
            <a:noAutofit/>
          </a:bodyPr>
          <a:lstStyle>
            <a:lvl1pPr marL="0" marR="0" lvl="0" indent="0" fontAlgn="auto">
              <a:lnSpc>
                <a:spcPct val="100000"/>
              </a:lnSpc>
              <a:spcBef>
                <a:spcPts val="300"/>
              </a:spcBef>
              <a:spcAft>
                <a:spcPts val="0"/>
              </a:spcAft>
              <a:buNone/>
              <a:tabLst/>
              <a:defRPr lang="en-US" sz="1400" b="0" i="0" u="none" strike="noStrike" cap="none" spc="0" baseline="0">
                <a:solidFill>
                  <a:srgbClr val="FFFFFF"/>
                </a:solidFill>
                <a:uFillTx/>
                <a:latin typeface="Arial"/>
                <a:ea typeface="Arial Unicode MS"/>
                <a:cs typeface="Arial" pitchFamily="34"/>
              </a:defRPr>
            </a:lvl1pPr>
          </a:lstStyle>
          <a:p>
            <a:pPr lvl="0"/>
            <a:r>
              <a:rPr lang="en-US"/>
              <a:t>Insert the title of your subtitle Here</a:t>
            </a:r>
          </a:p>
        </p:txBody>
      </p:sp>
      <p:sp>
        <p:nvSpPr>
          <p:cNvPr id="4" name="Rectangle 1">
            <a:extLst>
              <a:ext uri="{FF2B5EF4-FFF2-40B4-BE49-F238E27FC236}">
                <a16:creationId xmlns:a16="http://schemas.microsoft.com/office/drawing/2014/main" id="{CD6BC02E-2F0F-4BB7-90D3-AF03C2A7E2C8}"/>
              </a:ext>
            </a:extLst>
          </p:cNvPr>
          <p:cNvSpPr/>
          <p:nvPr/>
        </p:nvSpPr>
        <p:spPr>
          <a:xfrm>
            <a:off x="0" y="0"/>
            <a:ext cx="193770" cy="1037231"/>
          </a:xfrm>
          <a:prstGeom prst="rect">
            <a:avLst/>
          </a:pr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5" name="Picture Placeholder 2">
            <a:extLst>
              <a:ext uri="{FF2B5EF4-FFF2-40B4-BE49-F238E27FC236}">
                <a16:creationId xmlns:a16="http://schemas.microsoft.com/office/drawing/2014/main" id="{1573A7E2-CA47-454A-9D90-20CDD2C46D9B}"/>
              </a:ext>
            </a:extLst>
          </p:cNvPr>
          <p:cNvSpPr txBox="1">
            <a:spLocks noGrp="1"/>
          </p:cNvSpPr>
          <p:nvPr>
            <p:ph type="pic" sz="quarter" idx="4294967295"/>
          </p:nvPr>
        </p:nvSpPr>
        <p:spPr>
          <a:xfrm>
            <a:off x="323523" y="1315364"/>
            <a:ext cx="4176467" cy="1944215"/>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3F8E8F3E-311F-4359-B1F1-FB0E64AE5F5B}"/>
              </a:ext>
            </a:extLst>
          </p:cNvPr>
          <p:cNvSpPr txBox="1">
            <a:spLocks noGrp="1"/>
          </p:cNvSpPr>
          <p:nvPr>
            <p:ph type="pic" sz="quarter" idx="4294967295"/>
          </p:nvPr>
        </p:nvSpPr>
        <p:spPr>
          <a:xfrm>
            <a:off x="4644009" y="2899534"/>
            <a:ext cx="4176467" cy="1944215"/>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3338771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7_Images and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9336C6F7-98DD-4CC4-8997-677BA441196A}"/>
              </a:ext>
            </a:extLst>
          </p:cNvPr>
          <p:cNvSpPr txBox="1">
            <a:spLocks noGrp="1"/>
          </p:cNvSpPr>
          <p:nvPr>
            <p:ph type="pic" sz="quarter" idx="4294967295"/>
          </p:nvPr>
        </p:nvSpPr>
        <p:spPr>
          <a:xfrm>
            <a:off x="0" y="0"/>
            <a:ext cx="9144000" cy="51434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300"/>
              </a:spcBef>
              <a:spcAft>
                <a:spcPts val="0"/>
              </a:spcAft>
              <a:buNone/>
              <a:tabLst/>
              <a:defRPr lang="en-US" sz="12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3024687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hapes sets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D219F1C6-DAE8-4715-957D-222404705BCF}"/>
              </a:ext>
            </a:extLst>
          </p:cNvPr>
          <p:cNvSpPr txBox="1">
            <a:spLocks noGrp="1"/>
          </p:cNvSpPr>
          <p:nvPr>
            <p:ph type="body" sz="quarter" idx="4294967295"/>
          </p:nvPr>
        </p:nvSpPr>
        <p:spPr>
          <a:xfrm>
            <a:off x="242645" y="92610"/>
            <a:ext cx="8679896" cy="543181"/>
          </a:xfrm>
          <a:prstGeom prst="rect">
            <a:avLst/>
          </a:prstGeom>
          <a:noFill/>
          <a:ln>
            <a:noFill/>
          </a:ln>
        </p:spPr>
        <p:txBody>
          <a:bodyPr vert="horz" wrap="square" lIns="91440" tIns="45720" rIns="91440" bIns="45720" anchor="ctr" anchorCtr="1" compatLnSpc="1">
            <a:noAutofit/>
          </a:bodyPr>
          <a:lstStyle>
            <a:lvl1pPr marL="0" marR="0" lvl="0" indent="0" algn="ctr" fontAlgn="auto">
              <a:lnSpc>
                <a:spcPct val="100000"/>
              </a:lnSpc>
              <a:spcAft>
                <a:spcPts val="0"/>
              </a:spcAft>
              <a:buNone/>
              <a:tabLst/>
              <a:defRPr lang="en-US" sz="4050" b="0" i="0" u="none" strike="noStrike" cap="none" spc="0" baseline="0">
                <a:solidFill>
                  <a:srgbClr val="262626"/>
                </a:solidFill>
                <a:uFillTx/>
                <a:latin typeface="Arial"/>
                <a:ea typeface="Arial Unicode MS"/>
                <a:cs typeface="Arial" pitchFamily="34"/>
              </a:defRPr>
            </a:lvl1pPr>
          </a:lstStyle>
          <a:p>
            <a:pPr lvl="0"/>
            <a:r>
              <a:rPr lang="en-US"/>
              <a:t>Fully Editable Shapes</a:t>
            </a:r>
          </a:p>
        </p:txBody>
      </p:sp>
    </p:spTree>
    <p:extLst>
      <p:ext uri="{BB962C8B-B14F-4D97-AF65-F5344CB8AC3E}">
        <p14:creationId xmlns:p14="http://schemas.microsoft.com/office/powerpoint/2010/main" val="1405679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83150222-31BF-478B-9D04-F5C5C0F3672E}"/>
              </a:ext>
            </a:extLst>
          </p:cNvPr>
          <p:cNvSpPr txBox="1">
            <a:spLocks noGrp="1"/>
          </p:cNvSpPr>
          <p:nvPr>
            <p:ph type="body" sz="quarter" idx="4294967295"/>
          </p:nvPr>
        </p:nvSpPr>
        <p:spPr>
          <a:xfrm>
            <a:off x="0" y="123480"/>
            <a:ext cx="9144000" cy="576062"/>
          </a:xfrm>
          <a:prstGeom prst="rect">
            <a:avLst/>
          </a:prstGeom>
          <a:noFill/>
          <a:ln>
            <a:noFill/>
          </a:ln>
        </p:spPr>
        <p:txBody>
          <a:bodyPr vert="horz" wrap="square" lIns="91440" tIns="45720" rIns="91440" bIns="45720" anchor="ctr" anchorCtr="1" compatLnSpc="1">
            <a:noAutofit/>
          </a:bodyPr>
          <a:lstStyle>
            <a:lvl1pPr marL="0" marR="0" lvl="0" indent="0" algn="ctr" fontAlgn="auto">
              <a:lnSpc>
                <a:spcPct val="100000"/>
              </a:lnSpc>
              <a:spcBef>
                <a:spcPts val="900"/>
              </a:spcBef>
              <a:spcAft>
                <a:spcPts val="0"/>
              </a:spcAft>
              <a:buNone/>
              <a:tabLst/>
              <a:defRPr lang="en-US" sz="3600" b="0" i="0" u="none" strike="noStrike" cap="none" spc="0" baseline="0">
                <a:solidFill>
                  <a:srgbClr val="404040"/>
                </a:solidFill>
                <a:uFillTx/>
                <a:latin typeface="Arial"/>
                <a:ea typeface="Arial Unicode MS"/>
                <a:cs typeface="Arial" pitchFamily="34"/>
              </a:defRPr>
            </a:lvl1pPr>
          </a:lstStyle>
          <a:p>
            <a:pPr lvl="0"/>
            <a:r>
              <a:rPr lang="en-US"/>
              <a:t>ICON SETS LAYOUT</a:t>
            </a:r>
          </a:p>
        </p:txBody>
      </p:sp>
      <p:grpSp>
        <p:nvGrpSpPr>
          <p:cNvPr id="3" name="Group 4">
            <a:extLst>
              <a:ext uri="{FF2B5EF4-FFF2-40B4-BE49-F238E27FC236}">
                <a16:creationId xmlns:a16="http://schemas.microsoft.com/office/drawing/2014/main" id="{7DED28EF-C5A7-4597-B233-5CB0BFEB36C6}"/>
              </a:ext>
            </a:extLst>
          </p:cNvPr>
          <p:cNvGrpSpPr/>
          <p:nvPr/>
        </p:nvGrpSpPr>
        <p:grpSpPr>
          <a:xfrm>
            <a:off x="354009" y="1131588"/>
            <a:ext cx="2849837" cy="3649169"/>
            <a:chOff x="354009" y="1131588"/>
            <a:chExt cx="2849837" cy="3649169"/>
          </a:xfrm>
        </p:grpSpPr>
        <p:sp>
          <p:nvSpPr>
            <p:cNvPr id="4" name="Rounded Rectangle 5">
              <a:extLst>
                <a:ext uri="{FF2B5EF4-FFF2-40B4-BE49-F238E27FC236}">
                  <a16:creationId xmlns:a16="http://schemas.microsoft.com/office/drawing/2014/main" id="{8D51C7EF-268C-49C4-A064-5E8B749BB801}"/>
                </a:ext>
              </a:extLst>
            </p:cNvPr>
            <p:cNvSpPr/>
            <p:nvPr/>
          </p:nvSpPr>
          <p:spPr>
            <a:xfrm>
              <a:off x="354009" y="1131588"/>
              <a:ext cx="2849837" cy="3649169"/>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EB494B"/>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5" name="Rounded Rectangle 8">
              <a:extLst>
                <a:ext uri="{FF2B5EF4-FFF2-40B4-BE49-F238E27FC236}">
                  <a16:creationId xmlns:a16="http://schemas.microsoft.com/office/drawing/2014/main" id="{660DE0D5-DB1E-448F-B130-E39B2870B782}"/>
                </a:ext>
              </a:extLst>
            </p:cNvPr>
            <p:cNvSpPr/>
            <p:nvPr/>
          </p:nvSpPr>
          <p:spPr>
            <a:xfrm>
              <a:off x="531933" y="1347496"/>
              <a:ext cx="108520" cy="3240469"/>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41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a typeface="Arial Unicode MS"/>
              </a:endParaRPr>
            </a:p>
          </p:txBody>
        </p:sp>
        <p:sp>
          <p:nvSpPr>
            <p:cNvPr id="6" name="Half Frame 11">
              <a:extLst>
                <a:ext uri="{FF2B5EF4-FFF2-40B4-BE49-F238E27FC236}">
                  <a16:creationId xmlns:a16="http://schemas.microsoft.com/office/drawing/2014/main" id="{9E5FCE53-9FB7-4516-87F3-B37FD74A1BFD}"/>
                </a:ext>
              </a:extLst>
            </p:cNvPr>
            <p:cNvSpPr/>
            <p:nvPr/>
          </p:nvSpPr>
          <p:spPr>
            <a:xfrm rot="5400013">
              <a:off x="2592644" y="1238198"/>
              <a:ext cx="502334" cy="502334"/>
            </a:xfrm>
            <a:custGeom>
              <a:avLst>
                <a:gd name="f9" fmla="val 23728"/>
                <a:gd name="f10" fmla="val 24642"/>
              </a:avLst>
              <a:gdLst>
                <a:gd name="f2" fmla="val 10800000"/>
                <a:gd name="f3" fmla="val 5400000"/>
                <a:gd name="f4" fmla="val 180"/>
                <a:gd name="f5" fmla="val w"/>
                <a:gd name="f6" fmla="val h"/>
                <a:gd name="f7" fmla="val ss"/>
                <a:gd name="f8" fmla="val 0"/>
                <a:gd name="f9" fmla="val 23728"/>
                <a:gd name="f10" fmla="val 24642"/>
                <a:gd name="f11" fmla="+- 0 0 -90"/>
                <a:gd name="f12" fmla="+- 0 0 -180"/>
                <a:gd name="f13" fmla="abs f5"/>
                <a:gd name="f14" fmla="abs f6"/>
                <a:gd name="f15" fmla="abs f7"/>
                <a:gd name="f16" fmla="val f8"/>
                <a:gd name="f17" fmla="val f10"/>
                <a:gd name="f18" fmla="val f9"/>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5 f32 1"/>
                <a:gd name="f41" fmla="*/ f36 f32 1"/>
                <a:gd name="f42" fmla="min f39 f38"/>
                <a:gd name="f43" fmla="*/ f42 f17 1"/>
                <a:gd name="f44" fmla="*/ f42 f18 1"/>
                <a:gd name="f45" fmla="*/ f43 1 100000"/>
                <a:gd name="f46" fmla="*/ f44 1 100000"/>
                <a:gd name="f47" fmla="*/ f46 f39 1"/>
                <a:gd name="f48" fmla="*/ f45 f38 1"/>
                <a:gd name="f49" fmla="*/ f45 1 2"/>
                <a:gd name="f50" fmla="*/ f46 1 2"/>
                <a:gd name="f51" fmla="*/ f46 f32 1"/>
                <a:gd name="f52" fmla="*/ f45 f32 1"/>
                <a:gd name="f53" fmla="*/ f47 1 f38"/>
                <a:gd name="f54" fmla="*/ f48 1 f39"/>
                <a:gd name="f55" fmla="*/ f50 f32 1"/>
                <a:gd name="f56" fmla="*/ f49 f32 1"/>
                <a:gd name="f57" fmla="+- f35 0 f53"/>
                <a:gd name="f58" fmla="+- f36 0 f54"/>
                <a:gd name="f59" fmla="+- f58 f36 0"/>
                <a:gd name="f60" fmla="+- f57 f35 0"/>
                <a:gd name="f61" fmla="*/ f57 f32 1"/>
                <a:gd name="f62" fmla="*/ f58 f32 1"/>
                <a:gd name="f63" fmla="*/ f59 1 2"/>
                <a:gd name="f64" fmla="*/ f60 1 2"/>
                <a:gd name="f65" fmla="*/ f64 f32 1"/>
                <a:gd name="f66" fmla="*/ f63 f32 1"/>
              </a:gdLst>
              <a:ahLst/>
              <a:cxnLst>
                <a:cxn ang="3cd4">
                  <a:pos x="hc" y="t"/>
                </a:cxn>
                <a:cxn ang="0">
                  <a:pos x="r" y="vc"/>
                </a:cxn>
                <a:cxn ang="cd4">
                  <a:pos x="hc" y="b"/>
                </a:cxn>
                <a:cxn ang="cd2">
                  <a:pos x="l" y="vc"/>
                </a:cxn>
                <a:cxn ang="f30">
                  <a:pos x="f65" y="f55"/>
                </a:cxn>
                <a:cxn ang="f31">
                  <a:pos x="f56" y="f66"/>
                </a:cxn>
              </a:cxnLst>
              <a:rect l="f37" t="f37" r="f40" b="f41"/>
              <a:pathLst>
                <a:path>
                  <a:moveTo>
                    <a:pt x="f37" y="f37"/>
                  </a:moveTo>
                  <a:lnTo>
                    <a:pt x="f40" y="f37"/>
                  </a:lnTo>
                  <a:lnTo>
                    <a:pt x="f61" y="f51"/>
                  </a:lnTo>
                  <a:lnTo>
                    <a:pt x="f52" y="f51"/>
                  </a:lnTo>
                  <a:lnTo>
                    <a:pt x="f52" y="f62"/>
                  </a:lnTo>
                  <a:lnTo>
                    <a:pt x="f37" y="f41"/>
                  </a:lnTo>
                  <a:close/>
                </a:path>
              </a:pathLst>
            </a:custGeom>
            <a:solidFill>
              <a:srgbClr val="FFFFFF">
                <a:alpha val="23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a:ea typeface="Arial Unicode MS"/>
              </a:endParaRPr>
            </a:p>
          </p:txBody>
        </p:sp>
      </p:grpSp>
    </p:spTree>
    <p:extLst>
      <p:ext uri="{BB962C8B-B14F-4D97-AF65-F5344CB8AC3E}">
        <p14:creationId xmlns:p14="http://schemas.microsoft.com/office/powerpoint/2010/main" val="641441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115758"/>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yle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A4022B96-936D-4276-8AF7-BD7C7D82E8A8}"/>
              </a:ext>
            </a:extLst>
          </p:cNvPr>
          <p:cNvSpPr/>
          <p:nvPr/>
        </p:nvSpPr>
        <p:spPr>
          <a:xfrm>
            <a:off x="2910663" y="0"/>
            <a:ext cx="6233336"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1542714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6021FE0D-A259-4056-99D5-6C808A2C8287}"/>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8F333E8C-5EC2-4145-99E4-0637EE44654C}"/>
              </a:ext>
            </a:extLst>
          </p:cNvPr>
          <p:cNvSpPr txBox="1">
            <a:spLocks noGrp="1"/>
          </p:cNvSpPr>
          <p:nvPr>
            <p:ph type="body" sz="quarter" idx="4294967295"/>
          </p:nvPr>
        </p:nvSpPr>
        <p:spPr>
          <a:xfrm>
            <a:off x="242645" y="236152"/>
            <a:ext cx="3941048"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68AB7328-78CB-462A-BD64-87244808AB78}"/>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5538D500-F962-4F1D-A965-A625F26CF414}"/>
              </a:ext>
            </a:extLst>
          </p:cNvPr>
          <p:cNvSpPr/>
          <p:nvPr/>
        </p:nvSpPr>
        <p:spPr>
          <a:xfrm>
            <a:off x="8295588" y="1"/>
            <a:ext cx="848411" cy="999240"/>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23" name="Grupo 22">
            <a:extLst>
              <a:ext uri="{FF2B5EF4-FFF2-40B4-BE49-F238E27FC236}">
                <a16:creationId xmlns:a16="http://schemas.microsoft.com/office/drawing/2014/main" id="{84716189-CEEC-4E65-8B61-DD6ABF2EB11D}"/>
              </a:ext>
            </a:extLst>
          </p:cNvPr>
          <p:cNvGrpSpPr/>
          <p:nvPr userDrawn="1"/>
        </p:nvGrpSpPr>
        <p:grpSpPr>
          <a:xfrm>
            <a:off x="8440133" y="285642"/>
            <a:ext cx="648242" cy="444192"/>
            <a:chOff x="2439520" y="1601189"/>
            <a:chExt cx="4289945" cy="2939583"/>
          </a:xfrm>
        </p:grpSpPr>
        <p:sp>
          <p:nvSpPr>
            <p:cNvPr id="9" name="Forma libre: forma 8">
              <a:extLst>
                <a:ext uri="{FF2B5EF4-FFF2-40B4-BE49-F238E27FC236}">
                  <a16:creationId xmlns:a16="http://schemas.microsoft.com/office/drawing/2014/main" id="{66303B63-2233-48DE-B764-47F542BF1325}"/>
                </a:ext>
              </a:extLst>
            </p:cNvPr>
            <p:cNvSpPr/>
            <p:nvPr/>
          </p:nvSpPr>
          <p:spPr>
            <a:xfrm>
              <a:off x="3554821" y="3603380"/>
              <a:ext cx="1916849" cy="937392"/>
            </a:xfrm>
            <a:custGeom>
              <a:avLst/>
              <a:gdLst>
                <a:gd name="connsiteX0" fmla="*/ 955953 w 1916849"/>
                <a:gd name="connsiteY0" fmla="*/ 937308 h 937392"/>
                <a:gd name="connsiteX1" fmla="*/ 66032 w 1916849"/>
                <a:gd name="connsiteY1" fmla="*/ 937308 h 937392"/>
                <a:gd name="connsiteX2" fmla="*/ 214 w 1916849"/>
                <a:gd name="connsiteY2" fmla="*/ 873776 h 937392"/>
                <a:gd name="connsiteX3" fmla="*/ 214 w 1916849"/>
                <a:gd name="connsiteY3" fmla="*/ 64722 h 937392"/>
                <a:gd name="connsiteX4" fmla="*/ 66794 w 1916849"/>
                <a:gd name="connsiteY4" fmla="*/ 143 h 937392"/>
                <a:gd name="connsiteX5" fmla="*/ 1851398 w 1916849"/>
                <a:gd name="connsiteY5" fmla="*/ 143 h 937392"/>
                <a:gd name="connsiteX6" fmla="*/ 1916740 w 1916849"/>
                <a:gd name="connsiteY6" fmla="*/ 66151 h 937392"/>
                <a:gd name="connsiteX7" fmla="*/ 1916740 w 1916849"/>
                <a:gd name="connsiteY7" fmla="*/ 875205 h 937392"/>
                <a:gd name="connsiteX8" fmla="*/ 1855399 w 1916849"/>
                <a:gd name="connsiteY8" fmla="*/ 937308 h 937392"/>
                <a:gd name="connsiteX9" fmla="*/ 955953 w 1916849"/>
                <a:gd name="connsiteY9" fmla="*/ 937308 h 937392"/>
                <a:gd name="connsiteX10" fmla="*/ 824317 w 1916849"/>
                <a:gd name="connsiteY10" fmla="*/ 426672 h 937392"/>
                <a:gd name="connsiteX11" fmla="*/ 980432 w 1916849"/>
                <a:gd name="connsiteY11" fmla="*/ 612315 h 937392"/>
                <a:gd name="connsiteX12" fmla="*/ 1043297 w 1916849"/>
                <a:gd name="connsiteY12" fmla="*/ 589359 h 937392"/>
                <a:gd name="connsiteX13" fmla="*/ 997196 w 1916849"/>
                <a:gd name="connsiteY13" fmla="*/ 542592 h 937392"/>
                <a:gd name="connsiteX14" fmla="*/ 905185 w 1916849"/>
                <a:gd name="connsiteY14" fmla="*/ 468582 h 937392"/>
                <a:gd name="connsiteX15" fmla="*/ 1005388 w 1916849"/>
                <a:gd name="connsiteY15" fmla="*/ 308372 h 937392"/>
                <a:gd name="connsiteX16" fmla="*/ 1047488 w 1916849"/>
                <a:gd name="connsiteY16" fmla="*/ 268272 h 937392"/>
                <a:gd name="connsiteX17" fmla="*/ 994624 w 1916849"/>
                <a:gd name="connsiteY17" fmla="*/ 240459 h 937392"/>
                <a:gd name="connsiteX18" fmla="*/ 824317 w 1916849"/>
                <a:gd name="connsiteY18" fmla="*/ 426768 h 9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6849" h="937392">
                  <a:moveTo>
                    <a:pt x="955953" y="937308"/>
                  </a:moveTo>
                  <a:cubicBezTo>
                    <a:pt x="659344" y="937308"/>
                    <a:pt x="362641" y="937308"/>
                    <a:pt x="66032" y="937308"/>
                  </a:cubicBezTo>
                  <a:cubicBezTo>
                    <a:pt x="4024" y="937308"/>
                    <a:pt x="310" y="933879"/>
                    <a:pt x="214" y="873776"/>
                  </a:cubicBezTo>
                  <a:cubicBezTo>
                    <a:pt x="-71" y="604123"/>
                    <a:pt x="-71" y="334470"/>
                    <a:pt x="214" y="64722"/>
                  </a:cubicBezTo>
                  <a:cubicBezTo>
                    <a:pt x="214" y="6239"/>
                    <a:pt x="6596" y="143"/>
                    <a:pt x="66794" y="143"/>
                  </a:cubicBezTo>
                  <a:cubicBezTo>
                    <a:pt x="661630" y="-48"/>
                    <a:pt x="1256562" y="-48"/>
                    <a:pt x="1851398" y="143"/>
                  </a:cubicBezTo>
                  <a:cubicBezTo>
                    <a:pt x="1910358" y="143"/>
                    <a:pt x="1916740" y="6715"/>
                    <a:pt x="1916740" y="66151"/>
                  </a:cubicBezTo>
                  <a:cubicBezTo>
                    <a:pt x="1916930" y="335804"/>
                    <a:pt x="1916835" y="605457"/>
                    <a:pt x="1916740" y="875205"/>
                  </a:cubicBezTo>
                  <a:cubicBezTo>
                    <a:pt x="1916740" y="934545"/>
                    <a:pt x="1914073" y="937308"/>
                    <a:pt x="1855399" y="937308"/>
                  </a:cubicBezTo>
                  <a:cubicBezTo>
                    <a:pt x="1555552" y="937498"/>
                    <a:pt x="1255800" y="937308"/>
                    <a:pt x="955953" y="937308"/>
                  </a:cubicBezTo>
                  <a:close/>
                  <a:moveTo>
                    <a:pt x="824317" y="426672"/>
                  </a:moveTo>
                  <a:cubicBezTo>
                    <a:pt x="825651" y="516779"/>
                    <a:pt x="889183" y="592026"/>
                    <a:pt x="980432" y="612315"/>
                  </a:cubicBezTo>
                  <a:cubicBezTo>
                    <a:pt x="1006912" y="618220"/>
                    <a:pt x="1035010" y="621745"/>
                    <a:pt x="1043297" y="589359"/>
                  </a:cubicBezTo>
                  <a:cubicBezTo>
                    <a:pt x="1052251" y="554498"/>
                    <a:pt x="1022533" y="547735"/>
                    <a:pt x="997196" y="542592"/>
                  </a:cubicBezTo>
                  <a:cubicBezTo>
                    <a:pt x="953476" y="533638"/>
                    <a:pt x="922139" y="510683"/>
                    <a:pt x="905185" y="468582"/>
                  </a:cubicBezTo>
                  <a:cubicBezTo>
                    <a:pt x="876991" y="398288"/>
                    <a:pt x="925282" y="313611"/>
                    <a:pt x="1005388" y="308372"/>
                  </a:cubicBezTo>
                  <a:cubicBezTo>
                    <a:pt x="1027962" y="306943"/>
                    <a:pt x="1052441" y="298275"/>
                    <a:pt x="1047488" y="268272"/>
                  </a:cubicBezTo>
                  <a:cubicBezTo>
                    <a:pt x="1042726" y="239220"/>
                    <a:pt x="1017199" y="239792"/>
                    <a:pt x="994624" y="240459"/>
                  </a:cubicBezTo>
                  <a:cubicBezTo>
                    <a:pt x="906899" y="243030"/>
                    <a:pt x="822984" y="335042"/>
                    <a:pt x="824317" y="426768"/>
                  </a:cubicBezTo>
                  <a:close/>
                </a:path>
              </a:pathLst>
            </a:custGeom>
            <a:solidFill>
              <a:schemeClr val="bg1"/>
            </a:solidFill>
            <a:ln w="9525" cap="flat">
              <a:noFill/>
              <a:prstDash val="solid"/>
              <a:miter/>
            </a:ln>
          </p:spPr>
          <p:txBody>
            <a:bodyPr rtlCol="0" anchor="ctr"/>
            <a:lstStyle/>
            <a:p>
              <a:endParaRPr lang="LID4096"/>
            </a:p>
          </p:txBody>
        </p:sp>
        <p:sp>
          <p:nvSpPr>
            <p:cNvPr id="10" name="Forma libre: forma 9">
              <a:extLst>
                <a:ext uri="{FF2B5EF4-FFF2-40B4-BE49-F238E27FC236}">
                  <a16:creationId xmlns:a16="http://schemas.microsoft.com/office/drawing/2014/main" id="{46BE1C84-0ED7-448B-9B94-4DA7C8E6493B}"/>
                </a:ext>
              </a:extLst>
            </p:cNvPr>
            <p:cNvSpPr/>
            <p:nvPr/>
          </p:nvSpPr>
          <p:spPr>
            <a:xfrm>
              <a:off x="3947280" y="2284958"/>
              <a:ext cx="1114595" cy="1104152"/>
            </a:xfrm>
            <a:custGeom>
              <a:avLst/>
              <a:gdLst>
                <a:gd name="connsiteX0" fmla="*/ 472 w 1114595"/>
                <a:gd name="connsiteY0" fmla="*/ 278244 h 1104152"/>
                <a:gd name="connsiteX1" fmla="*/ 157253 w 1114595"/>
                <a:gd name="connsiteY1" fmla="*/ 13640 h 1104152"/>
                <a:gd name="connsiteX2" fmla="*/ 210498 w 1114595"/>
                <a:gd name="connsiteY2" fmla="*/ 12973 h 1104152"/>
                <a:gd name="connsiteX3" fmla="*/ 589688 w 1114595"/>
                <a:gd name="connsiteY3" fmla="*/ 148895 h 1104152"/>
                <a:gd name="connsiteX4" fmla="*/ 827527 w 1114595"/>
                <a:gd name="connsiteY4" fmla="*/ 155372 h 1104152"/>
                <a:gd name="connsiteX5" fmla="*/ 1106896 w 1114595"/>
                <a:gd name="connsiteY5" fmla="*/ 548849 h 1104152"/>
                <a:gd name="connsiteX6" fmla="*/ 907442 w 1114595"/>
                <a:gd name="connsiteY6" fmla="*/ 943375 h 1104152"/>
                <a:gd name="connsiteX7" fmla="*/ 205259 w 1114595"/>
                <a:gd name="connsiteY7" fmla="*/ 915181 h 1104152"/>
                <a:gd name="connsiteX8" fmla="*/ 376 w 1114595"/>
                <a:gd name="connsiteY8" fmla="*/ 278149 h 1104152"/>
                <a:gd name="connsiteX9" fmla="*/ 631598 w 1114595"/>
                <a:gd name="connsiteY9" fmla="*/ 770401 h 1104152"/>
                <a:gd name="connsiteX10" fmla="*/ 402427 w 1114595"/>
                <a:gd name="connsiteY10" fmla="*/ 844601 h 1104152"/>
                <a:gd name="connsiteX11" fmla="*/ 389758 w 1114595"/>
                <a:gd name="connsiteY11" fmla="*/ 893464 h 1104152"/>
                <a:gd name="connsiteX12" fmla="*/ 439955 w 1114595"/>
                <a:gd name="connsiteY12" fmla="*/ 900989 h 1104152"/>
                <a:gd name="connsiteX13" fmla="*/ 683509 w 1114595"/>
                <a:gd name="connsiteY13" fmla="*/ 849554 h 1104152"/>
                <a:gd name="connsiteX14" fmla="*/ 726848 w 1114595"/>
                <a:gd name="connsiteY14" fmla="*/ 823360 h 1104152"/>
                <a:gd name="connsiteX15" fmla="*/ 693320 w 1114595"/>
                <a:gd name="connsiteY15" fmla="*/ 780783 h 1104152"/>
                <a:gd name="connsiteX16" fmla="*/ 631598 w 1114595"/>
                <a:gd name="connsiteY16" fmla="*/ 770496 h 1104152"/>
                <a:gd name="connsiteX17" fmla="*/ 870009 w 1114595"/>
                <a:gd name="connsiteY17" fmla="*/ 480174 h 1104152"/>
                <a:gd name="connsiteX18" fmla="*/ 927445 w 1114595"/>
                <a:gd name="connsiteY18" fmla="*/ 450266 h 1104152"/>
                <a:gd name="connsiteX19" fmla="*/ 894202 w 1114595"/>
                <a:gd name="connsiteY19" fmla="*/ 411594 h 1104152"/>
                <a:gd name="connsiteX20" fmla="*/ 748756 w 1114595"/>
                <a:gd name="connsiteY20" fmla="*/ 357111 h 1104152"/>
                <a:gd name="connsiteX21" fmla="*/ 698178 w 1114595"/>
                <a:gd name="connsiteY21" fmla="*/ 366255 h 1104152"/>
                <a:gd name="connsiteX22" fmla="*/ 711322 w 1114595"/>
                <a:gd name="connsiteY22" fmla="*/ 415214 h 1104152"/>
                <a:gd name="connsiteX23" fmla="*/ 870104 w 1114595"/>
                <a:gd name="connsiteY23" fmla="*/ 480079 h 1104152"/>
                <a:gd name="connsiteX24" fmla="*/ 267362 w 1114595"/>
                <a:gd name="connsiteY24" fmla="*/ 479888 h 1104152"/>
                <a:gd name="connsiteX25" fmla="*/ 419857 w 1114595"/>
                <a:gd name="connsiteY25" fmla="*/ 421405 h 1104152"/>
                <a:gd name="connsiteX26" fmla="*/ 434812 w 1114595"/>
                <a:gd name="connsiteY26" fmla="*/ 364922 h 1104152"/>
                <a:gd name="connsiteX27" fmla="*/ 380519 w 1114595"/>
                <a:gd name="connsiteY27" fmla="*/ 364064 h 1104152"/>
                <a:gd name="connsiteX28" fmla="*/ 258123 w 1114595"/>
                <a:gd name="connsiteY28" fmla="*/ 409784 h 1104152"/>
                <a:gd name="connsiteX29" fmla="*/ 211831 w 1114595"/>
                <a:gd name="connsiteY29" fmla="*/ 450361 h 1104152"/>
                <a:gd name="connsiteX30" fmla="*/ 267362 w 1114595"/>
                <a:gd name="connsiteY30" fmla="*/ 479984 h 110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4595" h="1104152">
                  <a:moveTo>
                    <a:pt x="472" y="278244"/>
                  </a:moveTo>
                  <a:cubicBezTo>
                    <a:pt x="-6386" y="199853"/>
                    <a:pt x="62289" y="100698"/>
                    <a:pt x="157253" y="13640"/>
                  </a:cubicBezTo>
                  <a:cubicBezTo>
                    <a:pt x="175922" y="-3410"/>
                    <a:pt x="192019" y="-5410"/>
                    <a:pt x="210498" y="12973"/>
                  </a:cubicBezTo>
                  <a:cubicBezTo>
                    <a:pt x="315559" y="117557"/>
                    <a:pt x="447099" y="147942"/>
                    <a:pt x="589688" y="148895"/>
                  </a:cubicBezTo>
                  <a:cubicBezTo>
                    <a:pt x="668936" y="149466"/>
                    <a:pt x="748279" y="146894"/>
                    <a:pt x="827527" y="155372"/>
                  </a:cubicBezTo>
                  <a:cubicBezTo>
                    <a:pt x="1011169" y="175088"/>
                    <a:pt x="1149282" y="368255"/>
                    <a:pt x="1106896" y="548849"/>
                  </a:cubicBezTo>
                  <a:cubicBezTo>
                    <a:pt x="1072320" y="696391"/>
                    <a:pt x="1013836" y="832123"/>
                    <a:pt x="907442" y="943375"/>
                  </a:cubicBezTo>
                  <a:cubicBezTo>
                    <a:pt x="692749" y="1167784"/>
                    <a:pt x="402141" y="1156259"/>
                    <a:pt x="205259" y="915181"/>
                  </a:cubicBezTo>
                  <a:cubicBezTo>
                    <a:pt x="68004" y="747065"/>
                    <a:pt x="13902" y="549611"/>
                    <a:pt x="376" y="278149"/>
                  </a:cubicBezTo>
                  <a:close/>
                  <a:moveTo>
                    <a:pt x="631598" y="770401"/>
                  </a:moveTo>
                  <a:cubicBezTo>
                    <a:pt x="541873" y="772687"/>
                    <a:pt x="467768" y="795833"/>
                    <a:pt x="402427" y="844601"/>
                  </a:cubicBezTo>
                  <a:cubicBezTo>
                    <a:pt x="385948" y="856888"/>
                    <a:pt x="375852" y="873366"/>
                    <a:pt x="389758" y="893464"/>
                  </a:cubicBezTo>
                  <a:cubicBezTo>
                    <a:pt x="403093" y="912704"/>
                    <a:pt x="421858" y="912228"/>
                    <a:pt x="439955" y="900989"/>
                  </a:cubicBezTo>
                  <a:cubicBezTo>
                    <a:pt x="515012" y="854316"/>
                    <a:pt x="594355" y="830313"/>
                    <a:pt x="683509" y="849554"/>
                  </a:cubicBezTo>
                  <a:cubicBezTo>
                    <a:pt x="704179" y="854030"/>
                    <a:pt x="722467" y="846125"/>
                    <a:pt x="726848" y="823360"/>
                  </a:cubicBezTo>
                  <a:cubicBezTo>
                    <a:pt x="731801" y="798023"/>
                    <a:pt x="716275" y="785260"/>
                    <a:pt x="693320" y="780783"/>
                  </a:cubicBezTo>
                  <a:cubicBezTo>
                    <a:pt x="670174" y="776211"/>
                    <a:pt x="646838" y="772973"/>
                    <a:pt x="631598" y="770496"/>
                  </a:cubicBezTo>
                  <a:close/>
                  <a:moveTo>
                    <a:pt x="870009" y="480174"/>
                  </a:moveTo>
                  <a:cubicBezTo>
                    <a:pt x="900394" y="481031"/>
                    <a:pt x="923730" y="480365"/>
                    <a:pt x="927445" y="450266"/>
                  </a:cubicBezTo>
                  <a:cubicBezTo>
                    <a:pt x="930397" y="426739"/>
                    <a:pt x="914395" y="413690"/>
                    <a:pt x="894202" y="411594"/>
                  </a:cubicBezTo>
                  <a:cubicBezTo>
                    <a:pt x="840577" y="406165"/>
                    <a:pt x="794190" y="383781"/>
                    <a:pt x="748756" y="357111"/>
                  </a:cubicBezTo>
                  <a:cubicBezTo>
                    <a:pt x="730849" y="346634"/>
                    <a:pt x="711227" y="347205"/>
                    <a:pt x="698178" y="366255"/>
                  </a:cubicBezTo>
                  <a:cubicBezTo>
                    <a:pt x="684271" y="386543"/>
                    <a:pt x="694749" y="403403"/>
                    <a:pt x="711322" y="415214"/>
                  </a:cubicBezTo>
                  <a:cubicBezTo>
                    <a:pt x="761138" y="450551"/>
                    <a:pt x="815621" y="474745"/>
                    <a:pt x="870104" y="480079"/>
                  </a:cubicBezTo>
                  <a:close/>
                  <a:moveTo>
                    <a:pt x="267362" y="479888"/>
                  </a:moveTo>
                  <a:cubicBezTo>
                    <a:pt x="324893" y="477698"/>
                    <a:pt x="374899" y="455314"/>
                    <a:pt x="419857" y="421405"/>
                  </a:cubicBezTo>
                  <a:cubicBezTo>
                    <a:pt x="438526" y="407308"/>
                    <a:pt x="452814" y="387972"/>
                    <a:pt x="434812" y="364922"/>
                  </a:cubicBezTo>
                  <a:cubicBezTo>
                    <a:pt x="418905" y="344538"/>
                    <a:pt x="398998" y="349872"/>
                    <a:pt x="380519" y="364064"/>
                  </a:cubicBezTo>
                  <a:cubicBezTo>
                    <a:pt x="344419" y="391877"/>
                    <a:pt x="303557" y="406546"/>
                    <a:pt x="258123" y="409784"/>
                  </a:cubicBezTo>
                  <a:cubicBezTo>
                    <a:pt x="232882" y="411594"/>
                    <a:pt x="207640" y="418452"/>
                    <a:pt x="211831" y="450361"/>
                  </a:cubicBezTo>
                  <a:cubicBezTo>
                    <a:pt x="215927" y="481603"/>
                    <a:pt x="243073" y="480936"/>
                    <a:pt x="267362" y="479984"/>
                  </a:cubicBezTo>
                  <a:close/>
                </a:path>
              </a:pathLst>
            </a:custGeom>
            <a:solidFill>
              <a:schemeClr val="bg1"/>
            </a:solidFill>
            <a:ln w="9525" cap="flat">
              <a:noFill/>
              <a:prstDash val="solid"/>
              <a:miter/>
            </a:ln>
          </p:spPr>
          <p:txBody>
            <a:bodyPr rtlCol="0" anchor="ctr"/>
            <a:lstStyle/>
            <a:p>
              <a:endParaRPr lang="LID4096"/>
            </a:p>
          </p:txBody>
        </p:sp>
        <p:sp>
          <p:nvSpPr>
            <p:cNvPr id="11" name="Forma libre: forma 10">
              <a:extLst>
                <a:ext uri="{FF2B5EF4-FFF2-40B4-BE49-F238E27FC236}">
                  <a16:creationId xmlns:a16="http://schemas.microsoft.com/office/drawing/2014/main" id="{E3C00DAA-25AB-4DA3-92A4-FCB29A3153DD}"/>
                </a:ext>
              </a:extLst>
            </p:cNvPr>
            <p:cNvSpPr/>
            <p:nvPr/>
          </p:nvSpPr>
          <p:spPr>
            <a:xfrm>
              <a:off x="5542930" y="1619778"/>
              <a:ext cx="1186535" cy="1186078"/>
            </a:xfrm>
            <a:custGeom>
              <a:avLst/>
              <a:gdLst>
                <a:gd name="connsiteX0" fmla="*/ 691488 w 1186535"/>
                <a:gd name="connsiteY0" fmla="*/ 15975 h 1186078"/>
                <a:gd name="connsiteX1" fmla="*/ 504036 w 1186535"/>
                <a:gd name="connsiteY1" fmla="*/ 156850 h 1186078"/>
                <a:gd name="connsiteX2" fmla="*/ 463555 w 1186535"/>
                <a:gd name="connsiteY2" fmla="*/ 272483 h 1186078"/>
                <a:gd name="connsiteX3" fmla="*/ 407929 w 1186535"/>
                <a:gd name="connsiteY3" fmla="*/ 319632 h 1186078"/>
                <a:gd name="connsiteX4" fmla="*/ 231812 w 1186535"/>
                <a:gd name="connsiteY4" fmla="*/ 320013 h 1186078"/>
                <a:gd name="connsiteX5" fmla="*/ 183329 w 1186535"/>
                <a:gd name="connsiteY5" fmla="*/ 352779 h 1186078"/>
                <a:gd name="connsiteX6" fmla="*/ 229906 w 1186535"/>
                <a:gd name="connsiteY6" fmla="*/ 389355 h 1186078"/>
                <a:gd name="connsiteX7" fmla="*/ 429741 w 1186535"/>
                <a:gd name="connsiteY7" fmla="*/ 390593 h 1186078"/>
                <a:gd name="connsiteX8" fmla="*/ 499940 w 1186535"/>
                <a:gd name="connsiteY8" fmla="*/ 460507 h 1186078"/>
                <a:gd name="connsiteX9" fmla="*/ 474794 w 1186535"/>
                <a:gd name="connsiteY9" fmla="*/ 514323 h 1186078"/>
                <a:gd name="connsiteX10" fmla="*/ 286580 w 1186535"/>
                <a:gd name="connsiteY10" fmla="*/ 681868 h 1186078"/>
                <a:gd name="connsiteX11" fmla="*/ 274579 w 1186535"/>
                <a:gd name="connsiteY11" fmla="*/ 738637 h 1186078"/>
                <a:gd name="connsiteX12" fmla="*/ 332300 w 1186535"/>
                <a:gd name="connsiteY12" fmla="*/ 734922 h 1186078"/>
                <a:gd name="connsiteX13" fmla="*/ 530801 w 1186535"/>
                <a:gd name="connsiteY13" fmla="*/ 557090 h 1186078"/>
                <a:gd name="connsiteX14" fmla="*/ 586141 w 1186535"/>
                <a:gd name="connsiteY14" fmla="*/ 554804 h 1186078"/>
                <a:gd name="connsiteX15" fmla="*/ 613859 w 1186535"/>
                <a:gd name="connsiteY15" fmla="*/ 573092 h 1186078"/>
                <a:gd name="connsiteX16" fmla="*/ 667104 w 1186535"/>
                <a:gd name="connsiteY16" fmla="*/ 685487 h 1186078"/>
                <a:gd name="connsiteX17" fmla="*/ 631671 w 1186535"/>
                <a:gd name="connsiteY17" fmla="*/ 920564 h 1186078"/>
                <a:gd name="connsiteX18" fmla="*/ 658055 w 1186535"/>
                <a:gd name="connsiteY18" fmla="*/ 972475 h 1186078"/>
                <a:gd name="connsiteX19" fmla="*/ 700537 w 1186535"/>
                <a:gd name="connsiteY19" fmla="*/ 931804 h 1186078"/>
                <a:gd name="connsiteX20" fmla="*/ 742352 w 1186535"/>
                <a:gd name="connsiteY20" fmla="*/ 664056 h 1186078"/>
                <a:gd name="connsiteX21" fmla="*/ 784262 w 1186535"/>
                <a:gd name="connsiteY21" fmla="*/ 612430 h 1186078"/>
                <a:gd name="connsiteX22" fmla="*/ 893037 w 1186535"/>
                <a:gd name="connsiteY22" fmla="*/ 637386 h 1186078"/>
                <a:gd name="connsiteX23" fmla="*/ 960188 w 1186535"/>
                <a:gd name="connsiteY23" fmla="*/ 773974 h 1186078"/>
                <a:gd name="connsiteX24" fmla="*/ 1011433 w 1186535"/>
                <a:gd name="connsiteY24" fmla="*/ 802740 h 1186078"/>
                <a:gd name="connsiteX25" fmla="*/ 1023434 w 1186535"/>
                <a:gd name="connsiteY25" fmla="*/ 742351 h 1186078"/>
                <a:gd name="connsiteX26" fmla="*/ 949997 w 1186535"/>
                <a:gd name="connsiteY26" fmla="*/ 592904 h 1186078"/>
                <a:gd name="connsiteX27" fmla="*/ 954664 w 1186535"/>
                <a:gd name="connsiteY27" fmla="*/ 542231 h 1186078"/>
                <a:gd name="connsiteX28" fmla="*/ 1058772 w 1186535"/>
                <a:gd name="connsiteY28" fmla="*/ 265149 h 1186078"/>
                <a:gd name="connsiteX29" fmla="*/ 1061439 w 1186535"/>
                <a:gd name="connsiteY29" fmla="*/ 246004 h 1186078"/>
                <a:gd name="connsiteX30" fmla="*/ 1123542 w 1186535"/>
                <a:gd name="connsiteY30" fmla="*/ 860938 h 1186078"/>
                <a:gd name="connsiteX31" fmla="*/ 350588 w 1186535"/>
                <a:gd name="connsiteY31" fmla="*/ 1132781 h 1186078"/>
                <a:gd name="connsiteX32" fmla="*/ 46455 w 1186535"/>
                <a:gd name="connsiteY32" fmla="*/ 361351 h 1186078"/>
                <a:gd name="connsiteX33" fmla="*/ 691488 w 1186535"/>
                <a:gd name="connsiteY33" fmla="*/ 16070 h 118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6535" h="1186078">
                  <a:moveTo>
                    <a:pt x="691488" y="15975"/>
                  </a:moveTo>
                  <a:cubicBezTo>
                    <a:pt x="604715" y="44169"/>
                    <a:pt x="545946" y="90175"/>
                    <a:pt x="504036" y="156850"/>
                  </a:cubicBezTo>
                  <a:cubicBezTo>
                    <a:pt x="481748" y="192283"/>
                    <a:pt x="465555" y="230668"/>
                    <a:pt x="463555" y="272483"/>
                  </a:cubicBezTo>
                  <a:cubicBezTo>
                    <a:pt x="461745" y="310964"/>
                    <a:pt x="441743" y="320203"/>
                    <a:pt x="407929" y="319632"/>
                  </a:cubicBezTo>
                  <a:cubicBezTo>
                    <a:pt x="349255" y="318584"/>
                    <a:pt x="290486" y="319632"/>
                    <a:pt x="231812" y="320013"/>
                  </a:cubicBezTo>
                  <a:cubicBezTo>
                    <a:pt x="208571" y="320203"/>
                    <a:pt x="183520" y="322966"/>
                    <a:pt x="183329" y="352779"/>
                  </a:cubicBezTo>
                  <a:cubicBezTo>
                    <a:pt x="183139" y="380497"/>
                    <a:pt x="205427" y="388974"/>
                    <a:pt x="229906" y="389355"/>
                  </a:cubicBezTo>
                  <a:cubicBezTo>
                    <a:pt x="296486" y="390307"/>
                    <a:pt x="363256" y="393736"/>
                    <a:pt x="429741" y="390593"/>
                  </a:cubicBezTo>
                  <a:cubicBezTo>
                    <a:pt x="482795" y="388117"/>
                    <a:pt x="483462" y="431265"/>
                    <a:pt x="499940" y="460507"/>
                  </a:cubicBezTo>
                  <a:cubicBezTo>
                    <a:pt x="515371" y="487843"/>
                    <a:pt x="490891" y="499940"/>
                    <a:pt x="474794" y="514323"/>
                  </a:cubicBezTo>
                  <a:cubicBezTo>
                    <a:pt x="412120" y="570235"/>
                    <a:pt x="349255" y="625956"/>
                    <a:pt x="286580" y="681868"/>
                  </a:cubicBezTo>
                  <a:cubicBezTo>
                    <a:pt x="268864" y="697679"/>
                    <a:pt x="254386" y="715586"/>
                    <a:pt x="274579" y="738637"/>
                  </a:cubicBezTo>
                  <a:cubicBezTo>
                    <a:pt x="294391" y="761306"/>
                    <a:pt x="314203" y="751114"/>
                    <a:pt x="332300" y="734922"/>
                  </a:cubicBezTo>
                  <a:cubicBezTo>
                    <a:pt x="398690" y="675867"/>
                    <a:pt x="465746" y="617574"/>
                    <a:pt x="530801" y="557090"/>
                  </a:cubicBezTo>
                  <a:cubicBezTo>
                    <a:pt x="550994" y="538326"/>
                    <a:pt x="565948" y="533563"/>
                    <a:pt x="586141" y="554804"/>
                  </a:cubicBezTo>
                  <a:cubicBezTo>
                    <a:pt x="593571" y="562615"/>
                    <a:pt x="604334" y="567472"/>
                    <a:pt x="613859" y="573092"/>
                  </a:cubicBezTo>
                  <a:cubicBezTo>
                    <a:pt x="679677" y="611764"/>
                    <a:pt x="679010" y="611573"/>
                    <a:pt x="667104" y="685487"/>
                  </a:cubicBezTo>
                  <a:cubicBezTo>
                    <a:pt x="654531" y="763783"/>
                    <a:pt x="643577" y="842269"/>
                    <a:pt x="631671" y="920564"/>
                  </a:cubicBezTo>
                  <a:cubicBezTo>
                    <a:pt x="628052" y="944567"/>
                    <a:pt x="628814" y="967427"/>
                    <a:pt x="658055" y="972475"/>
                  </a:cubicBezTo>
                  <a:cubicBezTo>
                    <a:pt x="687773" y="977619"/>
                    <a:pt x="696822" y="954187"/>
                    <a:pt x="700537" y="931804"/>
                  </a:cubicBezTo>
                  <a:cubicBezTo>
                    <a:pt x="715396" y="842650"/>
                    <a:pt x="729016" y="753400"/>
                    <a:pt x="742352" y="664056"/>
                  </a:cubicBezTo>
                  <a:cubicBezTo>
                    <a:pt x="746257" y="637862"/>
                    <a:pt x="748924" y="610716"/>
                    <a:pt x="784262" y="612430"/>
                  </a:cubicBezTo>
                  <a:cubicBezTo>
                    <a:pt x="821504" y="614145"/>
                    <a:pt x="867510" y="572044"/>
                    <a:pt x="893037" y="637386"/>
                  </a:cubicBezTo>
                  <a:cubicBezTo>
                    <a:pt x="911420" y="684439"/>
                    <a:pt x="936947" y="728826"/>
                    <a:pt x="960188" y="773974"/>
                  </a:cubicBezTo>
                  <a:cubicBezTo>
                    <a:pt x="970571" y="794167"/>
                    <a:pt x="983810" y="815503"/>
                    <a:pt x="1011433" y="802740"/>
                  </a:cubicBezTo>
                  <a:cubicBezTo>
                    <a:pt x="1040674" y="789310"/>
                    <a:pt x="1035245" y="766164"/>
                    <a:pt x="1023434" y="742351"/>
                  </a:cubicBezTo>
                  <a:cubicBezTo>
                    <a:pt x="998669" y="692726"/>
                    <a:pt x="974857" y="642529"/>
                    <a:pt x="949997" y="592904"/>
                  </a:cubicBezTo>
                  <a:cubicBezTo>
                    <a:pt x="940757" y="574521"/>
                    <a:pt x="935519" y="558519"/>
                    <a:pt x="954664" y="542231"/>
                  </a:cubicBezTo>
                  <a:cubicBezTo>
                    <a:pt x="1040389" y="469270"/>
                    <a:pt x="1071250" y="375353"/>
                    <a:pt x="1058772" y="265149"/>
                  </a:cubicBezTo>
                  <a:cubicBezTo>
                    <a:pt x="1058105" y="259243"/>
                    <a:pt x="1060391" y="252957"/>
                    <a:pt x="1061439" y="246004"/>
                  </a:cubicBezTo>
                  <a:cubicBezTo>
                    <a:pt x="1165833" y="325156"/>
                    <a:pt x="1248701" y="619479"/>
                    <a:pt x="1123542" y="860938"/>
                  </a:cubicBezTo>
                  <a:cubicBezTo>
                    <a:pt x="977333" y="1142878"/>
                    <a:pt x="633100" y="1264893"/>
                    <a:pt x="350588" y="1132781"/>
                  </a:cubicBezTo>
                  <a:cubicBezTo>
                    <a:pt x="53313" y="993811"/>
                    <a:pt x="-77179" y="659674"/>
                    <a:pt x="46455" y="361351"/>
                  </a:cubicBezTo>
                  <a:cubicBezTo>
                    <a:pt x="171995" y="58647"/>
                    <a:pt x="504989" y="-43080"/>
                    <a:pt x="691488" y="16070"/>
                  </a:cubicBezTo>
                  <a:close/>
                </a:path>
              </a:pathLst>
            </a:custGeom>
            <a:solidFill>
              <a:schemeClr val="bg1"/>
            </a:solidFill>
            <a:ln w="9525" cap="flat">
              <a:noFill/>
              <a:prstDash val="solid"/>
              <a:miter/>
            </a:ln>
          </p:spPr>
          <p:txBody>
            <a:bodyPr rtlCol="0" anchor="ctr"/>
            <a:lstStyle/>
            <a:p>
              <a:endParaRPr lang="LID4096"/>
            </a:p>
          </p:txBody>
        </p:sp>
        <p:sp>
          <p:nvSpPr>
            <p:cNvPr id="12" name="Forma libre: forma 11">
              <a:extLst>
                <a:ext uri="{FF2B5EF4-FFF2-40B4-BE49-F238E27FC236}">
                  <a16:creationId xmlns:a16="http://schemas.microsoft.com/office/drawing/2014/main" id="{90296BB9-D7E2-4F4E-A500-9530C323B934}"/>
                </a:ext>
              </a:extLst>
            </p:cNvPr>
            <p:cNvSpPr/>
            <p:nvPr/>
          </p:nvSpPr>
          <p:spPr>
            <a:xfrm>
              <a:off x="4082110" y="1601189"/>
              <a:ext cx="1096883" cy="1019353"/>
            </a:xfrm>
            <a:custGeom>
              <a:avLst/>
              <a:gdLst>
                <a:gd name="connsiteX0" fmla="*/ 1027311 w 1096883"/>
                <a:gd name="connsiteY0" fmla="*/ 1019354 h 1019353"/>
                <a:gd name="connsiteX1" fmla="*/ 956921 w 1096883"/>
                <a:gd name="connsiteY1" fmla="*/ 912293 h 1019353"/>
                <a:gd name="connsiteX2" fmla="*/ 680696 w 1096883"/>
                <a:gd name="connsiteY2" fmla="*/ 767703 h 1019353"/>
                <a:gd name="connsiteX3" fmla="*/ 324937 w 1096883"/>
                <a:gd name="connsiteY3" fmla="*/ 749129 h 1019353"/>
                <a:gd name="connsiteX4" fmla="*/ 9945 w 1096883"/>
                <a:gd name="connsiteY4" fmla="*/ 265450 h 1019353"/>
                <a:gd name="connsiteX5" fmla="*/ 186539 w 1096883"/>
                <a:gd name="connsiteY5" fmla="*/ 56090 h 1019353"/>
                <a:gd name="connsiteX6" fmla="*/ 875387 w 1096883"/>
                <a:gd name="connsiteY6" fmla="*/ 118003 h 1019353"/>
                <a:gd name="connsiteX7" fmla="*/ 1093890 w 1096883"/>
                <a:gd name="connsiteY7" fmla="*/ 547295 h 1019353"/>
                <a:gd name="connsiteX8" fmla="*/ 1048647 w 1096883"/>
                <a:gd name="connsiteY8" fmla="*/ 971157 h 1019353"/>
                <a:gd name="connsiteX9" fmla="*/ 1038360 w 1096883"/>
                <a:gd name="connsiteY9" fmla="*/ 1002780 h 1019353"/>
                <a:gd name="connsiteX10" fmla="*/ 1027406 w 1096883"/>
                <a:gd name="connsiteY10" fmla="*/ 1019258 h 101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883" h="1019353">
                  <a:moveTo>
                    <a:pt x="1027311" y="1019354"/>
                  </a:moveTo>
                  <a:cubicBezTo>
                    <a:pt x="1001784" y="980396"/>
                    <a:pt x="980638" y="945440"/>
                    <a:pt x="956921" y="912293"/>
                  </a:cubicBezTo>
                  <a:cubicBezTo>
                    <a:pt x="889389" y="817900"/>
                    <a:pt x="795187" y="773037"/>
                    <a:pt x="680696" y="767703"/>
                  </a:cubicBezTo>
                  <a:cubicBezTo>
                    <a:pt x="562015" y="762179"/>
                    <a:pt x="442666" y="770942"/>
                    <a:pt x="324937" y="749129"/>
                  </a:cubicBezTo>
                  <a:cubicBezTo>
                    <a:pt x="108625" y="709029"/>
                    <a:pt x="-40823" y="480048"/>
                    <a:pt x="9945" y="265450"/>
                  </a:cubicBezTo>
                  <a:cubicBezTo>
                    <a:pt x="33377" y="166199"/>
                    <a:pt x="90527" y="91714"/>
                    <a:pt x="186539" y="56090"/>
                  </a:cubicBezTo>
                  <a:cubicBezTo>
                    <a:pt x="425140" y="-32492"/>
                    <a:pt x="659360" y="-19252"/>
                    <a:pt x="875387" y="118003"/>
                  </a:cubicBezTo>
                  <a:cubicBezTo>
                    <a:pt x="1028073" y="215063"/>
                    <a:pt x="1080460" y="374702"/>
                    <a:pt x="1093890" y="547295"/>
                  </a:cubicBezTo>
                  <a:cubicBezTo>
                    <a:pt x="1105035" y="690932"/>
                    <a:pt x="1083985" y="831997"/>
                    <a:pt x="1048647" y="971157"/>
                  </a:cubicBezTo>
                  <a:cubicBezTo>
                    <a:pt x="1045885" y="981920"/>
                    <a:pt x="1042265" y="992398"/>
                    <a:pt x="1038360" y="1002780"/>
                  </a:cubicBezTo>
                  <a:cubicBezTo>
                    <a:pt x="1036740" y="1006971"/>
                    <a:pt x="1033312" y="1010495"/>
                    <a:pt x="1027406" y="1019258"/>
                  </a:cubicBezTo>
                  <a:close/>
                </a:path>
              </a:pathLst>
            </a:custGeom>
            <a:solidFill>
              <a:schemeClr val="bg1"/>
            </a:solidFill>
            <a:ln w="9525" cap="flat">
              <a:noFill/>
              <a:prstDash val="solid"/>
              <a:miter/>
            </a:ln>
          </p:spPr>
          <p:txBody>
            <a:bodyPr rtlCol="0" anchor="ctr"/>
            <a:lstStyle/>
            <a:p>
              <a:endParaRPr lang="LID4096"/>
            </a:p>
          </p:txBody>
        </p:sp>
        <p:sp>
          <p:nvSpPr>
            <p:cNvPr id="13" name="Forma libre: forma 12">
              <a:extLst>
                <a:ext uri="{FF2B5EF4-FFF2-40B4-BE49-F238E27FC236}">
                  <a16:creationId xmlns:a16="http://schemas.microsoft.com/office/drawing/2014/main" id="{FECFDE7D-79A3-4197-8A7D-DB5EA03F043F}"/>
                </a:ext>
              </a:extLst>
            </p:cNvPr>
            <p:cNvSpPr/>
            <p:nvPr/>
          </p:nvSpPr>
          <p:spPr>
            <a:xfrm>
              <a:off x="3122092" y="3257109"/>
              <a:ext cx="883011" cy="877620"/>
            </a:xfrm>
            <a:custGeom>
              <a:avLst/>
              <a:gdLst>
                <a:gd name="connsiteX0" fmla="*/ 360458 w 883011"/>
                <a:gd name="connsiteY0" fmla="*/ 619972 h 877620"/>
                <a:gd name="connsiteX1" fmla="*/ 360839 w 883011"/>
                <a:gd name="connsiteY1" fmla="*/ 838761 h 877620"/>
                <a:gd name="connsiteX2" fmla="*/ 312071 w 883011"/>
                <a:gd name="connsiteY2" fmla="*/ 871050 h 877620"/>
                <a:gd name="connsiteX3" fmla="*/ 25368 w 883011"/>
                <a:gd name="connsiteY3" fmla="*/ 743701 h 877620"/>
                <a:gd name="connsiteX4" fmla="*/ 984 w 883011"/>
                <a:gd name="connsiteY4" fmla="*/ 689218 h 877620"/>
                <a:gd name="connsiteX5" fmla="*/ 500475 w 883011"/>
                <a:gd name="connsiteY5" fmla="*/ 31136 h 877620"/>
                <a:gd name="connsiteX6" fmla="*/ 738315 w 883011"/>
                <a:gd name="connsiteY6" fmla="*/ 92001 h 877620"/>
                <a:gd name="connsiteX7" fmla="*/ 865664 w 883011"/>
                <a:gd name="connsiteY7" fmla="*/ 233352 h 877620"/>
                <a:gd name="connsiteX8" fmla="*/ 881475 w 883011"/>
                <a:gd name="connsiteY8" fmla="*/ 265070 h 877620"/>
                <a:gd name="connsiteX9" fmla="*/ 847566 w 883011"/>
                <a:gd name="connsiteY9" fmla="*/ 274786 h 877620"/>
                <a:gd name="connsiteX10" fmla="*/ 490855 w 883011"/>
                <a:gd name="connsiteY10" fmla="*/ 275262 h 877620"/>
                <a:gd name="connsiteX11" fmla="*/ 360648 w 883011"/>
                <a:gd name="connsiteY11" fmla="*/ 406040 h 877620"/>
                <a:gd name="connsiteX12" fmla="*/ 360553 w 883011"/>
                <a:gd name="connsiteY12" fmla="*/ 620067 h 87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011" h="877620">
                  <a:moveTo>
                    <a:pt x="360458" y="619972"/>
                  </a:moveTo>
                  <a:cubicBezTo>
                    <a:pt x="360458" y="692933"/>
                    <a:pt x="359410" y="765895"/>
                    <a:pt x="360839" y="838761"/>
                  </a:cubicBezTo>
                  <a:cubicBezTo>
                    <a:pt x="361601" y="878385"/>
                    <a:pt x="347313" y="884767"/>
                    <a:pt x="312071" y="871050"/>
                  </a:cubicBezTo>
                  <a:cubicBezTo>
                    <a:pt x="214440" y="833046"/>
                    <a:pt x="120047" y="788088"/>
                    <a:pt x="25368" y="743701"/>
                  </a:cubicBezTo>
                  <a:cubicBezTo>
                    <a:pt x="-1206" y="731224"/>
                    <a:pt x="-1492" y="712459"/>
                    <a:pt x="984" y="689218"/>
                  </a:cubicBezTo>
                  <a:cubicBezTo>
                    <a:pt x="34227" y="368702"/>
                    <a:pt x="185674" y="138483"/>
                    <a:pt x="500475" y="31136"/>
                  </a:cubicBezTo>
                  <a:cubicBezTo>
                    <a:pt x="642017" y="-17060"/>
                    <a:pt x="641350" y="-18203"/>
                    <a:pt x="738315" y="92001"/>
                  </a:cubicBezTo>
                  <a:cubicBezTo>
                    <a:pt x="780225" y="139626"/>
                    <a:pt x="823468" y="186013"/>
                    <a:pt x="865664" y="233352"/>
                  </a:cubicBezTo>
                  <a:cubicBezTo>
                    <a:pt x="873665" y="242305"/>
                    <a:pt x="887667" y="250687"/>
                    <a:pt x="881475" y="265070"/>
                  </a:cubicBezTo>
                  <a:cubicBezTo>
                    <a:pt x="875189" y="279643"/>
                    <a:pt x="859377" y="274690"/>
                    <a:pt x="847566" y="274786"/>
                  </a:cubicBezTo>
                  <a:cubicBezTo>
                    <a:pt x="728694" y="275262"/>
                    <a:pt x="609727" y="274786"/>
                    <a:pt x="490855" y="275262"/>
                  </a:cubicBezTo>
                  <a:cubicBezTo>
                    <a:pt x="399225" y="275548"/>
                    <a:pt x="361410" y="313457"/>
                    <a:pt x="360648" y="406040"/>
                  </a:cubicBezTo>
                  <a:cubicBezTo>
                    <a:pt x="360077" y="477382"/>
                    <a:pt x="360553" y="548725"/>
                    <a:pt x="360553" y="620067"/>
                  </a:cubicBezTo>
                  <a:close/>
                </a:path>
              </a:pathLst>
            </a:custGeom>
            <a:solidFill>
              <a:schemeClr val="bg1"/>
            </a:solidFill>
            <a:ln w="9525" cap="flat">
              <a:noFill/>
              <a:prstDash val="solid"/>
              <a:miter/>
            </a:ln>
          </p:spPr>
          <p:txBody>
            <a:bodyPr rtlCol="0" anchor="ctr"/>
            <a:lstStyle/>
            <a:p>
              <a:endParaRPr lang="LID4096"/>
            </a:p>
          </p:txBody>
        </p:sp>
        <p:sp>
          <p:nvSpPr>
            <p:cNvPr id="14" name="Forma libre: forma 13">
              <a:extLst>
                <a:ext uri="{FF2B5EF4-FFF2-40B4-BE49-F238E27FC236}">
                  <a16:creationId xmlns:a16="http://schemas.microsoft.com/office/drawing/2014/main" id="{60DE47D0-ADAA-4D07-823D-34805576305D}"/>
                </a:ext>
              </a:extLst>
            </p:cNvPr>
            <p:cNvSpPr/>
            <p:nvPr/>
          </p:nvSpPr>
          <p:spPr>
            <a:xfrm>
              <a:off x="5736820" y="4022317"/>
              <a:ext cx="599174" cy="518373"/>
            </a:xfrm>
            <a:custGeom>
              <a:avLst/>
              <a:gdLst>
                <a:gd name="connsiteX0" fmla="*/ 297 w 599174"/>
                <a:gd name="connsiteY0" fmla="*/ 259767 h 518373"/>
                <a:gd name="connsiteX1" fmla="*/ 12 w 599174"/>
                <a:gd name="connsiteY1" fmla="*/ 50693 h 518373"/>
                <a:gd name="connsiteX2" fmla="*/ 50780 w 599174"/>
                <a:gd name="connsiteY2" fmla="*/ 20 h 518373"/>
                <a:gd name="connsiteX3" fmla="*/ 331101 w 599174"/>
                <a:gd name="connsiteY3" fmla="*/ 306 h 518373"/>
                <a:gd name="connsiteX4" fmla="*/ 376726 w 599174"/>
                <a:gd name="connsiteY4" fmla="*/ 42597 h 518373"/>
                <a:gd name="connsiteX5" fmla="*/ 417969 w 599174"/>
                <a:gd name="connsiteY5" fmla="*/ 72315 h 518373"/>
                <a:gd name="connsiteX6" fmla="*/ 588943 w 599174"/>
                <a:gd name="connsiteY6" fmla="*/ 191759 h 518373"/>
                <a:gd name="connsiteX7" fmla="*/ 436828 w 599174"/>
                <a:gd name="connsiteY7" fmla="*/ 419978 h 518373"/>
                <a:gd name="connsiteX8" fmla="*/ 378250 w 599174"/>
                <a:gd name="connsiteY8" fmla="*/ 480366 h 518373"/>
                <a:gd name="connsiteX9" fmla="*/ 341293 w 599174"/>
                <a:gd name="connsiteY9" fmla="*/ 518085 h 518373"/>
                <a:gd name="connsiteX10" fmla="*/ 41922 w 599174"/>
                <a:gd name="connsiteY10" fmla="*/ 518371 h 518373"/>
                <a:gd name="connsiteX11" fmla="*/ 297 w 599174"/>
                <a:gd name="connsiteY11" fmla="*/ 468841 h 518373"/>
                <a:gd name="connsiteX12" fmla="*/ 297 w 599174"/>
                <a:gd name="connsiteY12" fmla="*/ 259767 h 518373"/>
                <a:gd name="connsiteX13" fmla="*/ 380059 w 599174"/>
                <a:gd name="connsiteY13" fmla="*/ 247480 h 518373"/>
                <a:gd name="connsiteX14" fmla="*/ 379773 w 599174"/>
                <a:gd name="connsiteY14" fmla="*/ 304249 h 518373"/>
                <a:gd name="connsiteX15" fmla="*/ 434638 w 599174"/>
                <a:gd name="connsiteY15" fmla="*/ 351874 h 518373"/>
                <a:gd name="connsiteX16" fmla="*/ 529411 w 599174"/>
                <a:gd name="connsiteY16" fmla="*/ 259767 h 518373"/>
                <a:gd name="connsiteX17" fmla="*/ 450925 w 599174"/>
                <a:gd name="connsiteY17" fmla="*/ 145943 h 518373"/>
                <a:gd name="connsiteX18" fmla="*/ 380059 w 599174"/>
                <a:gd name="connsiteY18" fmla="*/ 195473 h 518373"/>
                <a:gd name="connsiteX19" fmla="*/ 380059 w 599174"/>
                <a:gd name="connsiteY19" fmla="*/ 247575 h 51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9174" h="518373">
                  <a:moveTo>
                    <a:pt x="297" y="259767"/>
                  </a:moveTo>
                  <a:cubicBezTo>
                    <a:pt x="297" y="190044"/>
                    <a:pt x="964" y="120321"/>
                    <a:pt x="12" y="50693"/>
                  </a:cubicBezTo>
                  <a:cubicBezTo>
                    <a:pt x="-464" y="15070"/>
                    <a:pt x="13537" y="-646"/>
                    <a:pt x="50780" y="20"/>
                  </a:cubicBezTo>
                  <a:cubicBezTo>
                    <a:pt x="144220" y="1544"/>
                    <a:pt x="237661" y="878"/>
                    <a:pt x="331101" y="306"/>
                  </a:cubicBezTo>
                  <a:cubicBezTo>
                    <a:pt x="360628" y="116"/>
                    <a:pt x="381297" y="5831"/>
                    <a:pt x="376726" y="42597"/>
                  </a:cubicBezTo>
                  <a:cubicBezTo>
                    <a:pt x="372725" y="75268"/>
                    <a:pt x="397490" y="71458"/>
                    <a:pt x="417969" y="72315"/>
                  </a:cubicBezTo>
                  <a:cubicBezTo>
                    <a:pt x="500551" y="75458"/>
                    <a:pt x="561415" y="112225"/>
                    <a:pt x="588943" y="191759"/>
                  </a:cubicBezTo>
                  <a:cubicBezTo>
                    <a:pt x="626662" y="301010"/>
                    <a:pt x="556557" y="407214"/>
                    <a:pt x="436828" y="419978"/>
                  </a:cubicBezTo>
                  <a:cubicBezTo>
                    <a:pt x="395299" y="424454"/>
                    <a:pt x="370439" y="431408"/>
                    <a:pt x="378250" y="480366"/>
                  </a:cubicBezTo>
                  <a:cubicBezTo>
                    <a:pt x="382155" y="504750"/>
                    <a:pt x="367201" y="518180"/>
                    <a:pt x="341293" y="518085"/>
                  </a:cubicBezTo>
                  <a:cubicBezTo>
                    <a:pt x="241471" y="517895"/>
                    <a:pt x="141744" y="517609"/>
                    <a:pt x="41922" y="518371"/>
                  </a:cubicBezTo>
                  <a:cubicBezTo>
                    <a:pt x="6489" y="518657"/>
                    <a:pt x="202" y="497225"/>
                    <a:pt x="297" y="468841"/>
                  </a:cubicBezTo>
                  <a:cubicBezTo>
                    <a:pt x="393" y="399118"/>
                    <a:pt x="297" y="329490"/>
                    <a:pt x="297" y="259767"/>
                  </a:cubicBezTo>
                  <a:close/>
                  <a:moveTo>
                    <a:pt x="380059" y="247480"/>
                  </a:moveTo>
                  <a:cubicBezTo>
                    <a:pt x="380059" y="266435"/>
                    <a:pt x="381488" y="285485"/>
                    <a:pt x="379773" y="304249"/>
                  </a:cubicBezTo>
                  <a:cubicBezTo>
                    <a:pt x="375963" y="346540"/>
                    <a:pt x="398157" y="356065"/>
                    <a:pt x="434638" y="351874"/>
                  </a:cubicBezTo>
                  <a:cubicBezTo>
                    <a:pt x="481024" y="346540"/>
                    <a:pt x="523696" y="305773"/>
                    <a:pt x="529411" y="259767"/>
                  </a:cubicBezTo>
                  <a:cubicBezTo>
                    <a:pt x="535984" y="206237"/>
                    <a:pt x="506551" y="163564"/>
                    <a:pt x="450925" y="145943"/>
                  </a:cubicBezTo>
                  <a:cubicBezTo>
                    <a:pt x="397680" y="129084"/>
                    <a:pt x="380917" y="140704"/>
                    <a:pt x="380059" y="195473"/>
                  </a:cubicBezTo>
                  <a:cubicBezTo>
                    <a:pt x="379773" y="212809"/>
                    <a:pt x="380059" y="230144"/>
                    <a:pt x="380059" y="247575"/>
                  </a:cubicBezTo>
                  <a:close/>
                </a:path>
              </a:pathLst>
            </a:custGeom>
            <a:solidFill>
              <a:schemeClr val="bg1"/>
            </a:solidFill>
            <a:ln w="9525" cap="flat">
              <a:no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4E281D7C-FBAA-4BE8-88DE-205A25F4ED62}"/>
                </a:ext>
              </a:extLst>
            </p:cNvPr>
            <p:cNvSpPr/>
            <p:nvPr/>
          </p:nvSpPr>
          <p:spPr>
            <a:xfrm>
              <a:off x="5077426" y="3267556"/>
              <a:ext cx="749698" cy="827774"/>
            </a:xfrm>
            <a:custGeom>
              <a:avLst/>
              <a:gdLst>
                <a:gd name="connsiteX0" fmla="*/ 465572 w 749698"/>
                <a:gd name="connsiteY0" fmla="*/ 579140 h 827774"/>
                <a:gd name="connsiteX1" fmla="*/ 465477 w 749698"/>
                <a:gd name="connsiteY1" fmla="*/ 388735 h 827774"/>
                <a:gd name="connsiteX2" fmla="*/ 339175 w 749698"/>
                <a:gd name="connsiteY2" fmla="*/ 264720 h 827774"/>
                <a:gd name="connsiteX3" fmla="*/ 43996 w 749698"/>
                <a:gd name="connsiteY3" fmla="*/ 264148 h 827774"/>
                <a:gd name="connsiteX4" fmla="*/ 1419 w 749698"/>
                <a:gd name="connsiteY4" fmla="*/ 253480 h 827774"/>
                <a:gd name="connsiteX5" fmla="*/ 23898 w 749698"/>
                <a:gd name="connsiteY5" fmla="*/ 214904 h 827774"/>
                <a:gd name="connsiteX6" fmla="*/ 176679 w 749698"/>
                <a:gd name="connsiteY6" fmla="*/ 32596 h 827774"/>
                <a:gd name="connsiteX7" fmla="*/ 265833 w 749698"/>
                <a:gd name="connsiteY7" fmla="*/ 5640 h 827774"/>
                <a:gd name="connsiteX8" fmla="*/ 746941 w 749698"/>
                <a:gd name="connsiteY8" fmla="*/ 572377 h 827774"/>
                <a:gd name="connsiteX9" fmla="*/ 747512 w 749698"/>
                <a:gd name="connsiteY9" fmla="*/ 577140 h 827774"/>
                <a:gd name="connsiteX10" fmla="*/ 665978 w 749698"/>
                <a:gd name="connsiteY10" fmla="*/ 684582 h 827774"/>
                <a:gd name="connsiteX11" fmla="*/ 591398 w 749698"/>
                <a:gd name="connsiteY11" fmla="*/ 751162 h 827774"/>
                <a:gd name="connsiteX12" fmla="*/ 482622 w 749698"/>
                <a:gd name="connsiteY12" fmla="*/ 827457 h 827774"/>
                <a:gd name="connsiteX13" fmla="*/ 466144 w 749698"/>
                <a:gd name="connsiteY13" fmla="*/ 793453 h 827774"/>
                <a:gd name="connsiteX14" fmla="*/ 465858 w 749698"/>
                <a:gd name="connsiteY14" fmla="*/ 579235 h 827774"/>
                <a:gd name="connsiteX15" fmla="*/ 465667 w 749698"/>
                <a:gd name="connsiteY15" fmla="*/ 579235 h 82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698" h="827774">
                  <a:moveTo>
                    <a:pt x="465572" y="579140"/>
                  </a:moveTo>
                  <a:cubicBezTo>
                    <a:pt x="465572" y="515704"/>
                    <a:pt x="466144" y="452172"/>
                    <a:pt x="465477" y="388735"/>
                  </a:cubicBezTo>
                  <a:cubicBezTo>
                    <a:pt x="464620" y="302344"/>
                    <a:pt x="426806" y="265196"/>
                    <a:pt x="339175" y="264720"/>
                  </a:cubicBezTo>
                  <a:cubicBezTo>
                    <a:pt x="240782" y="264148"/>
                    <a:pt x="142389" y="264910"/>
                    <a:pt x="43996" y="264148"/>
                  </a:cubicBezTo>
                  <a:cubicBezTo>
                    <a:pt x="29327" y="264053"/>
                    <a:pt x="8658" y="272054"/>
                    <a:pt x="1419" y="253480"/>
                  </a:cubicBezTo>
                  <a:cubicBezTo>
                    <a:pt x="-5439" y="235859"/>
                    <a:pt x="14278" y="226525"/>
                    <a:pt x="23898" y="214904"/>
                  </a:cubicBezTo>
                  <a:cubicBezTo>
                    <a:pt x="74666" y="154039"/>
                    <a:pt x="127720" y="94889"/>
                    <a:pt x="176679" y="32596"/>
                  </a:cubicBezTo>
                  <a:cubicBezTo>
                    <a:pt x="201920" y="401"/>
                    <a:pt x="225828" y="-6552"/>
                    <a:pt x="265833" y="5640"/>
                  </a:cubicBezTo>
                  <a:cubicBezTo>
                    <a:pt x="548344" y="91746"/>
                    <a:pt x="703031" y="284627"/>
                    <a:pt x="746941" y="572377"/>
                  </a:cubicBezTo>
                  <a:cubicBezTo>
                    <a:pt x="747226" y="573901"/>
                    <a:pt x="747226" y="575521"/>
                    <a:pt x="747512" y="577140"/>
                  </a:cubicBezTo>
                  <a:cubicBezTo>
                    <a:pt x="757990" y="642167"/>
                    <a:pt x="730815" y="677981"/>
                    <a:pt x="665978" y="684582"/>
                  </a:cubicBezTo>
                  <a:cubicBezTo>
                    <a:pt x="625021" y="688773"/>
                    <a:pt x="598732" y="708013"/>
                    <a:pt x="591398" y="751162"/>
                  </a:cubicBezTo>
                  <a:cubicBezTo>
                    <a:pt x="586444" y="780213"/>
                    <a:pt x="509578" y="832315"/>
                    <a:pt x="482622" y="827457"/>
                  </a:cubicBezTo>
                  <a:cubicBezTo>
                    <a:pt x="461762" y="823742"/>
                    <a:pt x="466239" y="806597"/>
                    <a:pt x="466144" y="793453"/>
                  </a:cubicBezTo>
                  <a:cubicBezTo>
                    <a:pt x="465572" y="722015"/>
                    <a:pt x="465858" y="650673"/>
                    <a:pt x="465858" y="579235"/>
                  </a:cubicBezTo>
                  <a:lnTo>
                    <a:pt x="465667" y="579235"/>
                  </a:lnTo>
                  <a:close/>
                </a:path>
              </a:pathLst>
            </a:custGeom>
            <a:solidFill>
              <a:schemeClr val="bg1"/>
            </a:solidFill>
            <a:ln w="9525" cap="flat">
              <a:no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6AAA9F6E-95ED-486C-9300-426EB5B26B93}"/>
                </a:ext>
              </a:extLst>
            </p:cNvPr>
            <p:cNvSpPr/>
            <p:nvPr/>
          </p:nvSpPr>
          <p:spPr>
            <a:xfrm>
              <a:off x="3866153" y="3203667"/>
              <a:ext cx="1333224" cy="328609"/>
            </a:xfrm>
            <a:custGeom>
              <a:avLst/>
              <a:gdLst>
                <a:gd name="connsiteX0" fmla="*/ 676529 w 1333224"/>
                <a:gd name="connsiteY0" fmla="*/ 328419 h 328609"/>
                <a:gd name="connsiteX1" fmla="*/ 300578 w 1333224"/>
                <a:gd name="connsiteY1" fmla="*/ 328609 h 328609"/>
                <a:gd name="connsiteX2" fmla="*/ 231998 w 1333224"/>
                <a:gd name="connsiteY2" fmla="*/ 304225 h 328609"/>
                <a:gd name="connsiteX3" fmla="*/ 16352 w 1333224"/>
                <a:gd name="connsiteY3" fmla="*/ 63052 h 328609"/>
                <a:gd name="connsiteX4" fmla="*/ 34259 w 1333224"/>
                <a:gd name="connsiteY4" fmla="*/ 17046 h 328609"/>
                <a:gd name="connsiteX5" fmla="*/ 95123 w 1333224"/>
                <a:gd name="connsiteY5" fmla="*/ 7140 h 328609"/>
                <a:gd name="connsiteX6" fmla="*/ 254477 w 1333224"/>
                <a:gd name="connsiteY6" fmla="*/ 62195 h 328609"/>
                <a:gd name="connsiteX7" fmla="*/ 1068293 w 1333224"/>
                <a:gd name="connsiteY7" fmla="*/ 40383 h 328609"/>
                <a:gd name="connsiteX8" fmla="*/ 1166114 w 1333224"/>
                <a:gd name="connsiteY8" fmla="*/ 4950 h 328609"/>
                <a:gd name="connsiteX9" fmla="*/ 1306894 w 1333224"/>
                <a:gd name="connsiteY9" fmla="*/ 27524 h 328609"/>
                <a:gd name="connsiteX10" fmla="*/ 1321181 w 1333224"/>
                <a:gd name="connsiteY10" fmla="*/ 69148 h 328609"/>
                <a:gd name="connsiteX11" fmla="*/ 1117727 w 1333224"/>
                <a:gd name="connsiteY11" fmla="*/ 308226 h 328609"/>
                <a:gd name="connsiteX12" fmla="*/ 1057434 w 1333224"/>
                <a:gd name="connsiteY12" fmla="*/ 328419 h 328609"/>
                <a:gd name="connsiteX13" fmla="*/ 676720 w 1333224"/>
                <a:gd name="connsiteY13" fmla="*/ 328419 h 32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224" h="328609">
                  <a:moveTo>
                    <a:pt x="676529" y="328419"/>
                  </a:moveTo>
                  <a:cubicBezTo>
                    <a:pt x="551180" y="328419"/>
                    <a:pt x="425927" y="328228"/>
                    <a:pt x="300578" y="328609"/>
                  </a:cubicBezTo>
                  <a:cubicBezTo>
                    <a:pt x="274384" y="328609"/>
                    <a:pt x="251143" y="325942"/>
                    <a:pt x="231998" y="304225"/>
                  </a:cubicBezTo>
                  <a:cubicBezTo>
                    <a:pt x="160751" y="223263"/>
                    <a:pt x="88646" y="143062"/>
                    <a:pt x="16352" y="63052"/>
                  </a:cubicBezTo>
                  <a:cubicBezTo>
                    <a:pt x="-9556" y="34382"/>
                    <a:pt x="-5461" y="20094"/>
                    <a:pt x="34259" y="17046"/>
                  </a:cubicBezTo>
                  <a:cubicBezTo>
                    <a:pt x="54737" y="15522"/>
                    <a:pt x="75597" y="12951"/>
                    <a:pt x="95123" y="7140"/>
                  </a:cubicBezTo>
                  <a:cubicBezTo>
                    <a:pt x="161989" y="-12576"/>
                    <a:pt x="206280" y="9426"/>
                    <a:pt x="254477" y="62195"/>
                  </a:cubicBezTo>
                  <a:cubicBezTo>
                    <a:pt x="499841" y="330705"/>
                    <a:pt x="835787" y="320322"/>
                    <a:pt x="1068293" y="40383"/>
                  </a:cubicBezTo>
                  <a:cubicBezTo>
                    <a:pt x="1096868" y="5902"/>
                    <a:pt x="1123823" y="-4861"/>
                    <a:pt x="1166114" y="4950"/>
                  </a:cubicBezTo>
                  <a:cubicBezTo>
                    <a:pt x="1212311" y="15618"/>
                    <a:pt x="1259936" y="20094"/>
                    <a:pt x="1306894" y="27524"/>
                  </a:cubicBezTo>
                  <a:cubicBezTo>
                    <a:pt x="1337279" y="32382"/>
                    <a:pt x="1340422" y="46669"/>
                    <a:pt x="1321181" y="69148"/>
                  </a:cubicBezTo>
                  <a:cubicBezTo>
                    <a:pt x="1253173" y="148682"/>
                    <a:pt x="1185069" y="228120"/>
                    <a:pt x="1117727" y="308226"/>
                  </a:cubicBezTo>
                  <a:cubicBezTo>
                    <a:pt x="1101059" y="328133"/>
                    <a:pt x="1079913" y="328419"/>
                    <a:pt x="1057434" y="328419"/>
                  </a:cubicBezTo>
                  <a:cubicBezTo>
                    <a:pt x="930561" y="328228"/>
                    <a:pt x="803593" y="328419"/>
                    <a:pt x="676720" y="328419"/>
                  </a:cubicBezTo>
                  <a:close/>
                </a:path>
              </a:pathLst>
            </a:custGeom>
            <a:solidFill>
              <a:schemeClr val="bg1"/>
            </a:solidFill>
            <a:ln w="9525" cap="flat">
              <a:noFill/>
              <a:prstDash val="solid"/>
              <a:miter/>
            </a:ln>
          </p:spPr>
          <p:txBody>
            <a:bodyPr rtlCol="0" anchor="ctr"/>
            <a:lstStyle/>
            <a:p>
              <a:endParaRPr lang="LID4096"/>
            </a:p>
          </p:txBody>
        </p:sp>
        <p:sp>
          <p:nvSpPr>
            <p:cNvPr id="17" name="Forma libre: forma 16">
              <a:extLst>
                <a:ext uri="{FF2B5EF4-FFF2-40B4-BE49-F238E27FC236}">
                  <a16:creationId xmlns:a16="http://schemas.microsoft.com/office/drawing/2014/main" id="{B94A96B3-458F-4E9B-82C6-849E8FBC0E39}"/>
                </a:ext>
              </a:extLst>
            </p:cNvPr>
            <p:cNvSpPr/>
            <p:nvPr/>
          </p:nvSpPr>
          <p:spPr>
            <a:xfrm>
              <a:off x="6076111" y="1700223"/>
              <a:ext cx="458349" cy="460360"/>
            </a:xfrm>
            <a:custGeom>
              <a:avLst/>
              <a:gdLst>
                <a:gd name="connsiteX0" fmla="*/ 1 w 458349"/>
                <a:gd name="connsiteY0" fmla="*/ 231567 h 460360"/>
                <a:gd name="connsiteX1" fmla="*/ 222791 w 458349"/>
                <a:gd name="connsiteY1" fmla="*/ 14 h 460360"/>
                <a:gd name="connsiteX2" fmla="*/ 458344 w 458349"/>
                <a:gd name="connsiteY2" fmla="*/ 234425 h 460360"/>
                <a:gd name="connsiteX3" fmla="*/ 229268 w 458349"/>
                <a:gd name="connsiteY3" fmla="*/ 460358 h 460360"/>
                <a:gd name="connsiteX4" fmla="*/ 1 w 458349"/>
                <a:gd name="connsiteY4" fmla="*/ 231567 h 46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49" h="460360">
                  <a:moveTo>
                    <a:pt x="1" y="231567"/>
                  </a:moveTo>
                  <a:cubicBezTo>
                    <a:pt x="-380" y="105361"/>
                    <a:pt x="99633" y="1348"/>
                    <a:pt x="222791" y="14"/>
                  </a:cubicBezTo>
                  <a:cubicBezTo>
                    <a:pt x="354236" y="-1414"/>
                    <a:pt x="459202" y="102980"/>
                    <a:pt x="458344" y="234425"/>
                  </a:cubicBezTo>
                  <a:cubicBezTo>
                    <a:pt x="457582" y="357488"/>
                    <a:pt x="353950" y="459786"/>
                    <a:pt x="229268" y="460358"/>
                  </a:cubicBezTo>
                  <a:cubicBezTo>
                    <a:pt x="101443" y="460929"/>
                    <a:pt x="382" y="360155"/>
                    <a:pt x="1" y="231567"/>
                  </a:cubicBezTo>
                  <a:close/>
                </a:path>
              </a:pathLst>
            </a:custGeom>
            <a:solidFill>
              <a:schemeClr val="bg1"/>
            </a:solidFill>
            <a:ln w="9525" cap="flat">
              <a:noFill/>
              <a:prstDash val="solid"/>
              <a:miter/>
            </a:ln>
          </p:spPr>
          <p:txBody>
            <a:bodyPr rtlCol="0" anchor="ctr"/>
            <a:lstStyle/>
            <a:p>
              <a:endParaRPr lang="LID4096"/>
            </a:p>
          </p:txBody>
        </p:sp>
        <p:sp>
          <p:nvSpPr>
            <p:cNvPr id="18" name="Forma libre: forma 17">
              <a:extLst>
                <a:ext uri="{FF2B5EF4-FFF2-40B4-BE49-F238E27FC236}">
                  <a16:creationId xmlns:a16="http://schemas.microsoft.com/office/drawing/2014/main" id="{EC681DB2-C530-4DBB-B475-D6B893B6905B}"/>
                </a:ext>
              </a:extLst>
            </p:cNvPr>
            <p:cNvSpPr/>
            <p:nvPr/>
          </p:nvSpPr>
          <p:spPr>
            <a:xfrm>
              <a:off x="3791605" y="1854176"/>
              <a:ext cx="292150" cy="714646"/>
            </a:xfrm>
            <a:custGeom>
              <a:avLst/>
              <a:gdLst>
                <a:gd name="connsiteX0" fmla="*/ 83947 w 292150"/>
                <a:gd name="connsiteY0" fmla="*/ 714646 h 714646"/>
                <a:gd name="connsiteX1" fmla="*/ 13176 w 292150"/>
                <a:gd name="connsiteY1" fmla="*/ 485665 h 714646"/>
                <a:gd name="connsiteX2" fmla="*/ 37274 w 292150"/>
                <a:gd name="connsiteY2" fmla="*/ 158291 h 714646"/>
                <a:gd name="connsiteX3" fmla="*/ 181959 w 292150"/>
                <a:gd name="connsiteY3" fmla="*/ 7510 h 714646"/>
                <a:gd name="connsiteX4" fmla="*/ 223488 w 292150"/>
                <a:gd name="connsiteY4" fmla="*/ 33990 h 714646"/>
                <a:gd name="connsiteX5" fmla="*/ 285591 w 292150"/>
                <a:gd name="connsiteY5" fmla="*/ 336599 h 714646"/>
                <a:gd name="connsiteX6" fmla="*/ 275780 w 292150"/>
                <a:gd name="connsiteY6" fmla="*/ 386605 h 714646"/>
                <a:gd name="connsiteX7" fmla="*/ 83947 w 292150"/>
                <a:gd name="connsiteY7" fmla="*/ 714646 h 71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50" h="714646">
                  <a:moveTo>
                    <a:pt x="83947" y="714646"/>
                  </a:moveTo>
                  <a:cubicBezTo>
                    <a:pt x="44990" y="632636"/>
                    <a:pt x="26797" y="559770"/>
                    <a:pt x="13176" y="485665"/>
                  </a:cubicBezTo>
                  <a:cubicBezTo>
                    <a:pt x="-7303" y="374604"/>
                    <a:pt x="-7207" y="264590"/>
                    <a:pt x="37274" y="158291"/>
                  </a:cubicBezTo>
                  <a:cubicBezTo>
                    <a:pt x="66040" y="89616"/>
                    <a:pt x="113474" y="38562"/>
                    <a:pt x="181959" y="7510"/>
                  </a:cubicBezTo>
                  <a:cubicBezTo>
                    <a:pt x="210344" y="-5348"/>
                    <a:pt x="227298" y="-4777"/>
                    <a:pt x="223488" y="33990"/>
                  </a:cubicBezTo>
                  <a:cubicBezTo>
                    <a:pt x="213011" y="141146"/>
                    <a:pt x="231299" y="242683"/>
                    <a:pt x="285591" y="336599"/>
                  </a:cubicBezTo>
                  <a:cubicBezTo>
                    <a:pt x="297116" y="356602"/>
                    <a:pt x="293211" y="372604"/>
                    <a:pt x="275780" y="386605"/>
                  </a:cubicBezTo>
                  <a:cubicBezTo>
                    <a:pt x="174530" y="467949"/>
                    <a:pt x="109188" y="571390"/>
                    <a:pt x="83947" y="714646"/>
                  </a:cubicBezTo>
                  <a:close/>
                </a:path>
              </a:pathLst>
            </a:custGeom>
            <a:solidFill>
              <a:schemeClr val="bg1"/>
            </a:solidFill>
            <a:ln w="9525"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A102D213-4435-481F-99AB-6B2DC3E5B195}"/>
                </a:ext>
              </a:extLst>
            </p:cNvPr>
            <p:cNvSpPr/>
            <p:nvPr/>
          </p:nvSpPr>
          <p:spPr>
            <a:xfrm>
              <a:off x="2691557" y="1622073"/>
              <a:ext cx="539097" cy="450897"/>
            </a:xfrm>
            <a:custGeom>
              <a:avLst/>
              <a:gdLst>
                <a:gd name="connsiteX0" fmla="*/ 217684 w 539097"/>
                <a:gd name="connsiteY0" fmla="*/ 536 h 450897"/>
                <a:gd name="connsiteX1" fmla="*/ 379418 w 539097"/>
                <a:gd name="connsiteY1" fmla="*/ 917 h 450897"/>
                <a:gd name="connsiteX2" fmla="*/ 425710 w 539097"/>
                <a:gd name="connsiteY2" fmla="*/ 87975 h 450897"/>
                <a:gd name="connsiteX3" fmla="*/ 293979 w 539097"/>
                <a:gd name="connsiteY3" fmla="*/ 297335 h 450897"/>
                <a:gd name="connsiteX4" fmla="*/ 273881 w 539097"/>
                <a:gd name="connsiteY4" fmla="*/ 342578 h 450897"/>
                <a:gd name="connsiteX5" fmla="*/ 326459 w 539097"/>
                <a:gd name="connsiteY5" fmla="*/ 352008 h 450897"/>
                <a:gd name="connsiteX6" fmla="*/ 478764 w 539097"/>
                <a:gd name="connsiteY6" fmla="*/ 352580 h 450897"/>
                <a:gd name="connsiteX7" fmla="*/ 539057 w 539097"/>
                <a:gd name="connsiteY7" fmla="*/ 398585 h 450897"/>
                <a:gd name="connsiteX8" fmla="*/ 482193 w 539097"/>
                <a:gd name="connsiteY8" fmla="*/ 449258 h 450897"/>
                <a:gd name="connsiteX9" fmla="*/ 182441 w 539097"/>
                <a:gd name="connsiteY9" fmla="*/ 449258 h 450897"/>
                <a:gd name="connsiteX10" fmla="*/ 139198 w 539097"/>
                <a:gd name="connsiteY10" fmla="*/ 356485 h 450897"/>
                <a:gd name="connsiteX11" fmla="*/ 278453 w 539097"/>
                <a:gd name="connsiteY11" fmla="*/ 140648 h 450897"/>
                <a:gd name="connsiteX12" fmla="*/ 254736 w 539097"/>
                <a:gd name="connsiteY12" fmla="*/ 98357 h 450897"/>
                <a:gd name="connsiteX13" fmla="*/ 64426 w 539097"/>
                <a:gd name="connsiteY13" fmla="*/ 98548 h 450897"/>
                <a:gd name="connsiteX14" fmla="*/ 37 w 539097"/>
                <a:gd name="connsiteY14" fmla="*/ 45970 h 450897"/>
                <a:gd name="connsiteX15" fmla="*/ 65284 w 539097"/>
                <a:gd name="connsiteY15" fmla="*/ 345 h 450897"/>
                <a:gd name="connsiteX16" fmla="*/ 217588 w 539097"/>
                <a:gd name="connsiteY16" fmla="*/ 345 h 450897"/>
                <a:gd name="connsiteX17" fmla="*/ 217588 w 539097"/>
                <a:gd name="connsiteY17" fmla="*/ 536 h 4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097" h="450897">
                  <a:moveTo>
                    <a:pt x="217684" y="536"/>
                  </a:moveTo>
                  <a:cubicBezTo>
                    <a:pt x="271595" y="536"/>
                    <a:pt x="325602" y="-893"/>
                    <a:pt x="379418" y="917"/>
                  </a:cubicBezTo>
                  <a:cubicBezTo>
                    <a:pt x="435711" y="2917"/>
                    <a:pt x="455237" y="39302"/>
                    <a:pt x="425710" y="87975"/>
                  </a:cubicBezTo>
                  <a:cubicBezTo>
                    <a:pt x="382942" y="158460"/>
                    <a:pt x="337508" y="227326"/>
                    <a:pt x="293979" y="297335"/>
                  </a:cubicBezTo>
                  <a:cubicBezTo>
                    <a:pt x="285121" y="311622"/>
                    <a:pt x="265118" y="326100"/>
                    <a:pt x="273881" y="342578"/>
                  </a:cubicBezTo>
                  <a:cubicBezTo>
                    <a:pt x="284073" y="361628"/>
                    <a:pt x="308457" y="351532"/>
                    <a:pt x="326459" y="352008"/>
                  </a:cubicBezTo>
                  <a:cubicBezTo>
                    <a:pt x="377227" y="353151"/>
                    <a:pt x="427996" y="352484"/>
                    <a:pt x="478764" y="352580"/>
                  </a:cubicBezTo>
                  <a:cubicBezTo>
                    <a:pt x="510577" y="352580"/>
                    <a:pt x="537819" y="362390"/>
                    <a:pt x="539057" y="398585"/>
                  </a:cubicBezTo>
                  <a:cubicBezTo>
                    <a:pt x="540295" y="434495"/>
                    <a:pt x="513244" y="448877"/>
                    <a:pt x="482193" y="449258"/>
                  </a:cubicBezTo>
                  <a:cubicBezTo>
                    <a:pt x="382276" y="450782"/>
                    <a:pt x="282358" y="452021"/>
                    <a:pt x="182441" y="449258"/>
                  </a:cubicBezTo>
                  <a:cubicBezTo>
                    <a:pt x="124624" y="447639"/>
                    <a:pt x="107098" y="408015"/>
                    <a:pt x="139198" y="356485"/>
                  </a:cubicBezTo>
                  <a:cubicBezTo>
                    <a:pt x="184441" y="283809"/>
                    <a:pt x="230638" y="211705"/>
                    <a:pt x="278453" y="140648"/>
                  </a:cubicBezTo>
                  <a:cubicBezTo>
                    <a:pt x="301408" y="106549"/>
                    <a:pt x="291979" y="97691"/>
                    <a:pt x="254736" y="98357"/>
                  </a:cubicBezTo>
                  <a:cubicBezTo>
                    <a:pt x="191299" y="99500"/>
                    <a:pt x="127863" y="98548"/>
                    <a:pt x="64426" y="98548"/>
                  </a:cubicBezTo>
                  <a:cubicBezTo>
                    <a:pt x="28517" y="98548"/>
                    <a:pt x="-1201" y="86927"/>
                    <a:pt x="37" y="45970"/>
                  </a:cubicBezTo>
                  <a:cubicBezTo>
                    <a:pt x="1180" y="6346"/>
                    <a:pt x="32803" y="345"/>
                    <a:pt x="65284" y="345"/>
                  </a:cubicBezTo>
                  <a:cubicBezTo>
                    <a:pt x="116052" y="345"/>
                    <a:pt x="166820" y="345"/>
                    <a:pt x="217588" y="345"/>
                  </a:cubicBezTo>
                  <a:lnTo>
                    <a:pt x="217588" y="536"/>
                  </a:lnTo>
                  <a:close/>
                </a:path>
              </a:pathLst>
            </a:custGeom>
            <a:solidFill>
              <a:schemeClr val="bg1"/>
            </a:solidFill>
            <a:ln w="9525"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4C83C522-1BE9-4213-9382-D2452BCCBAF6}"/>
                </a:ext>
              </a:extLst>
            </p:cNvPr>
            <p:cNvSpPr/>
            <p:nvPr/>
          </p:nvSpPr>
          <p:spPr>
            <a:xfrm>
              <a:off x="2439520" y="2383634"/>
              <a:ext cx="455531" cy="383996"/>
            </a:xfrm>
            <a:custGeom>
              <a:avLst/>
              <a:gdLst>
                <a:gd name="connsiteX0" fmla="*/ 235215 w 455531"/>
                <a:gd name="connsiteY0" fmla="*/ 286058 h 383996"/>
                <a:gd name="connsiteX1" fmla="*/ 392568 w 455531"/>
                <a:gd name="connsiteY1" fmla="*/ 286058 h 383996"/>
                <a:gd name="connsiteX2" fmla="*/ 455528 w 455531"/>
                <a:gd name="connsiteY2" fmla="*/ 334635 h 383996"/>
                <a:gd name="connsiteX3" fmla="*/ 396378 w 455531"/>
                <a:gd name="connsiteY3" fmla="*/ 382641 h 383996"/>
                <a:gd name="connsiteX4" fmla="*/ 158634 w 455531"/>
                <a:gd name="connsiteY4" fmla="*/ 382260 h 383996"/>
                <a:gd name="connsiteX5" fmla="*/ 113866 w 455531"/>
                <a:gd name="connsiteY5" fmla="*/ 297678 h 383996"/>
                <a:gd name="connsiteX6" fmla="*/ 214831 w 455531"/>
                <a:gd name="connsiteY6" fmla="*/ 136515 h 383996"/>
                <a:gd name="connsiteX7" fmla="*/ 194543 w 455531"/>
                <a:gd name="connsiteY7" fmla="*/ 97939 h 383996"/>
                <a:gd name="connsiteX8" fmla="*/ 61384 w 455531"/>
                <a:gd name="connsiteY8" fmla="*/ 97558 h 383996"/>
                <a:gd name="connsiteX9" fmla="*/ 43 w 455531"/>
                <a:gd name="connsiteY9" fmla="*/ 47552 h 383996"/>
                <a:gd name="connsiteX10" fmla="*/ 63765 w 455531"/>
                <a:gd name="connsiteY10" fmla="*/ 213 h 383996"/>
                <a:gd name="connsiteX11" fmla="*/ 311034 w 455531"/>
                <a:gd name="connsiteY11" fmla="*/ 689 h 383996"/>
                <a:gd name="connsiteX12" fmla="*/ 358087 w 455531"/>
                <a:gd name="connsiteY12" fmla="*/ 92129 h 383996"/>
                <a:gd name="connsiteX13" fmla="*/ 235310 w 455531"/>
                <a:gd name="connsiteY13" fmla="*/ 286153 h 38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531" h="383996">
                  <a:moveTo>
                    <a:pt x="235215" y="286058"/>
                  </a:moveTo>
                  <a:cubicBezTo>
                    <a:pt x="294746" y="286058"/>
                    <a:pt x="343609" y="285963"/>
                    <a:pt x="392568" y="286058"/>
                  </a:cubicBezTo>
                  <a:cubicBezTo>
                    <a:pt x="425905" y="286153"/>
                    <a:pt x="455147" y="295583"/>
                    <a:pt x="455528" y="334635"/>
                  </a:cubicBezTo>
                  <a:cubicBezTo>
                    <a:pt x="455909" y="371402"/>
                    <a:pt x="426667" y="382070"/>
                    <a:pt x="396378" y="382641"/>
                  </a:cubicBezTo>
                  <a:cubicBezTo>
                    <a:pt x="317130" y="383975"/>
                    <a:pt x="237787" y="385023"/>
                    <a:pt x="158634" y="382260"/>
                  </a:cubicBezTo>
                  <a:cubicBezTo>
                    <a:pt x="104056" y="380355"/>
                    <a:pt x="86149" y="346065"/>
                    <a:pt x="113866" y="297678"/>
                  </a:cubicBezTo>
                  <a:cubicBezTo>
                    <a:pt x="145394" y="242719"/>
                    <a:pt x="180541" y="189855"/>
                    <a:pt x="214831" y="136515"/>
                  </a:cubicBezTo>
                  <a:cubicBezTo>
                    <a:pt x="231691" y="110322"/>
                    <a:pt x="230548" y="96891"/>
                    <a:pt x="194543" y="97939"/>
                  </a:cubicBezTo>
                  <a:cubicBezTo>
                    <a:pt x="150157" y="99177"/>
                    <a:pt x="105770" y="98796"/>
                    <a:pt x="61384" y="97558"/>
                  </a:cubicBezTo>
                  <a:cubicBezTo>
                    <a:pt x="28903" y="96701"/>
                    <a:pt x="-1291" y="87843"/>
                    <a:pt x="43" y="47552"/>
                  </a:cubicBezTo>
                  <a:cubicBezTo>
                    <a:pt x="1376" y="8214"/>
                    <a:pt x="30523" y="117"/>
                    <a:pt x="63765" y="213"/>
                  </a:cubicBezTo>
                  <a:cubicBezTo>
                    <a:pt x="146156" y="403"/>
                    <a:pt x="228643" y="-645"/>
                    <a:pt x="311034" y="689"/>
                  </a:cubicBezTo>
                  <a:cubicBezTo>
                    <a:pt x="373137" y="1641"/>
                    <a:pt x="391520" y="38122"/>
                    <a:pt x="358087" y="92129"/>
                  </a:cubicBezTo>
                  <a:cubicBezTo>
                    <a:pt x="319797" y="153851"/>
                    <a:pt x="280459" y="214906"/>
                    <a:pt x="235310" y="286153"/>
                  </a:cubicBezTo>
                  <a:close/>
                </a:path>
              </a:pathLst>
            </a:custGeom>
            <a:solidFill>
              <a:schemeClr val="bg1"/>
            </a:solidFill>
            <a:ln w="9525"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F54F2A99-F554-4A1B-A2C5-7ABE95487DEE}"/>
                </a:ext>
              </a:extLst>
            </p:cNvPr>
            <p:cNvSpPr/>
            <p:nvPr/>
          </p:nvSpPr>
          <p:spPr>
            <a:xfrm>
              <a:off x="2905966" y="2958490"/>
              <a:ext cx="362866" cy="313490"/>
            </a:xfrm>
            <a:custGeom>
              <a:avLst/>
              <a:gdLst>
                <a:gd name="connsiteX0" fmla="*/ 167866 w 362866"/>
                <a:gd name="connsiteY0" fmla="*/ 97155 h 313490"/>
                <a:gd name="connsiteX1" fmla="*/ 52518 w 362866"/>
                <a:gd name="connsiteY1" fmla="*/ 96964 h 313490"/>
                <a:gd name="connsiteX2" fmla="*/ 131 w 362866"/>
                <a:gd name="connsiteY2" fmla="*/ 53150 h 313490"/>
                <a:gd name="connsiteX3" fmla="*/ 49851 w 362866"/>
                <a:gd name="connsiteY3" fmla="*/ 1524 h 313490"/>
                <a:gd name="connsiteX4" fmla="*/ 254353 w 362866"/>
                <a:gd name="connsiteY4" fmla="*/ 2762 h 313490"/>
                <a:gd name="connsiteX5" fmla="*/ 293310 w 362866"/>
                <a:gd name="connsiteY5" fmla="*/ 77343 h 313490"/>
                <a:gd name="connsiteX6" fmla="*/ 231398 w 362866"/>
                <a:gd name="connsiteY6" fmla="*/ 178879 h 313490"/>
                <a:gd name="connsiteX7" fmla="*/ 253782 w 362866"/>
                <a:gd name="connsiteY7" fmla="*/ 215551 h 313490"/>
                <a:gd name="connsiteX8" fmla="*/ 320361 w 362866"/>
                <a:gd name="connsiteY8" fmla="*/ 216979 h 313490"/>
                <a:gd name="connsiteX9" fmla="*/ 362748 w 362866"/>
                <a:gd name="connsiteY9" fmla="*/ 264795 h 313490"/>
                <a:gd name="connsiteX10" fmla="*/ 320838 w 362866"/>
                <a:gd name="connsiteY10" fmla="*/ 308324 h 313490"/>
                <a:gd name="connsiteX11" fmla="*/ 126051 w 362866"/>
                <a:gd name="connsiteY11" fmla="*/ 308515 h 313490"/>
                <a:gd name="connsiteX12" fmla="*/ 86618 w 362866"/>
                <a:gd name="connsiteY12" fmla="*/ 227743 h 313490"/>
                <a:gd name="connsiteX13" fmla="*/ 167961 w 362866"/>
                <a:gd name="connsiteY13" fmla="*/ 97155 h 31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866" h="313490">
                  <a:moveTo>
                    <a:pt x="167866" y="97155"/>
                  </a:moveTo>
                  <a:cubicBezTo>
                    <a:pt x="121860" y="97155"/>
                    <a:pt x="87189" y="97726"/>
                    <a:pt x="52518" y="96964"/>
                  </a:cubicBezTo>
                  <a:cubicBezTo>
                    <a:pt x="23848" y="96393"/>
                    <a:pt x="2036" y="84106"/>
                    <a:pt x="131" y="53150"/>
                  </a:cubicBezTo>
                  <a:cubicBezTo>
                    <a:pt x="-1870" y="19907"/>
                    <a:pt x="19276" y="2286"/>
                    <a:pt x="49851" y="1524"/>
                  </a:cubicBezTo>
                  <a:cubicBezTo>
                    <a:pt x="118050" y="-95"/>
                    <a:pt x="186440" y="-1334"/>
                    <a:pt x="254353" y="2762"/>
                  </a:cubicBezTo>
                  <a:cubicBezTo>
                    <a:pt x="299216" y="5524"/>
                    <a:pt x="314361" y="37052"/>
                    <a:pt x="293310" y="77343"/>
                  </a:cubicBezTo>
                  <a:cubicBezTo>
                    <a:pt x="275022" y="112395"/>
                    <a:pt x="253305" y="145828"/>
                    <a:pt x="231398" y="178879"/>
                  </a:cubicBezTo>
                  <a:cubicBezTo>
                    <a:pt x="211014" y="209550"/>
                    <a:pt x="222920" y="216789"/>
                    <a:pt x="253782" y="215551"/>
                  </a:cubicBezTo>
                  <a:cubicBezTo>
                    <a:pt x="275975" y="214693"/>
                    <a:pt x="298359" y="214408"/>
                    <a:pt x="320361" y="216979"/>
                  </a:cubicBezTo>
                  <a:cubicBezTo>
                    <a:pt x="347508" y="220028"/>
                    <a:pt x="364462" y="236411"/>
                    <a:pt x="362748" y="264795"/>
                  </a:cubicBezTo>
                  <a:cubicBezTo>
                    <a:pt x="361224" y="289560"/>
                    <a:pt x="347222" y="306514"/>
                    <a:pt x="320838" y="308324"/>
                  </a:cubicBezTo>
                  <a:cubicBezTo>
                    <a:pt x="255972" y="312801"/>
                    <a:pt x="190916" y="317183"/>
                    <a:pt x="126051" y="308515"/>
                  </a:cubicBezTo>
                  <a:cubicBezTo>
                    <a:pt x="77283" y="301942"/>
                    <a:pt x="61662" y="271082"/>
                    <a:pt x="86618" y="227743"/>
                  </a:cubicBezTo>
                  <a:cubicBezTo>
                    <a:pt x="110240" y="186785"/>
                    <a:pt x="136529" y="147352"/>
                    <a:pt x="167961" y="97155"/>
                  </a:cubicBezTo>
                  <a:close/>
                </a:path>
              </a:pathLst>
            </a:custGeom>
            <a:solidFill>
              <a:schemeClr val="bg1"/>
            </a:solidFill>
            <a:ln w="9525"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D079F5A8-DA30-497D-8482-CDC4E1CC6184}"/>
                </a:ext>
              </a:extLst>
            </p:cNvPr>
            <p:cNvSpPr/>
            <p:nvPr/>
          </p:nvSpPr>
          <p:spPr>
            <a:xfrm>
              <a:off x="5952944" y="3298304"/>
              <a:ext cx="188090" cy="540887"/>
            </a:xfrm>
            <a:custGeom>
              <a:avLst/>
              <a:gdLst>
                <a:gd name="connsiteX0" fmla="*/ 132599 w 188090"/>
                <a:gd name="connsiteY0" fmla="*/ 51378 h 540887"/>
                <a:gd name="connsiteX1" fmla="*/ 121169 w 188090"/>
                <a:gd name="connsiteY1" fmla="*/ 78905 h 540887"/>
                <a:gd name="connsiteX2" fmla="*/ 138695 w 188090"/>
                <a:gd name="connsiteY2" fmla="*/ 239592 h 540887"/>
                <a:gd name="connsiteX3" fmla="*/ 106405 w 188090"/>
                <a:gd name="connsiteY3" fmla="*/ 518484 h 540887"/>
                <a:gd name="connsiteX4" fmla="*/ 22680 w 188090"/>
                <a:gd name="connsiteY4" fmla="*/ 522294 h 540887"/>
                <a:gd name="connsiteX5" fmla="*/ 44588 w 188090"/>
                <a:gd name="connsiteY5" fmla="*/ 442760 h 540887"/>
                <a:gd name="connsiteX6" fmla="*/ 62114 w 188090"/>
                <a:gd name="connsiteY6" fmla="*/ 301314 h 540887"/>
                <a:gd name="connsiteX7" fmla="*/ 41921 w 188090"/>
                <a:gd name="connsiteY7" fmla="*/ 25946 h 540887"/>
                <a:gd name="connsiteX8" fmla="*/ 103547 w 188090"/>
                <a:gd name="connsiteY8" fmla="*/ 3277 h 540887"/>
                <a:gd name="connsiteX9" fmla="*/ 132599 w 188090"/>
                <a:gd name="connsiteY9" fmla="*/ 51282 h 5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090" h="540887">
                  <a:moveTo>
                    <a:pt x="132599" y="51378"/>
                  </a:moveTo>
                  <a:cubicBezTo>
                    <a:pt x="129646" y="58712"/>
                    <a:pt x="126979" y="69761"/>
                    <a:pt x="121169" y="78905"/>
                  </a:cubicBezTo>
                  <a:cubicBezTo>
                    <a:pt x="84402" y="137389"/>
                    <a:pt x="96785" y="187871"/>
                    <a:pt x="138695" y="239592"/>
                  </a:cubicBezTo>
                  <a:cubicBezTo>
                    <a:pt x="215752" y="334556"/>
                    <a:pt x="200893" y="449904"/>
                    <a:pt x="106405" y="518484"/>
                  </a:cubicBezTo>
                  <a:cubicBezTo>
                    <a:pt x="79354" y="538105"/>
                    <a:pt x="49445" y="555345"/>
                    <a:pt x="22680" y="522294"/>
                  </a:cubicBezTo>
                  <a:cubicBezTo>
                    <a:pt x="-4371" y="488956"/>
                    <a:pt x="18013" y="465048"/>
                    <a:pt x="44588" y="442760"/>
                  </a:cubicBezTo>
                  <a:cubicBezTo>
                    <a:pt x="101357" y="395230"/>
                    <a:pt x="104976" y="361131"/>
                    <a:pt x="62114" y="301314"/>
                  </a:cubicBezTo>
                  <a:cubicBezTo>
                    <a:pt x="-13610" y="195586"/>
                    <a:pt x="-19801" y="107766"/>
                    <a:pt x="41921" y="25946"/>
                  </a:cubicBezTo>
                  <a:cubicBezTo>
                    <a:pt x="58018" y="4610"/>
                    <a:pt x="77354" y="-5772"/>
                    <a:pt x="103547" y="3277"/>
                  </a:cubicBezTo>
                  <a:cubicBezTo>
                    <a:pt x="124121" y="10420"/>
                    <a:pt x="132027" y="26994"/>
                    <a:pt x="132599" y="51282"/>
                  </a:cubicBezTo>
                  <a:close/>
                </a:path>
              </a:pathLst>
            </a:custGeom>
            <a:solidFill>
              <a:schemeClr val="bg1"/>
            </a:solidFill>
            <a:ln w="9525" cap="flat">
              <a:noFill/>
              <a:prstDash val="solid"/>
              <a:miter/>
            </a:ln>
          </p:spPr>
          <p:txBody>
            <a:bodyPr rtlCol="0" anchor="ctr"/>
            <a:lstStyle/>
            <a:p>
              <a:endParaRPr lang="LID4096"/>
            </a:p>
          </p:txBody>
        </p:sp>
      </p:grpSp>
    </p:spTree>
    <p:extLst>
      <p:ext uri="{BB962C8B-B14F-4D97-AF65-F5344CB8AC3E}">
        <p14:creationId xmlns:p14="http://schemas.microsoft.com/office/powerpoint/2010/main" val="154967051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reserve="1">
  <p:cSld name="TITLE_AND_TWO_COLUMNS">
    <p:spTree>
      <p:nvGrpSpPr>
        <p:cNvPr id="1" name=""/>
        <p:cNvGrpSpPr/>
        <p:nvPr/>
      </p:nvGrpSpPr>
      <p:grpSpPr>
        <a:xfrm>
          <a:off x="0" y="0"/>
          <a:ext cx="0" cy="0"/>
          <a:chOff x="0" y="0"/>
          <a:chExt cx="0" cy="0"/>
        </a:xfrm>
      </p:grpSpPr>
      <p:grpSp>
        <p:nvGrpSpPr>
          <p:cNvPr id="2" name="Google Shape;70;p7">
            <a:extLst>
              <a:ext uri="{FF2B5EF4-FFF2-40B4-BE49-F238E27FC236}">
                <a16:creationId xmlns:a16="http://schemas.microsoft.com/office/drawing/2014/main" id="{92D57E8F-7103-4667-A66F-6E8F79A7EF12}"/>
              </a:ext>
            </a:extLst>
          </p:cNvPr>
          <p:cNvGrpSpPr/>
          <p:nvPr/>
        </p:nvGrpSpPr>
        <p:grpSpPr>
          <a:xfrm>
            <a:off x="98782" y="87252"/>
            <a:ext cx="2324697" cy="2324697"/>
            <a:chOff x="98782" y="87252"/>
            <a:chExt cx="2324697" cy="2324697"/>
          </a:xfrm>
        </p:grpSpPr>
        <p:sp>
          <p:nvSpPr>
            <p:cNvPr id="3" name="Google Shape;71;p7">
              <a:extLst>
                <a:ext uri="{FF2B5EF4-FFF2-40B4-BE49-F238E27FC236}">
                  <a16:creationId xmlns:a16="http://schemas.microsoft.com/office/drawing/2014/main" id="{718DD3E3-4D88-40FA-B4B6-81B721D4BFE4}"/>
                </a:ext>
              </a:extLst>
            </p:cNvPr>
            <p:cNvSpPr/>
            <p:nvPr/>
          </p:nvSpPr>
          <p:spPr>
            <a:xfrm>
              <a:off x="98782" y="87252"/>
              <a:ext cx="2324697" cy="23246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72;p7">
              <a:extLst>
                <a:ext uri="{FF2B5EF4-FFF2-40B4-BE49-F238E27FC236}">
                  <a16:creationId xmlns:a16="http://schemas.microsoft.com/office/drawing/2014/main" id="{1404743B-96D8-40D0-894B-61FEE5017DE2}"/>
                </a:ext>
              </a:extLst>
            </p:cNvPr>
            <p:cNvSpPr/>
            <p:nvPr/>
          </p:nvSpPr>
          <p:spPr>
            <a:xfrm>
              <a:off x="694404" y="682873"/>
              <a:ext cx="1133398" cy="11333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73;p7">
              <a:extLst>
                <a:ext uri="{FF2B5EF4-FFF2-40B4-BE49-F238E27FC236}">
                  <a16:creationId xmlns:a16="http://schemas.microsoft.com/office/drawing/2014/main" id="{4FEE240B-1085-4E41-9CEF-B213AC7FFC0D}"/>
                </a:ext>
              </a:extLst>
            </p:cNvPr>
            <p:cNvSpPr/>
            <p:nvPr/>
          </p:nvSpPr>
          <p:spPr>
            <a:xfrm>
              <a:off x="436552" y="425031"/>
              <a:ext cx="1649102" cy="16491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74;p7">
              <a:extLst>
                <a:ext uri="{FF2B5EF4-FFF2-40B4-BE49-F238E27FC236}">
                  <a16:creationId xmlns:a16="http://schemas.microsoft.com/office/drawing/2014/main" id="{96CF904B-CE0F-4BCA-B437-FD6C665E71D5}"/>
                </a:ext>
              </a:extLst>
            </p:cNvPr>
            <p:cNvSpPr/>
            <p:nvPr/>
          </p:nvSpPr>
          <p:spPr>
            <a:xfrm>
              <a:off x="887333" y="875803"/>
              <a:ext cx="747604" cy="7476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7" name="Google Shape;75;p7">
            <a:extLst>
              <a:ext uri="{FF2B5EF4-FFF2-40B4-BE49-F238E27FC236}">
                <a16:creationId xmlns:a16="http://schemas.microsoft.com/office/drawing/2014/main" id="{8F263A6F-C69B-4D48-9B65-753A6904CF57}"/>
              </a:ext>
            </a:extLst>
          </p:cNvPr>
          <p:cNvSpPr/>
          <p:nvPr/>
        </p:nvSpPr>
        <p:spPr>
          <a:xfrm>
            <a:off x="8556004" y="4576453"/>
            <a:ext cx="435601" cy="43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76;p7">
            <a:extLst>
              <a:ext uri="{FF2B5EF4-FFF2-40B4-BE49-F238E27FC236}">
                <a16:creationId xmlns:a16="http://schemas.microsoft.com/office/drawing/2014/main" id="{DBB17E24-51B7-44AF-989E-A7AEF9C97903}"/>
              </a:ext>
            </a:extLst>
          </p:cNvPr>
          <p:cNvSpPr txBox="1">
            <a:spLocks noGrp="1"/>
          </p:cNvSpPr>
          <p:nvPr>
            <p:ph type="title"/>
          </p:nvPr>
        </p:nvSpPr>
        <p:spPr/>
        <p:txBody>
          <a:bodyPr/>
          <a:lstStyle>
            <a:lvl1pPr>
              <a:defRPr/>
            </a:lvl1pPr>
          </a:lstStyle>
          <a:p>
            <a:pPr lvl="0"/>
            <a:endParaRPr lang="es-PE"/>
          </a:p>
        </p:txBody>
      </p:sp>
      <p:sp>
        <p:nvSpPr>
          <p:cNvPr id="9" name="Google Shape;77;p7">
            <a:extLst>
              <a:ext uri="{FF2B5EF4-FFF2-40B4-BE49-F238E27FC236}">
                <a16:creationId xmlns:a16="http://schemas.microsoft.com/office/drawing/2014/main" id="{7B74C085-FA55-417A-9466-A529A4AA2714}"/>
              </a:ext>
            </a:extLst>
          </p:cNvPr>
          <p:cNvSpPr txBox="1">
            <a:spLocks noGrp="1"/>
          </p:cNvSpPr>
          <p:nvPr>
            <p:ph type="body" idx="1"/>
          </p:nvPr>
        </p:nvSpPr>
        <p:spPr>
          <a:xfrm>
            <a:off x="1069628" y="1958050"/>
            <a:ext cx="2236796" cy="2618402"/>
          </a:xfrm>
        </p:spPr>
        <p:txBody>
          <a:bodyPr/>
          <a:lstStyle>
            <a:lvl1pPr indent="-317497">
              <a:buSzPts val="1400"/>
              <a:defRPr sz="1400"/>
            </a:lvl1pPr>
          </a:lstStyle>
          <a:p>
            <a:pPr lvl="0"/>
            <a:endParaRPr lang="es-PE"/>
          </a:p>
        </p:txBody>
      </p:sp>
      <p:sp>
        <p:nvSpPr>
          <p:cNvPr id="10" name="Google Shape;78;p7">
            <a:extLst>
              <a:ext uri="{FF2B5EF4-FFF2-40B4-BE49-F238E27FC236}">
                <a16:creationId xmlns:a16="http://schemas.microsoft.com/office/drawing/2014/main" id="{41526AE2-7961-43B6-B89A-46BDC38102B0}"/>
              </a:ext>
            </a:extLst>
          </p:cNvPr>
          <p:cNvSpPr txBox="1">
            <a:spLocks noGrp="1"/>
          </p:cNvSpPr>
          <p:nvPr>
            <p:ph type="body" idx="2"/>
          </p:nvPr>
        </p:nvSpPr>
        <p:spPr>
          <a:xfrm>
            <a:off x="3440859" y="1958050"/>
            <a:ext cx="2236796" cy="2618402"/>
          </a:xfrm>
        </p:spPr>
        <p:txBody>
          <a:bodyPr/>
          <a:lstStyle>
            <a:lvl1pPr indent="-317497">
              <a:buSzPts val="1400"/>
              <a:defRPr sz="1400"/>
            </a:lvl1pPr>
          </a:lstStyle>
          <a:p>
            <a:pPr lvl="0"/>
            <a:endParaRPr lang="es-PE"/>
          </a:p>
        </p:txBody>
      </p:sp>
      <p:sp>
        <p:nvSpPr>
          <p:cNvPr id="11" name="Google Shape;79;p7">
            <a:extLst>
              <a:ext uri="{FF2B5EF4-FFF2-40B4-BE49-F238E27FC236}">
                <a16:creationId xmlns:a16="http://schemas.microsoft.com/office/drawing/2014/main" id="{5523932A-C953-4284-BBCA-B59A0B9E7F73}"/>
              </a:ext>
            </a:extLst>
          </p:cNvPr>
          <p:cNvSpPr txBox="1">
            <a:spLocks noGrp="1"/>
          </p:cNvSpPr>
          <p:nvPr>
            <p:ph type="sldNum" sz="quarter" idx="8"/>
          </p:nvPr>
        </p:nvSpPr>
        <p:spPr/>
        <p:txBody>
          <a:bodyPr/>
          <a:lstStyle>
            <a:lvl1pPr>
              <a:defRPr/>
            </a:lvl1pPr>
          </a:lstStyle>
          <a:p>
            <a:pPr lvl="0"/>
            <a:fld id="{EEDCBF20-E73E-4424-99F0-EE38C5AD1555}" type="slidenum">
              <a:t>‹Nº›</a:t>
            </a:fld>
            <a:endParaRPr lang="en-US"/>
          </a:p>
        </p:txBody>
      </p:sp>
      <p:sp>
        <p:nvSpPr>
          <p:cNvPr id="12" name="Google Shape;80;p7">
            <a:extLst>
              <a:ext uri="{FF2B5EF4-FFF2-40B4-BE49-F238E27FC236}">
                <a16:creationId xmlns:a16="http://schemas.microsoft.com/office/drawing/2014/main" id="{E35D2034-B35B-4F79-B306-B02C22F6CD02}"/>
              </a:ext>
            </a:extLst>
          </p:cNvPr>
          <p:cNvSpPr/>
          <p:nvPr/>
        </p:nvSpPr>
        <p:spPr>
          <a:xfrm>
            <a:off x="6081701" y="763999"/>
            <a:ext cx="3615601" cy="361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81;p7">
            <a:extLst>
              <a:ext uri="{FF2B5EF4-FFF2-40B4-BE49-F238E27FC236}">
                <a16:creationId xmlns:a16="http://schemas.microsoft.com/office/drawing/2014/main" id="{D72A4E7D-FD65-462F-8F59-53FEA7B972EC}"/>
              </a:ext>
            </a:extLst>
          </p:cNvPr>
          <p:cNvSpPr/>
          <p:nvPr/>
        </p:nvSpPr>
        <p:spPr>
          <a:xfrm>
            <a:off x="6272902" y="955200"/>
            <a:ext cx="3233098" cy="32330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54801599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185CA138-0CDA-436B-A022-EF3C641CAB41}"/>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Freeform 3">
            <a:extLst>
              <a:ext uri="{FF2B5EF4-FFF2-40B4-BE49-F238E27FC236}">
                <a16:creationId xmlns:a16="http://schemas.microsoft.com/office/drawing/2014/main" id="{91AC2A84-23CC-4F8F-97E2-8BDDA42D21F8}"/>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4" name="Text Placeholder 9">
            <a:extLst>
              <a:ext uri="{FF2B5EF4-FFF2-40B4-BE49-F238E27FC236}">
                <a16:creationId xmlns:a16="http://schemas.microsoft.com/office/drawing/2014/main" id="{713903DF-F904-42BF-9134-74A0C1E40C61}"/>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2944770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0E0FFF51-F346-46D4-A7A5-4CE88D88B83F}"/>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000000"/>
                </a:solidFill>
                <a:uFillTx/>
                <a:latin typeface="Arial"/>
                <a:ea typeface="Arial Unicode MS"/>
                <a:cs typeface="Arial" pitchFamily="34"/>
              </a:defRPr>
            </a:lvl1pPr>
          </a:lstStyle>
          <a:p>
            <a:pPr lvl="0"/>
            <a:r>
              <a:rPr lang="en-US"/>
              <a:t>BASIC LAYOUT</a:t>
            </a:r>
          </a:p>
        </p:txBody>
      </p:sp>
      <p:sp>
        <p:nvSpPr>
          <p:cNvPr id="3" name="Rectangle 2">
            <a:extLst>
              <a:ext uri="{FF2B5EF4-FFF2-40B4-BE49-F238E27FC236}">
                <a16:creationId xmlns:a16="http://schemas.microsoft.com/office/drawing/2014/main" id="{A381E4B0-87BE-4CB6-B93A-676208EEA0CA}"/>
              </a:ext>
            </a:extLst>
          </p:cNvPr>
          <p:cNvSpPr/>
          <p:nvPr/>
        </p:nvSpPr>
        <p:spPr>
          <a:xfrm>
            <a:off x="3762874" y="0"/>
            <a:ext cx="1642308" cy="126333"/>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507406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A8843FEF-22EB-4EFC-AE29-6A1C724479BF}"/>
              </a:ext>
            </a:extLst>
          </p:cNvPr>
          <p:cNvSpPr txBox="1">
            <a:spLocks noGrp="1"/>
          </p:cNvSpPr>
          <p:nvPr>
            <p:ph type="body" sz="quarter" idx="4294967295"/>
          </p:nvPr>
        </p:nvSpPr>
        <p:spPr>
          <a:xfrm>
            <a:off x="2711305" y="283994"/>
            <a:ext cx="6211244"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1326550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AA66DE9-731D-4BED-A7F3-425A4BFA50D3}"/>
              </a:ext>
            </a:extLst>
          </p:cNvPr>
          <p:cNvSpPr txBox="1">
            <a:spLocks noGrp="1"/>
          </p:cNvSpPr>
          <p:nvPr>
            <p:ph type="body" sz="quarter" idx="4294967295"/>
          </p:nvPr>
        </p:nvSpPr>
        <p:spPr>
          <a:xfrm>
            <a:off x="279102" y="283994"/>
            <a:ext cx="8643439"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8634068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0_Basic Layou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3280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7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50AAF778-D35A-4230-8B2F-B19C9DD874C0}"/>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A7D6D394-E146-4C67-8AF7-388DBBBFEA92}"/>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92E05861-BDB7-4176-A1A4-C35BBD9F10E4}"/>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98544589-F020-4B05-A4F3-187B9D605FCF}"/>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그림 개체 틀 2">
            <a:extLst>
              <a:ext uri="{FF2B5EF4-FFF2-40B4-BE49-F238E27FC236}">
                <a16:creationId xmlns:a16="http://schemas.microsoft.com/office/drawing/2014/main" id="{2C7B254E-9696-42DC-9A55-32540E070BC2}"/>
              </a:ext>
            </a:extLst>
          </p:cNvPr>
          <p:cNvSpPr txBox="1">
            <a:spLocks noGrp="1"/>
          </p:cNvSpPr>
          <p:nvPr>
            <p:ph type="pic" sz="quarter" idx="4294967295"/>
          </p:nvPr>
        </p:nvSpPr>
        <p:spPr>
          <a:xfrm>
            <a:off x="548511" y="1352159"/>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7" name="그림 개체 틀 2">
            <a:extLst>
              <a:ext uri="{FF2B5EF4-FFF2-40B4-BE49-F238E27FC236}">
                <a16:creationId xmlns:a16="http://schemas.microsoft.com/office/drawing/2014/main" id="{A5116884-5B6A-442B-A831-3217E84DC756}"/>
              </a:ext>
            </a:extLst>
          </p:cNvPr>
          <p:cNvSpPr txBox="1">
            <a:spLocks noGrp="1"/>
          </p:cNvSpPr>
          <p:nvPr>
            <p:ph type="pic" sz="quarter" idx="4294967295"/>
          </p:nvPr>
        </p:nvSpPr>
        <p:spPr>
          <a:xfrm>
            <a:off x="548511" y="3033668"/>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8" name="그림 개체 틀 2">
            <a:extLst>
              <a:ext uri="{FF2B5EF4-FFF2-40B4-BE49-F238E27FC236}">
                <a16:creationId xmlns:a16="http://schemas.microsoft.com/office/drawing/2014/main" id="{E19F1E2F-9CFD-48B1-B7A2-CE8B35310776}"/>
              </a:ext>
            </a:extLst>
          </p:cNvPr>
          <p:cNvSpPr txBox="1">
            <a:spLocks noGrp="1"/>
          </p:cNvSpPr>
          <p:nvPr>
            <p:ph type="pic" sz="quarter" idx="4294967295"/>
          </p:nvPr>
        </p:nvSpPr>
        <p:spPr>
          <a:xfrm>
            <a:off x="4645225" y="1352159"/>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9" name="그림 개체 틀 2">
            <a:extLst>
              <a:ext uri="{FF2B5EF4-FFF2-40B4-BE49-F238E27FC236}">
                <a16:creationId xmlns:a16="http://schemas.microsoft.com/office/drawing/2014/main" id="{5B170BE2-F7E5-43CF-963B-EACCA0A1EB5C}"/>
              </a:ext>
            </a:extLst>
          </p:cNvPr>
          <p:cNvSpPr txBox="1">
            <a:spLocks noGrp="1"/>
          </p:cNvSpPr>
          <p:nvPr>
            <p:ph type="pic" sz="quarter" idx="4294967295"/>
          </p:nvPr>
        </p:nvSpPr>
        <p:spPr>
          <a:xfrm>
            <a:off x="4645225" y="3033668"/>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Tree>
    <p:extLst>
      <p:ext uri="{BB962C8B-B14F-4D97-AF65-F5344CB8AC3E}">
        <p14:creationId xmlns:p14="http://schemas.microsoft.com/office/powerpoint/2010/main" val="2790224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8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FC448063-733E-4A21-A777-E5334B9497A2}"/>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E967978D-E723-42EA-871B-D40FDB5A2295}"/>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607100EC-58CB-437D-8037-2A3E9A02A9FF}"/>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99E3A5BD-1FB2-407B-9E4E-42415A3A2516}"/>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그림 개체 틀 2">
            <a:extLst>
              <a:ext uri="{FF2B5EF4-FFF2-40B4-BE49-F238E27FC236}">
                <a16:creationId xmlns:a16="http://schemas.microsoft.com/office/drawing/2014/main" id="{94719600-A42C-4E8D-A554-C84DCBE63E8C}"/>
              </a:ext>
            </a:extLst>
          </p:cNvPr>
          <p:cNvSpPr txBox="1">
            <a:spLocks noGrp="1"/>
          </p:cNvSpPr>
          <p:nvPr>
            <p:ph type="pic" sz="quarter" idx="4294967295"/>
          </p:nvPr>
        </p:nvSpPr>
        <p:spPr>
          <a:xfrm>
            <a:off x="526328" y="1266133"/>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7" name="그림 개체 틀 2">
            <a:extLst>
              <a:ext uri="{FF2B5EF4-FFF2-40B4-BE49-F238E27FC236}">
                <a16:creationId xmlns:a16="http://schemas.microsoft.com/office/drawing/2014/main" id="{B9EEF360-B9CB-4D05-A353-BC4857D15F4F}"/>
              </a:ext>
            </a:extLst>
          </p:cNvPr>
          <p:cNvSpPr txBox="1">
            <a:spLocks noGrp="1"/>
          </p:cNvSpPr>
          <p:nvPr>
            <p:ph type="pic" sz="quarter" idx="4294967295"/>
          </p:nvPr>
        </p:nvSpPr>
        <p:spPr>
          <a:xfrm>
            <a:off x="3223442" y="1266133"/>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8" name="그림 개체 틀 2">
            <a:extLst>
              <a:ext uri="{FF2B5EF4-FFF2-40B4-BE49-F238E27FC236}">
                <a16:creationId xmlns:a16="http://schemas.microsoft.com/office/drawing/2014/main" id="{E437132C-6F1F-4A12-A90B-E53C45DEE123}"/>
              </a:ext>
            </a:extLst>
          </p:cNvPr>
          <p:cNvSpPr txBox="1">
            <a:spLocks noGrp="1"/>
          </p:cNvSpPr>
          <p:nvPr>
            <p:ph type="pic" sz="quarter" idx="4294967295"/>
          </p:nvPr>
        </p:nvSpPr>
        <p:spPr>
          <a:xfrm>
            <a:off x="526328" y="2886129"/>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9" name="그림 개체 틀 2">
            <a:extLst>
              <a:ext uri="{FF2B5EF4-FFF2-40B4-BE49-F238E27FC236}">
                <a16:creationId xmlns:a16="http://schemas.microsoft.com/office/drawing/2014/main" id="{4B2C1547-DB8A-4387-AD2C-7150157E7720}"/>
              </a:ext>
            </a:extLst>
          </p:cNvPr>
          <p:cNvSpPr txBox="1">
            <a:spLocks noGrp="1"/>
          </p:cNvSpPr>
          <p:nvPr>
            <p:ph type="pic" sz="quarter" idx="4294967295"/>
          </p:nvPr>
        </p:nvSpPr>
        <p:spPr>
          <a:xfrm>
            <a:off x="3223442" y="2886129"/>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10" name="Rectangle 1">
            <a:extLst>
              <a:ext uri="{FF2B5EF4-FFF2-40B4-BE49-F238E27FC236}">
                <a16:creationId xmlns:a16="http://schemas.microsoft.com/office/drawing/2014/main" id="{11322E09-E404-44A4-BFE2-CA51547127E7}"/>
              </a:ext>
            </a:extLst>
          </p:cNvPr>
          <p:cNvSpPr/>
          <p:nvPr/>
        </p:nvSpPr>
        <p:spPr>
          <a:xfrm>
            <a:off x="5917667" y="1266133"/>
            <a:ext cx="3226332" cy="324000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Rectangle 10">
            <a:extLst>
              <a:ext uri="{FF2B5EF4-FFF2-40B4-BE49-F238E27FC236}">
                <a16:creationId xmlns:a16="http://schemas.microsoft.com/office/drawing/2014/main" id="{0A225F31-B6C3-4784-9E36-DFDC6FE86113}"/>
              </a:ext>
            </a:extLst>
          </p:cNvPr>
          <p:cNvSpPr/>
          <p:nvPr/>
        </p:nvSpPr>
        <p:spPr>
          <a:xfrm>
            <a:off x="0" y="1266133"/>
            <a:ext cx="529044" cy="324000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6504560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156D4828-09BA-48C5-BBA9-CD1993857013}"/>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176AFBC1-1681-44E4-A23D-57E0C582AC0C}"/>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B29E08AB-FC0A-4058-B81E-2B98641C5CC4}"/>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577E3271-1362-4072-9BBB-7174AEB82A56}"/>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Rectangle 3">
            <a:extLst>
              <a:ext uri="{FF2B5EF4-FFF2-40B4-BE49-F238E27FC236}">
                <a16:creationId xmlns:a16="http://schemas.microsoft.com/office/drawing/2014/main" id="{96C611B3-70BC-4C1C-82FE-4E2426C61AA8}"/>
              </a:ext>
            </a:extLst>
          </p:cNvPr>
          <p:cNvSpPr/>
          <p:nvPr/>
        </p:nvSpPr>
        <p:spPr>
          <a:xfrm>
            <a:off x="556192" y="1305891"/>
            <a:ext cx="3915003" cy="3240002"/>
          </a:xfrm>
          <a:prstGeom prst="rect">
            <a:avLst/>
          </a:prstGeom>
          <a:solidFill>
            <a:srgbClr val="E9E9E9"/>
          </a:solidFill>
          <a:ln w="12701" cap="flat">
            <a:solidFill>
              <a:srgbClr val="FFFFFF">
                <a:alpha val="59000"/>
              </a:srgbClr>
            </a:solidFill>
            <a:prstDash val="solid"/>
            <a:miter/>
          </a:ln>
        </p:spPr>
        <p:txBody>
          <a:bodyPr vert="horz" wrap="square" lIns="68580" tIns="34290" rIns="68580" bIns="34290" anchor="t" anchorCtr="1" compatLnSpc="1">
            <a:noAutofit/>
          </a:bodyPr>
          <a:lstStyle/>
          <a:p>
            <a:pPr marL="0" marR="0" lvl="0" indent="-257175" algn="ctr" defTabSz="685781"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그림 개체 틀 2">
            <a:extLst>
              <a:ext uri="{FF2B5EF4-FFF2-40B4-BE49-F238E27FC236}">
                <a16:creationId xmlns:a16="http://schemas.microsoft.com/office/drawing/2014/main" id="{CAB76EC6-310A-4C4B-BB71-BF93BEC1509D}"/>
              </a:ext>
            </a:extLst>
          </p:cNvPr>
          <p:cNvSpPr txBox="1">
            <a:spLocks noGrp="1"/>
          </p:cNvSpPr>
          <p:nvPr>
            <p:ph type="pic" sz="quarter" idx="4294967295"/>
          </p:nvPr>
        </p:nvSpPr>
        <p:spPr>
          <a:xfrm>
            <a:off x="628201" y="1386888"/>
            <a:ext cx="2016224" cy="3077998"/>
          </a:xfrm>
          <a:prstGeom prst="rect">
            <a:avLst/>
          </a:prstGeom>
          <a:solidFill>
            <a:srgbClr val="F2F2F2"/>
          </a:solidFill>
          <a:ln w="12701" cap="flat">
            <a:solidFill>
              <a:srgbClr val="FFFFFF">
                <a:alpha val="59000"/>
              </a:srgbClr>
            </a:solidFill>
            <a:prstDash val="solid"/>
            <a:miter/>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vl2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2pPr>
            <a:lvl3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3pPr>
          </a:lstStyle>
          <a:p>
            <a:pPr lvl="0"/>
            <a:r>
              <a:rPr lang="en-US"/>
              <a:t>Place Your Picture Here</a:t>
            </a:r>
          </a:p>
          <a:p>
            <a:pPr lvl="0"/>
            <a:endParaRPr lang="en-US"/>
          </a:p>
          <a:p>
            <a:pPr lvl="0"/>
            <a:endParaRPr lang="en-US"/>
          </a:p>
        </p:txBody>
      </p:sp>
      <p:sp>
        <p:nvSpPr>
          <p:cNvPr id="8" name="Rectangle 21">
            <a:extLst>
              <a:ext uri="{FF2B5EF4-FFF2-40B4-BE49-F238E27FC236}">
                <a16:creationId xmlns:a16="http://schemas.microsoft.com/office/drawing/2014/main" id="{EE712D01-9727-4295-A627-F1C097C3B326}"/>
              </a:ext>
            </a:extLst>
          </p:cNvPr>
          <p:cNvSpPr/>
          <p:nvPr/>
        </p:nvSpPr>
        <p:spPr>
          <a:xfrm>
            <a:off x="4673333" y="1305891"/>
            <a:ext cx="3915003" cy="3240002"/>
          </a:xfrm>
          <a:prstGeom prst="rect">
            <a:avLst/>
          </a:prstGeom>
          <a:solidFill>
            <a:srgbClr val="E9E9E9"/>
          </a:solidFill>
          <a:ln w="12701" cap="flat">
            <a:solidFill>
              <a:srgbClr val="FFFFFF">
                <a:alpha val="59000"/>
              </a:srgbClr>
            </a:solidFill>
            <a:prstDash val="solid"/>
            <a:miter/>
          </a:ln>
        </p:spPr>
        <p:txBody>
          <a:bodyPr vert="horz" wrap="square" lIns="68580" tIns="34290" rIns="68580" bIns="34290" anchor="t" anchorCtr="1" compatLnSpc="1">
            <a:noAutofit/>
          </a:bodyPr>
          <a:lstStyle/>
          <a:p>
            <a:pPr marL="0" marR="0" lvl="0" indent="-257175" algn="ctr" defTabSz="685781"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그림 개체 틀 2">
            <a:extLst>
              <a:ext uri="{FF2B5EF4-FFF2-40B4-BE49-F238E27FC236}">
                <a16:creationId xmlns:a16="http://schemas.microsoft.com/office/drawing/2014/main" id="{3A8535FC-5202-44E0-BEE6-B43A75E062ED}"/>
              </a:ext>
            </a:extLst>
          </p:cNvPr>
          <p:cNvSpPr txBox="1">
            <a:spLocks noGrp="1"/>
          </p:cNvSpPr>
          <p:nvPr>
            <p:ph type="pic" sz="quarter" idx="4294967295"/>
          </p:nvPr>
        </p:nvSpPr>
        <p:spPr>
          <a:xfrm>
            <a:off x="4745342" y="1386888"/>
            <a:ext cx="2016224" cy="3077998"/>
          </a:xfrm>
          <a:prstGeom prst="rect">
            <a:avLst/>
          </a:prstGeom>
          <a:solidFill>
            <a:srgbClr val="F2F2F2"/>
          </a:solidFill>
          <a:ln w="12701" cap="flat">
            <a:solidFill>
              <a:srgbClr val="FFFFFF">
                <a:alpha val="59000"/>
              </a:srgbClr>
            </a:solidFill>
            <a:prstDash val="solid"/>
            <a:miter/>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vl2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2pPr>
            <a:lvl3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3pPr>
          </a:lstStyle>
          <a:p>
            <a:pPr lvl="0"/>
            <a:r>
              <a:rPr lang="en-US"/>
              <a:t>Place Your Picture Here</a:t>
            </a:r>
          </a:p>
          <a:p>
            <a:pPr lvl="0"/>
            <a:endParaRPr lang="en-US"/>
          </a:p>
          <a:p>
            <a:pPr lvl="0"/>
            <a:endParaRPr lang="en-US"/>
          </a:p>
        </p:txBody>
      </p:sp>
    </p:spTree>
    <p:extLst>
      <p:ext uri="{BB962C8B-B14F-4D97-AF65-F5344CB8AC3E}">
        <p14:creationId xmlns:p14="http://schemas.microsoft.com/office/powerpoint/2010/main" val="32121824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직사각형 31">
            <a:extLst>
              <a:ext uri="{FF2B5EF4-FFF2-40B4-BE49-F238E27FC236}">
                <a16:creationId xmlns:a16="http://schemas.microsoft.com/office/drawing/2014/main" id="{0BC5709F-7371-4514-8F3E-AC67976C1990}"/>
              </a:ext>
            </a:extLst>
          </p:cNvPr>
          <p:cNvSpPr/>
          <p:nvPr/>
        </p:nvSpPr>
        <p:spPr>
          <a:xfrm>
            <a:off x="0" y="0"/>
            <a:ext cx="9144000" cy="5143499"/>
          </a:xfrm>
          <a:prstGeom prst="rect">
            <a:avLst/>
          </a:prstGeom>
          <a:solidFill>
            <a:srgbClr val="FFFFFF">
              <a:alpha val="30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B3ADC468-6875-47C7-A283-9FA166BCD7F3}"/>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000000"/>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06BD97F3-A36B-45F8-9755-B0AC9D9A7A6D}"/>
              </a:ext>
            </a:extLst>
          </p:cNvPr>
          <p:cNvSpPr/>
          <p:nvPr/>
        </p:nvSpPr>
        <p:spPr>
          <a:xfrm>
            <a:off x="3762874" y="0"/>
            <a:ext cx="1642308" cy="126333"/>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Picture Placeholder 2">
            <a:extLst>
              <a:ext uri="{FF2B5EF4-FFF2-40B4-BE49-F238E27FC236}">
                <a16:creationId xmlns:a16="http://schemas.microsoft.com/office/drawing/2014/main" id="{5ABCCF62-CC27-4795-AF4D-1E75B97C85F1}"/>
              </a:ext>
            </a:extLst>
          </p:cNvPr>
          <p:cNvSpPr txBox="1">
            <a:spLocks noGrp="1"/>
          </p:cNvSpPr>
          <p:nvPr>
            <p:ph type="pic" sz="quarter" idx="4294967295"/>
          </p:nvPr>
        </p:nvSpPr>
        <p:spPr>
          <a:xfrm>
            <a:off x="751655"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70D96D36-72C6-4C07-9881-A04DB13AB6EE}"/>
              </a:ext>
            </a:extLst>
          </p:cNvPr>
          <p:cNvSpPr txBox="1">
            <a:spLocks noGrp="1"/>
          </p:cNvSpPr>
          <p:nvPr>
            <p:ph type="pic" sz="quarter" idx="4294967295"/>
          </p:nvPr>
        </p:nvSpPr>
        <p:spPr>
          <a:xfrm>
            <a:off x="2779876"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BD04DE0A-0B4A-4E2B-A823-0719FF165682}"/>
              </a:ext>
            </a:extLst>
          </p:cNvPr>
          <p:cNvSpPr txBox="1">
            <a:spLocks noGrp="1"/>
          </p:cNvSpPr>
          <p:nvPr>
            <p:ph type="pic" sz="quarter" idx="4294967295"/>
          </p:nvPr>
        </p:nvSpPr>
        <p:spPr>
          <a:xfrm>
            <a:off x="4808098"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8" name="Rectangle 6">
            <a:extLst>
              <a:ext uri="{FF2B5EF4-FFF2-40B4-BE49-F238E27FC236}">
                <a16:creationId xmlns:a16="http://schemas.microsoft.com/office/drawing/2014/main" id="{38185D01-ABA3-4A51-8707-C7C8FD4CBE79}"/>
              </a:ext>
            </a:extLst>
          </p:cNvPr>
          <p:cNvSpPr/>
          <p:nvPr/>
        </p:nvSpPr>
        <p:spPr>
          <a:xfrm>
            <a:off x="681868" y="1344149"/>
            <a:ext cx="1698196" cy="1811627"/>
          </a:xfrm>
          <a:prstGeom prst="rect">
            <a:avLst/>
          </a:prstGeom>
          <a:noFill/>
          <a:ln w="25402" cap="flat">
            <a:solidFill>
              <a:srgbClr val="262626"/>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Rectangle 7">
            <a:extLst>
              <a:ext uri="{FF2B5EF4-FFF2-40B4-BE49-F238E27FC236}">
                <a16:creationId xmlns:a16="http://schemas.microsoft.com/office/drawing/2014/main" id="{43B59B97-1406-45F8-9E1E-60BAD8B561F1}"/>
              </a:ext>
            </a:extLst>
          </p:cNvPr>
          <p:cNvSpPr/>
          <p:nvPr/>
        </p:nvSpPr>
        <p:spPr>
          <a:xfrm>
            <a:off x="2710089" y="1344149"/>
            <a:ext cx="1698196" cy="1811627"/>
          </a:xfrm>
          <a:prstGeom prst="rect">
            <a:avLst/>
          </a:prstGeom>
          <a:noFill/>
          <a:ln w="25402" cap="flat">
            <a:solidFill>
              <a:srgbClr val="929292"/>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0" name="Rectangle 8">
            <a:extLst>
              <a:ext uri="{FF2B5EF4-FFF2-40B4-BE49-F238E27FC236}">
                <a16:creationId xmlns:a16="http://schemas.microsoft.com/office/drawing/2014/main" id="{D2C4BDD9-E9E5-4E26-B6E0-FEF82874E238}"/>
              </a:ext>
            </a:extLst>
          </p:cNvPr>
          <p:cNvSpPr/>
          <p:nvPr/>
        </p:nvSpPr>
        <p:spPr>
          <a:xfrm>
            <a:off x="4738311" y="1344149"/>
            <a:ext cx="1698196" cy="1811627"/>
          </a:xfrm>
          <a:prstGeom prst="rect">
            <a:avLst/>
          </a:prstGeom>
          <a:noFill/>
          <a:ln w="25402" cap="flat">
            <a:solidFill>
              <a:srgbClr val="262626"/>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Picture Placeholder 2">
            <a:extLst>
              <a:ext uri="{FF2B5EF4-FFF2-40B4-BE49-F238E27FC236}">
                <a16:creationId xmlns:a16="http://schemas.microsoft.com/office/drawing/2014/main" id="{5DFBF492-F6C8-4186-A6F9-11E14F07E35E}"/>
              </a:ext>
            </a:extLst>
          </p:cNvPr>
          <p:cNvSpPr txBox="1">
            <a:spLocks noGrp="1"/>
          </p:cNvSpPr>
          <p:nvPr>
            <p:ph type="pic" sz="quarter" idx="4294967295"/>
          </p:nvPr>
        </p:nvSpPr>
        <p:spPr>
          <a:xfrm>
            <a:off x="6836319"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12" name="Rectangle 11">
            <a:extLst>
              <a:ext uri="{FF2B5EF4-FFF2-40B4-BE49-F238E27FC236}">
                <a16:creationId xmlns:a16="http://schemas.microsoft.com/office/drawing/2014/main" id="{78D52825-6934-4AE9-A136-E66C559EB020}"/>
              </a:ext>
            </a:extLst>
          </p:cNvPr>
          <p:cNvSpPr/>
          <p:nvPr/>
        </p:nvSpPr>
        <p:spPr>
          <a:xfrm>
            <a:off x="6766532" y="1344149"/>
            <a:ext cx="1698196" cy="1811627"/>
          </a:xfrm>
          <a:prstGeom prst="rect">
            <a:avLst/>
          </a:prstGeom>
          <a:noFill/>
          <a:ln w="25402" cap="flat">
            <a:solidFill>
              <a:srgbClr val="929292"/>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374061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4_Images &amp; Contents Layout">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DCDC80F-CC66-4680-9BB1-16B66A0A7F60}"/>
              </a:ext>
            </a:extLst>
          </p:cNvPr>
          <p:cNvSpPr/>
          <p:nvPr/>
        </p:nvSpPr>
        <p:spPr>
          <a:xfrm>
            <a:off x="3275856" y="0"/>
            <a:ext cx="5868143"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Picture Placeholder 2">
            <a:extLst>
              <a:ext uri="{FF2B5EF4-FFF2-40B4-BE49-F238E27FC236}">
                <a16:creationId xmlns:a16="http://schemas.microsoft.com/office/drawing/2014/main" id="{AA6680AC-CEFB-4106-9ECB-91CD9B80EA97}"/>
              </a:ext>
            </a:extLst>
          </p:cNvPr>
          <p:cNvSpPr txBox="1">
            <a:spLocks noGrp="1"/>
          </p:cNvSpPr>
          <p:nvPr>
            <p:ph type="pic" sz="quarter" idx="4294967295"/>
          </p:nvPr>
        </p:nvSpPr>
        <p:spPr>
          <a:xfrm>
            <a:off x="1425924" y="406706"/>
            <a:ext cx="3150610" cy="433278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pitchFamily="34"/>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3141590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_AND_TWO_COLUMNS_1">
    <p:spTree>
      <p:nvGrpSpPr>
        <p:cNvPr id="1" name=""/>
        <p:cNvGrpSpPr/>
        <p:nvPr/>
      </p:nvGrpSpPr>
      <p:grpSpPr>
        <a:xfrm>
          <a:off x="0" y="0"/>
          <a:ext cx="0" cy="0"/>
          <a:chOff x="0" y="0"/>
          <a:chExt cx="0" cy="0"/>
        </a:xfrm>
      </p:grpSpPr>
      <p:grpSp>
        <p:nvGrpSpPr>
          <p:cNvPr id="2" name="Google Shape;83;p8">
            <a:extLst>
              <a:ext uri="{FF2B5EF4-FFF2-40B4-BE49-F238E27FC236}">
                <a16:creationId xmlns:a16="http://schemas.microsoft.com/office/drawing/2014/main" id="{FC95D74B-63FB-4449-9BE2-A2CADA1ECB92}"/>
              </a:ext>
            </a:extLst>
          </p:cNvPr>
          <p:cNvGrpSpPr/>
          <p:nvPr/>
        </p:nvGrpSpPr>
        <p:grpSpPr>
          <a:xfrm>
            <a:off x="-442734" y="337285"/>
            <a:ext cx="2324697" cy="2324697"/>
            <a:chOff x="-442734" y="337285"/>
            <a:chExt cx="2324697" cy="2324697"/>
          </a:xfrm>
        </p:grpSpPr>
        <p:sp>
          <p:nvSpPr>
            <p:cNvPr id="3" name="Google Shape;84;p8">
              <a:extLst>
                <a:ext uri="{FF2B5EF4-FFF2-40B4-BE49-F238E27FC236}">
                  <a16:creationId xmlns:a16="http://schemas.microsoft.com/office/drawing/2014/main" id="{0BADC83C-9310-4CDD-A0C0-FBF9C65BFB7C}"/>
                </a:ext>
              </a:extLst>
            </p:cNvPr>
            <p:cNvSpPr/>
            <p:nvPr/>
          </p:nvSpPr>
          <p:spPr>
            <a:xfrm>
              <a:off x="-442734" y="337285"/>
              <a:ext cx="2324697" cy="23246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85;p8">
              <a:extLst>
                <a:ext uri="{FF2B5EF4-FFF2-40B4-BE49-F238E27FC236}">
                  <a16:creationId xmlns:a16="http://schemas.microsoft.com/office/drawing/2014/main" id="{5A534CE9-EEC3-4CF9-85D4-7E8385D43916}"/>
                </a:ext>
              </a:extLst>
            </p:cNvPr>
            <p:cNvSpPr/>
            <p:nvPr/>
          </p:nvSpPr>
          <p:spPr>
            <a:xfrm>
              <a:off x="152896" y="932907"/>
              <a:ext cx="1133398" cy="11333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86;p8">
              <a:extLst>
                <a:ext uri="{FF2B5EF4-FFF2-40B4-BE49-F238E27FC236}">
                  <a16:creationId xmlns:a16="http://schemas.microsoft.com/office/drawing/2014/main" id="{BEFC82F9-6AB2-4F19-93D7-7149F0D72A3C}"/>
                </a:ext>
              </a:extLst>
            </p:cNvPr>
            <p:cNvSpPr/>
            <p:nvPr/>
          </p:nvSpPr>
          <p:spPr>
            <a:xfrm>
              <a:off x="-104954" y="675055"/>
              <a:ext cx="1649102" cy="16491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87;p8">
              <a:extLst>
                <a:ext uri="{FF2B5EF4-FFF2-40B4-BE49-F238E27FC236}">
                  <a16:creationId xmlns:a16="http://schemas.microsoft.com/office/drawing/2014/main" id="{9FEA45A2-0732-44FA-89E2-7D038CFFCEB0}"/>
                </a:ext>
              </a:extLst>
            </p:cNvPr>
            <p:cNvSpPr/>
            <p:nvPr/>
          </p:nvSpPr>
          <p:spPr>
            <a:xfrm>
              <a:off x="345816" y="1125836"/>
              <a:ext cx="747604" cy="7476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7" name="Google Shape;88;p8">
            <a:extLst>
              <a:ext uri="{FF2B5EF4-FFF2-40B4-BE49-F238E27FC236}">
                <a16:creationId xmlns:a16="http://schemas.microsoft.com/office/drawing/2014/main" id="{3D60C433-E6F8-4230-9522-5F7D53615E1E}"/>
              </a:ext>
            </a:extLst>
          </p:cNvPr>
          <p:cNvSpPr/>
          <p:nvPr/>
        </p:nvSpPr>
        <p:spPr>
          <a:xfrm>
            <a:off x="8556004" y="4576453"/>
            <a:ext cx="435601" cy="43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 name="Google Shape;89;p8">
            <a:extLst>
              <a:ext uri="{FF2B5EF4-FFF2-40B4-BE49-F238E27FC236}">
                <a16:creationId xmlns:a16="http://schemas.microsoft.com/office/drawing/2014/main" id="{63D895AA-136D-4339-8FB7-B5A62BBCD439}"/>
              </a:ext>
            </a:extLst>
          </p:cNvPr>
          <p:cNvSpPr txBox="1">
            <a:spLocks noGrp="1"/>
          </p:cNvSpPr>
          <p:nvPr>
            <p:ph type="title"/>
          </p:nvPr>
        </p:nvSpPr>
        <p:spPr/>
        <p:txBody>
          <a:bodyPr/>
          <a:lstStyle>
            <a:lvl1pPr>
              <a:defRPr/>
            </a:lvl1pPr>
          </a:lstStyle>
          <a:p>
            <a:pPr lvl="0"/>
            <a:endParaRPr lang="es-PE"/>
          </a:p>
        </p:txBody>
      </p:sp>
      <p:sp>
        <p:nvSpPr>
          <p:cNvPr id="9" name="Google Shape;90;p8">
            <a:extLst>
              <a:ext uri="{FF2B5EF4-FFF2-40B4-BE49-F238E27FC236}">
                <a16:creationId xmlns:a16="http://schemas.microsoft.com/office/drawing/2014/main" id="{7711EC7B-DED1-4B07-95D0-22D176B50A35}"/>
              </a:ext>
            </a:extLst>
          </p:cNvPr>
          <p:cNvSpPr txBox="1">
            <a:spLocks noGrp="1"/>
          </p:cNvSpPr>
          <p:nvPr>
            <p:ph type="body" idx="4294967295"/>
          </p:nvPr>
        </p:nvSpPr>
        <p:spPr>
          <a:xfrm>
            <a:off x="1069628" y="1958050"/>
            <a:ext cx="1485296" cy="2618402"/>
          </a:xfrm>
        </p:spPr>
        <p:txBody>
          <a:bodyPr/>
          <a:lstStyle>
            <a:lvl1pPr indent="-298451">
              <a:buSzPts val="1100"/>
              <a:defRPr sz="1100"/>
            </a:lvl1pPr>
          </a:lstStyle>
          <a:p>
            <a:pPr lvl="0"/>
            <a:endParaRPr lang="es-PE"/>
          </a:p>
        </p:txBody>
      </p:sp>
      <p:sp>
        <p:nvSpPr>
          <p:cNvPr id="10" name="Google Shape;91;p8">
            <a:extLst>
              <a:ext uri="{FF2B5EF4-FFF2-40B4-BE49-F238E27FC236}">
                <a16:creationId xmlns:a16="http://schemas.microsoft.com/office/drawing/2014/main" id="{09F0865D-2DD8-433E-A6D1-F7D154750FE3}"/>
              </a:ext>
            </a:extLst>
          </p:cNvPr>
          <p:cNvSpPr txBox="1">
            <a:spLocks noGrp="1"/>
          </p:cNvSpPr>
          <p:nvPr>
            <p:ph type="body" idx="4294967295"/>
          </p:nvPr>
        </p:nvSpPr>
        <p:spPr>
          <a:xfrm>
            <a:off x="2630939" y="1958050"/>
            <a:ext cx="1485296" cy="2618402"/>
          </a:xfrm>
        </p:spPr>
        <p:txBody>
          <a:bodyPr/>
          <a:lstStyle>
            <a:lvl1pPr indent="-298451">
              <a:buSzPts val="1100"/>
              <a:defRPr sz="1100"/>
            </a:lvl1pPr>
          </a:lstStyle>
          <a:p>
            <a:pPr lvl="0"/>
            <a:endParaRPr lang="es-PE"/>
          </a:p>
        </p:txBody>
      </p:sp>
      <p:sp>
        <p:nvSpPr>
          <p:cNvPr id="11" name="Google Shape;92;p8">
            <a:extLst>
              <a:ext uri="{FF2B5EF4-FFF2-40B4-BE49-F238E27FC236}">
                <a16:creationId xmlns:a16="http://schemas.microsoft.com/office/drawing/2014/main" id="{320A8E67-7E4E-4762-8D87-D27F203B9613}"/>
              </a:ext>
            </a:extLst>
          </p:cNvPr>
          <p:cNvSpPr txBox="1">
            <a:spLocks noGrp="1"/>
          </p:cNvSpPr>
          <p:nvPr>
            <p:ph type="body" idx="4294967295"/>
          </p:nvPr>
        </p:nvSpPr>
        <p:spPr>
          <a:xfrm>
            <a:off x="4192249" y="1958050"/>
            <a:ext cx="1485296" cy="2618402"/>
          </a:xfrm>
        </p:spPr>
        <p:txBody>
          <a:bodyPr/>
          <a:lstStyle>
            <a:lvl1pPr indent="-298451">
              <a:buSzPts val="1100"/>
              <a:defRPr sz="1100"/>
            </a:lvl1pPr>
          </a:lstStyle>
          <a:p>
            <a:pPr lvl="0"/>
            <a:endParaRPr lang="es-PE"/>
          </a:p>
        </p:txBody>
      </p:sp>
      <p:sp>
        <p:nvSpPr>
          <p:cNvPr id="12" name="Google Shape;93;p8">
            <a:extLst>
              <a:ext uri="{FF2B5EF4-FFF2-40B4-BE49-F238E27FC236}">
                <a16:creationId xmlns:a16="http://schemas.microsoft.com/office/drawing/2014/main" id="{73D66493-3E68-457B-974A-C4EFF737433E}"/>
              </a:ext>
            </a:extLst>
          </p:cNvPr>
          <p:cNvSpPr txBox="1">
            <a:spLocks noGrp="1"/>
          </p:cNvSpPr>
          <p:nvPr>
            <p:ph type="sldNum" sz="quarter" idx="8"/>
          </p:nvPr>
        </p:nvSpPr>
        <p:spPr/>
        <p:txBody>
          <a:bodyPr/>
          <a:lstStyle>
            <a:lvl1pPr>
              <a:defRPr/>
            </a:lvl1pPr>
          </a:lstStyle>
          <a:p>
            <a:pPr lvl="0"/>
            <a:fld id="{E2C86749-7FBA-483C-977A-AC948AA041EF}" type="slidenum">
              <a:t>‹Nº›</a:t>
            </a:fld>
            <a:endParaRPr lang="en-US"/>
          </a:p>
        </p:txBody>
      </p:sp>
      <p:sp>
        <p:nvSpPr>
          <p:cNvPr id="13" name="Google Shape;94;p8">
            <a:extLst>
              <a:ext uri="{FF2B5EF4-FFF2-40B4-BE49-F238E27FC236}">
                <a16:creationId xmlns:a16="http://schemas.microsoft.com/office/drawing/2014/main" id="{E2058BCD-7F7E-47A9-BD23-CC1647B600AB}"/>
              </a:ext>
            </a:extLst>
          </p:cNvPr>
          <p:cNvSpPr/>
          <p:nvPr/>
        </p:nvSpPr>
        <p:spPr>
          <a:xfrm>
            <a:off x="6081701" y="763999"/>
            <a:ext cx="3615601" cy="361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95;p8">
            <a:extLst>
              <a:ext uri="{FF2B5EF4-FFF2-40B4-BE49-F238E27FC236}">
                <a16:creationId xmlns:a16="http://schemas.microsoft.com/office/drawing/2014/main" id="{2E231593-22A1-40EC-8677-9066BB557340}"/>
              </a:ext>
            </a:extLst>
          </p:cNvPr>
          <p:cNvSpPr/>
          <p:nvPr/>
        </p:nvSpPr>
        <p:spPr>
          <a:xfrm>
            <a:off x="6272902" y="955200"/>
            <a:ext cx="3233098" cy="32330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2713099062"/>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8_Images &amp; Contents Layout">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1816256F-D071-42CA-B8E8-CC82D9D8A60E}"/>
              </a:ext>
            </a:extLst>
          </p:cNvPr>
          <p:cNvSpPr/>
          <p:nvPr/>
        </p:nvSpPr>
        <p:spPr>
          <a:xfrm>
            <a:off x="0" y="2517745"/>
            <a:ext cx="9144000" cy="262575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그림 개체 틀 2">
            <a:extLst>
              <a:ext uri="{FF2B5EF4-FFF2-40B4-BE49-F238E27FC236}">
                <a16:creationId xmlns:a16="http://schemas.microsoft.com/office/drawing/2014/main" id="{98A377A1-B203-43BA-BEFD-8C4B702CF396}"/>
              </a:ext>
            </a:extLst>
          </p:cNvPr>
          <p:cNvSpPr txBox="1">
            <a:spLocks noGrp="1"/>
          </p:cNvSpPr>
          <p:nvPr>
            <p:ph type="pic" sz="quarter" idx="4294967295"/>
          </p:nvPr>
        </p:nvSpPr>
        <p:spPr>
          <a:xfrm>
            <a:off x="0" y="0"/>
            <a:ext cx="9144000" cy="2449284"/>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262626"/>
                </a:solidFill>
                <a:uFillTx/>
                <a:latin typeface="Arial"/>
                <a:ea typeface="Arial Unicode MS"/>
                <a:cs typeface="Arial" pitchFamily="34"/>
              </a:defRPr>
            </a:lvl1pPr>
          </a:lstStyle>
          <a:p>
            <a:pPr lvl="0"/>
            <a:r>
              <a:rPr lang="en-US"/>
              <a:t>Place Your Picture Here</a:t>
            </a:r>
          </a:p>
        </p:txBody>
      </p:sp>
      <p:sp>
        <p:nvSpPr>
          <p:cNvPr id="4" name="Rectangle 19">
            <a:extLst>
              <a:ext uri="{FF2B5EF4-FFF2-40B4-BE49-F238E27FC236}">
                <a16:creationId xmlns:a16="http://schemas.microsoft.com/office/drawing/2014/main" id="{14B51627-C8C3-4FAC-BEC5-C017E79CC767}"/>
              </a:ext>
            </a:extLst>
          </p:cNvPr>
          <p:cNvSpPr/>
          <p:nvPr/>
        </p:nvSpPr>
        <p:spPr>
          <a:xfrm>
            <a:off x="0" y="2449284"/>
            <a:ext cx="9144000" cy="6846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791636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9_Images &amp; Contents Layout">
    <p:spTree>
      <p:nvGrpSpPr>
        <p:cNvPr id="1" name=""/>
        <p:cNvGrpSpPr/>
        <p:nvPr/>
      </p:nvGrpSpPr>
      <p:grpSpPr>
        <a:xfrm>
          <a:off x="0" y="0"/>
          <a:ext cx="0" cy="0"/>
          <a:chOff x="0" y="0"/>
          <a:chExt cx="0" cy="0"/>
        </a:xfrm>
      </p:grpSpPr>
      <p:sp>
        <p:nvSpPr>
          <p:cNvPr id="2" name="Picture Placeholder 14">
            <a:extLst>
              <a:ext uri="{FF2B5EF4-FFF2-40B4-BE49-F238E27FC236}">
                <a16:creationId xmlns:a16="http://schemas.microsoft.com/office/drawing/2014/main" id="{129E93BD-C5E3-4DCE-9B19-86E44D90905A}"/>
              </a:ext>
            </a:extLst>
          </p:cNvPr>
          <p:cNvSpPr txBox="1">
            <a:spLocks noGrp="1"/>
          </p:cNvSpPr>
          <p:nvPr>
            <p:ph type="pic" sz="quarter" idx="4294967295"/>
          </p:nvPr>
        </p:nvSpPr>
        <p:spPr>
          <a:xfrm>
            <a:off x="2699793" y="0"/>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3" name="Picture Placeholder 14">
            <a:extLst>
              <a:ext uri="{FF2B5EF4-FFF2-40B4-BE49-F238E27FC236}">
                <a16:creationId xmlns:a16="http://schemas.microsoft.com/office/drawing/2014/main" id="{D3F4FC0C-42A5-4C08-B29E-99C44E043068}"/>
              </a:ext>
            </a:extLst>
          </p:cNvPr>
          <p:cNvSpPr txBox="1">
            <a:spLocks noGrp="1"/>
          </p:cNvSpPr>
          <p:nvPr>
            <p:ph type="pic" sz="quarter" idx="4294967295"/>
          </p:nvPr>
        </p:nvSpPr>
        <p:spPr>
          <a:xfrm>
            <a:off x="2699793" y="1714893"/>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4" name="Picture Placeholder 14">
            <a:extLst>
              <a:ext uri="{FF2B5EF4-FFF2-40B4-BE49-F238E27FC236}">
                <a16:creationId xmlns:a16="http://schemas.microsoft.com/office/drawing/2014/main" id="{C624E2E7-5593-4B3D-8828-879E1BE69B27}"/>
              </a:ext>
            </a:extLst>
          </p:cNvPr>
          <p:cNvSpPr txBox="1">
            <a:spLocks noGrp="1"/>
          </p:cNvSpPr>
          <p:nvPr>
            <p:ph type="pic" sz="quarter" idx="4294967295"/>
          </p:nvPr>
        </p:nvSpPr>
        <p:spPr>
          <a:xfrm>
            <a:off x="2699793" y="3429786"/>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5" name="직사각형 1">
            <a:extLst>
              <a:ext uri="{FF2B5EF4-FFF2-40B4-BE49-F238E27FC236}">
                <a16:creationId xmlns:a16="http://schemas.microsoft.com/office/drawing/2014/main" id="{8FAE1F49-7D56-4D4D-A1C9-0BBA4971F05A}"/>
              </a:ext>
            </a:extLst>
          </p:cNvPr>
          <p:cNvSpPr/>
          <p:nvPr/>
        </p:nvSpPr>
        <p:spPr>
          <a:xfrm>
            <a:off x="0" y="0"/>
            <a:ext cx="2718703"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1260511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6_Images &amp; Contents Layout">
    <p:spTree>
      <p:nvGrpSpPr>
        <p:cNvPr id="1" name=""/>
        <p:cNvGrpSpPr/>
        <p:nvPr/>
      </p:nvGrpSpPr>
      <p:grpSpPr>
        <a:xfrm>
          <a:off x="0" y="0"/>
          <a:ext cx="0" cy="0"/>
          <a:chOff x="0" y="0"/>
          <a:chExt cx="0" cy="0"/>
        </a:xfrm>
      </p:grpSpPr>
      <p:sp>
        <p:nvSpPr>
          <p:cNvPr id="2" name="자유형: 도형 6">
            <a:extLst>
              <a:ext uri="{FF2B5EF4-FFF2-40B4-BE49-F238E27FC236}">
                <a16:creationId xmlns:a16="http://schemas.microsoft.com/office/drawing/2014/main" id="{93AB5F6A-0AA6-45CB-BE57-14CEA8A85D03}"/>
              </a:ext>
            </a:extLst>
          </p:cNvPr>
          <p:cNvSpPr txBox="1">
            <a:spLocks noGrp="1"/>
          </p:cNvSpPr>
          <p:nvPr>
            <p:ph type="pic" sz="quarter" idx="4294967295"/>
          </p:nvPr>
        </p:nvSpPr>
        <p:spPr>
          <a:xfrm>
            <a:off x="317754" y="87242"/>
            <a:ext cx="8508482" cy="3296037"/>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1261929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8_Images &amp; Contents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D0BD21AB-78DF-4FE6-9FF5-782F37A3FF44}"/>
              </a:ext>
            </a:extLst>
          </p:cNvPr>
          <p:cNvSpPr txBox="1">
            <a:spLocks noGrp="1"/>
          </p:cNvSpPr>
          <p:nvPr>
            <p:ph type="pic" sz="quarter" idx="4294967295"/>
          </p:nvPr>
        </p:nvSpPr>
        <p:spPr>
          <a:xfrm>
            <a:off x="4716466" y="0"/>
            <a:ext cx="4427533" cy="5143499"/>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
        <p:nvSpPr>
          <p:cNvPr id="3" name="Picture Placeholder 5">
            <a:extLst>
              <a:ext uri="{FF2B5EF4-FFF2-40B4-BE49-F238E27FC236}">
                <a16:creationId xmlns:a16="http://schemas.microsoft.com/office/drawing/2014/main" id="{DD1092DD-77B6-4B10-AF1F-90F948EBF57A}"/>
              </a:ext>
            </a:extLst>
          </p:cNvPr>
          <p:cNvSpPr txBox="1">
            <a:spLocks noGrp="1"/>
          </p:cNvSpPr>
          <p:nvPr>
            <p:ph type="pic" sz="quarter" idx="4294967295"/>
          </p:nvPr>
        </p:nvSpPr>
        <p:spPr>
          <a:xfrm>
            <a:off x="560243" y="1094637"/>
            <a:ext cx="1928332" cy="1721522"/>
          </a:xfrm>
          <a:prstGeom prst="rect">
            <a:avLst/>
          </a:prstGeom>
          <a:solidFill>
            <a:srgbClr val="F2F2F2"/>
          </a:solidFill>
          <a:ln>
            <a:noFill/>
          </a:ln>
        </p:spPr>
        <p:txBody>
          <a:bodyPr vert="horz" wrap="square" lIns="91440" tIns="359999"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
        <p:nvSpPr>
          <p:cNvPr id="4" name="Picture Placeholder 5">
            <a:extLst>
              <a:ext uri="{FF2B5EF4-FFF2-40B4-BE49-F238E27FC236}">
                <a16:creationId xmlns:a16="http://schemas.microsoft.com/office/drawing/2014/main" id="{AF980B4E-8D1B-4BB3-A65B-30D08AFE46D4}"/>
              </a:ext>
            </a:extLst>
          </p:cNvPr>
          <p:cNvSpPr txBox="1">
            <a:spLocks noGrp="1"/>
          </p:cNvSpPr>
          <p:nvPr>
            <p:ph type="pic" sz="quarter" idx="4294967295"/>
          </p:nvPr>
        </p:nvSpPr>
        <p:spPr>
          <a:xfrm>
            <a:off x="2486573" y="1094637"/>
            <a:ext cx="1928332" cy="1721522"/>
          </a:xfrm>
          <a:prstGeom prst="rect">
            <a:avLst/>
          </a:prstGeom>
          <a:solidFill>
            <a:srgbClr val="F2F2F2"/>
          </a:solidFill>
          <a:ln>
            <a:noFill/>
          </a:ln>
        </p:spPr>
        <p:txBody>
          <a:bodyPr vert="horz" wrap="square" lIns="91440" tIns="359999"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409394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9_Contents slide layout">
    <p:bg>
      <p:bgPr>
        <a:solidFill>
          <a:srgbClr val="FFFFFF"/>
        </a:solidFill>
        <a:effectLst/>
      </p:bgPr>
    </p:bg>
    <p:spTree>
      <p:nvGrpSpPr>
        <p:cNvPr id="1" name=""/>
        <p:cNvGrpSpPr/>
        <p:nvPr/>
      </p:nvGrpSpPr>
      <p:grpSpPr>
        <a:xfrm>
          <a:off x="0" y="0"/>
          <a:ext cx="0" cy="0"/>
          <a:chOff x="0" y="0"/>
          <a:chExt cx="0" cy="0"/>
        </a:xfrm>
      </p:grpSpPr>
      <p:sp>
        <p:nvSpPr>
          <p:cNvPr id="2" name="자유형: 도형 3">
            <a:extLst>
              <a:ext uri="{FF2B5EF4-FFF2-40B4-BE49-F238E27FC236}">
                <a16:creationId xmlns:a16="http://schemas.microsoft.com/office/drawing/2014/main" id="{6C8CE8C0-BCB1-4977-B31E-CB63BD0A9AF5}"/>
              </a:ext>
            </a:extLst>
          </p:cNvPr>
          <p:cNvSpPr txBox="1">
            <a:spLocks noGrp="1"/>
          </p:cNvSpPr>
          <p:nvPr>
            <p:ph type="pic" sz="quarter" idx="4294967295"/>
          </p:nvPr>
        </p:nvSpPr>
        <p:spPr>
          <a:xfrm>
            <a:off x="89016" y="105311"/>
            <a:ext cx="8924626" cy="5015932"/>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8101157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6_Images &amp;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F0A0675F-DA62-4339-9066-6DE63CBFC252}"/>
              </a:ext>
            </a:extLst>
          </p:cNvPr>
          <p:cNvSpPr txBox="1">
            <a:spLocks noGrp="1"/>
          </p:cNvSpPr>
          <p:nvPr>
            <p:ph type="pic" sz="quarter" idx="4294967295"/>
          </p:nvPr>
        </p:nvSpPr>
        <p:spPr>
          <a:xfrm>
            <a:off x="513609" y="524737"/>
            <a:ext cx="3488271"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3" name="Picture Placeholder 2">
            <a:extLst>
              <a:ext uri="{FF2B5EF4-FFF2-40B4-BE49-F238E27FC236}">
                <a16:creationId xmlns:a16="http://schemas.microsoft.com/office/drawing/2014/main" id="{E5B447C5-0C9C-4B77-B4B5-6E6A8D10C88C}"/>
              </a:ext>
            </a:extLst>
          </p:cNvPr>
          <p:cNvSpPr txBox="1">
            <a:spLocks noGrp="1"/>
          </p:cNvSpPr>
          <p:nvPr>
            <p:ph type="pic" sz="quarter" idx="4294967295"/>
          </p:nvPr>
        </p:nvSpPr>
        <p:spPr>
          <a:xfrm>
            <a:off x="2300877" y="3319683"/>
            <a:ext cx="3487969"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D3251CE2-087E-4F0E-A584-A20655D78662}"/>
              </a:ext>
            </a:extLst>
          </p:cNvPr>
          <p:cNvSpPr txBox="1">
            <a:spLocks noGrp="1"/>
          </p:cNvSpPr>
          <p:nvPr>
            <p:ph type="pic" sz="quarter" idx="4294967295"/>
          </p:nvPr>
        </p:nvSpPr>
        <p:spPr>
          <a:xfrm>
            <a:off x="4087843" y="52040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5" name="Picture Placeholder 2">
            <a:extLst>
              <a:ext uri="{FF2B5EF4-FFF2-40B4-BE49-F238E27FC236}">
                <a16:creationId xmlns:a16="http://schemas.microsoft.com/office/drawing/2014/main" id="{35EB205B-A26B-49F2-80FE-0281E0937A54}"/>
              </a:ext>
            </a:extLst>
          </p:cNvPr>
          <p:cNvSpPr txBox="1">
            <a:spLocks noGrp="1"/>
          </p:cNvSpPr>
          <p:nvPr>
            <p:ph type="pic" sz="quarter" idx="4294967295"/>
          </p:nvPr>
        </p:nvSpPr>
        <p:spPr>
          <a:xfrm>
            <a:off x="4087843"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A5DE12D0-24B8-40F3-8FAF-A247F2CDDC3F}"/>
              </a:ext>
            </a:extLst>
          </p:cNvPr>
          <p:cNvSpPr txBox="1">
            <a:spLocks noGrp="1"/>
          </p:cNvSpPr>
          <p:nvPr>
            <p:ph type="pic" sz="quarter" idx="4294967295"/>
          </p:nvPr>
        </p:nvSpPr>
        <p:spPr>
          <a:xfrm>
            <a:off x="2300886"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F4D973C3-5983-4DC8-96E8-B743A9A83AFE}"/>
              </a:ext>
            </a:extLst>
          </p:cNvPr>
          <p:cNvSpPr txBox="1">
            <a:spLocks noGrp="1"/>
          </p:cNvSpPr>
          <p:nvPr>
            <p:ph type="pic" sz="quarter" idx="4294967295"/>
          </p:nvPr>
        </p:nvSpPr>
        <p:spPr>
          <a:xfrm>
            <a:off x="513609"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8" name="Picture Placeholder 2">
            <a:extLst>
              <a:ext uri="{FF2B5EF4-FFF2-40B4-BE49-F238E27FC236}">
                <a16:creationId xmlns:a16="http://schemas.microsoft.com/office/drawing/2014/main" id="{D50AAF22-1C9E-4DEE-8BCF-A746C8C7CAD6}"/>
              </a:ext>
            </a:extLst>
          </p:cNvPr>
          <p:cNvSpPr txBox="1">
            <a:spLocks noGrp="1"/>
          </p:cNvSpPr>
          <p:nvPr>
            <p:ph type="pic" sz="quarter" idx="4294967295"/>
          </p:nvPr>
        </p:nvSpPr>
        <p:spPr>
          <a:xfrm>
            <a:off x="513609" y="331968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9" name="Rectangle 10">
            <a:extLst>
              <a:ext uri="{FF2B5EF4-FFF2-40B4-BE49-F238E27FC236}">
                <a16:creationId xmlns:a16="http://schemas.microsoft.com/office/drawing/2014/main" id="{29A5F485-A370-48ED-A6D0-506D73CB3F29}"/>
              </a:ext>
            </a:extLst>
          </p:cNvPr>
          <p:cNvSpPr/>
          <p:nvPr/>
        </p:nvSpPr>
        <p:spPr>
          <a:xfrm>
            <a:off x="-12179" y="4800600"/>
            <a:ext cx="9144000" cy="342900"/>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0" name="Rectangle 11">
            <a:extLst>
              <a:ext uri="{FF2B5EF4-FFF2-40B4-BE49-F238E27FC236}">
                <a16:creationId xmlns:a16="http://schemas.microsoft.com/office/drawing/2014/main" id="{49521D86-5AA7-4719-9319-C0402B457136}"/>
              </a:ext>
            </a:extLst>
          </p:cNvPr>
          <p:cNvSpPr/>
          <p:nvPr/>
        </p:nvSpPr>
        <p:spPr>
          <a:xfrm>
            <a:off x="0" y="0"/>
            <a:ext cx="9144000" cy="342900"/>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1224994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8527450-33B6-47FF-A287-F5905BA7E2A5}"/>
              </a:ext>
            </a:extLst>
          </p:cNvPr>
          <p:cNvSpPr/>
          <p:nvPr/>
        </p:nvSpPr>
        <p:spPr>
          <a:xfrm>
            <a:off x="3024003" y="0"/>
            <a:ext cx="3171312" cy="344329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Picture Placeholder 2">
            <a:extLst>
              <a:ext uri="{FF2B5EF4-FFF2-40B4-BE49-F238E27FC236}">
                <a16:creationId xmlns:a16="http://schemas.microsoft.com/office/drawing/2014/main" id="{6ABF9A60-3480-4EB3-99A6-99817A50BB11}"/>
              </a:ext>
            </a:extLst>
          </p:cNvPr>
          <p:cNvSpPr txBox="1">
            <a:spLocks noGrp="1"/>
          </p:cNvSpPr>
          <p:nvPr>
            <p:ph type="pic" sz="quarter" idx="4294967295"/>
          </p:nvPr>
        </p:nvSpPr>
        <p:spPr>
          <a:xfrm>
            <a:off x="0" y="3442496"/>
            <a:ext cx="3024003" cy="170100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CF7DCA05-2BA5-48B0-B31E-536224C6364C}"/>
              </a:ext>
            </a:extLst>
          </p:cNvPr>
          <p:cNvSpPr txBox="1">
            <a:spLocks noGrp="1"/>
          </p:cNvSpPr>
          <p:nvPr>
            <p:ph type="pic" sz="quarter" idx="4294967295"/>
          </p:nvPr>
        </p:nvSpPr>
        <p:spPr>
          <a:xfrm>
            <a:off x="6114775" y="3445248"/>
            <a:ext cx="3029224" cy="1698251"/>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5" name="Picture Placeholder 2">
            <a:extLst>
              <a:ext uri="{FF2B5EF4-FFF2-40B4-BE49-F238E27FC236}">
                <a16:creationId xmlns:a16="http://schemas.microsoft.com/office/drawing/2014/main" id="{F6EBC478-0A23-426C-983F-E48EFE96069F}"/>
              </a:ext>
            </a:extLst>
          </p:cNvPr>
          <p:cNvSpPr txBox="1">
            <a:spLocks noGrp="1"/>
          </p:cNvSpPr>
          <p:nvPr>
            <p:ph type="pic" sz="quarter" idx="4294967295"/>
          </p:nvPr>
        </p:nvSpPr>
        <p:spPr>
          <a:xfrm>
            <a:off x="0" y="0"/>
            <a:ext cx="3024003" cy="3442002"/>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994B3A29-188B-4DB8-A588-4CB883E6BAF0}"/>
              </a:ext>
            </a:extLst>
          </p:cNvPr>
          <p:cNvSpPr txBox="1">
            <a:spLocks noGrp="1"/>
          </p:cNvSpPr>
          <p:nvPr>
            <p:ph type="pic" sz="quarter" idx="4294967295"/>
          </p:nvPr>
        </p:nvSpPr>
        <p:spPr>
          <a:xfrm>
            <a:off x="6119996" y="0"/>
            <a:ext cx="3024003" cy="3445248"/>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748FBA69-859C-43D4-AA2D-B4F362B12903}"/>
              </a:ext>
            </a:extLst>
          </p:cNvPr>
          <p:cNvSpPr txBox="1">
            <a:spLocks noGrp="1"/>
          </p:cNvSpPr>
          <p:nvPr>
            <p:ph type="pic" sz="quarter" idx="4294967295"/>
          </p:nvPr>
        </p:nvSpPr>
        <p:spPr>
          <a:xfrm>
            <a:off x="3025136" y="3442496"/>
            <a:ext cx="3090992" cy="170100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13823938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4_Images and Contents Layout">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2F59171-49EC-4DB2-9332-B35564D210DA}"/>
              </a:ext>
            </a:extLst>
          </p:cNvPr>
          <p:cNvSpPr/>
          <p:nvPr/>
        </p:nvSpPr>
        <p:spPr>
          <a:xfrm>
            <a:off x="4343" y="3655131"/>
            <a:ext cx="9144000" cy="1491633"/>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Rectangle 10">
            <a:extLst>
              <a:ext uri="{FF2B5EF4-FFF2-40B4-BE49-F238E27FC236}">
                <a16:creationId xmlns:a16="http://schemas.microsoft.com/office/drawing/2014/main" id="{6FEB1315-1FF9-43C3-AB4D-08880888EBDA}"/>
              </a:ext>
            </a:extLst>
          </p:cNvPr>
          <p:cNvSpPr/>
          <p:nvPr/>
        </p:nvSpPr>
        <p:spPr>
          <a:xfrm>
            <a:off x="2096591" y="2763188"/>
            <a:ext cx="5079830" cy="459001"/>
          </a:xfrm>
          <a:prstGeom prst="rect">
            <a:avLst/>
          </a:prstGeom>
          <a:solidFill>
            <a:srgbClr val="929292"/>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4" name="Rectangle 6">
            <a:extLst>
              <a:ext uri="{FF2B5EF4-FFF2-40B4-BE49-F238E27FC236}">
                <a16:creationId xmlns:a16="http://schemas.microsoft.com/office/drawing/2014/main" id="{4D1B06F6-EC4B-4A81-A390-EF1F33435F3F}"/>
              </a:ext>
            </a:extLst>
          </p:cNvPr>
          <p:cNvSpPr/>
          <p:nvPr/>
        </p:nvSpPr>
        <p:spPr>
          <a:xfrm>
            <a:off x="2096591" y="1139122"/>
            <a:ext cx="6505837" cy="459001"/>
          </a:xfrm>
          <a:prstGeom prst="rect">
            <a:avLst/>
          </a:prstGeom>
          <a:solidFill>
            <a:srgbClr val="262626"/>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5" name="Rectangle 7">
            <a:extLst>
              <a:ext uri="{FF2B5EF4-FFF2-40B4-BE49-F238E27FC236}">
                <a16:creationId xmlns:a16="http://schemas.microsoft.com/office/drawing/2014/main" id="{5AB42361-7D3C-4452-95AA-B48E79D67AD5}"/>
              </a:ext>
            </a:extLst>
          </p:cNvPr>
          <p:cNvSpPr/>
          <p:nvPr/>
        </p:nvSpPr>
        <p:spPr>
          <a:xfrm>
            <a:off x="2096591" y="1680475"/>
            <a:ext cx="6030019" cy="459001"/>
          </a:xfrm>
          <a:prstGeom prst="rect">
            <a:avLst/>
          </a:prstGeom>
          <a:solidFill>
            <a:srgbClr val="929292"/>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6" name="Rectangle 8">
            <a:extLst>
              <a:ext uri="{FF2B5EF4-FFF2-40B4-BE49-F238E27FC236}">
                <a16:creationId xmlns:a16="http://schemas.microsoft.com/office/drawing/2014/main" id="{8DFD6038-44CA-4FD3-87D2-D5329C7D614F}"/>
              </a:ext>
            </a:extLst>
          </p:cNvPr>
          <p:cNvSpPr/>
          <p:nvPr/>
        </p:nvSpPr>
        <p:spPr>
          <a:xfrm>
            <a:off x="2096591" y="2221836"/>
            <a:ext cx="5554925" cy="459001"/>
          </a:xfrm>
          <a:prstGeom prst="rect">
            <a:avLst/>
          </a:prstGeom>
          <a:solidFill>
            <a:srgbClr val="262626"/>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7" name="Rounded Rectangle 39">
            <a:extLst>
              <a:ext uri="{FF2B5EF4-FFF2-40B4-BE49-F238E27FC236}">
                <a16:creationId xmlns:a16="http://schemas.microsoft.com/office/drawing/2014/main" id="{F9CAF8AC-9453-4678-A33F-6A60B3C6DD29}"/>
              </a:ext>
            </a:extLst>
          </p:cNvPr>
          <p:cNvSpPr/>
          <p:nvPr/>
        </p:nvSpPr>
        <p:spPr>
          <a:xfrm rot="2483222">
            <a:off x="-50711" y="1360220"/>
            <a:ext cx="3167326" cy="3826937"/>
          </a:xfrm>
          <a:custGeom>
            <a:avLst/>
            <a:gdLst>
              <a:gd name="f0" fmla="val 10800000"/>
              <a:gd name="f1" fmla="val 5400000"/>
              <a:gd name="f2" fmla="val 180"/>
              <a:gd name="f3" fmla="val w"/>
              <a:gd name="f4" fmla="val h"/>
              <a:gd name="f5" fmla="val 0"/>
              <a:gd name="f6" fmla="val 2651771"/>
              <a:gd name="f7" fmla="val 3204020"/>
              <a:gd name="f8" fmla="val 787104"/>
              <a:gd name="f9" fmla="val 41365"/>
              <a:gd name="f10" fmla="val 812661"/>
              <a:gd name="f11" fmla="val 15808"/>
              <a:gd name="f12" fmla="val 847969"/>
              <a:gd name="f13" fmla="val 886969"/>
              <a:gd name="f14" fmla="val 964969"/>
              <a:gd name="f15" fmla="val 1028200"/>
              <a:gd name="f16" fmla="val 63231"/>
              <a:gd name="f17" fmla="val 141231"/>
              <a:gd name="f18" fmla="val 1096626"/>
              <a:gd name="f19" fmla="val 863751"/>
              <a:gd name="f20" fmla="val 1324950"/>
              <a:gd name="f21" fmla="val 817026"/>
              <a:gd name="f22" fmla="val 1594219"/>
              <a:gd name="f23" fmla="val 679679"/>
              <a:gd name="f24" fmla="val 1695952"/>
              <a:gd name="f25" fmla="val 851069"/>
              <a:gd name="f26" fmla="val 1896857"/>
              <a:gd name="f27" fmla="val 1284096"/>
              <a:gd name="f28" fmla="val 2012961"/>
              <a:gd name="f29" fmla="val 1443677"/>
              <a:gd name="f30" fmla="val 1965411"/>
              <a:gd name="f31" fmla="val 1898342"/>
              <a:gd name="f32" fmla="val 2062863"/>
              <a:gd name="f33" fmla="val 2027881"/>
              <a:gd name="f34" fmla="val 2521735"/>
              <a:gd name="f35" fmla="val 2407218"/>
              <a:gd name="f36" fmla="val 2516454"/>
              <a:gd name="f37" fmla="val 1875442"/>
              <a:gd name="f38" fmla="val 1254050"/>
              <a:gd name="f39" fmla="val 2468062"/>
              <a:gd name="f40" fmla="val 1117281"/>
              <a:gd name="f41" fmla="val 2338792"/>
              <a:gd name="f42" fmla="val 856388"/>
              <a:gd name="f43" fmla="val 2269133"/>
              <a:gd name="f44" fmla="val 647494"/>
              <a:gd name="f45" fmla="val 2073665"/>
              <a:gd name="f46" fmla="val 560013"/>
              <a:gd name="f47" fmla="val 2007911"/>
              <a:gd name="f48" fmla="val 439289"/>
              <a:gd name="f49" fmla="val 1645529"/>
              <a:gd name="f50" fmla="val 1381959"/>
              <a:gd name="f51" fmla="val 137000"/>
              <a:gd name="f52" fmla="val 1119373"/>
              <a:gd name="f53" fmla="val 679491"/>
              <a:gd name="f54" fmla="val 1549956"/>
              <a:gd name="f55" fmla="val 827659"/>
              <a:gd name="f56" fmla="val 1634217"/>
              <a:gd name="f57" fmla="val 745738"/>
              <a:gd name="f58" fmla="val 102231"/>
              <a:gd name="f59" fmla="val 761546"/>
              <a:gd name="f60" fmla="val 66923"/>
              <a:gd name="f61" fmla="+- 0 0 -90"/>
              <a:gd name="f62" fmla="*/ f3 1 2651771"/>
              <a:gd name="f63" fmla="*/ f4 1 3204020"/>
              <a:gd name="f64" fmla="val f5"/>
              <a:gd name="f65" fmla="val f6"/>
              <a:gd name="f66" fmla="val f7"/>
              <a:gd name="f67" fmla="*/ f61 f0 1"/>
              <a:gd name="f68" fmla="+- f66 0 f64"/>
              <a:gd name="f69" fmla="+- f65 0 f64"/>
              <a:gd name="f70" fmla="*/ f67 1 f2"/>
              <a:gd name="f71" fmla="*/ f69 1 2651771"/>
              <a:gd name="f72" fmla="*/ f68 1 3204020"/>
              <a:gd name="f73" fmla="*/ 41365 f68 1"/>
              <a:gd name="f74" fmla="*/ 0 f68 1"/>
              <a:gd name="f75" fmla="*/ 141231 f68 1"/>
              <a:gd name="f76" fmla="*/ 863751 f68 1"/>
              <a:gd name="f77" fmla="*/ 851069 f68 1"/>
              <a:gd name="f78" fmla="*/ 1898342 f68 1"/>
              <a:gd name="f79" fmla="*/ 3204020 f68 1"/>
              <a:gd name="f80" fmla="*/ 2468062 f68 1"/>
              <a:gd name="f81" fmla="*/ 2073665 f68 1"/>
              <a:gd name="f82" fmla="*/ 1381959 f68 1"/>
              <a:gd name="f83" fmla="*/ 1634217 f68 1"/>
              <a:gd name="f84" fmla="*/ 787104 f69 1"/>
              <a:gd name="f85" fmla="*/ 886969 f69 1"/>
              <a:gd name="f86" fmla="*/ 1028200 f69 1"/>
              <a:gd name="f87" fmla="*/ 1096626 f69 1"/>
              <a:gd name="f88" fmla="*/ 1695952 f69 1"/>
              <a:gd name="f89" fmla="*/ 1965411 f69 1"/>
              <a:gd name="f90" fmla="*/ 2651771 f69 1"/>
              <a:gd name="f91" fmla="*/ 2516454 f68 1"/>
              <a:gd name="f92" fmla="*/ 1875442 f69 1"/>
              <a:gd name="f93" fmla="*/ 1254050 f69 1"/>
              <a:gd name="f94" fmla="*/ 647494 f69 1"/>
              <a:gd name="f95" fmla="*/ 0 f69 1"/>
              <a:gd name="f96" fmla="*/ 827659 f69 1"/>
              <a:gd name="f97" fmla="*/ 745738 f69 1"/>
              <a:gd name="f98" fmla="+- f70 0 f1"/>
              <a:gd name="f99" fmla="*/ f73 1 3204020"/>
              <a:gd name="f100" fmla="*/ f74 1 3204020"/>
              <a:gd name="f101" fmla="*/ f75 1 3204020"/>
              <a:gd name="f102" fmla="*/ f76 1 3204020"/>
              <a:gd name="f103" fmla="*/ f77 1 3204020"/>
              <a:gd name="f104" fmla="*/ f78 1 3204020"/>
              <a:gd name="f105" fmla="*/ f79 1 3204020"/>
              <a:gd name="f106" fmla="*/ f80 1 3204020"/>
              <a:gd name="f107" fmla="*/ f81 1 3204020"/>
              <a:gd name="f108" fmla="*/ f82 1 3204020"/>
              <a:gd name="f109" fmla="*/ f83 1 3204020"/>
              <a:gd name="f110" fmla="*/ f84 1 2651771"/>
              <a:gd name="f111" fmla="*/ f85 1 2651771"/>
              <a:gd name="f112" fmla="*/ f86 1 2651771"/>
              <a:gd name="f113" fmla="*/ f87 1 2651771"/>
              <a:gd name="f114" fmla="*/ f88 1 2651771"/>
              <a:gd name="f115" fmla="*/ f89 1 2651771"/>
              <a:gd name="f116" fmla="*/ f90 1 2651771"/>
              <a:gd name="f117" fmla="*/ f91 1 3204020"/>
              <a:gd name="f118" fmla="*/ f92 1 2651771"/>
              <a:gd name="f119" fmla="*/ f93 1 2651771"/>
              <a:gd name="f120" fmla="*/ f94 1 2651771"/>
              <a:gd name="f121" fmla="*/ f95 1 2651771"/>
              <a:gd name="f122" fmla="*/ f96 1 2651771"/>
              <a:gd name="f123" fmla="*/ f97 1 2651771"/>
              <a:gd name="f124" fmla="*/ f64 1 f71"/>
              <a:gd name="f125" fmla="*/ f65 1 f71"/>
              <a:gd name="f126" fmla="*/ f64 1 f72"/>
              <a:gd name="f127" fmla="*/ f66 1 f72"/>
              <a:gd name="f128" fmla="*/ f110 1 f71"/>
              <a:gd name="f129" fmla="*/ f99 1 f72"/>
              <a:gd name="f130" fmla="*/ f111 1 f71"/>
              <a:gd name="f131" fmla="*/ f100 1 f72"/>
              <a:gd name="f132" fmla="*/ f112 1 f71"/>
              <a:gd name="f133" fmla="*/ f101 1 f72"/>
              <a:gd name="f134" fmla="*/ f113 1 f71"/>
              <a:gd name="f135" fmla="*/ f102 1 f72"/>
              <a:gd name="f136" fmla="*/ f114 1 f71"/>
              <a:gd name="f137" fmla="*/ f103 1 f72"/>
              <a:gd name="f138" fmla="*/ f115 1 f71"/>
              <a:gd name="f139" fmla="*/ f104 1 f72"/>
              <a:gd name="f140" fmla="*/ f116 1 f71"/>
              <a:gd name="f141" fmla="*/ f117 1 f72"/>
              <a:gd name="f142" fmla="*/ f118 1 f71"/>
              <a:gd name="f143" fmla="*/ f105 1 f72"/>
              <a:gd name="f144" fmla="*/ f119 1 f71"/>
              <a:gd name="f145" fmla="*/ f106 1 f72"/>
              <a:gd name="f146" fmla="*/ f120 1 f71"/>
              <a:gd name="f147" fmla="*/ f107 1 f72"/>
              <a:gd name="f148" fmla="*/ f121 1 f71"/>
              <a:gd name="f149" fmla="*/ f108 1 f72"/>
              <a:gd name="f150" fmla="*/ f122 1 f71"/>
              <a:gd name="f151" fmla="*/ f109 1 f72"/>
              <a:gd name="f152" fmla="*/ f123 1 f71"/>
              <a:gd name="f153" fmla="*/ f124 f62 1"/>
              <a:gd name="f154" fmla="*/ f125 f62 1"/>
              <a:gd name="f155" fmla="*/ f127 f63 1"/>
              <a:gd name="f156" fmla="*/ f126 f63 1"/>
              <a:gd name="f157" fmla="*/ f128 f62 1"/>
              <a:gd name="f158" fmla="*/ f129 f63 1"/>
              <a:gd name="f159" fmla="*/ f130 f62 1"/>
              <a:gd name="f160" fmla="*/ f131 f63 1"/>
              <a:gd name="f161" fmla="*/ f132 f62 1"/>
              <a:gd name="f162" fmla="*/ f133 f63 1"/>
              <a:gd name="f163" fmla="*/ f134 f62 1"/>
              <a:gd name="f164" fmla="*/ f135 f63 1"/>
              <a:gd name="f165" fmla="*/ f136 f62 1"/>
              <a:gd name="f166" fmla="*/ f137 f63 1"/>
              <a:gd name="f167" fmla="*/ f138 f62 1"/>
              <a:gd name="f168" fmla="*/ f139 f63 1"/>
              <a:gd name="f169" fmla="*/ f140 f62 1"/>
              <a:gd name="f170" fmla="*/ f141 f63 1"/>
              <a:gd name="f171" fmla="*/ f142 f62 1"/>
              <a:gd name="f172" fmla="*/ f143 f63 1"/>
              <a:gd name="f173" fmla="*/ f144 f62 1"/>
              <a:gd name="f174" fmla="*/ f145 f63 1"/>
              <a:gd name="f175" fmla="*/ f146 f62 1"/>
              <a:gd name="f176" fmla="*/ f147 f63 1"/>
              <a:gd name="f177" fmla="*/ f148 f62 1"/>
              <a:gd name="f178" fmla="*/ f149 f63 1"/>
              <a:gd name="f179" fmla="*/ f150 f62 1"/>
              <a:gd name="f180" fmla="*/ f151 f63 1"/>
              <a:gd name="f181" fmla="*/ f152 f62 1"/>
            </a:gdLst>
            <a:ahLst/>
            <a:cxnLst>
              <a:cxn ang="3cd4">
                <a:pos x="hc" y="t"/>
              </a:cxn>
              <a:cxn ang="0">
                <a:pos x="r" y="vc"/>
              </a:cxn>
              <a:cxn ang="cd4">
                <a:pos x="hc" y="b"/>
              </a:cxn>
              <a:cxn ang="cd2">
                <a:pos x="l" y="vc"/>
              </a:cxn>
              <a:cxn ang="f98">
                <a:pos x="f157" y="f158"/>
              </a:cxn>
              <a:cxn ang="f98">
                <a:pos x="f159" y="f160"/>
              </a:cxn>
              <a:cxn ang="f98">
                <a:pos x="f161" y="f162"/>
              </a:cxn>
              <a:cxn ang="f98">
                <a:pos x="f163" y="f164"/>
              </a:cxn>
              <a:cxn ang="f98">
                <a:pos x="f165" y="f166"/>
              </a:cxn>
              <a:cxn ang="f98">
                <a:pos x="f167" y="f168"/>
              </a:cxn>
              <a:cxn ang="f98">
                <a:pos x="f169" y="f170"/>
              </a:cxn>
              <a:cxn ang="f98">
                <a:pos x="f171" y="f172"/>
              </a:cxn>
              <a:cxn ang="f98">
                <a:pos x="f173" y="f174"/>
              </a:cxn>
              <a:cxn ang="f98">
                <a:pos x="f175" y="f176"/>
              </a:cxn>
              <a:cxn ang="f98">
                <a:pos x="f177" y="f178"/>
              </a:cxn>
              <a:cxn ang="f98">
                <a:pos x="f179" y="f180"/>
              </a:cxn>
              <a:cxn ang="f98">
                <a:pos x="f181" y="f162"/>
              </a:cxn>
              <a:cxn ang="f98">
                <a:pos x="f157" y="f158"/>
              </a:cxn>
            </a:cxnLst>
            <a:rect l="f153" t="f156" r="f154" b="f155"/>
            <a:pathLst>
              <a:path w="2651771" h="3204020">
                <a:moveTo>
                  <a:pt x="f8" y="f9"/>
                </a:moveTo>
                <a:cubicBezTo>
                  <a:pt x="f10" y="f11"/>
                  <a:pt x="f12" y="f5"/>
                  <a:pt x="f13" y="f5"/>
                </a:cubicBezTo>
                <a:cubicBezTo>
                  <a:pt x="f14" y="f5"/>
                  <a:pt x="f15" y="f16"/>
                  <a:pt x="f15" y="f17"/>
                </a:cubicBezTo>
                <a:lnTo>
                  <a:pt x="f18" y="f19"/>
                </a:lnTo>
                <a:cubicBezTo>
                  <a:pt x="f20" y="f21"/>
                  <a:pt x="f22" y="f23"/>
                  <a:pt x="f24" y="f25"/>
                </a:cubicBezTo>
                <a:cubicBezTo>
                  <a:pt x="f26" y="f27"/>
                  <a:pt x="f28" y="f29"/>
                  <a:pt x="f30" y="f31"/>
                </a:cubicBezTo>
                <a:cubicBezTo>
                  <a:pt x="f32" y="f33"/>
                  <a:pt x="f34" y="f35"/>
                  <a:pt x="f6" y="f36"/>
                </a:cubicBezTo>
                <a:lnTo>
                  <a:pt x="f37" y="f7"/>
                </a:lnTo>
                <a:lnTo>
                  <a:pt x="f38" y="f39"/>
                </a:lnTo>
                <a:cubicBezTo>
                  <a:pt x="f40" y="f41"/>
                  <a:pt x="f42" y="f43"/>
                  <a:pt x="f44" y="f45"/>
                </a:cubicBezTo>
                <a:cubicBezTo>
                  <a:pt x="f46" y="f47"/>
                  <a:pt x="f48" y="f49"/>
                  <a:pt x="f5" y="f50"/>
                </a:cubicBezTo>
                <a:cubicBezTo>
                  <a:pt x="f51" y="f52"/>
                  <a:pt x="f53" y="f54"/>
                  <a:pt x="f55" y="f56"/>
                </a:cubicBezTo>
                <a:lnTo>
                  <a:pt x="f57" y="f17"/>
                </a:lnTo>
                <a:cubicBezTo>
                  <a:pt x="f57" y="f58"/>
                  <a:pt x="f59" y="f60"/>
                  <a:pt x="f8" y="f9"/>
                </a:cubicBezTo>
                <a:close/>
              </a:path>
            </a:pathLst>
          </a:custGeom>
          <a:solidFill>
            <a:srgbClr val="D9D9D9"/>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000000"/>
              </a:solidFill>
              <a:uFillTx/>
              <a:latin typeface="Arial"/>
              <a:ea typeface="Arial Unicode MS"/>
            </a:endParaRPr>
          </a:p>
        </p:txBody>
      </p:sp>
      <p:pic>
        <p:nvPicPr>
          <p:cNvPr id="8" name="Picture 2" descr="D:\Fullppt\PNG이미지\핸드폰2.png">
            <a:extLst>
              <a:ext uri="{FF2B5EF4-FFF2-40B4-BE49-F238E27FC236}">
                <a16:creationId xmlns:a16="http://schemas.microsoft.com/office/drawing/2014/main" id="{8A6832B6-9A04-4F2C-BA60-F84619DE9CBA}"/>
              </a:ext>
            </a:extLst>
          </p:cNvPr>
          <p:cNvPicPr>
            <a:picLocks noChangeAspect="1"/>
          </p:cNvPicPr>
          <p:nvPr/>
        </p:nvPicPr>
        <p:blipFill>
          <a:blip r:embed="rId2"/>
          <a:srcRect/>
          <a:stretch>
            <a:fillRect/>
          </a:stretch>
        </p:blipFill>
        <p:spPr>
          <a:xfrm rot="20700014">
            <a:off x="434248" y="1130090"/>
            <a:ext cx="2322804" cy="2812868"/>
          </a:xfrm>
          <a:prstGeom prst="rect">
            <a:avLst/>
          </a:prstGeom>
          <a:noFill/>
          <a:ln cap="flat">
            <a:noFill/>
          </a:ln>
        </p:spPr>
      </p:pic>
      <p:sp>
        <p:nvSpPr>
          <p:cNvPr id="9" name="Picture Placeholder 2">
            <a:extLst>
              <a:ext uri="{FF2B5EF4-FFF2-40B4-BE49-F238E27FC236}">
                <a16:creationId xmlns:a16="http://schemas.microsoft.com/office/drawing/2014/main" id="{32D60213-0B14-4C5A-837B-2804A150FDE5}"/>
              </a:ext>
            </a:extLst>
          </p:cNvPr>
          <p:cNvSpPr txBox="1">
            <a:spLocks noGrp="1"/>
          </p:cNvSpPr>
          <p:nvPr>
            <p:ph type="pic" sz="quarter" idx="4294967295"/>
          </p:nvPr>
        </p:nvSpPr>
        <p:spPr>
          <a:xfrm rot="20700014">
            <a:off x="939253" y="1222654"/>
            <a:ext cx="1339605" cy="2069287"/>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10" name="Freeform 16">
            <a:extLst>
              <a:ext uri="{FF2B5EF4-FFF2-40B4-BE49-F238E27FC236}">
                <a16:creationId xmlns:a16="http://schemas.microsoft.com/office/drawing/2014/main" id="{DD466E90-2878-4C2A-940C-B5F75E721BBD}"/>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Text Placeholder 9">
            <a:extLst>
              <a:ext uri="{FF2B5EF4-FFF2-40B4-BE49-F238E27FC236}">
                <a16:creationId xmlns:a16="http://schemas.microsoft.com/office/drawing/2014/main" id="{87CB334F-0C8A-4FC1-816A-52C1F77E1ED0}"/>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12" name="Freeform 14">
            <a:extLst>
              <a:ext uri="{FF2B5EF4-FFF2-40B4-BE49-F238E27FC236}">
                <a16:creationId xmlns:a16="http://schemas.microsoft.com/office/drawing/2014/main" id="{26A6D0DF-A255-4B61-9104-0F07B0018507}"/>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464132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9_Images &amp; Contents Layout">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FE167640-184D-41BA-AFC9-029F0DE68BA6}"/>
              </a:ext>
            </a:extLst>
          </p:cNvPr>
          <p:cNvSpPr/>
          <p:nvPr/>
        </p:nvSpPr>
        <p:spPr>
          <a:xfrm>
            <a:off x="0" y="2953493"/>
            <a:ext cx="9144000" cy="2190006"/>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1" i="0" u="none" strike="noStrike" kern="1200" cap="none" spc="0" baseline="0">
              <a:solidFill>
                <a:srgbClr val="FFFFFF"/>
              </a:solidFill>
              <a:uFillTx/>
              <a:latin typeface="Arial"/>
              <a:ea typeface="Arial Unicode MS"/>
            </a:endParaRPr>
          </a:p>
        </p:txBody>
      </p:sp>
      <p:pic>
        <p:nvPicPr>
          <p:cNvPr id="3" name="Picture 17" descr="E:\002-KIMS BUSINESS\000-B-KIMS-소스 분류-2014\02-OBJECTS-모컴-액션-이미지\05-모니터\01-imac-kims수정-모니터.png">
            <a:extLst>
              <a:ext uri="{FF2B5EF4-FFF2-40B4-BE49-F238E27FC236}">
                <a16:creationId xmlns:a16="http://schemas.microsoft.com/office/drawing/2014/main" id="{4DCEBB28-E4E4-4284-81A8-F5E7F6B6599C}"/>
              </a:ext>
            </a:extLst>
          </p:cNvPr>
          <p:cNvPicPr>
            <a:picLocks noChangeAspect="1"/>
          </p:cNvPicPr>
          <p:nvPr/>
        </p:nvPicPr>
        <p:blipFill>
          <a:blip r:embed="rId2"/>
          <a:srcRect/>
          <a:stretch>
            <a:fillRect/>
          </a:stretch>
        </p:blipFill>
        <p:spPr>
          <a:xfrm flipH="1">
            <a:off x="541608" y="1222580"/>
            <a:ext cx="3305400" cy="3446629"/>
          </a:xfrm>
          <a:prstGeom prst="rect">
            <a:avLst/>
          </a:prstGeom>
          <a:noFill/>
          <a:ln cap="flat">
            <a:noFill/>
          </a:ln>
        </p:spPr>
      </p:pic>
      <p:sp>
        <p:nvSpPr>
          <p:cNvPr id="4" name="그림 개체 틀 2">
            <a:extLst>
              <a:ext uri="{FF2B5EF4-FFF2-40B4-BE49-F238E27FC236}">
                <a16:creationId xmlns:a16="http://schemas.microsoft.com/office/drawing/2014/main" id="{B66A1E9C-D51C-417F-A0F9-FEE2FCD68E72}"/>
              </a:ext>
            </a:extLst>
          </p:cNvPr>
          <p:cNvSpPr txBox="1">
            <a:spLocks noGrp="1"/>
          </p:cNvSpPr>
          <p:nvPr>
            <p:ph type="pic" sz="quarter" idx="4294967295"/>
          </p:nvPr>
        </p:nvSpPr>
        <p:spPr>
          <a:xfrm>
            <a:off x="730011" y="1383779"/>
            <a:ext cx="3011073" cy="2247695"/>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Place Your Picture Here</a:t>
            </a:r>
          </a:p>
        </p:txBody>
      </p:sp>
      <p:sp>
        <p:nvSpPr>
          <p:cNvPr id="5" name="Freeform 16">
            <a:extLst>
              <a:ext uri="{FF2B5EF4-FFF2-40B4-BE49-F238E27FC236}">
                <a16:creationId xmlns:a16="http://schemas.microsoft.com/office/drawing/2014/main" id="{6FDB68C1-57AB-41C5-AFE7-1D6764114262}"/>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Text Placeholder 9">
            <a:extLst>
              <a:ext uri="{FF2B5EF4-FFF2-40B4-BE49-F238E27FC236}">
                <a16:creationId xmlns:a16="http://schemas.microsoft.com/office/drawing/2014/main" id="{8C9FCB7C-7865-4282-84C3-1763FBC857C8}"/>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7" name="Freeform 14">
            <a:extLst>
              <a:ext uri="{FF2B5EF4-FFF2-40B4-BE49-F238E27FC236}">
                <a16:creationId xmlns:a16="http://schemas.microsoft.com/office/drawing/2014/main" id="{9879C0C5-6A46-4801-9F5C-C93956D3FDE9}"/>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9989732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7_Images &amp; Contents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8D7ACAD9-7FBD-4E1A-893B-5E8FD9CCE980}"/>
              </a:ext>
            </a:extLst>
          </p:cNvPr>
          <p:cNvSpPr txBox="1">
            <a:spLocks noGrp="1"/>
          </p:cNvSpPr>
          <p:nvPr>
            <p:ph type="pic" sz="quarter" idx="4294967295"/>
          </p:nvPr>
        </p:nvSpPr>
        <p:spPr>
          <a:xfrm>
            <a:off x="2573935" y="1273128"/>
            <a:ext cx="1944691" cy="3224686"/>
          </a:xfrm>
          <a:prstGeom prst="rect">
            <a:avLst/>
          </a:prstGeom>
          <a:solidFill>
            <a:srgbClr val="F2F2F2"/>
          </a:solidFill>
          <a:ln>
            <a:noFill/>
          </a:ln>
        </p:spPr>
        <p:txBody>
          <a:bodyPr vert="horz" wrap="square" lIns="91440" tIns="215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a:t>
            </a:r>
          </a:p>
        </p:txBody>
      </p:sp>
      <p:sp>
        <p:nvSpPr>
          <p:cNvPr id="3" name="Picture Placeholder 9">
            <a:extLst>
              <a:ext uri="{FF2B5EF4-FFF2-40B4-BE49-F238E27FC236}">
                <a16:creationId xmlns:a16="http://schemas.microsoft.com/office/drawing/2014/main" id="{86809E06-3E25-47BA-B0DF-E849DB9C1D46}"/>
              </a:ext>
            </a:extLst>
          </p:cNvPr>
          <p:cNvSpPr txBox="1">
            <a:spLocks noGrp="1"/>
          </p:cNvSpPr>
          <p:nvPr>
            <p:ph type="pic" sz="quarter" idx="4294967295"/>
          </p:nvPr>
        </p:nvSpPr>
        <p:spPr>
          <a:xfrm>
            <a:off x="4618131" y="1273128"/>
            <a:ext cx="1944691" cy="3224686"/>
          </a:xfrm>
          <a:prstGeom prst="rect">
            <a:avLst/>
          </a:prstGeom>
          <a:solidFill>
            <a:srgbClr val="F2F2F2"/>
          </a:solidFill>
          <a:ln>
            <a:noFill/>
          </a:ln>
        </p:spPr>
        <p:txBody>
          <a:bodyPr vert="horz" wrap="square" lIns="91440" tIns="215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a:t>
            </a:r>
          </a:p>
        </p:txBody>
      </p:sp>
      <p:sp>
        <p:nvSpPr>
          <p:cNvPr id="4" name="Freeform 16">
            <a:extLst>
              <a:ext uri="{FF2B5EF4-FFF2-40B4-BE49-F238E27FC236}">
                <a16:creationId xmlns:a16="http://schemas.microsoft.com/office/drawing/2014/main" id="{4248CF15-627F-4BCB-BDA1-66FAF7FDF33B}"/>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Text Placeholder 9">
            <a:extLst>
              <a:ext uri="{FF2B5EF4-FFF2-40B4-BE49-F238E27FC236}">
                <a16:creationId xmlns:a16="http://schemas.microsoft.com/office/drawing/2014/main" id="{C6ED09CC-32D4-44CB-B068-80A625B64731}"/>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6" name="Rectangle 2">
            <a:extLst>
              <a:ext uri="{FF2B5EF4-FFF2-40B4-BE49-F238E27FC236}">
                <a16:creationId xmlns:a16="http://schemas.microsoft.com/office/drawing/2014/main" id="{53303889-2606-4666-8079-DBC752CB0857}"/>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Freeform 14">
            <a:extLst>
              <a:ext uri="{FF2B5EF4-FFF2-40B4-BE49-F238E27FC236}">
                <a16:creationId xmlns:a16="http://schemas.microsoft.com/office/drawing/2014/main" id="{5A259064-5A25-4281-ADC6-DD4996B7A746}"/>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03970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Google Shape;102;p9">
            <a:extLst>
              <a:ext uri="{FF2B5EF4-FFF2-40B4-BE49-F238E27FC236}">
                <a16:creationId xmlns:a16="http://schemas.microsoft.com/office/drawing/2014/main" id="{A46B86D5-9A29-4AEF-A09A-1C1DD1146BBF}"/>
              </a:ext>
            </a:extLst>
          </p:cNvPr>
          <p:cNvSpPr/>
          <p:nvPr/>
        </p:nvSpPr>
        <p:spPr>
          <a:xfrm>
            <a:off x="8556004" y="4576453"/>
            <a:ext cx="435601" cy="43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03;p9">
            <a:extLst>
              <a:ext uri="{FF2B5EF4-FFF2-40B4-BE49-F238E27FC236}">
                <a16:creationId xmlns:a16="http://schemas.microsoft.com/office/drawing/2014/main" id="{CDB70A6C-8D15-4D0D-A00D-B8BAAE2B353D}"/>
              </a:ext>
            </a:extLst>
          </p:cNvPr>
          <p:cNvSpPr txBox="1">
            <a:spLocks noGrp="1"/>
          </p:cNvSpPr>
          <p:nvPr>
            <p:ph type="title"/>
          </p:nvPr>
        </p:nvSpPr>
        <p:spPr/>
        <p:txBody>
          <a:bodyPr/>
          <a:lstStyle>
            <a:lvl1pPr>
              <a:defRPr/>
            </a:lvl1pPr>
          </a:lstStyle>
          <a:p>
            <a:pPr lvl="0"/>
            <a:endParaRPr lang="es-PE"/>
          </a:p>
        </p:txBody>
      </p:sp>
      <p:sp>
        <p:nvSpPr>
          <p:cNvPr id="4" name="Google Shape;104;p9">
            <a:extLst>
              <a:ext uri="{FF2B5EF4-FFF2-40B4-BE49-F238E27FC236}">
                <a16:creationId xmlns:a16="http://schemas.microsoft.com/office/drawing/2014/main" id="{C42508FD-AA8C-4701-B188-D9B1E3FE1492}"/>
              </a:ext>
            </a:extLst>
          </p:cNvPr>
          <p:cNvSpPr txBox="1">
            <a:spLocks noGrp="1"/>
          </p:cNvSpPr>
          <p:nvPr>
            <p:ph type="sldNum" sz="quarter" idx="8"/>
          </p:nvPr>
        </p:nvSpPr>
        <p:spPr/>
        <p:txBody>
          <a:bodyPr/>
          <a:lstStyle>
            <a:lvl1pPr>
              <a:defRPr/>
            </a:lvl1pPr>
          </a:lstStyle>
          <a:p>
            <a:pPr lvl="0"/>
            <a:fld id="{D988FA07-12F9-41B3-8C4C-84E666880950}" type="slidenum">
              <a:t>‹Nº›</a:t>
            </a:fld>
            <a:endParaRPr lang="en-US"/>
          </a:p>
        </p:txBody>
      </p:sp>
    </p:spTree>
    <p:extLst>
      <p:ext uri="{BB962C8B-B14F-4D97-AF65-F5344CB8AC3E}">
        <p14:creationId xmlns:p14="http://schemas.microsoft.com/office/powerpoint/2010/main" val="2206499458"/>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IMAGE AND CONTENTS LAYOUT_03">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2A83392B-9B4B-49FE-A3C5-511EAC2010B7}"/>
              </a:ext>
            </a:extLst>
          </p:cNvPr>
          <p:cNvSpPr txBox="1">
            <a:spLocks noGrp="1"/>
          </p:cNvSpPr>
          <p:nvPr>
            <p:ph type="pic" sz="quarter" idx="4294967295"/>
          </p:nvPr>
        </p:nvSpPr>
        <p:spPr>
          <a:xfrm>
            <a:off x="556686" y="1350961"/>
            <a:ext cx="1776770" cy="1512170"/>
          </a:xfrm>
          <a:prstGeom prst="rect">
            <a:avLst/>
          </a:prstGeom>
          <a:solidFill>
            <a:srgbClr val="F2F2F2"/>
          </a:solidFill>
          <a:ln w="38103">
            <a:solidFill>
              <a:srgbClr val="262626"/>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3" name="그림 개체 틀 2">
            <a:extLst>
              <a:ext uri="{FF2B5EF4-FFF2-40B4-BE49-F238E27FC236}">
                <a16:creationId xmlns:a16="http://schemas.microsoft.com/office/drawing/2014/main" id="{991772F6-55B8-4DB4-B32E-CEABF8D367C1}"/>
              </a:ext>
            </a:extLst>
          </p:cNvPr>
          <p:cNvSpPr txBox="1">
            <a:spLocks noGrp="1"/>
          </p:cNvSpPr>
          <p:nvPr>
            <p:ph type="pic" sz="quarter" idx="4294967295"/>
          </p:nvPr>
        </p:nvSpPr>
        <p:spPr>
          <a:xfrm>
            <a:off x="2643969" y="1350961"/>
            <a:ext cx="1776770" cy="1512170"/>
          </a:xfrm>
          <a:prstGeom prst="rect">
            <a:avLst/>
          </a:prstGeom>
          <a:solidFill>
            <a:srgbClr val="F2F2F2"/>
          </a:solidFill>
          <a:ln w="38103">
            <a:solidFill>
              <a:srgbClr val="929292"/>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4" name="그림 개체 틀 2">
            <a:extLst>
              <a:ext uri="{FF2B5EF4-FFF2-40B4-BE49-F238E27FC236}">
                <a16:creationId xmlns:a16="http://schemas.microsoft.com/office/drawing/2014/main" id="{01E46064-F26E-4126-BF98-257AE561AF11}"/>
              </a:ext>
            </a:extLst>
          </p:cNvPr>
          <p:cNvSpPr txBox="1">
            <a:spLocks noGrp="1"/>
          </p:cNvSpPr>
          <p:nvPr>
            <p:ph type="pic" sz="quarter" idx="4294967295"/>
          </p:nvPr>
        </p:nvSpPr>
        <p:spPr>
          <a:xfrm>
            <a:off x="4731261" y="1350961"/>
            <a:ext cx="1776770" cy="1512170"/>
          </a:xfrm>
          <a:prstGeom prst="rect">
            <a:avLst/>
          </a:prstGeom>
          <a:solidFill>
            <a:srgbClr val="F2F2F2"/>
          </a:solidFill>
          <a:ln w="38103">
            <a:solidFill>
              <a:srgbClr val="262626"/>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5" name="그림 개체 틀 2">
            <a:extLst>
              <a:ext uri="{FF2B5EF4-FFF2-40B4-BE49-F238E27FC236}">
                <a16:creationId xmlns:a16="http://schemas.microsoft.com/office/drawing/2014/main" id="{872CFBDD-A370-4466-A493-64705672B93E}"/>
              </a:ext>
            </a:extLst>
          </p:cNvPr>
          <p:cNvSpPr txBox="1">
            <a:spLocks noGrp="1"/>
          </p:cNvSpPr>
          <p:nvPr>
            <p:ph type="pic" sz="quarter" idx="4294967295"/>
          </p:nvPr>
        </p:nvSpPr>
        <p:spPr>
          <a:xfrm>
            <a:off x="6818543" y="1350961"/>
            <a:ext cx="1776770" cy="1512170"/>
          </a:xfrm>
          <a:prstGeom prst="rect">
            <a:avLst/>
          </a:prstGeom>
          <a:solidFill>
            <a:srgbClr val="F2F2F2"/>
          </a:solidFill>
          <a:ln w="38103">
            <a:solidFill>
              <a:srgbClr val="929292"/>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6" name="Freeform 16">
            <a:extLst>
              <a:ext uri="{FF2B5EF4-FFF2-40B4-BE49-F238E27FC236}">
                <a16:creationId xmlns:a16="http://schemas.microsoft.com/office/drawing/2014/main" id="{0BB5B23F-519D-4094-B1E5-892A9D80CD88}"/>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Text Placeholder 9">
            <a:extLst>
              <a:ext uri="{FF2B5EF4-FFF2-40B4-BE49-F238E27FC236}">
                <a16:creationId xmlns:a16="http://schemas.microsoft.com/office/drawing/2014/main" id="{60E7A155-4768-42EF-8842-300FCA21F7F1}"/>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8" name="Rectangle 2">
            <a:extLst>
              <a:ext uri="{FF2B5EF4-FFF2-40B4-BE49-F238E27FC236}">
                <a16:creationId xmlns:a16="http://schemas.microsoft.com/office/drawing/2014/main" id="{2FD46950-7158-451C-A53F-83E9CA11291A}"/>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Freeform 14">
            <a:extLst>
              <a:ext uri="{FF2B5EF4-FFF2-40B4-BE49-F238E27FC236}">
                <a16:creationId xmlns:a16="http://schemas.microsoft.com/office/drawing/2014/main" id="{F42DF626-A533-44F6-9E67-DFDF3B91A73A}"/>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419002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NG sets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042156BE-EC1F-43D2-9B96-A18FE52EA5BE}"/>
              </a:ext>
            </a:extLst>
          </p:cNvPr>
          <p:cNvSpPr txBox="1">
            <a:spLocks noGrp="1"/>
          </p:cNvSpPr>
          <p:nvPr>
            <p:ph type="body" sz="quarter" idx="4294967295"/>
          </p:nvPr>
        </p:nvSpPr>
        <p:spPr>
          <a:xfrm>
            <a:off x="242645" y="92610"/>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595959"/>
                </a:solidFill>
                <a:uFillTx/>
                <a:latin typeface="Arial"/>
                <a:ea typeface="Arial Unicode MS"/>
                <a:cs typeface="Arial" pitchFamily="34"/>
              </a:defRPr>
            </a:lvl1pPr>
          </a:lstStyle>
          <a:p>
            <a:pPr lvl="0"/>
            <a:r>
              <a:rPr lang="en-US"/>
              <a:t>PNG LAYOUT</a:t>
            </a:r>
          </a:p>
        </p:txBody>
      </p:sp>
    </p:spTree>
    <p:extLst>
      <p:ext uri="{BB962C8B-B14F-4D97-AF65-F5344CB8AC3E}">
        <p14:creationId xmlns:p14="http://schemas.microsoft.com/office/powerpoint/2010/main" val="2204592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C90E560C-44B8-484D-AB6E-B79C8F48D75C}"/>
              </a:ext>
            </a:extLst>
          </p:cNvPr>
          <p:cNvSpPr txBox="1">
            <a:spLocks noGrp="1"/>
          </p:cNvSpPr>
          <p:nvPr>
            <p:ph type="body" sz="quarter" idx="4294967295"/>
          </p:nvPr>
        </p:nvSpPr>
        <p:spPr>
          <a:xfrm>
            <a:off x="242645" y="92610"/>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595959"/>
                </a:solidFill>
                <a:uFillTx/>
                <a:latin typeface="Arial"/>
                <a:ea typeface="Arial Unicode MS"/>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9AFDA3F5-6129-4459-970E-88829B3090E5}"/>
              </a:ext>
            </a:extLst>
          </p:cNvPr>
          <p:cNvSpPr/>
          <p:nvPr/>
        </p:nvSpPr>
        <p:spPr>
          <a:xfrm>
            <a:off x="265505" y="848691"/>
            <a:ext cx="2670578" cy="4051916"/>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Arial Unicode MS"/>
            </a:endParaRPr>
          </a:p>
        </p:txBody>
      </p:sp>
      <p:sp>
        <p:nvSpPr>
          <p:cNvPr id="4" name="Rounded Rectangle 3">
            <a:extLst>
              <a:ext uri="{FF2B5EF4-FFF2-40B4-BE49-F238E27FC236}">
                <a16:creationId xmlns:a16="http://schemas.microsoft.com/office/drawing/2014/main" id="{83C9D4A1-9F66-418E-93CC-9E6FB7993F1F}"/>
              </a:ext>
            </a:extLst>
          </p:cNvPr>
          <p:cNvSpPr/>
          <p:nvPr/>
        </p:nvSpPr>
        <p:spPr>
          <a:xfrm>
            <a:off x="398952" y="1010622"/>
            <a:ext cx="115397" cy="3761402"/>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41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Arial Unicode MS"/>
            </a:endParaRPr>
          </a:p>
        </p:txBody>
      </p:sp>
      <p:sp>
        <p:nvSpPr>
          <p:cNvPr id="5" name="Half Frame 4">
            <a:extLst>
              <a:ext uri="{FF2B5EF4-FFF2-40B4-BE49-F238E27FC236}">
                <a16:creationId xmlns:a16="http://schemas.microsoft.com/office/drawing/2014/main" id="{F5EB4AB9-736B-41FA-86F6-E44FEEB74FAC}"/>
              </a:ext>
            </a:extLst>
          </p:cNvPr>
          <p:cNvSpPr/>
          <p:nvPr/>
        </p:nvSpPr>
        <p:spPr>
          <a:xfrm rot="5400013">
            <a:off x="2292881" y="957491"/>
            <a:ext cx="514386" cy="513865"/>
          </a:xfrm>
          <a:custGeom>
            <a:avLst>
              <a:gd name="f9" fmla="val 23728"/>
              <a:gd name="f10" fmla="val 24642"/>
            </a:avLst>
            <a:gdLst>
              <a:gd name="f2" fmla="val 10800000"/>
              <a:gd name="f3" fmla="val 5400000"/>
              <a:gd name="f4" fmla="val 180"/>
              <a:gd name="f5" fmla="val w"/>
              <a:gd name="f6" fmla="val h"/>
              <a:gd name="f7" fmla="val ss"/>
              <a:gd name="f8" fmla="val 0"/>
              <a:gd name="f9" fmla="val 23728"/>
              <a:gd name="f10" fmla="val 24642"/>
              <a:gd name="f11" fmla="+- 0 0 -90"/>
              <a:gd name="f12" fmla="+- 0 0 -180"/>
              <a:gd name="f13" fmla="abs f5"/>
              <a:gd name="f14" fmla="abs f6"/>
              <a:gd name="f15" fmla="abs f7"/>
              <a:gd name="f16" fmla="val f8"/>
              <a:gd name="f17" fmla="val f10"/>
              <a:gd name="f18" fmla="val f9"/>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5 f32 1"/>
              <a:gd name="f41" fmla="*/ f36 f32 1"/>
              <a:gd name="f42" fmla="min f39 f38"/>
              <a:gd name="f43" fmla="*/ f42 f17 1"/>
              <a:gd name="f44" fmla="*/ f42 f18 1"/>
              <a:gd name="f45" fmla="*/ f43 1 100000"/>
              <a:gd name="f46" fmla="*/ f44 1 100000"/>
              <a:gd name="f47" fmla="*/ f46 f39 1"/>
              <a:gd name="f48" fmla="*/ f45 f38 1"/>
              <a:gd name="f49" fmla="*/ f45 1 2"/>
              <a:gd name="f50" fmla="*/ f46 1 2"/>
              <a:gd name="f51" fmla="*/ f46 f32 1"/>
              <a:gd name="f52" fmla="*/ f45 f32 1"/>
              <a:gd name="f53" fmla="*/ f47 1 f38"/>
              <a:gd name="f54" fmla="*/ f48 1 f39"/>
              <a:gd name="f55" fmla="*/ f50 f32 1"/>
              <a:gd name="f56" fmla="*/ f49 f32 1"/>
              <a:gd name="f57" fmla="+- f35 0 f53"/>
              <a:gd name="f58" fmla="+- f36 0 f54"/>
              <a:gd name="f59" fmla="+- f58 f36 0"/>
              <a:gd name="f60" fmla="+- f57 f35 0"/>
              <a:gd name="f61" fmla="*/ f57 f32 1"/>
              <a:gd name="f62" fmla="*/ f58 f32 1"/>
              <a:gd name="f63" fmla="*/ f59 1 2"/>
              <a:gd name="f64" fmla="*/ f60 1 2"/>
              <a:gd name="f65" fmla="*/ f64 f32 1"/>
              <a:gd name="f66" fmla="*/ f63 f32 1"/>
            </a:gdLst>
            <a:ahLst/>
            <a:cxnLst>
              <a:cxn ang="3cd4">
                <a:pos x="hc" y="t"/>
              </a:cxn>
              <a:cxn ang="0">
                <a:pos x="r" y="vc"/>
              </a:cxn>
              <a:cxn ang="cd4">
                <a:pos x="hc" y="b"/>
              </a:cxn>
              <a:cxn ang="cd2">
                <a:pos x="l" y="vc"/>
              </a:cxn>
              <a:cxn ang="f30">
                <a:pos x="f65" y="f55"/>
              </a:cxn>
              <a:cxn ang="f31">
                <a:pos x="f56" y="f66"/>
              </a:cxn>
            </a:cxnLst>
            <a:rect l="f37" t="f37" r="f40" b="f41"/>
            <a:pathLst>
              <a:path>
                <a:moveTo>
                  <a:pt x="f37" y="f37"/>
                </a:moveTo>
                <a:lnTo>
                  <a:pt x="f40" y="f37"/>
                </a:lnTo>
                <a:lnTo>
                  <a:pt x="f61" y="f51"/>
                </a:lnTo>
                <a:lnTo>
                  <a:pt x="f52" y="f51"/>
                </a:lnTo>
                <a:lnTo>
                  <a:pt x="f52" y="f62"/>
                </a:lnTo>
                <a:lnTo>
                  <a:pt x="f37" y="f41"/>
                </a:lnTo>
                <a:close/>
              </a:path>
            </a:pathLst>
          </a:custGeom>
          <a:solidFill>
            <a:srgbClr val="FFFFFF">
              <a:alpha val="23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000000"/>
              </a:solidFill>
              <a:uFillTx/>
              <a:latin typeface="Arial"/>
              <a:ea typeface="Arial Unicode MS"/>
            </a:endParaRPr>
          </a:p>
        </p:txBody>
      </p:sp>
      <p:sp>
        <p:nvSpPr>
          <p:cNvPr id="6" name="TextBox 57">
            <a:extLst>
              <a:ext uri="{FF2B5EF4-FFF2-40B4-BE49-F238E27FC236}">
                <a16:creationId xmlns:a16="http://schemas.microsoft.com/office/drawing/2014/main" id="{E47EEC59-928E-4259-A1C0-AF808312B07F}"/>
              </a:ext>
            </a:extLst>
          </p:cNvPr>
          <p:cNvSpPr txBox="1"/>
          <p:nvPr/>
        </p:nvSpPr>
        <p:spPr>
          <a:xfrm>
            <a:off x="533781" y="1216371"/>
            <a:ext cx="1674184" cy="415494"/>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You can Resize without losing quality</a:t>
            </a:r>
          </a:p>
        </p:txBody>
      </p:sp>
      <p:sp>
        <p:nvSpPr>
          <p:cNvPr id="7" name="TextBox 58">
            <a:extLst>
              <a:ext uri="{FF2B5EF4-FFF2-40B4-BE49-F238E27FC236}">
                <a16:creationId xmlns:a16="http://schemas.microsoft.com/office/drawing/2014/main" id="{3A60825E-5C7D-4209-9EDD-A4468910FF43}"/>
              </a:ext>
            </a:extLst>
          </p:cNvPr>
          <p:cNvSpPr txBox="1"/>
          <p:nvPr/>
        </p:nvSpPr>
        <p:spPr>
          <a:xfrm>
            <a:off x="533781" y="1584051"/>
            <a:ext cx="1674184" cy="577077"/>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You can Change Fill Color &amp;</a:t>
            </a:r>
          </a:p>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Line Color</a:t>
            </a:r>
          </a:p>
        </p:txBody>
      </p:sp>
      <p:sp>
        <p:nvSpPr>
          <p:cNvPr id="8" name="TextBox 59">
            <a:extLst>
              <a:ext uri="{FF2B5EF4-FFF2-40B4-BE49-F238E27FC236}">
                <a16:creationId xmlns:a16="http://schemas.microsoft.com/office/drawing/2014/main" id="{F8B61991-D582-4AA6-AF11-313A492DA6E4}"/>
              </a:ext>
            </a:extLst>
          </p:cNvPr>
          <p:cNvSpPr txBox="1"/>
          <p:nvPr/>
        </p:nvSpPr>
        <p:spPr>
          <a:xfrm>
            <a:off x="540922" y="4344789"/>
            <a:ext cx="1674001" cy="253919"/>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FFFF"/>
                </a:solidFill>
                <a:uFillTx/>
                <a:latin typeface="Arial" pitchFamily="34"/>
                <a:ea typeface="Arial Unicode MS"/>
                <a:cs typeface="Arial" pitchFamily="34"/>
              </a:rPr>
              <a:t>www.allppt.com</a:t>
            </a:r>
          </a:p>
        </p:txBody>
      </p:sp>
      <p:sp>
        <p:nvSpPr>
          <p:cNvPr id="9" name="TextBox 60">
            <a:extLst>
              <a:ext uri="{FF2B5EF4-FFF2-40B4-BE49-F238E27FC236}">
                <a16:creationId xmlns:a16="http://schemas.microsoft.com/office/drawing/2014/main" id="{5354E493-21C9-411E-B92E-EF43E976FF59}"/>
              </a:ext>
            </a:extLst>
          </p:cNvPr>
          <p:cNvSpPr txBox="1"/>
          <p:nvPr/>
        </p:nvSpPr>
        <p:spPr>
          <a:xfrm>
            <a:off x="540922" y="3326203"/>
            <a:ext cx="2037969" cy="1061828"/>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00" b="1" i="0" u="none" strike="noStrike" kern="1200" cap="none" spc="0" baseline="0">
                <a:solidFill>
                  <a:srgbClr val="FFFFFF"/>
                </a:solidFill>
                <a:uFillTx/>
                <a:latin typeface="Arial"/>
                <a:ea typeface="Arial Unicode MS"/>
                <a:cs typeface="Arial" pitchFamily="34"/>
              </a:rPr>
              <a:t>FREE </a:t>
            </a:r>
          </a:p>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00" b="1" i="0" u="none" strike="noStrike" kern="1200" cap="none" spc="0" baseline="0">
                <a:solidFill>
                  <a:srgbClr val="FFFFFF"/>
                </a:solidFill>
                <a:uFillTx/>
                <a:latin typeface="Arial"/>
                <a:ea typeface="Arial Unicode MS"/>
                <a:cs typeface="Arial" pitchFamily="34"/>
              </a:rPr>
              <a:t>PPT TEMPLATES</a:t>
            </a:r>
          </a:p>
        </p:txBody>
      </p:sp>
    </p:spTree>
    <p:extLst>
      <p:ext uri="{BB962C8B-B14F-4D97-AF65-F5344CB8AC3E}">
        <p14:creationId xmlns:p14="http://schemas.microsoft.com/office/powerpoint/2010/main" val="21188584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tyle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75A20A5E-EE01-4ACA-9CB9-61DF490F54DF}"/>
              </a:ext>
            </a:extLst>
          </p:cNvPr>
          <p:cNvSpPr/>
          <p:nvPr/>
        </p:nvSpPr>
        <p:spPr>
          <a:xfrm>
            <a:off x="2910663" y="0"/>
            <a:ext cx="6233336"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1635709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A1BEFE25-064C-4ED9-8A09-654731B10AED}"/>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71F8E456-FE1B-44FE-844F-F5659DFBF0DC}"/>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0425B520-2234-4F3E-89E3-A7E23F116D58}"/>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CE0C2840-F331-43DB-BD82-FC88F22D2CEB}"/>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3376410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4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C3D6E99E-DB98-4ED7-B6F6-3E2057EBEA19}"/>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Freeform 3">
            <a:extLst>
              <a:ext uri="{FF2B5EF4-FFF2-40B4-BE49-F238E27FC236}">
                <a16:creationId xmlns:a16="http://schemas.microsoft.com/office/drawing/2014/main" id="{FA96B36E-6D47-45A2-B407-3DA30BE37A82}"/>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4" name="Text Placeholder 9">
            <a:extLst>
              <a:ext uri="{FF2B5EF4-FFF2-40B4-BE49-F238E27FC236}">
                <a16:creationId xmlns:a16="http://schemas.microsoft.com/office/drawing/2014/main" id="{48A47ADB-7714-49D4-AAB9-606DB5EE632B}"/>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34488903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A3B984E3-35BF-4179-93D8-33AA46FB8FC3}"/>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000000"/>
                </a:solidFill>
                <a:uFillTx/>
                <a:latin typeface="Arial"/>
                <a:ea typeface="Arial Unicode MS"/>
                <a:cs typeface="Arial" pitchFamily="34"/>
              </a:defRPr>
            </a:lvl1pPr>
          </a:lstStyle>
          <a:p>
            <a:pPr lvl="0"/>
            <a:r>
              <a:rPr lang="en-US"/>
              <a:t>BASIC LAYOUT</a:t>
            </a:r>
          </a:p>
        </p:txBody>
      </p:sp>
      <p:sp>
        <p:nvSpPr>
          <p:cNvPr id="3" name="Rectangle 2">
            <a:extLst>
              <a:ext uri="{FF2B5EF4-FFF2-40B4-BE49-F238E27FC236}">
                <a16:creationId xmlns:a16="http://schemas.microsoft.com/office/drawing/2014/main" id="{D4CBCAB4-F852-4D80-8415-A2407F894521}"/>
              </a:ext>
            </a:extLst>
          </p:cNvPr>
          <p:cNvSpPr/>
          <p:nvPr/>
        </p:nvSpPr>
        <p:spPr>
          <a:xfrm>
            <a:off x="3762874" y="0"/>
            <a:ext cx="1642308" cy="126333"/>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7260615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FF903A3-FD61-4BC2-8685-A75A25F2EDF3}"/>
              </a:ext>
            </a:extLst>
          </p:cNvPr>
          <p:cNvSpPr txBox="1">
            <a:spLocks noGrp="1"/>
          </p:cNvSpPr>
          <p:nvPr>
            <p:ph type="body" sz="quarter" idx="4294967295"/>
          </p:nvPr>
        </p:nvSpPr>
        <p:spPr>
          <a:xfrm>
            <a:off x="2711305" y="283994"/>
            <a:ext cx="6211244"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23398625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14D60272-5ECA-47E2-9147-F08DC16EF0C6}"/>
              </a:ext>
            </a:extLst>
          </p:cNvPr>
          <p:cNvSpPr txBox="1">
            <a:spLocks noGrp="1"/>
          </p:cNvSpPr>
          <p:nvPr>
            <p:ph type="body" sz="quarter" idx="4294967295"/>
          </p:nvPr>
        </p:nvSpPr>
        <p:spPr>
          <a:xfrm>
            <a:off x="279102" y="283994"/>
            <a:ext cx="8643439"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16042258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0_Basic Layou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88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808D43B1-D278-40D8-BDA5-EECF9E149191}"/>
              </a:ext>
            </a:extLst>
          </p:cNvPr>
          <p:cNvGrpSpPr/>
          <p:nvPr/>
        </p:nvGrpSpPr>
        <p:grpSpPr>
          <a:xfrm>
            <a:off x="1978103" y="-44293"/>
            <a:ext cx="5187793" cy="5187793"/>
            <a:chOff x="1978103" y="-44293"/>
            <a:chExt cx="5187793" cy="5187793"/>
          </a:xfrm>
        </p:grpSpPr>
        <p:sp>
          <p:nvSpPr>
            <p:cNvPr id="3" name="Google Shape;115;p11">
              <a:extLst>
                <a:ext uri="{FF2B5EF4-FFF2-40B4-BE49-F238E27FC236}">
                  <a16:creationId xmlns:a16="http://schemas.microsoft.com/office/drawing/2014/main" id="{DAA354B0-02F2-4C22-9F40-D680EE657EDF}"/>
                </a:ext>
              </a:extLst>
            </p:cNvPr>
            <p:cNvSpPr/>
            <p:nvPr/>
          </p:nvSpPr>
          <p:spPr>
            <a:xfrm>
              <a:off x="1978103" y="-44293"/>
              <a:ext cx="5187793" cy="518779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16;p11">
              <a:extLst>
                <a:ext uri="{FF2B5EF4-FFF2-40B4-BE49-F238E27FC236}">
                  <a16:creationId xmlns:a16="http://schemas.microsoft.com/office/drawing/2014/main" id="{5FE57516-5CE5-40E9-9023-5A4594D77B3F}"/>
                </a:ext>
              </a:extLst>
            </p:cNvPr>
            <p:cNvSpPr/>
            <p:nvPr/>
          </p:nvSpPr>
          <p:spPr>
            <a:xfrm>
              <a:off x="2273929" y="251542"/>
              <a:ext cx="4595792" cy="459579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17;p11">
              <a:extLst>
                <a:ext uri="{FF2B5EF4-FFF2-40B4-BE49-F238E27FC236}">
                  <a16:creationId xmlns:a16="http://schemas.microsoft.com/office/drawing/2014/main" id="{1FFEDD2B-3468-4C1D-B60C-B84E929B689A}"/>
                </a:ext>
              </a:extLst>
            </p:cNvPr>
            <p:cNvSpPr/>
            <p:nvPr/>
          </p:nvSpPr>
          <p:spPr>
            <a:xfrm>
              <a:off x="3002505" y="980108"/>
              <a:ext cx="3138988" cy="313898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6" name="Google Shape;118;p11">
            <a:extLst>
              <a:ext uri="{FF2B5EF4-FFF2-40B4-BE49-F238E27FC236}">
                <a16:creationId xmlns:a16="http://schemas.microsoft.com/office/drawing/2014/main" id="{338CF438-0747-45FD-94FC-01C10E0A26DB}"/>
              </a:ext>
            </a:extLst>
          </p:cNvPr>
          <p:cNvSpPr/>
          <p:nvPr/>
        </p:nvSpPr>
        <p:spPr>
          <a:xfrm>
            <a:off x="1292504" y="-707571"/>
            <a:ext cx="6558643" cy="6558643"/>
          </a:xfrm>
          <a:custGeom>
            <a:avLst>
              <a:gd name="f11" fmla="val 10467"/>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10467"/>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1133069254"/>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7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50746A1B-1163-4667-B742-877C53907CD7}"/>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BECC37A8-06F4-4D42-8AAA-09EB901FA7AE}"/>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4B5A23B4-D31B-49FB-A7EB-E8D120053ACE}"/>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B1EECB91-1DEE-4B10-9744-F9AF91B8FD3C}"/>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그림 개체 틀 2">
            <a:extLst>
              <a:ext uri="{FF2B5EF4-FFF2-40B4-BE49-F238E27FC236}">
                <a16:creationId xmlns:a16="http://schemas.microsoft.com/office/drawing/2014/main" id="{D3C9264B-4BE6-4A8C-B842-61F1E4B06A7B}"/>
              </a:ext>
            </a:extLst>
          </p:cNvPr>
          <p:cNvSpPr txBox="1">
            <a:spLocks noGrp="1"/>
          </p:cNvSpPr>
          <p:nvPr>
            <p:ph type="pic" sz="quarter" idx="4294967295"/>
          </p:nvPr>
        </p:nvSpPr>
        <p:spPr>
          <a:xfrm>
            <a:off x="548511" y="1352159"/>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7" name="그림 개체 틀 2">
            <a:extLst>
              <a:ext uri="{FF2B5EF4-FFF2-40B4-BE49-F238E27FC236}">
                <a16:creationId xmlns:a16="http://schemas.microsoft.com/office/drawing/2014/main" id="{7024BAD9-78FB-41FE-8EAF-66132F57A930}"/>
              </a:ext>
            </a:extLst>
          </p:cNvPr>
          <p:cNvSpPr txBox="1">
            <a:spLocks noGrp="1"/>
          </p:cNvSpPr>
          <p:nvPr>
            <p:ph type="pic" sz="quarter" idx="4294967295"/>
          </p:nvPr>
        </p:nvSpPr>
        <p:spPr>
          <a:xfrm>
            <a:off x="548511" y="3033668"/>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8" name="그림 개체 틀 2">
            <a:extLst>
              <a:ext uri="{FF2B5EF4-FFF2-40B4-BE49-F238E27FC236}">
                <a16:creationId xmlns:a16="http://schemas.microsoft.com/office/drawing/2014/main" id="{24EB4D18-C93D-4649-9CF2-0D3B5C0C9D03}"/>
              </a:ext>
            </a:extLst>
          </p:cNvPr>
          <p:cNvSpPr txBox="1">
            <a:spLocks noGrp="1"/>
          </p:cNvSpPr>
          <p:nvPr>
            <p:ph type="pic" sz="quarter" idx="4294967295"/>
          </p:nvPr>
        </p:nvSpPr>
        <p:spPr>
          <a:xfrm>
            <a:off x="4645225" y="1352159"/>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9" name="그림 개체 틀 2">
            <a:extLst>
              <a:ext uri="{FF2B5EF4-FFF2-40B4-BE49-F238E27FC236}">
                <a16:creationId xmlns:a16="http://schemas.microsoft.com/office/drawing/2014/main" id="{1056A42B-EBF0-405A-9ACE-6652448EDDC4}"/>
              </a:ext>
            </a:extLst>
          </p:cNvPr>
          <p:cNvSpPr txBox="1">
            <a:spLocks noGrp="1"/>
          </p:cNvSpPr>
          <p:nvPr>
            <p:ph type="pic" sz="quarter" idx="4294967295"/>
          </p:nvPr>
        </p:nvSpPr>
        <p:spPr>
          <a:xfrm>
            <a:off x="4645225" y="3033668"/>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Tree>
    <p:extLst>
      <p:ext uri="{BB962C8B-B14F-4D97-AF65-F5344CB8AC3E}">
        <p14:creationId xmlns:p14="http://schemas.microsoft.com/office/powerpoint/2010/main" val="4493030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8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F7EA21B2-D496-49E3-8071-41AD03A36FA8}"/>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66139695-5934-4F51-80E4-483145E14FB4}"/>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88B58A5A-E588-4592-B81F-8B09963F7F95}"/>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53D88B56-C4D8-4986-B5C8-C597BAD48140}"/>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그림 개체 틀 2">
            <a:extLst>
              <a:ext uri="{FF2B5EF4-FFF2-40B4-BE49-F238E27FC236}">
                <a16:creationId xmlns:a16="http://schemas.microsoft.com/office/drawing/2014/main" id="{9AE68005-AB7E-49A1-8865-71FB5DBD9B64}"/>
              </a:ext>
            </a:extLst>
          </p:cNvPr>
          <p:cNvSpPr txBox="1">
            <a:spLocks noGrp="1"/>
          </p:cNvSpPr>
          <p:nvPr>
            <p:ph type="pic" sz="quarter" idx="4294967295"/>
          </p:nvPr>
        </p:nvSpPr>
        <p:spPr>
          <a:xfrm>
            <a:off x="526328" y="1266133"/>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7" name="그림 개체 틀 2">
            <a:extLst>
              <a:ext uri="{FF2B5EF4-FFF2-40B4-BE49-F238E27FC236}">
                <a16:creationId xmlns:a16="http://schemas.microsoft.com/office/drawing/2014/main" id="{8A7770A6-F431-4125-929C-9DC188D75539}"/>
              </a:ext>
            </a:extLst>
          </p:cNvPr>
          <p:cNvSpPr txBox="1">
            <a:spLocks noGrp="1"/>
          </p:cNvSpPr>
          <p:nvPr>
            <p:ph type="pic" sz="quarter" idx="4294967295"/>
          </p:nvPr>
        </p:nvSpPr>
        <p:spPr>
          <a:xfrm>
            <a:off x="3223442" y="1266133"/>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8" name="그림 개체 틀 2">
            <a:extLst>
              <a:ext uri="{FF2B5EF4-FFF2-40B4-BE49-F238E27FC236}">
                <a16:creationId xmlns:a16="http://schemas.microsoft.com/office/drawing/2014/main" id="{244264D2-1135-48C0-96AD-7C54C9867D0B}"/>
              </a:ext>
            </a:extLst>
          </p:cNvPr>
          <p:cNvSpPr txBox="1">
            <a:spLocks noGrp="1"/>
          </p:cNvSpPr>
          <p:nvPr>
            <p:ph type="pic" sz="quarter" idx="4294967295"/>
          </p:nvPr>
        </p:nvSpPr>
        <p:spPr>
          <a:xfrm>
            <a:off x="526328" y="2886129"/>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9" name="그림 개체 틀 2">
            <a:extLst>
              <a:ext uri="{FF2B5EF4-FFF2-40B4-BE49-F238E27FC236}">
                <a16:creationId xmlns:a16="http://schemas.microsoft.com/office/drawing/2014/main" id="{22BECB3F-AAEC-4190-8613-DFD0B23D56E0}"/>
              </a:ext>
            </a:extLst>
          </p:cNvPr>
          <p:cNvSpPr txBox="1">
            <a:spLocks noGrp="1"/>
          </p:cNvSpPr>
          <p:nvPr>
            <p:ph type="pic" sz="quarter" idx="4294967295"/>
          </p:nvPr>
        </p:nvSpPr>
        <p:spPr>
          <a:xfrm>
            <a:off x="3223442" y="2886129"/>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10" name="Rectangle 1">
            <a:extLst>
              <a:ext uri="{FF2B5EF4-FFF2-40B4-BE49-F238E27FC236}">
                <a16:creationId xmlns:a16="http://schemas.microsoft.com/office/drawing/2014/main" id="{4FBA68B3-4488-4849-B09D-10FEA45BB951}"/>
              </a:ext>
            </a:extLst>
          </p:cNvPr>
          <p:cNvSpPr/>
          <p:nvPr/>
        </p:nvSpPr>
        <p:spPr>
          <a:xfrm>
            <a:off x="5917667" y="1266133"/>
            <a:ext cx="3226332" cy="324000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Rectangle 10">
            <a:extLst>
              <a:ext uri="{FF2B5EF4-FFF2-40B4-BE49-F238E27FC236}">
                <a16:creationId xmlns:a16="http://schemas.microsoft.com/office/drawing/2014/main" id="{1A4EA4DA-E3E6-4611-8F12-167400F82521}"/>
              </a:ext>
            </a:extLst>
          </p:cNvPr>
          <p:cNvSpPr/>
          <p:nvPr/>
        </p:nvSpPr>
        <p:spPr>
          <a:xfrm>
            <a:off x="0" y="1266133"/>
            <a:ext cx="529044" cy="324000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8507413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6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91E533C3-74F0-44C9-98A8-70F09901B755}"/>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DDBEDF85-B748-451C-9CE6-C4BC30CFAAB8}"/>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57BEDAD4-6105-4FE2-91B1-BA81FD7B1211}"/>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60C19F62-0CF6-44AA-AB4C-BD5CB0A909F3}"/>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Rectangle 3">
            <a:extLst>
              <a:ext uri="{FF2B5EF4-FFF2-40B4-BE49-F238E27FC236}">
                <a16:creationId xmlns:a16="http://schemas.microsoft.com/office/drawing/2014/main" id="{A0C770E9-D4C3-4D77-883D-8D8FE03B8DDE}"/>
              </a:ext>
            </a:extLst>
          </p:cNvPr>
          <p:cNvSpPr/>
          <p:nvPr/>
        </p:nvSpPr>
        <p:spPr>
          <a:xfrm>
            <a:off x="556192" y="1305891"/>
            <a:ext cx="3915003" cy="3240002"/>
          </a:xfrm>
          <a:prstGeom prst="rect">
            <a:avLst/>
          </a:prstGeom>
          <a:solidFill>
            <a:srgbClr val="E9E9E9"/>
          </a:solidFill>
          <a:ln w="12701" cap="flat">
            <a:solidFill>
              <a:srgbClr val="FFFFFF">
                <a:alpha val="59000"/>
              </a:srgbClr>
            </a:solidFill>
            <a:prstDash val="solid"/>
            <a:miter/>
          </a:ln>
        </p:spPr>
        <p:txBody>
          <a:bodyPr vert="horz" wrap="square" lIns="68580" tIns="34290" rIns="68580" bIns="34290" anchor="t" anchorCtr="1" compatLnSpc="1">
            <a:noAutofit/>
          </a:bodyPr>
          <a:lstStyle/>
          <a:p>
            <a:pPr marL="0" marR="0" lvl="0" indent="-257175" algn="ctr" defTabSz="685781"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그림 개체 틀 2">
            <a:extLst>
              <a:ext uri="{FF2B5EF4-FFF2-40B4-BE49-F238E27FC236}">
                <a16:creationId xmlns:a16="http://schemas.microsoft.com/office/drawing/2014/main" id="{E4F12373-EE27-435B-A48B-780A60FE6B35}"/>
              </a:ext>
            </a:extLst>
          </p:cNvPr>
          <p:cNvSpPr txBox="1">
            <a:spLocks noGrp="1"/>
          </p:cNvSpPr>
          <p:nvPr>
            <p:ph type="pic" sz="quarter" idx="4294967295"/>
          </p:nvPr>
        </p:nvSpPr>
        <p:spPr>
          <a:xfrm>
            <a:off x="628201" y="1386888"/>
            <a:ext cx="2016224" cy="3077998"/>
          </a:xfrm>
          <a:prstGeom prst="rect">
            <a:avLst/>
          </a:prstGeom>
          <a:solidFill>
            <a:srgbClr val="F2F2F2"/>
          </a:solidFill>
          <a:ln w="12701" cap="flat">
            <a:solidFill>
              <a:srgbClr val="FFFFFF">
                <a:alpha val="59000"/>
              </a:srgbClr>
            </a:solidFill>
            <a:prstDash val="solid"/>
            <a:miter/>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vl2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2pPr>
            <a:lvl3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3pPr>
          </a:lstStyle>
          <a:p>
            <a:pPr lvl="0"/>
            <a:r>
              <a:rPr lang="en-US"/>
              <a:t>Place Your Picture Here</a:t>
            </a:r>
          </a:p>
          <a:p>
            <a:pPr lvl="0"/>
            <a:endParaRPr lang="en-US"/>
          </a:p>
          <a:p>
            <a:pPr lvl="0"/>
            <a:endParaRPr lang="en-US"/>
          </a:p>
        </p:txBody>
      </p:sp>
      <p:sp>
        <p:nvSpPr>
          <p:cNvPr id="8" name="Rectangle 21">
            <a:extLst>
              <a:ext uri="{FF2B5EF4-FFF2-40B4-BE49-F238E27FC236}">
                <a16:creationId xmlns:a16="http://schemas.microsoft.com/office/drawing/2014/main" id="{C900E7E7-D359-44DF-B42F-20681E78F768}"/>
              </a:ext>
            </a:extLst>
          </p:cNvPr>
          <p:cNvSpPr/>
          <p:nvPr/>
        </p:nvSpPr>
        <p:spPr>
          <a:xfrm>
            <a:off x="4673333" y="1305891"/>
            <a:ext cx="3915003" cy="3240002"/>
          </a:xfrm>
          <a:prstGeom prst="rect">
            <a:avLst/>
          </a:prstGeom>
          <a:solidFill>
            <a:srgbClr val="E9E9E9"/>
          </a:solidFill>
          <a:ln w="12701" cap="flat">
            <a:solidFill>
              <a:srgbClr val="FFFFFF">
                <a:alpha val="59000"/>
              </a:srgbClr>
            </a:solidFill>
            <a:prstDash val="solid"/>
            <a:miter/>
          </a:ln>
        </p:spPr>
        <p:txBody>
          <a:bodyPr vert="horz" wrap="square" lIns="68580" tIns="34290" rIns="68580" bIns="34290" anchor="t" anchorCtr="1" compatLnSpc="1">
            <a:noAutofit/>
          </a:bodyPr>
          <a:lstStyle/>
          <a:p>
            <a:pPr marL="0" marR="0" lvl="0" indent="-257175" algn="ctr" defTabSz="685781"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그림 개체 틀 2">
            <a:extLst>
              <a:ext uri="{FF2B5EF4-FFF2-40B4-BE49-F238E27FC236}">
                <a16:creationId xmlns:a16="http://schemas.microsoft.com/office/drawing/2014/main" id="{F34149F4-A923-4A7A-A7B1-4BE95612C41C}"/>
              </a:ext>
            </a:extLst>
          </p:cNvPr>
          <p:cNvSpPr txBox="1">
            <a:spLocks noGrp="1"/>
          </p:cNvSpPr>
          <p:nvPr>
            <p:ph type="pic" sz="quarter" idx="4294967295"/>
          </p:nvPr>
        </p:nvSpPr>
        <p:spPr>
          <a:xfrm>
            <a:off x="4745342" y="1386888"/>
            <a:ext cx="2016224" cy="3077998"/>
          </a:xfrm>
          <a:prstGeom prst="rect">
            <a:avLst/>
          </a:prstGeom>
          <a:solidFill>
            <a:srgbClr val="F2F2F2"/>
          </a:solidFill>
          <a:ln w="12701" cap="flat">
            <a:solidFill>
              <a:srgbClr val="FFFFFF">
                <a:alpha val="59000"/>
              </a:srgbClr>
            </a:solidFill>
            <a:prstDash val="solid"/>
            <a:miter/>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vl2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2pPr>
            <a:lvl3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3pPr>
          </a:lstStyle>
          <a:p>
            <a:pPr lvl="0"/>
            <a:r>
              <a:rPr lang="en-US"/>
              <a:t>Place Your Picture Here</a:t>
            </a:r>
          </a:p>
          <a:p>
            <a:pPr lvl="0"/>
            <a:endParaRPr lang="en-US"/>
          </a:p>
          <a:p>
            <a:pPr lvl="0"/>
            <a:endParaRPr lang="en-US"/>
          </a:p>
        </p:txBody>
      </p:sp>
    </p:spTree>
    <p:extLst>
      <p:ext uri="{BB962C8B-B14F-4D97-AF65-F5344CB8AC3E}">
        <p14:creationId xmlns:p14="http://schemas.microsoft.com/office/powerpoint/2010/main" val="22281554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5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직사각형 31">
            <a:extLst>
              <a:ext uri="{FF2B5EF4-FFF2-40B4-BE49-F238E27FC236}">
                <a16:creationId xmlns:a16="http://schemas.microsoft.com/office/drawing/2014/main" id="{3A147FFD-81C3-49F5-BAA6-187E71D77B26}"/>
              </a:ext>
            </a:extLst>
          </p:cNvPr>
          <p:cNvSpPr/>
          <p:nvPr/>
        </p:nvSpPr>
        <p:spPr>
          <a:xfrm>
            <a:off x="0" y="0"/>
            <a:ext cx="9144000" cy="5143499"/>
          </a:xfrm>
          <a:prstGeom prst="rect">
            <a:avLst/>
          </a:prstGeom>
          <a:solidFill>
            <a:srgbClr val="FFFFFF">
              <a:alpha val="30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70A163CF-471E-47D5-BC2D-E97659356CA4}"/>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000000"/>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4C61CACF-5440-4FA5-B89C-E3E711723634}"/>
              </a:ext>
            </a:extLst>
          </p:cNvPr>
          <p:cNvSpPr/>
          <p:nvPr/>
        </p:nvSpPr>
        <p:spPr>
          <a:xfrm>
            <a:off x="3762874" y="0"/>
            <a:ext cx="1642308" cy="126333"/>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Picture Placeholder 2">
            <a:extLst>
              <a:ext uri="{FF2B5EF4-FFF2-40B4-BE49-F238E27FC236}">
                <a16:creationId xmlns:a16="http://schemas.microsoft.com/office/drawing/2014/main" id="{8DFE5638-B01E-4372-BB5B-65295F5C665B}"/>
              </a:ext>
            </a:extLst>
          </p:cNvPr>
          <p:cNvSpPr txBox="1">
            <a:spLocks noGrp="1"/>
          </p:cNvSpPr>
          <p:nvPr>
            <p:ph type="pic" sz="quarter" idx="4294967295"/>
          </p:nvPr>
        </p:nvSpPr>
        <p:spPr>
          <a:xfrm>
            <a:off x="751655"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91DDB15C-BF7E-4121-9FC6-7DB62B40E358}"/>
              </a:ext>
            </a:extLst>
          </p:cNvPr>
          <p:cNvSpPr txBox="1">
            <a:spLocks noGrp="1"/>
          </p:cNvSpPr>
          <p:nvPr>
            <p:ph type="pic" sz="quarter" idx="4294967295"/>
          </p:nvPr>
        </p:nvSpPr>
        <p:spPr>
          <a:xfrm>
            <a:off x="2779876"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AAA83819-C836-4AC7-BAF0-284FF16011EB}"/>
              </a:ext>
            </a:extLst>
          </p:cNvPr>
          <p:cNvSpPr txBox="1">
            <a:spLocks noGrp="1"/>
          </p:cNvSpPr>
          <p:nvPr>
            <p:ph type="pic" sz="quarter" idx="4294967295"/>
          </p:nvPr>
        </p:nvSpPr>
        <p:spPr>
          <a:xfrm>
            <a:off x="4808098"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8" name="Rectangle 6">
            <a:extLst>
              <a:ext uri="{FF2B5EF4-FFF2-40B4-BE49-F238E27FC236}">
                <a16:creationId xmlns:a16="http://schemas.microsoft.com/office/drawing/2014/main" id="{2068DD2F-6BC8-4931-AAFB-8C57B3AC681F}"/>
              </a:ext>
            </a:extLst>
          </p:cNvPr>
          <p:cNvSpPr/>
          <p:nvPr/>
        </p:nvSpPr>
        <p:spPr>
          <a:xfrm>
            <a:off x="681868" y="1344149"/>
            <a:ext cx="1698196" cy="1811627"/>
          </a:xfrm>
          <a:prstGeom prst="rect">
            <a:avLst/>
          </a:prstGeom>
          <a:noFill/>
          <a:ln w="25402" cap="flat">
            <a:solidFill>
              <a:srgbClr val="262626"/>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Rectangle 7">
            <a:extLst>
              <a:ext uri="{FF2B5EF4-FFF2-40B4-BE49-F238E27FC236}">
                <a16:creationId xmlns:a16="http://schemas.microsoft.com/office/drawing/2014/main" id="{23813C57-83DD-41FF-809C-952E3EED988D}"/>
              </a:ext>
            </a:extLst>
          </p:cNvPr>
          <p:cNvSpPr/>
          <p:nvPr/>
        </p:nvSpPr>
        <p:spPr>
          <a:xfrm>
            <a:off x="2710089" y="1344149"/>
            <a:ext cx="1698196" cy="1811627"/>
          </a:xfrm>
          <a:prstGeom prst="rect">
            <a:avLst/>
          </a:prstGeom>
          <a:noFill/>
          <a:ln w="25402" cap="flat">
            <a:solidFill>
              <a:srgbClr val="929292"/>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0" name="Rectangle 8">
            <a:extLst>
              <a:ext uri="{FF2B5EF4-FFF2-40B4-BE49-F238E27FC236}">
                <a16:creationId xmlns:a16="http://schemas.microsoft.com/office/drawing/2014/main" id="{C1DAB2AD-4023-4AD5-9751-9D642DBED714}"/>
              </a:ext>
            </a:extLst>
          </p:cNvPr>
          <p:cNvSpPr/>
          <p:nvPr/>
        </p:nvSpPr>
        <p:spPr>
          <a:xfrm>
            <a:off x="4738311" y="1344149"/>
            <a:ext cx="1698196" cy="1811627"/>
          </a:xfrm>
          <a:prstGeom prst="rect">
            <a:avLst/>
          </a:prstGeom>
          <a:noFill/>
          <a:ln w="25402" cap="flat">
            <a:solidFill>
              <a:srgbClr val="262626"/>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Picture Placeholder 2">
            <a:extLst>
              <a:ext uri="{FF2B5EF4-FFF2-40B4-BE49-F238E27FC236}">
                <a16:creationId xmlns:a16="http://schemas.microsoft.com/office/drawing/2014/main" id="{A5DDE9ED-D13F-41A2-858A-57DA5CD47EF4}"/>
              </a:ext>
            </a:extLst>
          </p:cNvPr>
          <p:cNvSpPr txBox="1">
            <a:spLocks noGrp="1"/>
          </p:cNvSpPr>
          <p:nvPr>
            <p:ph type="pic" sz="quarter" idx="4294967295"/>
          </p:nvPr>
        </p:nvSpPr>
        <p:spPr>
          <a:xfrm>
            <a:off x="6836319"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12" name="Rectangle 11">
            <a:extLst>
              <a:ext uri="{FF2B5EF4-FFF2-40B4-BE49-F238E27FC236}">
                <a16:creationId xmlns:a16="http://schemas.microsoft.com/office/drawing/2014/main" id="{F2525A10-CFA8-4456-B76B-7C0EDA43D3DB}"/>
              </a:ext>
            </a:extLst>
          </p:cNvPr>
          <p:cNvSpPr/>
          <p:nvPr/>
        </p:nvSpPr>
        <p:spPr>
          <a:xfrm>
            <a:off x="6766532" y="1344149"/>
            <a:ext cx="1698196" cy="1811627"/>
          </a:xfrm>
          <a:prstGeom prst="rect">
            <a:avLst/>
          </a:prstGeom>
          <a:noFill/>
          <a:ln w="25402" cap="flat">
            <a:solidFill>
              <a:srgbClr val="929292"/>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902458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4_Images &amp; Contents Layout">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72CC09B-08BF-40C4-84B7-D1627CA40218}"/>
              </a:ext>
            </a:extLst>
          </p:cNvPr>
          <p:cNvSpPr/>
          <p:nvPr/>
        </p:nvSpPr>
        <p:spPr>
          <a:xfrm>
            <a:off x="3275856" y="0"/>
            <a:ext cx="5868143"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Picture Placeholder 2">
            <a:extLst>
              <a:ext uri="{FF2B5EF4-FFF2-40B4-BE49-F238E27FC236}">
                <a16:creationId xmlns:a16="http://schemas.microsoft.com/office/drawing/2014/main" id="{D1262AF0-CBF3-405A-B93B-1688A3328457}"/>
              </a:ext>
            </a:extLst>
          </p:cNvPr>
          <p:cNvSpPr txBox="1">
            <a:spLocks noGrp="1"/>
          </p:cNvSpPr>
          <p:nvPr>
            <p:ph type="pic" sz="quarter" idx="4294967295"/>
          </p:nvPr>
        </p:nvSpPr>
        <p:spPr>
          <a:xfrm>
            <a:off x="1425924" y="406706"/>
            <a:ext cx="3150610" cy="433278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pitchFamily="34"/>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3830204090"/>
      </p:ext>
    </p:extLst>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8_Images &amp; Contents Layout">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AE5C574B-D2CB-43F1-B4BA-2BEF15397764}"/>
              </a:ext>
            </a:extLst>
          </p:cNvPr>
          <p:cNvSpPr/>
          <p:nvPr/>
        </p:nvSpPr>
        <p:spPr>
          <a:xfrm>
            <a:off x="0" y="2517745"/>
            <a:ext cx="9144000" cy="262575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그림 개체 틀 2">
            <a:extLst>
              <a:ext uri="{FF2B5EF4-FFF2-40B4-BE49-F238E27FC236}">
                <a16:creationId xmlns:a16="http://schemas.microsoft.com/office/drawing/2014/main" id="{25C85A5E-D733-4C94-85E5-C02EFC9E71E9}"/>
              </a:ext>
            </a:extLst>
          </p:cNvPr>
          <p:cNvSpPr txBox="1">
            <a:spLocks noGrp="1"/>
          </p:cNvSpPr>
          <p:nvPr>
            <p:ph type="pic" sz="quarter" idx="4294967295"/>
          </p:nvPr>
        </p:nvSpPr>
        <p:spPr>
          <a:xfrm>
            <a:off x="0" y="0"/>
            <a:ext cx="9144000" cy="2449284"/>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262626"/>
                </a:solidFill>
                <a:uFillTx/>
                <a:latin typeface="Arial"/>
                <a:ea typeface="Arial Unicode MS"/>
                <a:cs typeface="Arial" pitchFamily="34"/>
              </a:defRPr>
            </a:lvl1pPr>
          </a:lstStyle>
          <a:p>
            <a:pPr lvl="0"/>
            <a:r>
              <a:rPr lang="en-US"/>
              <a:t>Place Your Picture Here</a:t>
            </a:r>
          </a:p>
        </p:txBody>
      </p:sp>
      <p:sp>
        <p:nvSpPr>
          <p:cNvPr id="4" name="Rectangle 19">
            <a:extLst>
              <a:ext uri="{FF2B5EF4-FFF2-40B4-BE49-F238E27FC236}">
                <a16:creationId xmlns:a16="http://schemas.microsoft.com/office/drawing/2014/main" id="{B4E3A812-D9E4-4E2A-A676-1CDC230D2802}"/>
              </a:ext>
            </a:extLst>
          </p:cNvPr>
          <p:cNvSpPr/>
          <p:nvPr/>
        </p:nvSpPr>
        <p:spPr>
          <a:xfrm>
            <a:off x="0" y="2449284"/>
            <a:ext cx="9144000" cy="68461"/>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4634182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9_Images &amp; Contents Layout">
    <p:spTree>
      <p:nvGrpSpPr>
        <p:cNvPr id="1" name=""/>
        <p:cNvGrpSpPr/>
        <p:nvPr/>
      </p:nvGrpSpPr>
      <p:grpSpPr>
        <a:xfrm>
          <a:off x="0" y="0"/>
          <a:ext cx="0" cy="0"/>
          <a:chOff x="0" y="0"/>
          <a:chExt cx="0" cy="0"/>
        </a:xfrm>
      </p:grpSpPr>
      <p:sp>
        <p:nvSpPr>
          <p:cNvPr id="2" name="Picture Placeholder 14">
            <a:extLst>
              <a:ext uri="{FF2B5EF4-FFF2-40B4-BE49-F238E27FC236}">
                <a16:creationId xmlns:a16="http://schemas.microsoft.com/office/drawing/2014/main" id="{BAD49814-F06E-48B8-B9C0-5A85CF6673BC}"/>
              </a:ext>
            </a:extLst>
          </p:cNvPr>
          <p:cNvSpPr txBox="1">
            <a:spLocks noGrp="1"/>
          </p:cNvSpPr>
          <p:nvPr>
            <p:ph type="pic" sz="quarter" idx="4294967295"/>
          </p:nvPr>
        </p:nvSpPr>
        <p:spPr>
          <a:xfrm>
            <a:off x="2699793" y="0"/>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3" name="Picture Placeholder 14">
            <a:extLst>
              <a:ext uri="{FF2B5EF4-FFF2-40B4-BE49-F238E27FC236}">
                <a16:creationId xmlns:a16="http://schemas.microsoft.com/office/drawing/2014/main" id="{A00FC9A7-7D8B-4F00-8C9F-2074F3B4876D}"/>
              </a:ext>
            </a:extLst>
          </p:cNvPr>
          <p:cNvSpPr txBox="1">
            <a:spLocks noGrp="1"/>
          </p:cNvSpPr>
          <p:nvPr>
            <p:ph type="pic" sz="quarter" idx="4294967295"/>
          </p:nvPr>
        </p:nvSpPr>
        <p:spPr>
          <a:xfrm>
            <a:off x="2699793" y="1714893"/>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4" name="Picture Placeholder 14">
            <a:extLst>
              <a:ext uri="{FF2B5EF4-FFF2-40B4-BE49-F238E27FC236}">
                <a16:creationId xmlns:a16="http://schemas.microsoft.com/office/drawing/2014/main" id="{16EA8402-18DD-45ED-B6DA-8E74D5BCF719}"/>
              </a:ext>
            </a:extLst>
          </p:cNvPr>
          <p:cNvSpPr txBox="1">
            <a:spLocks noGrp="1"/>
          </p:cNvSpPr>
          <p:nvPr>
            <p:ph type="pic" sz="quarter" idx="4294967295"/>
          </p:nvPr>
        </p:nvSpPr>
        <p:spPr>
          <a:xfrm>
            <a:off x="2699793" y="3429786"/>
            <a:ext cx="2880323" cy="1714500"/>
          </a:xfrm>
          <a:prstGeom prst="rect">
            <a:avLst/>
          </a:prstGeom>
          <a:solidFill>
            <a:srgbClr val="F2F2F2"/>
          </a:solidFill>
          <a:ln>
            <a:noFill/>
          </a:ln>
        </p:spPr>
        <p:txBody>
          <a:bodyPr vert="horz" wrap="square" lIns="359999" tIns="359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Images</a:t>
            </a:r>
          </a:p>
        </p:txBody>
      </p:sp>
      <p:sp>
        <p:nvSpPr>
          <p:cNvPr id="5" name="직사각형 1">
            <a:extLst>
              <a:ext uri="{FF2B5EF4-FFF2-40B4-BE49-F238E27FC236}">
                <a16:creationId xmlns:a16="http://schemas.microsoft.com/office/drawing/2014/main" id="{23634D9A-82B8-4167-9F58-7B0D042A1BC1}"/>
              </a:ext>
            </a:extLst>
          </p:cNvPr>
          <p:cNvSpPr/>
          <p:nvPr/>
        </p:nvSpPr>
        <p:spPr>
          <a:xfrm>
            <a:off x="0" y="0"/>
            <a:ext cx="2718703"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0877298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6_Images &amp; Contents Layout">
    <p:spTree>
      <p:nvGrpSpPr>
        <p:cNvPr id="1" name=""/>
        <p:cNvGrpSpPr/>
        <p:nvPr/>
      </p:nvGrpSpPr>
      <p:grpSpPr>
        <a:xfrm>
          <a:off x="0" y="0"/>
          <a:ext cx="0" cy="0"/>
          <a:chOff x="0" y="0"/>
          <a:chExt cx="0" cy="0"/>
        </a:xfrm>
      </p:grpSpPr>
      <p:sp>
        <p:nvSpPr>
          <p:cNvPr id="2" name="자유형: 도형 6">
            <a:extLst>
              <a:ext uri="{FF2B5EF4-FFF2-40B4-BE49-F238E27FC236}">
                <a16:creationId xmlns:a16="http://schemas.microsoft.com/office/drawing/2014/main" id="{C8014925-61F1-4E44-A426-BCCA89A257B7}"/>
              </a:ext>
            </a:extLst>
          </p:cNvPr>
          <p:cNvSpPr txBox="1">
            <a:spLocks noGrp="1"/>
          </p:cNvSpPr>
          <p:nvPr>
            <p:ph type="pic" sz="quarter" idx="4294967295"/>
          </p:nvPr>
        </p:nvSpPr>
        <p:spPr>
          <a:xfrm>
            <a:off x="317754" y="87242"/>
            <a:ext cx="8508482" cy="3296037"/>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28289051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8_Images &amp; Contents Layout">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0FEF302F-9A98-4392-8AD4-9AC576788618}"/>
              </a:ext>
            </a:extLst>
          </p:cNvPr>
          <p:cNvSpPr txBox="1">
            <a:spLocks noGrp="1"/>
          </p:cNvSpPr>
          <p:nvPr>
            <p:ph type="pic" sz="quarter" idx="4294967295"/>
          </p:nvPr>
        </p:nvSpPr>
        <p:spPr>
          <a:xfrm>
            <a:off x="4716466" y="0"/>
            <a:ext cx="4427533" cy="5143499"/>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
        <p:nvSpPr>
          <p:cNvPr id="3" name="Picture Placeholder 5">
            <a:extLst>
              <a:ext uri="{FF2B5EF4-FFF2-40B4-BE49-F238E27FC236}">
                <a16:creationId xmlns:a16="http://schemas.microsoft.com/office/drawing/2014/main" id="{3A669DB0-2925-4D4E-AE87-05BECB32E9A2}"/>
              </a:ext>
            </a:extLst>
          </p:cNvPr>
          <p:cNvSpPr txBox="1">
            <a:spLocks noGrp="1"/>
          </p:cNvSpPr>
          <p:nvPr>
            <p:ph type="pic" sz="quarter" idx="4294967295"/>
          </p:nvPr>
        </p:nvSpPr>
        <p:spPr>
          <a:xfrm>
            <a:off x="560243" y="1094637"/>
            <a:ext cx="1928332" cy="1721522"/>
          </a:xfrm>
          <a:prstGeom prst="rect">
            <a:avLst/>
          </a:prstGeom>
          <a:solidFill>
            <a:srgbClr val="F2F2F2"/>
          </a:solidFill>
          <a:ln>
            <a:noFill/>
          </a:ln>
        </p:spPr>
        <p:txBody>
          <a:bodyPr vert="horz" wrap="square" lIns="91440" tIns="359999"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
        <p:nvSpPr>
          <p:cNvPr id="4" name="Picture Placeholder 5">
            <a:extLst>
              <a:ext uri="{FF2B5EF4-FFF2-40B4-BE49-F238E27FC236}">
                <a16:creationId xmlns:a16="http://schemas.microsoft.com/office/drawing/2014/main" id="{20332861-4F0A-4547-999E-87572CD30D63}"/>
              </a:ext>
            </a:extLst>
          </p:cNvPr>
          <p:cNvSpPr txBox="1">
            <a:spLocks noGrp="1"/>
          </p:cNvSpPr>
          <p:nvPr>
            <p:ph type="pic" sz="quarter" idx="4294967295"/>
          </p:nvPr>
        </p:nvSpPr>
        <p:spPr>
          <a:xfrm>
            <a:off x="2486573" y="1094637"/>
            <a:ext cx="1928332" cy="1721522"/>
          </a:xfrm>
          <a:prstGeom prst="rect">
            <a:avLst/>
          </a:prstGeom>
          <a:solidFill>
            <a:srgbClr val="F2F2F2"/>
          </a:solidFill>
          <a:ln>
            <a:noFill/>
          </a:ln>
        </p:spPr>
        <p:txBody>
          <a:bodyPr vert="horz" wrap="square" lIns="91440" tIns="359999"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38188358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9_Contents slide layout">
    <p:bg>
      <p:bgPr>
        <a:solidFill>
          <a:srgbClr val="FFFFFF"/>
        </a:solidFill>
        <a:effectLst/>
      </p:bgPr>
    </p:bg>
    <p:spTree>
      <p:nvGrpSpPr>
        <p:cNvPr id="1" name=""/>
        <p:cNvGrpSpPr/>
        <p:nvPr/>
      </p:nvGrpSpPr>
      <p:grpSpPr>
        <a:xfrm>
          <a:off x="0" y="0"/>
          <a:ext cx="0" cy="0"/>
          <a:chOff x="0" y="0"/>
          <a:chExt cx="0" cy="0"/>
        </a:xfrm>
      </p:grpSpPr>
      <p:sp>
        <p:nvSpPr>
          <p:cNvPr id="2" name="자유형: 도형 3">
            <a:extLst>
              <a:ext uri="{FF2B5EF4-FFF2-40B4-BE49-F238E27FC236}">
                <a16:creationId xmlns:a16="http://schemas.microsoft.com/office/drawing/2014/main" id="{336664DD-9606-43A1-86AA-F244A3740E1E}"/>
              </a:ext>
            </a:extLst>
          </p:cNvPr>
          <p:cNvSpPr txBox="1">
            <a:spLocks noGrp="1"/>
          </p:cNvSpPr>
          <p:nvPr>
            <p:ph type="pic" sz="quarter" idx="4294967295"/>
          </p:nvPr>
        </p:nvSpPr>
        <p:spPr>
          <a:xfrm>
            <a:off x="89016" y="105311"/>
            <a:ext cx="8924626" cy="5015932"/>
          </a:xfrm>
          <a:prstGeom prst="rect">
            <a:avLst/>
          </a:prstGeom>
          <a:solidFill>
            <a:srgbClr val="F2F2F2"/>
          </a:solidFill>
          <a:ln>
            <a:noFill/>
          </a:ln>
        </p:spPr>
        <p:txBody>
          <a:bodyPr vert="horz" wrap="square" lIns="91440" tIns="1907996" rIns="91440" bIns="45720" anchor="ctr" anchorCtr="1" compatLnSpc="1">
            <a:noAutofit/>
          </a:bodyPr>
          <a:lstStyle>
            <a:lvl1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1pPr>
            <a:lvl2pPr marL="0" marR="0" lvl="0" indent="0" algn="ctr" defTabSz="685800" fontAlgn="auto">
              <a:lnSpc>
                <a:spcPct val="100000"/>
              </a:lnSpc>
              <a:spcBef>
                <a:spcPts val="200"/>
              </a:spcBef>
              <a:spcAft>
                <a:spcPts val="0"/>
              </a:spcAft>
              <a:buNone/>
              <a:tabLst/>
              <a:defRPr lang="en-US" sz="900" b="0" i="0" u="none" strike="noStrike" cap="none" spc="0" baseline="0">
                <a:solidFill>
                  <a:srgbClr val="000000"/>
                </a:solidFill>
                <a:uFillTx/>
                <a:latin typeface="Arial"/>
                <a:ea typeface="Arial Unicode MS"/>
                <a:cs typeface="Arial" pitchFamily="34"/>
              </a:defRPr>
            </a:lvl2pPr>
          </a:lstStyle>
          <a:p>
            <a:pPr lvl="0"/>
            <a:r>
              <a:rPr lang="en-US"/>
              <a:t>Insert Your Image</a:t>
            </a:r>
          </a:p>
          <a:p>
            <a:pPr lvl="0"/>
            <a:endParaRPr lang="en-US"/>
          </a:p>
        </p:txBody>
      </p:sp>
    </p:spTree>
    <p:extLst>
      <p:ext uri="{BB962C8B-B14F-4D97-AF65-F5344CB8AC3E}">
        <p14:creationId xmlns:p14="http://schemas.microsoft.com/office/powerpoint/2010/main" val="112281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_2">
    <p:spTree>
      <p:nvGrpSpPr>
        <p:cNvPr id="1" name=""/>
        <p:cNvGrpSpPr/>
        <p:nvPr/>
      </p:nvGrpSpPr>
      <p:grpSpPr>
        <a:xfrm>
          <a:off x="0" y="0"/>
          <a:ext cx="0" cy="0"/>
          <a:chOff x="0" y="0"/>
          <a:chExt cx="0" cy="0"/>
        </a:xfrm>
      </p:grpSpPr>
      <p:sp>
        <p:nvSpPr>
          <p:cNvPr id="2" name="Google Shape;122;p12">
            <a:extLst>
              <a:ext uri="{FF2B5EF4-FFF2-40B4-BE49-F238E27FC236}">
                <a16:creationId xmlns:a16="http://schemas.microsoft.com/office/drawing/2014/main" id="{0F614D31-7D17-49B6-88D5-1533C43D37F6}"/>
              </a:ext>
            </a:extLst>
          </p:cNvPr>
          <p:cNvSpPr/>
          <p:nvPr/>
        </p:nvSpPr>
        <p:spPr>
          <a:xfrm>
            <a:off x="8556004" y="4576453"/>
            <a:ext cx="435601" cy="43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23;p12">
            <a:extLst>
              <a:ext uri="{FF2B5EF4-FFF2-40B4-BE49-F238E27FC236}">
                <a16:creationId xmlns:a16="http://schemas.microsoft.com/office/drawing/2014/main" id="{F10D8124-9896-44D9-B290-D73D3099528B}"/>
              </a:ext>
            </a:extLst>
          </p:cNvPr>
          <p:cNvSpPr txBox="1">
            <a:spLocks noGrp="1"/>
          </p:cNvSpPr>
          <p:nvPr>
            <p:ph type="sldNum" sz="quarter" idx="8"/>
          </p:nvPr>
        </p:nvSpPr>
        <p:spPr/>
        <p:txBody>
          <a:bodyPr/>
          <a:lstStyle>
            <a:lvl1pPr>
              <a:defRPr/>
            </a:lvl1pPr>
          </a:lstStyle>
          <a:p>
            <a:pPr lvl="0"/>
            <a:fld id="{2C137BE4-FA92-49B1-A832-04B312AB5311}" type="slidenum">
              <a:t>‹Nº›</a:t>
            </a:fld>
            <a:endParaRPr lang="en-US"/>
          </a:p>
        </p:txBody>
      </p:sp>
      <p:sp>
        <p:nvSpPr>
          <p:cNvPr id="4" name="Google Shape;129;p12">
            <a:extLst>
              <a:ext uri="{FF2B5EF4-FFF2-40B4-BE49-F238E27FC236}">
                <a16:creationId xmlns:a16="http://schemas.microsoft.com/office/drawing/2014/main" id="{15461C78-ED77-4A1A-8580-D8C1CE36EAB2}"/>
              </a:ext>
            </a:extLst>
          </p:cNvPr>
          <p:cNvSpPr/>
          <p:nvPr/>
        </p:nvSpPr>
        <p:spPr>
          <a:xfrm>
            <a:off x="1794528" y="-407895"/>
            <a:ext cx="5959199" cy="59591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Tree>
    <p:extLst>
      <p:ext uri="{BB962C8B-B14F-4D97-AF65-F5344CB8AC3E}">
        <p14:creationId xmlns:p14="http://schemas.microsoft.com/office/powerpoint/2010/main" val="3389550780"/>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6_Images &amp; Contents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4A47E455-C74F-45B5-9883-C70315697CD7}"/>
              </a:ext>
            </a:extLst>
          </p:cNvPr>
          <p:cNvSpPr txBox="1">
            <a:spLocks noGrp="1"/>
          </p:cNvSpPr>
          <p:nvPr>
            <p:ph type="pic" sz="quarter" idx="4294967295"/>
          </p:nvPr>
        </p:nvSpPr>
        <p:spPr>
          <a:xfrm>
            <a:off x="513609" y="524737"/>
            <a:ext cx="3488271"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3" name="Picture Placeholder 2">
            <a:extLst>
              <a:ext uri="{FF2B5EF4-FFF2-40B4-BE49-F238E27FC236}">
                <a16:creationId xmlns:a16="http://schemas.microsoft.com/office/drawing/2014/main" id="{81D43E38-4F63-475F-A291-99CBCF923F42}"/>
              </a:ext>
            </a:extLst>
          </p:cNvPr>
          <p:cNvSpPr txBox="1">
            <a:spLocks noGrp="1"/>
          </p:cNvSpPr>
          <p:nvPr>
            <p:ph type="pic" sz="quarter" idx="4294967295"/>
          </p:nvPr>
        </p:nvSpPr>
        <p:spPr>
          <a:xfrm>
            <a:off x="2300877" y="3319683"/>
            <a:ext cx="3487969"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D15DB073-89CC-4F07-83ED-E870F54660DD}"/>
              </a:ext>
            </a:extLst>
          </p:cNvPr>
          <p:cNvSpPr txBox="1">
            <a:spLocks noGrp="1"/>
          </p:cNvSpPr>
          <p:nvPr>
            <p:ph type="pic" sz="quarter" idx="4294967295"/>
          </p:nvPr>
        </p:nvSpPr>
        <p:spPr>
          <a:xfrm>
            <a:off x="4087843" y="52040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5" name="Picture Placeholder 2">
            <a:extLst>
              <a:ext uri="{FF2B5EF4-FFF2-40B4-BE49-F238E27FC236}">
                <a16:creationId xmlns:a16="http://schemas.microsoft.com/office/drawing/2014/main" id="{3F083D37-9F3B-40B9-A7ED-7EB401A37C09}"/>
              </a:ext>
            </a:extLst>
          </p:cNvPr>
          <p:cNvSpPr txBox="1">
            <a:spLocks noGrp="1"/>
          </p:cNvSpPr>
          <p:nvPr>
            <p:ph type="pic" sz="quarter" idx="4294967295"/>
          </p:nvPr>
        </p:nvSpPr>
        <p:spPr>
          <a:xfrm>
            <a:off x="4087843"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36155BE4-97E8-44E2-8FC8-2B2B80EFA319}"/>
              </a:ext>
            </a:extLst>
          </p:cNvPr>
          <p:cNvSpPr txBox="1">
            <a:spLocks noGrp="1"/>
          </p:cNvSpPr>
          <p:nvPr>
            <p:ph type="pic" sz="quarter" idx="4294967295"/>
          </p:nvPr>
        </p:nvSpPr>
        <p:spPr>
          <a:xfrm>
            <a:off x="2300886"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FF200A81-2E6B-411A-AE13-F06C7803EE0F}"/>
              </a:ext>
            </a:extLst>
          </p:cNvPr>
          <p:cNvSpPr txBox="1">
            <a:spLocks noGrp="1"/>
          </p:cNvSpPr>
          <p:nvPr>
            <p:ph type="pic" sz="quarter" idx="4294967295"/>
          </p:nvPr>
        </p:nvSpPr>
        <p:spPr>
          <a:xfrm>
            <a:off x="513609" y="192202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8" name="Picture Placeholder 2">
            <a:extLst>
              <a:ext uri="{FF2B5EF4-FFF2-40B4-BE49-F238E27FC236}">
                <a16:creationId xmlns:a16="http://schemas.microsoft.com/office/drawing/2014/main" id="{8034779F-24AF-41F6-B2F9-B73CDE0AF649}"/>
              </a:ext>
            </a:extLst>
          </p:cNvPr>
          <p:cNvSpPr txBox="1">
            <a:spLocks noGrp="1"/>
          </p:cNvSpPr>
          <p:nvPr>
            <p:ph type="pic" sz="quarter" idx="4294967295"/>
          </p:nvPr>
        </p:nvSpPr>
        <p:spPr>
          <a:xfrm>
            <a:off x="513609" y="3319683"/>
            <a:ext cx="1701003" cy="132299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9" name="Rectangle 10">
            <a:extLst>
              <a:ext uri="{FF2B5EF4-FFF2-40B4-BE49-F238E27FC236}">
                <a16:creationId xmlns:a16="http://schemas.microsoft.com/office/drawing/2014/main" id="{E94F4234-C18C-4578-B30E-18EA4DBE5958}"/>
              </a:ext>
            </a:extLst>
          </p:cNvPr>
          <p:cNvSpPr/>
          <p:nvPr/>
        </p:nvSpPr>
        <p:spPr>
          <a:xfrm>
            <a:off x="-12179" y="4800600"/>
            <a:ext cx="9144000" cy="342900"/>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0" name="Rectangle 11">
            <a:extLst>
              <a:ext uri="{FF2B5EF4-FFF2-40B4-BE49-F238E27FC236}">
                <a16:creationId xmlns:a16="http://schemas.microsoft.com/office/drawing/2014/main" id="{48A51528-FF97-4D71-99BE-ECADB68111A0}"/>
              </a:ext>
            </a:extLst>
          </p:cNvPr>
          <p:cNvSpPr/>
          <p:nvPr/>
        </p:nvSpPr>
        <p:spPr>
          <a:xfrm>
            <a:off x="0" y="0"/>
            <a:ext cx="9144000" cy="342900"/>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5982214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2AD5872-DB74-4965-8322-AD8C556B6819}"/>
              </a:ext>
            </a:extLst>
          </p:cNvPr>
          <p:cNvSpPr/>
          <p:nvPr/>
        </p:nvSpPr>
        <p:spPr>
          <a:xfrm>
            <a:off x="3024003" y="0"/>
            <a:ext cx="3171312" cy="344329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Picture Placeholder 2">
            <a:extLst>
              <a:ext uri="{FF2B5EF4-FFF2-40B4-BE49-F238E27FC236}">
                <a16:creationId xmlns:a16="http://schemas.microsoft.com/office/drawing/2014/main" id="{6B0E8308-27DF-440E-B024-1B15C78C2D6B}"/>
              </a:ext>
            </a:extLst>
          </p:cNvPr>
          <p:cNvSpPr txBox="1">
            <a:spLocks noGrp="1"/>
          </p:cNvSpPr>
          <p:nvPr>
            <p:ph type="pic" sz="quarter" idx="4294967295"/>
          </p:nvPr>
        </p:nvSpPr>
        <p:spPr>
          <a:xfrm>
            <a:off x="0" y="3442496"/>
            <a:ext cx="3024003" cy="170100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4" name="Picture Placeholder 2">
            <a:extLst>
              <a:ext uri="{FF2B5EF4-FFF2-40B4-BE49-F238E27FC236}">
                <a16:creationId xmlns:a16="http://schemas.microsoft.com/office/drawing/2014/main" id="{C58544E8-64EB-4FF9-B6D8-DCDEB0F0636D}"/>
              </a:ext>
            </a:extLst>
          </p:cNvPr>
          <p:cNvSpPr txBox="1">
            <a:spLocks noGrp="1"/>
          </p:cNvSpPr>
          <p:nvPr>
            <p:ph type="pic" sz="quarter" idx="4294967295"/>
          </p:nvPr>
        </p:nvSpPr>
        <p:spPr>
          <a:xfrm>
            <a:off x="6114775" y="3445248"/>
            <a:ext cx="3029224" cy="1698251"/>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5" name="Picture Placeholder 2">
            <a:extLst>
              <a:ext uri="{FF2B5EF4-FFF2-40B4-BE49-F238E27FC236}">
                <a16:creationId xmlns:a16="http://schemas.microsoft.com/office/drawing/2014/main" id="{0D24BADA-F235-40E3-869B-C6C972E3F15D}"/>
              </a:ext>
            </a:extLst>
          </p:cNvPr>
          <p:cNvSpPr txBox="1">
            <a:spLocks noGrp="1"/>
          </p:cNvSpPr>
          <p:nvPr>
            <p:ph type="pic" sz="quarter" idx="4294967295"/>
          </p:nvPr>
        </p:nvSpPr>
        <p:spPr>
          <a:xfrm>
            <a:off x="0" y="0"/>
            <a:ext cx="3024003" cy="3442002"/>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BCF0CD9E-0193-45F2-9C8C-99A7C8B8DB73}"/>
              </a:ext>
            </a:extLst>
          </p:cNvPr>
          <p:cNvSpPr txBox="1">
            <a:spLocks noGrp="1"/>
          </p:cNvSpPr>
          <p:nvPr>
            <p:ph type="pic" sz="quarter" idx="4294967295"/>
          </p:nvPr>
        </p:nvSpPr>
        <p:spPr>
          <a:xfrm>
            <a:off x="6119996" y="0"/>
            <a:ext cx="3024003" cy="3445248"/>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1722C4CB-4006-4968-8EBC-2190045CB0F9}"/>
              </a:ext>
            </a:extLst>
          </p:cNvPr>
          <p:cNvSpPr txBox="1">
            <a:spLocks noGrp="1"/>
          </p:cNvSpPr>
          <p:nvPr>
            <p:ph type="pic" sz="quarter" idx="4294967295"/>
          </p:nvPr>
        </p:nvSpPr>
        <p:spPr>
          <a:xfrm>
            <a:off x="3025136" y="3442496"/>
            <a:ext cx="3090992" cy="1701003"/>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595959"/>
                </a:solidFill>
                <a:uFillTx/>
                <a:latin typeface="Arial"/>
                <a:ea typeface="Arial Unicode MS"/>
                <a:cs typeface="Arial" pitchFamily="34"/>
              </a:defRPr>
            </a:lvl1pPr>
          </a:lstStyle>
          <a:p>
            <a:pPr lvl="0"/>
            <a:r>
              <a:rPr lang="en-US"/>
              <a:t>Your Picture Here</a:t>
            </a:r>
          </a:p>
        </p:txBody>
      </p:sp>
    </p:spTree>
    <p:extLst>
      <p:ext uri="{BB962C8B-B14F-4D97-AF65-F5344CB8AC3E}">
        <p14:creationId xmlns:p14="http://schemas.microsoft.com/office/powerpoint/2010/main" val="21435419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_Images and Contents Layout">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1025E3D-81A3-40D2-9DED-FB09D125B22D}"/>
              </a:ext>
            </a:extLst>
          </p:cNvPr>
          <p:cNvSpPr/>
          <p:nvPr/>
        </p:nvSpPr>
        <p:spPr>
          <a:xfrm>
            <a:off x="4343" y="3655131"/>
            <a:ext cx="9144000" cy="1491633"/>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Rectangle 10">
            <a:extLst>
              <a:ext uri="{FF2B5EF4-FFF2-40B4-BE49-F238E27FC236}">
                <a16:creationId xmlns:a16="http://schemas.microsoft.com/office/drawing/2014/main" id="{D02D0ADB-8035-434A-AADF-1B43D8767DAA}"/>
              </a:ext>
            </a:extLst>
          </p:cNvPr>
          <p:cNvSpPr/>
          <p:nvPr/>
        </p:nvSpPr>
        <p:spPr>
          <a:xfrm>
            <a:off x="2096591" y="2763188"/>
            <a:ext cx="5079830" cy="459001"/>
          </a:xfrm>
          <a:prstGeom prst="rect">
            <a:avLst/>
          </a:prstGeom>
          <a:solidFill>
            <a:srgbClr val="929292"/>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4" name="Rectangle 6">
            <a:extLst>
              <a:ext uri="{FF2B5EF4-FFF2-40B4-BE49-F238E27FC236}">
                <a16:creationId xmlns:a16="http://schemas.microsoft.com/office/drawing/2014/main" id="{849FAA9D-8D8D-4C70-B719-F7CDC36BF079}"/>
              </a:ext>
            </a:extLst>
          </p:cNvPr>
          <p:cNvSpPr/>
          <p:nvPr/>
        </p:nvSpPr>
        <p:spPr>
          <a:xfrm>
            <a:off x="2096591" y="1139122"/>
            <a:ext cx="6505837" cy="459001"/>
          </a:xfrm>
          <a:prstGeom prst="rect">
            <a:avLst/>
          </a:prstGeom>
          <a:solidFill>
            <a:srgbClr val="262626"/>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5" name="Rectangle 7">
            <a:extLst>
              <a:ext uri="{FF2B5EF4-FFF2-40B4-BE49-F238E27FC236}">
                <a16:creationId xmlns:a16="http://schemas.microsoft.com/office/drawing/2014/main" id="{E3157949-6385-4D05-A708-3FC33BDEB502}"/>
              </a:ext>
            </a:extLst>
          </p:cNvPr>
          <p:cNvSpPr/>
          <p:nvPr/>
        </p:nvSpPr>
        <p:spPr>
          <a:xfrm>
            <a:off x="2096591" y="1680475"/>
            <a:ext cx="6030019" cy="459001"/>
          </a:xfrm>
          <a:prstGeom prst="rect">
            <a:avLst/>
          </a:prstGeom>
          <a:solidFill>
            <a:srgbClr val="929292"/>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6" name="Rectangle 8">
            <a:extLst>
              <a:ext uri="{FF2B5EF4-FFF2-40B4-BE49-F238E27FC236}">
                <a16:creationId xmlns:a16="http://schemas.microsoft.com/office/drawing/2014/main" id="{9B13085F-9EE7-46D3-BF4D-30CFD96C1895}"/>
              </a:ext>
            </a:extLst>
          </p:cNvPr>
          <p:cNvSpPr/>
          <p:nvPr/>
        </p:nvSpPr>
        <p:spPr>
          <a:xfrm>
            <a:off x="2096591" y="2221836"/>
            <a:ext cx="5554925" cy="459001"/>
          </a:xfrm>
          <a:prstGeom prst="rect">
            <a:avLst/>
          </a:prstGeom>
          <a:solidFill>
            <a:srgbClr val="262626"/>
          </a:solidFill>
          <a:ln cap="flat">
            <a:noFill/>
            <a:prstDash val="solid"/>
          </a:ln>
          <a:effectLst>
            <a:outerShdw dist="38096" dir="8100000" algn="tl">
              <a:srgbClr val="000000">
                <a:alpha val="40000"/>
              </a:srgbClr>
            </a:outerShdw>
          </a:effectLst>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100" b="0" i="0" u="none" strike="noStrike" kern="1200" cap="none" spc="0" baseline="0">
              <a:solidFill>
                <a:srgbClr val="595959"/>
              </a:solidFill>
              <a:uFillTx/>
              <a:latin typeface="Arial"/>
              <a:ea typeface="Arial Unicode MS"/>
            </a:endParaRPr>
          </a:p>
        </p:txBody>
      </p:sp>
      <p:sp>
        <p:nvSpPr>
          <p:cNvPr id="7" name="Rounded Rectangle 39">
            <a:extLst>
              <a:ext uri="{FF2B5EF4-FFF2-40B4-BE49-F238E27FC236}">
                <a16:creationId xmlns:a16="http://schemas.microsoft.com/office/drawing/2014/main" id="{2FE3D8D6-553C-4F7E-A283-A76E3B0983EA}"/>
              </a:ext>
            </a:extLst>
          </p:cNvPr>
          <p:cNvSpPr/>
          <p:nvPr/>
        </p:nvSpPr>
        <p:spPr>
          <a:xfrm rot="2483222">
            <a:off x="-50711" y="1360220"/>
            <a:ext cx="3167326" cy="3826937"/>
          </a:xfrm>
          <a:custGeom>
            <a:avLst/>
            <a:gdLst>
              <a:gd name="f0" fmla="val 10800000"/>
              <a:gd name="f1" fmla="val 5400000"/>
              <a:gd name="f2" fmla="val 180"/>
              <a:gd name="f3" fmla="val w"/>
              <a:gd name="f4" fmla="val h"/>
              <a:gd name="f5" fmla="val 0"/>
              <a:gd name="f6" fmla="val 2651771"/>
              <a:gd name="f7" fmla="val 3204020"/>
              <a:gd name="f8" fmla="val 787104"/>
              <a:gd name="f9" fmla="val 41365"/>
              <a:gd name="f10" fmla="val 812661"/>
              <a:gd name="f11" fmla="val 15808"/>
              <a:gd name="f12" fmla="val 847969"/>
              <a:gd name="f13" fmla="val 886969"/>
              <a:gd name="f14" fmla="val 964969"/>
              <a:gd name="f15" fmla="val 1028200"/>
              <a:gd name="f16" fmla="val 63231"/>
              <a:gd name="f17" fmla="val 141231"/>
              <a:gd name="f18" fmla="val 1096626"/>
              <a:gd name="f19" fmla="val 863751"/>
              <a:gd name="f20" fmla="val 1324950"/>
              <a:gd name="f21" fmla="val 817026"/>
              <a:gd name="f22" fmla="val 1594219"/>
              <a:gd name="f23" fmla="val 679679"/>
              <a:gd name="f24" fmla="val 1695952"/>
              <a:gd name="f25" fmla="val 851069"/>
              <a:gd name="f26" fmla="val 1896857"/>
              <a:gd name="f27" fmla="val 1284096"/>
              <a:gd name="f28" fmla="val 2012961"/>
              <a:gd name="f29" fmla="val 1443677"/>
              <a:gd name="f30" fmla="val 1965411"/>
              <a:gd name="f31" fmla="val 1898342"/>
              <a:gd name="f32" fmla="val 2062863"/>
              <a:gd name="f33" fmla="val 2027881"/>
              <a:gd name="f34" fmla="val 2521735"/>
              <a:gd name="f35" fmla="val 2407218"/>
              <a:gd name="f36" fmla="val 2516454"/>
              <a:gd name="f37" fmla="val 1875442"/>
              <a:gd name="f38" fmla="val 1254050"/>
              <a:gd name="f39" fmla="val 2468062"/>
              <a:gd name="f40" fmla="val 1117281"/>
              <a:gd name="f41" fmla="val 2338792"/>
              <a:gd name="f42" fmla="val 856388"/>
              <a:gd name="f43" fmla="val 2269133"/>
              <a:gd name="f44" fmla="val 647494"/>
              <a:gd name="f45" fmla="val 2073665"/>
              <a:gd name="f46" fmla="val 560013"/>
              <a:gd name="f47" fmla="val 2007911"/>
              <a:gd name="f48" fmla="val 439289"/>
              <a:gd name="f49" fmla="val 1645529"/>
              <a:gd name="f50" fmla="val 1381959"/>
              <a:gd name="f51" fmla="val 137000"/>
              <a:gd name="f52" fmla="val 1119373"/>
              <a:gd name="f53" fmla="val 679491"/>
              <a:gd name="f54" fmla="val 1549956"/>
              <a:gd name="f55" fmla="val 827659"/>
              <a:gd name="f56" fmla="val 1634217"/>
              <a:gd name="f57" fmla="val 745738"/>
              <a:gd name="f58" fmla="val 102231"/>
              <a:gd name="f59" fmla="val 761546"/>
              <a:gd name="f60" fmla="val 66923"/>
              <a:gd name="f61" fmla="+- 0 0 -90"/>
              <a:gd name="f62" fmla="*/ f3 1 2651771"/>
              <a:gd name="f63" fmla="*/ f4 1 3204020"/>
              <a:gd name="f64" fmla="val f5"/>
              <a:gd name="f65" fmla="val f6"/>
              <a:gd name="f66" fmla="val f7"/>
              <a:gd name="f67" fmla="*/ f61 f0 1"/>
              <a:gd name="f68" fmla="+- f66 0 f64"/>
              <a:gd name="f69" fmla="+- f65 0 f64"/>
              <a:gd name="f70" fmla="*/ f67 1 f2"/>
              <a:gd name="f71" fmla="*/ f69 1 2651771"/>
              <a:gd name="f72" fmla="*/ f68 1 3204020"/>
              <a:gd name="f73" fmla="*/ 41365 f68 1"/>
              <a:gd name="f74" fmla="*/ 0 f68 1"/>
              <a:gd name="f75" fmla="*/ 141231 f68 1"/>
              <a:gd name="f76" fmla="*/ 863751 f68 1"/>
              <a:gd name="f77" fmla="*/ 851069 f68 1"/>
              <a:gd name="f78" fmla="*/ 1898342 f68 1"/>
              <a:gd name="f79" fmla="*/ 3204020 f68 1"/>
              <a:gd name="f80" fmla="*/ 2468062 f68 1"/>
              <a:gd name="f81" fmla="*/ 2073665 f68 1"/>
              <a:gd name="f82" fmla="*/ 1381959 f68 1"/>
              <a:gd name="f83" fmla="*/ 1634217 f68 1"/>
              <a:gd name="f84" fmla="*/ 787104 f69 1"/>
              <a:gd name="f85" fmla="*/ 886969 f69 1"/>
              <a:gd name="f86" fmla="*/ 1028200 f69 1"/>
              <a:gd name="f87" fmla="*/ 1096626 f69 1"/>
              <a:gd name="f88" fmla="*/ 1695952 f69 1"/>
              <a:gd name="f89" fmla="*/ 1965411 f69 1"/>
              <a:gd name="f90" fmla="*/ 2651771 f69 1"/>
              <a:gd name="f91" fmla="*/ 2516454 f68 1"/>
              <a:gd name="f92" fmla="*/ 1875442 f69 1"/>
              <a:gd name="f93" fmla="*/ 1254050 f69 1"/>
              <a:gd name="f94" fmla="*/ 647494 f69 1"/>
              <a:gd name="f95" fmla="*/ 0 f69 1"/>
              <a:gd name="f96" fmla="*/ 827659 f69 1"/>
              <a:gd name="f97" fmla="*/ 745738 f69 1"/>
              <a:gd name="f98" fmla="+- f70 0 f1"/>
              <a:gd name="f99" fmla="*/ f73 1 3204020"/>
              <a:gd name="f100" fmla="*/ f74 1 3204020"/>
              <a:gd name="f101" fmla="*/ f75 1 3204020"/>
              <a:gd name="f102" fmla="*/ f76 1 3204020"/>
              <a:gd name="f103" fmla="*/ f77 1 3204020"/>
              <a:gd name="f104" fmla="*/ f78 1 3204020"/>
              <a:gd name="f105" fmla="*/ f79 1 3204020"/>
              <a:gd name="f106" fmla="*/ f80 1 3204020"/>
              <a:gd name="f107" fmla="*/ f81 1 3204020"/>
              <a:gd name="f108" fmla="*/ f82 1 3204020"/>
              <a:gd name="f109" fmla="*/ f83 1 3204020"/>
              <a:gd name="f110" fmla="*/ f84 1 2651771"/>
              <a:gd name="f111" fmla="*/ f85 1 2651771"/>
              <a:gd name="f112" fmla="*/ f86 1 2651771"/>
              <a:gd name="f113" fmla="*/ f87 1 2651771"/>
              <a:gd name="f114" fmla="*/ f88 1 2651771"/>
              <a:gd name="f115" fmla="*/ f89 1 2651771"/>
              <a:gd name="f116" fmla="*/ f90 1 2651771"/>
              <a:gd name="f117" fmla="*/ f91 1 3204020"/>
              <a:gd name="f118" fmla="*/ f92 1 2651771"/>
              <a:gd name="f119" fmla="*/ f93 1 2651771"/>
              <a:gd name="f120" fmla="*/ f94 1 2651771"/>
              <a:gd name="f121" fmla="*/ f95 1 2651771"/>
              <a:gd name="f122" fmla="*/ f96 1 2651771"/>
              <a:gd name="f123" fmla="*/ f97 1 2651771"/>
              <a:gd name="f124" fmla="*/ f64 1 f71"/>
              <a:gd name="f125" fmla="*/ f65 1 f71"/>
              <a:gd name="f126" fmla="*/ f64 1 f72"/>
              <a:gd name="f127" fmla="*/ f66 1 f72"/>
              <a:gd name="f128" fmla="*/ f110 1 f71"/>
              <a:gd name="f129" fmla="*/ f99 1 f72"/>
              <a:gd name="f130" fmla="*/ f111 1 f71"/>
              <a:gd name="f131" fmla="*/ f100 1 f72"/>
              <a:gd name="f132" fmla="*/ f112 1 f71"/>
              <a:gd name="f133" fmla="*/ f101 1 f72"/>
              <a:gd name="f134" fmla="*/ f113 1 f71"/>
              <a:gd name="f135" fmla="*/ f102 1 f72"/>
              <a:gd name="f136" fmla="*/ f114 1 f71"/>
              <a:gd name="f137" fmla="*/ f103 1 f72"/>
              <a:gd name="f138" fmla="*/ f115 1 f71"/>
              <a:gd name="f139" fmla="*/ f104 1 f72"/>
              <a:gd name="f140" fmla="*/ f116 1 f71"/>
              <a:gd name="f141" fmla="*/ f117 1 f72"/>
              <a:gd name="f142" fmla="*/ f118 1 f71"/>
              <a:gd name="f143" fmla="*/ f105 1 f72"/>
              <a:gd name="f144" fmla="*/ f119 1 f71"/>
              <a:gd name="f145" fmla="*/ f106 1 f72"/>
              <a:gd name="f146" fmla="*/ f120 1 f71"/>
              <a:gd name="f147" fmla="*/ f107 1 f72"/>
              <a:gd name="f148" fmla="*/ f121 1 f71"/>
              <a:gd name="f149" fmla="*/ f108 1 f72"/>
              <a:gd name="f150" fmla="*/ f122 1 f71"/>
              <a:gd name="f151" fmla="*/ f109 1 f72"/>
              <a:gd name="f152" fmla="*/ f123 1 f71"/>
              <a:gd name="f153" fmla="*/ f124 f62 1"/>
              <a:gd name="f154" fmla="*/ f125 f62 1"/>
              <a:gd name="f155" fmla="*/ f127 f63 1"/>
              <a:gd name="f156" fmla="*/ f126 f63 1"/>
              <a:gd name="f157" fmla="*/ f128 f62 1"/>
              <a:gd name="f158" fmla="*/ f129 f63 1"/>
              <a:gd name="f159" fmla="*/ f130 f62 1"/>
              <a:gd name="f160" fmla="*/ f131 f63 1"/>
              <a:gd name="f161" fmla="*/ f132 f62 1"/>
              <a:gd name="f162" fmla="*/ f133 f63 1"/>
              <a:gd name="f163" fmla="*/ f134 f62 1"/>
              <a:gd name="f164" fmla="*/ f135 f63 1"/>
              <a:gd name="f165" fmla="*/ f136 f62 1"/>
              <a:gd name="f166" fmla="*/ f137 f63 1"/>
              <a:gd name="f167" fmla="*/ f138 f62 1"/>
              <a:gd name="f168" fmla="*/ f139 f63 1"/>
              <a:gd name="f169" fmla="*/ f140 f62 1"/>
              <a:gd name="f170" fmla="*/ f141 f63 1"/>
              <a:gd name="f171" fmla="*/ f142 f62 1"/>
              <a:gd name="f172" fmla="*/ f143 f63 1"/>
              <a:gd name="f173" fmla="*/ f144 f62 1"/>
              <a:gd name="f174" fmla="*/ f145 f63 1"/>
              <a:gd name="f175" fmla="*/ f146 f62 1"/>
              <a:gd name="f176" fmla="*/ f147 f63 1"/>
              <a:gd name="f177" fmla="*/ f148 f62 1"/>
              <a:gd name="f178" fmla="*/ f149 f63 1"/>
              <a:gd name="f179" fmla="*/ f150 f62 1"/>
              <a:gd name="f180" fmla="*/ f151 f63 1"/>
              <a:gd name="f181" fmla="*/ f152 f62 1"/>
            </a:gdLst>
            <a:ahLst/>
            <a:cxnLst>
              <a:cxn ang="3cd4">
                <a:pos x="hc" y="t"/>
              </a:cxn>
              <a:cxn ang="0">
                <a:pos x="r" y="vc"/>
              </a:cxn>
              <a:cxn ang="cd4">
                <a:pos x="hc" y="b"/>
              </a:cxn>
              <a:cxn ang="cd2">
                <a:pos x="l" y="vc"/>
              </a:cxn>
              <a:cxn ang="f98">
                <a:pos x="f157" y="f158"/>
              </a:cxn>
              <a:cxn ang="f98">
                <a:pos x="f159" y="f160"/>
              </a:cxn>
              <a:cxn ang="f98">
                <a:pos x="f161" y="f162"/>
              </a:cxn>
              <a:cxn ang="f98">
                <a:pos x="f163" y="f164"/>
              </a:cxn>
              <a:cxn ang="f98">
                <a:pos x="f165" y="f166"/>
              </a:cxn>
              <a:cxn ang="f98">
                <a:pos x="f167" y="f168"/>
              </a:cxn>
              <a:cxn ang="f98">
                <a:pos x="f169" y="f170"/>
              </a:cxn>
              <a:cxn ang="f98">
                <a:pos x="f171" y="f172"/>
              </a:cxn>
              <a:cxn ang="f98">
                <a:pos x="f173" y="f174"/>
              </a:cxn>
              <a:cxn ang="f98">
                <a:pos x="f175" y="f176"/>
              </a:cxn>
              <a:cxn ang="f98">
                <a:pos x="f177" y="f178"/>
              </a:cxn>
              <a:cxn ang="f98">
                <a:pos x="f179" y="f180"/>
              </a:cxn>
              <a:cxn ang="f98">
                <a:pos x="f181" y="f162"/>
              </a:cxn>
              <a:cxn ang="f98">
                <a:pos x="f157" y="f158"/>
              </a:cxn>
            </a:cxnLst>
            <a:rect l="f153" t="f156" r="f154" b="f155"/>
            <a:pathLst>
              <a:path w="2651771" h="3204020">
                <a:moveTo>
                  <a:pt x="f8" y="f9"/>
                </a:moveTo>
                <a:cubicBezTo>
                  <a:pt x="f10" y="f11"/>
                  <a:pt x="f12" y="f5"/>
                  <a:pt x="f13" y="f5"/>
                </a:cubicBezTo>
                <a:cubicBezTo>
                  <a:pt x="f14" y="f5"/>
                  <a:pt x="f15" y="f16"/>
                  <a:pt x="f15" y="f17"/>
                </a:cubicBezTo>
                <a:lnTo>
                  <a:pt x="f18" y="f19"/>
                </a:lnTo>
                <a:cubicBezTo>
                  <a:pt x="f20" y="f21"/>
                  <a:pt x="f22" y="f23"/>
                  <a:pt x="f24" y="f25"/>
                </a:cubicBezTo>
                <a:cubicBezTo>
                  <a:pt x="f26" y="f27"/>
                  <a:pt x="f28" y="f29"/>
                  <a:pt x="f30" y="f31"/>
                </a:cubicBezTo>
                <a:cubicBezTo>
                  <a:pt x="f32" y="f33"/>
                  <a:pt x="f34" y="f35"/>
                  <a:pt x="f6" y="f36"/>
                </a:cubicBezTo>
                <a:lnTo>
                  <a:pt x="f37" y="f7"/>
                </a:lnTo>
                <a:lnTo>
                  <a:pt x="f38" y="f39"/>
                </a:lnTo>
                <a:cubicBezTo>
                  <a:pt x="f40" y="f41"/>
                  <a:pt x="f42" y="f43"/>
                  <a:pt x="f44" y="f45"/>
                </a:cubicBezTo>
                <a:cubicBezTo>
                  <a:pt x="f46" y="f47"/>
                  <a:pt x="f48" y="f49"/>
                  <a:pt x="f5" y="f50"/>
                </a:cubicBezTo>
                <a:cubicBezTo>
                  <a:pt x="f51" y="f52"/>
                  <a:pt x="f53" y="f54"/>
                  <a:pt x="f55" y="f56"/>
                </a:cubicBezTo>
                <a:lnTo>
                  <a:pt x="f57" y="f17"/>
                </a:lnTo>
                <a:cubicBezTo>
                  <a:pt x="f57" y="f58"/>
                  <a:pt x="f59" y="f60"/>
                  <a:pt x="f8" y="f9"/>
                </a:cubicBezTo>
                <a:close/>
              </a:path>
            </a:pathLst>
          </a:custGeom>
          <a:solidFill>
            <a:srgbClr val="D9D9D9"/>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000000"/>
              </a:solidFill>
              <a:uFillTx/>
              <a:latin typeface="Arial"/>
              <a:ea typeface="Arial Unicode MS"/>
            </a:endParaRPr>
          </a:p>
        </p:txBody>
      </p:sp>
      <p:pic>
        <p:nvPicPr>
          <p:cNvPr id="8" name="Picture 2" descr="D:\Fullppt\PNG이미지\핸드폰2.png">
            <a:extLst>
              <a:ext uri="{FF2B5EF4-FFF2-40B4-BE49-F238E27FC236}">
                <a16:creationId xmlns:a16="http://schemas.microsoft.com/office/drawing/2014/main" id="{045FA010-F921-488C-A6EA-C66850FDC50A}"/>
              </a:ext>
            </a:extLst>
          </p:cNvPr>
          <p:cNvPicPr>
            <a:picLocks noChangeAspect="1"/>
          </p:cNvPicPr>
          <p:nvPr/>
        </p:nvPicPr>
        <p:blipFill>
          <a:blip r:embed="rId2"/>
          <a:srcRect/>
          <a:stretch>
            <a:fillRect/>
          </a:stretch>
        </p:blipFill>
        <p:spPr>
          <a:xfrm rot="20700014">
            <a:off x="434248" y="1130090"/>
            <a:ext cx="2322804" cy="2812868"/>
          </a:xfrm>
          <a:prstGeom prst="rect">
            <a:avLst/>
          </a:prstGeom>
          <a:noFill/>
          <a:ln cap="flat">
            <a:noFill/>
          </a:ln>
        </p:spPr>
      </p:pic>
      <p:sp>
        <p:nvSpPr>
          <p:cNvPr id="9" name="Picture Placeholder 2">
            <a:extLst>
              <a:ext uri="{FF2B5EF4-FFF2-40B4-BE49-F238E27FC236}">
                <a16:creationId xmlns:a16="http://schemas.microsoft.com/office/drawing/2014/main" id="{97A9C097-0330-4850-A814-98C047D39713}"/>
              </a:ext>
            </a:extLst>
          </p:cNvPr>
          <p:cNvSpPr txBox="1">
            <a:spLocks noGrp="1"/>
          </p:cNvSpPr>
          <p:nvPr>
            <p:ph type="pic" sz="quarter" idx="4294967295"/>
          </p:nvPr>
        </p:nvSpPr>
        <p:spPr>
          <a:xfrm rot="20700014">
            <a:off x="939253" y="1222654"/>
            <a:ext cx="1339605" cy="2069287"/>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10" name="Freeform 16">
            <a:extLst>
              <a:ext uri="{FF2B5EF4-FFF2-40B4-BE49-F238E27FC236}">
                <a16:creationId xmlns:a16="http://schemas.microsoft.com/office/drawing/2014/main" id="{76695479-F5B5-4C51-8FCE-4C92E0B059D9}"/>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Text Placeholder 9">
            <a:extLst>
              <a:ext uri="{FF2B5EF4-FFF2-40B4-BE49-F238E27FC236}">
                <a16:creationId xmlns:a16="http://schemas.microsoft.com/office/drawing/2014/main" id="{D5204D60-83AB-4325-AD6D-298D28DE966B}"/>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12" name="Freeform 14">
            <a:extLst>
              <a:ext uri="{FF2B5EF4-FFF2-40B4-BE49-F238E27FC236}">
                <a16:creationId xmlns:a16="http://schemas.microsoft.com/office/drawing/2014/main" id="{92E95CA9-A9FC-41BF-BDB7-E57869A9DCFA}"/>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17379012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9_Images &amp; Contents Layout">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0D70A00E-B569-49F9-8186-91B45117EC8D}"/>
              </a:ext>
            </a:extLst>
          </p:cNvPr>
          <p:cNvSpPr/>
          <p:nvPr/>
        </p:nvSpPr>
        <p:spPr>
          <a:xfrm>
            <a:off x="0" y="2953493"/>
            <a:ext cx="9144000" cy="2190006"/>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1" i="0" u="none" strike="noStrike" kern="1200" cap="none" spc="0" baseline="0">
              <a:solidFill>
                <a:srgbClr val="FFFFFF"/>
              </a:solidFill>
              <a:uFillTx/>
              <a:latin typeface="Arial"/>
              <a:ea typeface="Arial Unicode MS"/>
            </a:endParaRPr>
          </a:p>
        </p:txBody>
      </p:sp>
      <p:pic>
        <p:nvPicPr>
          <p:cNvPr id="3" name="Picture 17" descr="E:\002-KIMS BUSINESS\000-B-KIMS-소스 분류-2014\02-OBJECTS-모컴-액션-이미지\05-모니터\01-imac-kims수정-모니터.png">
            <a:extLst>
              <a:ext uri="{FF2B5EF4-FFF2-40B4-BE49-F238E27FC236}">
                <a16:creationId xmlns:a16="http://schemas.microsoft.com/office/drawing/2014/main" id="{F5221DA1-CD39-4BA9-9384-BDA2D82C5719}"/>
              </a:ext>
            </a:extLst>
          </p:cNvPr>
          <p:cNvPicPr>
            <a:picLocks noChangeAspect="1"/>
          </p:cNvPicPr>
          <p:nvPr/>
        </p:nvPicPr>
        <p:blipFill>
          <a:blip r:embed="rId2"/>
          <a:srcRect/>
          <a:stretch>
            <a:fillRect/>
          </a:stretch>
        </p:blipFill>
        <p:spPr>
          <a:xfrm flipH="1">
            <a:off x="541608" y="1222580"/>
            <a:ext cx="3305400" cy="3446629"/>
          </a:xfrm>
          <a:prstGeom prst="rect">
            <a:avLst/>
          </a:prstGeom>
          <a:noFill/>
          <a:ln cap="flat">
            <a:noFill/>
          </a:ln>
        </p:spPr>
      </p:pic>
      <p:sp>
        <p:nvSpPr>
          <p:cNvPr id="4" name="그림 개체 틀 2">
            <a:extLst>
              <a:ext uri="{FF2B5EF4-FFF2-40B4-BE49-F238E27FC236}">
                <a16:creationId xmlns:a16="http://schemas.microsoft.com/office/drawing/2014/main" id="{D7E6FCB4-0042-4FFB-98CA-73A4815698AD}"/>
              </a:ext>
            </a:extLst>
          </p:cNvPr>
          <p:cNvSpPr txBox="1">
            <a:spLocks noGrp="1"/>
          </p:cNvSpPr>
          <p:nvPr>
            <p:ph type="pic" sz="quarter" idx="4294967295"/>
          </p:nvPr>
        </p:nvSpPr>
        <p:spPr>
          <a:xfrm>
            <a:off x="730011" y="1383779"/>
            <a:ext cx="3011073" cy="2247695"/>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Place Your Picture Here</a:t>
            </a:r>
          </a:p>
        </p:txBody>
      </p:sp>
      <p:sp>
        <p:nvSpPr>
          <p:cNvPr id="5" name="Freeform 16">
            <a:extLst>
              <a:ext uri="{FF2B5EF4-FFF2-40B4-BE49-F238E27FC236}">
                <a16:creationId xmlns:a16="http://schemas.microsoft.com/office/drawing/2014/main" id="{749385D5-7DAC-4FAE-87AA-6FBB3E9EFA40}"/>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Text Placeholder 9">
            <a:extLst>
              <a:ext uri="{FF2B5EF4-FFF2-40B4-BE49-F238E27FC236}">
                <a16:creationId xmlns:a16="http://schemas.microsoft.com/office/drawing/2014/main" id="{71D4BC79-CFB7-4ADD-A210-8F476108FEB2}"/>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7" name="Freeform 14">
            <a:extLst>
              <a:ext uri="{FF2B5EF4-FFF2-40B4-BE49-F238E27FC236}">
                <a16:creationId xmlns:a16="http://schemas.microsoft.com/office/drawing/2014/main" id="{34CECC5B-1133-4707-834A-E486F3470DEE}"/>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4629269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27_Images &amp; Contents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B97AC67D-76DE-4715-8115-D8ED8269762C}"/>
              </a:ext>
            </a:extLst>
          </p:cNvPr>
          <p:cNvSpPr txBox="1">
            <a:spLocks noGrp="1"/>
          </p:cNvSpPr>
          <p:nvPr>
            <p:ph type="pic" sz="quarter" idx="4294967295"/>
          </p:nvPr>
        </p:nvSpPr>
        <p:spPr>
          <a:xfrm>
            <a:off x="2573935" y="1273128"/>
            <a:ext cx="1944691" cy="3224686"/>
          </a:xfrm>
          <a:prstGeom prst="rect">
            <a:avLst/>
          </a:prstGeom>
          <a:solidFill>
            <a:srgbClr val="F2F2F2"/>
          </a:solidFill>
          <a:ln>
            <a:noFill/>
          </a:ln>
        </p:spPr>
        <p:txBody>
          <a:bodyPr vert="horz" wrap="square" lIns="91440" tIns="215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a:t>
            </a:r>
          </a:p>
        </p:txBody>
      </p:sp>
      <p:sp>
        <p:nvSpPr>
          <p:cNvPr id="3" name="Picture Placeholder 9">
            <a:extLst>
              <a:ext uri="{FF2B5EF4-FFF2-40B4-BE49-F238E27FC236}">
                <a16:creationId xmlns:a16="http://schemas.microsoft.com/office/drawing/2014/main" id="{10EFC6BB-1F7E-4A40-97B0-5DEE8A39C444}"/>
              </a:ext>
            </a:extLst>
          </p:cNvPr>
          <p:cNvSpPr txBox="1">
            <a:spLocks noGrp="1"/>
          </p:cNvSpPr>
          <p:nvPr>
            <p:ph type="pic" sz="quarter" idx="4294967295"/>
          </p:nvPr>
        </p:nvSpPr>
        <p:spPr>
          <a:xfrm>
            <a:off x="4618131" y="1273128"/>
            <a:ext cx="1944691" cy="3224686"/>
          </a:xfrm>
          <a:prstGeom prst="rect">
            <a:avLst/>
          </a:prstGeom>
          <a:solidFill>
            <a:srgbClr val="F2F2F2"/>
          </a:solidFill>
          <a:ln>
            <a:noFill/>
          </a:ln>
        </p:spPr>
        <p:txBody>
          <a:bodyPr vert="horz" wrap="square" lIns="91440" tIns="215999"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000000"/>
                </a:solidFill>
                <a:uFillTx/>
                <a:latin typeface="Arial"/>
                <a:ea typeface="Arial Unicode MS"/>
                <a:cs typeface="Arial" pitchFamily="34"/>
              </a:defRPr>
            </a:lvl1pPr>
          </a:lstStyle>
          <a:p>
            <a:pPr lvl="0"/>
            <a:r>
              <a:rPr lang="en-US"/>
              <a:t>Insert Your Image</a:t>
            </a:r>
          </a:p>
        </p:txBody>
      </p:sp>
      <p:sp>
        <p:nvSpPr>
          <p:cNvPr id="4" name="Freeform 16">
            <a:extLst>
              <a:ext uri="{FF2B5EF4-FFF2-40B4-BE49-F238E27FC236}">
                <a16:creationId xmlns:a16="http://schemas.microsoft.com/office/drawing/2014/main" id="{0CAC0FAD-332A-48BC-B457-293EE6947CA0}"/>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Text Placeholder 9">
            <a:extLst>
              <a:ext uri="{FF2B5EF4-FFF2-40B4-BE49-F238E27FC236}">
                <a16:creationId xmlns:a16="http://schemas.microsoft.com/office/drawing/2014/main" id="{8E2166B0-8059-444D-BE44-C5C481FDECDF}"/>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6" name="Rectangle 2">
            <a:extLst>
              <a:ext uri="{FF2B5EF4-FFF2-40B4-BE49-F238E27FC236}">
                <a16:creationId xmlns:a16="http://schemas.microsoft.com/office/drawing/2014/main" id="{5125A0F1-85F5-47CC-8C73-EF65CF25DF06}"/>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Freeform 14">
            <a:extLst>
              <a:ext uri="{FF2B5EF4-FFF2-40B4-BE49-F238E27FC236}">
                <a16:creationId xmlns:a16="http://schemas.microsoft.com/office/drawing/2014/main" id="{9B6E1225-0205-44F0-8E1D-142BB2866597}"/>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41056752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IMAGE AND CONTENTS LAYOUT_03">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72FB5505-8FE9-4D39-90C2-8D49D9B008CD}"/>
              </a:ext>
            </a:extLst>
          </p:cNvPr>
          <p:cNvSpPr txBox="1">
            <a:spLocks noGrp="1"/>
          </p:cNvSpPr>
          <p:nvPr>
            <p:ph type="pic" sz="quarter" idx="4294967295"/>
          </p:nvPr>
        </p:nvSpPr>
        <p:spPr>
          <a:xfrm>
            <a:off x="556686" y="1350961"/>
            <a:ext cx="1776770" cy="1512170"/>
          </a:xfrm>
          <a:prstGeom prst="rect">
            <a:avLst/>
          </a:prstGeom>
          <a:solidFill>
            <a:srgbClr val="F2F2F2"/>
          </a:solidFill>
          <a:ln w="38103">
            <a:solidFill>
              <a:srgbClr val="262626"/>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3" name="그림 개체 틀 2">
            <a:extLst>
              <a:ext uri="{FF2B5EF4-FFF2-40B4-BE49-F238E27FC236}">
                <a16:creationId xmlns:a16="http://schemas.microsoft.com/office/drawing/2014/main" id="{8A463E7C-AFE3-4B1C-B360-65D5E20A8C75}"/>
              </a:ext>
            </a:extLst>
          </p:cNvPr>
          <p:cNvSpPr txBox="1">
            <a:spLocks noGrp="1"/>
          </p:cNvSpPr>
          <p:nvPr>
            <p:ph type="pic" sz="quarter" idx="4294967295"/>
          </p:nvPr>
        </p:nvSpPr>
        <p:spPr>
          <a:xfrm>
            <a:off x="2643969" y="1350961"/>
            <a:ext cx="1776770" cy="1512170"/>
          </a:xfrm>
          <a:prstGeom prst="rect">
            <a:avLst/>
          </a:prstGeom>
          <a:solidFill>
            <a:srgbClr val="F2F2F2"/>
          </a:solidFill>
          <a:ln w="38103">
            <a:solidFill>
              <a:srgbClr val="929292"/>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4" name="그림 개체 틀 2">
            <a:extLst>
              <a:ext uri="{FF2B5EF4-FFF2-40B4-BE49-F238E27FC236}">
                <a16:creationId xmlns:a16="http://schemas.microsoft.com/office/drawing/2014/main" id="{0E718926-C8AE-47B5-ABE9-E18E6F088172}"/>
              </a:ext>
            </a:extLst>
          </p:cNvPr>
          <p:cNvSpPr txBox="1">
            <a:spLocks noGrp="1"/>
          </p:cNvSpPr>
          <p:nvPr>
            <p:ph type="pic" sz="quarter" idx="4294967295"/>
          </p:nvPr>
        </p:nvSpPr>
        <p:spPr>
          <a:xfrm>
            <a:off x="4731261" y="1350961"/>
            <a:ext cx="1776770" cy="1512170"/>
          </a:xfrm>
          <a:prstGeom prst="rect">
            <a:avLst/>
          </a:prstGeom>
          <a:solidFill>
            <a:srgbClr val="F2F2F2"/>
          </a:solidFill>
          <a:ln w="38103">
            <a:solidFill>
              <a:srgbClr val="262626"/>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5" name="그림 개체 틀 2">
            <a:extLst>
              <a:ext uri="{FF2B5EF4-FFF2-40B4-BE49-F238E27FC236}">
                <a16:creationId xmlns:a16="http://schemas.microsoft.com/office/drawing/2014/main" id="{4A5CAD6E-47B6-4081-919E-94E1EFDF00E2}"/>
              </a:ext>
            </a:extLst>
          </p:cNvPr>
          <p:cNvSpPr txBox="1">
            <a:spLocks noGrp="1"/>
          </p:cNvSpPr>
          <p:nvPr>
            <p:ph type="pic" sz="quarter" idx="4294967295"/>
          </p:nvPr>
        </p:nvSpPr>
        <p:spPr>
          <a:xfrm>
            <a:off x="6818543" y="1350961"/>
            <a:ext cx="1776770" cy="1512170"/>
          </a:xfrm>
          <a:prstGeom prst="rect">
            <a:avLst/>
          </a:prstGeom>
          <a:solidFill>
            <a:srgbClr val="F2F2F2"/>
          </a:solidFill>
          <a:ln w="38103">
            <a:solidFill>
              <a:srgbClr val="929292"/>
            </a:solidFill>
            <a:prstDash val="solid"/>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6" name="Freeform 16">
            <a:extLst>
              <a:ext uri="{FF2B5EF4-FFF2-40B4-BE49-F238E27FC236}">
                <a16:creationId xmlns:a16="http://schemas.microsoft.com/office/drawing/2014/main" id="{5B9FA484-FF36-4D01-BDCC-06AE1EBF8383}"/>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Text Placeholder 9">
            <a:extLst>
              <a:ext uri="{FF2B5EF4-FFF2-40B4-BE49-F238E27FC236}">
                <a16:creationId xmlns:a16="http://schemas.microsoft.com/office/drawing/2014/main" id="{497CFBF3-8A21-46EC-AEBD-F8EE37445E8E}"/>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8" name="Rectangle 2">
            <a:extLst>
              <a:ext uri="{FF2B5EF4-FFF2-40B4-BE49-F238E27FC236}">
                <a16:creationId xmlns:a16="http://schemas.microsoft.com/office/drawing/2014/main" id="{40263E21-DAF5-4739-BCE3-5F0F598A82EF}"/>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Freeform 14">
            <a:extLst>
              <a:ext uri="{FF2B5EF4-FFF2-40B4-BE49-F238E27FC236}">
                <a16:creationId xmlns:a16="http://schemas.microsoft.com/office/drawing/2014/main" id="{6F9BAB02-0D12-4FB5-B8EA-F90BCC94D663}"/>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2885213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PNG sets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0E5A38A1-9A36-4EA0-B500-7A2DC7D7BEC8}"/>
              </a:ext>
            </a:extLst>
          </p:cNvPr>
          <p:cNvSpPr txBox="1">
            <a:spLocks noGrp="1"/>
          </p:cNvSpPr>
          <p:nvPr>
            <p:ph type="body" sz="quarter" idx="4294967295"/>
          </p:nvPr>
        </p:nvSpPr>
        <p:spPr>
          <a:xfrm>
            <a:off x="242645" y="92610"/>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595959"/>
                </a:solidFill>
                <a:uFillTx/>
                <a:latin typeface="Arial"/>
                <a:ea typeface="Arial Unicode MS"/>
                <a:cs typeface="Arial" pitchFamily="34"/>
              </a:defRPr>
            </a:lvl1pPr>
          </a:lstStyle>
          <a:p>
            <a:pPr lvl="0"/>
            <a:r>
              <a:rPr lang="en-US"/>
              <a:t>PNG LAYOUT</a:t>
            </a:r>
          </a:p>
        </p:txBody>
      </p:sp>
    </p:spTree>
    <p:extLst>
      <p:ext uri="{BB962C8B-B14F-4D97-AF65-F5344CB8AC3E}">
        <p14:creationId xmlns:p14="http://schemas.microsoft.com/office/powerpoint/2010/main" val="13252012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F6113646-F1BB-4060-B58A-EB19A9024EE7}"/>
              </a:ext>
            </a:extLst>
          </p:cNvPr>
          <p:cNvSpPr txBox="1">
            <a:spLocks noGrp="1"/>
          </p:cNvSpPr>
          <p:nvPr>
            <p:ph type="body" sz="quarter" idx="4294967295"/>
          </p:nvPr>
        </p:nvSpPr>
        <p:spPr>
          <a:xfrm>
            <a:off x="242645" y="92610"/>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595959"/>
                </a:solidFill>
                <a:uFillTx/>
                <a:latin typeface="Arial"/>
                <a:ea typeface="Arial Unicode MS"/>
                <a:cs typeface="Arial" pitchFamily="34"/>
              </a:defRPr>
            </a:lvl1pPr>
          </a:lstStyle>
          <a:p>
            <a:pPr lvl="0"/>
            <a:r>
              <a:rPr lang="en-US"/>
              <a:t>BASIC LAYOUT</a:t>
            </a:r>
          </a:p>
        </p:txBody>
      </p:sp>
      <p:sp>
        <p:nvSpPr>
          <p:cNvPr id="3" name="Rounded Rectangle 2">
            <a:extLst>
              <a:ext uri="{FF2B5EF4-FFF2-40B4-BE49-F238E27FC236}">
                <a16:creationId xmlns:a16="http://schemas.microsoft.com/office/drawing/2014/main" id="{19BCD94C-64FB-4444-B3FC-23851CD76435}"/>
              </a:ext>
            </a:extLst>
          </p:cNvPr>
          <p:cNvSpPr/>
          <p:nvPr/>
        </p:nvSpPr>
        <p:spPr>
          <a:xfrm>
            <a:off x="265505" y="848691"/>
            <a:ext cx="2670578" cy="4051916"/>
          </a:xfrm>
          <a:custGeom>
            <a:avLst>
              <a:gd name="f0" fmla="val 857"/>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Arial Unicode MS"/>
            </a:endParaRPr>
          </a:p>
        </p:txBody>
      </p:sp>
      <p:sp>
        <p:nvSpPr>
          <p:cNvPr id="4" name="Rounded Rectangle 3">
            <a:extLst>
              <a:ext uri="{FF2B5EF4-FFF2-40B4-BE49-F238E27FC236}">
                <a16:creationId xmlns:a16="http://schemas.microsoft.com/office/drawing/2014/main" id="{B807A22A-317E-41F5-96BD-2B39FF049E23}"/>
              </a:ext>
            </a:extLst>
          </p:cNvPr>
          <p:cNvSpPr/>
          <p:nvPr/>
        </p:nvSpPr>
        <p:spPr>
          <a:xfrm>
            <a:off x="398952" y="1010622"/>
            <a:ext cx="115397" cy="3761402"/>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41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Arial Unicode MS"/>
            </a:endParaRPr>
          </a:p>
        </p:txBody>
      </p:sp>
      <p:sp>
        <p:nvSpPr>
          <p:cNvPr id="5" name="Half Frame 4">
            <a:extLst>
              <a:ext uri="{FF2B5EF4-FFF2-40B4-BE49-F238E27FC236}">
                <a16:creationId xmlns:a16="http://schemas.microsoft.com/office/drawing/2014/main" id="{CDC366A5-7EEF-490D-8F08-4B43D31F1AA8}"/>
              </a:ext>
            </a:extLst>
          </p:cNvPr>
          <p:cNvSpPr/>
          <p:nvPr/>
        </p:nvSpPr>
        <p:spPr>
          <a:xfrm rot="5400013">
            <a:off x="2292881" y="957491"/>
            <a:ext cx="514386" cy="513865"/>
          </a:xfrm>
          <a:custGeom>
            <a:avLst>
              <a:gd name="f9" fmla="val 23728"/>
              <a:gd name="f10" fmla="val 24642"/>
            </a:avLst>
            <a:gdLst>
              <a:gd name="f2" fmla="val 10800000"/>
              <a:gd name="f3" fmla="val 5400000"/>
              <a:gd name="f4" fmla="val 180"/>
              <a:gd name="f5" fmla="val w"/>
              <a:gd name="f6" fmla="val h"/>
              <a:gd name="f7" fmla="val ss"/>
              <a:gd name="f8" fmla="val 0"/>
              <a:gd name="f9" fmla="val 23728"/>
              <a:gd name="f10" fmla="val 24642"/>
              <a:gd name="f11" fmla="+- 0 0 -90"/>
              <a:gd name="f12" fmla="+- 0 0 -180"/>
              <a:gd name="f13" fmla="abs f5"/>
              <a:gd name="f14" fmla="abs f6"/>
              <a:gd name="f15" fmla="abs f7"/>
              <a:gd name="f16" fmla="val f8"/>
              <a:gd name="f17" fmla="val f10"/>
              <a:gd name="f18" fmla="val f9"/>
              <a:gd name="f19" fmla="*/ f11 f2 1"/>
              <a:gd name="f20" fmla="*/ f12 f2 1"/>
              <a:gd name="f21" fmla="?: f13 f5 1"/>
              <a:gd name="f22" fmla="?: f14 f6 1"/>
              <a:gd name="f23" fmla="?: f15 f7 1"/>
              <a:gd name="f24" fmla="*/ f19 1 f4"/>
              <a:gd name="f25" fmla="*/ f20 1 f4"/>
              <a:gd name="f26" fmla="*/ f21 1 21600"/>
              <a:gd name="f27" fmla="*/ f22 1 21600"/>
              <a:gd name="f28" fmla="*/ 21600 f21 1"/>
              <a:gd name="f29" fmla="*/ 21600 f22 1"/>
              <a:gd name="f30" fmla="+- f24 0 f3"/>
              <a:gd name="f31" fmla="+- f25 0 f3"/>
              <a:gd name="f32" fmla="min f27 f26"/>
              <a:gd name="f33" fmla="*/ f28 1 f23"/>
              <a:gd name="f34" fmla="*/ f29 1 f23"/>
              <a:gd name="f35" fmla="val f33"/>
              <a:gd name="f36" fmla="val f34"/>
              <a:gd name="f37" fmla="*/ f16 f32 1"/>
              <a:gd name="f38" fmla="+- f36 0 f16"/>
              <a:gd name="f39" fmla="+- f35 0 f16"/>
              <a:gd name="f40" fmla="*/ f35 f32 1"/>
              <a:gd name="f41" fmla="*/ f36 f32 1"/>
              <a:gd name="f42" fmla="min f39 f38"/>
              <a:gd name="f43" fmla="*/ f42 f17 1"/>
              <a:gd name="f44" fmla="*/ f42 f18 1"/>
              <a:gd name="f45" fmla="*/ f43 1 100000"/>
              <a:gd name="f46" fmla="*/ f44 1 100000"/>
              <a:gd name="f47" fmla="*/ f46 f39 1"/>
              <a:gd name="f48" fmla="*/ f45 f38 1"/>
              <a:gd name="f49" fmla="*/ f45 1 2"/>
              <a:gd name="f50" fmla="*/ f46 1 2"/>
              <a:gd name="f51" fmla="*/ f46 f32 1"/>
              <a:gd name="f52" fmla="*/ f45 f32 1"/>
              <a:gd name="f53" fmla="*/ f47 1 f38"/>
              <a:gd name="f54" fmla="*/ f48 1 f39"/>
              <a:gd name="f55" fmla="*/ f50 f32 1"/>
              <a:gd name="f56" fmla="*/ f49 f32 1"/>
              <a:gd name="f57" fmla="+- f35 0 f53"/>
              <a:gd name="f58" fmla="+- f36 0 f54"/>
              <a:gd name="f59" fmla="+- f58 f36 0"/>
              <a:gd name="f60" fmla="+- f57 f35 0"/>
              <a:gd name="f61" fmla="*/ f57 f32 1"/>
              <a:gd name="f62" fmla="*/ f58 f32 1"/>
              <a:gd name="f63" fmla="*/ f59 1 2"/>
              <a:gd name="f64" fmla="*/ f60 1 2"/>
              <a:gd name="f65" fmla="*/ f64 f32 1"/>
              <a:gd name="f66" fmla="*/ f63 f32 1"/>
            </a:gdLst>
            <a:ahLst/>
            <a:cxnLst>
              <a:cxn ang="3cd4">
                <a:pos x="hc" y="t"/>
              </a:cxn>
              <a:cxn ang="0">
                <a:pos x="r" y="vc"/>
              </a:cxn>
              <a:cxn ang="cd4">
                <a:pos x="hc" y="b"/>
              </a:cxn>
              <a:cxn ang="cd2">
                <a:pos x="l" y="vc"/>
              </a:cxn>
              <a:cxn ang="f30">
                <a:pos x="f65" y="f55"/>
              </a:cxn>
              <a:cxn ang="f31">
                <a:pos x="f56" y="f66"/>
              </a:cxn>
            </a:cxnLst>
            <a:rect l="f37" t="f37" r="f40" b="f41"/>
            <a:pathLst>
              <a:path>
                <a:moveTo>
                  <a:pt x="f37" y="f37"/>
                </a:moveTo>
                <a:lnTo>
                  <a:pt x="f40" y="f37"/>
                </a:lnTo>
                <a:lnTo>
                  <a:pt x="f61" y="f51"/>
                </a:lnTo>
                <a:lnTo>
                  <a:pt x="f52" y="f51"/>
                </a:lnTo>
                <a:lnTo>
                  <a:pt x="f52" y="f62"/>
                </a:lnTo>
                <a:lnTo>
                  <a:pt x="f37" y="f41"/>
                </a:lnTo>
                <a:close/>
              </a:path>
            </a:pathLst>
          </a:custGeom>
          <a:solidFill>
            <a:srgbClr val="FFFFFF">
              <a:alpha val="23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13" b="0" i="0" u="none" strike="noStrike" kern="1200" cap="none" spc="0" baseline="0">
              <a:solidFill>
                <a:srgbClr val="000000"/>
              </a:solidFill>
              <a:uFillTx/>
              <a:latin typeface="Arial"/>
              <a:ea typeface="Arial Unicode MS"/>
            </a:endParaRPr>
          </a:p>
        </p:txBody>
      </p:sp>
      <p:sp>
        <p:nvSpPr>
          <p:cNvPr id="6" name="TextBox 57">
            <a:extLst>
              <a:ext uri="{FF2B5EF4-FFF2-40B4-BE49-F238E27FC236}">
                <a16:creationId xmlns:a16="http://schemas.microsoft.com/office/drawing/2014/main" id="{0109C60B-6BDF-4CB4-8249-7B0C1135DB4C}"/>
              </a:ext>
            </a:extLst>
          </p:cNvPr>
          <p:cNvSpPr txBox="1"/>
          <p:nvPr/>
        </p:nvSpPr>
        <p:spPr>
          <a:xfrm>
            <a:off x="533781" y="1216371"/>
            <a:ext cx="1674184" cy="415494"/>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You can Resize without losing quality</a:t>
            </a:r>
          </a:p>
        </p:txBody>
      </p:sp>
      <p:sp>
        <p:nvSpPr>
          <p:cNvPr id="7" name="TextBox 58">
            <a:extLst>
              <a:ext uri="{FF2B5EF4-FFF2-40B4-BE49-F238E27FC236}">
                <a16:creationId xmlns:a16="http://schemas.microsoft.com/office/drawing/2014/main" id="{6B7F5C24-D90C-4341-A7A8-751AC0BE0A08}"/>
              </a:ext>
            </a:extLst>
          </p:cNvPr>
          <p:cNvSpPr txBox="1"/>
          <p:nvPr/>
        </p:nvSpPr>
        <p:spPr>
          <a:xfrm>
            <a:off x="533781" y="1584051"/>
            <a:ext cx="1674184" cy="577077"/>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You can Change Fill Color &amp;</a:t>
            </a:r>
          </a:p>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FFFFFF"/>
                </a:solidFill>
                <a:uFillTx/>
                <a:latin typeface="Arial" pitchFamily="34"/>
                <a:ea typeface="Arial Unicode MS"/>
                <a:cs typeface="Arial" pitchFamily="34"/>
              </a:rPr>
              <a:t>Line Color</a:t>
            </a:r>
          </a:p>
        </p:txBody>
      </p:sp>
      <p:sp>
        <p:nvSpPr>
          <p:cNvPr id="8" name="TextBox 59">
            <a:extLst>
              <a:ext uri="{FF2B5EF4-FFF2-40B4-BE49-F238E27FC236}">
                <a16:creationId xmlns:a16="http://schemas.microsoft.com/office/drawing/2014/main" id="{BB264EBC-FDF6-4A1E-8531-07B30E537E08}"/>
              </a:ext>
            </a:extLst>
          </p:cNvPr>
          <p:cNvSpPr txBox="1"/>
          <p:nvPr/>
        </p:nvSpPr>
        <p:spPr>
          <a:xfrm>
            <a:off x="540922" y="4344789"/>
            <a:ext cx="1674001" cy="253919"/>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1200" cap="none" spc="0" baseline="0">
                <a:solidFill>
                  <a:srgbClr val="FFFFFF"/>
                </a:solidFill>
                <a:uFillTx/>
                <a:latin typeface="Arial" pitchFamily="34"/>
                <a:ea typeface="Arial Unicode MS"/>
                <a:cs typeface="Arial" pitchFamily="34"/>
              </a:rPr>
              <a:t>www.allppt.com</a:t>
            </a:r>
          </a:p>
        </p:txBody>
      </p:sp>
      <p:sp>
        <p:nvSpPr>
          <p:cNvPr id="9" name="TextBox 60">
            <a:extLst>
              <a:ext uri="{FF2B5EF4-FFF2-40B4-BE49-F238E27FC236}">
                <a16:creationId xmlns:a16="http://schemas.microsoft.com/office/drawing/2014/main" id="{19D06BE1-C656-45CC-B406-18A51D6CDCA0}"/>
              </a:ext>
            </a:extLst>
          </p:cNvPr>
          <p:cNvSpPr txBox="1"/>
          <p:nvPr/>
        </p:nvSpPr>
        <p:spPr>
          <a:xfrm>
            <a:off x="540922" y="3326203"/>
            <a:ext cx="2037969" cy="1061828"/>
          </a:xfrm>
          <a:prstGeom prst="rect">
            <a:avLst/>
          </a:prstGeom>
          <a:noFill/>
          <a:ln cap="flat">
            <a:noFill/>
          </a:ln>
        </p:spPr>
        <p:txBody>
          <a:bodyPr vert="horz" wrap="square" lIns="91440" tIns="45720" rIns="91440" bIns="45720" anchor="ctr" anchorCtr="0" compatLnSpc="1">
            <a:spAutoFit/>
          </a:bodyPr>
          <a:lstStyle/>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00" b="1" i="0" u="none" strike="noStrike" kern="1200" cap="none" spc="0" baseline="0">
                <a:solidFill>
                  <a:srgbClr val="FFFFFF"/>
                </a:solidFill>
                <a:uFillTx/>
                <a:latin typeface="Arial"/>
                <a:ea typeface="Arial Unicode MS"/>
                <a:cs typeface="Arial" pitchFamily="34"/>
              </a:rPr>
              <a:t>FREE </a:t>
            </a:r>
          </a:p>
          <a:p>
            <a:pPr marL="0" marR="0" lvl="0" indent="0" algn="l"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100" b="1" i="0" u="none" strike="noStrike" kern="1200" cap="none" spc="0" baseline="0">
                <a:solidFill>
                  <a:srgbClr val="FFFFFF"/>
                </a:solidFill>
                <a:uFillTx/>
                <a:latin typeface="Arial"/>
                <a:ea typeface="Arial Unicode MS"/>
                <a:cs typeface="Arial" pitchFamily="34"/>
              </a:rPr>
              <a:t>PPT TEMPLATES</a:t>
            </a:r>
          </a:p>
        </p:txBody>
      </p:sp>
    </p:spTree>
    <p:extLst>
      <p:ext uri="{BB962C8B-B14F-4D97-AF65-F5344CB8AC3E}">
        <p14:creationId xmlns:p14="http://schemas.microsoft.com/office/powerpoint/2010/main" val="11562645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06C70F25-9120-4315-AD51-DB8059205D1C}"/>
              </a:ext>
            </a:extLst>
          </p:cNvPr>
          <p:cNvSpPr txBox="1">
            <a:spLocks noGrp="1"/>
          </p:cNvSpPr>
          <p:nvPr>
            <p:ph type="pic" sz="quarter" idx="4294967295"/>
          </p:nvPr>
        </p:nvSpPr>
        <p:spPr>
          <a:xfrm>
            <a:off x="1183800" y="1297350"/>
            <a:ext cx="6776408" cy="1598252"/>
          </a:xfrm>
          <a:prstGeom prst="rect">
            <a:avLst/>
          </a:prstGeom>
          <a:noFill/>
          <a:ln>
            <a:noFill/>
          </a:ln>
        </p:spPr>
        <p:txBody>
          <a:bodyPr vert="horz" wrap="square" lIns="91440" tIns="45720" rIns="91440" bIns="45720" anchor="t" anchorCtr="1" compatLnSpc="1">
            <a:noAutofit/>
          </a:bodyPr>
          <a:lstStyle>
            <a:lvl1pPr marL="0" marR="0" lvl="0" indent="0" algn="ctr" defTabSz="685781" fontAlgn="auto">
              <a:spcBef>
                <a:spcPts val="750"/>
              </a:spcBef>
              <a:spcAft>
                <a:spcPts val="0"/>
              </a:spcAft>
              <a:buNone/>
              <a:tabLst/>
              <a:defRPr lang="en-US" sz="1125" b="0" i="0" u="none" strike="noStrike" cap="none" spc="0" baseline="0">
                <a:solidFill>
                  <a:srgbClr val="7F7F7F"/>
                </a:solidFill>
                <a:uFillTx/>
                <a:latin typeface="Arial"/>
                <a:ea typeface="Open Sans Semibold" pitchFamily="34"/>
                <a:cs typeface="Open Sans Semibold" pitchFamily="34"/>
              </a:defRPr>
            </a:lvl1pPr>
          </a:lstStyle>
          <a:p>
            <a:pPr lvl="0"/>
            <a:r>
              <a:rPr lang="en-US"/>
              <a:t>Picture</a:t>
            </a:r>
          </a:p>
        </p:txBody>
      </p:sp>
    </p:spTree>
    <p:extLst>
      <p:ext uri="{BB962C8B-B14F-4D97-AF65-F5344CB8AC3E}">
        <p14:creationId xmlns:p14="http://schemas.microsoft.com/office/powerpoint/2010/main" val="1858810867"/>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tyle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32DC5CCE-0B1F-42C5-AEEA-43C1CABCDC6B}"/>
              </a:ext>
            </a:extLst>
          </p:cNvPr>
          <p:cNvSpPr/>
          <p:nvPr/>
        </p:nvSpPr>
        <p:spPr>
          <a:xfrm>
            <a:off x="2910663" y="0"/>
            <a:ext cx="6233336" cy="5143499"/>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38783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_1">
    <p:bg>
      <p:bgPr>
        <a:solidFill>
          <a:srgbClr val="000000"/>
        </a:solidFill>
        <a:effectLst/>
      </p:bgPr>
    </p:bg>
    <p:spTree>
      <p:nvGrpSpPr>
        <p:cNvPr id="1" name=""/>
        <p:cNvGrpSpPr/>
        <p:nvPr/>
      </p:nvGrpSpPr>
      <p:grpSpPr>
        <a:xfrm>
          <a:off x="0" y="0"/>
          <a:ext cx="0" cy="0"/>
          <a:chOff x="0" y="0"/>
          <a:chExt cx="0" cy="0"/>
        </a:xfrm>
      </p:grpSpPr>
      <p:sp>
        <p:nvSpPr>
          <p:cNvPr id="2" name="Google Shape;132;p13">
            <a:extLst>
              <a:ext uri="{FF2B5EF4-FFF2-40B4-BE49-F238E27FC236}">
                <a16:creationId xmlns:a16="http://schemas.microsoft.com/office/drawing/2014/main" id="{7BDF3F8C-E3DC-496F-BA28-C6A597A26100}"/>
              </a:ext>
            </a:extLst>
          </p:cNvPr>
          <p:cNvSpPr/>
          <p:nvPr/>
        </p:nvSpPr>
        <p:spPr>
          <a:xfrm>
            <a:off x="8556004" y="4576453"/>
            <a:ext cx="435601" cy="4356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36;p13">
            <a:extLst>
              <a:ext uri="{FF2B5EF4-FFF2-40B4-BE49-F238E27FC236}">
                <a16:creationId xmlns:a16="http://schemas.microsoft.com/office/drawing/2014/main" id="{61A74272-1B8E-4F31-9D31-3E5C90E11DE9}"/>
              </a:ext>
            </a:extLst>
          </p:cNvPr>
          <p:cNvSpPr txBox="1">
            <a:spLocks noGrp="1"/>
          </p:cNvSpPr>
          <p:nvPr>
            <p:ph type="sldNum" sz="quarter" idx="8"/>
          </p:nvPr>
        </p:nvSpPr>
        <p:spPr/>
        <p:txBody>
          <a:bodyPr/>
          <a:lstStyle>
            <a:lvl1pPr>
              <a:defRPr/>
            </a:lvl1pPr>
          </a:lstStyle>
          <a:p>
            <a:pPr lvl="0"/>
            <a:fld id="{797DAFE3-1F9E-41EA-8331-258E03D50493}" type="slidenum">
              <a:t>‹Nº›</a:t>
            </a:fld>
            <a:endParaRPr lang="en-US"/>
          </a:p>
        </p:txBody>
      </p:sp>
    </p:spTree>
    <p:extLst>
      <p:ext uri="{BB962C8B-B14F-4D97-AF65-F5344CB8AC3E}">
        <p14:creationId xmlns:p14="http://schemas.microsoft.com/office/powerpoint/2010/main" val="1503625275"/>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FDC17A23-97C2-40EE-9865-A57777D3DCBA}"/>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AC6B8852-5560-4D62-8F3E-E9CBAB0329B3}"/>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7B09E9B5-5668-486E-AA31-696FF3D8F66C}"/>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FDA7EFA1-B254-4CF7-BCBB-BBC00BA67B1A}"/>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6766797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4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EEB3EAD1-75FB-4295-B818-1BFBB4A859BC}"/>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Freeform 3">
            <a:extLst>
              <a:ext uri="{FF2B5EF4-FFF2-40B4-BE49-F238E27FC236}">
                <a16:creationId xmlns:a16="http://schemas.microsoft.com/office/drawing/2014/main" id="{7D040A50-15F4-4C1F-817C-00BB319531B8}"/>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4" name="Text Placeholder 9">
            <a:extLst>
              <a:ext uri="{FF2B5EF4-FFF2-40B4-BE49-F238E27FC236}">
                <a16:creationId xmlns:a16="http://schemas.microsoft.com/office/drawing/2014/main" id="{4B07454A-56B9-4682-BF62-D9A46118EF41}"/>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38435101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D6E43F00-EE67-473B-B7E2-1637E8EBC75B}"/>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000000"/>
                </a:solidFill>
                <a:uFillTx/>
                <a:latin typeface="Arial"/>
                <a:ea typeface="Arial Unicode MS"/>
                <a:cs typeface="Arial" pitchFamily="34"/>
              </a:defRPr>
            </a:lvl1pPr>
          </a:lstStyle>
          <a:p>
            <a:pPr lvl="0"/>
            <a:r>
              <a:rPr lang="en-US"/>
              <a:t>BASIC LAYOUT</a:t>
            </a:r>
          </a:p>
        </p:txBody>
      </p:sp>
      <p:sp>
        <p:nvSpPr>
          <p:cNvPr id="3" name="Rectangle 2">
            <a:extLst>
              <a:ext uri="{FF2B5EF4-FFF2-40B4-BE49-F238E27FC236}">
                <a16:creationId xmlns:a16="http://schemas.microsoft.com/office/drawing/2014/main" id="{286AC8AC-882F-4FB0-B93B-E94B41C5564D}"/>
              </a:ext>
            </a:extLst>
          </p:cNvPr>
          <p:cNvSpPr/>
          <p:nvPr/>
        </p:nvSpPr>
        <p:spPr>
          <a:xfrm>
            <a:off x="3762874" y="0"/>
            <a:ext cx="1642308" cy="126333"/>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2574865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79B7BAA9-CC1F-4021-B758-ED0E05478C8B}"/>
              </a:ext>
            </a:extLst>
          </p:cNvPr>
          <p:cNvSpPr txBox="1">
            <a:spLocks noGrp="1"/>
          </p:cNvSpPr>
          <p:nvPr>
            <p:ph type="body" sz="quarter" idx="4294967295"/>
          </p:nvPr>
        </p:nvSpPr>
        <p:spPr>
          <a:xfrm>
            <a:off x="2711305" y="283994"/>
            <a:ext cx="6211244"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19420467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751FF8C7-06FD-4F4C-8D69-30E95D0ECEA5}"/>
              </a:ext>
            </a:extLst>
          </p:cNvPr>
          <p:cNvSpPr txBox="1">
            <a:spLocks noGrp="1"/>
          </p:cNvSpPr>
          <p:nvPr>
            <p:ph type="body" sz="quarter" idx="4294967295"/>
          </p:nvPr>
        </p:nvSpPr>
        <p:spPr>
          <a:xfrm>
            <a:off x="279102" y="283994"/>
            <a:ext cx="8643439"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Tree>
    <p:extLst>
      <p:ext uri="{BB962C8B-B14F-4D97-AF65-F5344CB8AC3E}">
        <p14:creationId xmlns:p14="http://schemas.microsoft.com/office/powerpoint/2010/main" val="15580798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30_Basic Layou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0879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7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2E45E755-EDA8-4DBC-8CAD-3134ECA53C5E}"/>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C607ABC9-4FD1-474A-9196-E657C59DFA24}"/>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7D329D99-E405-45F0-89CC-069E2B12844D}"/>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FFE813B5-1D2A-4A6B-B6CC-1D6646C05851}"/>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그림 개체 틀 2">
            <a:extLst>
              <a:ext uri="{FF2B5EF4-FFF2-40B4-BE49-F238E27FC236}">
                <a16:creationId xmlns:a16="http://schemas.microsoft.com/office/drawing/2014/main" id="{39F30A05-675A-4A1B-BAD4-8DF669ADE4D2}"/>
              </a:ext>
            </a:extLst>
          </p:cNvPr>
          <p:cNvSpPr txBox="1">
            <a:spLocks noGrp="1"/>
          </p:cNvSpPr>
          <p:nvPr>
            <p:ph type="pic" sz="quarter" idx="4294967295"/>
          </p:nvPr>
        </p:nvSpPr>
        <p:spPr>
          <a:xfrm>
            <a:off x="548511" y="1352159"/>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7" name="그림 개체 틀 2">
            <a:extLst>
              <a:ext uri="{FF2B5EF4-FFF2-40B4-BE49-F238E27FC236}">
                <a16:creationId xmlns:a16="http://schemas.microsoft.com/office/drawing/2014/main" id="{307F0DC3-D232-41E7-9C2B-E30EC5ADA9DD}"/>
              </a:ext>
            </a:extLst>
          </p:cNvPr>
          <p:cNvSpPr txBox="1">
            <a:spLocks noGrp="1"/>
          </p:cNvSpPr>
          <p:nvPr>
            <p:ph type="pic" sz="quarter" idx="4294967295"/>
          </p:nvPr>
        </p:nvSpPr>
        <p:spPr>
          <a:xfrm>
            <a:off x="548511" y="3033668"/>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8" name="그림 개체 틀 2">
            <a:extLst>
              <a:ext uri="{FF2B5EF4-FFF2-40B4-BE49-F238E27FC236}">
                <a16:creationId xmlns:a16="http://schemas.microsoft.com/office/drawing/2014/main" id="{43F72BCB-1180-4374-AF42-F0607DDA857A}"/>
              </a:ext>
            </a:extLst>
          </p:cNvPr>
          <p:cNvSpPr txBox="1">
            <a:spLocks noGrp="1"/>
          </p:cNvSpPr>
          <p:nvPr>
            <p:ph type="pic" sz="quarter" idx="4294967295"/>
          </p:nvPr>
        </p:nvSpPr>
        <p:spPr>
          <a:xfrm>
            <a:off x="4645225" y="1352159"/>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9" name="그림 개체 틀 2">
            <a:extLst>
              <a:ext uri="{FF2B5EF4-FFF2-40B4-BE49-F238E27FC236}">
                <a16:creationId xmlns:a16="http://schemas.microsoft.com/office/drawing/2014/main" id="{900F01E2-6D6D-4857-870A-4C4C91FB6824}"/>
              </a:ext>
            </a:extLst>
          </p:cNvPr>
          <p:cNvSpPr txBox="1">
            <a:spLocks noGrp="1"/>
          </p:cNvSpPr>
          <p:nvPr>
            <p:ph type="pic" sz="quarter" idx="4294967295"/>
          </p:nvPr>
        </p:nvSpPr>
        <p:spPr>
          <a:xfrm>
            <a:off x="4645225" y="3033668"/>
            <a:ext cx="3941996" cy="1511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Tree>
    <p:extLst>
      <p:ext uri="{BB962C8B-B14F-4D97-AF65-F5344CB8AC3E}">
        <p14:creationId xmlns:p14="http://schemas.microsoft.com/office/powerpoint/2010/main" val="37170094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8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02BF3224-3E9D-4E06-9A25-8098D12A576F}"/>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C7CCC5C5-56CA-4724-ABDD-8DAA8038A83D}"/>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80656BDE-094D-4530-9421-44B8B9117418}"/>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868ED4EF-5DD8-470D-B9FD-EA8398F60D82}"/>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그림 개체 틀 2">
            <a:extLst>
              <a:ext uri="{FF2B5EF4-FFF2-40B4-BE49-F238E27FC236}">
                <a16:creationId xmlns:a16="http://schemas.microsoft.com/office/drawing/2014/main" id="{926C96C8-7BE8-4B77-89E7-3F729D09D4B1}"/>
              </a:ext>
            </a:extLst>
          </p:cNvPr>
          <p:cNvSpPr txBox="1">
            <a:spLocks noGrp="1"/>
          </p:cNvSpPr>
          <p:nvPr>
            <p:ph type="pic" sz="quarter" idx="4294967295"/>
          </p:nvPr>
        </p:nvSpPr>
        <p:spPr>
          <a:xfrm>
            <a:off x="526328" y="1266133"/>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7" name="그림 개체 틀 2">
            <a:extLst>
              <a:ext uri="{FF2B5EF4-FFF2-40B4-BE49-F238E27FC236}">
                <a16:creationId xmlns:a16="http://schemas.microsoft.com/office/drawing/2014/main" id="{BAFA3F68-878F-4BF8-950D-FB27511F3ADD}"/>
              </a:ext>
            </a:extLst>
          </p:cNvPr>
          <p:cNvSpPr txBox="1">
            <a:spLocks noGrp="1"/>
          </p:cNvSpPr>
          <p:nvPr>
            <p:ph type="pic" sz="quarter" idx="4294967295"/>
          </p:nvPr>
        </p:nvSpPr>
        <p:spPr>
          <a:xfrm>
            <a:off x="3223442" y="1266133"/>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8" name="그림 개체 틀 2">
            <a:extLst>
              <a:ext uri="{FF2B5EF4-FFF2-40B4-BE49-F238E27FC236}">
                <a16:creationId xmlns:a16="http://schemas.microsoft.com/office/drawing/2014/main" id="{3D71212E-917C-4D73-93D3-8C93EF752B36}"/>
              </a:ext>
            </a:extLst>
          </p:cNvPr>
          <p:cNvSpPr txBox="1">
            <a:spLocks noGrp="1"/>
          </p:cNvSpPr>
          <p:nvPr>
            <p:ph type="pic" sz="quarter" idx="4294967295"/>
          </p:nvPr>
        </p:nvSpPr>
        <p:spPr>
          <a:xfrm>
            <a:off x="526328" y="2886129"/>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9" name="그림 개체 틀 2">
            <a:extLst>
              <a:ext uri="{FF2B5EF4-FFF2-40B4-BE49-F238E27FC236}">
                <a16:creationId xmlns:a16="http://schemas.microsoft.com/office/drawing/2014/main" id="{E85FA806-460F-4F26-A5F8-4E66ED16F08A}"/>
              </a:ext>
            </a:extLst>
          </p:cNvPr>
          <p:cNvSpPr txBox="1">
            <a:spLocks noGrp="1"/>
          </p:cNvSpPr>
          <p:nvPr>
            <p:ph type="pic" sz="quarter" idx="4294967295"/>
          </p:nvPr>
        </p:nvSpPr>
        <p:spPr>
          <a:xfrm>
            <a:off x="3223442" y="2886129"/>
            <a:ext cx="2700003" cy="1619996"/>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stStyle>
          <a:p>
            <a:pPr lvl="0"/>
            <a:r>
              <a:rPr lang="en-US"/>
              <a:t>Place Your Picture Here</a:t>
            </a:r>
          </a:p>
        </p:txBody>
      </p:sp>
      <p:sp>
        <p:nvSpPr>
          <p:cNvPr id="10" name="Rectangle 1">
            <a:extLst>
              <a:ext uri="{FF2B5EF4-FFF2-40B4-BE49-F238E27FC236}">
                <a16:creationId xmlns:a16="http://schemas.microsoft.com/office/drawing/2014/main" id="{B6F38428-5969-4756-8FC0-DCDFF06FA51E}"/>
              </a:ext>
            </a:extLst>
          </p:cNvPr>
          <p:cNvSpPr/>
          <p:nvPr/>
        </p:nvSpPr>
        <p:spPr>
          <a:xfrm>
            <a:off x="5917667" y="1266133"/>
            <a:ext cx="3226332" cy="324000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Rectangle 10">
            <a:extLst>
              <a:ext uri="{FF2B5EF4-FFF2-40B4-BE49-F238E27FC236}">
                <a16:creationId xmlns:a16="http://schemas.microsoft.com/office/drawing/2014/main" id="{D87FBAC4-47AA-4E94-8279-22C05101D65D}"/>
              </a:ext>
            </a:extLst>
          </p:cNvPr>
          <p:cNvSpPr/>
          <p:nvPr/>
        </p:nvSpPr>
        <p:spPr>
          <a:xfrm>
            <a:off x="0" y="1266133"/>
            <a:ext cx="529044" cy="3240002"/>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6415017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6_Contents slide layout">
    <p:bg>
      <p:bgPr>
        <a:solidFill>
          <a:srgbClr val="FFFFFF"/>
        </a:solidFill>
        <a:effectLst/>
      </p:bgPr>
    </p:bg>
    <p:spTree>
      <p:nvGrpSpPr>
        <p:cNvPr id="1" name=""/>
        <p:cNvGrpSpPr/>
        <p:nvPr/>
      </p:nvGrpSpPr>
      <p:grpSpPr>
        <a:xfrm>
          <a:off x="0" y="0"/>
          <a:ext cx="0" cy="0"/>
          <a:chOff x="0" y="0"/>
          <a:chExt cx="0" cy="0"/>
        </a:xfrm>
      </p:grpSpPr>
      <p:sp>
        <p:nvSpPr>
          <p:cNvPr id="2" name="Freeform 16">
            <a:extLst>
              <a:ext uri="{FF2B5EF4-FFF2-40B4-BE49-F238E27FC236}">
                <a16:creationId xmlns:a16="http://schemas.microsoft.com/office/drawing/2014/main" id="{2E3D9BF9-B5F8-4E68-9BBD-AE1F6AB38432}"/>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9C05FF1D-AAE5-4594-9B97-ED4B013A07D9}"/>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lvl1pPr marL="0" marR="0" lvl="0" indent="0" defTabSz="685781" fontAlgn="auto">
              <a:spcBef>
                <a:spcPts val="750"/>
              </a:spcBef>
              <a:spcAft>
                <a:spcPts val="0"/>
              </a:spcAft>
              <a:buNone/>
              <a:tabLst/>
              <a:defRPr lang="en-US" sz="4050" b="0" i="0" u="none" strike="noStrike" cap="none" spc="0" baseline="0">
                <a:solidFill>
                  <a:srgbClr val="FFFFFF"/>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5C854C0F-E9FC-4D4A-92E3-1E35038A2EAF}"/>
              </a:ext>
            </a:extLst>
          </p:cNvPr>
          <p:cNvSpPr/>
          <p:nvPr/>
        </p:nvSpPr>
        <p:spPr>
          <a:xfrm>
            <a:off x="0" y="4904265"/>
            <a:ext cx="9144000" cy="23923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Freeform 14">
            <a:extLst>
              <a:ext uri="{FF2B5EF4-FFF2-40B4-BE49-F238E27FC236}">
                <a16:creationId xmlns:a16="http://schemas.microsoft.com/office/drawing/2014/main" id="{9C0E5559-E2AE-4E18-A647-39026D68CBD2}"/>
              </a:ext>
            </a:extLst>
          </p:cNvPr>
          <p:cNvSpPr/>
          <p:nvPr/>
        </p:nvSpPr>
        <p:spPr>
          <a:xfrm>
            <a:off x="8563465" y="170755"/>
            <a:ext cx="580534" cy="673967"/>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Rectangle 3">
            <a:extLst>
              <a:ext uri="{FF2B5EF4-FFF2-40B4-BE49-F238E27FC236}">
                <a16:creationId xmlns:a16="http://schemas.microsoft.com/office/drawing/2014/main" id="{758D1D39-4263-49F1-B445-AD9CB934C949}"/>
              </a:ext>
            </a:extLst>
          </p:cNvPr>
          <p:cNvSpPr/>
          <p:nvPr/>
        </p:nvSpPr>
        <p:spPr>
          <a:xfrm>
            <a:off x="556192" y="1305891"/>
            <a:ext cx="3915003" cy="3240002"/>
          </a:xfrm>
          <a:prstGeom prst="rect">
            <a:avLst/>
          </a:prstGeom>
          <a:solidFill>
            <a:srgbClr val="E9E9E9"/>
          </a:solidFill>
          <a:ln w="12701" cap="flat">
            <a:solidFill>
              <a:srgbClr val="FFFFFF">
                <a:alpha val="59000"/>
              </a:srgbClr>
            </a:solidFill>
            <a:prstDash val="solid"/>
            <a:miter/>
          </a:ln>
        </p:spPr>
        <p:txBody>
          <a:bodyPr vert="horz" wrap="square" lIns="68580" tIns="34290" rIns="68580" bIns="34290" anchor="t" anchorCtr="1" compatLnSpc="1">
            <a:noAutofit/>
          </a:bodyPr>
          <a:lstStyle/>
          <a:p>
            <a:pPr marL="0" marR="0" lvl="0" indent="-257175" algn="ctr" defTabSz="685781"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그림 개체 틀 2">
            <a:extLst>
              <a:ext uri="{FF2B5EF4-FFF2-40B4-BE49-F238E27FC236}">
                <a16:creationId xmlns:a16="http://schemas.microsoft.com/office/drawing/2014/main" id="{524EF9FB-CFD1-4DA8-A34B-94EE780CBCBC}"/>
              </a:ext>
            </a:extLst>
          </p:cNvPr>
          <p:cNvSpPr txBox="1">
            <a:spLocks noGrp="1"/>
          </p:cNvSpPr>
          <p:nvPr>
            <p:ph type="pic" sz="quarter" idx="4294967295"/>
          </p:nvPr>
        </p:nvSpPr>
        <p:spPr>
          <a:xfrm>
            <a:off x="628201" y="1386888"/>
            <a:ext cx="2016224" cy="3077998"/>
          </a:xfrm>
          <a:prstGeom prst="rect">
            <a:avLst/>
          </a:prstGeom>
          <a:solidFill>
            <a:srgbClr val="F2F2F2"/>
          </a:solidFill>
          <a:ln w="12701" cap="flat">
            <a:solidFill>
              <a:srgbClr val="FFFFFF">
                <a:alpha val="59000"/>
              </a:srgbClr>
            </a:solidFill>
            <a:prstDash val="solid"/>
            <a:miter/>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vl2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2pPr>
            <a:lvl3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3pPr>
          </a:lstStyle>
          <a:p>
            <a:pPr lvl="0"/>
            <a:r>
              <a:rPr lang="en-US"/>
              <a:t>Place Your Picture Here</a:t>
            </a:r>
          </a:p>
          <a:p>
            <a:pPr lvl="0"/>
            <a:endParaRPr lang="en-US"/>
          </a:p>
          <a:p>
            <a:pPr lvl="0"/>
            <a:endParaRPr lang="en-US"/>
          </a:p>
        </p:txBody>
      </p:sp>
      <p:sp>
        <p:nvSpPr>
          <p:cNvPr id="8" name="Rectangle 21">
            <a:extLst>
              <a:ext uri="{FF2B5EF4-FFF2-40B4-BE49-F238E27FC236}">
                <a16:creationId xmlns:a16="http://schemas.microsoft.com/office/drawing/2014/main" id="{01F47D5E-E402-4D47-951A-1384FE6AD780}"/>
              </a:ext>
            </a:extLst>
          </p:cNvPr>
          <p:cNvSpPr/>
          <p:nvPr/>
        </p:nvSpPr>
        <p:spPr>
          <a:xfrm>
            <a:off x="4673333" y="1305891"/>
            <a:ext cx="3915003" cy="3240002"/>
          </a:xfrm>
          <a:prstGeom prst="rect">
            <a:avLst/>
          </a:prstGeom>
          <a:solidFill>
            <a:srgbClr val="E9E9E9"/>
          </a:solidFill>
          <a:ln w="12701" cap="flat">
            <a:solidFill>
              <a:srgbClr val="FFFFFF">
                <a:alpha val="59000"/>
              </a:srgbClr>
            </a:solidFill>
            <a:prstDash val="solid"/>
            <a:miter/>
          </a:ln>
        </p:spPr>
        <p:txBody>
          <a:bodyPr vert="horz" wrap="square" lIns="68580" tIns="34290" rIns="68580" bIns="34290" anchor="t" anchorCtr="1" compatLnSpc="1">
            <a:noAutofit/>
          </a:bodyPr>
          <a:lstStyle/>
          <a:p>
            <a:pPr marL="0" marR="0" lvl="0" indent="-257175" algn="ctr" defTabSz="685781" rtl="0" fontAlgn="auto" hangingPunct="1">
              <a:lnSpc>
                <a:spcPct val="100000"/>
              </a:lnSpc>
              <a:spcBef>
                <a:spcPts val="300"/>
              </a:spcBef>
              <a:spcAft>
                <a:spcPts val="0"/>
              </a:spcAft>
              <a:buSzPct val="100000"/>
              <a:buFont typeface="Arial" pitchFamily="34"/>
              <a:buChar char="•"/>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그림 개체 틀 2">
            <a:extLst>
              <a:ext uri="{FF2B5EF4-FFF2-40B4-BE49-F238E27FC236}">
                <a16:creationId xmlns:a16="http://schemas.microsoft.com/office/drawing/2014/main" id="{75F9CC13-A51C-43D1-ACF2-E001BC44C633}"/>
              </a:ext>
            </a:extLst>
          </p:cNvPr>
          <p:cNvSpPr txBox="1">
            <a:spLocks noGrp="1"/>
          </p:cNvSpPr>
          <p:nvPr>
            <p:ph type="pic" sz="quarter" idx="4294967295"/>
          </p:nvPr>
        </p:nvSpPr>
        <p:spPr>
          <a:xfrm>
            <a:off x="4745342" y="1386888"/>
            <a:ext cx="2016224" cy="3077998"/>
          </a:xfrm>
          <a:prstGeom prst="rect">
            <a:avLst/>
          </a:prstGeom>
          <a:solidFill>
            <a:srgbClr val="F2F2F2"/>
          </a:solidFill>
          <a:ln w="12701" cap="flat">
            <a:solidFill>
              <a:srgbClr val="FFFFFF">
                <a:alpha val="59000"/>
              </a:srgbClr>
            </a:solidFill>
            <a:prstDash val="solid"/>
            <a:miter/>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1pPr>
            <a:lvl2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2pPr>
            <a:lvl3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defRPr>
            </a:lvl3pPr>
          </a:lstStyle>
          <a:p>
            <a:pPr lvl="0"/>
            <a:r>
              <a:rPr lang="en-US"/>
              <a:t>Place Your Picture Here</a:t>
            </a:r>
          </a:p>
          <a:p>
            <a:pPr lvl="0"/>
            <a:endParaRPr lang="en-US"/>
          </a:p>
          <a:p>
            <a:pPr lvl="0"/>
            <a:endParaRPr lang="en-US"/>
          </a:p>
        </p:txBody>
      </p:sp>
    </p:spTree>
    <p:extLst>
      <p:ext uri="{BB962C8B-B14F-4D97-AF65-F5344CB8AC3E}">
        <p14:creationId xmlns:p14="http://schemas.microsoft.com/office/powerpoint/2010/main" val="42238060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5_Contents slide layout">
    <p:bg>
      <p:bgPr>
        <a:blipFill>
          <a:blip r:embed="rId2"/>
          <a:stretch>
            <a:fillRect/>
          </a:stretch>
        </a:blipFill>
        <a:effectLst/>
      </p:bgPr>
    </p:bg>
    <p:spTree>
      <p:nvGrpSpPr>
        <p:cNvPr id="1" name=""/>
        <p:cNvGrpSpPr/>
        <p:nvPr/>
      </p:nvGrpSpPr>
      <p:grpSpPr>
        <a:xfrm>
          <a:off x="0" y="0"/>
          <a:ext cx="0" cy="0"/>
          <a:chOff x="0" y="0"/>
          <a:chExt cx="0" cy="0"/>
        </a:xfrm>
      </p:grpSpPr>
      <p:sp>
        <p:nvSpPr>
          <p:cNvPr id="2" name="직사각형 31">
            <a:extLst>
              <a:ext uri="{FF2B5EF4-FFF2-40B4-BE49-F238E27FC236}">
                <a16:creationId xmlns:a16="http://schemas.microsoft.com/office/drawing/2014/main" id="{FE892F68-EB7B-4473-A336-431160E22266}"/>
              </a:ext>
            </a:extLst>
          </p:cNvPr>
          <p:cNvSpPr/>
          <p:nvPr/>
        </p:nvSpPr>
        <p:spPr>
          <a:xfrm>
            <a:off x="0" y="0"/>
            <a:ext cx="9144000" cy="5143499"/>
          </a:xfrm>
          <a:prstGeom prst="rect">
            <a:avLst/>
          </a:prstGeom>
          <a:solidFill>
            <a:srgbClr val="FFFFFF">
              <a:alpha val="30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 name="Text Placeholder 9">
            <a:extLst>
              <a:ext uri="{FF2B5EF4-FFF2-40B4-BE49-F238E27FC236}">
                <a16:creationId xmlns:a16="http://schemas.microsoft.com/office/drawing/2014/main" id="{C7533E6E-35BB-4AB4-9DE1-BE047CFC6AAE}"/>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4050" b="0" i="0" u="none" strike="noStrike" cap="none" spc="0" baseline="0">
                <a:solidFill>
                  <a:srgbClr val="000000"/>
                </a:solidFill>
                <a:uFillTx/>
                <a:latin typeface="Arial"/>
                <a:ea typeface="Arial Unicode MS"/>
                <a:cs typeface="Arial" pitchFamily="34"/>
              </a:defRPr>
            </a:lvl1pPr>
          </a:lstStyle>
          <a:p>
            <a:pPr lvl="0"/>
            <a:r>
              <a:rPr lang="en-US"/>
              <a:t>BASIC LAYOUT</a:t>
            </a:r>
          </a:p>
        </p:txBody>
      </p:sp>
      <p:sp>
        <p:nvSpPr>
          <p:cNvPr id="4" name="Rectangle 2">
            <a:extLst>
              <a:ext uri="{FF2B5EF4-FFF2-40B4-BE49-F238E27FC236}">
                <a16:creationId xmlns:a16="http://schemas.microsoft.com/office/drawing/2014/main" id="{4DBADB6B-D443-4220-AEC7-D84D5F126368}"/>
              </a:ext>
            </a:extLst>
          </p:cNvPr>
          <p:cNvSpPr/>
          <p:nvPr/>
        </p:nvSpPr>
        <p:spPr>
          <a:xfrm>
            <a:off x="3762874" y="0"/>
            <a:ext cx="1642308" cy="126333"/>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Picture Placeholder 2">
            <a:extLst>
              <a:ext uri="{FF2B5EF4-FFF2-40B4-BE49-F238E27FC236}">
                <a16:creationId xmlns:a16="http://schemas.microsoft.com/office/drawing/2014/main" id="{748DF959-5765-45AF-8DEE-24B8E908A8FF}"/>
              </a:ext>
            </a:extLst>
          </p:cNvPr>
          <p:cNvSpPr txBox="1">
            <a:spLocks noGrp="1"/>
          </p:cNvSpPr>
          <p:nvPr>
            <p:ph type="pic" sz="quarter" idx="4294967295"/>
          </p:nvPr>
        </p:nvSpPr>
        <p:spPr>
          <a:xfrm>
            <a:off x="751655"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6" name="Picture Placeholder 2">
            <a:extLst>
              <a:ext uri="{FF2B5EF4-FFF2-40B4-BE49-F238E27FC236}">
                <a16:creationId xmlns:a16="http://schemas.microsoft.com/office/drawing/2014/main" id="{DCC34E61-9B15-4874-B831-812C57580293}"/>
              </a:ext>
            </a:extLst>
          </p:cNvPr>
          <p:cNvSpPr txBox="1">
            <a:spLocks noGrp="1"/>
          </p:cNvSpPr>
          <p:nvPr>
            <p:ph type="pic" sz="quarter" idx="4294967295"/>
          </p:nvPr>
        </p:nvSpPr>
        <p:spPr>
          <a:xfrm>
            <a:off x="2779876"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7" name="Picture Placeholder 2">
            <a:extLst>
              <a:ext uri="{FF2B5EF4-FFF2-40B4-BE49-F238E27FC236}">
                <a16:creationId xmlns:a16="http://schemas.microsoft.com/office/drawing/2014/main" id="{A3C9B177-DE47-49B7-A4DB-FDDE032DE3EB}"/>
              </a:ext>
            </a:extLst>
          </p:cNvPr>
          <p:cNvSpPr txBox="1">
            <a:spLocks noGrp="1"/>
          </p:cNvSpPr>
          <p:nvPr>
            <p:ph type="pic" sz="quarter" idx="4294967295"/>
          </p:nvPr>
        </p:nvSpPr>
        <p:spPr>
          <a:xfrm>
            <a:off x="4808098"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8" name="Rectangle 6">
            <a:extLst>
              <a:ext uri="{FF2B5EF4-FFF2-40B4-BE49-F238E27FC236}">
                <a16:creationId xmlns:a16="http://schemas.microsoft.com/office/drawing/2014/main" id="{BD4EA98E-B37E-42C8-8B45-4AC0642585A3}"/>
              </a:ext>
            </a:extLst>
          </p:cNvPr>
          <p:cNvSpPr/>
          <p:nvPr/>
        </p:nvSpPr>
        <p:spPr>
          <a:xfrm>
            <a:off x="681868" y="1344149"/>
            <a:ext cx="1698196" cy="1811627"/>
          </a:xfrm>
          <a:prstGeom prst="rect">
            <a:avLst/>
          </a:prstGeom>
          <a:noFill/>
          <a:ln w="25402" cap="flat">
            <a:solidFill>
              <a:srgbClr val="262626"/>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Rectangle 7">
            <a:extLst>
              <a:ext uri="{FF2B5EF4-FFF2-40B4-BE49-F238E27FC236}">
                <a16:creationId xmlns:a16="http://schemas.microsoft.com/office/drawing/2014/main" id="{45782A92-52C3-4336-BCDA-BC91A5060857}"/>
              </a:ext>
            </a:extLst>
          </p:cNvPr>
          <p:cNvSpPr/>
          <p:nvPr/>
        </p:nvSpPr>
        <p:spPr>
          <a:xfrm>
            <a:off x="2710089" y="1344149"/>
            <a:ext cx="1698196" cy="1811627"/>
          </a:xfrm>
          <a:prstGeom prst="rect">
            <a:avLst/>
          </a:prstGeom>
          <a:noFill/>
          <a:ln w="25402" cap="flat">
            <a:solidFill>
              <a:srgbClr val="929292"/>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0" name="Rectangle 8">
            <a:extLst>
              <a:ext uri="{FF2B5EF4-FFF2-40B4-BE49-F238E27FC236}">
                <a16:creationId xmlns:a16="http://schemas.microsoft.com/office/drawing/2014/main" id="{6C944D62-40DE-4747-BE74-919F06F5B5D5}"/>
              </a:ext>
            </a:extLst>
          </p:cNvPr>
          <p:cNvSpPr/>
          <p:nvPr/>
        </p:nvSpPr>
        <p:spPr>
          <a:xfrm>
            <a:off x="4738311" y="1344149"/>
            <a:ext cx="1698196" cy="1811627"/>
          </a:xfrm>
          <a:prstGeom prst="rect">
            <a:avLst/>
          </a:prstGeom>
          <a:noFill/>
          <a:ln w="25402" cap="flat">
            <a:solidFill>
              <a:srgbClr val="262626"/>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Picture Placeholder 2">
            <a:extLst>
              <a:ext uri="{FF2B5EF4-FFF2-40B4-BE49-F238E27FC236}">
                <a16:creationId xmlns:a16="http://schemas.microsoft.com/office/drawing/2014/main" id="{FBD5C479-5680-4DD1-8EE5-F02A8A5F0E7B}"/>
              </a:ext>
            </a:extLst>
          </p:cNvPr>
          <p:cNvSpPr txBox="1">
            <a:spLocks noGrp="1"/>
          </p:cNvSpPr>
          <p:nvPr>
            <p:ph type="pic" sz="quarter" idx="4294967295"/>
          </p:nvPr>
        </p:nvSpPr>
        <p:spPr>
          <a:xfrm>
            <a:off x="6836319" y="1407353"/>
            <a:ext cx="1558622" cy="1685239"/>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defTabSz="685781" fontAlgn="auto">
              <a:spcBef>
                <a:spcPts val="750"/>
              </a:spcBef>
              <a:spcAft>
                <a:spcPts val="0"/>
              </a:spcAft>
              <a:buNone/>
              <a:tabLst/>
              <a:defRPr lang="en-US" sz="900" b="0" i="0" u="none" strike="noStrike" cap="none" spc="0" baseline="0">
                <a:solidFill>
                  <a:srgbClr val="404040"/>
                </a:solidFill>
                <a:uFillTx/>
                <a:latin typeface="Arial"/>
                <a:ea typeface="Arial Unicode MS"/>
                <a:cs typeface="Arial" pitchFamily="34"/>
              </a:defRPr>
            </a:lvl1pPr>
          </a:lstStyle>
          <a:p>
            <a:pPr lvl="0"/>
            <a:r>
              <a:rPr lang="en-US"/>
              <a:t>Your Picture Here</a:t>
            </a:r>
          </a:p>
        </p:txBody>
      </p:sp>
      <p:sp>
        <p:nvSpPr>
          <p:cNvPr id="12" name="Rectangle 11">
            <a:extLst>
              <a:ext uri="{FF2B5EF4-FFF2-40B4-BE49-F238E27FC236}">
                <a16:creationId xmlns:a16="http://schemas.microsoft.com/office/drawing/2014/main" id="{9B8C692F-81B0-4737-9038-2D60A1030E5B}"/>
              </a:ext>
            </a:extLst>
          </p:cNvPr>
          <p:cNvSpPr/>
          <p:nvPr/>
        </p:nvSpPr>
        <p:spPr>
          <a:xfrm>
            <a:off x="6766532" y="1344149"/>
            <a:ext cx="1698196" cy="1811627"/>
          </a:xfrm>
          <a:prstGeom prst="rect">
            <a:avLst/>
          </a:prstGeom>
          <a:noFill/>
          <a:ln w="25402" cap="flat">
            <a:solidFill>
              <a:srgbClr val="929292"/>
            </a:solidFill>
            <a:prstDash val="solid"/>
            <a:miter/>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extLst>
      <p:ext uri="{BB962C8B-B14F-4D97-AF65-F5344CB8AC3E}">
        <p14:creationId xmlns:p14="http://schemas.microsoft.com/office/powerpoint/2010/main" val="195462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theme" Target="../theme/theme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theme" Target="../theme/theme5.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6;p1">
            <a:extLst>
              <a:ext uri="{FF2B5EF4-FFF2-40B4-BE49-F238E27FC236}">
                <a16:creationId xmlns:a16="http://schemas.microsoft.com/office/drawing/2014/main" id="{B04E2636-AC95-4F81-B916-6B6B0F691C7C}"/>
              </a:ext>
            </a:extLst>
          </p:cNvPr>
          <p:cNvSpPr txBox="1">
            <a:spLocks noGrp="1"/>
          </p:cNvSpPr>
          <p:nvPr>
            <p:ph type="sldNum" sz="quarter" idx="4"/>
          </p:nvPr>
        </p:nvSpPr>
        <p:spPr>
          <a:xfrm>
            <a:off x="8555876" y="4576453"/>
            <a:ext cx="435601" cy="435601"/>
          </a:xfrm>
          <a:prstGeom prst="rect">
            <a:avLst/>
          </a:prstGeom>
          <a:noFill/>
          <a:ln>
            <a:noFill/>
          </a:ln>
        </p:spPr>
        <p:txBody>
          <a:bodyPr vert="horz" wrap="square" lIns="91421" tIns="91421" rIns="91421" bIns="91421" anchor="ctr" anchorCtr="1" compatLnSpc="1">
            <a:noAutofit/>
          </a:bodyPr>
          <a:lstStyle>
            <a:lvl1pPr marL="0" marR="0" lvl="0" indent="0" algn="ctr" defTabSz="914400" rtl="0" fontAlgn="auto" hangingPunct="1">
              <a:lnSpc>
                <a:spcPct val="100000"/>
              </a:lnSpc>
              <a:spcBef>
                <a:spcPts val="0"/>
              </a:spcBef>
              <a:spcAft>
                <a:spcPts val="0"/>
              </a:spcAft>
              <a:buNone/>
              <a:tabLst/>
              <a:defRPr lang="en-US" sz="1000" b="1" i="0" u="none" strike="noStrike" kern="0" cap="none" spc="0" baseline="0">
                <a:solidFill>
                  <a:srgbClr val="FFFFFF"/>
                </a:solidFill>
                <a:uFillTx/>
                <a:latin typeface="Poppins"/>
                <a:ea typeface="Poppins"/>
                <a:cs typeface="Poppins"/>
              </a:defRPr>
            </a:lvl1pPr>
          </a:lstStyle>
          <a:p>
            <a:pPr lvl="0"/>
            <a:fld id="{43655B4F-88D4-448C-BDA7-1E86545ED105}" type="slidenum">
              <a:t>‹Nº›</a:t>
            </a:fld>
            <a:endParaRPr lang="en-US"/>
          </a:p>
        </p:txBody>
      </p:sp>
      <p:sp>
        <p:nvSpPr>
          <p:cNvPr id="3" name="Google Shape;7;p1">
            <a:extLst>
              <a:ext uri="{FF2B5EF4-FFF2-40B4-BE49-F238E27FC236}">
                <a16:creationId xmlns:a16="http://schemas.microsoft.com/office/drawing/2014/main" id="{073BC43D-61EE-462E-AE6A-FD329EEDB60D}"/>
              </a:ext>
            </a:extLst>
          </p:cNvPr>
          <p:cNvSpPr txBox="1">
            <a:spLocks noGrp="1"/>
          </p:cNvSpPr>
          <p:nvPr>
            <p:ph type="title"/>
          </p:nvPr>
        </p:nvSpPr>
        <p:spPr>
          <a:xfrm>
            <a:off x="457200" y="1166125"/>
            <a:ext cx="5220300" cy="683102"/>
          </a:xfrm>
          <a:prstGeom prst="rect">
            <a:avLst/>
          </a:prstGeom>
          <a:noFill/>
          <a:ln>
            <a:noFill/>
          </a:ln>
        </p:spPr>
        <p:txBody>
          <a:bodyPr vert="horz" wrap="square" lIns="91421" tIns="91421" rIns="91421" bIns="91421" anchor="b" anchorCtr="0" compatLnSpc="1">
            <a:noAutofit/>
          </a:bodyPr>
          <a:lstStyle/>
          <a:p>
            <a:pPr lvl="0"/>
            <a:endParaRPr lang="es-PE"/>
          </a:p>
        </p:txBody>
      </p:sp>
      <p:sp>
        <p:nvSpPr>
          <p:cNvPr id="4" name="Google Shape;8;p1">
            <a:extLst>
              <a:ext uri="{FF2B5EF4-FFF2-40B4-BE49-F238E27FC236}">
                <a16:creationId xmlns:a16="http://schemas.microsoft.com/office/drawing/2014/main" id="{CA3961F1-A469-4807-9728-961352A62FCF}"/>
              </a:ext>
            </a:extLst>
          </p:cNvPr>
          <p:cNvSpPr txBox="1">
            <a:spLocks noGrp="1"/>
          </p:cNvSpPr>
          <p:nvPr>
            <p:ph type="body" idx="1"/>
          </p:nvPr>
        </p:nvSpPr>
        <p:spPr>
          <a:xfrm>
            <a:off x="1069628" y="1958050"/>
            <a:ext cx="4608301" cy="2618402"/>
          </a:xfrm>
          <a:prstGeom prst="rect">
            <a:avLst/>
          </a:prstGeom>
          <a:noFill/>
          <a:ln>
            <a:noFill/>
          </a:ln>
        </p:spPr>
        <p:txBody>
          <a:bodyPr vert="horz" wrap="square" lIns="91421" tIns="91421" rIns="91421" bIns="91421" anchor="t" anchorCtr="0" compatLnSpc="1">
            <a:no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765" r:id="rId18"/>
  </p:sldLayoutIdLst>
  <p:transition>
    <p:fade thruBlk="1"/>
  </p:transition>
  <p:txStyles>
    <p:titleStyle>
      <a:lvl1pPr marL="0" marR="0" lvl="0" indent="0" algn="l" defTabSz="914400" rtl="0" fontAlgn="auto" hangingPunct="1">
        <a:lnSpc>
          <a:spcPct val="100000"/>
        </a:lnSpc>
        <a:spcBef>
          <a:spcPts val="0"/>
        </a:spcBef>
        <a:spcAft>
          <a:spcPts val="0"/>
        </a:spcAft>
        <a:buNone/>
        <a:tabLst/>
        <a:defRPr lang="es-PE" sz="3600" b="1" i="0" u="none" strike="noStrike" kern="0" cap="none" spc="0" baseline="0">
          <a:solidFill>
            <a:srgbClr val="000000"/>
          </a:solidFill>
          <a:uFillTx/>
          <a:latin typeface="Poppins"/>
          <a:ea typeface="Poppins"/>
          <a:cs typeface="Poppins"/>
        </a:defRPr>
      </a:lvl1pPr>
    </p:titleStyle>
    <p:bodyStyle>
      <a:lvl1pPr marL="457200" marR="0" lvl="0" indent="-330198" algn="l" defTabSz="914400" rtl="0" fontAlgn="auto" hangingPunct="1">
        <a:lnSpc>
          <a:spcPct val="100000"/>
        </a:lnSpc>
        <a:spcBef>
          <a:spcPts val="600"/>
        </a:spcBef>
        <a:spcAft>
          <a:spcPts val="0"/>
        </a:spcAft>
        <a:buClr>
          <a:srgbClr val="EFEFEF"/>
        </a:buClr>
        <a:buSzPts val="1600"/>
        <a:buFont typeface="Poppins Light"/>
        <a:buChar char="￮"/>
        <a:tabLst/>
        <a:defRPr lang="es-PE" sz="1600" b="0" i="0" u="none" strike="noStrike" kern="0" cap="none" spc="0" baseline="0">
          <a:solidFill>
            <a:srgbClr val="000000"/>
          </a:solidFill>
          <a:uFillTx/>
          <a:latin typeface="Poppins Light"/>
          <a:ea typeface="Poppins Light"/>
          <a:cs typeface="Poppins Light"/>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 id="2147483738"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name="Slide154">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6E0A21CD-27C2-46E4-9E38-6D6D0B42887B}"/>
              </a:ext>
            </a:extLst>
          </p:cNvPr>
          <p:cNvPicPr>
            <a:picLocks noChangeAspect="1"/>
          </p:cNvPicPr>
          <p:nvPr/>
        </p:nvPicPr>
        <p:blipFill rotWithShape="1">
          <a:blip r:embed="rId3" cstate="email">
            <a:alphaModFix amt="32000"/>
            <a:extLst>
              <a:ext uri="{28A0092B-C50C-407E-A947-70E740481C1C}">
                <a14:useLocalDpi xmlns:a14="http://schemas.microsoft.com/office/drawing/2010/main"/>
              </a:ext>
            </a:extLst>
          </a:blip>
          <a:srcRect/>
          <a:stretch/>
        </p:blipFill>
        <p:spPr>
          <a:xfrm>
            <a:off x="0" y="0"/>
            <a:ext cx="9265575" cy="5222986"/>
          </a:xfrm>
          <a:prstGeom prst="rect">
            <a:avLst/>
          </a:prstGeom>
        </p:spPr>
      </p:pic>
      <p:sp>
        <p:nvSpPr>
          <p:cNvPr id="3" name="Rectangle 5">
            <a:extLst>
              <a:ext uri="{FF2B5EF4-FFF2-40B4-BE49-F238E27FC236}">
                <a16:creationId xmlns:a16="http://schemas.microsoft.com/office/drawing/2014/main" id="{199247C8-7834-4C5B-B8BB-23C1EC922478}"/>
              </a:ext>
            </a:extLst>
          </p:cNvPr>
          <p:cNvSpPr/>
          <p:nvPr/>
        </p:nvSpPr>
        <p:spPr>
          <a:xfrm>
            <a:off x="124687" y="114300"/>
            <a:ext cx="8866909" cy="4914900"/>
          </a:xfrm>
          <a:prstGeom prst="rect">
            <a:avLst/>
          </a:prstGeom>
          <a:solidFill>
            <a:srgbClr val="262626">
              <a:alpha val="49000"/>
            </a:srgbClr>
          </a:solidFill>
          <a:ln w="25402"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4" name="Flecha: cheurón 12">
            <a:extLst>
              <a:ext uri="{FF2B5EF4-FFF2-40B4-BE49-F238E27FC236}">
                <a16:creationId xmlns:a16="http://schemas.microsoft.com/office/drawing/2014/main" id="{C4992C33-CF4B-47A4-9025-9DD929F3E7AE}"/>
              </a:ext>
            </a:extLst>
          </p:cNvPr>
          <p:cNvSpPr/>
          <p:nvPr/>
        </p:nvSpPr>
        <p:spPr>
          <a:xfrm>
            <a:off x="4572000" y="-10963"/>
            <a:ext cx="3840781" cy="5154454"/>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FFFFFF">
              <a:alpha val="52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6" name="TextBox 22">
            <a:extLst>
              <a:ext uri="{FF2B5EF4-FFF2-40B4-BE49-F238E27FC236}">
                <a16:creationId xmlns:a16="http://schemas.microsoft.com/office/drawing/2014/main" id="{5D98091F-59AA-4822-BA31-BDF5597C6225}"/>
              </a:ext>
            </a:extLst>
          </p:cNvPr>
          <p:cNvSpPr txBox="1"/>
          <p:nvPr/>
        </p:nvSpPr>
        <p:spPr>
          <a:xfrm>
            <a:off x="667210" y="2377551"/>
            <a:ext cx="4236136" cy="113107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375" b="0" i="0" u="none" strike="noStrike" kern="0" cap="none" spc="0" baseline="0" dirty="0">
                <a:solidFill>
                  <a:srgbClr val="FFFFFF"/>
                </a:solidFill>
                <a:uFillTx/>
                <a:latin typeface="Montserrat ExtraBold" pitchFamily="50"/>
                <a:ea typeface="Arial"/>
                <a:cs typeface="Arial"/>
              </a:rPr>
              <a:t>World Narcolepsy Day</a:t>
            </a:r>
          </a:p>
        </p:txBody>
      </p:sp>
      <p:sp>
        <p:nvSpPr>
          <p:cNvPr id="7" name="Oval 3">
            <a:extLst>
              <a:ext uri="{FF2B5EF4-FFF2-40B4-BE49-F238E27FC236}">
                <a16:creationId xmlns:a16="http://schemas.microsoft.com/office/drawing/2014/main" id="{57759D9C-BC9B-4E95-8CDA-2366A9720689}"/>
              </a:ext>
            </a:extLst>
          </p:cNvPr>
          <p:cNvSpPr/>
          <p:nvPr/>
        </p:nvSpPr>
        <p:spPr>
          <a:xfrm>
            <a:off x="7988239" y="232658"/>
            <a:ext cx="849084" cy="8490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8" name="TextBox 28">
            <a:extLst>
              <a:ext uri="{FF2B5EF4-FFF2-40B4-BE49-F238E27FC236}">
                <a16:creationId xmlns:a16="http://schemas.microsoft.com/office/drawing/2014/main" id="{AC9ED46E-0503-471D-825F-AC1F1B8C4B4F}"/>
              </a:ext>
            </a:extLst>
          </p:cNvPr>
          <p:cNvSpPr txBox="1"/>
          <p:nvPr/>
        </p:nvSpPr>
        <p:spPr>
          <a:xfrm>
            <a:off x="1327176" y="4015062"/>
            <a:ext cx="2916204" cy="53694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FFFFFF"/>
                </a:solidFill>
                <a:uFillTx/>
                <a:latin typeface="Montserrat Light" pitchFamily="50"/>
                <a:ea typeface="Arial"/>
                <a:cs typeface="Arial"/>
              </a:rPr>
              <a:t>scrambled it to make a type specimen book. It has survived centuries, but also the leap into electronic typesetting,</a:t>
            </a:r>
          </a:p>
          <a:p>
            <a:pPr marL="0" marR="0" lvl="0" indent="0" algn="ctr"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FFFFFF"/>
                </a:solidFill>
                <a:uFillTx/>
                <a:latin typeface="Montserrat Light" pitchFamily="50"/>
                <a:ea typeface="Arial"/>
                <a:cs typeface="Arial"/>
              </a:rPr>
              <a:t>remaining essentially unchanged.</a:t>
            </a:r>
          </a:p>
        </p:txBody>
      </p:sp>
      <p:grpSp>
        <p:nvGrpSpPr>
          <p:cNvPr id="9" name="Gráfico 10">
            <a:extLst>
              <a:ext uri="{FF2B5EF4-FFF2-40B4-BE49-F238E27FC236}">
                <a16:creationId xmlns:a16="http://schemas.microsoft.com/office/drawing/2014/main" id="{774C5276-6069-4C23-B2CB-997DBA01C67C}"/>
              </a:ext>
            </a:extLst>
          </p:cNvPr>
          <p:cNvGrpSpPr/>
          <p:nvPr/>
        </p:nvGrpSpPr>
        <p:grpSpPr>
          <a:xfrm>
            <a:off x="8094346" y="338765"/>
            <a:ext cx="636870" cy="636870"/>
            <a:chOff x="2961906" y="1262539"/>
            <a:chExt cx="636870" cy="636870"/>
          </a:xfrm>
        </p:grpSpPr>
        <p:sp>
          <p:nvSpPr>
            <p:cNvPr id="10" name="Forma libre: forma 30">
              <a:extLst>
                <a:ext uri="{FF2B5EF4-FFF2-40B4-BE49-F238E27FC236}">
                  <a16:creationId xmlns:a16="http://schemas.microsoft.com/office/drawing/2014/main" id="{C25DE79A-F9A5-4B52-A2E7-F81E3B8E5B1D}"/>
                </a:ext>
              </a:extLst>
            </p:cNvPr>
            <p:cNvSpPr/>
            <p:nvPr/>
          </p:nvSpPr>
          <p:spPr>
            <a:xfrm>
              <a:off x="2961906" y="1262539"/>
              <a:ext cx="636870" cy="636870"/>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D0D0D"/>
            </a:solidFill>
            <a:ln cap="flat">
              <a:noFill/>
              <a:prstDash val="solid"/>
            </a:ln>
          </p:spPr>
          <p:txBody>
            <a:bodyPr vert="horz" wrap="square" lIns="91412" tIns="45710" rIns="91412" bIns="45710"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 name="Forma libre: forma 31">
              <a:extLst>
                <a:ext uri="{FF2B5EF4-FFF2-40B4-BE49-F238E27FC236}">
                  <a16:creationId xmlns:a16="http://schemas.microsoft.com/office/drawing/2014/main" id="{40C9C551-66DB-42B4-8104-984FAFADB97C}"/>
                </a:ext>
              </a:extLst>
            </p:cNvPr>
            <p:cNvSpPr/>
            <p:nvPr/>
          </p:nvSpPr>
          <p:spPr>
            <a:xfrm>
              <a:off x="3043827" y="1340775"/>
              <a:ext cx="496391" cy="480361"/>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12" tIns="45710" rIns="91412" bIns="45710"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cxnSp>
        <p:nvCxnSpPr>
          <p:cNvPr id="20" name="Conector recto 19">
            <a:extLst>
              <a:ext uri="{FF2B5EF4-FFF2-40B4-BE49-F238E27FC236}">
                <a16:creationId xmlns:a16="http://schemas.microsoft.com/office/drawing/2014/main" id="{219A05E8-5651-48F5-9CEF-294DF14C2150}"/>
              </a:ext>
            </a:extLst>
          </p:cNvPr>
          <p:cNvCxnSpPr/>
          <p:nvPr/>
        </p:nvCxnSpPr>
        <p:spPr>
          <a:xfrm>
            <a:off x="731219" y="2213361"/>
            <a:ext cx="417212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Imagen 17">
            <a:extLst>
              <a:ext uri="{FF2B5EF4-FFF2-40B4-BE49-F238E27FC236}">
                <a16:creationId xmlns:a16="http://schemas.microsoft.com/office/drawing/2014/main" id="{0D664AD4-6D20-47D1-9AF4-2200A16EA3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844" y="317927"/>
            <a:ext cx="4384058" cy="2180338"/>
          </a:xfrm>
          <a:prstGeom prst="rect">
            <a:avLst/>
          </a:prstGeom>
        </p:spPr>
      </p:pic>
      <p:sp>
        <p:nvSpPr>
          <p:cNvPr id="23" name="Triángulo isósceles 22">
            <a:extLst>
              <a:ext uri="{FF2B5EF4-FFF2-40B4-BE49-F238E27FC236}">
                <a16:creationId xmlns:a16="http://schemas.microsoft.com/office/drawing/2014/main" id="{DEE05A18-C246-4666-BA35-4FFD6F9AECCF}"/>
              </a:ext>
            </a:extLst>
          </p:cNvPr>
          <p:cNvSpPr/>
          <p:nvPr/>
        </p:nvSpPr>
        <p:spPr>
          <a:xfrm rot="20402297">
            <a:off x="4085240" y="455982"/>
            <a:ext cx="4256301" cy="3669225"/>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2" name="Imagen 21">
            <a:extLst>
              <a:ext uri="{FF2B5EF4-FFF2-40B4-BE49-F238E27FC236}">
                <a16:creationId xmlns:a16="http://schemas.microsoft.com/office/drawing/2014/main" id="{BFD7E57F-03D6-47C2-BACE-9A2DEE0E02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49146" y="679728"/>
            <a:ext cx="4029684" cy="4502900"/>
          </a:xfrm>
          <a:prstGeom prst="rect">
            <a:avLst/>
          </a:prstGeom>
        </p:spPr>
      </p:pic>
      <p:sp>
        <p:nvSpPr>
          <p:cNvPr id="24" name="Freeform 16">
            <a:extLst>
              <a:ext uri="{FF2B5EF4-FFF2-40B4-BE49-F238E27FC236}">
                <a16:creationId xmlns:a16="http://schemas.microsoft.com/office/drawing/2014/main" id="{1C5EDFC9-1B92-4524-891A-F7C323DA7C9E}"/>
              </a:ext>
            </a:extLst>
          </p:cNvPr>
          <p:cNvSpPr/>
          <p:nvPr/>
        </p:nvSpPr>
        <p:spPr>
          <a:xfrm>
            <a:off x="-149292" y="3550783"/>
            <a:ext cx="4569703" cy="422125"/>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350" b="0" i="0" u="none" strike="noStrike" kern="1200" cap="none" spc="0" baseline="0" dirty="0">
                <a:solidFill>
                  <a:srgbClr val="FFFFFF"/>
                </a:solidFill>
                <a:uFillTx/>
                <a:latin typeface="Arial"/>
                <a:ea typeface="Arial Unicode MS"/>
              </a:rPr>
              <a:t> </a:t>
            </a:r>
          </a:p>
        </p:txBody>
      </p:sp>
      <p:sp>
        <p:nvSpPr>
          <p:cNvPr id="25" name="Freeform 14">
            <a:extLst>
              <a:ext uri="{FF2B5EF4-FFF2-40B4-BE49-F238E27FC236}">
                <a16:creationId xmlns:a16="http://schemas.microsoft.com/office/drawing/2014/main" id="{97EBA688-B7EB-448B-9CC5-EFAE05CB5ECC}"/>
              </a:ext>
            </a:extLst>
          </p:cNvPr>
          <p:cNvSpPr/>
          <p:nvPr/>
        </p:nvSpPr>
        <p:spPr>
          <a:xfrm>
            <a:off x="8207627" y="-3086627"/>
            <a:ext cx="848411" cy="999240"/>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26" name="Grupo 25">
            <a:extLst>
              <a:ext uri="{FF2B5EF4-FFF2-40B4-BE49-F238E27FC236}">
                <a16:creationId xmlns:a16="http://schemas.microsoft.com/office/drawing/2014/main" id="{7B070778-AE1F-4BFF-B98E-CCA51F867723}"/>
              </a:ext>
            </a:extLst>
          </p:cNvPr>
          <p:cNvGrpSpPr/>
          <p:nvPr/>
        </p:nvGrpSpPr>
        <p:grpSpPr>
          <a:xfrm>
            <a:off x="8352172" y="-2800986"/>
            <a:ext cx="648242" cy="444192"/>
            <a:chOff x="2439520" y="1601189"/>
            <a:chExt cx="4289945" cy="2939583"/>
          </a:xfrm>
        </p:grpSpPr>
        <p:sp>
          <p:nvSpPr>
            <p:cNvPr id="27" name="Forma libre: forma 26">
              <a:extLst>
                <a:ext uri="{FF2B5EF4-FFF2-40B4-BE49-F238E27FC236}">
                  <a16:creationId xmlns:a16="http://schemas.microsoft.com/office/drawing/2014/main" id="{EF5130E2-321C-41F4-A552-C7FC0BD32EE9}"/>
                </a:ext>
              </a:extLst>
            </p:cNvPr>
            <p:cNvSpPr/>
            <p:nvPr/>
          </p:nvSpPr>
          <p:spPr>
            <a:xfrm>
              <a:off x="3554821" y="3603380"/>
              <a:ext cx="1916849" cy="937392"/>
            </a:xfrm>
            <a:custGeom>
              <a:avLst/>
              <a:gdLst>
                <a:gd name="connsiteX0" fmla="*/ 955953 w 1916849"/>
                <a:gd name="connsiteY0" fmla="*/ 937308 h 937392"/>
                <a:gd name="connsiteX1" fmla="*/ 66032 w 1916849"/>
                <a:gd name="connsiteY1" fmla="*/ 937308 h 937392"/>
                <a:gd name="connsiteX2" fmla="*/ 214 w 1916849"/>
                <a:gd name="connsiteY2" fmla="*/ 873776 h 937392"/>
                <a:gd name="connsiteX3" fmla="*/ 214 w 1916849"/>
                <a:gd name="connsiteY3" fmla="*/ 64722 h 937392"/>
                <a:gd name="connsiteX4" fmla="*/ 66794 w 1916849"/>
                <a:gd name="connsiteY4" fmla="*/ 143 h 937392"/>
                <a:gd name="connsiteX5" fmla="*/ 1851398 w 1916849"/>
                <a:gd name="connsiteY5" fmla="*/ 143 h 937392"/>
                <a:gd name="connsiteX6" fmla="*/ 1916740 w 1916849"/>
                <a:gd name="connsiteY6" fmla="*/ 66151 h 937392"/>
                <a:gd name="connsiteX7" fmla="*/ 1916740 w 1916849"/>
                <a:gd name="connsiteY7" fmla="*/ 875205 h 937392"/>
                <a:gd name="connsiteX8" fmla="*/ 1855399 w 1916849"/>
                <a:gd name="connsiteY8" fmla="*/ 937308 h 937392"/>
                <a:gd name="connsiteX9" fmla="*/ 955953 w 1916849"/>
                <a:gd name="connsiteY9" fmla="*/ 937308 h 937392"/>
                <a:gd name="connsiteX10" fmla="*/ 824317 w 1916849"/>
                <a:gd name="connsiteY10" fmla="*/ 426672 h 937392"/>
                <a:gd name="connsiteX11" fmla="*/ 980432 w 1916849"/>
                <a:gd name="connsiteY11" fmla="*/ 612315 h 937392"/>
                <a:gd name="connsiteX12" fmla="*/ 1043297 w 1916849"/>
                <a:gd name="connsiteY12" fmla="*/ 589359 h 937392"/>
                <a:gd name="connsiteX13" fmla="*/ 997196 w 1916849"/>
                <a:gd name="connsiteY13" fmla="*/ 542592 h 937392"/>
                <a:gd name="connsiteX14" fmla="*/ 905185 w 1916849"/>
                <a:gd name="connsiteY14" fmla="*/ 468582 h 937392"/>
                <a:gd name="connsiteX15" fmla="*/ 1005388 w 1916849"/>
                <a:gd name="connsiteY15" fmla="*/ 308372 h 937392"/>
                <a:gd name="connsiteX16" fmla="*/ 1047488 w 1916849"/>
                <a:gd name="connsiteY16" fmla="*/ 268272 h 937392"/>
                <a:gd name="connsiteX17" fmla="*/ 994624 w 1916849"/>
                <a:gd name="connsiteY17" fmla="*/ 240459 h 937392"/>
                <a:gd name="connsiteX18" fmla="*/ 824317 w 1916849"/>
                <a:gd name="connsiteY18" fmla="*/ 426768 h 9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6849" h="937392">
                  <a:moveTo>
                    <a:pt x="955953" y="937308"/>
                  </a:moveTo>
                  <a:cubicBezTo>
                    <a:pt x="659344" y="937308"/>
                    <a:pt x="362641" y="937308"/>
                    <a:pt x="66032" y="937308"/>
                  </a:cubicBezTo>
                  <a:cubicBezTo>
                    <a:pt x="4024" y="937308"/>
                    <a:pt x="310" y="933879"/>
                    <a:pt x="214" y="873776"/>
                  </a:cubicBezTo>
                  <a:cubicBezTo>
                    <a:pt x="-71" y="604123"/>
                    <a:pt x="-71" y="334470"/>
                    <a:pt x="214" y="64722"/>
                  </a:cubicBezTo>
                  <a:cubicBezTo>
                    <a:pt x="214" y="6239"/>
                    <a:pt x="6596" y="143"/>
                    <a:pt x="66794" y="143"/>
                  </a:cubicBezTo>
                  <a:cubicBezTo>
                    <a:pt x="661630" y="-48"/>
                    <a:pt x="1256562" y="-48"/>
                    <a:pt x="1851398" y="143"/>
                  </a:cubicBezTo>
                  <a:cubicBezTo>
                    <a:pt x="1910358" y="143"/>
                    <a:pt x="1916740" y="6715"/>
                    <a:pt x="1916740" y="66151"/>
                  </a:cubicBezTo>
                  <a:cubicBezTo>
                    <a:pt x="1916930" y="335804"/>
                    <a:pt x="1916835" y="605457"/>
                    <a:pt x="1916740" y="875205"/>
                  </a:cubicBezTo>
                  <a:cubicBezTo>
                    <a:pt x="1916740" y="934545"/>
                    <a:pt x="1914073" y="937308"/>
                    <a:pt x="1855399" y="937308"/>
                  </a:cubicBezTo>
                  <a:cubicBezTo>
                    <a:pt x="1555552" y="937498"/>
                    <a:pt x="1255800" y="937308"/>
                    <a:pt x="955953" y="937308"/>
                  </a:cubicBezTo>
                  <a:close/>
                  <a:moveTo>
                    <a:pt x="824317" y="426672"/>
                  </a:moveTo>
                  <a:cubicBezTo>
                    <a:pt x="825651" y="516779"/>
                    <a:pt x="889183" y="592026"/>
                    <a:pt x="980432" y="612315"/>
                  </a:cubicBezTo>
                  <a:cubicBezTo>
                    <a:pt x="1006912" y="618220"/>
                    <a:pt x="1035010" y="621745"/>
                    <a:pt x="1043297" y="589359"/>
                  </a:cubicBezTo>
                  <a:cubicBezTo>
                    <a:pt x="1052251" y="554498"/>
                    <a:pt x="1022533" y="547735"/>
                    <a:pt x="997196" y="542592"/>
                  </a:cubicBezTo>
                  <a:cubicBezTo>
                    <a:pt x="953476" y="533638"/>
                    <a:pt x="922139" y="510683"/>
                    <a:pt x="905185" y="468582"/>
                  </a:cubicBezTo>
                  <a:cubicBezTo>
                    <a:pt x="876991" y="398288"/>
                    <a:pt x="925282" y="313611"/>
                    <a:pt x="1005388" y="308372"/>
                  </a:cubicBezTo>
                  <a:cubicBezTo>
                    <a:pt x="1027962" y="306943"/>
                    <a:pt x="1052441" y="298275"/>
                    <a:pt x="1047488" y="268272"/>
                  </a:cubicBezTo>
                  <a:cubicBezTo>
                    <a:pt x="1042726" y="239220"/>
                    <a:pt x="1017199" y="239792"/>
                    <a:pt x="994624" y="240459"/>
                  </a:cubicBezTo>
                  <a:cubicBezTo>
                    <a:pt x="906899" y="243030"/>
                    <a:pt x="822984" y="335042"/>
                    <a:pt x="824317" y="426768"/>
                  </a:cubicBezTo>
                  <a:close/>
                </a:path>
              </a:pathLst>
            </a:custGeom>
            <a:solidFill>
              <a:schemeClr val="bg1"/>
            </a:solidFill>
            <a:ln w="9525"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1BA060E5-AD1F-45DC-A811-FB120F9C2339}"/>
                </a:ext>
              </a:extLst>
            </p:cNvPr>
            <p:cNvSpPr/>
            <p:nvPr/>
          </p:nvSpPr>
          <p:spPr>
            <a:xfrm>
              <a:off x="3947280" y="2284958"/>
              <a:ext cx="1114595" cy="1104152"/>
            </a:xfrm>
            <a:custGeom>
              <a:avLst/>
              <a:gdLst>
                <a:gd name="connsiteX0" fmla="*/ 472 w 1114595"/>
                <a:gd name="connsiteY0" fmla="*/ 278244 h 1104152"/>
                <a:gd name="connsiteX1" fmla="*/ 157253 w 1114595"/>
                <a:gd name="connsiteY1" fmla="*/ 13640 h 1104152"/>
                <a:gd name="connsiteX2" fmla="*/ 210498 w 1114595"/>
                <a:gd name="connsiteY2" fmla="*/ 12973 h 1104152"/>
                <a:gd name="connsiteX3" fmla="*/ 589688 w 1114595"/>
                <a:gd name="connsiteY3" fmla="*/ 148895 h 1104152"/>
                <a:gd name="connsiteX4" fmla="*/ 827527 w 1114595"/>
                <a:gd name="connsiteY4" fmla="*/ 155372 h 1104152"/>
                <a:gd name="connsiteX5" fmla="*/ 1106896 w 1114595"/>
                <a:gd name="connsiteY5" fmla="*/ 548849 h 1104152"/>
                <a:gd name="connsiteX6" fmla="*/ 907442 w 1114595"/>
                <a:gd name="connsiteY6" fmla="*/ 943375 h 1104152"/>
                <a:gd name="connsiteX7" fmla="*/ 205259 w 1114595"/>
                <a:gd name="connsiteY7" fmla="*/ 915181 h 1104152"/>
                <a:gd name="connsiteX8" fmla="*/ 376 w 1114595"/>
                <a:gd name="connsiteY8" fmla="*/ 278149 h 1104152"/>
                <a:gd name="connsiteX9" fmla="*/ 631598 w 1114595"/>
                <a:gd name="connsiteY9" fmla="*/ 770401 h 1104152"/>
                <a:gd name="connsiteX10" fmla="*/ 402427 w 1114595"/>
                <a:gd name="connsiteY10" fmla="*/ 844601 h 1104152"/>
                <a:gd name="connsiteX11" fmla="*/ 389758 w 1114595"/>
                <a:gd name="connsiteY11" fmla="*/ 893464 h 1104152"/>
                <a:gd name="connsiteX12" fmla="*/ 439955 w 1114595"/>
                <a:gd name="connsiteY12" fmla="*/ 900989 h 1104152"/>
                <a:gd name="connsiteX13" fmla="*/ 683509 w 1114595"/>
                <a:gd name="connsiteY13" fmla="*/ 849554 h 1104152"/>
                <a:gd name="connsiteX14" fmla="*/ 726848 w 1114595"/>
                <a:gd name="connsiteY14" fmla="*/ 823360 h 1104152"/>
                <a:gd name="connsiteX15" fmla="*/ 693320 w 1114595"/>
                <a:gd name="connsiteY15" fmla="*/ 780783 h 1104152"/>
                <a:gd name="connsiteX16" fmla="*/ 631598 w 1114595"/>
                <a:gd name="connsiteY16" fmla="*/ 770496 h 1104152"/>
                <a:gd name="connsiteX17" fmla="*/ 870009 w 1114595"/>
                <a:gd name="connsiteY17" fmla="*/ 480174 h 1104152"/>
                <a:gd name="connsiteX18" fmla="*/ 927445 w 1114595"/>
                <a:gd name="connsiteY18" fmla="*/ 450266 h 1104152"/>
                <a:gd name="connsiteX19" fmla="*/ 894202 w 1114595"/>
                <a:gd name="connsiteY19" fmla="*/ 411594 h 1104152"/>
                <a:gd name="connsiteX20" fmla="*/ 748756 w 1114595"/>
                <a:gd name="connsiteY20" fmla="*/ 357111 h 1104152"/>
                <a:gd name="connsiteX21" fmla="*/ 698178 w 1114595"/>
                <a:gd name="connsiteY21" fmla="*/ 366255 h 1104152"/>
                <a:gd name="connsiteX22" fmla="*/ 711322 w 1114595"/>
                <a:gd name="connsiteY22" fmla="*/ 415214 h 1104152"/>
                <a:gd name="connsiteX23" fmla="*/ 870104 w 1114595"/>
                <a:gd name="connsiteY23" fmla="*/ 480079 h 1104152"/>
                <a:gd name="connsiteX24" fmla="*/ 267362 w 1114595"/>
                <a:gd name="connsiteY24" fmla="*/ 479888 h 1104152"/>
                <a:gd name="connsiteX25" fmla="*/ 419857 w 1114595"/>
                <a:gd name="connsiteY25" fmla="*/ 421405 h 1104152"/>
                <a:gd name="connsiteX26" fmla="*/ 434812 w 1114595"/>
                <a:gd name="connsiteY26" fmla="*/ 364922 h 1104152"/>
                <a:gd name="connsiteX27" fmla="*/ 380519 w 1114595"/>
                <a:gd name="connsiteY27" fmla="*/ 364064 h 1104152"/>
                <a:gd name="connsiteX28" fmla="*/ 258123 w 1114595"/>
                <a:gd name="connsiteY28" fmla="*/ 409784 h 1104152"/>
                <a:gd name="connsiteX29" fmla="*/ 211831 w 1114595"/>
                <a:gd name="connsiteY29" fmla="*/ 450361 h 1104152"/>
                <a:gd name="connsiteX30" fmla="*/ 267362 w 1114595"/>
                <a:gd name="connsiteY30" fmla="*/ 479984 h 110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4595" h="1104152">
                  <a:moveTo>
                    <a:pt x="472" y="278244"/>
                  </a:moveTo>
                  <a:cubicBezTo>
                    <a:pt x="-6386" y="199853"/>
                    <a:pt x="62289" y="100698"/>
                    <a:pt x="157253" y="13640"/>
                  </a:cubicBezTo>
                  <a:cubicBezTo>
                    <a:pt x="175922" y="-3410"/>
                    <a:pt x="192019" y="-5410"/>
                    <a:pt x="210498" y="12973"/>
                  </a:cubicBezTo>
                  <a:cubicBezTo>
                    <a:pt x="315559" y="117557"/>
                    <a:pt x="447099" y="147942"/>
                    <a:pt x="589688" y="148895"/>
                  </a:cubicBezTo>
                  <a:cubicBezTo>
                    <a:pt x="668936" y="149466"/>
                    <a:pt x="748279" y="146894"/>
                    <a:pt x="827527" y="155372"/>
                  </a:cubicBezTo>
                  <a:cubicBezTo>
                    <a:pt x="1011169" y="175088"/>
                    <a:pt x="1149282" y="368255"/>
                    <a:pt x="1106896" y="548849"/>
                  </a:cubicBezTo>
                  <a:cubicBezTo>
                    <a:pt x="1072320" y="696391"/>
                    <a:pt x="1013836" y="832123"/>
                    <a:pt x="907442" y="943375"/>
                  </a:cubicBezTo>
                  <a:cubicBezTo>
                    <a:pt x="692749" y="1167784"/>
                    <a:pt x="402141" y="1156259"/>
                    <a:pt x="205259" y="915181"/>
                  </a:cubicBezTo>
                  <a:cubicBezTo>
                    <a:pt x="68004" y="747065"/>
                    <a:pt x="13902" y="549611"/>
                    <a:pt x="376" y="278149"/>
                  </a:cubicBezTo>
                  <a:close/>
                  <a:moveTo>
                    <a:pt x="631598" y="770401"/>
                  </a:moveTo>
                  <a:cubicBezTo>
                    <a:pt x="541873" y="772687"/>
                    <a:pt x="467768" y="795833"/>
                    <a:pt x="402427" y="844601"/>
                  </a:cubicBezTo>
                  <a:cubicBezTo>
                    <a:pt x="385948" y="856888"/>
                    <a:pt x="375852" y="873366"/>
                    <a:pt x="389758" y="893464"/>
                  </a:cubicBezTo>
                  <a:cubicBezTo>
                    <a:pt x="403093" y="912704"/>
                    <a:pt x="421858" y="912228"/>
                    <a:pt x="439955" y="900989"/>
                  </a:cubicBezTo>
                  <a:cubicBezTo>
                    <a:pt x="515012" y="854316"/>
                    <a:pt x="594355" y="830313"/>
                    <a:pt x="683509" y="849554"/>
                  </a:cubicBezTo>
                  <a:cubicBezTo>
                    <a:pt x="704179" y="854030"/>
                    <a:pt x="722467" y="846125"/>
                    <a:pt x="726848" y="823360"/>
                  </a:cubicBezTo>
                  <a:cubicBezTo>
                    <a:pt x="731801" y="798023"/>
                    <a:pt x="716275" y="785260"/>
                    <a:pt x="693320" y="780783"/>
                  </a:cubicBezTo>
                  <a:cubicBezTo>
                    <a:pt x="670174" y="776211"/>
                    <a:pt x="646838" y="772973"/>
                    <a:pt x="631598" y="770496"/>
                  </a:cubicBezTo>
                  <a:close/>
                  <a:moveTo>
                    <a:pt x="870009" y="480174"/>
                  </a:moveTo>
                  <a:cubicBezTo>
                    <a:pt x="900394" y="481031"/>
                    <a:pt x="923730" y="480365"/>
                    <a:pt x="927445" y="450266"/>
                  </a:cubicBezTo>
                  <a:cubicBezTo>
                    <a:pt x="930397" y="426739"/>
                    <a:pt x="914395" y="413690"/>
                    <a:pt x="894202" y="411594"/>
                  </a:cubicBezTo>
                  <a:cubicBezTo>
                    <a:pt x="840577" y="406165"/>
                    <a:pt x="794190" y="383781"/>
                    <a:pt x="748756" y="357111"/>
                  </a:cubicBezTo>
                  <a:cubicBezTo>
                    <a:pt x="730849" y="346634"/>
                    <a:pt x="711227" y="347205"/>
                    <a:pt x="698178" y="366255"/>
                  </a:cubicBezTo>
                  <a:cubicBezTo>
                    <a:pt x="684271" y="386543"/>
                    <a:pt x="694749" y="403403"/>
                    <a:pt x="711322" y="415214"/>
                  </a:cubicBezTo>
                  <a:cubicBezTo>
                    <a:pt x="761138" y="450551"/>
                    <a:pt x="815621" y="474745"/>
                    <a:pt x="870104" y="480079"/>
                  </a:cubicBezTo>
                  <a:close/>
                  <a:moveTo>
                    <a:pt x="267362" y="479888"/>
                  </a:moveTo>
                  <a:cubicBezTo>
                    <a:pt x="324893" y="477698"/>
                    <a:pt x="374899" y="455314"/>
                    <a:pt x="419857" y="421405"/>
                  </a:cubicBezTo>
                  <a:cubicBezTo>
                    <a:pt x="438526" y="407308"/>
                    <a:pt x="452814" y="387972"/>
                    <a:pt x="434812" y="364922"/>
                  </a:cubicBezTo>
                  <a:cubicBezTo>
                    <a:pt x="418905" y="344538"/>
                    <a:pt x="398998" y="349872"/>
                    <a:pt x="380519" y="364064"/>
                  </a:cubicBezTo>
                  <a:cubicBezTo>
                    <a:pt x="344419" y="391877"/>
                    <a:pt x="303557" y="406546"/>
                    <a:pt x="258123" y="409784"/>
                  </a:cubicBezTo>
                  <a:cubicBezTo>
                    <a:pt x="232882" y="411594"/>
                    <a:pt x="207640" y="418452"/>
                    <a:pt x="211831" y="450361"/>
                  </a:cubicBezTo>
                  <a:cubicBezTo>
                    <a:pt x="215927" y="481603"/>
                    <a:pt x="243073" y="480936"/>
                    <a:pt x="267362" y="479984"/>
                  </a:cubicBezTo>
                  <a:close/>
                </a:path>
              </a:pathLst>
            </a:custGeom>
            <a:solidFill>
              <a:schemeClr val="bg1"/>
            </a:solidFill>
            <a:ln w="9525"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F97CF5FC-651B-48E9-89C3-223118FC8E4B}"/>
                </a:ext>
              </a:extLst>
            </p:cNvPr>
            <p:cNvSpPr/>
            <p:nvPr/>
          </p:nvSpPr>
          <p:spPr>
            <a:xfrm>
              <a:off x="5542930" y="1619778"/>
              <a:ext cx="1186535" cy="1186078"/>
            </a:xfrm>
            <a:custGeom>
              <a:avLst/>
              <a:gdLst>
                <a:gd name="connsiteX0" fmla="*/ 691488 w 1186535"/>
                <a:gd name="connsiteY0" fmla="*/ 15975 h 1186078"/>
                <a:gd name="connsiteX1" fmla="*/ 504036 w 1186535"/>
                <a:gd name="connsiteY1" fmla="*/ 156850 h 1186078"/>
                <a:gd name="connsiteX2" fmla="*/ 463555 w 1186535"/>
                <a:gd name="connsiteY2" fmla="*/ 272483 h 1186078"/>
                <a:gd name="connsiteX3" fmla="*/ 407929 w 1186535"/>
                <a:gd name="connsiteY3" fmla="*/ 319632 h 1186078"/>
                <a:gd name="connsiteX4" fmla="*/ 231812 w 1186535"/>
                <a:gd name="connsiteY4" fmla="*/ 320013 h 1186078"/>
                <a:gd name="connsiteX5" fmla="*/ 183329 w 1186535"/>
                <a:gd name="connsiteY5" fmla="*/ 352779 h 1186078"/>
                <a:gd name="connsiteX6" fmla="*/ 229906 w 1186535"/>
                <a:gd name="connsiteY6" fmla="*/ 389355 h 1186078"/>
                <a:gd name="connsiteX7" fmla="*/ 429741 w 1186535"/>
                <a:gd name="connsiteY7" fmla="*/ 390593 h 1186078"/>
                <a:gd name="connsiteX8" fmla="*/ 499940 w 1186535"/>
                <a:gd name="connsiteY8" fmla="*/ 460507 h 1186078"/>
                <a:gd name="connsiteX9" fmla="*/ 474794 w 1186535"/>
                <a:gd name="connsiteY9" fmla="*/ 514323 h 1186078"/>
                <a:gd name="connsiteX10" fmla="*/ 286580 w 1186535"/>
                <a:gd name="connsiteY10" fmla="*/ 681868 h 1186078"/>
                <a:gd name="connsiteX11" fmla="*/ 274579 w 1186535"/>
                <a:gd name="connsiteY11" fmla="*/ 738637 h 1186078"/>
                <a:gd name="connsiteX12" fmla="*/ 332300 w 1186535"/>
                <a:gd name="connsiteY12" fmla="*/ 734922 h 1186078"/>
                <a:gd name="connsiteX13" fmla="*/ 530801 w 1186535"/>
                <a:gd name="connsiteY13" fmla="*/ 557090 h 1186078"/>
                <a:gd name="connsiteX14" fmla="*/ 586141 w 1186535"/>
                <a:gd name="connsiteY14" fmla="*/ 554804 h 1186078"/>
                <a:gd name="connsiteX15" fmla="*/ 613859 w 1186535"/>
                <a:gd name="connsiteY15" fmla="*/ 573092 h 1186078"/>
                <a:gd name="connsiteX16" fmla="*/ 667104 w 1186535"/>
                <a:gd name="connsiteY16" fmla="*/ 685487 h 1186078"/>
                <a:gd name="connsiteX17" fmla="*/ 631671 w 1186535"/>
                <a:gd name="connsiteY17" fmla="*/ 920564 h 1186078"/>
                <a:gd name="connsiteX18" fmla="*/ 658055 w 1186535"/>
                <a:gd name="connsiteY18" fmla="*/ 972475 h 1186078"/>
                <a:gd name="connsiteX19" fmla="*/ 700537 w 1186535"/>
                <a:gd name="connsiteY19" fmla="*/ 931804 h 1186078"/>
                <a:gd name="connsiteX20" fmla="*/ 742352 w 1186535"/>
                <a:gd name="connsiteY20" fmla="*/ 664056 h 1186078"/>
                <a:gd name="connsiteX21" fmla="*/ 784262 w 1186535"/>
                <a:gd name="connsiteY21" fmla="*/ 612430 h 1186078"/>
                <a:gd name="connsiteX22" fmla="*/ 893037 w 1186535"/>
                <a:gd name="connsiteY22" fmla="*/ 637386 h 1186078"/>
                <a:gd name="connsiteX23" fmla="*/ 960188 w 1186535"/>
                <a:gd name="connsiteY23" fmla="*/ 773974 h 1186078"/>
                <a:gd name="connsiteX24" fmla="*/ 1011433 w 1186535"/>
                <a:gd name="connsiteY24" fmla="*/ 802740 h 1186078"/>
                <a:gd name="connsiteX25" fmla="*/ 1023434 w 1186535"/>
                <a:gd name="connsiteY25" fmla="*/ 742351 h 1186078"/>
                <a:gd name="connsiteX26" fmla="*/ 949997 w 1186535"/>
                <a:gd name="connsiteY26" fmla="*/ 592904 h 1186078"/>
                <a:gd name="connsiteX27" fmla="*/ 954664 w 1186535"/>
                <a:gd name="connsiteY27" fmla="*/ 542231 h 1186078"/>
                <a:gd name="connsiteX28" fmla="*/ 1058772 w 1186535"/>
                <a:gd name="connsiteY28" fmla="*/ 265149 h 1186078"/>
                <a:gd name="connsiteX29" fmla="*/ 1061439 w 1186535"/>
                <a:gd name="connsiteY29" fmla="*/ 246004 h 1186078"/>
                <a:gd name="connsiteX30" fmla="*/ 1123542 w 1186535"/>
                <a:gd name="connsiteY30" fmla="*/ 860938 h 1186078"/>
                <a:gd name="connsiteX31" fmla="*/ 350588 w 1186535"/>
                <a:gd name="connsiteY31" fmla="*/ 1132781 h 1186078"/>
                <a:gd name="connsiteX32" fmla="*/ 46455 w 1186535"/>
                <a:gd name="connsiteY32" fmla="*/ 361351 h 1186078"/>
                <a:gd name="connsiteX33" fmla="*/ 691488 w 1186535"/>
                <a:gd name="connsiteY33" fmla="*/ 16070 h 118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6535" h="1186078">
                  <a:moveTo>
                    <a:pt x="691488" y="15975"/>
                  </a:moveTo>
                  <a:cubicBezTo>
                    <a:pt x="604715" y="44169"/>
                    <a:pt x="545946" y="90175"/>
                    <a:pt x="504036" y="156850"/>
                  </a:cubicBezTo>
                  <a:cubicBezTo>
                    <a:pt x="481748" y="192283"/>
                    <a:pt x="465555" y="230668"/>
                    <a:pt x="463555" y="272483"/>
                  </a:cubicBezTo>
                  <a:cubicBezTo>
                    <a:pt x="461745" y="310964"/>
                    <a:pt x="441743" y="320203"/>
                    <a:pt x="407929" y="319632"/>
                  </a:cubicBezTo>
                  <a:cubicBezTo>
                    <a:pt x="349255" y="318584"/>
                    <a:pt x="290486" y="319632"/>
                    <a:pt x="231812" y="320013"/>
                  </a:cubicBezTo>
                  <a:cubicBezTo>
                    <a:pt x="208571" y="320203"/>
                    <a:pt x="183520" y="322966"/>
                    <a:pt x="183329" y="352779"/>
                  </a:cubicBezTo>
                  <a:cubicBezTo>
                    <a:pt x="183139" y="380497"/>
                    <a:pt x="205427" y="388974"/>
                    <a:pt x="229906" y="389355"/>
                  </a:cubicBezTo>
                  <a:cubicBezTo>
                    <a:pt x="296486" y="390307"/>
                    <a:pt x="363256" y="393736"/>
                    <a:pt x="429741" y="390593"/>
                  </a:cubicBezTo>
                  <a:cubicBezTo>
                    <a:pt x="482795" y="388117"/>
                    <a:pt x="483462" y="431265"/>
                    <a:pt x="499940" y="460507"/>
                  </a:cubicBezTo>
                  <a:cubicBezTo>
                    <a:pt x="515371" y="487843"/>
                    <a:pt x="490891" y="499940"/>
                    <a:pt x="474794" y="514323"/>
                  </a:cubicBezTo>
                  <a:cubicBezTo>
                    <a:pt x="412120" y="570235"/>
                    <a:pt x="349255" y="625956"/>
                    <a:pt x="286580" y="681868"/>
                  </a:cubicBezTo>
                  <a:cubicBezTo>
                    <a:pt x="268864" y="697679"/>
                    <a:pt x="254386" y="715586"/>
                    <a:pt x="274579" y="738637"/>
                  </a:cubicBezTo>
                  <a:cubicBezTo>
                    <a:pt x="294391" y="761306"/>
                    <a:pt x="314203" y="751114"/>
                    <a:pt x="332300" y="734922"/>
                  </a:cubicBezTo>
                  <a:cubicBezTo>
                    <a:pt x="398690" y="675867"/>
                    <a:pt x="465746" y="617574"/>
                    <a:pt x="530801" y="557090"/>
                  </a:cubicBezTo>
                  <a:cubicBezTo>
                    <a:pt x="550994" y="538326"/>
                    <a:pt x="565948" y="533563"/>
                    <a:pt x="586141" y="554804"/>
                  </a:cubicBezTo>
                  <a:cubicBezTo>
                    <a:pt x="593571" y="562615"/>
                    <a:pt x="604334" y="567472"/>
                    <a:pt x="613859" y="573092"/>
                  </a:cubicBezTo>
                  <a:cubicBezTo>
                    <a:pt x="679677" y="611764"/>
                    <a:pt x="679010" y="611573"/>
                    <a:pt x="667104" y="685487"/>
                  </a:cubicBezTo>
                  <a:cubicBezTo>
                    <a:pt x="654531" y="763783"/>
                    <a:pt x="643577" y="842269"/>
                    <a:pt x="631671" y="920564"/>
                  </a:cubicBezTo>
                  <a:cubicBezTo>
                    <a:pt x="628052" y="944567"/>
                    <a:pt x="628814" y="967427"/>
                    <a:pt x="658055" y="972475"/>
                  </a:cubicBezTo>
                  <a:cubicBezTo>
                    <a:pt x="687773" y="977619"/>
                    <a:pt x="696822" y="954187"/>
                    <a:pt x="700537" y="931804"/>
                  </a:cubicBezTo>
                  <a:cubicBezTo>
                    <a:pt x="715396" y="842650"/>
                    <a:pt x="729016" y="753400"/>
                    <a:pt x="742352" y="664056"/>
                  </a:cubicBezTo>
                  <a:cubicBezTo>
                    <a:pt x="746257" y="637862"/>
                    <a:pt x="748924" y="610716"/>
                    <a:pt x="784262" y="612430"/>
                  </a:cubicBezTo>
                  <a:cubicBezTo>
                    <a:pt x="821504" y="614145"/>
                    <a:pt x="867510" y="572044"/>
                    <a:pt x="893037" y="637386"/>
                  </a:cubicBezTo>
                  <a:cubicBezTo>
                    <a:pt x="911420" y="684439"/>
                    <a:pt x="936947" y="728826"/>
                    <a:pt x="960188" y="773974"/>
                  </a:cubicBezTo>
                  <a:cubicBezTo>
                    <a:pt x="970571" y="794167"/>
                    <a:pt x="983810" y="815503"/>
                    <a:pt x="1011433" y="802740"/>
                  </a:cubicBezTo>
                  <a:cubicBezTo>
                    <a:pt x="1040674" y="789310"/>
                    <a:pt x="1035245" y="766164"/>
                    <a:pt x="1023434" y="742351"/>
                  </a:cubicBezTo>
                  <a:cubicBezTo>
                    <a:pt x="998669" y="692726"/>
                    <a:pt x="974857" y="642529"/>
                    <a:pt x="949997" y="592904"/>
                  </a:cubicBezTo>
                  <a:cubicBezTo>
                    <a:pt x="940757" y="574521"/>
                    <a:pt x="935519" y="558519"/>
                    <a:pt x="954664" y="542231"/>
                  </a:cubicBezTo>
                  <a:cubicBezTo>
                    <a:pt x="1040389" y="469270"/>
                    <a:pt x="1071250" y="375353"/>
                    <a:pt x="1058772" y="265149"/>
                  </a:cubicBezTo>
                  <a:cubicBezTo>
                    <a:pt x="1058105" y="259243"/>
                    <a:pt x="1060391" y="252957"/>
                    <a:pt x="1061439" y="246004"/>
                  </a:cubicBezTo>
                  <a:cubicBezTo>
                    <a:pt x="1165833" y="325156"/>
                    <a:pt x="1248701" y="619479"/>
                    <a:pt x="1123542" y="860938"/>
                  </a:cubicBezTo>
                  <a:cubicBezTo>
                    <a:pt x="977333" y="1142878"/>
                    <a:pt x="633100" y="1264893"/>
                    <a:pt x="350588" y="1132781"/>
                  </a:cubicBezTo>
                  <a:cubicBezTo>
                    <a:pt x="53313" y="993811"/>
                    <a:pt x="-77179" y="659674"/>
                    <a:pt x="46455" y="361351"/>
                  </a:cubicBezTo>
                  <a:cubicBezTo>
                    <a:pt x="171995" y="58647"/>
                    <a:pt x="504989" y="-43080"/>
                    <a:pt x="691488" y="16070"/>
                  </a:cubicBezTo>
                  <a:close/>
                </a:path>
              </a:pathLst>
            </a:custGeom>
            <a:solidFill>
              <a:schemeClr val="bg1"/>
            </a:solidFill>
            <a:ln w="9525"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121B262B-7A22-41A8-96D9-D7FB8D349F72}"/>
                </a:ext>
              </a:extLst>
            </p:cNvPr>
            <p:cNvSpPr/>
            <p:nvPr/>
          </p:nvSpPr>
          <p:spPr>
            <a:xfrm>
              <a:off x="4082110" y="1601189"/>
              <a:ext cx="1096883" cy="1019353"/>
            </a:xfrm>
            <a:custGeom>
              <a:avLst/>
              <a:gdLst>
                <a:gd name="connsiteX0" fmla="*/ 1027311 w 1096883"/>
                <a:gd name="connsiteY0" fmla="*/ 1019354 h 1019353"/>
                <a:gd name="connsiteX1" fmla="*/ 956921 w 1096883"/>
                <a:gd name="connsiteY1" fmla="*/ 912293 h 1019353"/>
                <a:gd name="connsiteX2" fmla="*/ 680696 w 1096883"/>
                <a:gd name="connsiteY2" fmla="*/ 767703 h 1019353"/>
                <a:gd name="connsiteX3" fmla="*/ 324937 w 1096883"/>
                <a:gd name="connsiteY3" fmla="*/ 749129 h 1019353"/>
                <a:gd name="connsiteX4" fmla="*/ 9945 w 1096883"/>
                <a:gd name="connsiteY4" fmla="*/ 265450 h 1019353"/>
                <a:gd name="connsiteX5" fmla="*/ 186539 w 1096883"/>
                <a:gd name="connsiteY5" fmla="*/ 56090 h 1019353"/>
                <a:gd name="connsiteX6" fmla="*/ 875387 w 1096883"/>
                <a:gd name="connsiteY6" fmla="*/ 118003 h 1019353"/>
                <a:gd name="connsiteX7" fmla="*/ 1093890 w 1096883"/>
                <a:gd name="connsiteY7" fmla="*/ 547295 h 1019353"/>
                <a:gd name="connsiteX8" fmla="*/ 1048647 w 1096883"/>
                <a:gd name="connsiteY8" fmla="*/ 971157 h 1019353"/>
                <a:gd name="connsiteX9" fmla="*/ 1038360 w 1096883"/>
                <a:gd name="connsiteY9" fmla="*/ 1002780 h 1019353"/>
                <a:gd name="connsiteX10" fmla="*/ 1027406 w 1096883"/>
                <a:gd name="connsiteY10" fmla="*/ 1019258 h 101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883" h="1019353">
                  <a:moveTo>
                    <a:pt x="1027311" y="1019354"/>
                  </a:moveTo>
                  <a:cubicBezTo>
                    <a:pt x="1001784" y="980396"/>
                    <a:pt x="980638" y="945440"/>
                    <a:pt x="956921" y="912293"/>
                  </a:cubicBezTo>
                  <a:cubicBezTo>
                    <a:pt x="889389" y="817900"/>
                    <a:pt x="795187" y="773037"/>
                    <a:pt x="680696" y="767703"/>
                  </a:cubicBezTo>
                  <a:cubicBezTo>
                    <a:pt x="562015" y="762179"/>
                    <a:pt x="442666" y="770942"/>
                    <a:pt x="324937" y="749129"/>
                  </a:cubicBezTo>
                  <a:cubicBezTo>
                    <a:pt x="108625" y="709029"/>
                    <a:pt x="-40823" y="480048"/>
                    <a:pt x="9945" y="265450"/>
                  </a:cubicBezTo>
                  <a:cubicBezTo>
                    <a:pt x="33377" y="166199"/>
                    <a:pt x="90527" y="91714"/>
                    <a:pt x="186539" y="56090"/>
                  </a:cubicBezTo>
                  <a:cubicBezTo>
                    <a:pt x="425140" y="-32492"/>
                    <a:pt x="659360" y="-19252"/>
                    <a:pt x="875387" y="118003"/>
                  </a:cubicBezTo>
                  <a:cubicBezTo>
                    <a:pt x="1028073" y="215063"/>
                    <a:pt x="1080460" y="374702"/>
                    <a:pt x="1093890" y="547295"/>
                  </a:cubicBezTo>
                  <a:cubicBezTo>
                    <a:pt x="1105035" y="690932"/>
                    <a:pt x="1083985" y="831997"/>
                    <a:pt x="1048647" y="971157"/>
                  </a:cubicBezTo>
                  <a:cubicBezTo>
                    <a:pt x="1045885" y="981920"/>
                    <a:pt x="1042265" y="992398"/>
                    <a:pt x="1038360" y="1002780"/>
                  </a:cubicBezTo>
                  <a:cubicBezTo>
                    <a:pt x="1036740" y="1006971"/>
                    <a:pt x="1033312" y="1010495"/>
                    <a:pt x="1027406" y="1019258"/>
                  </a:cubicBezTo>
                  <a:close/>
                </a:path>
              </a:pathLst>
            </a:custGeom>
            <a:solidFill>
              <a:schemeClr val="bg1"/>
            </a:solidFill>
            <a:ln w="9525"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5D4619B9-2FB2-4632-B8A2-6E52E41F3319}"/>
                </a:ext>
              </a:extLst>
            </p:cNvPr>
            <p:cNvSpPr/>
            <p:nvPr/>
          </p:nvSpPr>
          <p:spPr>
            <a:xfrm>
              <a:off x="3122092" y="3257109"/>
              <a:ext cx="883011" cy="877620"/>
            </a:xfrm>
            <a:custGeom>
              <a:avLst/>
              <a:gdLst>
                <a:gd name="connsiteX0" fmla="*/ 360458 w 883011"/>
                <a:gd name="connsiteY0" fmla="*/ 619972 h 877620"/>
                <a:gd name="connsiteX1" fmla="*/ 360839 w 883011"/>
                <a:gd name="connsiteY1" fmla="*/ 838761 h 877620"/>
                <a:gd name="connsiteX2" fmla="*/ 312071 w 883011"/>
                <a:gd name="connsiteY2" fmla="*/ 871050 h 877620"/>
                <a:gd name="connsiteX3" fmla="*/ 25368 w 883011"/>
                <a:gd name="connsiteY3" fmla="*/ 743701 h 877620"/>
                <a:gd name="connsiteX4" fmla="*/ 984 w 883011"/>
                <a:gd name="connsiteY4" fmla="*/ 689218 h 877620"/>
                <a:gd name="connsiteX5" fmla="*/ 500475 w 883011"/>
                <a:gd name="connsiteY5" fmla="*/ 31136 h 877620"/>
                <a:gd name="connsiteX6" fmla="*/ 738315 w 883011"/>
                <a:gd name="connsiteY6" fmla="*/ 92001 h 877620"/>
                <a:gd name="connsiteX7" fmla="*/ 865664 w 883011"/>
                <a:gd name="connsiteY7" fmla="*/ 233352 h 877620"/>
                <a:gd name="connsiteX8" fmla="*/ 881475 w 883011"/>
                <a:gd name="connsiteY8" fmla="*/ 265070 h 877620"/>
                <a:gd name="connsiteX9" fmla="*/ 847566 w 883011"/>
                <a:gd name="connsiteY9" fmla="*/ 274786 h 877620"/>
                <a:gd name="connsiteX10" fmla="*/ 490855 w 883011"/>
                <a:gd name="connsiteY10" fmla="*/ 275262 h 877620"/>
                <a:gd name="connsiteX11" fmla="*/ 360648 w 883011"/>
                <a:gd name="connsiteY11" fmla="*/ 406040 h 877620"/>
                <a:gd name="connsiteX12" fmla="*/ 360553 w 883011"/>
                <a:gd name="connsiteY12" fmla="*/ 620067 h 87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011" h="877620">
                  <a:moveTo>
                    <a:pt x="360458" y="619972"/>
                  </a:moveTo>
                  <a:cubicBezTo>
                    <a:pt x="360458" y="692933"/>
                    <a:pt x="359410" y="765895"/>
                    <a:pt x="360839" y="838761"/>
                  </a:cubicBezTo>
                  <a:cubicBezTo>
                    <a:pt x="361601" y="878385"/>
                    <a:pt x="347313" y="884767"/>
                    <a:pt x="312071" y="871050"/>
                  </a:cubicBezTo>
                  <a:cubicBezTo>
                    <a:pt x="214440" y="833046"/>
                    <a:pt x="120047" y="788088"/>
                    <a:pt x="25368" y="743701"/>
                  </a:cubicBezTo>
                  <a:cubicBezTo>
                    <a:pt x="-1206" y="731224"/>
                    <a:pt x="-1492" y="712459"/>
                    <a:pt x="984" y="689218"/>
                  </a:cubicBezTo>
                  <a:cubicBezTo>
                    <a:pt x="34227" y="368702"/>
                    <a:pt x="185674" y="138483"/>
                    <a:pt x="500475" y="31136"/>
                  </a:cubicBezTo>
                  <a:cubicBezTo>
                    <a:pt x="642017" y="-17060"/>
                    <a:pt x="641350" y="-18203"/>
                    <a:pt x="738315" y="92001"/>
                  </a:cubicBezTo>
                  <a:cubicBezTo>
                    <a:pt x="780225" y="139626"/>
                    <a:pt x="823468" y="186013"/>
                    <a:pt x="865664" y="233352"/>
                  </a:cubicBezTo>
                  <a:cubicBezTo>
                    <a:pt x="873665" y="242305"/>
                    <a:pt x="887667" y="250687"/>
                    <a:pt x="881475" y="265070"/>
                  </a:cubicBezTo>
                  <a:cubicBezTo>
                    <a:pt x="875189" y="279643"/>
                    <a:pt x="859377" y="274690"/>
                    <a:pt x="847566" y="274786"/>
                  </a:cubicBezTo>
                  <a:cubicBezTo>
                    <a:pt x="728694" y="275262"/>
                    <a:pt x="609727" y="274786"/>
                    <a:pt x="490855" y="275262"/>
                  </a:cubicBezTo>
                  <a:cubicBezTo>
                    <a:pt x="399225" y="275548"/>
                    <a:pt x="361410" y="313457"/>
                    <a:pt x="360648" y="406040"/>
                  </a:cubicBezTo>
                  <a:cubicBezTo>
                    <a:pt x="360077" y="477382"/>
                    <a:pt x="360553" y="548725"/>
                    <a:pt x="360553" y="620067"/>
                  </a:cubicBezTo>
                  <a:close/>
                </a:path>
              </a:pathLst>
            </a:custGeom>
            <a:solidFill>
              <a:schemeClr val="bg1"/>
            </a:solidFill>
            <a:ln w="9525"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E1279B64-C414-4953-9498-EDD636B05261}"/>
                </a:ext>
              </a:extLst>
            </p:cNvPr>
            <p:cNvSpPr/>
            <p:nvPr/>
          </p:nvSpPr>
          <p:spPr>
            <a:xfrm>
              <a:off x="5736820" y="4022317"/>
              <a:ext cx="599174" cy="518373"/>
            </a:xfrm>
            <a:custGeom>
              <a:avLst/>
              <a:gdLst>
                <a:gd name="connsiteX0" fmla="*/ 297 w 599174"/>
                <a:gd name="connsiteY0" fmla="*/ 259767 h 518373"/>
                <a:gd name="connsiteX1" fmla="*/ 12 w 599174"/>
                <a:gd name="connsiteY1" fmla="*/ 50693 h 518373"/>
                <a:gd name="connsiteX2" fmla="*/ 50780 w 599174"/>
                <a:gd name="connsiteY2" fmla="*/ 20 h 518373"/>
                <a:gd name="connsiteX3" fmla="*/ 331101 w 599174"/>
                <a:gd name="connsiteY3" fmla="*/ 306 h 518373"/>
                <a:gd name="connsiteX4" fmla="*/ 376726 w 599174"/>
                <a:gd name="connsiteY4" fmla="*/ 42597 h 518373"/>
                <a:gd name="connsiteX5" fmla="*/ 417969 w 599174"/>
                <a:gd name="connsiteY5" fmla="*/ 72315 h 518373"/>
                <a:gd name="connsiteX6" fmla="*/ 588943 w 599174"/>
                <a:gd name="connsiteY6" fmla="*/ 191759 h 518373"/>
                <a:gd name="connsiteX7" fmla="*/ 436828 w 599174"/>
                <a:gd name="connsiteY7" fmla="*/ 419978 h 518373"/>
                <a:gd name="connsiteX8" fmla="*/ 378250 w 599174"/>
                <a:gd name="connsiteY8" fmla="*/ 480366 h 518373"/>
                <a:gd name="connsiteX9" fmla="*/ 341293 w 599174"/>
                <a:gd name="connsiteY9" fmla="*/ 518085 h 518373"/>
                <a:gd name="connsiteX10" fmla="*/ 41922 w 599174"/>
                <a:gd name="connsiteY10" fmla="*/ 518371 h 518373"/>
                <a:gd name="connsiteX11" fmla="*/ 297 w 599174"/>
                <a:gd name="connsiteY11" fmla="*/ 468841 h 518373"/>
                <a:gd name="connsiteX12" fmla="*/ 297 w 599174"/>
                <a:gd name="connsiteY12" fmla="*/ 259767 h 518373"/>
                <a:gd name="connsiteX13" fmla="*/ 380059 w 599174"/>
                <a:gd name="connsiteY13" fmla="*/ 247480 h 518373"/>
                <a:gd name="connsiteX14" fmla="*/ 379773 w 599174"/>
                <a:gd name="connsiteY14" fmla="*/ 304249 h 518373"/>
                <a:gd name="connsiteX15" fmla="*/ 434638 w 599174"/>
                <a:gd name="connsiteY15" fmla="*/ 351874 h 518373"/>
                <a:gd name="connsiteX16" fmla="*/ 529411 w 599174"/>
                <a:gd name="connsiteY16" fmla="*/ 259767 h 518373"/>
                <a:gd name="connsiteX17" fmla="*/ 450925 w 599174"/>
                <a:gd name="connsiteY17" fmla="*/ 145943 h 518373"/>
                <a:gd name="connsiteX18" fmla="*/ 380059 w 599174"/>
                <a:gd name="connsiteY18" fmla="*/ 195473 h 518373"/>
                <a:gd name="connsiteX19" fmla="*/ 380059 w 599174"/>
                <a:gd name="connsiteY19" fmla="*/ 247575 h 51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9174" h="518373">
                  <a:moveTo>
                    <a:pt x="297" y="259767"/>
                  </a:moveTo>
                  <a:cubicBezTo>
                    <a:pt x="297" y="190044"/>
                    <a:pt x="964" y="120321"/>
                    <a:pt x="12" y="50693"/>
                  </a:cubicBezTo>
                  <a:cubicBezTo>
                    <a:pt x="-464" y="15070"/>
                    <a:pt x="13537" y="-646"/>
                    <a:pt x="50780" y="20"/>
                  </a:cubicBezTo>
                  <a:cubicBezTo>
                    <a:pt x="144220" y="1544"/>
                    <a:pt x="237661" y="878"/>
                    <a:pt x="331101" y="306"/>
                  </a:cubicBezTo>
                  <a:cubicBezTo>
                    <a:pt x="360628" y="116"/>
                    <a:pt x="381297" y="5831"/>
                    <a:pt x="376726" y="42597"/>
                  </a:cubicBezTo>
                  <a:cubicBezTo>
                    <a:pt x="372725" y="75268"/>
                    <a:pt x="397490" y="71458"/>
                    <a:pt x="417969" y="72315"/>
                  </a:cubicBezTo>
                  <a:cubicBezTo>
                    <a:pt x="500551" y="75458"/>
                    <a:pt x="561415" y="112225"/>
                    <a:pt x="588943" y="191759"/>
                  </a:cubicBezTo>
                  <a:cubicBezTo>
                    <a:pt x="626662" y="301010"/>
                    <a:pt x="556557" y="407214"/>
                    <a:pt x="436828" y="419978"/>
                  </a:cubicBezTo>
                  <a:cubicBezTo>
                    <a:pt x="395299" y="424454"/>
                    <a:pt x="370439" y="431408"/>
                    <a:pt x="378250" y="480366"/>
                  </a:cubicBezTo>
                  <a:cubicBezTo>
                    <a:pt x="382155" y="504750"/>
                    <a:pt x="367201" y="518180"/>
                    <a:pt x="341293" y="518085"/>
                  </a:cubicBezTo>
                  <a:cubicBezTo>
                    <a:pt x="241471" y="517895"/>
                    <a:pt x="141744" y="517609"/>
                    <a:pt x="41922" y="518371"/>
                  </a:cubicBezTo>
                  <a:cubicBezTo>
                    <a:pt x="6489" y="518657"/>
                    <a:pt x="202" y="497225"/>
                    <a:pt x="297" y="468841"/>
                  </a:cubicBezTo>
                  <a:cubicBezTo>
                    <a:pt x="393" y="399118"/>
                    <a:pt x="297" y="329490"/>
                    <a:pt x="297" y="259767"/>
                  </a:cubicBezTo>
                  <a:close/>
                  <a:moveTo>
                    <a:pt x="380059" y="247480"/>
                  </a:moveTo>
                  <a:cubicBezTo>
                    <a:pt x="380059" y="266435"/>
                    <a:pt x="381488" y="285485"/>
                    <a:pt x="379773" y="304249"/>
                  </a:cubicBezTo>
                  <a:cubicBezTo>
                    <a:pt x="375963" y="346540"/>
                    <a:pt x="398157" y="356065"/>
                    <a:pt x="434638" y="351874"/>
                  </a:cubicBezTo>
                  <a:cubicBezTo>
                    <a:pt x="481024" y="346540"/>
                    <a:pt x="523696" y="305773"/>
                    <a:pt x="529411" y="259767"/>
                  </a:cubicBezTo>
                  <a:cubicBezTo>
                    <a:pt x="535984" y="206237"/>
                    <a:pt x="506551" y="163564"/>
                    <a:pt x="450925" y="145943"/>
                  </a:cubicBezTo>
                  <a:cubicBezTo>
                    <a:pt x="397680" y="129084"/>
                    <a:pt x="380917" y="140704"/>
                    <a:pt x="380059" y="195473"/>
                  </a:cubicBezTo>
                  <a:cubicBezTo>
                    <a:pt x="379773" y="212809"/>
                    <a:pt x="380059" y="230144"/>
                    <a:pt x="380059" y="247575"/>
                  </a:cubicBezTo>
                  <a:close/>
                </a:path>
              </a:pathLst>
            </a:custGeom>
            <a:solidFill>
              <a:schemeClr val="bg1"/>
            </a:solidFill>
            <a:ln w="9525"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73E8A5FE-85A2-4BE3-A1FD-B3CB634A7625}"/>
                </a:ext>
              </a:extLst>
            </p:cNvPr>
            <p:cNvSpPr/>
            <p:nvPr/>
          </p:nvSpPr>
          <p:spPr>
            <a:xfrm>
              <a:off x="5077426" y="3267556"/>
              <a:ext cx="749698" cy="827774"/>
            </a:xfrm>
            <a:custGeom>
              <a:avLst/>
              <a:gdLst>
                <a:gd name="connsiteX0" fmla="*/ 465572 w 749698"/>
                <a:gd name="connsiteY0" fmla="*/ 579140 h 827774"/>
                <a:gd name="connsiteX1" fmla="*/ 465477 w 749698"/>
                <a:gd name="connsiteY1" fmla="*/ 388735 h 827774"/>
                <a:gd name="connsiteX2" fmla="*/ 339175 w 749698"/>
                <a:gd name="connsiteY2" fmla="*/ 264720 h 827774"/>
                <a:gd name="connsiteX3" fmla="*/ 43996 w 749698"/>
                <a:gd name="connsiteY3" fmla="*/ 264148 h 827774"/>
                <a:gd name="connsiteX4" fmla="*/ 1419 w 749698"/>
                <a:gd name="connsiteY4" fmla="*/ 253480 h 827774"/>
                <a:gd name="connsiteX5" fmla="*/ 23898 w 749698"/>
                <a:gd name="connsiteY5" fmla="*/ 214904 h 827774"/>
                <a:gd name="connsiteX6" fmla="*/ 176679 w 749698"/>
                <a:gd name="connsiteY6" fmla="*/ 32596 h 827774"/>
                <a:gd name="connsiteX7" fmla="*/ 265833 w 749698"/>
                <a:gd name="connsiteY7" fmla="*/ 5640 h 827774"/>
                <a:gd name="connsiteX8" fmla="*/ 746941 w 749698"/>
                <a:gd name="connsiteY8" fmla="*/ 572377 h 827774"/>
                <a:gd name="connsiteX9" fmla="*/ 747512 w 749698"/>
                <a:gd name="connsiteY9" fmla="*/ 577140 h 827774"/>
                <a:gd name="connsiteX10" fmla="*/ 665978 w 749698"/>
                <a:gd name="connsiteY10" fmla="*/ 684582 h 827774"/>
                <a:gd name="connsiteX11" fmla="*/ 591398 w 749698"/>
                <a:gd name="connsiteY11" fmla="*/ 751162 h 827774"/>
                <a:gd name="connsiteX12" fmla="*/ 482622 w 749698"/>
                <a:gd name="connsiteY12" fmla="*/ 827457 h 827774"/>
                <a:gd name="connsiteX13" fmla="*/ 466144 w 749698"/>
                <a:gd name="connsiteY13" fmla="*/ 793453 h 827774"/>
                <a:gd name="connsiteX14" fmla="*/ 465858 w 749698"/>
                <a:gd name="connsiteY14" fmla="*/ 579235 h 827774"/>
                <a:gd name="connsiteX15" fmla="*/ 465667 w 749698"/>
                <a:gd name="connsiteY15" fmla="*/ 579235 h 82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698" h="827774">
                  <a:moveTo>
                    <a:pt x="465572" y="579140"/>
                  </a:moveTo>
                  <a:cubicBezTo>
                    <a:pt x="465572" y="515704"/>
                    <a:pt x="466144" y="452172"/>
                    <a:pt x="465477" y="388735"/>
                  </a:cubicBezTo>
                  <a:cubicBezTo>
                    <a:pt x="464620" y="302344"/>
                    <a:pt x="426806" y="265196"/>
                    <a:pt x="339175" y="264720"/>
                  </a:cubicBezTo>
                  <a:cubicBezTo>
                    <a:pt x="240782" y="264148"/>
                    <a:pt x="142389" y="264910"/>
                    <a:pt x="43996" y="264148"/>
                  </a:cubicBezTo>
                  <a:cubicBezTo>
                    <a:pt x="29327" y="264053"/>
                    <a:pt x="8658" y="272054"/>
                    <a:pt x="1419" y="253480"/>
                  </a:cubicBezTo>
                  <a:cubicBezTo>
                    <a:pt x="-5439" y="235859"/>
                    <a:pt x="14278" y="226525"/>
                    <a:pt x="23898" y="214904"/>
                  </a:cubicBezTo>
                  <a:cubicBezTo>
                    <a:pt x="74666" y="154039"/>
                    <a:pt x="127720" y="94889"/>
                    <a:pt x="176679" y="32596"/>
                  </a:cubicBezTo>
                  <a:cubicBezTo>
                    <a:pt x="201920" y="401"/>
                    <a:pt x="225828" y="-6552"/>
                    <a:pt x="265833" y="5640"/>
                  </a:cubicBezTo>
                  <a:cubicBezTo>
                    <a:pt x="548344" y="91746"/>
                    <a:pt x="703031" y="284627"/>
                    <a:pt x="746941" y="572377"/>
                  </a:cubicBezTo>
                  <a:cubicBezTo>
                    <a:pt x="747226" y="573901"/>
                    <a:pt x="747226" y="575521"/>
                    <a:pt x="747512" y="577140"/>
                  </a:cubicBezTo>
                  <a:cubicBezTo>
                    <a:pt x="757990" y="642167"/>
                    <a:pt x="730815" y="677981"/>
                    <a:pt x="665978" y="684582"/>
                  </a:cubicBezTo>
                  <a:cubicBezTo>
                    <a:pt x="625021" y="688773"/>
                    <a:pt x="598732" y="708013"/>
                    <a:pt x="591398" y="751162"/>
                  </a:cubicBezTo>
                  <a:cubicBezTo>
                    <a:pt x="586444" y="780213"/>
                    <a:pt x="509578" y="832315"/>
                    <a:pt x="482622" y="827457"/>
                  </a:cubicBezTo>
                  <a:cubicBezTo>
                    <a:pt x="461762" y="823742"/>
                    <a:pt x="466239" y="806597"/>
                    <a:pt x="466144" y="793453"/>
                  </a:cubicBezTo>
                  <a:cubicBezTo>
                    <a:pt x="465572" y="722015"/>
                    <a:pt x="465858" y="650673"/>
                    <a:pt x="465858" y="579235"/>
                  </a:cubicBezTo>
                  <a:lnTo>
                    <a:pt x="465667" y="579235"/>
                  </a:lnTo>
                  <a:close/>
                </a:path>
              </a:pathLst>
            </a:custGeom>
            <a:solidFill>
              <a:schemeClr val="bg1"/>
            </a:solidFill>
            <a:ln w="9525"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F4DB7F36-E028-4918-B798-5721EEEBED19}"/>
                </a:ext>
              </a:extLst>
            </p:cNvPr>
            <p:cNvSpPr/>
            <p:nvPr/>
          </p:nvSpPr>
          <p:spPr>
            <a:xfrm>
              <a:off x="3866153" y="3203667"/>
              <a:ext cx="1333224" cy="328609"/>
            </a:xfrm>
            <a:custGeom>
              <a:avLst/>
              <a:gdLst>
                <a:gd name="connsiteX0" fmla="*/ 676529 w 1333224"/>
                <a:gd name="connsiteY0" fmla="*/ 328419 h 328609"/>
                <a:gd name="connsiteX1" fmla="*/ 300578 w 1333224"/>
                <a:gd name="connsiteY1" fmla="*/ 328609 h 328609"/>
                <a:gd name="connsiteX2" fmla="*/ 231998 w 1333224"/>
                <a:gd name="connsiteY2" fmla="*/ 304225 h 328609"/>
                <a:gd name="connsiteX3" fmla="*/ 16352 w 1333224"/>
                <a:gd name="connsiteY3" fmla="*/ 63052 h 328609"/>
                <a:gd name="connsiteX4" fmla="*/ 34259 w 1333224"/>
                <a:gd name="connsiteY4" fmla="*/ 17046 h 328609"/>
                <a:gd name="connsiteX5" fmla="*/ 95123 w 1333224"/>
                <a:gd name="connsiteY5" fmla="*/ 7140 h 328609"/>
                <a:gd name="connsiteX6" fmla="*/ 254477 w 1333224"/>
                <a:gd name="connsiteY6" fmla="*/ 62195 h 328609"/>
                <a:gd name="connsiteX7" fmla="*/ 1068293 w 1333224"/>
                <a:gd name="connsiteY7" fmla="*/ 40383 h 328609"/>
                <a:gd name="connsiteX8" fmla="*/ 1166114 w 1333224"/>
                <a:gd name="connsiteY8" fmla="*/ 4950 h 328609"/>
                <a:gd name="connsiteX9" fmla="*/ 1306894 w 1333224"/>
                <a:gd name="connsiteY9" fmla="*/ 27524 h 328609"/>
                <a:gd name="connsiteX10" fmla="*/ 1321181 w 1333224"/>
                <a:gd name="connsiteY10" fmla="*/ 69148 h 328609"/>
                <a:gd name="connsiteX11" fmla="*/ 1117727 w 1333224"/>
                <a:gd name="connsiteY11" fmla="*/ 308226 h 328609"/>
                <a:gd name="connsiteX12" fmla="*/ 1057434 w 1333224"/>
                <a:gd name="connsiteY12" fmla="*/ 328419 h 328609"/>
                <a:gd name="connsiteX13" fmla="*/ 676720 w 1333224"/>
                <a:gd name="connsiteY13" fmla="*/ 328419 h 32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224" h="328609">
                  <a:moveTo>
                    <a:pt x="676529" y="328419"/>
                  </a:moveTo>
                  <a:cubicBezTo>
                    <a:pt x="551180" y="328419"/>
                    <a:pt x="425927" y="328228"/>
                    <a:pt x="300578" y="328609"/>
                  </a:cubicBezTo>
                  <a:cubicBezTo>
                    <a:pt x="274384" y="328609"/>
                    <a:pt x="251143" y="325942"/>
                    <a:pt x="231998" y="304225"/>
                  </a:cubicBezTo>
                  <a:cubicBezTo>
                    <a:pt x="160751" y="223263"/>
                    <a:pt x="88646" y="143062"/>
                    <a:pt x="16352" y="63052"/>
                  </a:cubicBezTo>
                  <a:cubicBezTo>
                    <a:pt x="-9556" y="34382"/>
                    <a:pt x="-5461" y="20094"/>
                    <a:pt x="34259" y="17046"/>
                  </a:cubicBezTo>
                  <a:cubicBezTo>
                    <a:pt x="54737" y="15522"/>
                    <a:pt x="75597" y="12951"/>
                    <a:pt x="95123" y="7140"/>
                  </a:cubicBezTo>
                  <a:cubicBezTo>
                    <a:pt x="161989" y="-12576"/>
                    <a:pt x="206280" y="9426"/>
                    <a:pt x="254477" y="62195"/>
                  </a:cubicBezTo>
                  <a:cubicBezTo>
                    <a:pt x="499841" y="330705"/>
                    <a:pt x="835787" y="320322"/>
                    <a:pt x="1068293" y="40383"/>
                  </a:cubicBezTo>
                  <a:cubicBezTo>
                    <a:pt x="1096868" y="5902"/>
                    <a:pt x="1123823" y="-4861"/>
                    <a:pt x="1166114" y="4950"/>
                  </a:cubicBezTo>
                  <a:cubicBezTo>
                    <a:pt x="1212311" y="15618"/>
                    <a:pt x="1259936" y="20094"/>
                    <a:pt x="1306894" y="27524"/>
                  </a:cubicBezTo>
                  <a:cubicBezTo>
                    <a:pt x="1337279" y="32382"/>
                    <a:pt x="1340422" y="46669"/>
                    <a:pt x="1321181" y="69148"/>
                  </a:cubicBezTo>
                  <a:cubicBezTo>
                    <a:pt x="1253173" y="148682"/>
                    <a:pt x="1185069" y="228120"/>
                    <a:pt x="1117727" y="308226"/>
                  </a:cubicBezTo>
                  <a:cubicBezTo>
                    <a:pt x="1101059" y="328133"/>
                    <a:pt x="1079913" y="328419"/>
                    <a:pt x="1057434" y="328419"/>
                  </a:cubicBezTo>
                  <a:cubicBezTo>
                    <a:pt x="930561" y="328228"/>
                    <a:pt x="803593" y="328419"/>
                    <a:pt x="676720" y="328419"/>
                  </a:cubicBezTo>
                  <a:close/>
                </a:path>
              </a:pathLst>
            </a:custGeom>
            <a:solidFill>
              <a:schemeClr val="bg1"/>
            </a:solidFill>
            <a:ln w="9525" cap="flat">
              <a:no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0131F156-E765-4745-A988-1E786B751F63}"/>
                </a:ext>
              </a:extLst>
            </p:cNvPr>
            <p:cNvSpPr/>
            <p:nvPr/>
          </p:nvSpPr>
          <p:spPr>
            <a:xfrm>
              <a:off x="6076111" y="1700223"/>
              <a:ext cx="458349" cy="460360"/>
            </a:xfrm>
            <a:custGeom>
              <a:avLst/>
              <a:gdLst>
                <a:gd name="connsiteX0" fmla="*/ 1 w 458349"/>
                <a:gd name="connsiteY0" fmla="*/ 231567 h 460360"/>
                <a:gd name="connsiteX1" fmla="*/ 222791 w 458349"/>
                <a:gd name="connsiteY1" fmla="*/ 14 h 460360"/>
                <a:gd name="connsiteX2" fmla="*/ 458344 w 458349"/>
                <a:gd name="connsiteY2" fmla="*/ 234425 h 460360"/>
                <a:gd name="connsiteX3" fmla="*/ 229268 w 458349"/>
                <a:gd name="connsiteY3" fmla="*/ 460358 h 460360"/>
                <a:gd name="connsiteX4" fmla="*/ 1 w 458349"/>
                <a:gd name="connsiteY4" fmla="*/ 231567 h 46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49" h="460360">
                  <a:moveTo>
                    <a:pt x="1" y="231567"/>
                  </a:moveTo>
                  <a:cubicBezTo>
                    <a:pt x="-380" y="105361"/>
                    <a:pt x="99633" y="1348"/>
                    <a:pt x="222791" y="14"/>
                  </a:cubicBezTo>
                  <a:cubicBezTo>
                    <a:pt x="354236" y="-1414"/>
                    <a:pt x="459202" y="102980"/>
                    <a:pt x="458344" y="234425"/>
                  </a:cubicBezTo>
                  <a:cubicBezTo>
                    <a:pt x="457582" y="357488"/>
                    <a:pt x="353950" y="459786"/>
                    <a:pt x="229268" y="460358"/>
                  </a:cubicBezTo>
                  <a:cubicBezTo>
                    <a:pt x="101443" y="460929"/>
                    <a:pt x="382" y="360155"/>
                    <a:pt x="1" y="231567"/>
                  </a:cubicBezTo>
                  <a:close/>
                </a:path>
              </a:pathLst>
            </a:custGeom>
            <a:solidFill>
              <a:schemeClr val="bg1"/>
            </a:solidFill>
            <a:ln w="9525" cap="flat">
              <a:no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C07B6719-3169-483C-8AD8-FD253150FF30}"/>
                </a:ext>
              </a:extLst>
            </p:cNvPr>
            <p:cNvSpPr/>
            <p:nvPr/>
          </p:nvSpPr>
          <p:spPr>
            <a:xfrm>
              <a:off x="3791605" y="1854176"/>
              <a:ext cx="292150" cy="714646"/>
            </a:xfrm>
            <a:custGeom>
              <a:avLst/>
              <a:gdLst>
                <a:gd name="connsiteX0" fmla="*/ 83947 w 292150"/>
                <a:gd name="connsiteY0" fmla="*/ 714646 h 714646"/>
                <a:gd name="connsiteX1" fmla="*/ 13176 w 292150"/>
                <a:gd name="connsiteY1" fmla="*/ 485665 h 714646"/>
                <a:gd name="connsiteX2" fmla="*/ 37274 w 292150"/>
                <a:gd name="connsiteY2" fmla="*/ 158291 h 714646"/>
                <a:gd name="connsiteX3" fmla="*/ 181959 w 292150"/>
                <a:gd name="connsiteY3" fmla="*/ 7510 h 714646"/>
                <a:gd name="connsiteX4" fmla="*/ 223488 w 292150"/>
                <a:gd name="connsiteY4" fmla="*/ 33990 h 714646"/>
                <a:gd name="connsiteX5" fmla="*/ 285591 w 292150"/>
                <a:gd name="connsiteY5" fmla="*/ 336599 h 714646"/>
                <a:gd name="connsiteX6" fmla="*/ 275780 w 292150"/>
                <a:gd name="connsiteY6" fmla="*/ 386605 h 714646"/>
                <a:gd name="connsiteX7" fmla="*/ 83947 w 292150"/>
                <a:gd name="connsiteY7" fmla="*/ 714646 h 71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50" h="714646">
                  <a:moveTo>
                    <a:pt x="83947" y="714646"/>
                  </a:moveTo>
                  <a:cubicBezTo>
                    <a:pt x="44990" y="632636"/>
                    <a:pt x="26797" y="559770"/>
                    <a:pt x="13176" y="485665"/>
                  </a:cubicBezTo>
                  <a:cubicBezTo>
                    <a:pt x="-7303" y="374604"/>
                    <a:pt x="-7207" y="264590"/>
                    <a:pt x="37274" y="158291"/>
                  </a:cubicBezTo>
                  <a:cubicBezTo>
                    <a:pt x="66040" y="89616"/>
                    <a:pt x="113474" y="38562"/>
                    <a:pt x="181959" y="7510"/>
                  </a:cubicBezTo>
                  <a:cubicBezTo>
                    <a:pt x="210344" y="-5348"/>
                    <a:pt x="227298" y="-4777"/>
                    <a:pt x="223488" y="33990"/>
                  </a:cubicBezTo>
                  <a:cubicBezTo>
                    <a:pt x="213011" y="141146"/>
                    <a:pt x="231299" y="242683"/>
                    <a:pt x="285591" y="336599"/>
                  </a:cubicBezTo>
                  <a:cubicBezTo>
                    <a:pt x="297116" y="356602"/>
                    <a:pt x="293211" y="372604"/>
                    <a:pt x="275780" y="386605"/>
                  </a:cubicBezTo>
                  <a:cubicBezTo>
                    <a:pt x="174530" y="467949"/>
                    <a:pt x="109188" y="571390"/>
                    <a:pt x="83947" y="714646"/>
                  </a:cubicBezTo>
                  <a:close/>
                </a:path>
              </a:pathLst>
            </a:custGeom>
            <a:solidFill>
              <a:schemeClr val="bg1"/>
            </a:solidFill>
            <a:ln w="9525" cap="flat">
              <a:noFill/>
              <a:prstDash val="solid"/>
              <a:miter/>
            </a:ln>
          </p:spPr>
          <p:txBody>
            <a:bodyPr rtlCol="0" anchor="ctr"/>
            <a:lstStyle/>
            <a:p>
              <a:endParaRPr lang="LID4096"/>
            </a:p>
          </p:txBody>
        </p:sp>
        <p:sp>
          <p:nvSpPr>
            <p:cNvPr id="37" name="Forma libre: forma 36">
              <a:extLst>
                <a:ext uri="{FF2B5EF4-FFF2-40B4-BE49-F238E27FC236}">
                  <a16:creationId xmlns:a16="http://schemas.microsoft.com/office/drawing/2014/main" id="{EB8B4BDB-CDDD-445F-8C3A-7B97ADC4E516}"/>
                </a:ext>
              </a:extLst>
            </p:cNvPr>
            <p:cNvSpPr/>
            <p:nvPr/>
          </p:nvSpPr>
          <p:spPr>
            <a:xfrm>
              <a:off x="2691557" y="1622073"/>
              <a:ext cx="539097" cy="450897"/>
            </a:xfrm>
            <a:custGeom>
              <a:avLst/>
              <a:gdLst>
                <a:gd name="connsiteX0" fmla="*/ 217684 w 539097"/>
                <a:gd name="connsiteY0" fmla="*/ 536 h 450897"/>
                <a:gd name="connsiteX1" fmla="*/ 379418 w 539097"/>
                <a:gd name="connsiteY1" fmla="*/ 917 h 450897"/>
                <a:gd name="connsiteX2" fmla="*/ 425710 w 539097"/>
                <a:gd name="connsiteY2" fmla="*/ 87975 h 450897"/>
                <a:gd name="connsiteX3" fmla="*/ 293979 w 539097"/>
                <a:gd name="connsiteY3" fmla="*/ 297335 h 450897"/>
                <a:gd name="connsiteX4" fmla="*/ 273881 w 539097"/>
                <a:gd name="connsiteY4" fmla="*/ 342578 h 450897"/>
                <a:gd name="connsiteX5" fmla="*/ 326459 w 539097"/>
                <a:gd name="connsiteY5" fmla="*/ 352008 h 450897"/>
                <a:gd name="connsiteX6" fmla="*/ 478764 w 539097"/>
                <a:gd name="connsiteY6" fmla="*/ 352580 h 450897"/>
                <a:gd name="connsiteX7" fmla="*/ 539057 w 539097"/>
                <a:gd name="connsiteY7" fmla="*/ 398585 h 450897"/>
                <a:gd name="connsiteX8" fmla="*/ 482193 w 539097"/>
                <a:gd name="connsiteY8" fmla="*/ 449258 h 450897"/>
                <a:gd name="connsiteX9" fmla="*/ 182441 w 539097"/>
                <a:gd name="connsiteY9" fmla="*/ 449258 h 450897"/>
                <a:gd name="connsiteX10" fmla="*/ 139198 w 539097"/>
                <a:gd name="connsiteY10" fmla="*/ 356485 h 450897"/>
                <a:gd name="connsiteX11" fmla="*/ 278453 w 539097"/>
                <a:gd name="connsiteY11" fmla="*/ 140648 h 450897"/>
                <a:gd name="connsiteX12" fmla="*/ 254736 w 539097"/>
                <a:gd name="connsiteY12" fmla="*/ 98357 h 450897"/>
                <a:gd name="connsiteX13" fmla="*/ 64426 w 539097"/>
                <a:gd name="connsiteY13" fmla="*/ 98548 h 450897"/>
                <a:gd name="connsiteX14" fmla="*/ 37 w 539097"/>
                <a:gd name="connsiteY14" fmla="*/ 45970 h 450897"/>
                <a:gd name="connsiteX15" fmla="*/ 65284 w 539097"/>
                <a:gd name="connsiteY15" fmla="*/ 345 h 450897"/>
                <a:gd name="connsiteX16" fmla="*/ 217588 w 539097"/>
                <a:gd name="connsiteY16" fmla="*/ 345 h 450897"/>
                <a:gd name="connsiteX17" fmla="*/ 217588 w 539097"/>
                <a:gd name="connsiteY17" fmla="*/ 536 h 4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097" h="450897">
                  <a:moveTo>
                    <a:pt x="217684" y="536"/>
                  </a:moveTo>
                  <a:cubicBezTo>
                    <a:pt x="271595" y="536"/>
                    <a:pt x="325602" y="-893"/>
                    <a:pt x="379418" y="917"/>
                  </a:cubicBezTo>
                  <a:cubicBezTo>
                    <a:pt x="435711" y="2917"/>
                    <a:pt x="455237" y="39302"/>
                    <a:pt x="425710" y="87975"/>
                  </a:cubicBezTo>
                  <a:cubicBezTo>
                    <a:pt x="382942" y="158460"/>
                    <a:pt x="337508" y="227326"/>
                    <a:pt x="293979" y="297335"/>
                  </a:cubicBezTo>
                  <a:cubicBezTo>
                    <a:pt x="285121" y="311622"/>
                    <a:pt x="265118" y="326100"/>
                    <a:pt x="273881" y="342578"/>
                  </a:cubicBezTo>
                  <a:cubicBezTo>
                    <a:pt x="284073" y="361628"/>
                    <a:pt x="308457" y="351532"/>
                    <a:pt x="326459" y="352008"/>
                  </a:cubicBezTo>
                  <a:cubicBezTo>
                    <a:pt x="377227" y="353151"/>
                    <a:pt x="427996" y="352484"/>
                    <a:pt x="478764" y="352580"/>
                  </a:cubicBezTo>
                  <a:cubicBezTo>
                    <a:pt x="510577" y="352580"/>
                    <a:pt x="537819" y="362390"/>
                    <a:pt x="539057" y="398585"/>
                  </a:cubicBezTo>
                  <a:cubicBezTo>
                    <a:pt x="540295" y="434495"/>
                    <a:pt x="513244" y="448877"/>
                    <a:pt x="482193" y="449258"/>
                  </a:cubicBezTo>
                  <a:cubicBezTo>
                    <a:pt x="382276" y="450782"/>
                    <a:pt x="282358" y="452021"/>
                    <a:pt x="182441" y="449258"/>
                  </a:cubicBezTo>
                  <a:cubicBezTo>
                    <a:pt x="124624" y="447639"/>
                    <a:pt x="107098" y="408015"/>
                    <a:pt x="139198" y="356485"/>
                  </a:cubicBezTo>
                  <a:cubicBezTo>
                    <a:pt x="184441" y="283809"/>
                    <a:pt x="230638" y="211705"/>
                    <a:pt x="278453" y="140648"/>
                  </a:cubicBezTo>
                  <a:cubicBezTo>
                    <a:pt x="301408" y="106549"/>
                    <a:pt x="291979" y="97691"/>
                    <a:pt x="254736" y="98357"/>
                  </a:cubicBezTo>
                  <a:cubicBezTo>
                    <a:pt x="191299" y="99500"/>
                    <a:pt x="127863" y="98548"/>
                    <a:pt x="64426" y="98548"/>
                  </a:cubicBezTo>
                  <a:cubicBezTo>
                    <a:pt x="28517" y="98548"/>
                    <a:pt x="-1201" y="86927"/>
                    <a:pt x="37" y="45970"/>
                  </a:cubicBezTo>
                  <a:cubicBezTo>
                    <a:pt x="1180" y="6346"/>
                    <a:pt x="32803" y="345"/>
                    <a:pt x="65284" y="345"/>
                  </a:cubicBezTo>
                  <a:cubicBezTo>
                    <a:pt x="116052" y="345"/>
                    <a:pt x="166820" y="345"/>
                    <a:pt x="217588" y="345"/>
                  </a:cubicBezTo>
                  <a:lnTo>
                    <a:pt x="217588" y="536"/>
                  </a:lnTo>
                  <a:close/>
                </a:path>
              </a:pathLst>
            </a:custGeom>
            <a:solidFill>
              <a:schemeClr val="bg1"/>
            </a:solidFill>
            <a:ln w="9525" cap="flat">
              <a:noFill/>
              <a:prstDash val="solid"/>
              <a:miter/>
            </a:ln>
          </p:spPr>
          <p:txBody>
            <a:bodyPr rtlCol="0" anchor="ctr"/>
            <a:lstStyle/>
            <a:p>
              <a:endParaRPr lang="LID4096"/>
            </a:p>
          </p:txBody>
        </p:sp>
        <p:sp>
          <p:nvSpPr>
            <p:cNvPr id="38" name="Forma libre: forma 37">
              <a:extLst>
                <a:ext uri="{FF2B5EF4-FFF2-40B4-BE49-F238E27FC236}">
                  <a16:creationId xmlns:a16="http://schemas.microsoft.com/office/drawing/2014/main" id="{AA51186C-30E5-433B-8D96-9BF949B1EBF7}"/>
                </a:ext>
              </a:extLst>
            </p:cNvPr>
            <p:cNvSpPr/>
            <p:nvPr/>
          </p:nvSpPr>
          <p:spPr>
            <a:xfrm>
              <a:off x="2439520" y="2383634"/>
              <a:ext cx="455531" cy="383996"/>
            </a:xfrm>
            <a:custGeom>
              <a:avLst/>
              <a:gdLst>
                <a:gd name="connsiteX0" fmla="*/ 235215 w 455531"/>
                <a:gd name="connsiteY0" fmla="*/ 286058 h 383996"/>
                <a:gd name="connsiteX1" fmla="*/ 392568 w 455531"/>
                <a:gd name="connsiteY1" fmla="*/ 286058 h 383996"/>
                <a:gd name="connsiteX2" fmla="*/ 455528 w 455531"/>
                <a:gd name="connsiteY2" fmla="*/ 334635 h 383996"/>
                <a:gd name="connsiteX3" fmla="*/ 396378 w 455531"/>
                <a:gd name="connsiteY3" fmla="*/ 382641 h 383996"/>
                <a:gd name="connsiteX4" fmla="*/ 158634 w 455531"/>
                <a:gd name="connsiteY4" fmla="*/ 382260 h 383996"/>
                <a:gd name="connsiteX5" fmla="*/ 113866 w 455531"/>
                <a:gd name="connsiteY5" fmla="*/ 297678 h 383996"/>
                <a:gd name="connsiteX6" fmla="*/ 214831 w 455531"/>
                <a:gd name="connsiteY6" fmla="*/ 136515 h 383996"/>
                <a:gd name="connsiteX7" fmla="*/ 194543 w 455531"/>
                <a:gd name="connsiteY7" fmla="*/ 97939 h 383996"/>
                <a:gd name="connsiteX8" fmla="*/ 61384 w 455531"/>
                <a:gd name="connsiteY8" fmla="*/ 97558 h 383996"/>
                <a:gd name="connsiteX9" fmla="*/ 43 w 455531"/>
                <a:gd name="connsiteY9" fmla="*/ 47552 h 383996"/>
                <a:gd name="connsiteX10" fmla="*/ 63765 w 455531"/>
                <a:gd name="connsiteY10" fmla="*/ 213 h 383996"/>
                <a:gd name="connsiteX11" fmla="*/ 311034 w 455531"/>
                <a:gd name="connsiteY11" fmla="*/ 689 h 383996"/>
                <a:gd name="connsiteX12" fmla="*/ 358087 w 455531"/>
                <a:gd name="connsiteY12" fmla="*/ 92129 h 383996"/>
                <a:gd name="connsiteX13" fmla="*/ 235310 w 455531"/>
                <a:gd name="connsiteY13" fmla="*/ 286153 h 38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531" h="383996">
                  <a:moveTo>
                    <a:pt x="235215" y="286058"/>
                  </a:moveTo>
                  <a:cubicBezTo>
                    <a:pt x="294746" y="286058"/>
                    <a:pt x="343609" y="285963"/>
                    <a:pt x="392568" y="286058"/>
                  </a:cubicBezTo>
                  <a:cubicBezTo>
                    <a:pt x="425905" y="286153"/>
                    <a:pt x="455147" y="295583"/>
                    <a:pt x="455528" y="334635"/>
                  </a:cubicBezTo>
                  <a:cubicBezTo>
                    <a:pt x="455909" y="371402"/>
                    <a:pt x="426667" y="382070"/>
                    <a:pt x="396378" y="382641"/>
                  </a:cubicBezTo>
                  <a:cubicBezTo>
                    <a:pt x="317130" y="383975"/>
                    <a:pt x="237787" y="385023"/>
                    <a:pt x="158634" y="382260"/>
                  </a:cubicBezTo>
                  <a:cubicBezTo>
                    <a:pt x="104056" y="380355"/>
                    <a:pt x="86149" y="346065"/>
                    <a:pt x="113866" y="297678"/>
                  </a:cubicBezTo>
                  <a:cubicBezTo>
                    <a:pt x="145394" y="242719"/>
                    <a:pt x="180541" y="189855"/>
                    <a:pt x="214831" y="136515"/>
                  </a:cubicBezTo>
                  <a:cubicBezTo>
                    <a:pt x="231691" y="110322"/>
                    <a:pt x="230548" y="96891"/>
                    <a:pt x="194543" y="97939"/>
                  </a:cubicBezTo>
                  <a:cubicBezTo>
                    <a:pt x="150157" y="99177"/>
                    <a:pt x="105770" y="98796"/>
                    <a:pt x="61384" y="97558"/>
                  </a:cubicBezTo>
                  <a:cubicBezTo>
                    <a:pt x="28903" y="96701"/>
                    <a:pt x="-1291" y="87843"/>
                    <a:pt x="43" y="47552"/>
                  </a:cubicBezTo>
                  <a:cubicBezTo>
                    <a:pt x="1376" y="8214"/>
                    <a:pt x="30523" y="117"/>
                    <a:pt x="63765" y="213"/>
                  </a:cubicBezTo>
                  <a:cubicBezTo>
                    <a:pt x="146156" y="403"/>
                    <a:pt x="228643" y="-645"/>
                    <a:pt x="311034" y="689"/>
                  </a:cubicBezTo>
                  <a:cubicBezTo>
                    <a:pt x="373137" y="1641"/>
                    <a:pt x="391520" y="38122"/>
                    <a:pt x="358087" y="92129"/>
                  </a:cubicBezTo>
                  <a:cubicBezTo>
                    <a:pt x="319797" y="153851"/>
                    <a:pt x="280459" y="214906"/>
                    <a:pt x="235310" y="286153"/>
                  </a:cubicBezTo>
                  <a:close/>
                </a:path>
              </a:pathLst>
            </a:custGeom>
            <a:solidFill>
              <a:schemeClr val="bg1"/>
            </a:solidFill>
            <a:ln w="9525" cap="flat">
              <a:noFill/>
              <a:prstDash val="solid"/>
              <a:miter/>
            </a:ln>
          </p:spPr>
          <p:txBody>
            <a:bodyPr rtlCol="0" anchor="ctr"/>
            <a:lstStyle/>
            <a:p>
              <a:endParaRPr lang="LID4096"/>
            </a:p>
          </p:txBody>
        </p:sp>
        <p:sp>
          <p:nvSpPr>
            <p:cNvPr id="39" name="Forma libre: forma 38">
              <a:extLst>
                <a:ext uri="{FF2B5EF4-FFF2-40B4-BE49-F238E27FC236}">
                  <a16:creationId xmlns:a16="http://schemas.microsoft.com/office/drawing/2014/main" id="{EBD71F2E-69AB-4B31-B680-75CC8AE62557}"/>
                </a:ext>
              </a:extLst>
            </p:cNvPr>
            <p:cNvSpPr/>
            <p:nvPr/>
          </p:nvSpPr>
          <p:spPr>
            <a:xfrm>
              <a:off x="2905966" y="2958490"/>
              <a:ext cx="362866" cy="313490"/>
            </a:xfrm>
            <a:custGeom>
              <a:avLst/>
              <a:gdLst>
                <a:gd name="connsiteX0" fmla="*/ 167866 w 362866"/>
                <a:gd name="connsiteY0" fmla="*/ 97155 h 313490"/>
                <a:gd name="connsiteX1" fmla="*/ 52518 w 362866"/>
                <a:gd name="connsiteY1" fmla="*/ 96964 h 313490"/>
                <a:gd name="connsiteX2" fmla="*/ 131 w 362866"/>
                <a:gd name="connsiteY2" fmla="*/ 53150 h 313490"/>
                <a:gd name="connsiteX3" fmla="*/ 49851 w 362866"/>
                <a:gd name="connsiteY3" fmla="*/ 1524 h 313490"/>
                <a:gd name="connsiteX4" fmla="*/ 254353 w 362866"/>
                <a:gd name="connsiteY4" fmla="*/ 2762 h 313490"/>
                <a:gd name="connsiteX5" fmla="*/ 293310 w 362866"/>
                <a:gd name="connsiteY5" fmla="*/ 77343 h 313490"/>
                <a:gd name="connsiteX6" fmla="*/ 231398 w 362866"/>
                <a:gd name="connsiteY6" fmla="*/ 178879 h 313490"/>
                <a:gd name="connsiteX7" fmla="*/ 253782 w 362866"/>
                <a:gd name="connsiteY7" fmla="*/ 215551 h 313490"/>
                <a:gd name="connsiteX8" fmla="*/ 320361 w 362866"/>
                <a:gd name="connsiteY8" fmla="*/ 216979 h 313490"/>
                <a:gd name="connsiteX9" fmla="*/ 362748 w 362866"/>
                <a:gd name="connsiteY9" fmla="*/ 264795 h 313490"/>
                <a:gd name="connsiteX10" fmla="*/ 320838 w 362866"/>
                <a:gd name="connsiteY10" fmla="*/ 308324 h 313490"/>
                <a:gd name="connsiteX11" fmla="*/ 126051 w 362866"/>
                <a:gd name="connsiteY11" fmla="*/ 308515 h 313490"/>
                <a:gd name="connsiteX12" fmla="*/ 86618 w 362866"/>
                <a:gd name="connsiteY12" fmla="*/ 227743 h 313490"/>
                <a:gd name="connsiteX13" fmla="*/ 167961 w 362866"/>
                <a:gd name="connsiteY13" fmla="*/ 97155 h 31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866" h="313490">
                  <a:moveTo>
                    <a:pt x="167866" y="97155"/>
                  </a:moveTo>
                  <a:cubicBezTo>
                    <a:pt x="121860" y="97155"/>
                    <a:pt x="87189" y="97726"/>
                    <a:pt x="52518" y="96964"/>
                  </a:cubicBezTo>
                  <a:cubicBezTo>
                    <a:pt x="23848" y="96393"/>
                    <a:pt x="2036" y="84106"/>
                    <a:pt x="131" y="53150"/>
                  </a:cubicBezTo>
                  <a:cubicBezTo>
                    <a:pt x="-1870" y="19907"/>
                    <a:pt x="19276" y="2286"/>
                    <a:pt x="49851" y="1524"/>
                  </a:cubicBezTo>
                  <a:cubicBezTo>
                    <a:pt x="118050" y="-95"/>
                    <a:pt x="186440" y="-1334"/>
                    <a:pt x="254353" y="2762"/>
                  </a:cubicBezTo>
                  <a:cubicBezTo>
                    <a:pt x="299216" y="5524"/>
                    <a:pt x="314361" y="37052"/>
                    <a:pt x="293310" y="77343"/>
                  </a:cubicBezTo>
                  <a:cubicBezTo>
                    <a:pt x="275022" y="112395"/>
                    <a:pt x="253305" y="145828"/>
                    <a:pt x="231398" y="178879"/>
                  </a:cubicBezTo>
                  <a:cubicBezTo>
                    <a:pt x="211014" y="209550"/>
                    <a:pt x="222920" y="216789"/>
                    <a:pt x="253782" y="215551"/>
                  </a:cubicBezTo>
                  <a:cubicBezTo>
                    <a:pt x="275975" y="214693"/>
                    <a:pt x="298359" y="214408"/>
                    <a:pt x="320361" y="216979"/>
                  </a:cubicBezTo>
                  <a:cubicBezTo>
                    <a:pt x="347508" y="220028"/>
                    <a:pt x="364462" y="236411"/>
                    <a:pt x="362748" y="264795"/>
                  </a:cubicBezTo>
                  <a:cubicBezTo>
                    <a:pt x="361224" y="289560"/>
                    <a:pt x="347222" y="306514"/>
                    <a:pt x="320838" y="308324"/>
                  </a:cubicBezTo>
                  <a:cubicBezTo>
                    <a:pt x="255972" y="312801"/>
                    <a:pt x="190916" y="317183"/>
                    <a:pt x="126051" y="308515"/>
                  </a:cubicBezTo>
                  <a:cubicBezTo>
                    <a:pt x="77283" y="301942"/>
                    <a:pt x="61662" y="271082"/>
                    <a:pt x="86618" y="227743"/>
                  </a:cubicBezTo>
                  <a:cubicBezTo>
                    <a:pt x="110240" y="186785"/>
                    <a:pt x="136529" y="147352"/>
                    <a:pt x="167961" y="97155"/>
                  </a:cubicBezTo>
                  <a:close/>
                </a:path>
              </a:pathLst>
            </a:custGeom>
            <a:solidFill>
              <a:schemeClr val="bg1"/>
            </a:solidFill>
            <a:ln w="9525" cap="flat">
              <a:noFill/>
              <a:prstDash val="solid"/>
              <a:miter/>
            </a:ln>
          </p:spPr>
          <p:txBody>
            <a:bodyPr rtlCol="0" anchor="ctr"/>
            <a:lstStyle/>
            <a:p>
              <a:endParaRPr lang="LID4096"/>
            </a:p>
          </p:txBody>
        </p:sp>
        <p:sp>
          <p:nvSpPr>
            <p:cNvPr id="40" name="Forma libre: forma 39">
              <a:extLst>
                <a:ext uri="{FF2B5EF4-FFF2-40B4-BE49-F238E27FC236}">
                  <a16:creationId xmlns:a16="http://schemas.microsoft.com/office/drawing/2014/main" id="{E34ADEC9-2CDD-4412-BA99-45992CC668ED}"/>
                </a:ext>
              </a:extLst>
            </p:cNvPr>
            <p:cNvSpPr/>
            <p:nvPr/>
          </p:nvSpPr>
          <p:spPr>
            <a:xfrm>
              <a:off x="5952944" y="3298304"/>
              <a:ext cx="188090" cy="540887"/>
            </a:xfrm>
            <a:custGeom>
              <a:avLst/>
              <a:gdLst>
                <a:gd name="connsiteX0" fmla="*/ 132599 w 188090"/>
                <a:gd name="connsiteY0" fmla="*/ 51378 h 540887"/>
                <a:gd name="connsiteX1" fmla="*/ 121169 w 188090"/>
                <a:gd name="connsiteY1" fmla="*/ 78905 h 540887"/>
                <a:gd name="connsiteX2" fmla="*/ 138695 w 188090"/>
                <a:gd name="connsiteY2" fmla="*/ 239592 h 540887"/>
                <a:gd name="connsiteX3" fmla="*/ 106405 w 188090"/>
                <a:gd name="connsiteY3" fmla="*/ 518484 h 540887"/>
                <a:gd name="connsiteX4" fmla="*/ 22680 w 188090"/>
                <a:gd name="connsiteY4" fmla="*/ 522294 h 540887"/>
                <a:gd name="connsiteX5" fmla="*/ 44588 w 188090"/>
                <a:gd name="connsiteY5" fmla="*/ 442760 h 540887"/>
                <a:gd name="connsiteX6" fmla="*/ 62114 w 188090"/>
                <a:gd name="connsiteY6" fmla="*/ 301314 h 540887"/>
                <a:gd name="connsiteX7" fmla="*/ 41921 w 188090"/>
                <a:gd name="connsiteY7" fmla="*/ 25946 h 540887"/>
                <a:gd name="connsiteX8" fmla="*/ 103547 w 188090"/>
                <a:gd name="connsiteY8" fmla="*/ 3277 h 540887"/>
                <a:gd name="connsiteX9" fmla="*/ 132599 w 188090"/>
                <a:gd name="connsiteY9" fmla="*/ 51282 h 5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090" h="540887">
                  <a:moveTo>
                    <a:pt x="132599" y="51378"/>
                  </a:moveTo>
                  <a:cubicBezTo>
                    <a:pt x="129646" y="58712"/>
                    <a:pt x="126979" y="69761"/>
                    <a:pt x="121169" y="78905"/>
                  </a:cubicBezTo>
                  <a:cubicBezTo>
                    <a:pt x="84402" y="137389"/>
                    <a:pt x="96785" y="187871"/>
                    <a:pt x="138695" y="239592"/>
                  </a:cubicBezTo>
                  <a:cubicBezTo>
                    <a:pt x="215752" y="334556"/>
                    <a:pt x="200893" y="449904"/>
                    <a:pt x="106405" y="518484"/>
                  </a:cubicBezTo>
                  <a:cubicBezTo>
                    <a:pt x="79354" y="538105"/>
                    <a:pt x="49445" y="555345"/>
                    <a:pt x="22680" y="522294"/>
                  </a:cubicBezTo>
                  <a:cubicBezTo>
                    <a:pt x="-4371" y="488956"/>
                    <a:pt x="18013" y="465048"/>
                    <a:pt x="44588" y="442760"/>
                  </a:cubicBezTo>
                  <a:cubicBezTo>
                    <a:pt x="101357" y="395230"/>
                    <a:pt x="104976" y="361131"/>
                    <a:pt x="62114" y="301314"/>
                  </a:cubicBezTo>
                  <a:cubicBezTo>
                    <a:pt x="-13610" y="195586"/>
                    <a:pt x="-19801" y="107766"/>
                    <a:pt x="41921" y="25946"/>
                  </a:cubicBezTo>
                  <a:cubicBezTo>
                    <a:pt x="58018" y="4610"/>
                    <a:pt x="77354" y="-5772"/>
                    <a:pt x="103547" y="3277"/>
                  </a:cubicBezTo>
                  <a:cubicBezTo>
                    <a:pt x="124121" y="10420"/>
                    <a:pt x="132027" y="26994"/>
                    <a:pt x="132599" y="51282"/>
                  </a:cubicBezTo>
                  <a:close/>
                </a:path>
              </a:pathLst>
            </a:custGeom>
            <a:solidFill>
              <a:schemeClr val="bg1"/>
            </a:solidFill>
            <a:ln w="9525" cap="flat">
              <a:noFill/>
              <a:prstDash val="solid"/>
              <a:miter/>
            </a:ln>
          </p:spPr>
          <p:txBody>
            <a:bodyPr rtlCol="0" anchor="ctr"/>
            <a:lstStyle/>
            <a:p>
              <a:endParaRPr lang="LID4096"/>
            </a:p>
          </p:txBody>
        </p:sp>
      </p:grpSp>
      <p:sp>
        <p:nvSpPr>
          <p:cNvPr id="41" name="TextBox 6">
            <a:extLst>
              <a:ext uri="{FF2B5EF4-FFF2-40B4-BE49-F238E27FC236}">
                <a16:creationId xmlns:a16="http://schemas.microsoft.com/office/drawing/2014/main" id="{A3E3D699-D845-4104-9752-780852B9D6B2}"/>
              </a:ext>
            </a:extLst>
          </p:cNvPr>
          <p:cNvSpPr txBox="1"/>
          <p:nvPr/>
        </p:nvSpPr>
        <p:spPr>
          <a:xfrm>
            <a:off x="-809813" y="-2862207"/>
            <a:ext cx="611504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dirty="0">
                <a:solidFill>
                  <a:schemeClr val="bg1"/>
                </a:solidFill>
                <a:uFillTx/>
                <a:latin typeface="Montserrat SemiBold" pitchFamily="50"/>
                <a:ea typeface="Arial"/>
                <a:cs typeface="Arial"/>
              </a:rPr>
              <a:t>Market Research</a:t>
            </a:r>
          </a:p>
        </p:txBody>
      </p:sp>
      <p:sp>
        <p:nvSpPr>
          <p:cNvPr id="5" name="TextBox 7">
            <a:extLst>
              <a:ext uri="{FF2B5EF4-FFF2-40B4-BE49-F238E27FC236}">
                <a16:creationId xmlns:a16="http://schemas.microsoft.com/office/drawing/2014/main" id="{7400FE58-01AC-4631-80C0-E06368105D5C}"/>
              </a:ext>
            </a:extLst>
          </p:cNvPr>
          <p:cNvSpPr txBox="1"/>
          <p:nvPr/>
        </p:nvSpPr>
        <p:spPr>
          <a:xfrm>
            <a:off x="1668599" y="3606264"/>
            <a:ext cx="2193133" cy="29149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ts val="1650"/>
              </a:lnSpc>
              <a:spcBef>
                <a:spcPts val="0"/>
              </a:spcBef>
              <a:spcAft>
                <a:spcPts val="0"/>
              </a:spcAft>
              <a:buNone/>
              <a:tabLst/>
              <a:defRPr sz="1800" b="0" i="0" u="none" strike="noStrike" kern="0" cap="none" spc="0" baseline="0">
                <a:solidFill>
                  <a:srgbClr val="000000"/>
                </a:solidFill>
                <a:uFillTx/>
              </a:defRPr>
            </a:pPr>
            <a:r>
              <a:rPr lang="en-US" sz="1125" b="0" i="0" u="none" strike="noStrike" kern="0" cap="none" spc="0" baseline="0" dirty="0">
                <a:solidFill>
                  <a:schemeClr val="bg1"/>
                </a:solidFill>
                <a:uFillTx/>
                <a:latin typeface="Montserrat SemiBold" pitchFamily="50"/>
                <a:ea typeface="Arial"/>
                <a:cs typeface="Arial"/>
              </a:rPr>
              <a:t>Free Template</a:t>
            </a:r>
            <a:endParaRPr lang="en-US" sz="900" b="0" i="0" u="none" strike="noStrike" kern="0" cap="none" spc="0" baseline="0" dirty="0">
              <a:solidFill>
                <a:schemeClr val="bg1"/>
              </a:solidFill>
              <a:uFillTx/>
              <a:latin typeface="Montserrat Medium" pitchFamily="50"/>
              <a:ea typeface="Arial"/>
              <a:cs typeface="Arial"/>
            </a:endParaRPr>
          </a:p>
        </p:txBody>
      </p:sp>
      <p:sp>
        <p:nvSpPr>
          <p:cNvPr id="12" name="TextBox 59">
            <a:extLst>
              <a:ext uri="{FF2B5EF4-FFF2-40B4-BE49-F238E27FC236}">
                <a16:creationId xmlns:a16="http://schemas.microsoft.com/office/drawing/2014/main" id="{C628FD73-A84F-4D3F-9BFF-58AFA3513ABE}"/>
              </a:ext>
            </a:extLst>
          </p:cNvPr>
          <p:cNvSpPr txBox="1"/>
          <p:nvPr/>
        </p:nvSpPr>
        <p:spPr>
          <a:xfrm>
            <a:off x="0" y="4712337"/>
            <a:ext cx="1673598" cy="369312"/>
          </a:xfrm>
          <a:prstGeom prst="rect">
            <a:avLst/>
          </a:prstGeom>
          <a:noFill/>
          <a:ln cap="flat">
            <a:noFill/>
          </a:ln>
        </p:spPr>
        <p:txBody>
          <a:bodyPr vert="horz" wrap="square" lIns="91412" tIns="45710" rIns="91412" bIns="45710" anchor="ctr" anchorCtr="0" compatLnSpc="1">
            <a:sp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0" i="0" u="none" strike="noStrike" kern="0" cap="none" spc="0" baseline="0" dirty="0">
                <a:solidFill>
                  <a:srgbClr val="FFFFFF"/>
                </a:solidFill>
                <a:uFillTx/>
                <a:latin typeface="Arial" pitchFamily="34"/>
                <a:ea typeface="Arial"/>
                <a:cs typeface="Arial" pitchFamily="34"/>
              </a:rPr>
              <a:t>slidesppt.net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18" name="Elipse 17">
            <a:extLst>
              <a:ext uri="{FF2B5EF4-FFF2-40B4-BE49-F238E27FC236}">
                <a16:creationId xmlns:a16="http://schemas.microsoft.com/office/drawing/2014/main" id="{B4BA9A9A-4CB4-40BD-BBCC-25E4E8AFD01B}"/>
              </a:ext>
            </a:extLst>
          </p:cNvPr>
          <p:cNvSpPr/>
          <p:nvPr/>
        </p:nvSpPr>
        <p:spPr>
          <a:xfrm>
            <a:off x="5852974" y="1043304"/>
            <a:ext cx="2959318" cy="2959318"/>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3" name="Google Shape;189;p19">
            <a:extLst>
              <a:ext uri="{FF2B5EF4-FFF2-40B4-BE49-F238E27FC236}">
                <a16:creationId xmlns:a16="http://schemas.microsoft.com/office/drawing/2014/main" id="{CC08078E-3F75-4862-9940-81640216CC0A}"/>
              </a:ext>
            </a:extLst>
          </p:cNvPr>
          <p:cNvGrpSpPr/>
          <p:nvPr/>
        </p:nvGrpSpPr>
        <p:grpSpPr>
          <a:xfrm>
            <a:off x="5853101" y="3068598"/>
            <a:ext cx="1539602" cy="1539602"/>
            <a:chOff x="5853101" y="3068598"/>
            <a:chExt cx="1539602" cy="1539602"/>
          </a:xfrm>
        </p:grpSpPr>
        <p:sp>
          <p:nvSpPr>
            <p:cNvPr id="4" name="Google Shape;190;p19">
              <a:extLst>
                <a:ext uri="{FF2B5EF4-FFF2-40B4-BE49-F238E27FC236}">
                  <a16:creationId xmlns:a16="http://schemas.microsoft.com/office/drawing/2014/main" id="{6A0B00D9-E0BE-419A-A2E9-5332BFFEA6F7}"/>
                </a:ext>
              </a:extLst>
            </p:cNvPr>
            <p:cNvSpPr/>
            <p:nvPr/>
          </p:nvSpPr>
          <p:spPr>
            <a:xfrm>
              <a:off x="5997942" y="3213448"/>
              <a:ext cx="1249801" cy="12498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1882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91;p19">
              <a:extLst>
                <a:ext uri="{FF2B5EF4-FFF2-40B4-BE49-F238E27FC236}">
                  <a16:creationId xmlns:a16="http://schemas.microsoft.com/office/drawing/2014/main" id="{AA29A9F0-31AB-4FAF-8E4F-961552F5D251}"/>
                </a:ext>
              </a:extLst>
            </p:cNvPr>
            <p:cNvSpPr/>
            <p:nvPr/>
          </p:nvSpPr>
          <p:spPr>
            <a:xfrm>
              <a:off x="6067126" y="3282622"/>
              <a:ext cx="1111197" cy="11111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92;p19">
              <a:extLst>
                <a:ext uri="{FF2B5EF4-FFF2-40B4-BE49-F238E27FC236}">
                  <a16:creationId xmlns:a16="http://schemas.microsoft.com/office/drawing/2014/main" id="{CD67C182-1B83-4AB2-BB34-628AB9E8141C}"/>
                </a:ext>
              </a:extLst>
            </p:cNvPr>
            <p:cNvSpPr/>
            <p:nvPr/>
          </p:nvSpPr>
          <p:spPr>
            <a:xfrm>
              <a:off x="5853101" y="3068598"/>
              <a:ext cx="1539602" cy="1539602"/>
            </a:xfrm>
            <a:custGeom>
              <a:avLst>
                <a:gd name="f11" fmla="val 675"/>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675"/>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7" name="Google Shape;193;p19">
            <a:extLst>
              <a:ext uri="{FF2B5EF4-FFF2-40B4-BE49-F238E27FC236}">
                <a16:creationId xmlns:a16="http://schemas.microsoft.com/office/drawing/2014/main" id="{1CC47F56-6CD4-480D-9D77-BBBB862B5A4E}"/>
              </a:ext>
            </a:extLst>
          </p:cNvPr>
          <p:cNvSpPr txBox="1">
            <a:spLocks noGrp="1"/>
          </p:cNvSpPr>
          <p:nvPr>
            <p:ph type="title"/>
          </p:nvPr>
        </p:nvSpPr>
        <p:spPr/>
        <p:txBody>
          <a:bodyPr/>
          <a:lstStyle/>
          <a:p>
            <a:pPr lvl="0"/>
            <a:r>
              <a:rPr lang="en-US"/>
              <a:t>This is a slide title</a:t>
            </a:r>
          </a:p>
        </p:txBody>
      </p:sp>
      <p:sp>
        <p:nvSpPr>
          <p:cNvPr id="8" name="Google Shape;194;p19">
            <a:extLst>
              <a:ext uri="{FF2B5EF4-FFF2-40B4-BE49-F238E27FC236}">
                <a16:creationId xmlns:a16="http://schemas.microsoft.com/office/drawing/2014/main" id="{69AF2EEB-DB8C-4502-8FC8-CF0C29D7464F}"/>
              </a:ext>
            </a:extLst>
          </p:cNvPr>
          <p:cNvSpPr txBox="1">
            <a:spLocks noGrp="1"/>
          </p:cNvSpPr>
          <p:nvPr>
            <p:ph type="body" idx="1"/>
          </p:nvPr>
        </p:nvSpPr>
        <p:spPr/>
        <p:txBody>
          <a:bodyPr/>
          <a:lstStyle/>
          <a:p>
            <a:pPr lvl="0"/>
            <a:r>
              <a:rPr lang="en-US"/>
              <a:t>Here you have a list of items</a:t>
            </a:r>
          </a:p>
          <a:p>
            <a:pPr lvl="0">
              <a:spcBef>
                <a:spcPts val="0"/>
              </a:spcBef>
            </a:pPr>
            <a:r>
              <a:rPr lang="en-US"/>
              <a:t>And some text</a:t>
            </a:r>
          </a:p>
          <a:p>
            <a:pPr lvl="0">
              <a:spcBef>
                <a:spcPts val="0"/>
              </a:spcBef>
            </a:pPr>
            <a:r>
              <a:rPr lang="en-US"/>
              <a:t>But remember not to overload your slides with content</a:t>
            </a:r>
          </a:p>
          <a:p>
            <a:pPr marL="0" lvl="0" indent="0">
              <a:buNone/>
            </a:pPr>
            <a:endParaRPr lang="en-US"/>
          </a:p>
          <a:p>
            <a:pPr marL="0" lvl="0" indent="0">
              <a:buNone/>
            </a:pPr>
            <a:r>
              <a:rPr lang="en-US"/>
              <a:t>Your audience will listen to you or read the content, but won’t do both. </a:t>
            </a:r>
          </a:p>
        </p:txBody>
      </p:sp>
      <p:sp>
        <p:nvSpPr>
          <p:cNvPr id="9" name="Google Shape;195;p19">
            <a:extLst>
              <a:ext uri="{FF2B5EF4-FFF2-40B4-BE49-F238E27FC236}">
                <a16:creationId xmlns:a16="http://schemas.microsoft.com/office/drawing/2014/main" id="{1E30A6FA-537A-44B6-B72D-BA1DE713E812}"/>
              </a:ext>
            </a:extLst>
          </p:cNvPr>
          <p:cNvSpPr txBox="1"/>
          <p:nvPr/>
        </p:nvSpPr>
        <p:spPr>
          <a:xfrm>
            <a:off x="8555876" y="4576453"/>
            <a:ext cx="435601" cy="4356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8E0098A-92E1-4048-8F37-EE49ADCE6B97}" type="slidenum">
              <a:t>10</a:t>
            </a:fld>
            <a:endParaRPr lang="en-US" sz="1000" b="1" i="0" u="none" strike="noStrike" kern="0" cap="none" spc="0" baseline="0">
              <a:solidFill>
                <a:srgbClr val="FFFFFF"/>
              </a:solidFill>
              <a:uFillTx/>
              <a:latin typeface="Poppins"/>
              <a:ea typeface="Poppins"/>
              <a:cs typeface="Poppins"/>
            </a:endParaRPr>
          </a:p>
        </p:txBody>
      </p:sp>
      <p:grpSp>
        <p:nvGrpSpPr>
          <p:cNvPr id="10" name="Google Shape;196;p19">
            <a:extLst>
              <a:ext uri="{FF2B5EF4-FFF2-40B4-BE49-F238E27FC236}">
                <a16:creationId xmlns:a16="http://schemas.microsoft.com/office/drawing/2014/main" id="{F785213C-15BC-44B0-AAB5-92119976D142}"/>
              </a:ext>
            </a:extLst>
          </p:cNvPr>
          <p:cNvGrpSpPr/>
          <p:nvPr/>
        </p:nvGrpSpPr>
        <p:grpSpPr>
          <a:xfrm>
            <a:off x="6438107" y="3653457"/>
            <a:ext cx="369509" cy="369509"/>
            <a:chOff x="6438107" y="3653457"/>
            <a:chExt cx="369509" cy="369509"/>
          </a:xfrm>
        </p:grpSpPr>
        <p:sp>
          <p:nvSpPr>
            <p:cNvPr id="11" name="Google Shape;197;p19">
              <a:extLst>
                <a:ext uri="{FF2B5EF4-FFF2-40B4-BE49-F238E27FC236}">
                  <a16:creationId xmlns:a16="http://schemas.microsoft.com/office/drawing/2014/main" id="{AAE2DBED-7F6A-4487-A844-80E45C676FF1}"/>
                </a:ext>
              </a:extLst>
            </p:cNvPr>
            <p:cNvSpPr/>
            <p:nvPr/>
          </p:nvSpPr>
          <p:spPr>
            <a:xfrm>
              <a:off x="6438107" y="3864830"/>
              <a:ext cx="158163" cy="158136"/>
            </a:xfrm>
            <a:custGeom>
              <a:avLst/>
              <a:gdLst>
                <a:gd name="f0" fmla="val w"/>
                <a:gd name="f1" fmla="val h"/>
                <a:gd name="f2" fmla="val 0"/>
                <a:gd name="f3" fmla="val 7527"/>
                <a:gd name="f4" fmla="val 7526"/>
                <a:gd name="f5" fmla="val 5992"/>
                <a:gd name="f6" fmla="val 537"/>
                <a:gd name="f7" fmla="val 6430"/>
                <a:gd name="f8" fmla="val 1"/>
                <a:gd name="f9" fmla="val 1097"/>
                <a:gd name="f10" fmla="val 6990"/>
                <a:gd name="f11" fmla="val 1534"/>
                <a:gd name="f12" fmla="*/ f0 1 7527"/>
                <a:gd name="f13" fmla="*/ f1 1 7526"/>
                <a:gd name="f14" fmla="val f2"/>
                <a:gd name="f15" fmla="val f3"/>
                <a:gd name="f16" fmla="val f4"/>
                <a:gd name="f17" fmla="+- f16 0 f14"/>
                <a:gd name="f18" fmla="+- f15 0 f14"/>
                <a:gd name="f19" fmla="*/ f18 1 7527"/>
                <a:gd name="f20" fmla="*/ f17 1 752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527" h="7526" fill="none">
                  <a:moveTo>
                    <a:pt x="f5" y="f2"/>
                  </a:moveTo>
                  <a:lnTo>
                    <a:pt x="f6" y="f7"/>
                  </a:lnTo>
                  <a:lnTo>
                    <a:pt x="f8" y="f4"/>
                  </a:lnTo>
                  <a:lnTo>
                    <a:pt x="f9" y="f10"/>
                  </a:lnTo>
                  <a:lnTo>
                    <a:pt x="f4" y="f11"/>
                  </a:lnTo>
                  <a:lnTo>
                    <a:pt x="f5" y="f2"/>
                  </a:lnTo>
                  <a:close/>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98;p19">
              <a:extLst>
                <a:ext uri="{FF2B5EF4-FFF2-40B4-BE49-F238E27FC236}">
                  <a16:creationId xmlns:a16="http://schemas.microsoft.com/office/drawing/2014/main" id="{61B71A79-88A6-4875-B330-7CD67E9B719A}"/>
                </a:ext>
              </a:extLst>
            </p:cNvPr>
            <p:cNvSpPr/>
            <p:nvPr/>
          </p:nvSpPr>
          <p:spPr>
            <a:xfrm>
              <a:off x="6659712" y="3653457"/>
              <a:ext cx="147904" cy="147931"/>
            </a:xfrm>
            <a:custGeom>
              <a:avLst/>
              <a:gdLst>
                <a:gd name="f0" fmla="val w"/>
                <a:gd name="f1" fmla="val h"/>
                <a:gd name="f2" fmla="val 0"/>
                <a:gd name="f3" fmla="val 7039"/>
                <a:gd name="f4" fmla="val 7040"/>
                <a:gd name="f5" fmla="val 268"/>
                <a:gd name="f6" fmla="val 2704"/>
                <a:gd name="f7" fmla="val 4336"/>
                <a:gd name="f8" fmla="val 6771"/>
                <a:gd name="f9" fmla="val 4652"/>
                <a:gd name="f10" fmla="val 6917"/>
                <a:gd name="f11" fmla="val 4993"/>
                <a:gd name="f12" fmla="val 7015"/>
                <a:gd name="f13" fmla="val 5310"/>
                <a:gd name="f14" fmla="val 5651"/>
                <a:gd name="f15" fmla="val 5992"/>
                <a:gd name="f16" fmla="val 6966"/>
                <a:gd name="f17" fmla="val 6308"/>
                <a:gd name="f18" fmla="val 6844"/>
                <a:gd name="f19" fmla="val 6454"/>
                <a:gd name="f20" fmla="val 6747"/>
                <a:gd name="f21" fmla="val 6601"/>
                <a:gd name="f22" fmla="val 6674"/>
                <a:gd name="f23" fmla="val 6552"/>
                <a:gd name="f24" fmla="val 6893"/>
                <a:gd name="f25" fmla="val 6430"/>
                <a:gd name="f26" fmla="val 6942"/>
                <a:gd name="f27" fmla="val 6357"/>
                <a:gd name="f28" fmla="val 6260"/>
                <a:gd name="f29" fmla="val 6138"/>
                <a:gd name="f30" fmla="val 6041"/>
                <a:gd name="f31" fmla="val 5943"/>
                <a:gd name="f32" fmla="val 5846"/>
                <a:gd name="f33" fmla="val 5748"/>
                <a:gd name="f34" fmla="val 1389"/>
                <a:gd name="f35" fmla="val 147"/>
                <a:gd name="f36" fmla="val 1291"/>
                <a:gd name="f37" fmla="val 98"/>
                <a:gd name="f38" fmla="val 1194"/>
                <a:gd name="f39" fmla="val 25"/>
                <a:gd name="f40" fmla="val 1096"/>
                <a:gd name="f41" fmla="val 999"/>
                <a:gd name="f42" fmla="val 902"/>
                <a:gd name="f43" fmla="val 780"/>
                <a:gd name="f44" fmla="val 682"/>
                <a:gd name="f45" fmla="val 609"/>
                <a:gd name="f46" fmla="val 487"/>
                <a:gd name="f47" fmla="val 293"/>
                <a:gd name="f48" fmla="val 366"/>
                <a:gd name="f49" fmla="val 439"/>
                <a:gd name="f50" fmla="val 585"/>
                <a:gd name="f51" fmla="val 195"/>
                <a:gd name="f52" fmla="val 731"/>
                <a:gd name="f53" fmla="val 73"/>
                <a:gd name="f54" fmla="val 1048"/>
                <a:gd name="f55" fmla="val 1730"/>
                <a:gd name="f56" fmla="val 2046"/>
                <a:gd name="f57" fmla="val 122"/>
                <a:gd name="f58" fmla="val 2387"/>
                <a:gd name="f59" fmla="*/ f0 1 7039"/>
                <a:gd name="f60" fmla="*/ f1 1 7040"/>
                <a:gd name="f61" fmla="val f2"/>
                <a:gd name="f62" fmla="val f3"/>
                <a:gd name="f63" fmla="val f4"/>
                <a:gd name="f64" fmla="+- f63 0 f61"/>
                <a:gd name="f65" fmla="+- f62 0 f61"/>
                <a:gd name="f66" fmla="*/ f65 1 7039"/>
                <a:gd name="f67" fmla="*/ f64 1 7040"/>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7039" h="7040" fill="none">
                  <a:moveTo>
                    <a:pt x="f5" y="f6"/>
                  </a:moveTo>
                  <a:lnTo>
                    <a:pt x="f7" y="f8"/>
                  </a:lnTo>
                  <a:lnTo>
                    <a:pt x="f7" y="f8"/>
                  </a:lnTo>
                  <a:lnTo>
                    <a:pt x="f7" y="f8"/>
                  </a:lnTo>
                  <a:lnTo>
                    <a:pt x="f9" y="f10"/>
                  </a:lnTo>
                  <a:lnTo>
                    <a:pt x="f11" y="f12"/>
                  </a:lnTo>
                  <a:lnTo>
                    <a:pt x="f13" y="f3"/>
                  </a:lnTo>
                  <a:lnTo>
                    <a:pt x="f14" y="f3"/>
                  </a:lnTo>
                  <a:lnTo>
                    <a:pt x="f15" y="f16"/>
                  </a:lnTo>
                  <a:lnTo>
                    <a:pt x="f17" y="f18"/>
                  </a:lnTo>
                  <a:lnTo>
                    <a:pt x="f19" y="f20"/>
                  </a:lnTo>
                  <a:lnTo>
                    <a:pt x="f21" y="f22"/>
                  </a:lnTo>
                  <a:lnTo>
                    <a:pt x="f20" y="f23"/>
                  </a:lnTo>
                  <a:lnTo>
                    <a:pt x="f24" y="f25"/>
                  </a:lnTo>
                  <a:lnTo>
                    <a:pt x="f24" y="f25"/>
                  </a:lnTo>
                  <a:lnTo>
                    <a:pt x="f26" y="f27"/>
                  </a:lnTo>
                  <a:lnTo>
                    <a:pt x="f12" y="f28"/>
                  </a:lnTo>
                  <a:lnTo>
                    <a:pt x="f3" y="f29"/>
                  </a:lnTo>
                  <a:lnTo>
                    <a:pt x="f3" y="f30"/>
                  </a:lnTo>
                  <a:lnTo>
                    <a:pt x="f3" y="f30"/>
                  </a:lnTo>
                  <a:lnTo>
                    <a:pt x="f3" y="f31"/>
                  </a:lnTo>
                  <a:lnTo>
                    <a:pt x="f12" y="f32"/>
                  </a:lnTo>
                  <a:lnTo>
                    <a:pt x="f26" y="f33"/>
                  </a:lnTo>
                  <a:lnTo>
                    <a:pt x="f24" y="f14"/>
                  </a:lnTo>
                  <a:lnTo>
                    <a:pt x="f34" y="f35"/>
                  </a:lnTo>
                  <a:lnTo>
                    <a:pt x="f34" y="f35"/>
                  </a:lnTo>
                  <a:lnTo>
                    <a:pt x="f36" y="f37"/>
                  </a:lnTo>
                  <a:lnTo>
                    <a:pt x="f38" y="f39"/>
                  </a:lnTo>
                  <a:lnTo>
                    <a:pt x="f40" y="f2"/>
                  </a:lnTo>
                  <a:lnTo>
                    <a:pt x="f41" y="f2"/>
                  </a:lnTo>
                  <a:lnTo>
                    <a:pt x="f41" y="f2"/>
                  </a:lnTo>
                  <a:lnTo>
                    <a:pt x="f42" y="f2"/>
                  </a:lnTo>
                  <a:lnTo>
                    <a:pt x="f43" y="f39"/>
                  </a:lnTo>
                  <a:lnTo>
                    <a:pt x="f44" y="f37"/>
                  </a:lnTo>
                  <a:lnTo>
                    <a:pt x="f45" y="f35"/>
                  </a:lnTo>
                  <a:lnTo>
                    <a:pt x="f45" y="f35"/>
                  </a:lnTo>
                  <a:lnTo>
                    <a:pt x="f46" y="f47"/>
                  </a:lnTo>
                  <a:lnTo>
                    <a:pt x="f48" y="f49"/>
                  </a:lnTo>
                  <a:lnTo>
                    <a:pt x="f47" y="f50"/>
                  </a:lnTo>
                  <a:lnTo>
                    <a:pt x="f51" y="f52"/>
                  </a:lnTo>
                  <a:lnTo>
                    <a:pt x="f53" y="f54"/>
                  </a:lnTo>
                  <a:lnTo>
                    <a:pt x="f2" y="f34"/>
                  </a:lnTo>
                  <a:lnTo>
                    <a:pt x="f2" y="f55"/>
                  </a:lnTo>
                  <a:lnTo>
                    <a:pt x="f39" y="f56"/>
                  </a:lnTo>
                  <a:lnTo>
                    <a:pt x="f57" y="f58"/>
                  </a:lnTo>
                  <a:lnTo>
                    <a:pt x="f5" y="f6"/>
                  </a:lnTo>
                  <a:lnTo>
                    <a:pt x="f5" y="f6"/>
                  </a:lnTo>
                  <a:close/>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199;p19">
              <a:extLst>
                <a:ext uri="{FF2B5EF4-FFF2-40B4-BE49-F238E27FC236}">
                  <a16:creationId xmlns:a16="http://schemas.microsoft.com/office/drawing/2014/main" id="{6C1DCA26-4634-4DB1-A47A-BA883CC96871}"/>
                </a:ext>
              </a:extLst>
            </p:cNvPr>
            <p:cNvSpPr/>
            <p:nvPr/>
          </p:nvSpPr>
          <p:spPr>
            <a:xfrm>
              <a:off x="6495934" y="3710260"/>
              <a:ext cx="254879" cy="254879"/>
            </a:xfrm>
            <a:custGeom>
              <a:avLst/>
              <a:gdLst>
                <a:gd name="f0" fmla="val w"/>
                <a:gd name="f1" fmla="val h"/>
                <a:gd name="f2" fmla="val 0"/>
                <a:gd name="f3" fmla="val 12130"/>
                <a:gd name="f4" fmla="val 8038"/>
                <a:gd name="f5" fmla="val 1"/>
                <a:gd name="f6" fmla="val 4872"/>
                <a:gd name="f7" fmla="val 3191"/>
                <a:gd name="f8" fmla="val 4628"/>
                <a:gd name="f9" fmla="val 3094"/>
                <a:gd name="f10" fmla="val 4385"/>
                <a:gd name="f11" fmla="val 2997"/>
                <a:gd name="f12" fmla="val 4092"/>
                <a:gd name="f13" fmla="val 2899"/>
                <a:gd name="f14" fmla="val 3800"/>
                <a:gd name="f15" fmla="val 2850"/>
                <a:gd name="f16" fmla="val 3484"/>
                <a:gd name="f17" fmla="val 2777"/>
                <a:gd name="f18" fmla="val 3167"/>
                <a:gd name="f19" fmla="val 2729"/>
                <a:gd name="f20" fmla="val 2704"/>
                <a:gd name="f21" fmla="val 2534"/>
                <a:gd name="f22" fmla="val 2241"/>
                <a:gd name="f23" fmla="val 1949"/>
                <a:gd name="f24" fmla="val 1633"/>
                <a:gd name="f25" fmla="val 1316"/>
                <a:gd name="f26" fmla="val 999"/>
                <a:gd name="f27" fmla="val 2972"/>
                <a:gd name="f28" fmla="val 707"/>
                <a:gd name="f29" fmla="val 415"/>
                <a:gd name="f30" fmla="val 3289"/>
                <a:gd name="f31" fmla="val 147"/>
                <a:gd name="f32" fmla="val 3508"/>
                <a:gd name="f33" fmla="val 74"/>
                <a:gd name="f34" fmla="val 3581"/>
                <a:gd name="f35" fmla="val 25"/>
                <a:gd name="f36" fmla="val 3678"/>
                <a:gd name="f37" fmla="val 3776"/>
                <a:gd name="f38" fmla="val 3898"/>
                <a:gd name="f39" fmla="val 3995"/>
                <a:gd name="f40" fmla="val 4093"/>
                <a:gd name="f41" fmla="val 4190"/>
                <a:gd name="f42" fmla="val 4287"/>
                <a:gd name="f43" fmla="val 7843"/>
                <a:gd name="f44" fmla="val 11984"/>
                <a:gd name="f45" fmla="val 7941"/>
                <a:gd name="f46" fmla="val 12057"/>
                <a:gd name="f47" fmla="val 12105"/>
                <a:gd name="f48" fmla="val 8135"/>
                <a:gd name="f49" fmla="val 8233"/>
                <a:gd name="f50" fmla="val 8355"/>
                <a:gd name="f51" fmla="val 8452"/>
                <a:gd name="f52" fmla="val 8549"/>
                <a:gd name="f53" fmla="val 8622"/>
                <a:gd name="f54" fmla="val 8842"/>
                <a:gd name="f55" fmla="val 11716"/>
                <a:gd name="f56" fmla="val 9036"/>
                <a:gd name="f57" fmla="val 11423"/>
                <a:gd name="f58" fmla="val 9158"/>
                <a:gd name="f59" fmla="val 11131"/>
                <a:gd name="f60" fmla="val 9280"/>
                <a:gd name="f61" fmla="val 10814"/>
                <a:gd name="f62" fmla="val 9353"/>
                <a:gd name="f63" fmla="val 10498"/>
                <a:gd name="f64" fmla="val 9402"/>
                <a:gd name="f65" fmla="val 10181"/>
                <a:gd name="f66" fmla="val 9426"/>
                <a:gd name="f67" fmla="val 9889"/>
                <a:gd name="f68" fmla="val 9597"/>
                <a:gd name="f69" fmla="val 8964"/>
                <a:gd name="f70" fmla="val 8647"/>
                <a:gd name="f71" fmla="val 8330"/>
                <a:gd name="f72" fmla="val 9231"/>
                <a:gd name="f73" fmla="val 9134"/>
                <a:gd name="f74" fmla="val 7746"/>
                <a:gd name="f75" fmla="val 7502"/>
                <a:gd name="f76" fmla="val 8939"/>
                <a:gd name="f77" fmla="val 7259"/>
                <a:gd name="f78" fmla="*/ f0 1 12130"/>
                <a:gd name="f79" fmla="*/ f1 1 12130"/>
                <a:gd name="f80" fmla="val f2"/>
                <a:gd name="f81" fmla="val f3"/>
                <a:gd name="f82" fmla="+- f81 0 f80"/>
                <a:gd name="f83" fmla="*/ f82 1 12130"/>
                <a:gd name="f84" fmla="*/ f80 1 f83"/>
                <a:gd name="f85" fmla="*/ f81 1 f83"/>
                <a:gd name="f86" fmla="*/ f84 f78 1"/>
                <a:gd name="f87" fmla="*/ f85 f78 1"/>
                <a:gd name="f88" fmla="*/ f85 f79 1"/>
                <a:gd name="f89" fmla="*/ f84 f79 1"/>
              </a:gdLst>
              <a:ahLst/>
              <a:cxnLst>
                <a:cxn ang="3cd4">
                  <a:pos x="hc" y="t"/>
                </a:cxn>
                <a:cxn ang="0">
                  <a:pos x="r" y="vc"/>
                </a:cxn>
                <a:cxn ang="cd4">
                  <a:pos x="hc" y="b"/>
                </a:cxn>
                <a:cxn ang="cd2">
                  <a:pos x="l" y="vc"/>
                </a:cxn>
              </a:cxnLst>
              <a:rect l="f86" t="f89" r="f87" b="f88"/>
              <a:pathLst>
                <a:path w="12130" h="12130" fill="none">
                  <a:moveTo>
                    <a:pt x="f4" y="f5"/>
                  </a:moveTo>
                  <a:lnTo>
                    <a:pt x="f6" y="f7"/>
                  </a:lnTo>
                  <a:lnTo>
                    <a:pt x="f6" y="f7"/>
                  </a:lnTo>
                  <a:lnTo>
                    <a:pt x="f8" y="f9"/>
                  </a:lnTo>
                  <a:lnTo>
                    <a:pt x="f10" y="f11"/>
                  </a:lnTo>
                  <a:lnTo>
                    <a:pt x="f12" y="f13"/>
                  </a:lnTo>
                  <a:lnTo>
                    <a:pt x="f14" y="f15"/>
                  </a:lnTo>
                  <a:lnTo>
                    <a:pt x="f16" y="f17"/>
                  </a:lnTo>
                  <a:lnTo>
                    <a:pt x="f18" y="f19"/>
                  </a:lnTo>
                  <a:lnTo>
                    <a:pt x="f15" y="f20"/>
                  </a:lnTo>
                  <a:lnTo>
                    <a:pt x="f21" y="f20"/>
                  </a:lnTo>
                  <a:lnTo>
                    <a:pt x="f21" y="f20"/>
                  </a:lnTo>
                  <a:lnTo>
                    <a:pt x="f22" y="f20"/>
                  </a:lnTo>
                  <a:lnTo>
                    <a:pt x="f23" y="f19"/>
                  </a:lnTo>
                  <a:lnTo>
                    <a:pt x="f24" y="f17"/>
                  </a:lnTo>
                  <a:lnTo>
                    <a:pt x="f25" y="f15"/>
                  </a:lnTo>
                  <a:lnTo>
                    <a:pt x="f26" y="f27"/>
                  </a:lnTo>
                  <a:lnTo>
                    <a:pt x="f28" y="f9"/>
                  </a:lnTo>
                  <a:lnTo>
                    <a:pt x="f29" y="f30"/>
                  </a:lnTo>
                  <a:lnTo>
                    <a:pt x="f31" y="f32"/>
                  </a:lnTo>
                  <a:lnTo>
                    <a:pt x="f31" y="f32"/>
                  </a:lnTo>
                  <a:lnTo>
                    <a:pt x="f33" y="f34"/>
                  </a:lnTo>
                  <a:lnTo>
                    <a:pt x="f35" y="f36"/>
                  </a:lnTo>
                  <a:lnTo>
                    <a:pt x="f5" y="f37"/>
                  </a:lnTo>
                  <a:lnTo>
                    <a:pt x="f5" y="f38"/>
                  </a:lnTo>
                  <a:lnTo>
                    <a:pt x="f5" y="f38"/>
                  </a:lnTo>
                  <a:lnTo>
                    <a:pt x="f5" y="f39"/>
                  </a:lnTo>
                  <a:lnTo>
                    <a:pt x="f35" y="f40"/>
                  </a:lnTo>
                  <a:lnTo>
                    <a:pt x="f33" y="f41"/>
                  </a:lnTo>
                  <a:lnTo>
                    <a:pt x="f31" y="f42"/>
                  </a:lnTo>
                  <a:lnTo>
                    <a:pt x="f43" y="f44"/>
                  </a:lnTo>
                  <a:lnTo>
                    <a:pt x="f43" y="f44"/>
                  </a:lnTo>
                  <a:lnTo>
                    <a:pt x="f45" y="f46"/>
                  </a:lnTo>
                  <a:lnTo>
                    <a:pt x="f4" y="f47"/>
                  </a:lnTo>
                  <a:lnTo>
                    <a:pt x="f48" y="f3"/>
                  </a:lnTo>
                  <a:lnTo>
                    <a:pt x="f49" y="f3"/>
                  </a:lnTo>
                  <a:lnTo>
                    <a:pt x="f49" y="f3"/>
                  </a:lnTo>
                  <a:lnTo>
                    <a:pt x="f50" y="f3"/>
                  </a:lnTo>
                  <a:lnTo>
                    <a:pt x="f51" y="f47"/>
                  </a:lnTo>
                  <a:lnTo>
                    <a:pt x="f52" y="f46"/>
                  </a:lnTo>
                  <a:lnTo>
                    <a:pt x="f53" y="f44"/>
                  </a:lnTo>
                  <a:lnTo>
                    <a:pt x="f53" y="f44"/>
                  </a:lnTo>
                  <a:lnTo>
                    <a:pt x="f54" y="f55"/>
                  </a:lnTo>
                  <a:lnTo>
                    <a:pt x="f56" y="f57"/>
                  </a:lnTo>
                  <a:lnTo>
                    <a:pt x="f58" y="f59"/>
                  </a:lnTo>
                  <a:lnTo>
                    <a:pt x="f60" y="f61"/>
                  </a:lnTo>
                  <a:lnTo>
                    <a:pt x="f62" y="f63"/>
                  </a:lnTo>
                  <a:lnTo>
                    <a:pt x="f64" y="f65"/>
                  </a:lnTo>
                  <a:lnTo>
                    <a:pt x="f66" y="f67"/>
                  </a:lnTo>
                  <a:lnTo>
                    <a:pt x="f66" y="f68"/>
                  </a:lnTo>
                  <a:lnTo>
                    <a:pt x="f66" y="f68"/>
                  </a:lnTo>
                  <a:lnTo>
                    <a:pt x="f66" y="f60"/>
                  </a:lnTo>
                  <a:lnTo>
                    <a:pt x="f64" y="f69"/>
                  </a:lnTo>
                  <a:lnTo>
                    <a:pt x="f62" y="f70"/>
                  </a:lnTo>
                  <a:lnTo>
                    <a:pt x="f60" y="f71"/>
                  </a:lnTo>
                  <a:lnTo>
                    <a:pt x="f72" y="f4"/>
                  </a:lnTo>
                  <a:lnTo>
                    <a:pt x="f73" y="f74"/>
                  </a:lnTo>
                  <a:lnTo>
                    <a:pt x="f56" y="f75"/>
                  </a:lnTo>
                  <a:lnTo>
                    <a:pt x="f76" y="f77"/>
                  </a:lnTo>
                  <a:lnTo>
                    <a:pt x="f3" y="f40"/>
                  </a:lnTo>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200;p19">
              <a:extLst>
                <a:ext uri="{FF2B5EF4-FFF2-40B4-BE49-F238E27FC236}">
                  <a16:creationId xmlns:a16="http://schemas.microsoft.com/office/drawing/2014/main" id="{389CFBF4-EB6D-43E8-8CDF-766F1A387CD5}"/>
                </a:ext>
              </a:extLst>
            </p:cNvPr>
            <p:cNvSpPr/>
            <p:nvPr/>
          </p:nvSpPr>
          <p:spPr>
            <a:xfrm>
              <a:off x="6612620" y="3745080"/>
              <a:ext cx="41980" cy="41980"/>
            </a:xfrm>
            <a:custGeom>
              <a:avLst/>
              <a:gdLst>
                <a:gd name="f0" fmla="val w"/>
                <a:gd name="f1" fmla="val h"/>
                <a:gd name="f2" fmla="val 0"/>
                <a:gd name="f3" fmla="val 1998"/>
                <a:gd name="f4" fmla="val 1"/>
                <a:gd name="f5" fmla="val 1997"/>
                <a:gd name="f6" fmla="*/ f0 1 1998"/>
                <a:gd name="f7" fmla="*/ f1 1 1998"/>
                <a:gd name="f8" fmla="val f2"/>
                <a:gd name="f9" fmla="val f3"/>
                <a:gd name="f10" fmla="+- f9 0 f8"/>
                <a:gd name="f11" fmla="*/ f10 1 1998"/>
                <a:gd name="f12" fmla="*/ f8 1 f11"/>
                <a:gd name="f13" fmla="*/ f9 1 f11"/>
                <a:gd name="f14" fmla="*/ f12 f6 1"/>
                <a:gd name="f15" fmla="*/ f13 f6 1"/>
                <a:gd name="f16" fmla="*/ f13 f7 1"/>
                <a:gd name="f17" fmla="*/ f12 f7 1"/>
              </a:gdLst>
              <a:ahLst/>
              <a:cxnLst>
                <a:cxn ang="3cd4">
                  <a:pos x="hc" y="t"/>
                </a:cxn>
                <a:cxn ang="0">
                  <a:pos x="r" y="vc"/>
                </a:cxn>
                <a:cxn ang="cd4">
                  <a:pos x="hc" y="b"/>
                </a:cxn>
                <a:cxn ang="cd2">
                  <a:pos x="l" y="vc"/>
                </a:cxn>
              </a:cxnLst>
              <a:rect l="f14" t="f17" r="f15" b="f16"/>
              <a:pathLst>
                <a:path w="1998" h="1998" fill="none">
                  <a:moveTo>
                    <a:pt x="f4" y="f5"/>
                  </a:moveTo>
                  <a:lnTo>
                    <a:pt x="f3" y="f2"/>
                  </a:lnTo>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5" name="Rectángulo 1">
            <a:extLst>
              <a:ext uri="{FF2B5EF4-FFF2-40B4-BE49-F238E27FC236}">
                <a16:creationId xmlns:a16="http://schemas.microsoft.com/office/drawing/2014/main" id="{E1E42AAF-B4CD-4A3C-8A79-382AF5B46417}"/>
              </a:ext>
            </a:extLst>
          </p:cNvPr>
          <p:cNvSpPr/>
          <p:nvPr/>
        </p:nvSpPr>
        <p:spPr>
          <a:xfrm>
            <a:off x="0" y="5063947"/>
            <a:ext cx="9144000" cy="79552"/>
          </a:xfrm>
          <a:prstGeom prst="rect">
            <a:avLst/>
          </a:prstGeom>
          <a:solidFill>
            <a:srgbClr val="000000"/>
          </a:solid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16" name="Flecha: cheurón 15">
            <a:extLst>
              <a:ext uri="{FF2B5EF4-FFF2-40B4-BE49-F238E27FC236}">
                <a16:creationId xmlns:a16="http://schemas.microsoft.com/office/drawing/2014/main" id="{B2707E74-91E2-4FDF-A4C3-55DF53031B90}"/>
              </a:ext>
            </a:extLst>
          </p:cNvPr>
          <p:cNvSpPr/>
          <p:nvPr/>
        </p:nvSpPr>
        <p:spPr>
          <a:xfrm>
            <a:off x="4712680" y="1203258"/>
            <a:ext cx="534576" cy="53457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17" name="Flecha: cheurón 16">
            <a:extLst>
              <a:ext uri="{FF2B5EF4-FFF2-40B4-BE49-F238E27FC236}">
                <a16:creationId xmlns:a16="http://schemas.microsoft.com/office/drawing/2014/main" id="{A5765A30-E85A-4709-A8A2-C50EC76D00C6}"/>
              </a:ext>
            </a:extLst>
          </p:cNvPr>
          <p:cNvSpPr/>
          <p:nvPr/>
        </p:nvSpPr>
        <p:spPr>
          <a:xfrm rot="10799991">
            <a:off x="836361" y="1958052"/>
            <a:ext cx="534576" cy="53457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19" name="Freeform 16">
            <a:extLst>
              <a:ext uri="{FF2B5EF4-FFF2-40B4-BE49-F238E27FC236}">
                <a16:creationId xmlns:a16="http://schemas.microsoft.com/office/drawing/2014/main" id="{50AFBE53-B940-448F-83B9-687590E6E049}"/>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20" name="Freeform 14">
            <a:extLst>
              <a:ext uri="{FF2B5EF4-FFF2-40B4-BE49-F238E27FC236}">
                <a16:creationId xmlns:a16="http://schemas.microsoft.com/office/drawing/2014/main" id="{48DCF532-E7B8-472C-B89E-0C5772E35C99}"/>
              </a:ext>
            </a:extLst>
          </p:cNvPr>
          <p:cNvSpPr/>
          <p:nvPr/>
        </p:nvSpPr>
        <p:spPr>
          <a:xfrm>
            <a:off x="8295588" y="1"/>
            <a:ext cx="848411" cy="999240"/>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21" name="Grupo 20">
            <a:extLst>
              <a:ext uri="{FF2B5EF4-FFF2-40B4-BE49-F238E27FC236}">
                <a16:creationId xmlns:a16="http://schemas.microsoft.com/office/drawing/2014/main" id="{66B585E0-49EA-4D25-A2A7-3DCD7486DBBC}"/>
              </a:ext>
            </a:extLst>
          </p:cNvPr>
          <p:cNvGrpSpPr/>
          <p:nvPr/>
        </p:nvGrpSpPr>
        <p:grpSpPr>
          <a:xfrm>
            <a:off x="8440133" y="285642"/>
            <a:ext cx="648242" cy="444192"/>
            <a:chOff x="2439520" y="1601189"/>
            <a:chExt cx="4289945" cy="2939583"/>
          </a:xfrm>
        </p:grpSpPr>
        <p:sp>
          <p:nvSpPr>
            <p:cNvPr id="22" name="Forma libre: forma 21">
              <a:extLst>
                <a:ext uri="{FF2B5EF4-FFF2-40B4-BE49-F238E27FC236}">
                  <a16:creationId xmlns:a16="http://schemas.microsoft.com/office/drawing/2014/main" id="{85F133E8-82EE-4DDF-8E77-AB077E0DC071}"/>
                </a:ext>
              </a:extLst>
            </p:cNvPr>
            <p:cNvSpPr/>
            <p:nvPr/>
          </p:nvSpPr>
          <p:spPr>
            <a:xfrm>
              <a:off x="3554821" y="3603380"/>
              <a:ext cx="1916849" cy="937392"/>
            </a:xfrm>
            <a:custGeom>
              <a:avLst/>
              <a:gdLst>
                <a:gd name="connsiteX0" fmla="*/ 955953 w 1916849"/>
                <a:gd name="connsiteY0" fmla="*/ 937308 h 937392"/>
                <a:gd name="connsiteX1" fmla="*/ 66032 w 1916849"/>
                <a:gd name="connsiteY1" fmla="*/ 937308 h 937392"/>
                <a:gd name="connsiteX2" fmla="*/ 214 w 1916849"/>
                <a:gd name="connsiteY2" fmla="*/ 873776 h 937392"/>
                <a:gd name="connsiteX3" fmla="*/ 214 w 1916849"/>
                <a:gd name="connsiteY3" fmla="*/ 64722 h 937392"/>
                <a:gd name="connsiteX4" fmla="*/ 66794 w 1916849"/>
                <a:gd name="connsiteY4" fmla="*/ 143 h 937392"/>
                <a:gd name="connsiteX5" fmla="*/ 1851398 w 1916849"/>
                <a:gd name="connsiteY5" fmla="*/ 143 h 937392"/>
                <a:gd name="connsiteX6" fmla="*/ 1916740 w 1916849"/>
                <a:gd name="connsiteY6" fmla="*/ 66151 h 937392"/>
                <a:gd name="connsiteX7" fmla="*/ 1916740 w 1916849"/>
                <a:gd name="connsiteY7" fmla="*/ 875205 h 937392"/>
                <a:gd name="connsiteX8" fmla="*/ 1855399 w 1916849"/>
                <a:gd name="connsiteY8" fmla="*/ 937308 h 937392"/>
                <a:gd name="connsiteX9" fmla="*/ 955953 w 1916849"/>
                <a:gd name="connsiteY9" fmla="*/ 937308 h 937392"/>
                <a:gd name="connsiteX10" fmla="*/ 824317 w 1916849"/>
                <a:gd name="connsiteY10" fmla="*/ 426672 h 937392"/>
                <a:gd name="connsiteX11" fmla="*/ 980432 w 1916849"/>
                <a:gd name="connsiteY11" fmla="*/ 612315 h 937392"/>
                <a:gd name="connsiteX12" fmla="*/ 1043297 w 1916849"/>
                <a:gd name="connsiteY12" fmla="*/ 589359 h 937392"/>
                <a:gd name="connsiteX13" fmla="*/ 997196 w 1916849"/>
                <a:gd name="connsiteY13" fmla="*/ 542592 h 937392"/>
                <a:gd name="connsiteX14" fmla="*/ 905185 w 1916849"/>
                <a:gd name="connsiteY14" fmla="*/ 468582 h 937392"/>
                <a:gd name="connsiteX15" fmla="*/ 1005388 w 1916849"/>
                <a:gd name="connsiteY15" fmla="*/ 308372 h 937392"/>
                <a:gd name="connsiteX16" fmla="*/ 1047488 w 1916849"/>
                <a:gd name="connsiteY16" fmla="*/ 268272 h 937392"/>
                <a:gd name="connsiteX17" fmla="*/ 994624 w 1916849"/>
                <a:gd name="connsiteY17" fmla="*/ 240459 h 937392"/>
                <a:gd name="connsiteX18" fmla="*/ 824317 w 1916849"/>
                <a:gd name="connsiteY18" fmla="*/ 426768 h 9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6849" h="937392">
                  <a:moveTo>
                    <a:pt x="955953" y="937308"/>
                  </a:moveTo>
                  <a:cubicBezTo>
                    <a:pt x="659344" y="937308"/>
                    <a:pt x="362641" y="937308"/>
                    <a:pt x="66032" y="937308"/>
                  </a:cubicBezTo>
                  <a:cubicBezTo>
                    <a:pt x="4024" y="937308"/>
                    <a:pt x="310" y="933879"/>
                    <a:pt x="214" y="873776"/>
                  </a:cubicBezTo>
                  <a:cubicBezTo>
                    <a:pt x="-71" y="604123"/>
                    <a:pt x="-71" y="334470"/>
                    <a:pt x="214" y="64722"/>
                  </a:cubicBezTo>
                  <a:cubicBezTo>
                    <a:pt x="214" y="6239"/>
                    <a:pt x="6596" y="143"/>
                    <a:pt x="66794" y="143"/>
                  </a:cubicBezTo>
                  <a:cubicBezTo>
                    <a:pt x="661630" y="-48"/>
                    <a:pt x="1256562" y="-48"/>
                    <a:pt x="1851398" y="143"/>
                  </a:cubicBezTo>
                  <a:cubicBezTo>
                    <a:pt x="1910358" y="143"/>
                    <a:pt x="1916740" y="6715"/>
                    <a:pt x="1916740" y="66151"/>
                  </a:cubicBezTo>
                  <a:cubicBezTo>
                    <a:pt x="1916930" y="335804"/>
                    <a:pt x="1916835" y="605457"/>
                    <a:pt x="1916740" y="875205"/>
                  </a:cubicBezTo>
                  <a:cubicBezTo>
                    <a:pt x="1916740" y="934545"/>
                    <a:pt x="1914073" y="937308"/>
                    <a:pt x="1855399" y="937308"/>
                  </a:cubicBezTo>
                  <a:cubicBezTo>
                    <a:pt x="1555552" y="937498"/>
                    <a:pt x="1255800" y="937308"/>
                    <a:pt x="955953" y="937308"/>
                  </a:cubicBezTo>
                  <a:close/>
                  <a:moveTo>
                    <a:pt x="824317" y="426672"/>
                  </a:moveTo>
                  <a:cubicBezTo>
                    <a:pt x="825651" y="516779"/>
                    <a:pt x="889183" y="592026"/>
                    <a:pt x="980432" y="612315"/>
                  </a:cubicBezTo>
                  <a:cubicBezTo>
                    <a:pt x="1006912" y="618220"/>
                    <a:pt x="1035010" y="621745"/>
                    <a:pt x="1043297" y="589359"/>
                  </a:cubicBezTo>
                  <a:cubicBezTo>
                    <a:pt x="1052251" y="554498"/>
                    <a:pt x="1022533" y="547735"/>
                    <a:pt x="997196" y="542592"/>
                  </a:cubicBezTo>
                  <a:cubicBezTo>
                    <a:pt x="953476" y="533638"/>
                    <a:pt x="922139" y="510683"/>
                    <a:pt x="905185" y="468582"/>
                  </a:cubicBezTo>
                  <a:cubicBezTo>
                    <a:pt x="876991" y="398288"/>
                    <a:pt x="925282" y="313611"/>
                    <a:pt x="1005388" y="308372"/>
                  </a:cubicBezTo>
                  <a:cubicBezTo>
                    <a:pt x="1027962" y="306943"/>
                    <a:pt x="1052441" y="298275"/>
                    <a:pt x="1047488" y="268272"/>
                  </a:cubicBezTo>
                  <a:cubicBezTo>
                    <a:pt x="1042726" y="239220"/>
                    <a:pt x="1017199" y="239792"/>
                    <a:pt x="994624" y="240459"/>
                  </a:cubicBezTo>
                  <a:cubicBezTo>
                    <a:pt x="906899" y="243030"/>
                    <a:pt x="822984" y="335042"/>
                    <a:pt x="824317" y="426768"/>
                  </a:cubicBezTo>
                  <a:close/>
                </a:path>
              </a:pathLst>
            </a:custGeom>
            <a:solidFill>
              <a:schemeClr val="bg1"/>
            </a:solidFill>
            <a:ln w="9525"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C297A356-D93A-46FA-8D90-EC3C1ECD8708}"/>
                </a:ext>
              </a:extLst>
            </p:cNvPr>
            <p:cNvSpPr/>
            <p:nvPr/>
          </p:nvSpPr>
          <p:spPr>
            <a:xfrm>
              <a:off x="3947280" y="2284958"/>
              <a:ext cx="1114595" cy="1104152"/>
            </a:xfrm>
            <a:custGeom>
              <a:avLst/>
              <a:gdLst>
                <a:gd name="connsiteX0" fmla="*/ 472 w 1114595"/>
                <a:gd name="connsiteY0" fmla="*/ 278244 h 1104152"/>
                <a:gd name="connsiteX1" fmla="*/ 157253 w 1114595"/>
                <a:gd name="connsiteY1" fmla="*/ 13640 h 1104152"/>
                <a:gd name="connsiteX2" fmla="*/ 210498 w 1114595"/>
                <a:gd name="connsiteY2" fmla="*/ 12973 h 1104152"/>
                <a:gd name="connsiteX3" fmla="*/ 589688 w 1114595"/>
                <a:gd name="connsiteY3" fmla="*/ 148895 h 1104152"/>
                <a:gd name="connsiteX4" fmla="*/ 827527 w 1114595"/>
                <a:gd name="connsiteY4" fmla="*/ 155372 h 1104152"/>
                <a:gd name="connsiteX5" fmla="*/ 1106896 w 1114595"/>
                <a:gd name="connsiteY5" fmla="*/ 548849 h 1104152"/>
                <a:gd name="connsiteX6" fmla="*/ 907442 w 1114595"/>
                <a:gd name="connsiteY6" fmla="*/ 943375 h 1104152"/>
                <a:gd name="connsiteX7" fmla="*/ 205259 w 1114595"/>
                <a:gd name="connsiteY7" fmla="*/ 915181 h 1104152"/>
                <a:gd name="connsiteX8" fmla="*/ 376 w 1114595"/>
                <a:gd name="connsiteY8" fmla="*/ 278149 h 1104152"/>
                <a:gd name="connsiteX9" fmla="*/ 631598 w 1114595"/>
                <a:gd name="connsiteY9" fmla="*/ 770401 h 1104152"/>
                <a:gd name="connsiteX10" fmla="*/ 402427 w 1114595"/>
                <a:gd name="connsiteY10" fmla="*/ 844601 h 1104152"/>
                <a:gd name="connsiteX11" fmla="*/ 389758 w 1114595"/>
                <a:gd name="connsiteY11" fmla="*/ 893464 h 1104152"/>
                <a:gd name="connsiteX12" fmla="*/ 439955 w 1114595"/>
                <a:gd name="connsiteY12" fmla="*/ 900989 h 1104152"/>
                <a:gd name="connsiteX13" fmla="*/ 683509 w 1114595"/>
                <a:gd name="connsiteY13" fmla="*/ 849554 h 1104152"/>
                <a:gd name="connsiteX14" fmla="*/ 726848 w 1114595"/>
                <a:gd name="connsiteY14" fmla="*/ 823360 h 1104152"/>
                <a:gd name="connsiteX15" fmla="*/ 693320 w 1114595"/>
                <a:gd name="connsiteY15" fmla="*/ 780783 h 1104152"/>
                <a:gd name="connsiteX16" fmla="*/ 631598 w 1114595"/>
                <a:gd name="connsiteY16" fmla="*/ 770496 h 1104152"/>
                <a:gd name="connsiteX17" fmla="*/ 870009 w 1114595"/>
                <a:gd name="connsiteY17" fmla="*/ 480174 h 1104152"/>
                <a:gd name="connsiteX18" fmla="*/ 927445 w 1114595"/>
                <a:gd name="connsiteY18" fmla="*/ 450266 h 1104152"/>
                <a:gd name="connsiteX19" fmla="*/ 894202 w 1114595"/>
                <a:gd name="connsiteY19" fmla="*/ 411594 h 1104152"/>
                <a:gd name="connsiteX20" fmla="*/ 748756 w 1114595"/>
                <a:gd name="connsiteY20" fmla="*/ 357111 h 1104152"/>
                <a:gd name="connsiteX21" fmla="*/ 698178 w 1114595"/>
                <a:gd name="connsiteY21" fmla="*/ 366255 h 1104152"/>
                <a:gd name="connsiteX22" fmla="*/ 711322 w 1114595"/>
                <a:gd name="connsiteY22" fmla="*/ 415214 h 1104152"/>
                <a:gd name="connsiteX23" fmla="*/ 870104 w 1114595"/>
                <a:gd name="connsiteY23" fmla="*/ 480079 h 1104152"/>
                <a:gd name="connsiteX24" fmla="*/ 267362 w 1114595"/>
                <a:gd name="connsiteY24" fmla="*/ 479888 h 1104152"/>
                <a:gd name="connsiteX25" fmla="*/ 419857 w 1114595"/>
                <a:gd name="connsiteY25" fmla="*/ 421405 h 1104152"/>
                <a:gd name="connsiteX26" fmla="*/ 434812 w 1114595"/>
                <a:gd name="connsiteY26" fmla="*/ 364922 h 1104152"/>
                <a:gd name="connsiteX27" fmla="*/ 380519 w 1114595"/>
                <a:gd name="connsiteY27" fmla="*/ 364064 h 1104152"/>
                <a:gd name="connsiteX28" fmla="*/ 258123 w 1114595"/>
                <a:gd name="connsiteY28" fmla="*/ 409784 h 1104152"/>
                <a:gd name="connsiteX29" fmla="*/ 211831 w 1114595"/>
                <a:gd name="connsiteY29" fmla="*/ 450361 h 1104152"/>
                <a:gd name="connsiteX30" fmla="*/ 267362 w 1114595"/>
                <a:gd name="connsiteY30" fmla="*/ 479984 h 110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4595" h="1104152">
                  <a:moveTo>
                    <a:pt x="472" y="278244"/>
                  </a:moveTo>
                  <a:cubicBezTo>
                    <a:pt x="-6386" y="199853"/>
                    <a:pt x="62289" y="100698"/>
                    <a:pt x="157253" y="13640"/>
                  </a:cubicBezTo>
                  <a:cubicBezTo>
                    <a:pt x="175922" y="-3410"/>
                    <a:pt x="192019" y="-5410"/>
                    <a:pt x="210498" y="12973"/>
                  </a:cubicBezTo>
                  <a:cubicBezTo>
                    <a:pt x="315559" y="117557"/>
                    <a:pt x="447099" y="147942"/>
                    <a:pt x="589688" y="148895"/>
                  </a:cubicBezTo>
                  <a:cubicBezTo>
                    <a:pt x="668936" y="149466"/>
                    <a:pt x="748279" y="146894"/>
                    <a:pt x="827527" y="155372"/>
                  </a:cubicBezTo>
                  <a:cubicBezTo>
                    <a:pt x="1011169" y="175088"/>
                    <a:pt x="1149282" y="368255"/>
                    <a:pt x="1106896" y="548849"/>
                  </a:cubicBezTo>
                  <a:cubicBezTo>
                    <a:pt x="1072320" y="696391"/>
                    <a:pt x="1013836" y="832123"/>
                    <a:pt x="907442" y="943375"/>
                  </a:cubicBezTo>
                  <a:cubicBezTo>
                    <a:pt x="692749" y="1167784"/>
                    <a:pt x="402141" y="1156259"/>
                    <a:pt x="205259" y="915181"/>
                  </a:cubicBezTo>
                  <a:cubicBezTo>
                    <a:pt x="68004" y="747065"/>
                    <a:pt x="13902" y="549611"/>
                    <a:pt x="376" y="278149"/>
                  </a:cubicBezTo>
                  <a:close/>
                  <a:moveTo>
                    <a:pt x="631598" y="770401"/>
                  </a:moveTo>
                  <a:cubicBezTo>
                    <a:pt x="541873" y="772687"/>
                    <a:pt x="467768" y="795833"/>
                    <a:pt x="402427" y="844601"/>
                  </a:cubicBezTo>
                  <a:cubicBezTo>
                    <a:pt x="385948" y="856888"/>
                    <a:pt x="375852" y="873366"/>
                    <a:pt x="389758" y="893464"/>
                  </a:cubicBezTo>
                  <a:cubicBezTo>
                    <a:pt x="403093" y="912704"/>
                    <a:pt x="421858" y="912228"/>
                    <a:pt x="439955" y="900989"/>
                  </a:cubicBezTo>
                  <a:cubicBezTo>
                    <a:pt x="515012" y="854316"/>
                    <a:pt x="594355" y="830313"/>
                    <a:pt x="683509" y="849554"/>
                  </a:cubicBezTo>
                  <a:cubicBezTo>
                    <a:pt x="704179" y="854030"/>
                    <a:pt x="722467" y="846125"/>
                    <a:pt x="726848" y="823360"/>
                  </a:cubicBezTo>
                  <a:cubicBezTo>
                    <a:pt x="731801" y="798023"/>
                    <a:pt x="716275" y="785260"/>
                    <a:pt x="693320" y="780783"/>
                  </a:cubicBezTo>
                  <a:cubicBezTo>
                    <a:pt x="670174" y="776211"/>
                    <a:pt x="646838" y="772973"/>
                    <a:pt x="631598" y="770496"/>
                  </a:cubicBezTo>
                  <a:close/>
                  <a:moveTo>
                    <a:pt x="870009" y="480174"/>
                  </a:moveTo>
                  <a:cubicBezTo>
                    <a:pt x="900394" y="481031"/>
                    <a:pt x="923730" y="480365"/>
                    <a:pt x="927445" y="450266"/>
                  </a:cubicBezTo>
                  <a:cubicBezTo>
                    <a:pt x="930397" y="426739"/>
                    <a:pt x="914395" y="413690"/>
                    <a:pt x="894202" y="411594"/>
                  </a:cubicBezTo>
                  <a:cubicBezTo>
                    <a:pt x="840577" y="406165"/>
                    <a:pt x="794190" y="383781"/>
                    <a:pt x="748756" y="357111"/>
                  </a:cubicBezTo>
                  <a:cubicBezTo>
                    <a:pt x="730849" y="346634"/>
                    <a:pt x="711227" y="347205"/>
                    <a:pt x="698178" y="366255"/>
                  </a:cubicBezTo>
                  <a:cubicBezTo>
                    <a:pt x="684271" y="386543"/>
                    <a:pt x="694749" y="403403"/>
                    <a:pt x="711322" y="415214"/>
                  </a:cubicBezTo>
                  <a:cubicBezTo>
                    <a:pt x="761138" y="450551"/>
                    <a:pt x="815621" y="474745"/>
                    <a:pt x="870104" y="480079"/>
                  </a:cubicBezTo>
                  <a:close/>
                  <a:moveTo>
                    <a:pt x="267362" y="479888"/>
                  </a:moveTo>
                  <a:cubicBezTo>
                    <a:pt x="324893" y="477698"/>
                    <a:pt x="374899" y="455314"/>
                    <a:pt x="419857" y="421405"/>
                  </a:cubicBezTo>
                  <a:cubicBezTo>
                    <a:pt x="438526" y="407308"/>
                    <a:pt x="452814" y="387972"/>
                    <a:pt x="434812" y="364922"/>
                  </a:cubicBezTo>
                  <a:cubicBezTo>
                    <a:pt x="418905" y="344538"/>
                    <a:pt x="398998" y="349872"/>
                    <a:pt x="380519" y="364064"/>
                  </a:cubicBezTo>
                  <a:cubicBezTo>
                    <a:pt x="344419" y="391877"/>
                    <a:pt x="303557" y="406546"/>
                    <a:pt x="258123" y="409784"/>
                  </a:cubicBezTo>
                  <a:cubicBezTo>
                    <a:pt x="232882" y="411594"/>
                    <a:pt x="207640" y="418452"/>
                    <a:pt x="211831" y="450361"/>
                  </a:cubicBezTo>
                  <a:cubicBezTo>
                    <a:pt x="215927" y="481603"/>
                    <a:pt x="243073" y="480936"/>
                    <a:pt x="267362" y="479984"/>
                  </a:cubicBezTo>
                  <a:close/>
                </a:path>
              </a:pathLst>
            </a:custGeom>
            <a:solidFill>
              <a:schemeClr val="bg1"/>
            </a:solidFill>
            <a:ln w="9525"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65A5219C-9C34-429E-97F9-8009A344F626}"/>
                </a:ext>
              </a:extLst>
            </p:cNvPr>
            <p:cNvSpPr/>
            <p:nvPr/>
          </p:nvSpPr>
          <p:spPr>
            <a:xfrm>
              <a:off x="5542930" y="1619778"/>
              <a:ext cx="1186535" cy="1186078"/>
            </a:xfrm>
            <a:custGeom>
              <a:avLst/>
              <a:gdLst>
                <a:gd name="connsiteX0" fmla="*/ 691488 w 1186535"/>
                <a:gd name="connsiteY0" fmla="*/ 15975 h 1186078"/>
                <a:gd name="connsiteX1" fmla="*/ 504036 w 1186535"/>
                <a:gd name="connsiteY1" fmla="*/ 156850 h 1186078"/>
                <a:gd name="connsiteX2" fmla="*/ 463555 w 1186535"/>
                <a:gd name="connsiteY2" fmla="*/ 272483 h 1186078"/>
                <a:gd name="connsiteX3" fmla="*/ 407929 w 1186535"/>
                <a:gd name="connsiteY3" fmla="*/ 319632 h 1186078"/>
                <a:gd name="connsiteX4" fmla="*/ 231812 w 1186535"/>
                <a:gd name="connsiteY4" fmla="*/ 320013 h 1186078"/>
                <a:gd name="connsiteX5" fmla="*/ 183329 w 1186535"/>
                <a:gd name="connsiteY5" fmla="*/ 352779 h 1186078"/>
                <a:gd name="connsiteX6" fmla="*/ 229906 w 1186535"/>
                <a:gd name="connsiteY6" fmla="*/ 389355 h 1186078"/>
                <a:gd name="connsiteX7" fmla="*/ 429741 w 1186535"/>
                <a:gd name="connsiteY7" fmla="*/ 390593 h 1186078"/>
                <a:gd name="connsiteX8" fmla="*/ 499940 w 1186535"/>
                <a:gd name="connsiteY8" fmla="*/ 460507 h 1186078"/>
                <a:gd name="connsiteX9" fmla="*/ 474794 w 1186535"/>
                <a:gd name="connsiteY9" fmla="*/ 514323 h 1186078"/>
                <a:gd name="connsiteX10" fmla="*/ 286580 w 1186535"/>
                <a:gd name="connsiteY10" fmla="*/ 681868 h 1186078"/>
                <a:gd name="connsiteX11" fmla="*/ 274579 w 1186535"/>
                <a:gd name="connsiteY11" fmla="*/ 738637 h 1186078"/>
                <a:gd name="connsiteX12" fmla="*/ 332300 w 1186535"/>
                <a:gd name="connsiteY12" fmla="*/ 734922 h 1186078"/>
                <a:gd name="connsiteX13" fmla="*/ 530801 w 1186535"/>
                <a:gd name="connsiteY13" fmla="*/ 557090 h 1186078"/>
                <a:gd name="connsiteX14" fmla="*/ 586141 w 1186535"/>
                <a:gd name="connsiteY14" fmla="*/ 554804 h 1186078"/>
                <a:gd name="connsiteX15" fmla="*/ 613859 w 1186535"/>
                <a:gd name="connsiteY15" fmla="*/ 573092 h 1186078"/>
                <a:gd name="connsiteX16" fmla="*/ 667104 w 1186535"/>
                <a:gd name="connsiteY16" fmla="*/ 685487 h 1186078"/>
                <a:gd name="connsiteX17" fmla="*/ 631671 w 1186535"/>
                <a:gd name="connsiteY17" fmla="*/ 920564 h 1186078"/>
                <a:gd name="connsiteX18" fmla="*/ 658055 w 1186535"/>
                <a:gd name="connsiteY18" fmla="*/ 972475 h 1186078"/>
                <a:gd name="connsiteX19" fmla="*/ 700537 w 1186535"/>
                <a:gd name="connsiteY19" fmla="*/ 931804 h 1186078"/>
                <a:gd name="connsiteX20" fmla="*/ 742352 w 1186535"/>
                <a:gd name="connsiteY20" fmla="*/ 664056 h 1186078"/>
                <a:gd name="connsiteX21" fmla="*/ 784262 w 1186535"/>
                <a:gd name="connsiteY21" fmla="*/ 612430 h 1186078"/>
                <a:gd name="connsiteX22" fmla="*/ 893037 w 1186535"/>
                <a:gd name="connsiteY22" fmla="*/ 637386 h 1186078"/>
                <a:gd name="connsiteX23" fmla="*/ 960188 w 1186535"/>
                <a:gd name="connsiteY23" fmla="*/ 773974 h 1186078"/>
                <a:gd name="connsiteX24" fmla="*/ 1011433 w 1186535"/>
                <a:gd name="connsiteY24" fmla="*/ 802740 h 1186078"/>
                <a:gd name="connsiteX25" fmla="*/ 1023434 w 1186535"/>
                <a:gd name="connsiteY25" fmla="*/ 742351 h 1186078"/>
                <a:gd name="connsiteX26" fmla="*/ 949997 w 1186535"/>
                <a:gd name="connsiteY26" fmla="*/ 592904 h 1186078"/>
                <a:gd name="connsiteX27" fmla="*/ 954664 w 1186535"/>
                <a:gd name="connsiteY27" fmla="*/ 542231 h 1186078"/>
                <a:gd name="connsiteX28" fmla="*/ 1058772 w 1186535"/>
                <a:gd name="connsiteY28" fmla="*/ 265149 h 1186078"/>
                <a:gd name="connsiteX29" fmla="*/ 1061439 w 1186535"/>
                <a:gd name="connsiteY29" fmla="*/ 246004 h 1186078"/>
                <a:gd name="connsiteX30" fmla="*/ 1123542 w 1186535"/>
                <a:gd name="connsiteY30" fmla="*/ 860938 h 1186078"/>
                <a:gd name="connsiteX31" fmla="*/ 350588 w 1186535"/>
                <a:gd name="connsiteY31" fmla="*/ 1132781 h 1186078"/>
                <a:gd name="connsiteX32" fmla="*/ 46455 w 1186535"/>
                <a:gd name="connsiteY32" fmla="*/ 361351 h 1186078"/>
                <a:gd name="connsiteX33" fmla="*/ 691488 w 1186535"/>
                <a:gd name="connsiteY33" fmla="*/ 16070 h 118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6535" h="1186078">
                  <a:moveTo>
                    <a:pt x="691488" y="15975"/>
                  </a:moveTo>
                  <a:cubicBezTo>
                    <a:pt x="604715" y="44169"/>
                    <a:pt x="545946" y="90175"/>
                    <a:pt x="504036" y="156850"/>
                  </a:cubicBezTo>
                  <a:cubicBezTo>
                    <a:pt x="481748" y="192283"/>
                    <a:pt x="465555" y="230668"/>
                    <a:pt x="463555" y="272483"/>
                  </a:cubicBezTo>
                  <a:cubicBezTo>
                    <a:pt x="461745" y="310964"/>
                    <a:pt x="441743" y="320203"/>
                    <a:pt x="407929" y="319632"/>
                  </a:cubicBezTo>
                  <a:cubicBezTo>
                    <a:pt x="349255" y="318584"/>
                    <a:pt x="290486" y="319632"/>
                    <a:pt x="231812" y="320013"/>
                  </a:cubicBezTo>
                  <a:cubicBezTo>
                    <a:pt x="208571" y="320203"/>
                    <a:pt x="183520" y="322966"/>
                    <a:pt x="183329" y="352779"/>
                  </a:cubicBezTo>
                  <a:cubicBezTo>
                    <a:pt x="183139" y="380497"/>
                    <a:pt x="205427" y="388974"/>
                    <a:pt x="229906" y="389355"/>
                  </a:cubicBezTo>
                  <a:cubicBezTo>
                    <a:pt x="296486" y="390307"/>
                    <a:pt x="363256" y="393736"/>
                    <a:pt x="429741" y="390593"/>
                  </a:cubicBezTo>
                  <a:cubicBezTo>
                    <a:pt x="482795" y="388117"/>
                    <a:pt x="483462" y="431265"/>
                    <a:pt x="499940" y="460507"/>
                  </a:cubicBezTo>
                  <a:cubicBezTo>
                    <a:pt x="515371" y="487843"/>
                    <a:pt x="490891" y="499940"/>
                    <a:pt x="474794" y="514323"/>
                  </a:cubicBezTo>
                  <a:cubicBezTo>
                    <a:pt x="412120" y="570235"/>
                    <a:pt x="349255" y="625956"/>
                    <a:pt x="286580" y="681868"/>
                  </a:cubicBezTo>
                  <a:cubicBezTo>
                    <a:pt x="268864" y="697679"/>
                    <a:pt x="254386" y="715586"/>
                    <a:pt x="274579" y="738637"/>
                  </a:cubicBezTo>
                  <a:cubicBezTo>
                    <a:pt x="294391" y="761306"/>
                    <a:pt x="314203" y="751114"/>
                    <a:pt x="332300" y="734922"/>
                  </a:cubicBezTo>
                  <a:cubicBezTo>
                    <a:pt x="398690" y="675867"/>
                    <a:pt x="465746" y="617574"/>
                    <a:pt x="530801" y="557090"/>
                  </a:cubicBezTo>
                  <a:cubicBezTo>
                    <a:pt x="550994" y="538326"/>
                    <a:pt x="565948" y="533563"/>
                    <a:pt x="586141" y="554804"/>
                  </a:cubicBezTo>
                  <a:cubicBezTo>
                    <a:pt x="593571" y="562615"/>
                    <a:pt x="604334" y="567472"/>
                    <a:pt x="613859" y="573092"/>
                  </a:cubicBezTo>
                  <a:cubicBezTo>
                    <a:pt x="679677" y="611764"/>
                    <a:pt x="679010" y="611573"/>
                    <a:pt x="667104" y="685487"/>
                  </a:cubicBezTo>
                  <a:cubicBezTo>
                    <a:pt x="654531" y="763783"/>
                    <a:pt x="643577" y="842269"/>
                    <a:pt x="631671" y="920564"/>
                  </a:cubicBezTo>
                  <a:cubicBezTo>
                    <a:pt x="628052" y="944567"/>
                    <a:pt x="628814" y="967427"/>
                    <a:pt x="658055" y="972475"/>
                  </a:cubicBezTo>
                  <a:cubicBezTo>
                    <a:pt x="687773" y="977619"/>
                    <a:pt x="696822" y="954187"/>
                    <a:pt x="700537" y="931804"/>
                  </a:cubicBezTo>
                  <a:cubicBezTo>
                    <a:pt x="715396" y="842650"/>
                    <a:pt x="729016" y="753400"/>
                    <a:pt x="742352" y="664056"/>
                  </a:cubicBezTo>
                  <a:cubicBezTo>
                    <a:pt x="746257" y="637862"/>
                    <a:pt x="748924" y="610716"/>
                    <a:pt x="784262" y="612430"/>
                  </a:cubicBezTo>
                  <a:cubicBezTo>
                    <a:pt x="821504" y="614145"/>
                    <a:pt x="867510" y="572044"/>
                    <a:pt x="893037" y="637386"/>
                  </a:cubicBezTo>
                  <a:cubicBezTo>
                    <a:pt x="911420" y="684439"/>
                    <a:pt x="936947" y="728826"/>
                    <a:pt x="960188" y="773974"/>
                  </a:cubicBezTo>
                  <a:cubicBezTo>
                    <a:pt x="970571" y="794167"/>
                    <a:pt x="983810" y="815503"/>
                    <a:pt x="1011433" y="802740"/>
                  </a:cubicBezTo>
                  <a:cubicBezTo>
                    <a:pt x="1040674" y="789310"/>
                    <a:pt x="1035245" y="766164"/>
                    <a:pt x="1023434" y="742351"/>
                  </a:cubicBezTo>
                  <a:cubicBezTo>
                    <a:pt x="998669" y="692726"/>
                    <a:pt x="974857" y="642529"/>
                    <a:pt x="949997" y="592904"/>
                  </a:cubicBezTo>
                  <a:cubicBezTo>
                    <a:pt x="940757" y="574521"/>
                    <a:pt x="935519" y="558519"/>
                    <a:pt x="954664" y="542231"/>
                  </a:cubicBezTo>
                  <a:cubicBezTo>
                    <a:pt x="1040389" y="469270"/>
                    <a:pt x="1071250" y="375353"/>
                    <a:pt x="1058772" y="265149"/>
                  </a:cubicBezTo>
                  <a:cubicBezTo>
                    <a:pt x="1058105" y="259243"/>
                    <a:pt x="1060391" y="252957"/>
                    <a:pt x="1061439" y="246004"/>
                  </a:cubicBezTo>
                  <a:cubicBezTo>
                    <a:pt x="1165833" y="325156"/>
                    <a:pt x="1248701" y="619479"/>
                    <a:pt x="1123542" y="860938"/>
                  </a:cubicBezTo>
                  <a:cubicBezTo>
                    <a:pt x="977333" y="1142878"/>
                    <a:pt x="633100" y="1264893"/>
                    <a:pt x="350588" y="1132781"/>
                  </a:cubicBezTo>
                  <a:cubicBezTo>
                    <a:pt x="53313" y="993811"/>
                    <a:pt x="-77179" y="659674"/>
                    <a:pt x="46455" y="361351"/>
                  </a:cubicBezTo>
                  <a:cubicBezTo>
                    <a:pt x="171995" y="58647"/>
                    <a:pt x="504989" y="-43080"/>
                    <a:pt x="691488" y="16070"/>
                  </a:cubicBezTo>
                  <a:close/>
                </a:path>
              </a:pathLst>
            </a:custGeom>
            <a:solidFill>
              <a:schemeClr val="bg1"/>
            </a:solidFill>
            <a:ln w="9525"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EE48D5E0-A3A7-41C8-A5AF-E25961A16DE7}"/>
                </a:ext>
              </a:extLst>
            </p:cNvPr>
            <p:cNvSpPr/>
            <p:nvPr/>
          </p:nvSpPr>
          <p:spPr>
            <a:xfrm>
              <a:off x="4082110" y="1601189"/>
              <a:ext cx="1096883" cy="1019353"/>
            </a:xfrm>
            <a:custGeom>
              <a:avLst/>
              <a:gdLst>
                <a:gd name="connsiteX0" fmla="*/ 1027311 w 1096883"/>
                <a:gd name="connsiteY0" fmla="*/ 1019354 h 1019353"/>
                <a:gd name="connsiteX1" fmla="*/ 956921 w 1096883"/>
                <a:gd name="connsiteY1" fmla="*/ 912293 h 1019353"/>
                <a:gd name="connsiteX2" fmla="*/ 680696 w 1096883"/>
                <a:gd name="connsiteY2" fmla="*/ 767703 h 1019353"/>
                <a:gd name="connsiteX3" fmla="*/ 324937 w 1096883"/>
                <a:gd name="connsiteY3" fmla="*/ 749129 h 1019353"/>
                <a:gd name="connsiteX4" fmla="*/ 9945 w 1096883"/>
                <a:gd name="connsiteY4" fmla="*/ 265450 h 1019353"/>
                <a:gd name="connsiteX5" fmla="*/ 186539 w 1096883"/>
                <a:gd name="connsiteY5" fmla="*/ 56090 h 1019353"/>
                <a:gd name="connsiteX6" fmla="*/ 875387 w 1096883"/>
                <a:gd name="connsiteY6" fmla="*/ 118003 h 1019353"/>
                <a:gd name="connsiteX7" fmla="*/ 1093890 w 1096883"/>
                <a:gd name="connsiteY7" fmla="*/ 547295 h 1019353"/>
                <a:gd name="connsiteX8" fmla="*/ 1048647 w 1096883"/>
                <a:gd name="connsiteY8" fmla="*/ 971157 h 1019353"/>
                <a:gd name="connsiteX9" fmla="*/ 1038360 w 1096883"/>
                <a:gd name="connsiteY9" fmla="*/ 1002780 h 1019353"/>
                <a:gd name="connsiteX10" fmla="*/ 1027406 w 1096883"/>
                <a:gd name="connsiteY10" fmla="*/ 1019258 h 101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883" h="1019353">
                  <a:moveTo>
                    <a:pt x="1027311" y="1019354"/>
                  </a:moveTo>
                  <a:cubicBezTo>
                    <a:pt x="1001784" y="980396"/>
                    <a:pt x="980638" y="945440"/>
                    <a:pt x="956921" y="912293"/>
                  </a:cubicBezTo>
                  <a:cubicBezTo>
                    <a:pt x="889389" y="817900"/>
                    <a:pt x="795187" y="773037"/>
                    <a:pt x="680696" y="767703"/>
                  </a:cubicBezTo>
                  <a:cubicBezTo>
                    <a:pt x="562015" y="762179"/>
                    <a:pt x="442666" y="770942"/>
                    <a:pt x="324937" y="749129"/>
                  </a:cubicBezTo>
                  <a:cubicBezTo>
                    <a:pt x="108625" y="709029"/>
                    <a:pt x="-40823" y="480048"/>
                    <a:pt x="9945" y="265450"/>
                  </a:cubicBezTo>
                  <a:cubicBezTo>
                    <a:pt x="33377" y="166199"/>
                    <a:pt x="90527" y="91714"/>
                    <a:pt x="186539" y="56090"/>
                  </a:cubicBezTo>
                  <a:cubicBezTo>
                    <a:pt x="425140" y="-32492"/>
                    <a:pt x="659360" y="-19252"/>
                    <a:pt x="875387" y="118003"/>
                  </a:cubicBezTo>
                  <a:cubicBezTo>
                    <a:pt x="1028073" y="215063"/>
                    <a:pt x="1080460" y="374702"/>
                    <a:pt x="1093890" y="547295"/>
                  </a:cubicBezTo>
                  <a:cubicBezTo>
                    <a:pt x="1105035" y="690932"/>
                    <a:pt x="1083985" y="831997"/>
                    <a:pt x="1048647" y="971157"/>
                  </a:cubicBezTo>
                  <a:cubicBezTo>
                    <a:pt x="1045885" y="981920"/>
                    <a:pt x="1042265" y="992398"/>
                    <a:pt x="1038360" y="1002780"/>
                  </a:cubicBezTo>
                  <a:cubicBezTo>
                    <a:pt x="1036740" y="1006971"/>
                    <a:pt x="1033312" y="1010495"/>
                    <a:pt x="1027406" y="1019258"/>
                  </a:cubicBezTo>
                  <a:close/>
                </a:path>
              </a:pathLst>
            </a:custGeom>
            <a:solidFill>
              <a:schemeClr val="bg1"/>
            </a:solidFill>
            <a:ln w="9525"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D6FFF3CF-6BA6-447D-AC67-CA67A2503B6C}"/>
                </a:ext>
              </a:extLst>
            </p:cNvPr>
            <p:cNvSpPr/>
            <p:nvPr/>
          </p:nvSpPr>
          <p:spPr>
            <a:xfrm>
              <a:off x="3122092" y="3257109"/>
              <a:ext cx="883011" cy="877620"/>
            </a:xfrm>
            <a:custGeom>
              <a:avLst/>
              <a:gdLst>
                <a:gd name="connsiteX0" fmla="*/ 360458 w 883011"/>
                <a:gd name="connsiteY0" fmla="*/ 619972 h 877620"/>
                <a:gd name="connsiteX1" fmla="*/ 360839 w 883011"/>
                <a:gd name="connsiteY1" fmla="*/ 838761 h 877620"/>
                <a:gd name="connsiteX2" fmla="*/ 312071 w 883011"/>
                <a:gd name="connsiteY2" fmla="*/ 871050 h 877620"/>
                <a:gd name="connsiteX3" fmla="*/ 25368 w 883011"/>
                <a:gd name="connsiteY3" fmla="*/ 743701 h 877620"/>
                <a:gd name="connsiteX4" fmla="*/ 984 w 883011"/>
                <a:gd name="connsiteY4" fmla="*/ 689218 h 877620"/>
                <a:gd name="connsiteX5" fmla="*/ 500475 w 883011"/>
                <a:gd name="connsiteY5" fmla="*/ 31136 h 877620"/>
                <a:gd name="connsiteX6" fmla="*/ 738315 w 883011"/>
                <a:gd name="connsiteY6" fmla="*/ 92001 h 877620"/>
                <a:gd name="connsiteX7" fmla="*/ 865664 w 883011"/>
                <a:gd name="connsiteY7" fmla="*/ 233352 h 877620"/>
                <a:gd name="connsiteX8" fmla="*/ 881475 w 883011"/>
                <a:gd name="connsiteY8" fmla="*/ 265070 h 877620"/>
                <a:gd name="connsiteX9" fmla="*/ 847566 w 883011"/>
                <a:gd name="connsiteY9" fmla="*/ 274786 h 877620"/>
                <a:gd name="connsiteX10" fmla="*/ 490855 w 883011"/>
                <a:gd name="connsiteY10" fmla="*/ 275262 h 877620"/>
                <a:gd name="connsiteX11" fmla="*/ 360648 w 883011"/>
                <a:gd name="connsiteY11" fmla="*/ 406040 h 877620"/>
                <a:gd name="connsiteX12" fmla="*/ 360553 w 883011"/>
                <a:gd name="connsiteY12" fmla="*/ 620067 h 87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011" h="877620">
                  <a:moveTo>
                    <a:pt x="360458" y="619972"/>
                  </a:moveTo>
                  <a:cubicBezTo>
                    <a:pt x="360458" y="692933"/>
                    <a:pt x="359410" y="765895"/>
                    <a:pt x="360839" y="838761"/>
                  </a:cubicBezTo>
                  <a:cubicBezTo>
                    <a:pt x="361601" y="878385"/>
                    <a:pt x="347313" y="884767"/>
                    <a:pt x="312071" y="871050"/>
                  </a:cubicBezTo>
                  <a:cubicBezTo>
                    <a:pt x="214440" y="833046"/>
                    <a:pt x="120047" y="788088"/>
                    <a:pt x="25368" y="743701"/>
                  </a:cubicBezTo>
                  <a:cubicBezTo>
                    <a:pt x="-1206" y="731224"/>
                    <a:pt x="-1492" y="712459"/>
                    <a:pt x="984" y="689218"/>
                  </a:cubicBezTo>
                  <a:cubicBezTo>
                    <a:pt x="34227" y="368702"/>
                    <a:pt x="185674" y="138483"/>
                    <a:pt x="500475" y="31136"/>
                  </a:cubicBezTo>
                  <a:cubicBezTo>
                    <a:pt x="642017" y="-17060"/>
                    <a:pt x="641350" y="-18203"/>
                    <a:pt x="738315" y="92001"/>
                  </a:cubicBezTo>
                  <a:cubicBezTo>
                    <a:pt x="780225" y="139626"/>
                    <a:pt x="823468" y="186013"/>
                    <a:pt x="865664" y="233352"/>
                  </a:cubicBezTo>
                  <a:cubicBezTo>
                    <a:pt x="873665" y="242305"/>
                    <a:pt x="887667" y="250687"/>
                    <a:pt x="881475" y="265070"/>
                  </a:cubicBezTo>
                  <a:cubicBezTo>
                    <a:pt x="875189" y="279643"/>
                    <a:pt x="859377" y="274690"/>
                    <a:pt x="847566" y="274786"/>
                  </a:cubicBezTo>
                  <a:cubicBezTo>
                    <a:pt x="728694" y="275262"/>
                    <a:pt x="609727" y="274786"/>
                    <a:pt x="490855" y="275262"/>
                  </a:cubicBezTo>
                  <a:cubicBezTo>
                    <a:pt x="399225" y="275548"/>
                    <a:pt x="361410" y="313457"/>
                    <a:pt x="360648" y="406040"/>
                  </a:cubicBezTo>
                  <a:cubicBezTo>
                    <a:pt x="360077" y="477382"/>
                    <a:pt x="360553" y="548725"/>
                    <a:pt x="360553" y="620067"/>
                  </a:cubicBezTo>
                  <a:close/>
                </a:path>
              </a:pathLst>
            </a:custGeom>
            <a:solidFill>
              <a:schemeClr val="bg1"/>
            </a:solidFill>
            <a:ln w="9525" cap="flat">
              <a:noFill/>
              <a:prstDash val="solid"/>
              <a:miter/>
            </a:ln>
          </p:spPr>
          <p:txBody>
            <a:bodyPr rtlCol="0" anchor="ctr"/>
            <a:lstStyle/>
            <a:p>
              <a:endParaRPr lang="LID4096"/>
            </a:p>
          </p:txBody>
        </p:sp>
        <p:sp>
          <p:nvSpPr>
            <p:cNvPr id="27" name="Forma libre: forma 26">
              <a:extLst>
                <a:ext uri="{FF2B5EF4-FFF2-40B4-BE49-F238E27FC236}">
                  <a16:creationId xmlns:a16="http://schemas.microsoft.com/office/drawing/2014/main" id="{083192BC-C4C4-44BB-8BB6-83E5B3C693ED}"/>
                </a:ext>
              </a:extLst>
            </p:cNvPr>
            <p:cNvSpPr/>
            <p:nvPr/>
          </p:nvSpPr>
          <p:spPr>
            <a:xfrm>
              <a:off x="5736820" y="4022317"/>
              <a:ext cx="599174" cy="518373"/>
            </a:xfrm>
            <a:custGeom>
              <a:avLst/>
              <a:gdLst>
                <a:gd name="connsiteX0" fmla="*/ 297 w 599174"/>
                <a:gd name="connsiteY0" fmla="*/ 259767 h 518373"/>
                <a:gd name="connsiteX1" fmla="*/ 12 w 599174"/>
                <a:gd name="connsiteY1" fmla="*/ 50693 h 518373"/>
                <a:gd name="connsiteX2" fmla="*/ 50780 w 599174"/>
                <a:gd name="connsiteY2" fmla="*/ 20 h 518373"/>
                <a:gd name="connsiteX3" fmla="*/ 331101 w 599174"/>
                <a:gd name="connsiteY3" fmla="*/ 306 h 518373"/>
                <a:gd name="connsiteX4" fmla="*/ 376726 w 599174"/>
                <a:gd name="connsiteY4" fmla="*/ 42597 h 518373"/>
                <a:gd name="connsiteX5" fmla="*/ 417969 w 599174"/>
                <a:gd name="connsiteY5" fmla="*/ 72315 h 518373"/>
                <a:gd name="connsiteX6" fmla="*/ 588943 w 599174"/>
                <a:gd name="connsiteY6" fmla="*/ 191759 h 518373"/>
                <a:gd name="connsiteX7" fmla="*/ 436828 w 599174"/>
                <a:gd name="connsiteY7" fmla="*/ 419978 h 518373"/>
                <a:gd name="connsiteX8" fmla="*/ 378250 w 599174"/>
                <a:gd name="connsiteY8" fmla="*/ 480366 h 518373"/>
                <a:gd name="connsiteX9" fmla="*/ 341293 w 599174"/>
                <a:gd name="connsiteY9" fmla="*/ 518085 h 518373"/>
                <a:gd name="connsiteX10" fmla="*/ 41922 w 599174"/>
                <a:gd name="connsiteY10" fmla="*/ 518371 h 518373"/>
                <a:gd name="connsiteX11" fmla="*/ 297 w 599174"/>
                <a:gd name="connsiteY11" fmla="*/ 468841 h 518373"/>
                <a:gd name="connsiteX12" fmla="*/ 297 w 599174"/>
                <a:gd name="connsiteY12" fmla="*/ 259767 h 518373"/>
                <a:gd name="connsiteX13" fmla="*/ 380059 w 599174"/>
                <a:gd name="connsiteY13" fmla="*/ 247480 h 518373"/>
                <a:gd name="connsiteX14" fmla="*/ 379773 w 599174"/>
                <a:gd name="connsiteY14" fmla="*/ 304249 h 518373"/>
                <a:gd name="connsiteX15" fmla="*/ 434638 w 599174"/>
                <a:gd name="connsiteY15" fmla="*/ 351874 h 518373"/>
                <a:gd name="connsiteX16" fmla="*/ 529411 w 599174"/>
                <a:gd name="connsiteY16" fmla="*/ 259767 h 518373"/>
                <a:gd name="connsiteX17" fmla="*/ 450925 w 599174"/>
                <a:gd name="connsiteY17" fmla="*/ 145943 h 518373"/>
                <a:gd name="connsiteX18" fmla="*/ 380059 w 599174"/>
                <a:gd name="connsiteY18" fmla="*/ 195473 h 518373"/>
                <a:gd name="connsiteX19" fmla="*/ 380059 w 599174"/>
                <a:gd name="connsiteY19" fmla="*/ 247575 h 51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9174" h="518373">
                  <a:moveTo>
                    <a:pt x="297" y="259767"/>
                  </a:moveTo>
                  <a:cubicBezTo>
                    <a:pt x="297" y="190044"/>
                    <a:pt x="964" y="120321"/>
                    <a:pt x="12" y="50693"/>
                  </a:cubicBezTo>
                  <a:cubicBezTo>
                    <a:pt x="-464" y="15070"/>
                    <a:pt x="13537" y="-646"/>
                    <a:pt x="50780" y="20"/>
                  </a:cubicBezTo>
                  <a:cubicBezTo>
                    <a:pt x="144220" y="1544"/>
                    <a:pt x="237661" y="878"/>
                    <a:pt x="331101" y="306"/>
                  </a:cubicBezTo>
                  <a:cubicBezTo>
                    <a:pt x="360628" y="116"/>
                    <a:pt x="381297" y="5831"/>
                    <a:pt x="376726" y="42597"/>
                  </a:cubicBezTo>
                  <a:cubicBezTo>
                    <a:pt x="372725" y="75268"/>
                    <a:pt x="397490" y="71458"/>
                    <a:pt x="417969" y="72315"/>
                  </a:cubicBezTo>
                  <a:cubicBezTo>
                    <a:pt x="500551" y="75458"/>
                    <a:pt x="561415" y="112225"/>
                    <a:pt x="588943" y="191759"/>
                  </a:cubicBezTo>
                  <a:cubicBezTo>
                    <a:pt x="626662" y="301010"/>
                    <a:pt x="556557" y="407214"/>
                    <a:pt x="436828" y="419978"/>
                  </a:cubicBezTo>
                  <a:cubicBezTo>
                    <a:pt x="395299" y="424454"/>
                    <a:pt x="370439" y="431408"/>
                    <a:pt x="378250" y="480366"/>
                  </a:cubicBezTo>
                  <a:cubicBezTo>
                    <a:pt x="382155" y="504750"/>
                    <a:pt x="367201" y="518180"/>
                    <a:pt x="341293" y="518085"/>
                  </a:cubicBezTo>
                  <a:cubicBezTo>
                    <a:pt x="241471" y="517895"/>
                    <a:pt x="141744" y="517609"/>
                    <a:pt x="41922" y="518371"/>
                  </a:cubicBezTo>
                  <a:cubicBezTo>
                    <a:pt x="6489" y="518657"/>
                    <a:pt x="202" y="497225"/>
                    <a:pt x="297" y="468841"/>
                  </a:cubicBezTo>
                  <a:cubicBezTo>
                    <a:pt x="393" y="399118"/>
                    <a:pt x="297" y="329490"/>
                    <a:pt x="297" y="259767"/>
                  </a:cubicBezTo>
                  <a:close/>
                  <a:moveTo>
                    <a:pt x="380059" y="247480"/>
                  </a:moveTo>
                  <a:cubicBezTo>
                    <a:pt x="380059" y="266435"/>
                    <a:pt x="381488" y="285485"/>
                    <a:pt x="379773" y="304249"/>
                  </a:cubicBezTo>
                  <a:cubicBezTo>
                    <a:pt x="375963" y="346540"/>
                    <a:pt x="398157" y="356065"/>
                    <a:pt x="434638" y="351874"/>
                  </a:cubicBezTo>
                  <a:cubicBezTo>
                    <a:pt x="481024" y="346540"/>
                    <a:pt x="523696" y="305773"/>
                    <a:pt x="529411" y="259767"/>
                  </a:cubicBezTo>
                  <a:cubicBezTo>
                    <a:pt x="535984" y="206237"/>
                    <a:pt x="506551" y="163564"/>
                    <a:pt x="450925" y="145943"/>
                  </a:cubicBezTo>
                  <a:cubicBezTo>
                    <a:pt x="397680" y="129084"/>
                    <a:pt x="380917" y="140704"/>
                    <a:pt x="380059" y="195473"/>
                  </a:cubicBezTo>
                  <a:cubicBezTo>
                    <a:pt x="379773" y="212809"/>
                    <a:pt x="380059" y="230144"/>
                    <a:pt x="380059" y="247575"/>
                  </a:cubicBezTo>
                  <a:close/>
                </a:path>
              </a:pathLst>
            </a:custGeom>
            <a:solidFill>
              <a:schemeClr val="bg1"/>
            </a:solidFill>
            <a:ln w="9525"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71EC1BFA-0D0C-416D-B8AA-F72FFF7D6438}"/>
                </a:ext>
              </a:extLst>
            </p:cNvPr>
            <p:cNvSpPr/>
            <p:nvPr/>
          </p:nvSpPr>
          <p:spPr>
            <a:xfrm>
              <a:off x="5077426" y="3267556"/>
              <a:ext cx="749698" cy="827774"/>
            </a:xfrm>
            <a:custGeom>
              <a:avLst/>
              <a:gdLst>
                <a:gd name="connsiteX0" fmla="*/ 465572 w 749698"/>
                <a:gd name="connsiteY0" fmla="*/ 579140 h 827774"/>
                <a:gd name="connsiteX1" fmla="*/ 465477 w 749698"/>
                <a:gd name="connsiteY1" fmla="*/ 388735 h 827774"/>
                <a:gd name="connsiteX2" fmla="*/ 339175 w 749698"/>
                <a:gd name="connsiteY2" fmla="*/ 264720 h 827774"/>
                <a:gd name="connsiteX3" fmla="*/ 43996 w 749698"/>
                <a:gd name="connsiteY3" fmla="*/ 264148 h 827774"/>
                <a:gd name="connsiteX4" fmla="*/ 1419 w 749698"/>
                <a:gd name="connsiteY4" fmla="*/ 253480 h 827774"/>
                <a:gd name="connsiteX5" fmla="*/ 23898 w 749698"/>
                <a:gd name="connsiteY5" fmla="*/ 214904 h 827774"/>
                <a:gd name="connsiteX6" fmla="*/ 176679 w 749698"/>
                <a:gd name="connsiteY6" fmla="*/ 32596 h 827774"/>
                <a:gd name="connsiteX7" fmla="*/ 265833 w 749698"/>
                <a:gd name="connsiteY7" fmla="*/ 5640 h 827774"/>
                <a:gd name="connsiteX8" fmla="*/ 746941 w 749698"/>
                <a:gd name="connsiteY8" fmla="*/ 572377 h 827774"/>
                <a:gd name="connsiteX9" fmla="*/ 747512 w 749698"/>
                <a:gd name="connsiteY9" fmla="*/ 577140 h 827774"/>
                <a:gd name="connsiteX10" fmla="*/ 665978 w 749698"/>
                <a:gd name="connsiteY10" fmla="*/ 684582 h 827774"/>
                <a:gd name="connsiteX11" fmla="*/ 591398 w 749698"/>
                <a:gd name="connsiteY11" fmla="*/ 751162 h 827774"/>
                <a:gd name="connsiteX12" fmla="*/ 482622 w 749698"/>
                <a:gd name="connsiteY12" fmla="*/ 827457 h 827774"/>
                <a:gd name="connsiteX13" fmla="*/ 466144 w 749698"/>
                <a:gd name="connsiteY13" fmla="*/ 793453 h 827774"/>
                <a:gd name="connsiteX14" fmla="*/ 465858 w 749698"/>
                <a:gd name="connsiteY14" fmla="*/ 579235 h 827774"/>
                <a:gd name="connsiteX15" fmla="*/ 465667 w 749698"/>
                <a:gd name="connsiteY15" fmla="*/ 579235 h 82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698" h="827774">
                  <a:moveTo>
                    <a:pt x="465572" y="579140"/>
                  </a:moveTo>
                  <a:cubicBezTo>
                    <a:pt x="465572" y="515704"/>
                    <a:pt x="466144" y="452172"/>
                    <a:pt x="465477" y="388735"/>
                  </a:cubicBezTo>
                  <a:cubicBezTo>
                    <a:pt x="464620" y="302344"/>
                    <a:pt x="426806" y="265196"/>
                    <a:pt x="339175" y="264720"/>
                  </a:cubicBezTo>
                  <a:cubicBezTo>
                    <a:pt x="240782" y="264148"/>
                    <a:pt x="142389" y="264910"/>
                    <a:pt x="43996" y="264148"/>
                  </a:cubicBezTo>
                  <a:cubicBezTo>
                    <a:pt x="29327" y="264053"/>
                    <a:pt x="8658" y="272054"/>
                    <a:pt x="1419" y="253480"/>
                  </a:cubicBezTo>
                  <a:cubicBezTo>
                    <a:pt x="-5439" y="235859"/>
                    <a:pt x="14278" y="226525"/>
                    <a:pt x="23898" y="214904"/>
                  </a:cubicBezTo>
                  <a:cubicBezTo>
                    <a:pt x="74666" y="154039"/>
                    <a:pt x="127720" y="94889"/>
                    <a:pt x="176679" y="32596"/>
                  </a:cubicBezTo>
                  <a:cubicBezTo>
                    <a:pt x="201920" y="401"/>
                    <a:pt x="225828" y="-6552"/>
                    <a:pt x="265833" y="5640"/>
                  </a:cubicBezTo>
                  <a:cubicBezTo>
                    <a:pt x="548344" y="91746"/>
                    <a:pt x="703031" y="284627"/>
                    <a:pt x="746941" y="572377"/>
                  </a:cubicBezTo>
                  <a:cubicBezTo>
                    <a:pt x="747226" y="573901"/>
                    <a:pt x="747226" y="575521"/>
                    <a:pt x="747512" y="577140"/>
                  </a:cubicBezTo>
                  <a:cubicBezTo>
                    <a:pt x="757990" y="642167"/>
                    <a:pt x="730815" y="677981"/>
                    <a:pt x="665978" y="684582"/>
                  </a:cubicBezTo>
                  <a:cubicBezTo>
                    <a:pt x="625021" y="688773"/>
                    <a:pt x="598732" y="708013"/>
                    <a:pt x="591398" y="751162"/>
                  </a:cubicBezTo>
                  <a:cubicBezTo>
                    <a:pt x="586444" y="780213"/>
                    <a:pt x="509578" y="832315"/>
                    <a:pt x="482622" y="827457"/>
                  </a:cubicBezTo>
                  <a:cubicBezTo>
                    <a:pt x="461762" y="823742"/>
                    <a:pt x="466239" y="806597"/>
                    <a:pt x="466144" y="793453"/>
                  </a:cubicBezTo>
                  <a:cubicBezTo>
                    <a:pt x="465572" y="722015"/>
                    <a:pt x="465858" y="650673"/>
                    <a:pt x="465858" y="579235"/>
                  </a:cubicBezTo>
                  <a:lnTo>
                    <a:pt x="465667" y="579235"/>
                  </a:lnTo>
                  <a:close/>
                </a:path>
              </a:pathLst>
            </a:custGeom>
            <a:solidFill>
              <a:schemeClr val="bg1"/>
            </a:solidFill>
            <a:ln w="9525"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08CFC991-C9DE-4D53-9A60-BCD25E6463C2}"/>
                </a:ext>
              </a:extLst>
            </p:cNvPr>
            <p:cNvSpPr/>
            <p:nvPr/>
          </p:nvSpPr>
          <p:spPr>
            <a:xfrm>
              <a:off x="3866153" y="3203667"/>
              <a:ext cx="1333224" cy="328609"/>
            </a:xfrm>
            <a:custGeom>
              <a:avLst/>
              <a:gdLst>
                <a:gd name="connsiteX0" fmla="*/ 676529 w 1333224"/>
                <a:gd name="connsiteY0" fmla="*/ 328419 h 328609"/>
                <a:gd name="connsiteX1" fmla="*/ 300578 w 1333224"/>
                <a:gd name="connsiteY1" fmla="*/ 328609 h 328609"/>
                <a:gd name="connsiteX2" fmla="*/ 231998 w 1333224"/>
                <a:gd name="connsiteY2" fmla="*/ 304225 h 328609"/>
                <a:gd name="connsiteX3" fmla="*/ 16352 w 1333224"/>
                <a:gd name="connsiteY3" fmla="*/ 63052 h 328609"/>
                <a:gd name="connsiteX4" fmla="*/ 34259 w 1333224"/>
                <a:gd name="connsiteY4" fmla="*/ 17046 h 328609"/>
                <a:gd name="connsiteX5" fmla="*/ 95123 w 1333224"/>
                <a:gd name="connsiteY5" fmla="*/ 7140 h 328609"/>
                <a:gd name="connsiteX6" fmla="*/ 254477 w 1333224"/>
                <a:gd name="connsiteY6" fmla="*/ 62195 h 328609"/>
                <a:gd name="connsiteX7" fmla="*/ 1068293 w 1333224"/>
                <a:gd name="connsiteY7" fmla="*/ 40383 h 328609"/>
                <a:gd name="connsiteX8" fmla="*/ 1166114 w 1333224"/>
                <a:gd name="connsiteY8" fmla="*/ 4950 h 328609"/>
                <a:gd name="connsiteX9" fmla="*/ 1306894 w 1333224"/>
                <a:gd name="connsiteY9" fmla="*/ 27524 h 328609"/>
                <a:gd name="connsiteX10" fmla="*/ 1321181 w 1333224"/>
                <a:gd name="connsiteY10" fmla="*/ 69148 h 328609"/>
                <a:gd name="connsiteX11" fmla="*/ 1117727 w 1333224"/>
                <a:gd name="connsiteY11" fmla="*/ 308226 h 328609"/>
                <a:gd name="connsiteX12" fmla="*/ 1057434 w 1333224"/>
                <a:gd name="connsiteY12" fmla="*/ 328419 h 328609"/>
                <a:gd name="connsiteX13" fmla="*/ 676720 w 1333224"/>
                <a:gd name="connsiteY13" fmla="*/ 328419 h 32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224" h="328609">
                  <a:moveTo>
                    <a:pt x="676529" y="328419"/>
                  </a:moveTo>
                  <a:cubicBezTo>
                    <a:pt x="551180" y="328419"/>
                    <a:pt x="425927" y="328228"/>
                    <a:pt x="300578" y="328609"/>
                  </a:cubicBezTo>
                  <a:cubicBezTo>
                    <a:pt x="274384" y="328609"/>
                    <a:pt x="251143" y="325942"/>
                    <a:pt x="231998" y="304225"/>
                  </a:cubicBezTo>
                  <a:cubicBezTo>
                    <a:pt x="160751" y="223263"/>
                    <a:pt x="88646" y="143062"/>
                    <a:pt x="16352" y="63052"/>
                  </a:cubicBezTo>
                  <a:cubicBezTo>
                    <a:pt x="-9556" y="34382"/>
                    <a:pt x="-5461" y="20094"/>
                    <a:pt x="34259" y="17046"/>
                  </a:cubicBezTo>
                  <a:cubicBezTo>
                    <a:pt x="54737" y="15522"/>
                    <a:pt x="75597" y="12951"/>
                    <a:pt x="95123" y="7140"/>
                  </a:cubicBezTo>
                  <a:cubicBezTo>
                    <a:pt x="161989" y="-12576"/>
                    <a:pt x="206280" y="9426"/>
                    <a:pt x="254477" y="62195"/>
                  </a:cubicBezTo>
                  <a:cubicBezTo>
                    <a:pt x="499841" y="330705"/>
                    <a:pt x="835787" y="320322"/>
                    <a:pt x="1068293" y="40383"/>
                  </a:cubicBezTo>
                  <a:cubicBezTo>
                    <a:pt x="1096868" y="5902"/>
                    <a:pt x="1123823" y="-4861"/>
                    <a:pt x="1166114" y="4950"/>
                  </a:cubicBezTo>
                  <a:cubicBezTo>
                    <a:pt x="1212311" y="15618"/>
                    <a:pt x="1259936" y="20094"/>
                    <a:pt x="1306894" y="27524"/>
                  </a:cubicBezTo>
                  <a:cubicBezTo>
                    <a:pt x="1337279" y="32382"/>
                    <a:pt x="1340422" y="46669"/>
                    <a:pt x="1321181" y="69148"/>
                  </a:cubicBezTo>
                  <a:cubicBezTo>
                    <a:pt x="1253173" y="148682"/>
                    <a:pt x="1185069" y="228120"/>
                    <a:pt x="1117727" y="308226"/>
                  </a:cubicBezTo>
                  <a:cubicBezTo>
                    <a:pt x="1101059" y="328133"/>
                    <a:pt x="1079913" y="328419"/>
                    <a:pt x="1057434" y="328419"/>
                  </a:cubicBezTo>
                  <a:cubicBezTo>
                    <a:pt x="930561" y="328228"/>
                    <a:pt x="803593" y="328419"/>
                    <a:pt x="676720" y="328419"/>
                  </a:cubicBezTo>
                  <a:close/>
                </a:path>
              </a:pathLst>
            </a:custGeom>
            <a:solidFill>
              <a:schemeClr val="bg1"/>
            </a:solidFill>
            <a:ln w="9525"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910AAEFB-E32A-4761-8309-B3E958EFBD08}"/>
                </a:ext>
              </a:extLst>
            </p:cNvPr>
            <p:cNvSpPr/>
            <p:nvPr/>
          </p:nvSpPr>
          <p:spPr>
            <a:xfrm>
              <a:off x="6076111" y="1700223"/>
              <a:ext cx="458349" cy="460360"/>
            </a:xfrm>
            <a:custGeom>
              <a:avLst/>
              <a:gdLst>
                <a:gd name="connsiteX0" fmla="*/ 1 w 458349"/>
                <a:gd name="connsiteY0" fmla="*/ 231567 h 460360"/>
                <a:gd name="connsiteX1" fmla="*/ 222791 w 458349"/>
                <a:gd name="connsiteY1" fmla="*/ 14 h 460360"/>
                <a:gd name="connsiteX2" fmla="*/ 458344 w 458349"/>
                <a:gd name="connsiteY2" fmla="*/ 234425 h 460360"/>
                <a:gd name="connsiteX3" fmla="*/ 229268 w 458349"/>
                <a:gd name="connsiteY3" fmla="*/ 460358 h 460360"/>
                <a:gd name="connsiteX4" fmla="*/ 1 w 458349"/>
                <a:gd name="connsiteY4" fmla="*/ 231567 h 46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49" h="460360">
                  <a:moveTo>
                    <a:pt x="1" y="231567"/>
                  </a:moveTo>
                  <a:cubicBezTo>
                    <a:pt x="-380" y="105361"/>
                    <a:pt x="99633" y="1348"/>
                    <a:pt x="222791" y="14"/>
                  </a:cubicBezTo>
                  <a:cubicBezTo>
                    <a:pt x="354236" y="-1414"/>
                    <a:pt x="459202" y="102980"/>
                    <a:pt x="458344" y="234425"/>
                  </a:cubicBezTo>
                  <a:cubicBezTo>
                    <a:pt x="457582" y="357488"/>
                    <a:pt x="353950" y="459786"/>
                    <a:pt x="229268" y="460358"/>
                  </a:cubicBezTo>
                  <a:cubicBezTo>
                    <a:pt x="101443" y="460929"/>
                    <a:pt x="382" y="360155"/>
                    <a:pt x="1" y="231567"/>
                  </a:cubicBezTo>
                  <a:close/>
                </a:path>
              </a:pathLst>
            </a:custGeom>
            <a:solidFill>
              <a:schemeClr val="bg1"/>
            </a:solidFill>
            <a:ln w="9525"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4E70CEED-4918-4FA9-8B1D-9991249D0C29}"/>
                </a:ext>
              </a:extLst>
            </p:cNvPr>
            <p:cNvSpPr/>
            <p:nvPr/>
          </p:nvSpPr>
          <p:spPr>
            <a:xfrm>
              <a:off x="3791605" y="1854176"/>
              <a:ext cx="292150" cy="714646"/>
            </a:xfrm>
            <a:custGeom>
              <a:avLst/>
              <a:gdLst>
                <a:gd name="connsiteX0" fmla="*/ 83947 w 292150"/>
                <a:gd name="connsiteY0" fmla="*/ 714646 h 714646"/>
                <a:gd name="connsiteX1" fmla="*/ 13176 w 292150"/>
                <a:gd name="connsiteY1" fmla="*/ 485665 h 714646"/>
                <a:gd name="connsiteX2" fmla="*/ 37274 w 292150"/>
                <a:gd name="connsiteY2" fmla="*/ 158291 h 714646"/>
                <a:gd name="connsiteX3" fmla="*/ 181959 w 292150"/>
                <a:gd name="connsiteY3" fmla="*/ 7510 h 714646"/>
                <a:gd name="connsiteX4" fmla="*/ 223488 w 292150"/>
                <a:gd name="connsiteY4" fmla="*/ 33990 h 714646"/>
                <a:gd name="connsiteX5" fmla="*/ 285591 w 292150"/>
                <a:gd name="connsiteY5" fmla="*/ 336599 h 714646"/>
                <a:gd name="connsiteX6" fmla="*/ 275780 w 292150"/>
                <a:gd name="connsiteY6" fmla="*/ 386605 h 714646"/>
                <a:gd name="connsiteX7" fmla="*/ 83947 w 292150"/>
                <a:gd name="connsiteY7" fmla="*/ 714646 h 71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50" h="714646">
                  <a:moveTo>
                    <a:pt x="83947" y="714646"/>
                  </a:moveTo>
                  <a:cubicBezTo>
                    <a:pt x="44990" y="632636"/>
                    <a:pt x="26797" y="559770"/>
                    <a:pt x="13176" y="485665"/>
                  </a:cubicBezTo>
                  <a:cubicBezTo>
                    <a:pt x="-7303" y="374604"/>
                    <a:pt x="-7207" y="264590"/>
                    <a:pt x="37274" y="158291"/>
                  </a:cubicBezTo>
                  <a:cubicBezTo>
                    <a:pt x="66040" y="89616"/>
                    <a:pt x="113474" y="38562"/>
                    <a:pt x="181959" y="7510"/>
                  </a:cubicBezTo>
                  <a:cubicBezTo>
                    <a:pt x="210344" y="-5348"/>
                    <a:pt x="227298" y="-4777"/>
                    <a:pt x="223488" y="33990"/>
                  </a:cubicBezTo>
                  <a:cubicBezTo>
                    <a:pt x="213011" y="141146"/>
                    <a:pt x="231299" y="242683"/>
                    <a:pt x="285591" y="336599"/>
                  </a:cubicBezTo>
                  <a:cubicBezTo>
                    <a:pt x="297116" y="356602"/>
                    <a:pt x="293211" y="372604"/>
                    <a:pt x="275780" y="386605"/>
                  </a:cubicBezTo>
                  <a:cubicBezTo>
                    <a:pt x="174530" y="467949"/>
                    <a:pt x="109188" y="571390"/>
                    <a:pt x="83947" y="714646"/>
                  </a:cubicBezTo>
                  <a:close/>
                </a:path>
              </a:pathLst>
            </a:custGeom>
            <a:solidFill>
              <a:schemeClr val="bg1"/>
            </a:solidFill>
            <a:ln w="9525"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24938E50-56CB-4773-8D2B-1B9604717DE7}"/>
                </a:ext>
              </a:extLst>
            </p:cNvPr>
            <p:cNvSpPr/>
            <p:nvPr/>
          </p:nvSpPr>
          <p:spPr>
            <a:xfrm>
              <a:off x="2691557" y="1622073"/>
              <a:ext cx="539097" cy="450897"/>
            </a:xfrm>
            <a:custGeom>
              <a:avLst/>
              <a:gdLst>
                <a:gd name="connsiteX0" fmla="*/ 217684 w 539097"/>
                <a:gd name="connsiteY0" fmla="*/ 536 h 450897"/>
                <a:gd name="connsiteX1" fmla="*/ 379418 w 539097"/>
                <a:gd name="connsiteY1" fmla="*/ 917 h 450897"/>
                <a:gd name="connsiteX2" fmla="*/ 425710 w 539097"/>
                <a:gd name="connsiteY2" fmla="*/ 87975 h 450897"/>
                <a:gd name="connsiteX3" fmla="*/ 293979 w 539097"/>
                <a:gd name="connsiteY3" fmla="*/ 297335 h 450897"/>
                <a:gd name="connsiteX4" fmla="*/ 273881 w 539097"/>
                <a:gd name="connsiteY4" fmla="*/ 342578 h 450897"/>
                <a:gd name="connsiteX5" fmla="*/ 326459 w 539097"/>
                <a:gd name="connsiteY5" fmla="*/ 352008 h 450897"/>
                <a:gd name="connsiteX6" fmla="*/ 478764 w 539097"/>
                <a:gd name="connsiteY6" fmla="*/ 352580 h 450897"/>
                <a:gd name="connsiteX7" fmla="*/ 539057 w 539097"/>
                <a:gd name="connsiteY7" fmla="*/ 398585 h 450897"/>
                <a:gd name="connsiteX8" fmla="*/ 482193 w 539097"/>
                <a:gd name="connsiteY8" fmla="*/ 449258 h 450897"/>
                <a:gd name="connsiteX9" fmla="*/ 182441 w 539097"/>
                <a:gd name="connsiteY9" fmla="*/ 449258 h 450897"/>
                <a:gd name="connsiteX10" fmla="*/ 139198 w 539097"/>
                <a:gd name="connsiteY10" fmla="*/ 356485 h 450897"/>
                <a:gd name="connsiteX11" fmla="*/ 278453 w 539097"/>
                <a:gd name="connsiteY11" fmla="*/ 140648 h 450897"/>
                <a:gd name="connsiteX12" fmla="*/ 254736 w 539097"/>
                <a:gd name="connsiteY12" fmla="*/ 98357 h 450897"/>
                <a:gd name="connsiteX13" fmla="*/ 64426 w 539097"/>
                <a:gd name="connsiteY13" fmla="*/ 98548 h 450897"/>
                <a:gd name="connsiteX14" fmla="*/ 37 w 539097"/>
                <a:gd name="connsiteY14" fmla="*/ 45970 h 450897"/>
                <a:gd name="connsiteX15" fmla="*/ 65284 w 539097"/>
                <a:gd name="connsiteY15" fmla="*/ 345 h 450897"/>
                <a:gd name="connsiteX16" fmla="*/ 217588 w 539097"/>
                <a:gd name="connsiteY16" fmla="*/ 345 h 450897"/>
                <a:gd name="connsiteX17" fmla="*/ 217588 w 539097"/>
                <a:gd name="connsiteY17" fmla="*/ 536 h 4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097" h="450897">
                  <a:moveTo>
                    <a:pt x="217684" y="536"/>
                  </a:moveTo>
                  <a:cubicBezTo>
                    <a:pt x="271595" y="536"/>
                    <a:pt x="325602" y="-893"/>
                    <a:pt x="379418" y="917"/>
                  </a:cubicBezTo>
                  <a:cubicBezTo>
                    <a:pt x="435711" y="2917"/>
                    <a:pt x="455237" y="39302"/>
                    <a:pt x="425710" y="87975"/>
                  </a:cubicBezTo>
                  <a:cubicBezTo>
                    <a:pt x="382942" y="158460"/>
                    <a:pt x="337508" y="227326"/>
                    <a:pt x="293979" y="297335"/>
                  </a:cubicBezTo>
                  <a:cubicBezTo>
                    <a:pt x="285121" y="311622"/>
                    <a:pt x="265118" y="326100"/>
                    <a:pt x="273881" y="342578"/>
                  </a:cubicBezTo>
                  <a:cubicBezTo>
                    <a:pt x="284073" y="361628"/>
                    <a:pt x="308457" y="351532"/>
                    <a:pt x="326459" y="352008"/>
                  </a:cubicBezTo>
                  <a:cubicBezTo>
                    <a:pt x="377227" y="353151"/>
                    <a:pt x="427996" y="352484"/>
                    <a:pt x="478764" y="352580"/>
                  </a:cubicBezTo>
                  <a:cubicBezTo>
                    <a:pt x="510577" y="352580"/>
                    <a:pt x="537819" y="362390"/>
                    <a:pt x="539057" y="398585"/>
                  </a:cubicBezTo>
                  <a:cubicBezTo>
                    <a:pt x="540295" y="434495"/>
                    <a:pt x="513244" y="448877"/>
                    <a:pt x="482193" y="449258"/>
                  </a:cubicBezTo>
                  <a:cubicBezTo>
                    <a:pt x="382276" y="450782"/>
                    <a:pt x="282358" y="452021"/>
                    <a:pt x="182441" y="449258"/>
                  </a:cubicBezTo>
                  <a:cubicBezTo>
                    <a:pt x="124624" y="447639"/>
                    <a:pt x="107098" y="408015"/>
                    <a:pt x="139198" y="356485"/>
                  </a:cubicBezTo>
                  <a:cubicBezTo>
                    <a:pt x="184441" y="283809"/>
                    <a:pt x="230638" y="211705"/>
                    <a:pt x="278453" y="140648"/>
                  </a:cubicBezTo>
                  <a:cubicBezTo>
                    <a:pt x="301408" y="106549"/>
                    <a:pt x="291979" y="97691"/>
                    <a:pt x="254736" y="98357"/>
                  </a:cubicBezTo>
                  <a:cubicBezTo>
                    <a:pt x="191299" y="99500"/>
                    <a:pt x="127863" y="98548"/>
                    <a:pt x="64426" y="98548"/>
                  </a:cubicBezTo>
                  <a:cubicBezTo>
                    <a:pt x="28517" y="98548"/>
                    <a:pt x="-1201" y="86927"/>
                    <a:pt x="37" y="45970"/>
                  </a:cubicBezTo>
                  <a:cubicBezTo>
                    <a:pt x="1180" y="6346"/>
                    <a:pt x="32803" y="345"/>
                    <a:pt x="65284" y="345"/>
                  </a:cubicBezTo>
                  <a:cubicBezTo>
                    <a:pt x="116052" y="345"/>
                    <a:pt x="166820" y="345"/>
                    <a:pt x="217588" y="345"/>
                  </a:cubicBezTo>
                  <a:lnTo>
                    <a:pt x="217588" y="536"/>
                  </a:lnTo>
                  <a:close/>
                </a:path>
              </a:pathLst>
            </a:custGeom>
            <a:solidFill>
              <a:schemeClr val="bg1"/>
            </a:solidFill>
            <a:ln w="9525"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1096C2FE-4590-47CD-B0D3-8495CEEFF462}"/>
                </a:ext>
              </a:extLst>
            </p:cNvPr>
            <p:cNvSpPr/>
            <p:nvPr/>
          </p:nvSpPr>
          <p:spPr>
            <a:xfrm>
              <a:off x="2439520" y="2383634"/>
              <a:ext cx="455531" cy="383996"/>
            </a:xfrm>
            <a:custGeom>
              <a:avLst/>
              <a:gdLst>
                <a:gd name="connsiteX0" fmla="*/ 235215 w 455531"/>
                <a:gd name="connsiteY0" fmla="*/ 286058 h 383996"/>
                <a:gd name="connsiteX1" fmla="*/ 392568 w 455531"/>
                <a:gd name="connsiteY1" fmla="*/ 286058 h 383996"/>
                <a:gd name="connsiteX2" fmla="*/ 455528 w 455531"/>
                <a:gd name="connsiteY2" fmla="*/ 334635 h 383996"/>
                <a:gd name="connsiteX3" fmla="*/ 396378 w 455531"/>
                <a:gd name="connsiteY3" fmla="*/ 382641 h 383996"/>
                <a:gd name="connsiteX4" fmla="*/ 158634 w 455531"/>
                <a:gd name="connsiteY4" fmla="*/ 382260 h 383996"/>
                <a:gd name="connsiteX5" fmla="*/ 113866 w 455531"/>
                <a:gd name="connsiteY5" fmla="*/ 297678 h 383996"/>
                <a:gd name="connsiteX6" fmla="*/ 214831 w 455531"/>
                <a:gd name="connsiteY6" fmla="*/ 136515 h 383996"/>
                <a:gd name="connsiteX7" fmla="*/ 194543 w 455531"/>
                <a:gd name="connsiteY7" fmla="*/ 97939 h 383996"/>
                <a:gd name="connsiteX8" fmla="*/ 61384 w 455531"/>
                <a:gd name="connsiteY8" fmla="*/ 97558 h 383996"/>
                <a:gd name="connsiteX9" fmla="*/ 43 w 455531"/>
                <a:gd name="connsiteY9" fmla="*/ 47552 h 383996"/>
                <a:gd name="connsiteX10" fmla="*/ 63765 w 455531"/>
                <a:gd name="connsiteY10" fmla="*/ 213 h 383996"/>
                <a:gd name="connsiteX11" fmla="*/ 311034 w 455531"/>
                <a:gd name="connsiteY11" fmla="*/ 689 h 383996"/>
                <a:gd name="connsiteX12" fmla="*/ 358087 w 455531"/>
                <a:gd name="connsiteY12" fmla="*/ 92129 h 383996"/>
                <a:gd name="connsiteX13" fmla="*/ 235310 w 455531"/>
                <a:gd name="connsiteY13" fmla="*/ 286153 h 38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531" h="383996">
                  <a:moveTo>
                    <a:pt x="235215" y="286058"/>
                  </a:moveTo>
                  <a:cubicBezTo>
                    <a:pt x="294746" y="286058"/>
                    <a:pt x="343609" y="285963"/>
                    <a:pt x="392568" y="286058"/>
                  </a:cubicBezTo>
                  <a:cubicBezTo>
                    <a:pt x="425905" y="286153"/>
                    <a:pt x="455147" y="295583"/>
                    <a:pt x="455528" y="334635"/>
                  </a:cubicBezTo>
                  <a:cubicBezTo>
                    <a:pt x="455909" y="371402"/>
                    <a:pt x="426667" y="382070"/>
                    <a:pt x="396378" y="382641"/>
                  </a:cubicBezTo>
                  <a:cubicBezTo>
                    <a:pt x="317130" y="383975"/>
                    <a:pt x="237787" y="385023"/>
                    <a:pt x="158634" y="382260"/>
                  </a:cubicBezTo>
                  <a:cubicBezTo>
                    <a:pt x="104056" y="380355"/>
                    <a:pt x="86149" y="346065"/>
                    <a:pt x="113866" y="297678"/>
                  </a:cubicBezTo>
                  <a:cubicBezTo>
                    <a:pt x="145394" y="242719"/>
                    <a:pt x="180541" y="189855"/>
                    <a:pt x="214831" y="136515"/>
                  </a:cubicBezTo>
                  <a:cubicBezTo>
                    <a:pt x="231691" y="110322"/>
                    <a:pt x="230548" y="96891"/>
                    <a:pt x="194543" y="97939"/>
                  </a:cubicBezTo>
                  <a:cubicBezTo>
                    <a:pt x="150157" y="99177"/>
                    <a:pt x="105770" y="98796"/>
                    <a:pt x="61384" y="97558"/>
                  </a:cubicBezTo>
                  <a:cubicBezTo>
                    <a:pt x="28903" y="96701"/>
                    <a:pt x="-1291" y="87843"/>
                    <a:pt x="43" y="47552"/>
                  </a:cubicBezTo>
                  <a:cubicBezTo>
                    <a:pt x="1376" y="8214"/>
                    <a:pt x="30523" y="117"/>
                    <a:pt x="63765" y="213"/>
                  </a:cubicBezTo>
                  <a:cubicBezTo>
                    <a:pt x="146156" y="403"/>
                    <a:pt x="228643" y="-645"/>
                    <a:pt x="311034" y="689"/>
                  </a:cubicBezTo>
                  <a:cubicBezTo>
                    <a:pt x="373137" y="1641"/>
                    <a:pt x="391520" y="38122"/>
                    <a:pt x="358087" y="92129"/>
                  </a:cubicBezTo>
                  <a:cubicBezTo>
                    <a:pt x="319797" y="153851"/>
                    <a:pt x="280459" y="214906"/>
                    <a:pt x="235310" y="286153"/>
                  </a:cubicBezTo>
                  <a:close/>
                </a:path>
              </a:pathLst>
            </a:custGeom>
            <a:solidFill>
              <a:schemeClr val="bg1"/>
            </a:solidFill>
            <a:ln w="9525"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B887E3BB-DDFA-4A81-94B2-A94198E31A72}"/>
                </a:ext>
              </a:extLst>
            </p:cNvPr>
            <p:cNvSpPr/>
            <p:nvPr/>
          </p:nvSpPr>
          <p:spPr>
            <a:xfrm>
              <a:off x="2905966" y="2958490"/>
              <a:ext cx="362866" cy="313490"/>
            </a:xfrm>
            <a:custGeom>
              <a:avLst/>
              <a:gdLst>
                <a:gd name="connsiteX0" fmla="*/ 167866 w 362866"/>
                <a:gd name="connsiteY0" fmla="*/ 97155 h 313490"/>
                <a:gd name="connsiteX1" fmla="*/ 52518 w 362866"/>
                <a:gd name="connsiteY1" fmla="*/ 96964 h 313490"/>
                <a:gd name="connsiteX2" fmla="*/ 131 w 362866"/>
                <a:gd name="connsiteY2" fmla="*/ 53150 h 313490"/>
                <a:gd name="connsiteX3" fmla="*/ 49851 w 362866"/>
                <a:gd name="connsiteY3" fmla="*/ 1524 h 313490"/>
                <a:gd name="connsiteX4" fmla="*/ 254353 w 362866"/>
                <a:gd name="connsiteY4" fmla="*/ 2762 h 313490"/>
                <a:gd name="connsiteX5" fmla="*/ 293310 w 362866"/>
                <a:gd name="connsiteY5" fmla="*/ 77343 h 313490"/>
                <a:gd name="connsiteX6" fmla="*/ 231398 w 362866"/>
                <a:gd name="connsiteY6" fmla="*/ 178879 h 313490"/>
                <a:gd name="connsiteX7" fmla="*/ 253782 w 362866"/>
                <a:gd name="connsiteY7" fmla="*/ 215551 h 313490"/>
                <a:gd name="connsiteX8" fmla="*/ 320361 w 362866"/>
                <a:gd name="connsiteY8" fmla="*/ 216979 h 313490"/>
                <a:gd name="connsiteX9" fmla="*/ 362748 w 362866"/>
                <a:gd name="connsiteY9" fmla="*/ 264795 h 313490"/>
                <a:gd name="connsiteX10" fmla="*/ 320838 w 362866"/>
                <a:gd name="connsiteY10" fmla="*/ 308324 h 313490"/>
                <a:gd name="connsiteX11" fmla="*/ 126051 w 362866"/>
                <a:gd name="connsiteY11" fmla="*/ 308515 h 313490"/>
                <a:gd name="connsiteX12" fmla="*/ 86618 w 362866"/>
                <a:gd name="connsiteY12" fmla="*/ 227743 h 313490"/>
                <a:gd name="connsiteX13" fmla="*/ 167961 w 362866"/>
                <a:gd name="connsiteY13" fmla="*/ 97155 h 31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866" h="313490">
                  <a:moveTo>
                    <a:pt x="167866" y="97155"/>
                  </a:moveTo>
                  <a:cubicBezTo>
                    <a:pt x="121860" y="97155"/>
                    <a:pt x="87189" y="97726"/>
                    <a:pt x="52518" y="96964"/>
                  </a:cubicBezTo>
                  <a:cubicBezTo>
                    <a:pt x="23848" y="96393"/>
                    <a:pt x="2036" y="84106"/>
                    <a:pt x="131" y="53150"/>
                  </a:cubicBezTo>
                  <a:cubicBezTo>
                    <a:pt x="-1870" y="19907"/>
                    <a:pt x="19276" y="2286"/>
                    <a:pt x="49851" y="1524"/>
                  </a:cubicBezTo>
                  <a:cubicBezTo>
                    <a:pt x="118050" y="-95"/>
                    <a:pt x="186440" y="-1334"/>
                    <a:pt x="254353" y="2762"/>
                  </a:cubicBezTo>
                  <a:cubicBezTo>
                    <a:pt x="299216" y="5524"/>
                    <a:pt x="314361" y="37052"/>
                    <a:pt x="293310" y="77343"/>
                  </a:cubicBezTo>
                  <a:cubicBezTo>
                    <a:pt x="275022" y="112395"/>
                    <a:pt x="253305" y="145828"/>
                    <a:pt x="231398" y="178879"/>
                  </a:cubicBezTo>
                  <a:cubicBezTo>
                    <a:pt x="211014" y="209550"/>
                    <a:pt x="222920" y="216789"/>
                    <a:pt x="253782" y="215551"/>
                  </a:cubicBezTo>
                  <a:cubicBezTo>
                    <a:pt x="275975" y="214693"/>
                    <a:pt x="298359" y="214408"/>
                    <a:pt x="320361" y="216979"/>
                  </a:cubicBezTo>
                  <a:cubicBezTo>
                    <a:pt x="347508" y="220028"/>
                    <a:pt x="364462" y="236411"/>
                    <a:pt x="362748" y="264795"/>
                  </a:cubicBezTo>
                  <a:cubicBezTo>
                    <a:pt x="361224" y="289560"/>
                    <a:pt x="347222" y="306514"/>
                    <a:pt x="320838" y="308324"/>
                  </a:cubicBezTo>
                  <a:cubicBezTo>
                    <a:pt x="255972" y="312801"/>
                    <a:pt x="190916" y="317183"/>
                    <a:pt x="126051" y="308515"/>
                  </a:cubicBezTo>
                  <a:cubicBezTo>
                    <a:pt x="77283" y="301942"/>
                    <a:pt x="61662" y="271082"/>
                    <a:pt x="86618" y="227743"/>
                  </a:cubicBezTo>
                  <a:cubicBezTo>
                    <a:pt x="110240" y="186785"/>
                    <a:pt x="136529" y="147352"/>
                    <a:pt x="167961" y="97155"/>
                  </a:cubicBezTo>
                  <a:close/>
                </a:path>
              </a:pathLst>
            </a:custGeom>
            <a:solidFill>
              <a:schemeClr val="bg1"/>
            </a:solidFill>
            <a:ln w="9525" cap="flat">
              <a:no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A6619460-66E9-45DC-A506-7EBEA76A60F5}"/>
                </a:ext>
              </a:extLst>
            </p:cNvPr>
            <p:cNvSpPr/>
            <p:nvPr/>
          </p:nvSpPr>
          <p:spPr>
            <a:xfrm>
              <a:off x="5952944" y="3298304"/>
              <a:ext cx="188090" cy="540887"/>
            </a:xfrm>
            <a:custGeom>
              <a:avLst/>
              <a:gdLst>
                <a:gd name="connsiteX0" fmla="*/ 132599 w 188090"/>
                <a:gd name="connsiteY0" fmla="*/ 51378 h 540887"/>
                <a:gd name="connsiteX1" fmla="*/ 121169 w 188090"/>
                <a:gd name="connsiteY1" fmla="*/ 78905 h 540887"/>
                <a:gd name="connsiteX2" fmla="*/ 138695 w 188090"/>
                <a:gd name="connsiteY2" fmla="*/ 239592 h 540887"/>
                <a:gd name="connsiteX3" fmla="*/ 106405 w 188090"/>
                <a:gd name="connsiteY3" fmla="*/ 518484 h 540887"/>
                <a:gd name="connsiteX4" fmla="*/ 22680 w 188090"/>
                <a:gd name="connsiteY4" fmla="*/ 522294 h 540887"/>
                <a:gd name="connsiteX5" fmla="*/ 44588 w 188090"/>
                <a:gd name="connsiteY5" fmla="*/ 442760 h 540887"/>
                <a:gd name="connsiteX6" fmla="*/ 62114 w 188090"/>
                <a:gd name="connsiteY6" fmla="*/ 301314 h 540887"/>
                <a:gd name="connsiteX7" fmla="*/ 41921 w 188090"/>
                <a:gd name="connsiteY7" fmla="*/ 25946 h 540887"/>
                <a:gd name="connsiteX8" fmla="*/ 103547 w 188090"/>
                <a:gd name="connsiteY8" fmla="*/ 3277 h 540887"/>
                <a:gd name="connsiteX9" fmla="*/ 132599 w 188090"/>
                <a:gd name="connsiteY9" fmla="*/ 51282 h 5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090" h="540887">
                  <a:moveTo>
                    <a:pt x="132599" y="51378"/>
                  </a:moveTo>
                  <a:cubicBezTo>
                    <a:pt x="129646" y="58712"/>
                    <a:pt x="126979" y="69761"/>
                    <a:pt x="121169" y="78905"/>
                  </a:cubicBezTo>
                  <a:cubicBezTo>
                    <a:pt x="84402" y="137389"/>
                    <a:pt x="96785" y="187871"/>
                    <a:pt x="138695" y="239592"/>
                  </a:cubicBezTo>
                  <a:cubicBezTo>
                    <a:pt x="215752" y="334556"/>
                    <a:pt x="200893" y="449904"/>
                    <a:pt x="106405" y="518484"/>
                  </a:cubicBezTo>
                  <a:cubicBezTo>
                    <a:pt x="79354" y="538105"/>
                    <a:pt x="49445" y="555345"/>
                    <a:pt x="22680" y="522294"/>
                  </a:cubicBezTo>
                  <a:cubicBezTo>
                    <a:pt x="-4371" y="488956"/>
                    <a:pt x="18013" y="465048"/>
                    <a:pt x="44588" y="442760"/>
                  </a:cubicBezTo>
                  <a:cubicBezTo>
                    <a:pt x="101357" y="395230"/>
                    <a:pt x="104976" y="361131"/>
                    <a:pt x="62114" y="301314"/>
                  </a:cubicBezTo>
                  <a:cubicBezTo>
                    <a:pt x="-13610" y="195586"/>
                    <a:pt x="-19801" y="107766"/>
                    <a:pt x="41921" y="25946"/>
                  </a:cubicBezTo>
                  <a:cubicBezTo>
                    <a:pt x="58018" y="4610"/>
                    <a:pt x="77354" y="-5772"/>
                    <a:pt x="103547" y="3277"/>
                  </a:cubicBezTo>
                  <a:cubicBezTo>
                    <a:pt x="124121" y="10420"/>
                    <a:pt x="132027" y="26994"/>
                    <a:pt x="132599" y="51282"/>
                  </a:cubicBezTo>
                  <a:close/>
                </a:path>
              </a:pathLst>
            </a:custGeom>
            <a:solidFill>
              <a:schemeClr val="bg1"/>
            </a:solidFill>
            <a:ln w="9525" cap="flat">
              <a:noFill/>
              <a:prstDash val="solid"/>
              <a:miter/>
            </a:ln>
          </p:spPr>
          <p:txBody>
            <a:bodyPr rtlCol="0" anchor="ctr"/>
            <a:lstStyle/>
            <a:p>
              <a:endParaRPr lang="LID4096"/>
            </a:p>
          </p:txBody>
        </p:sp>
      </p:grpSp>
      <p:sp>
        <p:nvSpPr>
          <p:cNvPr id="36" name="TextBox 6">
            <a:extLst>
              <a:ext uri="{FF2B5EF4-FFF2-40B4-BE49-F238E27FC236}">
                <a16:creationId xmlns:a16="http://schemas.microsoft.com/office/drawing/2014/main" id="{FC78C942-AD89-461C-89E0-DC147A8237E5}"/>
              </a:ext>
            </a:extLst>
          </p:cNvPr>
          <p:cNvSpPr txBox="1"/>
          <p:nvPr/>
        </p:nvSpPr>
        <p:spPr>
          <a:xfrm>
            <a:off x="-721852" y="224421"/>
            <a:ext cx="611504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dirty="0">
                <a:solidFill>
                  <a:schemeClr val="bg1"/>
                </a:solidFill>
                <a:uFillTx/>
                <a:latin typeface="Montserrat SemiBold" pitchFamily="50"/>
                <a:ea typeface="Arial"/>
                <a:cs typeface="Arial"/>
              </a:rPr>
              <a:t>Market Research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6" name="Elipse 5">
            <a:extLst>
              <a:ext uri="{FF2B5EF4-FFF2-40B4-BE49-F238E27FC236}">
                <a16:creationId xmlns:a16="http://schemas.microsoft.com/office/drawing/2014/main" id="{5CF350F2-25D0-410A-8729-CE003AE9054C}"/>
              </a:ext>
            </a:extLst>
          </p:cNvPr>
          <p:cNvSpPr/>
          <p:nvPr/>
        </p:nvSpPr>
        <p:spPr>
          <a:xfrm>
            <a:off x="3275933" y="898388"/>
            <a:ext cx="2592076" cy="2592076"/>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Google Shape;205;p20">
            <a:extLst>
              <a:ext uri="{FF2B5EF4-FFF2-40B4-BE49-F238E27FC236}">
                <a16:creationId xmlns:a16="http://schemas.microsoft.com/office/drawing/2014/main" id="{E026FD87-28EE-488F-9F17-AA0A6271FB58}"/>
              </a:ext>
            </a:extLst>
          </p:cNvPr>
          <p:cNvSpPr txBox="1">
            <a:spLocks noGrp="1"/>
          </p:cNvSpPr>
          <p:nvPr>
            <p:ph type="title" idx="4294967295"/>
          </p:nvPr>
        </p:nvSpPr>
        <p:spPr>
          <a:xfrm>
            <a:off x="2092622" y="3108772"/>
            <a:ext cx="4958699" cy="1159797"/>
          </a:xfrm>
        </p:spPr>
        <p:txBody>
          <a:bodyPr anchorCtr="1"/>
          <a:lstStyle/>
          <a:p>
            <a:pPr lvl="0" algn="ctr"/>
            <a:r>
              <a:rPr lang="en-US" sz="4800" dirty="0"/>
              <a:t>Big concept</a:t>
            </a:r>
          </a:p>
        </p:txBody>
      </p:sp>
      <p:sp>
        <p:nvSpPr>
          <p:cNvPr id="3" name="Google Shape;206;p20">
            <a:extLst>
              <a:ext uri="{FF2B5EF4-FFF2-40B4-BE49-F238E27FC236}">
                <a16:creationId xmlns:a16="http://schemas.microsoft.com/office/drawing/2014/main" id="{378295C8-1C1C-45D3-A6B1-C238B3CAA2F7}"/>
              </a:ext>
            </a:extLst>
          </p:cNvPr>
          <p:cNvSpPr txBox="1">
            <a:spLocks noGrp="1"/>
          </p:cNvSpPr>
          <p:nvPr>
            <p:ph type="subTitle" idx="4294967295"/>
          </p:nvPr>
        </p:nvSpPr>
        <p:spPr>
          <a:xfrm>
            <a:off x="2092622" y="4097353"/>
            <a:ext cx="4958699" cy="784802"/>
          </a:xfrm>
        </p:spPr>
        <p:txBody>
          <a:bodyPr anchorCtr="1"/>
          <a:lstStyle/>
          <a:p>
            <a:pPr marL="0" lvl="0" indent="0" algn="ctr">
              <a:buNone/>
            </a:pPr>
            <a:r>
              <a:rPr lang="en-US" sz="1400"/>
              <a:t>Bring the attention of your audience over a key concept using icons or illustrations</a:t>
            </a:r>
          </a:p>
        </p:txBody>
      </p:sp>
      <p:sp>
        <p:nvSpPr>
          <p:cNvPr id="7" name="Freeform 16">
            <a:extLst>
              <a:ext uri="{FF2B5EF4-FFF2-40B4-BE49-F238E27FC236}">
                <a16:creationId xmlns:a16="http://schemas.microsoft.com/office/drawing/2014/main" id="{32ABA1F3-56E9-4361-AC6A-7E714CAEABFD}"/>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8" name="Freeform 14">
            <a:extLst>
              <a:ext uri="{FF2B5EF4-FFF2-40B4-BE49-F238E27FC236}">
                <a16:creationId xmlns:a16="http://schemas.microsoft.com/office/drawing/2014/main" id="{4728BBD8-E46F-4DB3-99A6-308608C7EBB2}"/>
              </a:ext>
            </a:extLst>
          </p:cNvPr>
          <p:cNvSpPr/>
          <p:nvPr/>
        </p:nvSpPr>
        <p:spPr>
          <a:xfrm>
            <a:off x="8295588" y="1"/>
            <a:ext cx="848411" cy="999240"/>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9" name="Grupo 8">
            <a:extLst>
              <a:ext uri="{FF2B5EF4-FFF2-40B4-BE49-F238E27FC236}">
                <a16:creationId xmlns:a16="http://schemas.microsoft.com/office/drawing/2014/main" id="{F93E1C14-1C88-43BC-8C3D-96B1D2A82A51}"/>
              </a:ext>
            </a:extLst>
          </p:cNvPr>
          <p:cNvGrpSpPr/>
          <p:nvPr/>
        </p:nvGrpSpPr>
        <p:grpSpPr>
          <a:xfrm>
            <a:off x="8440133" y="285642"/>
            <a:ext cx="648242" cy="444192"/>
            <a:chOff x="2439520" y="1601189"/>
            <a:chExt cx="4289945" cy="2939583"/>
          </a:xfrm>
        </p:grpSpPr>
        <p:sp>
          <p:nvSpPr>
            <p:cNvPr id="10" name="Forma libre: forma 9">
              <a:extLst>
                <a:ext uri="{FF2B5EF4-FFF2-40B4-BE49-F238E27FC236}">
                  <a16:creationId xmlns:a16="http://schemas.microsoft.com/office/drawing/2014/main" id="{C968D09F-E79D-4F6A-B78A-7423E80FDE31}"/>
                </a:ext>
              </a:extLst>
            </p:cNvPr>
            <p:cNvSpPr/>
            <p:nvPr/>
          </p:nvSpPr>
          <p:spPr>
            <a:xfrm>
              <a:off x="3554821" y="3603380"/>
              <a:ext cx="1916849" cy="937392"/>
            </a:xfrm>
            <a:custGeom>
              <a:avLst/>
              <a:gdLst>
                <a:gd name="connsiteX0" fmla="*/ 955953 w 1916849"/>
                <a:gd name="connsiteY0" fmla="*/ 937308 h 937392"/>
                <a:gd name="connsiteX1" fmla="*/ 66032 w 1916849"/>
                <a:gd name="connsiteY1" fmla="*/ 937308 h 937392"/>
                <a:gd name="connsiteX2" fmla="*/ 214 w 1916849"/>
                <a:gd name="connsiteY2" fmla="*/ 873776 h 937392"/>
                <a:gd name="connsiteX3" fmla="*/ 214 w 1916849"/>
                <a:gd name="connsiteY3" fmla="*/ 64722 h 937392"/>
                <a:gd name="connsiteX4" fmla="*/ 66794 w 1916849"/>
                <a:gd name="connsiteY4" fmla="*/ 143 h 937392"/>
                <a:gd name="connsiteX5" fmla="*/ 1851398 w 1916849"/>
                <a:gd name="connsiteY5" fmla="*/ 143 h 937392"/>
                <a:gd name="connsiteX6" fmla="*/ 1916740 w 1916849"/>
                <a:gd name="connsiteY6" fmla="*/ 66151 h 937392"/>
                <a:gd name="connsiteX7" fmla="*/ 1916740 w 1916849"/>
                <a:gd name="connsiteY7" fmla="*/ 875205 h 937392"/>
                <a:gd name="connsiteX8" fmla="*/ 1855399 w 1916849"/>
                <a:gd name="connsiteY8" fmla="*/ 937308 h 937392"/>
                <a:gd name="connsiteX9" fmla="*/ 955953 w 1916849"/>
                <a:gd name="connsiteY9" fmla="*/ 937308 h 937392"/>
                <a:gd name="connsiteX10" fmla="*/ 824317 w 1916849"/>
                <a:gd name="connsiteY10" fmla="*/ 426672 h 937392"/>
                <a:gd name="connsiteX11" fmla="*/ 980432 w 1916849"/>
                <a:gd name="connsiteY11" fmla="*/ 612315 h 937392"/>
                <a:gd name="connsiteX12" fmla="*/ 1043297 w 1916849"/>
                <a:gd name="connsiteY12" fmla="*/ 589359 h 937392"/>
                <a:gd name="connsiteX13" fmla="*/ 997196 w 1916849"/>
                <a:gd name="connsiteY13" fmla="*/ 542592 h 937392"/>
                <a:gd name="connsiteX14" fmla="*/ 905185 w 1916849"/>
                <a:gd name="connsiteY14" fmla="*/ 468582 h 937392"/>
                <a:gd name="connsiteX15" fmla="*/ 1005388 w 1916849"/>
                <a:gd name="connsiteY15" fmla="*/ 308372 h 937392"/>
                <a:gd name="connsiteX16" fmla="*/ 1047488 w 1916849"/>
                <a:gd name="connsiteY16" fmla="*/ 268272 h 937392"/>
                <a:gd name="connsiteX17" fmla="*/ 994624 w 1916849"/>
                <a:gd name="connsiteY17" fmla="*/ 240459 h 937392"/>
                <a:gd name="connsiteX18" fmla="*/ 824317 w 1916849"/>
                <a:gd name="connsiteY18" fmla="*/ 426768 h 9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6849" h="937392">
                  <a:moveTo>
                    <a:pt x="955953" y="937308"/>
                  </a:moveTo>
                  <a:cubicBezTo>
                    <a:pt x="659344" y="937308"/>
                    <a:pt x="362641" y="937308"/>
                    <a:pt x="66032" y="937308"/>
                  </a:cubicBezTo>
                  <a:cubicBezTo>
                    <a:pt x="4024" y="937308"/>
                    <a:pt x="310" y="933879"/>
                    <a:pt x="214" y="873776"/>
                  </a:cubicBezTo>
                  <a:cubicBezTo>
                    <a:pt x="-71" y="604123"/>
                    <a:pt x="-71" y="334470"/>
                    <a:pt x="214" y="64722"/>
                  </a:cubicBezTo>
                  <a:cubicBezTo>
                    <a:pt x="214" y="6239"/>
                    <a:pt x="6596" y="143"/>
                    <a:pt x="66794" y="143"/>
                  </a:cubicBezTo>
                  <a:cubicBezTo>
                    <a:pt x="661630" y="-48"/>
                    <a:pt x="1256562" y="-48"/>
                    <a:pt x="1851398" y="143"/>
                  </a:cubicBezTo>
                  <a:cubicBezTo>
                    <a:pt x="1910358" y="143"/>
                    <a:pt x="1916740" y="6715"/>
                    <a:pt x="1916740" y="66151"/>
                  </a:cubicBezTo>
                  <a:cubicBezTo>
                    <a:pt x="1916930" y="335804"/>
                    <a:pt x="1916835" y="605457"/>
                    <a:pt x="1916740" y="875205"/>
                  </a:cubicBezTo>
                  <a:cubicBezTo>
                    <a:pt x="1916740" y="934545"/>
                    <a:pt x="1914073" y="937308"/>
                    <a:pt x="1855399" y="937308"/>
                  </a:cubicBezTo>
                  <a:cubicBezTo>
                    <a:pt x="1555552" y="937498"/>
                    <a:pt x="1255800" y="937308"/>
                    <a:pt x="955953" y="937308"/>
                  </a:cubicBezTo>
                  <a:close/>
                  <a:moveTo>
                    <a:pt x="824317" y="426672"/>
                  </a:moveTo>
                  <a:cubicBezTo>
                    <a:pt x="825651" y="516779"/>
                    <a:pt x="889183" y="592026"/>
                    <a:pt x="980432" y="612315"/>
                  </a:cubicBezTo>
                  <a:cubicBezTo>
                    <a:pt x="1006912" y="618220"/>
                    <a:pt x="1035010" y="621745"/>
                    <a:pt x="1043297" y="589359"/>
                  </a:cubicBezTo>
                  <a:cubicBezTo>
                    <a:pt x="1052251" y="554498"/>
                    <a:pt x="1022533" y="547735"/>
                    <a:pt x="997196" y="542592"/>
                  </a:cubicBezTo>
                  <a:cubicBezTo>
                    <a:pt x="953476" y="533638"/>
                    <a:pt x="922139" y="510683"/>
                    <a:pt x="905185" y="468582"/>
                  </a:cubicBezTo>
                  <a:cubicBezTo>
                    <a:pt x="876991" y="398288"/>
                    <a:pt x="925282" y="313611"/>
                    <a:pt x="1005388" y="308372"/>
                  </a:cubicBezTo>
                  <a:cubicBezTo>
                    <a:pt x="1027962" y="306943"/>
                    <a:pt x="1052441" y="298275"/>
                    <a:pt x="1047488" y="268272"/>
                  </a:cubicBezTo>
                  <a:cubicBezTo>
                    <a:pt x="1042726" y="239220"/>
                    <a:pt x="1017199" y="239792"/>
                    <a:pt x="994624" y="240459"/>
                  </a:cubicBezTo>
                  <a:cubicBezTo>
                    <a:pt x="906899" y="243030"/>
                    <a:pt x="822984" y="335042"/>
                    <a:pt x="824317" y="426768"/>
                  </a:cubicBezTo>
                  <a:close/>
                </a:path>
              </a:pathLst>
            </a:custGeom>
            <a:solidFill>
              <a:schemeClr val="bg1"/>
            </a:solidFill>
            <a:ln w="9525" cap="flat">
              <a:noFill/>
              <a:prstDash val="solid"/>
              <a:miter/>
            </a:ln>
          </p:spPr>
          <p:txBody>
            <a:bodyPr rtlCol="0" anchor="ctr"/>
            <a:lstStyle/>
            <a:p>
              <a:endParaRPr lang="LID4096"/>
            </a:p>
          </p:txBody>
        </p:sp>
        <p:sp>
          <p:nvSpPr>
            <p:cNvPr id="11" name="Forma libre: forma 10">
              <a:extLst>
                <a:ext uri="{FF2B5EF4-FFF2-40B4-BE49-F238E27FC236}">
                  <a16:creationId xmlns:a16="http://schemas.microsoft.com/office/drawing/2014/main" id="{0815437E-B407-4188-B64E-4F3ABF4E4FE3}"/>
                </a:ext>
              </a:extLst>
            </p:cNvPr>
            <p:cNvSpPr/>
            <p:nvPr/>
          </p:nvSpPr>
          <p:spPr>
            <a:xfrm>
              <a:off x="3947280" y="2284958"/>
              <a:ext cx="1114595" cy="1104152"/>
            </a:xfrm>
            <a:custGeom>
              <a:avLst/>
              <a:gdLst>
                <a:gd name="connsiteX0" fmla="*/ 472 w 1114595"/>
                <a:gd name="connsiteY0" fmla="*/ 278244 h 1104152"/>
                <a:gd name="connsiteX1" fmla="*/ 157253 w 1114595"/>
                <a:gd name="connsiteY1" fmla="*/ 13640 h 1104152"/>
                <a:gd name="connsiteX2" fmla="*/ 210498 w 1114595"/>
                <a:gd name="connsiteY2" fmla="*/ 12973 h 1104152"/>
                <a:gd name="connsiteX3" fmla="*/ 589688 w 1114595"/>
                <a:gd name="connsiteY3" fmla="*/ 148895 h 1104152"/>
                <a:gd name="connsiteX4" fmla="*/ 827527 w 1114595"/>
                <a:gd name="connsiteY4" fmla="*/ 155372 h 1104152"/>
                <a:gd name="connsiteX5" fmla="*/ 1106896 w 1114595"/>
                <a:gd name="connsiteY5" fmla="*/ 548849 h 1104152"/>
                <a:gd name="connsiteX6" fmla="*/ 907442 w 1114595"/>
                <a:gd name="connsiteY6" fmla="*/ 943375 h 1104152"/>
                <a:gd name="connsiteX7" fmla="*/ 205259 w 1114595"/>
                <a:gd name="connsiteY7" fmla="*/ 915181 h 1104152"/>
                <a:gd name="connsiteX8" fmla="*/ 376 w 1114595"/>
                <a:gd name="connsiteY8" fmla="*/ 278149 h 1104152"/>
                <a:gd name="connsiteX9" fmla="*/ 631598 w 1114595"/>
                <a:gd name="connsiteY9" fmla="*/ 770401 h 1104152"/>
                <a:gd name="connsiteX10" fmla="*/ 402427 w 1114595"/>
                <a:gd name="connsiteY10" fmla="*/ 844601 h 1104152"/>
                <a:gd name="connsiteX11" fmla="*/ 389758 w 1114595"/>
                <a:gd name="connsiteY11" fmla="*/ 893464 h 1104152"/>
                <a:gd name="connsiteX12" fmla="*/ 439955 w 1114595"/>
                <a:gd name="connsiteY12" fmla="*/ 900989 h 1104152"/>
                <a:gd name="connsiteX13" fmla="*/ 683509 w 1114595"/>
                <a:gd name="connsiteY13" fmla="*/ 849554 h 1104152"/>
                <a:gd name="connsiteX14" fmla="*/ 726848 w 1114595"/>
                <a:gd name="connsiteY14" fmla="*/ 823360 h 1104152"/>
                <a:gd name="connsiteX15" fmla="*/ 693320 w 1114595"/>
                <a:gd name="connsiteY15" fmla="*/ 780783 h 1104152"/>
                <a:gd name="connsiteX16" fmla="*/ 631598 w 1114595"/>
                <a:gd name="connsiteY16" fmla="*/ 770496 h 1104152"/>
                <a:gd name="connsiteX17" fmla="*/ 870009 w 1114595"/>
                <a:gd name="connsiteY17" fmla="*/ 480174 h 1104152"/>
                <a:gd name="connsiteX18" fmla="*/ 927445 w 1114595"/>
                <a:gd name="connsiteY18" fmla="*/ 450266 h 1104152"/>
                <a:gd name="connsiteX19" fmla="*/ 894202 w 1114595"/>
                <a:gd name="connsiteY19" fmla="*/ 411594 h 1104152"/>
                <a:gd name="connsiteX20" fmla="*/ 748756 w 1114595"/>
                <a:gd name="connsiteY20" fmla="*/ 357111 h 1104152"/>
                <a:gd name="connsiteX21" fmla="*/ 698178 w 1114595"/>
                <a:gd name="connsiteY21" fmla="*/ 366255 h 1104152"/>
                <a:gd name="connsiteX22" fmla="*/ 711322 w 1114595"/>
                <a:gd name="connsiteY22" fmla="*/ 415214 h 1104152"/>
                <a:gd name="connsiteX23" fmla="*/ 870104 w 1114595"/>
                <a:gd name="connsiteY23" fmla="*/ 480079 h 1104152"/>
                <a:gd name="connsiteX24" fmla="*/ 267362 w 1114595"/>
                <a:gd name="connsiteY24" fmla="*/ 479888 h 1104152"/>
                <a:gd name="connsiteX25" fmla="*/ 419857 w 1114595"/>
                <a:gd name="connsiteY25" fmla="*/ 421405 h 1104152"/>
                <a:gd name="connsiteX26" fmla="*/ 434812 w 1114595"/>
                <a:gd name="connsiteY26" fmla="*/ 364922 h 1104152"/>
                <a:gd name="connsiteX27" fmla="*/ 380519 w 1114595"/>
                <a:gd name="connsiteY27" fmla="*/ 364064 h 1104152"/>
                <a:gd name="connsiteX28" fmla="*/ 258123 w 1114595"/>
                <a:gd name="connsiteY28" fmla="*/ 409784 h 1104152"/>
                <a:gd name="connsiteX29" fmla="*/ 211831 w 1114595"/>
                <a:gd name="connsiteY29" fmla="*/ 450361 h 1104152"/>
                <a:gd name="connsiteX30" fmla="*/ 267362 w 1114595"/>
                <a:gd name="connsiteY30" fmla="*/ 479984 h 110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4595" h="1104152">
                  <a:moveTo>
                    <a:pt x="472" y="278244"/>
                  </a:moveTo>
                  <a:cubicBezTo>
                    <a:pt x="-6386" y="199853"/>
                    <a:pt x="62289" y="100698"/>
                    <a:pt x="157253" y="13640"/>
                  </a:cubicBezTo>
                  <a:cubicBezTo>
                    <a:pt x="175922" y="-3410"/>
                    <a:pt x="192019" y="-5410"/>
                    <a:pt x="210498" y="12973"/>
                  </a:cubicBezTo>
                  <a:cubicBezTo>
                    <a:pt x="315559" y="117557"/>
                    <a:pt x="447099" y="147942"/>
                    <a:pt x="589688" y="148895"/>
                  </a:cubicBezTo>
                  <a:cubicBezTo>
                    <a:pt x="668936" y="149466"/>
                    <a:pt x="748279" y="146894"/>
                    <a:pt x="827527" y="155372"/>
                  </a:cubicBezTo>
                  <a:cubicBezTo>
                    <a:pt x="1011169" y="175088"/>
                    <a:pt x="1149282" y="368255"/>
                    <a:pt x="1106896" y="548849"/>
                  </a:cubicBezTo>
                  <a:cubicBezTo>
                    <a:pt x="1072320" y="696391"/>
                    <a:pt x="1013836" y="832123"/>
                    <a:pt x="907442" y="943375"/>
                  </a:cubicBezTo>
                  <a:cubicBezTo>
                    <a:pt x="692749" y="1167784"/>
                    <a:pt x="402141" y="1156259"/>
                    <a:pt x="205259" y="915181"/>
                  </a:cubicBezTo>
                  <a:cubicBezTo>
                    <a:pt x="68004" y="747065"/>
                    <a:pt x="13902" y="549611"/>
                    <a:pt x="376" y="278149"/>
                  </a:cubicBezTo>
                  <a:close/>
                  <a:moveTo>
                    <a:pt x="631598" y="770401"/>
                  </a:moveTo>
                  <a:cubicBezTo>
                    <a:pt x="541873" y="772687"/>
                    <a:pt x="467768" y="795833"/>
                    <a:pt x="402427" y="844601"/>
                  </a:cubicBezTo>
                  <a:cubicBezTo>
                    <a:pt x="385948" y="856888"/>
                    <a:pt x="375852" y="873366"/>
                    <a:pt x="389758" y="893464"/>
                  </a:cubicBezTo>
                  <a:cubicBezTo>
                    <a:pt x="403093" y="912704"/>
                    <a:pt x="421858" y="912228"/>
                    <a:pt x="439955" y="900989"/>
                  </a:cubicBezTo>
                  <a:cubicBezTo>
                    <a:pt x="515012" y="854316"/>
                    <a:pt x="594355" y="830313"/>
                    <a:pt x="683509" y="849554"/>
                  </a:cubicBezTo>
                  <a:cubicBezTo>
                    <a:pt x="704179" y="854030"/>
                    <a:pt x="722467" y="846125"/>
                    <a:pt x="726848" y="823360"/>
                  </a:cubicBezTo>
                  <a:cubicBezTo>
                    <a:pt x="731801" y="798023"/>
                    <a:pt x="716275" y="785260"/>
                    <a:pt x="693320" y="780783"/>
                  </a:cubicBezTo>
                  <a:cubicBezTo>
                    <a:pt x="670174" y="776211"/>
                    <a:pt x="646838" y="772973"/>
                    <a:pt x="631598" y="770496"/>
                  </a:cubicBezTo>
                  <a:close/>
                  <a:moveTo>
                    <a:pt x="870009" y="480174"/>
                  </a:moveTo>
                  <a:cubicBezTo>
                    <a:pt x="900394" y="481031"/>
                    <a:pt x="923730" y="480365"/>
                    <a:pt x="927445" y="450266"/>
                  </a:cubicBezTo>
                  <a:cubicBezTo>
                    <a:pt x="930397" y="426739"/>
                    <a:pt x="914395" y="413690"/>
                    <a:pt x="894202" y="411594"/>
                  </a:cubicBezTo>
                  <a:cubicBezTo>
                    <a:pt x="840577" y="406165"/>
                    <a:pt x="794190" y="383781"/>
                    <a:pt x="748756" y="357111"/>
                  </a:cubicBezTo>
                  <a:cubicBezTo>
                    <a:pt x="730849" y="346634"/>
                    <a:pt x="711227" y="347205"/>
                    <a:pt x="698178" y="366255"/>
                  </a:cubicBezTo>
                  <a:cubicBezTo>
                    <a:pt x="684271" y="386543"/>
                    <a:pt x="694749" y="403403"/>
                    <a:pt x="711322" y="415214"/>
                  </a:cubicBezTo>
                  <a:cubicBezTo>
                    <a:pt x="761138" y="450551"/>
                    <a:pt x="815621" y="474745"/>
                    <a:pt x="870104" y="480079"/>
                  </a:cubicBezTo>
                  <a:close/>
                  <a:moveTo>
                    <a:pt x="267362" y="479888"/>
                  </a:moveTo>
                  <a:cubicBezTo>
                    <a:pt x="324893" y="477698"/>
                    <a:pt x="374899" y="455314"/>
                    <a:pt x="419857" y="421405"/>
                  </a:cubicBezTo>
                  <a:cubicBezTo>
                    <a:pt x="438526" y="407308"/>
                    <a:pt x="452814" y="387972"/>
                    <a:pt x="434812" y="364922"/>
                  </a:cubicBezTo>
                  <a:cubicBezTo>
                    <a:pt x="418905" y="344538"/>
                    <a:pt x="398998" y="349872"/>
                    <a:pt x="380519" y="364064"/>
                  </a:cubicBezTo>
                  <a:cubicBezTo>
                    <a:pt x="344419" y="391877"/>
                    <a:pt x="303557" y="406546"/>
                    <a:pt x="258123" y="409784"/>
                  </a:cubicBezTo>
                  <a:cubicBezTo>
                    <a:pt x="232882" y="411594"/>
                    <a:pt x="207640" y="418452"/>
                    <a:pt x="211831" y="450361"/>
                  </a:cubicBezTo>
                  <a:cubicBezTo>
                    <a:pt x="215927" y="481603"/>
                    <a:pt x="243073" y="480936"/>
                    <a:pt x="267362" y="479984"/>
                  </a:cubicBezTo>
                  <a:close/>
                </a:path>
              </a:pathLst>
            </a:custGeom>
            <a:solidFill>
              <a:schemeClr val="bg1"/>
            </a:solidFill>
            <a:ln w="9525" cap="flat">
              <a:noFill/>
              <a:prstDash val="solid"/>
              <a:miter/>
            </a:ln>
          </p:spPr>
          <p:txBody>
            <a:bodyPr rtlCol="0" anchor="ctr"/>
            <a:lstStyle/>
            <a:p>
              <a:endParaRPr lang="LID4096"/>
            </a:p>
          </p:txBody>
        </p:sp>
        <p:sp>
          <p:nvSpPr>
            <p:cNvPr id="12" name="Forma libre: forma 11">
              <a:extLst>
                <a:ext uri="{FF2B5EF4-FFF2-40B4-BE49-F238E27FC236}">
                  <a16:creationId xmlns:a16="http://schemas.microsoft.com/office/drawing/2014/main" id="{60A063F9-F808-40C3-A66C-38B126511635}"/>
                </a:ext>
              </a:extLst>
            </p:cNvPr>
            <p:cNvSpPr/>
            <p:nvPr/>
          </p:nvSpPr>
          <p:spPr>
            <a:xfrm>
              <a:off x="5542930" y="1619778"/>
              <a:ext cx="1186535" cy="1186078"/>
            </a:xfrm>
            <a:custGeom>
              <a:avLst/>
              <a:gdLst>
                <a:gd name="connsiteX0" fmla="*/ 691488 w 1186535"/>
                <a:gd name="connsiteY0" fmla="*/ 15975 h 1186078"/>
                <a:gd name="connsiteX1" fmla="*/ 504036 w 1186535"/>
                <a:gd name="connsiteY1" fmla="*/ 156850 h 1186078"/>
                <a:gd name="connsiteX2" fmla="*/ 463555 w 1186535"/>
                <a:gd name="connsiteY2" fmla="*/ 272483 h 1186078"/>
                <a:gd name="connsiteX3" fmla="*/ 407929 w 1186535"/>
                <a:gd name="connsiteY3" fmla="*/ 319632 h 1186078"/>
                <a:gd name="connsiteX4" fmla="*/ 231812 w 1186535"/>
                <a:gd name="connsiteY4" fmla="*/ 320013 h 1186078"/>
                <a:gd name="connsiteX5" fmla="*/ 183329 w 1186535"/>
                <a:gd name="connsiteY5" fmla="*/ 352779 h 1186078"/>
                <a:gd name="connsiteX6" fmla="*/ 229906 w 1186535"/>
                <a:gd name="connsiteY6" fmla="*/ 389355 h 1186078"/>
                <a:gd name="connsiteX7" fmla="*/ 429741 w 1186535"/>
                <a:gd name="connsiteY7" fmla="*/ 390593 h 1186078"/>
                <a:gd name="connsiteX8" fmla="*/ 499940 w 1186535"/>
                <a:gd name="connsiteY8" fmla="*/ 460507 h 1186078"/>
                <a:gd name="connsiteX9" fmla="*/ 474794 w 1186535"/>
                <a:gd name="connsiteY9" fmla="*/ 514323 h 1186078"/>
                <a:gd name="connsiteX10" fmla="*/ 286580 w 1186535"/>
                <a:gd name="connsiteY10" fmla="*/ 681868 h 1186078"/>
                <a:gd name="connsiteX11" fmla="*/ 274579 w 1186535"/>
                <a:gd name="connsiteY11" fmla="*/ 738637 h 1186078"/>
                <a:gd name="connsiteX12" fmla="*/ 332300 w 1186535"/>
                <a:gd name="connsiteY12" fmla="*/ 734922 h 1186078"/>
                <a:gd name="connsiteX13" fmla="*/ 530801 w 1186535"/>
                <a:gd name="connsiteY13" fmla="*/ 557090 h 1186078"/>
                <a:gd name="connsiteX14" fmla="*/ 586141 w 1186535"/>
                <a:gd name="connsiteY14" fmla="*/ 554804 h 1186078"/>
                <a:gd name="connsiteX15" fmla="*/ 613859 w 1186535"/>
                <a:gd name="connsiteY15" fmla="*/ 573092 h 1186078"/>
                <a:gd name="connsiteX16" fmla="*/ 667104 w 1186535"/>
                <a:gd name="connsiteY16" fmla="*/ 685487 h 1186078"/>
                <a:gd name="connsiteX17" fmla="*/ 631671 w 1186535"/>
                <a:gd name="connsiteY17" fmla="*/ 920564 h 1186078"/>
                <a:gd name="connsiteX18" fmla="*/ 658055 w 1186535"/>
                <a:gd name="connsiteY18" fmla="*/ 972475 h 1186078"/>
                <a:gd name="connsiteX19" fmla="*/ 700537 w 1186535"/>
                <a:gd name="connsiteY19" fmla="*/ 931804 h 1186078"/>
                <a:gd name="connsiteX20" fmla="*/ 742352 w 1186535"/>
                <a:gd name="connsiteY20" fmla="*/ 664056 h 1186078"/>
                <a:gd name="connsiteX21" fmla="*/ 784262 w 1186535"/>
                <a:gd name="connsiteY21" fmla="*/ 612430 h 1186078"/>
                <a:gd name="connsiteX22" fmla="*/ 893037 w 1186535"/>
                <a:gd name="connsiteY22" fmla="*/ 637386 h 1186078"/>
                <a:gd name="connsiteX23" fmla="*/ 960188 w 1186535"/>
                <a:gd name="connsiteY23" fmla="*/ 773974 h 1186078"/>
                <a:gd name="connsiteX24" fmla="*/ 1011433 w 1186535"/>
                <a:gd name="connsiteY24" fmla="*/ 802740 h 1186078"/>
                <a:gd name="connsiteX25" fmla="*/ 1023434 w 1186535"/>
                <a:gd name="connsiteY25" fmla="*/ 742351 h 1186078"/>
                <a:gd name="connsiteX26" fmla="*/ 949997 w 1186535"/>
                <a:gd name="connsiteY26" fmla="*/ 592904 h 1186078"/>
                <a:gd name="connsiteX27" fmla="*/ 954664 w 1186535"/>
                <a:gd name="connsiteY27" fmla="*/ 542231 h 1186078"/>
                <a:gd name="connsiteX28" fmla="*/ 1058772 w 1186535"/>
                <a:gd name="connsiteY28" fmla="*/ 265149 h 1186078"/>
                <a:gd name="connsiteX29" fmla="*/ 1061439 w 1186535"/>
                <a:gd name="connsiteY29" fmla="*/ 246004 h 1186078"/>
                <a:gd name="connsiteX30" fmla="*/ 1123542 w 1186535"/>
                <a:gd name="connsiteY30" fmla="*/ 860938 h 1186078"/>
                <a:gd name="connsiteX31" fmla="*/ 350588 w 1186535"/>
                <a:gd name="connsiteY31" fmla="*/ 1132781 h 1186078"/>
                <a:gd name="connsiteX32" fmla="*/ 46455 w 1186535"/>
                <a:gd name="connsiteY32" fmla="*/ 361351 h 1186078"/>
                <a:gd name="connsiteX33" fmla="*/ 691488 w 1186535"/>
                <a:gd name="connsiteY33" fmla="*/ 16070 h 118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6535" h="1186078">
                  <a:moveTo>
                    <a:pt x="691488" y="15975"/>
                  </a:moveTo>
                  <a:cubicBezTo>
                    <a:pt x="604715" y="44169"/>
                    <a:pt x="545946" y="90175"/>
                    <a:pt x="504036" y="156850"/>
                  </a:cubicBezTo>
                  <a:cubicBezTo>
                    <a:pt x="481748" y="192283"/>
                    <a:pt x="465555" y="230668"/>
                    <a:pt x="463555" y="272483"/>
                  </a:cubicBezTo>
                  <a:cubicBezTo>
                    <a:pt x="461745" y="310964"/>
                    <a:pt x="441743" y="320203"/>
                    <a:pt x="407929" y="319632"/>
                  </a:cubicBezTo>
                  <a:cubicBezTo>
                    <a:pt x="349255" y="318584"/>
                    <a:pt x="290486" y="319632"/>
                    <a:pt x="231812" y="320013"/>
                  </a:cubicBezTo>
                  <a:cubicBezTo>
                    <a:pt x="208571" y="320203"/>
                    <a:pt x="183520" y="322966"/>
                    <a:pt x="183329" y="352779"/>
                  </a:cubicBezTo>
                  <a:cubicBezTo>
                    <a:pt x="183139" y="380497"/>
                    <a:pt x="205427" y="388974"/>
                    <a:pt x="229906" y="389355"/>
                  </a:cubicBezTo>
                  <a:cubicBezTo>
                    <a:pt x="296486" y="390307"/>
                    <a:pt x="363256" y="393736"/>
                    <a:pt x="429741" y="390593"/>
                  </a:cubicBezTo>
                  <a:cubicBezTo>
                    <a:pt x="482795" y="388117"/>
                    <a:pt x="483462" y="431265"/>
                    <a:pt x="499940" y="460507"/>
                  </a:cubicBezTo>
                  <a:cubicBezTo>
                    <a:pt x="515371" y="487843"/>
                    <a:pt x="490891" y="499940"/>
                    <a:pt x="474794" y="514323"/>
                  </a:cubicBezTo>
                  <a:cubicBezTo>
                    <a:pt x="412120" y="570235"/>
                    <a:pt x="349255" y="625956"/>
                    <a:pt x="286580" y="681868"/>
                  </a:cubicBezTo>
                  <a:cubicBezTo>
                    <a:pt x="268864" y="697679"/>
                    <a:pt x="254386" y="715586"/>
                    <a:pt x="274579" y="738637"/>
                  </a:cubicBezTo>
                  <a:cubicBezTo>
                    <a:pt x="294391" y="761306"/>
                    <a:pt x="314203" y="751114"/>
                    <a:pt x="332300" y="734922"/>
                  </a:cubicBezTo>
                  <a:cubicBezTo>
                    <a:pt x="398690" y="675867"/>
                    <a:pt x="465746" y="617574"/>
                    <a:pt x="530801" y="557090"/>
                  </a:cubicBezTo>
                  <a:cubicBezTo>
                    <a:pt x="550994" y="538326"/>
                    <a:pt x="565948" y="533563"/>
                    <a:pt x="586141" y="554804"/>
                  </a:cubicBezTo>
                  <a:cubicBezTo>
                    <a:pt x="593571" y="562615"/>
                    <a:pt x="604334" y="567472"/>
                    <a:pt x="613859" y="573092"/>
                  </a:cubicBezTo>
                  <a:cubicBezTo>
                    <a:pt x="679677" y="611764"/>
                    <a:pt x="679010" y="611573"/>
                    <a:pt x="667104" y="685487"/>
                  </a:cubicBezTo>
                  <a:cubicBezTo>
                    <a:pt x="654531" y="763783"/>
                    <a:pt x="643577" y="842269"/>
                    <a:pt x="631671" y="920564"/>
                  </a:cubicBezTo>
                  <a:cubicBezTo>
                    <a:pt x="628052" y="944567"/>
                    <a:pt x="628814" y="967427"/>
                    <a:pt x="658055" y="972475"/>
                  </a:cubicBezTo>
                  <a:cubicBezTo>
                    <a:pt x="687773" y="977619"/>
                    <a:pt x="696822" y="954187"/>
                    <a:pt x="700537" y="931804"/>
                  </a:cubicBezTo>
                  <a:cubicBezTo>
                    <a:pt x="715396" y="842650"/>
                    <a:pt x="729016" y="753400"/>
                    <a:pt x="742352" y="664056"/>
                  </a:cubicBezTo>
                  <a:cubicBezTo>
                    <a:pt x="746257" y="637862"/>
                    <a:pt x="748924" y="610716"/>
                    <a:pt x="784262" y="612430"/>
                  </a:cubicBezTo>
                  <a:cubicBezTo>
                    <a:pt x="821504" y="614145"/>
                    <a:pt x="867510" y="572044"/>
                    <a:pt x="893037" y="637386"/>
                  </a:cubicBezTo>
                  <a:cubicBezTo>
                    <a:pt x="911420" y="684439"/>
                    <a:pt x="936947" y="728826"/>
                    <a:pt x="960188" y="773974"/>
                  </a:cubicBezTo>
                  <a:cubicBezTo>
                    <a:pt x="970571" y="794167"/>
                    <a:pt x="983810" y="815503"/>
                    <a:pt x="1011433" y="802740"/>
                  </a:cubicBezTo>
                  <a:cubicBezTo>
                    <a:pt x="1040674" y="789310"/>
                    <a:pt x="1035245" y="766164"/>
                    <a:pt x="1023434" y="742351"/>
                  </a:cubicBezTo>
                  <a:cubicBezTo>
                    <a:pt x="998669" y="692726"/>
                    <a:pt x="974857" y="642529"/>
                    <a:pt x="949997" y="592904"/>
                  </a:cubicBezTo>
                  <a:cubicBezTo>
                    <a:pt x="940757" y="574521"/>
                    <a:pt x="935519" y="558519"/>
                    <a:pt x="954664" y="542231"/>
                  </a:cubicBezTo>
                  <a:cubicBezTo>
                    <a:pt x="1040389" y="469270"/>
                    <a:pt x="1071250" y="375353"/>
                    <a:pt x="1058772" y="265149"/>
                  </a:cubicBezTo>
                  <a:cubicBezTo>
                    <a:pt x="1058105" y="259243"/>
                    <a:pt x="1060391" y="252957"/>
                    <a:pt x="1061439" y="246004"/>
                  </a:cubicBezTo>
                  <a:cubicBezTo>
                    <a:pt x="1165833" y="325156"/>
                    <a:pt x="1248701" y="619479"/>
                    <a:pt x="1123542" y="860938"/>
                  </a:cubicBezTo>
                  <a:cubicBezTo>
                    <a:pt x="977333" y="1142878"/>
                    <a:pt x="633100" y="1264893"/>
                    <a:pt x="350588" y="1132781"/>
                  </a:cubicBezTo>
                  <a:cubicBezTo>
                    <a:pt x="53313" y="993811"/>
                    <a:pt x="-77179" y="659674"/>
                    <a:pt x="46455" y="361351"/>
                  </a:cubicBezTo>
                  <a:cubicBezTo>
                    <a:pt x="171995" y="58647"/>
                    <a:pt x="504989" y="-43080"/>
                    <a:pt x="691488" y="16070"/>
                  </a:cubicBezTo>
                  <a:close/>
                </a:path>
              </a:pathLst>
            </a:custGeom>
            <a:solidFill>
              <a:schemeClr val="bg1"/>
            </a:solidFill>
            <a:ln w="9525" cap="flat">
              <a:noFill/>
              <a:prstDash val="solid"/>
              <a:miter/>
            </a:ln>
          </p:spPr>
          <p:txBody>
            <a:bodyPr rtlCol="0" anchor="ctr"/>
            <a:lstStyle/>
            <a:p>
              <a:endParaRPr lang="LID4096"/>
            </a:p>
          </p:txBody>
        </p:sp>
        <p:sp>
          <p:nvSpPr>
            <p:cNvPr id="13" name="Forma libre: forma 12">
              <a:extLst>
                <a:ext uri="{FF2B5EF4-FFF2-40B4-BE49-F238E27FC236}">
                  <a16:creationId xmlns:a16="http://schemas.microsoft.com/office/drawing/2014/main" id="{DD15332B-89B4-4E41-8507-C940E8D2453A}"/>
                </a:ext>
              </a:extLst>
            </p:cNvPr>
            <p:cNvSpPr/>
            <p:nvPr/>
          </p:nvSpPr>
          <p:spPr>
            <a:xfrm>
              <a:off x="4082110" y="1601189"/>
              <a:ext cx="1096883" cy="1019353"/>
            </a:xfrm>
            <a:custGeom>
              <a:avLst/>
              <a:gdLst>
                <a:gd name="connsiteX0" fmla="*/ 1027311 w 1096883"/>
                <a:gd name="connsiteY0" fmla="*/ 1019354 h 1019353"/>
                <a:gd name="connsiteX1" fmla="*/ 956921 w 1096883"/>
                <a:gd name="connsiteY1" fmla="*/ 912293 h 1019353"/>
                <a:gd name="connsiteX2" fmla="*/ 680696 w 1096883"/>
                <a:gd name="connsiteY2" fmla="*/ 767703 h 1019353"/>
                <a:gd name="connsiteX3" fmla="*/ 324937 w 1096883"/>
                <a:gd name="connsiteY3" fmla="*/ 749129 h 1019353"/>
                <a:gd name="connsiteX4" fmla="*/ 9945 w 1096883"/>
                <a:gd name="connsiteY4" fmla="*/ 265450 h 1019353"/>
                <a:gd name="connsiteX5" fmla="*/ 186539 w 1096883"/>
                <a:gd name="connsiteY5" fmla="*/ 56090 h 1019353"/>
                <a:gd name="connsiteX6" fmla="*/ 875387 w 1096883"/>
                <a:gd name="connsiteY6" fmla="*/ 118003 h 1019353"/>
                <a:gd name="connsiteX7" fmla="*/ 1093890 w 1096883"/>
                <a:gd name="connsiteY7" fmla="*/ 547295 h 1019353"/>
                <a:gd name="connsiteX8" fmla="*/ 1048647 w 1096883"/>
                <a:gd name="connsiteY8" fmla="*/ 971157 h 1019353"/>
                <a:gd name="connsiteX9" fmla="*/ 1038360 w 1096883"/>
                <a:gd name="connsiteY9" fmla="*/ 1002780 h 1019353"/>
                <a:gd name="connsiteX10" fmla="*/ 1027406 w 1096883"/>
                <a:gd name="connsiteY10" fmla="*/ 1019258 h 101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883" h="1019353">
                  <a:moveTo>
                    <a:pt x="1027311" y="1019354"/>
                  </a:moveTo>
                  <a:cubicBezTo>
                    <a:pt x="1001784" y="980396"/>
                    <a:pt x="980638" y="945440"/>
                    <a:pt x="956921" y="912293"/>
                  </a:cubicBezTo>
                  <a:cubicBezTo>
                    <a:pt x="889389" y="817900"/>
                    <a:pt x="795187" y="773037"/>
                    <a:pt x="680696" y="767703"/>
                  </a:cubicBezTo>
                  <a:cubicBezTo>
                    <a:pt x="562015" y="762179"/>
                    <a:pt x="442666" y="770942"/>
                    <a:pt x="324937" y="749129"/>
                  </a:cubicBezTo>
                  <a:cubicBezTo>
                    <a:pt x="108625" y="709029"/>
                    <a:pt x="-40823" y="480048"/>
                    <a:pt x="9945" y="265450"/>
                  </a:cubicBezTo>
                  <a:cubicBezTo>
                    <a:pt x="33377" y="166199"/>
                    <a:pt x="90527" y="91714"/>
                    <a:pt x="186539" y="56090"/>
                  </a:cubicBezTo>
                  <a:cubicBezTo>
                    <a:pt x="425140" y="-32492"/>
                    <a:pt x="659360" y="-19252"/>
                    <a:pt x="875387" y="118003"/>
                  </a:cubicBezTo>
                  <a:cubicBezTo>
                    <a:pt x="1028073" y="215063"/>
                    <a:pt x="1080460" y="374702"/>
                    <a:pt x="1093890" y="547295"/>
                  </a:cubicBezTo>
                  <a:cubicBezTo>
                    <a:pt x="1105035" y="690932"/>
                    <a:pt x="1083985" y="831997"/>
                    <a:pt x="1048647" y="971157"/>
                  </a:cubicBezTo>
                  <a:cubicBezTo>
                    <a:pt x="1045885" y="981920"/>
                    <a:pt x="1042265" y="992398"/>
                    <a:pt x="1038360" y="1002780"/>
                  </a:cubicBezTo>
                  <a:cubicBezTo>
                    <a:pt x="1036740" y="1006971"/>
                    <a:pt x="1033312" y="1010495"/>
                    <a:pt x="1027406" y="1019258"/>
                  </a:cubicBezTo>
                  <a:close/>
                </a:path>
              </a:pathLst>
            </a:custGeom>
            <a:solidFill>
              <a:schemeClr val="bg1"/>
            </a:solidFill>
            <a:ln w="9525" cap="flat">
              <a:noFill/>
              <a:prstDash val="solid"/>
              <a:miter/>
            </a:ln>
          </p:spPr>
          <p:txBody>
            <a:bodyPr rtlCol="0" anchor="ctr"/>
            <a:lstStyle/>
            <a:p>
              <a:endParaRPr lang="LID4096"/>
            </a:p>
          </p:txBody>
        </p:sp>
        <p:sp>
          <p:nvSpPr>
            <p:cNvPr id="14" name="Forma libre: forma 13">
              <a:extLst>
                <a:ext uri="{FF2B5EF4-FFF2-40B4-BE49-F238E27FC236}">
                  <a16:creationId xmlns:a16="http://schemas.microsoft.com/office/drawing/2014/main" id="{B33BDD96-B0C3-4B5A-881C-F0A658C28FB5}"/>
                </a:ext>
              </a:extLst>
            </p:cNvPr>
            <p:cNvSpPr/>
            <p:nvPr/>
          </p:nvSpPr>
          <p:spPr>
            <a:xfrm>
              <a:off x="3122092" y="3257109"/>
              <a:ext cx="883011" cy="877620"/>
            </a:xfrm>
            <a:custGeom>
              <a:avLst/>
              <a:gdLst>
                <a:gd name="connsiteX0" fmla="*/ 360458 w 883011"/>
                <a:gd name="connsiteY0" fmla="*/ 619972 h 877620"/>
                <a:gd name="connsiteX1" fmla="*/ 360839 w 883011"/>
                <a:gd name="connsiteY1" fmla="*/ 838761 h 877620"/>
                <a:gd name="connsiteX2" fmla="*/ 312071 w 883011"/>
                <a:gd name="connsiteY2" fmla="*/ 871050 h 877620"/>
                <a:gd name="connsiteX3" fmla="*/ 25368 w 883011"/>
                <a:gd name="connsiteY3" fmla="*/ 743701 h 877620"/>
                <a:gd name="connsiteX4" fmla="*/ 984 w 883011"/>
                <a:gd name="connsiteY4" fmla="*/ 689218 h 877620"/>
                <a:gd name="connsiteX5" fmla="*/ 500475 w 883011"/>
                <a:gd name="connsiteY5" fmla="*/ 31136 h 877620"/>
                <a:gd name="connsiteX6" fmla="*/ 738315 w 883011"/>
                <a:gd name="connsiteY6" fmla="*/ 92001 h 877620"/>
                <a:gd name="connsiteX7" fmla="*/ 865664 w 883011"/>
                <a:gd name="connsiteY7" fmla="*/ 233352 h 877620"/>
                <a:gd name="connsiteX8" fmla="*/ 881475 w 883011"/>
                <a:gd name="connsiteY8" fmla="*/ 265070 h 877620"/>
                <a:gd name="connsiteX9" fmla="*/ 847566 w 883011"/>
                <a:gd name="connsiteY9" fmla="*/ 274786 h 877620"/>
                <a:gd name="connsiteX10" fmla="*/ 490855 w 883011"/>
                <a:gd name="connsiteY10" fmla="*/ 275262 h 877620"/>
                <a:gd name="connsiteX11" fmla="*/ 360648 w 883011"/>
                <a:gd name="connsiteY11" fmla="*/ 406040 h 877620"/>
                <a:gd name="connsiteX12" fmla="*/ 360553 w 883011"/>
                <a:gd name="connsiteY12" fmla="*/ 620067 h 87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011" h="877620">
                  <a:moveTo>
                    <a:pt x="360458" y="619972"/>
                  </a:moveTo>
                  <a:cubicBezTo>
                    <a:pt x="360458" y="692933"/>
                    <a:pt x="359410" y="765895"/>
                    <a:pt x="360839" y="838761"/>
                  </a:cubicBezTo>
                  <a:cubicBezTo>
                    <a:pt x="361601" y="878385"/>
                    <a:pt x="347313" y="884767"/>
                    <a:pt x="312071" y="871050"/>
                  </a:cubicBezTo>
                  <a:cubicBezTo>
                    <a:pt x="214440" y="833046"/>
                    <a:pt x="120047" y="788088"/>
                    <a:pt x="25368" y="743701"/>
                  </a:cubicBezTo>
                  <a:cubicBezTo>
                    <a:pt x="-1206" y="731224"/>
                    <a:pt x="-1492" y="712459"/>
                    <a:pt x="984" y="689218"/>
                  </a:cubicBezTo>
                  <a:cubicBezTo>
                    <a:pt x="34227" y="368702"/>
                    <a:pt x="185674" y="138483"/>
                    <a:pt x="500475" y="31136"/>
                  </a:cubicBezTo>
                  <a:cubicBezTo>
                    <a:pt x="642017" y="-17060"/>
                    <a:pt x="641350" y="-18203"/>
                    <a:pt x="738315" y="92001"/>
                  </a:cubicBezTo>
                  <a:cubicBezTo>
                    <a:pt x="780225" y="139626"/>
                    <a:pt x="823468" y="186013"/>
                    <a:pt x="865664" y="233352"/>
                  </a:cubicBezTo>
                  <a:cubicBezTo>
                    <a:pt x="873665" y="242305"/>
                    <a:pt x="887667" y="250687"/>
                    <a:pt x="881475" y="265070"/>
                  </a:cubicBezTo>
                  <a:cubicBezTo>
                    <a:pt x="875189" y="279643"/>
                    <a:pt x="859377" y="274690"/>
                    <a:pt x="847566" y="274786"/>
                  </a:cubicBezTo>
                  <a:cubicBezTo>
                    <a:pt x="728694" y="275262"/>
                    <a:pt x="609727" y="274786"/>
                    <a:pt x="490855" y="275262"/>
                  </a:cubicBezTo>
                  <a:cubicBezTo>
                    <a:pt x="399225" y="275548"/>
                    <a:pt x="361410" y="313457"/>
                    <a:pt x="360648" y="406040"/>
                  </a:cubicBezTo>
                  <a:cubicBezTo>
                    <a:pt x="360077" y="477382"/>
                    <a:pt x="360553" y="548725"/>
                    <a:pt x="360553" y="620067"/>
                  </a:cubicBezTo>
                  <a:close/>
                </a:path>
              </a:pathLst>
            </a:custGeom>
            <a:solidFill>
              <a:schemeClr val="bg1"/>
            </a:solidFill>
            <a:ln w="9525" cap="flat">
              <a:no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68A90FDA-43D4-4F98-9234-9DE51607697D}"/>
                </a:ext>
              </a:extLst>
            </p:cNvPr>
            <p:cNvSpPr/>
            <p:nvPr/>
          </p:nvSpPr>
          <p:spPr>
            <a:xfrm>
              <a:off x="5736820" y="4022317"/>
              <a:ext cx="599174" cy="518373"/>
            </a:xfrm>
            <a:custGeom>
              <a:avLst/>
              <a:gdLst>
                <a:gd name="connsiteX0" fmla="*/ 297 w 599174"/>
                <a:gd name="connsiteY0" fmla="*/ 259767 h 518373"/>
                <a:gd name="connsiteX1" fmla="*/ 12 w 599174"/>
                <a:gd name="connsiteY1" fmla="*/ 50693 h 518373"/>
                <a:gd name="connsiteX2" fmla="*/ 50780 w 599174"/>
                <a:gd name="connsiteY2" fmla="*/ 20 h 518373"/>
                <a:gd name="connsiteX3" fmla="*/ 331101 w 599174"/>
                <a:gd name="connsiteY3" fmla="*/ 306 h 518373"/>
                <a:gd name="connsiteX4" fmla="*/ 376726 w 599174"/>
                <a:gd name="connsiteY4" fmla="*/ 42597 h 518373"/>
                <a:gd name="connsiteX5" fmla="*/ 417969 w 599174"/>
                <a:gd name="connsiteY5" fmla="*/ 72315 h 518373"/>
                <a:gd name="connsiteX6" fmla="*/ 588943 w 599174"/>
                <a:gd name="connsiteY6" fmla="*/ 191759 h 518373"/>
                <a:gd name="connsiteX7" fmla="*/ 436828 w 599174"/>
                <a:gd name="connsiteY7" fmla="*/ 419978 h 518373"/>
                <a:gd name="connsiteX8" fmla="*/ 378250 w 599174"/>
                <a:gd name="connsiteY8" fmla="*/ 480366 h 518373"/>
                <a:gd name="connsiteX9" fmla="*/ 341293 w 599174"/>
                <a:gd name="connsiteY9" fmla="*/ 518085 h 518373"/>
                <a:gd name="connsiteX10" fmla="*/ 41922 w 599174"/>
                <a:gd name="connsiteY10" fmla="*/ 518371 h 518373"/>
                <a:gd name="connsiteX11" fmla="*/ 297 w 599174"/>
                <a:gd name="connsiteY11" fmla="*/ 468841 h 518373"/>
                <a:gd name="connsiteX12" fmla="*/ 297 w 599174"/>
                <a:gd name="connsiteY12" fmla="*/ 259767 h 518373"/>
                <a:gd name="connsiteX13" fmla="*/ 380059 w 599174"/>
                <a:gd name="connsiteY13" fmla="*/ 247480 h 518373"/>
                <a:gd name="connsiteX14" fmla="*/ 379773 w 599174"/>
                <a:gd name="connsiteY14" fmla="*/ 304249 h 518373"/>
                <a:gd name="connsiteX15" fmla="*/ 434638 w 599174"/>
                <a:gd name="connsiteY15" fmla="*/ 351874 h 518373"/>
                <a:gd name="connsiteX16" fmla="*/ 529411 w 599174"/>
                <a:gd name="connsiteY16" fmla="*/ 259767 h 518373"/>
                <a:gd name="connsiteX17" fmla="*/ 450925 w 599174"/>
                <a:gd name="connsiteY17" fmla="*/ 145943 h 518373"/>
                <a:gd name="connsiteX18" fmla="*/ 380059 w 599174"/>
                <a:gd name="connsiteY18" fmla="*/ 195473 h 518373"/>
                <a:gd name="connsiteX19" fmla="*/ 380059 w 599174"/>
                <a:gd name="connsiteY19" fmla="*/ 247575 h 51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9174" h="518373">
                  <a:moveTo>
                    <a:pt x="297" y="259767"/>
                  </a:moveTo>
                  <a:cubicBezTo>
                    <a:pt x="297" y="190044"/>
                    <a:pt x="964" y="120321"/>
                    <a:pt x="12" y="50693"/>
                  </a:cubicBezTo>
                  <a:cubicBezTo>
                    <a:pt x="-464" y="15070"/>
                    <a:pt x="13537" y="-646"/>
                    <a:pt x="50780" y="20"/>
                  </a:cubicBezTo>
                  <a:cubicBezTo>
                    <a:pt x="144220" y="1544"/>
                    <a:pt x="237661" y="878"/>
                    <a:pt x="331101" y="306"/>
                  </a:cubicBezTo>
                  <a:cubicBezTo>
                    <a:pt x="360628" y="116"/>
                    <a:pt x="381297" y="5831"/>
                    <a:pt x="376726" y="42597"/>
                  </a:cubicBezTo>
                  <a:cubicBezTo>
                    <a:pt x="372725" y="75268"/>
                    <a:pt x="397490" y="71458"/>
                    <a:pt x="417969" y="72315"/>
                  </a:cubicBezTo>
                  <a:cubicBezTo>
                    <a:pt x="500551" y="75458"/>
                    <a:pt x="561415" y="112225"/>
                    <a:pt x="588943" y="191759"/>
                  </a:cubicBezTo>
                  <a:cubicBezTo>
                    <a:pt x="626662" y="301010"/>
                    <a:pt x="556557" y="407214"/>
                    <a:pt x="436828" y="419978"/>
                  </a:cubicBezTo>
                  <a:cubicBezTo>
                    <a:pt x="395299" y="424454"/>
                    <a:pt x="370439" y="431408"/>
                    <a:pt x="378250" y="480366"/>
                  </a:cubicBezTo>
                  <a:cubicBezTo>
                    <a:pt x="382155" y="504750"/>
                    <a:pt x="367201" y="518180"/>
                    <a:pt x="341293" y="518085"/>
                  </a:cubicBezTo>
                  <a:cubicBezTo>
                    <a:pt x="241471" y="517895"/>
                    <a:pt x="141744" y="517609"/>
                    <a:pt x="41922" y="518371"/>
                  </a:cubicBezTo>
                  <a:cubicBezTo>
                    <a:pt x="6489" y="518657"/>
                    <a:pt x="202" y="497225"/>
                    <a:pt x="297" y="468841"/>
                  </a:cubicBezTo>
                  <a:cubicBezTo>
                    <a:pt x="393" y="399118"/>
                    <a:pt x="297" y="329490"/>
                    <a:pt x="297" y="259767"/>
                  </a:cubicBezTo>
                  <a:close/>
                  <a:moveTo>
                    <a:pt x="380059" y="247480"/>
                  </a:moveTo>
                  <a:cubicBezTo>
                    <a:pt x="380059" y="266435"/>
                    <a:pt x="381488" y="285485"/>
                    <a:pt x="379773" y="304249"/>
                  </a:cubicBezTo>
                  <a:cubicBezTo>
                    <a:pt x="375963" y="346540"/>
                    <a:pt x="398157" y="356065"/>
                    <a:pt x="434638" y="351874"/>
                  </a:cubicBezTo>
                  <a:cubicBezTo>
                    <a:pt x="481024" y="346540"/>
                    <a:pt x="523696" y="305773"/>
                    <a:pt x="529411" y="259767"/>
                  </a:cubicBezTo>
                  <a:cubicBezTo>
                    <a:pt x="535984" y="206237"/>
                    <a:pt x="506551" y="163564"/>
                    <a:pt x="450925" y="145943"/>
                  </a:cubicBezTo>
                  <a:cubicBezTo>
                    <a:pt x="397680" y="129084"/>
                    <a:pt x="380917" y="140704"/>
                    <a:pt x="380059" y="195473"/>
                  </a:cubicBezTo>
                  <a:cubicBezTo>
                    <a:pt x="379773" y="212809"/>
                    <a:pt x="380059" y="230144"/>
                    <a:pt x="380059" y="247575"/>
                  </a:cubicBezTo>
                  <a:close/>
                </a:path>
              </a:pathLst>
            </a:custGeom>
            <a:solidFill>
              <a:schemeClr val="bg1"/>
            </a:solidFill>
            <a:ln w="9525" cap="flat">
              <a:no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F8EEC27C-EB9B-4336-944A-C60AE01CA85B}"/>
                </a:ext>
              </a:extLst>
            </p:cNvPr>
            <p:cNvSpPr/>
            <p:nvPr/>
          </p:nvSpPr>
          <p:spPr>
            <a:xfrm>
              <a:off x="5077426" y="3267556"/>
              <a:ext cx="749698" cy="827774"/>
            </a:xfrm>
            <a:custGeom>
              <a:avLst/>
              <a:gdLst>
                <a:gd name="connsiteX0" fmla="*/ 465572 w 749698"/>
                <a:gd name="connsiteY0" fmla="*/ 579140 h 827774"/>
                <a:gd name="connsiteX1" fmla="*/ 465477 w 749698"/>
                <a:gd name="connsiteY1" fmla="*/ 388735 h 827774"/>
                <a:gd name="connsiteX2" fmla="*/ 339175 w 749698"/>
                <a:gd name="connsiteY2" fmla="*/ 264720 h 827774"/>
                <a:gd name="connsiteX3" fmla="*/ 43996 w 749698"/>
                <a:gd name="connsiteY3" fmla="*/ 264148 h 827774"/>
                <a:gd name="connsiteX4" fmla="*/ 1419 w 749698"/>
                <a:gd name="connsiteY4" fmla="*/ 253480 h 827774"/>
                <a:gd name="connsiteX5" fmla="*/ 23898 w 749698"/>
                <a:gd name="connsiteY5" fmla="*/ 214904 h 827774"/>
                <a:gd name="connsiteX6" fmla="*/ 176679 w 749698"/>
                <a:gd name="connsiteY6" fmla="*/ 32596 h 827774"/>
                <a:gd name="connsiteX7" fmla="*/ 265833 w 749698"/>
                <a:gd name="connsiteY7" fmla="*/ 5640 h 827774"/>
                <a:gd name="connsiteX8" fmla="*/ 746941 w 749698"/>
                <a:gd name="connsiteY8" fmla="*/ 572377 h 827774"/>
                <a:gd name="connsiteX9" fmla="*/ 747512 w 749698"/>
                <a:gd name="connsiteY9" fmla="*/ 577140 h 827774"/>
                <a:gd name="connsiteX10" fmla="*/ 665978 w 749698"/>
                <a:gd name="connsiteY10" fmla="*/ 684582 h 827774"/>
                <a:gd name="connsiteX11" fmla="*/ 591398 w 749698"/>
                <a:gd name="connsiteY11" fmla="*/ 751162 h 827774"/>
                <a:gd name="connsiteX12" fmla="*/ 482622 w 749698"/>
                <a:gd name="connsiteY12" fmla="*/ 827457 h 827774"/>
                <a:gd name="connsiteX13" fmla="*/ 466144 w 749698"/>
                <a:gd name="connsiteY13" fmla="*/ 793453 h 827774"/>
                <a:gd name="connsiteX14" fmla="*/ 465858 w 749698"/>
                <a:gd name="connsiteY14" fmla="*/ 579235 h 827774"/>
                <a:gd name="connsiteX15" fmla="*/ 465667 w 749698"/>
                <a:gd name="connsiteY15" fmla="*/ 579235 h 82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698" h="827774">
                  <a:moveTo>
                    <a:pt x="465572" y="579140"/>
                  </a:moveTo>
                  <a:cubicBezTo>
                    <a:pt x="465572" y="515704"/>
                    <a:pt x="466144" y="452172"/>
                    <a:pt x="465477" y="388735"/>
                  </a:cubicBezTo>
                  <a:cubicBezTo>
                    <a:pt x="464620" y="302344"/>
                    <a:pt x="426806" y="265196"/>
                    <a:pt x="339175" y="264720"/>
                  </a:cubicBezTo>
                  <a:cubicBezTo>
                    <a:pt x="240782" y="264148"/>
                    <a:pt x="142389" y="264910"/>
                    <a:pt x="43996" y="264148"/>
                  </a:cubicBezTo>
                  <a:cubicBezTo>
                    <a:pt x="29327" y="264053"/>
                    <a:pt x="8658" y="272054"/>
                    <a:pt x="1419" y="253480"/>
                  </a:cubicBezTo>
                  <a:cubicBezTo>
                    <a:pt x="-5439" y="235859"/>
                    <a:pt x="14278" y="226525"/>
                    <a:pt x="23898" y="214904"/>
                  </a:cubicBezTo>
                  <a:cubicBezTo>
                    <a:pt x="74666" y="154039"/>
                    <a:pt x="127720" y="94889"/>
                    <a:pt x="176679" y="32596"/>
                  </a:cubicBezTo>
                  <a:cubicBezTo>
                    <a:pt x="201920" y="401"/>
                    <a:pt x="225828" y="-6552"/>
                    <a:pt x="265833" y="5640"/>
                  </a:cubicBezTo>
                  <a:cubicBezTo>
                    <a:pt x="548344" y="91746"/>
                    <a:pt x="703031" y="284627"/>
                    <a:pt x="746941" y="572377"/>
                  </a:cubicBezTo>
                  <a:cubicBezTo>
                    <a:pt x="747226" y="573901"/>
                    <a:pt x="747226" y="575521"/>
                    <a:pt x="747512" y="577140"/>
                  </a:cubicBezTo>
                  <a:cubicBezTo>
                    <a:pt x="757990" y="642167"/>
                    <a:pt x="730815" y="677981"/>
                    <a:pt x="665978" y="684582"/>
                  </a:cubicBezTo>
                  <a:cubicBezTo>
                    <a:pt x="625021" y="688773"/>
                    <a:pt x="598732" y="708013"/>
                    <a:pt x="591398" y="751162"/>
                  </a:cubicBezTo>
                  <a:cubicBezTo>
                    <a:pt x="586444" y="780213"/>
                    <a:pt x="509578" y="832315"/>
                    <a:pt x="482622" y="827457"/>
                  </a:cubicBezTo>
                  <a:cubicBezTo>
                    <a:pt x="461762" y="823742"/>
                    <a:pt x="466239" y="806597"/>
                    <a:pt x="466144" y="793453"/>
                  </a:cubicBezTo>
                  <a:cubicBezTo>
                    <a:pt x="465572" y="722015"/>
                    <a:pt x="465858" y="650673"/>
                    <a:pt x="465858" y="579235"/>
                  </a:cubicBezTo>
                  <a:lnTo>
                    <a:pt x="465667" y="579235"/>
                  </a:lnTo>
                  <a:close/>
                </a:path>
              </a:pathLst>
            </a:custGeom>
            <a:solidFill>
              <a:schemeClr val="bg1"/>
            </a:solidFill>
            <a:ln w="9525" cap="flat">
              <a:noFill/>
              <a:prstDash val="solid"/>
              <a:miter/>
            </a:ln>
          </p:spPr>
          <p:txBody>
            <a:bodyPr rtlCol="0" anchor="ctr"/>
            <a:lstStyle/>
            <a:p>
              <a:endParaRPr lang="LID4096"/>
            </a:p>
          </p:txBody>
        </p:sp>
        <p:sp>
          <p:nvSpPr>
            <p:cNvPr id="17" name="Forma libre: forma 16">
              <a:extLst>
                <a:ext uri="{FF2B5EF4-FFF2-40B4-BE49-F238E27FC236}">
                  <a16:creationId xmlns:a16="http://schemas.microsoft.com/office/drawing/2014/main" id="{29CBC2BF-58A4-42F8-A9F4-63673A5C31A8}"/>
                </a:ext>
              </a:extLst>
            </p:cNvPr>
            <p:cNvSpPr/>
            <p:nvPr/>
          </p:nvSpPr>
          <p:spPr>
            <a:xfrm>
              <a:off x="3866153" y="3203667"/>
              <a:ext cx="1333224" cy="328609"/>
            </a:xfrm>
            <a:custGeom>
              <a:avLst/>
              <a:gdLst>
                <a:gd name="connsiteX0" fmla="*/ 676529 w 1333224"/>
                <a:gd name="connsiteY0" fmla="*/ 328419 h 328609"/>
                <a:gd name="connsiteX1" fmla="*/ 300578 w 1333224"/>
                <a:gd name="connsiteY1" fmla="*/ 328609 h 328609"/>
                <a:gd name="connsiteX2" fmla="*/ 231998 w 1333224"/>
                <a:gd name="connsiteY2" fmla="*/ 304225 h 328609"/>
                <a:gd name="connsiteX3" fmla="*/ 16352 w 1333224"/>
                <a:gd name="connsiteY3" fmla="*/ 63052 h 328609"/>
                <a:gd name="connsiteX4" fmla="*/ 34259 w 1333224"/>
                <a:gd name="connsiteY4" fmla="*/ 17046 h 328609"/>
                <a:gd name="connsiteX5" fmla="*/ 95123 w 1333224"/>
                <a:gd name="connsiteY5" fmla="*/ 7140 h 328609"/>
                <a:gd name="connsiteX6" fmla="*/ 254477 w 1333224"/>
                <a:gd name="connsiteY6" fmla="*/ 62195 h 328609"/>
                <a:gd name="connsiteX7" fmla="*/ 1068293 w 1333224"/>
                <a:gd name="connsiteY7" fmla="*/ 40383 h 328609"/>
                <a:gd name="connsiteX8" fmla="*/ 1166114 w 1333224"/>
                <a:gd name="connsiteY8" fmla="*/ 4950 h 328609"/>
                <a:gd name="connsiteX9" fmla="*/ 1306894 w 1333224"/>
                <a:gd name="connsiteY9" fmla="*/ 27524 h 328609"/>
                <a:gd name="connsiteX10" fmla="*/ 1321181 w 1333224"/>
                <a:gd name="connsiteY10" fmla="*/ 69148 h 328609"/>
                <a:gd name="connsiteX11" fmla="*/ 1117727 w 1333224"/>
                <a:gd name="connsiteY11" fmla="*/ 308226 h 328609"/>
                <a:gd name="connsiteX12" fmla="*/ 1057434 w 1333224"/>
                <a:gd name="connsiteY12" fmla="*/ 328419 h 328609"/>
                <a:gd name="connsiteX13" fmla="*/ 676720 w 1333224"/>
                <a:gd name="connsiteY13" fmla="*/ 328419 h 32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224" h="328609">
                  <a:moveTo>
                    <a:pt x="676529" y="328419"/>
                  </a:moveTo>
                  <a:cubicBezTo>
                    <a:pt x="551180" y="328419"/>
                    <a:pt x="425927" y="328228"/>
                    <a:pt x="300578" y="328609"/>
                  </a:cubicBezTo>
                  <a:cubicBezTo>
                    <a:pt x="274384" y="328609"/>
                    <a:pt x="251143" y="325942"/>
                    <a:pt x="231998" y="304225"/>
                  </a:cubicBezTo>
                  <a:cubicBezTo>
                    <a:pt x="160751" y="223263"/>
                    <a:pt x="88646" y="143062"/>
                    <a:pt x="16352" y="63052"/>
                  </a:cubicBezTo>
                  <a:cubicBezTo>
                    <a:pt x="-9556" y="34382"/>
                    <a:pt x="-5461" y="20094"/>
                    <a:pt x="34259" y="17046"/>
                  </a:cubicBezTo>
                  <a:cubicBezTo>
                    <a:pt x="54737" y="15522"/>
                    <a:pt x="75597" y="12951"/>
                    <a:pt x="95123" y="7140"/>
                  </a:cubicBezTo>
                  <a:cubicBezTo>
                    <a:pt x="161989" y="-12576"/>
                    <a:pt x="206280" y="9426"/>
                    <a:pt x="254477" y="62195"/>
                  </a:cubicBezTo>
                  <a:cubicBezTo>
                    <a:pt x="499841" y="330705"/>
                    <a:pt x="835787" y="320322"/>
                    <a:pt x="1068293" y="40383"/>
                  </a:cubicBezTo>
                  <a:cubicBezTo>
                    <a:pt x="1096868" y="5902"/>
                    <a:pt x="1123823" y="-4861"/>
                    <a:pt x="1166114" y="4950"/>
                  </a:cubicBezTo>
                  <a:cubicBezTo>
                    <a:pt x="1212311" y="15618"/>
                    <a:pt x="1259936" y="20094"/>
                    <a:pt x="1306894" y="27524"/>
                  </a:cubicBezTo>
                  <a:cubicBezTo>
                    <a:pt x="1337279" y="32382"/>
                    <a:pt x="1340422" y="46669"/>
                    <a:pt x="1321181" y="69148"/>
                  </a:cubicBezTo>
                  <a:cubicBezTo>
                    <a:pt x="1253173" y="148682"/>
                    <a:pt x="1185069" y="228120"/>
                    <a:pt x="1117727" y="308226"/>
                  </a:cubicBezTo>
                  <a:cubicBezTo>
                    <a:pt x="1101059" y="328133"/>
                    <a:pt x="1079913" y="328419"/>
                    <a:pt x="1057434" y="328419"/>
                  </a:cubicBezTo>
                  <a:cubicBezTo>
                    <a:pt x="930561" y="328228"/>
                    <a:pt x="803593" y="328419"/>
                    <a:pt x="676720" y="328419"/>
                  </a:cubicBezTo>
                  <a:close/>
                </a:path>
              </a:pathLst>
            </a:custGeom>
            <a:solidFill>
              <a:schemeClr val="bg1"/>
            </a:solidFill>
            <a:ln w="9525" cap="flat">
              <a:noFill/>
              <a:prstDash val="solid"/>
              <a:miter/>
            </a:ln>
          </p:spPr>
          <p:txBody>
            <a:bodyPr rtlCol="0" anchor="ctr"/>
            <a:lstStyle/>
            <a:p>
              <a:endParaRPr lang="LID4096"/>
            </a:p>
          </p:txBody>
        </p:sp>
        <p:sp>
          <p:nvSpPr>
            <p:cNvPr id="18" name="Forma libre: forma 17">
              <a:extLst>
                <a:ext uri="{FF2B5EF4-FFF2-40B4-BE49-F238E27FC236}">
                  <a16:creationId xmlns:a16="http://schemas.microsoft.com/office/drawing/2014/main" id="{C69EB3A1-EF99-4489-90F3-57FF9EA8DEBD}"/>
                </a:ext>
              </a:extLst>
            </p:cNvPr>
            <p:cNvSpPr/>
            <p:nvPr/>
          </p:nvSpPr>
          <p:spPr>
            <a:xfrm>
              <a:off x="6076111" y="1700223"/>
              <a:ext cx="458349" cy="460360"/>
            </a:xfrm>
            <a:custGeom>
              <a:avLst/>
              <a:gdLst>
                <a:gd name="connsiteX0" fmla="*/ 1 w 458349"/>
                <a:gd name="connsiteY0" fmla="*/ 231567 h 460360"/>
                <a:gd name="connsiteX1" fmla="*/ 222791 w 458349"/>
                <a:gd name="connsiteY1" fmla="*/ 14 h 460360"/>
                <a:gd name="connsiteX2" fmla="*/ 458344 w 458349"/>
                <a:gd name="connsiteY2" fmla="*/ 234425 h 460360"/>
                <a:gd name="connsiteX3" fmla="*/ 229268 w 458349"/>
                <a:gd name="connsiteY3" fmla="*/ 460358 h 460360"/>
                <a:gd name="connsiteX4" fmla="*/ 1 w 458349"/>
                <a:gd name="connsiteY4" fmla="*/ 231567 h 46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49" h="460360">
                  <a:moveTo>
                    <a:pt x="1" y="231567"/>
                  </a:moveTo>
                  <a:cubicBezTo>
                    <a:pt x="-380" y="105361"/>
                    <a:pt x="99633" y="1348"/>
                    <a:pt x="222791" y="14"/>
                  </a:cubicBezTo>
                  <a:cubicBezTo>
                    <a:pt x="354236" y="-1414"/>
                    <a:pt x="459202" y="102980"/>
                    <a:pt x="458344" y="234425"/>
                  </a:cubicBezTo>
                  <a:cubicBezTo>
                    <a:pt x="457582" y="357488"/>
                    <a:pt x="353950" y="459786"/>
                    <a:pt x="229268" y="460358"/>
                  </a:cubicBezTo>
                  <a:cubicBezTo>
                    <a:pt x="101443" y="460929"/>
                    <a:pt x="382" y="360155"/>
                    <a:pt x="1" y="231567"/>
                  </a:cubicBezTo>
                  <a:close/>
                </a:path>
              </a:pathLst>
            </a:custGeom>
            <a:solidFill>
              <a:schemeClr val="bg1"/>
            </a:solidFill>
            <a:ln w="9525"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C11BC007-79CF-44B9-AEBD-DE19B95458F2}"/>
                </a:ext>
              </a:extLst>
            </p:cNvPr>
            <p:cNvSpPr/>
            <p:nvPr/>
          </p:nvSpPr>
          <p:spPr>
            <a:xfrm>
              <a:off x="3791605" y="1854176"/>
              <a:ext cx="292150" cy="714646"/>
            </a:xfrm>
            <a:custGeom>
              <a:avLst/>
              <a:gdLst>
                <a:gd name="connsiteX0" fmla="*/ 83947 w 292150"/>
                <a:gd name="connsiteY0" fmla="*/ 714646 h 714646"/>
                <a:gd name="connsiteX1" fmla="*/ 13176 w 292150"/>
                <a:gd name="connsiteY1" fmla="*/ 485665 h 714646"/>
                <a:gd name="connsiteX2" fmla="*/ 37274 w 292150"/>
                <a:gd name="connsiteY2" fmla="*/ 158291 h 714646"/>
                <a:gd name="connsiteX3" fmla="*/ 181959 w 292150"/>
                <a:gd name="connsiteY3" fmla="*/ 7510 h 714646"/>
                <a:gd name="connsiteX4" fmla="*/ 223488 w 292150"/>
                <a:gd name="connsiteY4" fmla="*/ 33990 h 714646"/>
                <a:gd name="connsiteX5" fmla="*/ 285591 w 292150"/>
                <a:gd name="connsiteY5" fmla="*/ 336599 h 714646"/>
                <a:gd name="connsiteX6" fmla="*/ 275780 w 292150"/>
                <a:gd name="connsiteY6" fmla="*/ 386605 h 714646"/>
                <a:gd name="connsiteX7" fmla="*/ 83947 w 292150"/>
                <a:gd name="connsiteY7" fmla="*/ 714646 h 71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50" h="714646">
                  <a:moveTo>
                    <a:pt x="83947" y="714646"/>
                  </a:moveTo>
                  <a:cubicBezTo>
                    <a:pt x="44990" y="632636"/>
                    <a:pt x="26797" y="559770"/>
                    <a:pt x="13176" y="485665"/>
                  </a:cubicBezTo>
                  <a:cubicBezTo>
                    <a:pt x="-7303" y="374604"/>
                    <a:pt x="-7207" y="264590"/>
                    <a:pt x="37274" y="158291"/>
                  </a:cubicBezTo>
                  <a:cubicBezTo>
                    <a:pt x="66040" y="89616"/>
                    <a:pt x="113474" y="38562"/>
                    <a:pt x="181959" y="7510"/>
                  </a:cubicBezTo>
                  <a:cubicBezTo>
                    <a:pt x="210344" y="-5348"/>
                    <a:pt x="227298" y="-4777"/>
                    <a:pt x="223488" y="33990"/>
                  </a:cubicBezTo>
                  <a:cubicBezTo>
                    <a:pt x="213011" y="141146"/>
                    <a:pt x="231299" y="242683"/>
                    <a:pt x="285591" y="336599"/>
                  </a:cubicBezTo>
                  <a:cubicBezTo>
                    <a:pt x="297116" y="356602"/>
                    <a:pt x="293211" y="372604"/>
                    <a:pt x="275780" y="386605"/>
                  </a:cubicBezTo>
                  <a:cubicBezTo>
                    <a:pt x="174530" y="467949"/>
                    <a:pt x="109188" y="571390"/>
                    <a:pt x="83947" y="714646"/>
                  </a:cubicBezTo>
                  <a:close/>
                </a:path>
              </a:pathLst>
            </a:custGeom>
            <a:solidFill>
              <a:schemeClr val="bg1"/>
            </a:solidFill>
            <a:ln w="9525"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55E1544C-9EEE-4D66-AA96-FC87D2802080}"/>
                </a:ext>
              </a:extLst>
            </p:cNvPr>
            <p:cNvSpPr/>
            <p:nvPr/>
          </p:nvSpPr>
          <p:spPr>
            <a:xfrm>
              <a:off x="2691557" y="1622073"/>
              <a:ext cx="539097" cy="450897"/>
            </a:xfrm>
            <a:custGeom>
              <a:avLst/>
              <a:gdLst>
                <a:gd name="connsiteX0" fmla="*/ 217684 w 539097"/>
                <a:gd name="connsiteY0" fmla="*/ 536 h 450897"/>
                <a:gd name="connsiteX1" fmla="*/ 379418 w 539097"/>
                <a:gd name="connsiteY1" fmla="*/ 917 h 450897"/>
                <a:gd name="connsiteX2" fmla="*/ 425710 w 539097"/>
                <a:gd name="connsiteY2" fmla="*/ 87975 h 450897"/>
                <a:gd name="connsiteX3" fmla="*/ 293979 w 539097"/>
                <a:gd name="connsiteY3" fmla="*/ 297335 h 450897"/>
                <a:gd name="connsiteX4" fmla="*/ 273881 w 539097"/>
                <a:gd name="connsiteY4" fmla="*/ 342578 h 450897"/>
                <a:gd name="connsiteX5" fmla="*/ 326459 w 539097"/>
                <a:gd name="connsiteY5" fmla="*/ 352008 h 450897"/>
                <a:gd name="connsiteX6" fmla="*/ 478764 w 539097"/>
                <a:gd name="connsiteY6" fmla="*/ 352580 h 450897"/>
                <a:gd name="connsiteX7" fmla="*/ 539057 w 539097"/>
                <a:gd name="connsiteY7" fmla="*/ 398585 h 450897"/>
                <a:gd name="connsiteX8" fmla="*/ 482193 w 539097"/>
                <a:gd name="connsiteY8" fmla="*/ 449258 h 450897"/>
                <a:gd name="connsiteX9" fmla="*/ 182441 w 539097"/>
                <a:gd name="connsiteY9" fmla="*/ 449258 h 450897"/>
                <a:gd name="connsiteX10" fmla="*/ 139198 w 539097"/>
                <a:gd name="connsiteY10" fmla="*/ 356485 h 450897"/>
                <a:gd name="connsiteX11" fmla="*/ 278453 w 539097"/>
                <a:gd name="connsiteY11" fmla="*/ 140648 h 450897"/>
                <a:gd name="connsiteX12" fmla="*/ 254736 w 539097"/>
                <a:gd name="connsiteY12" fmla="*/ 98357 h 450897"/>
                <a:gd name="connsiteX13" fmla="*/ 64426 w 539097"/>
                <a:gd name="connsiteY13" fmla="*/ 98548 h 450897"/>
                <a:gd name="connsiteX14" fmla="*/ 37 w 539097"/>
                <a:gd name="connsiteY14" fmla="*/ 45970 h 450897"/>
                <a:gd name="connsiteX15" fmla="*/ 65284 w 539097"/>
                <a:gd name="connsiteY15" fmla="*/ 345 h 450897"/>
                <a:gd name="connsiteX16" fmla="*/ 217588 w 539097"/>
                <a:gd name="connsiteY16" fmla="*/ 345 h 450897"/>
                <a:gd name="connsiteX17" fmla="*/ 217588 w 539097"/>
                <a:gd name="connsiteY17" fmla="*/ 536 h 4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097" h="450897">
                  <a:moveTo>
                    <a:pt x="217684" y="536"/>
                  </a:moveTo>
                  <a:cubicBezTo>
                    <a:pt x="271595" y="536"/>
                    <a:pt x="325602" y="-893"/>
                    <a:pt x="379418" y="917"/>
                  </a:cubicBezTo>
                  <a:cubicBezTo>
                    <a:pt x="435711" y="2917"/>
                    <a:pt x="455237" y="39302"/>
                    <a:pt x="425710" y="87975"/>
                  </a:cubicBezTo>
                  <a:cubicBezTo>
                    <a:pt x="382942" y="158460"/>
                    <a:pt x="337508" y="227326"/>
                    <a:pt x="293979" y="297335"/>
                  </a:cubicBezTo>
                  <a:cubicBezTo>
                    <a:pt x="285121" y="311622"/>
                    <a:pt x="265118" y="326100"/>
                    <a:pt x="273881" y="342578"/>
                  </a:cubicBezTo>
                  <a:cubicBezTo>
                    <a:pt x="284073" y="361628"/>
                    <a:pt x="308457" y="351532"/>
                    <a:pt x="326459" y="352008"/>
                  </a:cubicBezTo>
                  <a:cubicBezTo>
                    <a:pt x="377227" y="353151"/>
                    <a:pt x="427996" y="352484"/>
                    <a:pt x="478764" y="352580"/>
                  </a:cubicBezTo>
                  <a:cubicBezTo>
                    <a:pt x="510577" y="352580"/>
                    <a:pt x="537819" y="362390"/>
                    <a:pt x="539057" y="398585"/>
                  </a:cubicBezTo>
                  <a:cubicBezTo>
                    <a:pt x="540295" y="434495"/>
                    <a:pt x="513244" y="448877"/>
                    <a:pt x="482193" y="449258"/>
                  </a:cubicBezTo>
                  <a:cubicBezTo>
                    <a:pt x="382276" y="450782"/>
                    <a:pt x="282358" y="452021"/>
                    <a:pt x="182441" y="449258"/>
                  </a:cubicBezTo>
                  <a:cubicBezTo>
                    <a:pt x="124624" y="447639"/>
                    <a:pt x="107098" y="408015"/>
                    <a:pt x="139198" y="356485"/>
                  </a:cubicBezTo>
                  <a:cubicBezTo>
                    <a:pt x="184441" y="283809"/>
                    <a:pt x="230638" y="211705"/>
                    <a:pt x="278453" y="140648"/>
                  </a:cubicBezTo>
                  <a:cubicBezTo>
                    <a:pt x="301408" y="106549"/>
                    <a:pt x="291979" y="97691"/>
                    <a:pt x="254736" y="98357"/>
                  </a:cubicBezTo>
                  <a:cubicBezTo>
                    <a:pt x="191299" y="99500"/>
                    <a:pt x="127863" y="98548"/>
                    <a:pt x="64426" y="98548"/>
                  </a:cubicBezTo>
                  <a:cubicBezTo>
                    <a:pt x="28517" y="98548"/>
                    <a:pt x="-1201" y="86927"/>
                    <a:pt x="37" y="45970"/>
                  </a:cubicBezTo>
                  <a:cubicBezTo>
                    <a:pt x="1180" y="6346"/>
                    <a:pt x="32803" y="345"/>
                    <a:pt x="65284" y="345"/>
                  </a:cubicBezTo>
                  <a:cubicBezTo>
                    <a:pt x="116052" y="345"/>
                    <a:pt x="166820" y="345"/>
                    <a:pt x="217588" y="345"/>
                  </a:cubicBezTo>
                  <a:lnTo>
                    <a:pt x="217588" y="536"/>
                  </a:lnTo>
                  <a:close/>
                </a:path>
              </a:pathLst>
            </a:custGeom>
            <a:solidFill>
              <a:schemeClr val="bg1"/>
            </a:solidFill>
            <a:ln w="9525"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CDE45F85-5734-42DD-A4BE-3B2F8B2008DC}"/>
                </a:ext>
              </a:extLst>
            </p:cNvPr>
            <p:cNvSpPr/>
            <p:nvPr/>
          </p:nvSpPr>
          <p:spPr>
            <a:xfrm>
              <a:off x="2439520" y="2383634"/>
              <a:ext cx="455531" cy="383996"/>
            </a:xfrm>
            <a:custGeom>
              <a:avLst/>
              <a:gdLst>
                <a:gd name="connsiteX0" fmla="*/ 235215 w 455531"/>
                <a:gd name="connsiteY0" fmla="*/ 286058 h 383996"/>
                <a:gd name="connsiteX1" fmla="*/ 392568 w 455531"/>
                <a:gd name="connsiteY1" fmla="*/ 286058 h 383996"/>
                <a:gd name="connsiteX2" fmla="*/ 455528 w 455531"/>
                <a:gd name="connsiteY2" fmla="*/ 334635 h 383996"/>
                <a:gd name="connsiteX3" fmla="*/ 396378 w 455531"/>
                <a:gd name="connsiteY3" fmla="*/ 382641 h 383996"/>
                <a:gd name="connsiteX4" fmla="*/ 158634 w 455531"/>
                <a:gd name="connsiteY4" fmla="*/ 382260 h 383996"/>
                <a:gd name="connsiteX5" fmla="*/ 113866 w 455531"/>
                <a:gd name="connsiteY5" fmla="*/ 297678 h 383996"/>
                <a:gd name="connsiteX6" fmla="*/ 214831 w 455531"/>
                <a:gd name="connsiteY6" fmla="*/ 136515 h 383996"/>
                <a:gd name="connsiteX7" fmla="*/ 194543 w 455531"/>
                <a:gd name="connsiteY7" fmla="*/ 97939 h 383996"/>
                <a:gd name="connsiteX8" fmla="*/ 61384 w 455531"/>
                <a:gd name="connsiteY8" fmla="*/ 97558 h 383996"/>
                <a:gd name="connsiteX9" fmla="*/ 43 w 455531"/>
                <a:gd name="connsiteY9" fmla="*/ 47552 h 383996"/>
                <a:gd name="connsiteX10" fmla="*/ 63765 w 455531"/>
                <a:gd name="connsiteY10" fmla="*/ 213 h 383996"/>
                <a:gd name="connsiteX11" fmla="*/ 311034 w 455531"/>
                <a:gd name="connsiteY11" fmla="*/ 689 h 383996"/>
                <a:gd name="connsiteX12" fmla="*/ 358087 w 455531"/>
                <a:gd name="connsiteY12" fmla="*/ 92129 h 383996"/>
                <a:gd name="connsiteX13" fmla="*/ 235310 w 455531"/>
                <a:gd name="connsiteY13" fmla="*/ 286153 h 38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531" h="383996">
                  <a:moveTo>
                    <a:pt x="235215" y="286058"/>
                  </a:moveTo>
                  <a:cubicBezTo>
                    <a:pt x="294746" y="286058"/>
                    <a:pt x="343609" y="285963"/>
                    <a:pt x="392568" y="286058"/>
                  </a:cubicBezTo>
                  <a:cubicBezTo>
                    <a:pt x="425905" y="286153"/>
                    <a:pt x="455147" y="295583"/>
                    <a:pt x="455528" y="334635"/>
                  </a:cubicBezTo>
                  <a:cubicBezTo>
                    <a:pt x="455909" y="371402"/>
                    <a:pt x="426667" y="382070"/>
                    <a:pt x="396378" y="382641"/>
                  </a:cubicBezTo>
                  <a:cubicBezTo>
                    <a:pt x="317130" y="383975"/>
                    <a:pt x="237787" y="385023"/>
                    <a:pt x="158634" y="382260"/>
                  </a:cubicBezTo>
                  <a:cubicBezTo>
                    <a:pt x="104056" y="380355"/>
                    <a:pt x="86149" y="346065"/>
                    <a:pt x="113866" y="297678"/>
                  </a:cubicBezTo>
                  <a:cubicBezTo>
                    <a:pt x="145394" y="242719"/>
                    <a:pt x="180541" y="189855"/>
                    <a:pt x="214831" y="136515"/>
                  </a:cubicBezTo>
                  <a:cubicBezTo>
                    <a:pt x="231691" y="110322"/>
                    <a:pt x="230548" y="96891"/>
                    <a:pt x="194543" y="97939"/>
                  </a:cubicBezTo>
                  <a:cubicBezTo>
                    <a:pt x="150157" y="99177"/>
                    <a:pt x="105770" y="98796"/>
                    <a:pt x="61384" y="97558"/>
                  </a:cubicBezTo>
                  <a:cubicBezTo>
                    <a:pt x="28903" y="96701"/>
                    <a:pt x="-1291" y="87843"/>
                    <a:pt x="43" y="47552"/>
                  </a:cubicBezTo>
                  <a:cubicBezTo>
                    <a:pt x="1376" y="8214"/>
                    <a:pt x="30523" y="117"/>
                    <a:pt x="63765" y="213"/>
                  </a:cubicBezTo>
                  <a:cubicBezTo>
                    <a:pt x="146156" y="403"/>
                    <a:pt x="228643" y="-645"/>
                    <a:pt x="311034" y="689"/>
                  </a:cubicBezTo>
                  <a:cubicBezTo>
                    <a:pt x="373137" y="1641"/>
                    <a:pt x="391520" y="38122"/>
                    <a:pt x="358087" y="92129"/>
                  </a:cubicBezTo>
                  <a:cubicBezTo>
                    <a:pt x="319797" y="153851"/>
                    <a:pt x="280459" y="214906"/>
                    <a:pt x="235310" y="286153"/>
                  </a:cubicBezTo>
                  <a:close/>
                </a:path>
              </a:pathLst>
            </a:custGeom>
            <a:solidFill>
              <a:schemeClr val="bg1"/>
            </a:solidFill>
            <a:ln w="9525"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CEBEE3CD-3A0D-4928-978D-1A353486EECB}"/>
                </a:ext>
              </a:extLst>
            </p:cNvPr>
            <p:cNvSpPr/>
            <p:nvPr/>
          </p:nvSpPr>
          <p:spPr>
            <a:xfrm>
              <a:off x="2905966" y="2958490"/>
              <a:ext cx="362866" cy="313490"/>
            </a:xfrm>
            <a:custGeom>
              <a:avLst/>
              <a:gdLst>
                <a:gd name="connsiteX0" fmla="*/ 167866 w 362866"/>
                <a:gd name="connsiteY0" fmla="*/ 97155 h 313490"/>
                <a:gd name="connsiteX1" fmla="*/ 52518 w 362866"/>
                <a:gd name="connsiteY1" fmla="*/ 96964 h 313490"/>
                <a:gd name="connsiteX2" fmla="*/ 131 w 362866"/>
                <a:gd name="connsiteY2" fmla="*/ 53150 h 313490"/>
                <a:gd name="connsiteX3" fmla="*/ 49851 w 362866"/>
                <a:gd name="connsiteY3" fmla="*/ 1524 h 313490"/>
                <a:gd name="connsiteX4" fmla="*/ 254353 w 362866"/>
                <a:gd name="connsiteY4" fmla="*/ 2762 h 313490"/>
                <a:gd name="connsiteX5" fmla="*/ 293310 w 362866"/>
                <a:gd name="connsiteY5" fmla="*/ 77343 h 313490"/>
                <a:gd name="connsiteX6" fmla="*/ 231398 w 362866"/>
                <a:gd name="connsiteY6" fmla="*/ 178879 h 313490"/>
                <a:gd name="connsiteX7" fmla="*/ 253782 w 362866"/>
                <a:gd name="connsiteY7" fmla="*/ 215551 h 313490"/>
                <a:gd name="connsiteX8" fmla="*/ 320361 w 362866"/>
                <a:gd name="connsiteY8" fmla="*/ 216979 h 313490"/>
                <a:gd name="connsiteX9" fmla="*/ 362748 w 362866"/>
                <a:gd name="connsiteY9" fmla="*/ 264795 h 313490"/>
                <a:gd name="connsiteX10" fmla="*/ 320838 w 362866"/>
                <a:gd name="connsiteY10" fmla="*/ 308324 h 313490"/>
                <a:gd name="connsiteX11" fmla="*/ 126051 w 362866"/>
                <a:gd name="connsiteY11" fmla="*/ 308515 h 313490"/>
                <a:gd name="connsiteX12" fmla="*/ 86618 w 362866"/>
                <a:gd name="connsiteY12" fmla="*/ 227743 h 313490"/>
                <a:gd name="connsiteX13" fmla="*/ 167961 w 362866"/>
                <a:gd name="connsiteY13" fmla="*/ 97155 h 31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866" h="313490">
                  <a:moveTo>
                    <a:pt x="167866" y="97155"/>
                  </a:moveTo>
                  <a:cubicBezTo>
                    <a:pt x="121860" y="97155"/>
                    <a:pt x="87189" y="97726"/>
                    <a:pt x="52518" y="96964"/>
                  </a:cubicBezTo>
                  <a:cubicBezTo>
                    <a:pt x="23848" y="96393"/>
                    <a:pt x="2036" y="84106"/>
                    <a:pt x="131" y="53150"/>
                  </a:cubicBezTo>
                  <a:cubicBezTo>
                    <a:pt x="-1870" y="19907"/>
                    <a:pt x="19276" y="2286"/>
                    <a:pt x="49851" y="1524"/>
                  </a:cubicBezTo>
                  <a:cubicBezTo>
                    <a:pt x="118050" y="-95"/>
                    <a:pt x="186440" y="-1334"/>
                    <a:pt x="254353" y="2762"/>
                  </a:cubicBezTo>
                  <a:cubicBezTo>
                    <a:pt x="299216" y="5524"/>
                    <a:pt x="314361" y="37052"/>
                    <a:pt x="293310" y="77343"/>
                  </a:cubicBezTo>
                  <a:cubicBezTo>
                    <a:pt x="275022" y="112395"/>
                    <a:pt x="253305" y="145828"/>
                    <a:pt x="231398" y="178879"/>
                  </a:cubicBezTo>
                  <a:cubicBezTo>
                    <a:pt x="211014" y="209550"/>
                    <a:pt x="222920" y="216789"/>
                    <a:pt x="253782" y="215551"/>
                  </a:cubicBezTo>
                  <a:cubicBezTo>
                    <a:pt x="275975" y="214693"/>
                    <a:pt x="298359" y="214408"/>
                    <a:pt x="320361" y="216979"/>
                  </a:cubicBezTo>
                  <a:cubicBezTo>
                    <a:pt x="347508" y="220028"/>
                    <a:pt x="364462" y="236411"/>
                    <a:pt x="362748" y="264795"/>
                  </a:cubicBezTo>
                  <a:cubicBezTo>
                    <a:pt x="361224" y="289560"/>
                    <a:pt x="347222" y="306514"/>
                    <a:pt x="320838" y="308324"/>
                  </a:cubicBezTo>
                  <a:cubicBezTo>
                    <a:pt x="255972" y="312801"/>
                    <a:pt x="190916" y="317183"/>
                    <a:pt x="126051" y="308515"/>
                  </a:cubicBezTo>
                  <a:cubicBezTo>
                    <a:pt x="77283" y="301942"/>
                    <a:pt x="61662" y="271082"/>
                    <a:pt x="86618" y="227743"/>
                  </a:cubicBezTo>
                  <a:cubicBezTo>
                    <a:pt x="110240" y="186785"/>
                    <a:pt x="136529" y="147352"/>
                    <a:pt x="167961" y="97155"/>
                  </a:cubicBezTo>
                  <a:close/>
                </a:path>
              </a:pathLst>
            </a:custGeom>
            <a:solidFill>
              <a:schemeClr val="bg1"/>
            </a:solidFill>
            <a:ln w="9525"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AE0FF8C5-CD88-46D2-8E7D-E097C628D057}"/>
                </a:ext>
              </a:extLst>
            </p:cNvPr>
            <p:cNvSpPr/>
            <p:nvPr/>
          </p:nvSpPr>
          <p:spPr>
            <a:xfrm>
              <a:off x="5952944" y="3298304"/>
              <a:ext cx="188090" cy="540887"/>
            </a:xfrm>
            <a:custGeom>
              <a:avLst/>
              <a:gdLst>
                <a:gd name="connsiteX0" fmla="*/ 132599 w 188090"/>
                <a:gd name="connsiteY0" fmla="*/ 51378 h 540887"/>
                <a:gd name="connsiteX1" fmla="*/ 121169 w 188090"/>
                <a:gd name="connsiteY1" fmla="*/ 78905 h 540887"/>
                <a:gd name="connsiteX2" fmla="*/ 138695 w 188090"/>
                <a:gd name="connsiteY2" fmla="*/ 239592 h 540887"/>
                <a:gd name="connsiteX3" fmla="*/ 106405 w 188090"/>
                <a:gd name="connsiteY3" fmla="*/ 518484 h 540887"/>
                <a:gd name="connsiteX4" fmla="*/ 22680 w 188090"/>
                <a:gd name="connsiteY4" fmla="*/ 522294 h 540887"/>
                <a:gd name="connsiteX5" fmla="*/ 44588 w 188090"/>
                <a:gd name="connsiteY5" fmla="*/ 442760 h 540887"/>
                <a:gd name="connsiteX6" fmla="*/ 62114 w 188090"/>
                <a:gd name="connsiteY6" fmla="*/ 301314 h 540887"/>
                <a:gd name="connsiteX7" fmla="*/ 41921 w 188090"/>
                <a:gd name="connsiteY7" fmla="*/ 25946 h 540887"/>
                <a:gd name="connsiteX8" fmla="*/ 103547 w 188090"/>
                <a:gd name="connsiteY8" fmla="*/ 3277 h 540887"/>
                <a:gd name="connsiteX9" fmla="*/ 132599 w 188090"/>
                <a:gd name="connsiteY9" fmla="*/ 51282 h 5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090" h="540887">
                  <a:moveTo>
                    <a:pt x="132599" y="51378"/>
                  </a:moveTo>
                  <a:cubicBezTo>
                    <a:pt x="129646" y="58712"/>
                    <a:pt x="126979" y="69761"/>
                    <a:pt x="121169" y="78905"/>
                  </a:cubicBezTo>
                  <a:cubicBezTo>
                    <a:pt x="84402" y="137389"/>
                    <a:pt x="96785" y="187871"/>
                    <a:pt x="138695" y="239592"/>
                  </a:cubicBezTo>
                  <a:cubicBezTo>
                    <a:pt x="215752" y="334556"/>
                    <a:pt x="200893" y="449904"/>
                    <a:pt x="106405" y="518484"/>
                  </a:cubicBezTo>
                  <a:cubicBezTo>
                    <a:pt x="79354" y="538105"/>
                    <a:pt x="49445" y="555345"/>
                    <a:pt x="22680" y="522294"/>
                  </a:cubicBezTo>
                  <a:cubicBezTo>
                    <a:pt x="-4371" y="488956"/>
                    <a:pt x="18013" y="465048"/>
                    <a:pt x="44588" y="442760"/>
                  </a:cubicBezTo>
                  <a:cubicBezTo>
                    <a:pt x="101357" y="395230"/>
                    <a:pt x="104976" y="361131"/>
                    <a:pt x="62114" y="301314"/>
                  </a:cubicBezTo>
                  <a:cubicBezTo>
                    <a:pt x="-13610" y="195586"/>
                    <a:pt x="-19801" y="107766"/>
                    <a:pt x="41921" y="25946"/>
                  </a:cubicBezTo>
                  <a:cubicBezTo>
                    <a:pt x="58018" y="4610"/>
                    <a:pt x="77354" y="-5772"/>
                    <a:pt x="103547" y="3277"/>
                  </a:cubicBezTo>
                  <a:cubicBezTo>
                    <a:pt x="124121" y="10420"/>
                    <a:pt x="132027" y="26994"/>
                    <a:pt x="132599" y="51282"/>
                  </a:cubicBezTo>
                  <a:close/>
                </a:path>
              </a:pathLst>
            </a:custGeom>
            <a:solidFill>
              <a:schemeClr val="bg1"/>
            </a:solidFill>
            <a:ln w="9525" cap="flat">
              <a:noFill/>
              <a:prstDash val="solid"/>
              <a:miter/>
            </a:ln>
          </p:spPr>
          <p:txBody>
            <a:bodyPr rtlCol="0" anchor="ctr"/>
            <a:lstStyle/>
            <a:p>
              <a:endParaRPr lang="LID4096"/>
            </a:p>
          </p:txBody>
        </p:sp>
      </p:grpSp>
      <p:sp>
        <p:nvSpPr>
          <p:cNvPr id="24" name="TextBox 6">
            <a:extLst>
              <a:ext uri="{FF2B5EF4-FFF2-40B4-BE49-F238E27FC236}">
                <a16:creationId xmlns:a16="http://schemas.microsoft.com/office/drawing/2014/main" id="{96C65BEA-0964-417C-97BC-98E3156291CC}"/>
              </a:ext>
            </a:extLst>
          </p:cNvPr>
          <p:cNvSpPr txBox="1"/>
          <p:nvPr/>
        </p:nvSpPr>
        <p:spPr>
          <a:xfrm>
            <a:off x="-721852" y="224421"/>
            <a:ext cx="611504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dirty="0">
                <a:solidFill>
                  <a:schemeClr val="bg1"/>
                </a:solidFill>
                <a:uFillTx/>
                <a:latin typeface="Montserrat SemiBold" pitchFamily="50"/>
                <a:ea typeface="Arial"/>
                <a:cs typeface="Arial"/>
              </a:rPr>
              <a:t>Market Research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90">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7746C615-AFD6-4A02-B0D9-14D1B5785D2A}"/>
              </a:ext>
            </a:extLst>
          </p:cNvPr>
          <p:cNvSpPr/>
          <p:nvPr/>
        </p:nvSpPr>
        <p:spPr>
          <a:xfrm>
            <a:off x="4377342" y="1381475"/>
            <a:ext cx="2021966" cy="1760064"/>
          </a:xfrm>
          <a:prstGeom prst="rect">
            <a:avLst/>
          </a:prstGeom>
          <a:gradFill>
            <a:gsLst>
              <a:gs pos="0">
                <a:srgbClr val="000000">
                  <a:alpha val="74000"/>
                </a:srgbClr>
              </a:gs>
              <a:gs pos="100000">
                <a:srgbClr val="262626"/>
              </a:gs>
            </a:gsLst>
            <a:path path="circle">
              <a:fillToRect l="50000" t="50000" r="50000" b="5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3" name="Rectangle 39">
            <a:extLst>
              <a:ext uri="{FF2B5EF4-FFF2-40B4-BE49-F238E27FC236}">
                <a16:creationId xmlns:a16="http://schemas.microsoft.com/office/drawing/2014/main" id="{A724FD35-85FC-4CE3-9858-DF861C6DE483}"/>
              </a:ext>
            </a:extLst>
          </p:cNvPr>
          <p:cNvSpPr/>
          <p:nvPr/>
        </p:nvSpPr>
        <p:spPr>
          <a:xfrm>
            <a:off x="6546372" y="1381475"/>
            <a:ext cx="2021966" cy="1760064"/>
          </a:xfrm>
          <a:prstGeom prst="rect">
            <a:avLst/>
          </a:prstGeom>
          <a:solidFill>
            <a:srgbClr val="D9D9D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4" name="Oval 58">
            <a:extLst>
              <a:ext uri="{FF2B5EF4-FFF2-40B4-BE49-F238E27FC236}">
                <a16:creationId xmlns:a16="http://schemas.microsoft.com/office/drawing/2014/main" id="{06621CD3-2C34-4B9A-99DF-DBCE382FEE82}"/>
              </a:ext>
            </a:extLst>
          </p:cNvPr>
          <p:cNvSpPr/>
          <p:nvPr/>
        </p:nvSpPr>
        <p:spPr>
          <a:xfrm>
            <a:off x="7102044" y="1806196"/>
            <a:ext cx="910623" cy="9106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alpha val="56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5" name="Oval 60">
            <a:extLst>
              <a:ext uri="{FF2B5EF4-FFF2-40B4-BE49-F238E27FC236}">
                <a16:creationId xmlns:a16="http://schemas.microsoft.com/office/drawing/2014/main" id="{1E60CA3B-1DF9-43C7-A79E-D30429206AF2}"/>
              </a:ext>
            </a:extLst>
          </p:cNvPr>
          <p:cNvSpPr/>
          <p:nvPr/>
        </p:nvSpPr>
        <p:spPr>
          <a:xfrm>
            <a:off x="4933014" y="1806196"/>
            <a:ext cx="910623" cy="91062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alpha val="12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grpSp>
        <p:nvGrpSpPr>
          <p:cNvPr id="7" name="Group 40">
            <a:extLst>
              <a:ext uri="{FF2B5EF4-FFF2-40B4-BE49-F238E27FC236}">
                <a16:creationId xmlns:a16="http://schemas.microsoft.com/office/drawing/2014/main" id="{0C1FAD85-C0AC-41AE-91AD-1C4FA8DF9646}"/>
              </a:ext>
            </a:extLst>
          </p:cNvPr>
          <p:cNvGrpSpPr/>
          <p:nvPr/>
        </p:nvGrpSpPr>
        <p:grpSpPr>
          <a:xfrm>
            <a:off x="405015" y="1381475"/>
            <a:ext cx="3799295" cy="1466807"/>
            <a:chOff x="405015" y="1381475"/>
            <a:chExt cx="3799295" cy="1466807"/>
          </a:xfrm>
        </p:grpSpPr>
        <p:sp>
          <p:nvSpPr>
            <p:cNvPr id="8" name="TextBox 41">
              <a:extLst>
                <a:ext uri="{FF2B5EF4-FFF2-40B4-BE49-F238E27FC236}">
                  <a16:creationId xmlns:a16="http://schemas.microsoft.com/office/drawing/2014/main" id="{A97C5F1D-9CC9-4353-8FBF-E3D282A24A45}"/>
                </a:ext>
              </a:extLst>
            </p:cNvPr>
            <p:cNvSpPr txBox="1"/>
            <p:nvPr/>
          </p:nvSpPr>
          <p:spPr>
            <a:xfrm>
              <a:off x="405015" y="1381475"/>
              <a:ext cx="1556656" cy="5520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875"/>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Write</a:t>
              </a:r>
            </a:p>
            <a:p>
              <a:pPr marL="0" marR="0" lvl="0" indent="0" algn="l" defTabSz="914400" rtl="0" fontAlgn="auto" hangingPunct="1">
                <a:lnSpc>
                  <a:spcPts val="1875"/>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Heading Here</a:t>
              </a:r>
            </a:p>
          </p:txBody>
        </p:sp>
        <p:sp>
          <p:nvSpPr>
            <p:cNvPr id="9" name="TextBox 42">
              <a:extLst>
                <a:ext uri="{FF2B5EF4-FFF2-40B4-BE49-F238E27FC236}">
                  <a16:creationId xmlns:a16="http://schemas.microsoft.com/office/drawing/2014/main" id="{3E23C907-DB60-4100-B912-2FFC1274763C}"/>
                </a:ext>
              </a:extLst>
            </p:cNvPr>
            <p:cNvSpPr txBox="1"/>
            <p:nvPr/>
          </p:nvSpPr>
          <p:spPr>
            <a:xfrm>
              <a:off x="405015" y="2003560"/>
              <a:ext cx="3799295" cy="8447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666666"/>
                  </a:solidFill>
                  <a:uFillTx/>
                  <a:latin typeface="Montserrat Light" pitchFamily="50"/>
                  <a:ea typeface="Arial"/>
                  <a:cs typeface="Arial"/>
                </a:rPr>
                <a:t>Lorem Ipsum</a:t>
              </a:r>
              <a:r>
                <a:rPr lang="en-US" sz="675" b="0" i="0" u="none" strike="noStrike" kern="0" cap="none" spc="0" baseline="0">
                  <a:solidFill>
                    <a:srgbClr val="666666"/>
                  </a:solidFill>
                  <a:uFillTx/>
                  <a:latin typeface="Montserrat Light" pitchFamily="50"/>
                  <a:ea typeface="Arial"/>
                  <a:cs typeface="Arial"/>
                </a:rPr>
                <a:t> is simply dummy text of the printing and typesetting industry. Lorem Ipsum has been the industry's standard dummy text ever</a:t>
              </a: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666666"/>
                  </a:solidFill>
                  <a:uFillTx/>
                  <a:latin typeface="Montserrat Light" pitchFamily="50"/>
                  <a:ea typeface="Arial"/>
                  <a:cs typeface="Arial"/>
                </a:rPr>
                <a:t>scrambled it to make a type specimen book. It has survived not only five</a:t>
              </a: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666666"/>
                  </a:solidFill>
                  <a:uFillTx/>
                  <a:latin typeface="Montserrat Light" pitchFamily="50"/>
                  <a:ea typeface="Arial"/>
                  <a:cs typeface="Arial"/>
                </a:rPr>
                <a:t>centuries, but also the leap into electronic typesetting,</a:t>
              </a: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666666"/>
                  </a:solidFill>
                  <a:uFillTx/>
                  <a:latin typeface="Montserrat Light" pitchFamily="50"/>
                  <a:ea typeface="Arial"/>
                  <a:cs typeface="Arial"/>
                </a:rPr>
                <a:t>remaining essentially unchanged.</a:t>
              </a:r>
            </a:p>
          </p:txBody>
        </p:sp>
      </p:grpSp>
      <p:cxnSp>
        <p:nvCxnSpPr>
          <p:cNvPr id="10" name="Straight Connector 45">
            <a:extLst>
              <a:ext uri="{FF2B5EF4-FFF2-40B4-BE49-F238E27FC236}">
                <a16:creationId xmlns:a16="http://schemas.microsoft.com/office/drawing/2014/main" id="{87C199A6-3D81-4C4E-A67A-06E40D1D9668}"/>
              </a:ext>
            </a:extLst>
          </p:cNvPr>
          <p:cNvCxnSpPr/>
          <p:nvPr/>
        </p:nvCxnSpPr>
        <p:spPr>
          <a:xfrm>
            <a:off x="4865915" y="3816733"/>
            <a:ext cx="778328" cy="0"/>
          </a:xfrm>
          <a:prstGeom prst="straightConnector1">
            <a:avLst/>
          </a:prstGeom>
          <a:noFill/>
          <a:ln w="25402" cap="flat">
            <a:solidFill>
              <a:srgbClr val="D9D9D9"/>
            </a:solidFill>
            <a:prstDash val="solid"/>
          </a:ln>
        </p:spPr>
      </p:cxnSp>
      <p:sp>
        <p:nvSpPr>
          <p:cNvPr id="11" name="TextBox 43">
            <a:extLst>
              <a:ext uri="{FF2B5EF4-FFF2-40B4-BE49-F238E27FC236}">
                <a16:creationId xmlns:a16="http://schemas.microsoft.com/office/drawing/2014/main" id="{DF428C02-0B6B-4154-A7DB-B8A64269E687}"/>
              </a:ext>
            </a:extLst>
          </p:cNvPr>
          <p:cNvSpPr txBox="1"/>
          <p:nvPr/>
        </p:nvSpPr>
        <p:spPr>
          <a:xfrm>
            <a:off x="4811490" y="3455517"/>
            <a:ext cx="1257894"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$25</a:t>
            </a:r>
          </a:p>
        </p:txBody>
      </p:sp>
      <p:sp>
        <p:nvSpPr>
          <p:cNvPr id="12" name="TextBox 47">
            <a:extLst>
              <a:ext uri="{FF2B5EF4-FFF2-40B4-BE49-F238E27FC236}">
                <a16:creationId xmlns:a16="http://schemas.microsoft.com/office/drawing/2014/main" id="{EF7E1371-D28C-43C7-942B-0A4C3027C3C7}"/>
              </a:ext>
            </a:extLst>
          </p:cNvPr>
          <p:cNvSpPr txBox="1"/>
          <p:nvPr/>
        </p:nvSpPr>
        <p:spPr>
          <a:xfrm>
            <a:off x="6879771" y="3455517"/>
            <a:ext cx="1257894"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$60</a:t>
            </a:r>
          </a:p>
        </p:txBody>
      </p:sp>
      <p:sp>
        <p:nvSpPr>
          <p:cNvPr id="13" name="TextBox 48">
            <a:extLst>
              <a:ext uri="{FF2B5EF4-FFF2-40B4-BE49-F238E27FC236}">
                <a16:creationId xmlns:a16="http://schemas.microsoft.com/office/drawing/2014/main" id="{FC0BDC62-E476-4F77-8A5B-594FACA27B12}"/>
              </a:ext>
            </a:extLst>
          </p:cNvPr>
          <p:cNvSpPr txBox="1"/>
          <p:nvPr/>
        </p:nvSpPr>
        <p:spPr>
          <a:xfrm>
            <a:off x="4811490" y="3912763"/>
            <a:ext cx="1556656" cy="6908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666666"/>
                </a:solidFill>
                <a:uFillTx/>
                <a:latin typeface="Montserrat Light" pitchFamily="50"/>
                <a:ea typeface="Arial"/>
                <a:cs typeface="Arial"/>
              </a:rPr>
              <a:t>Lorem Ipsum</a:t>
            </a:r>
            <a:r>
              <a:rPr lang="en-US" sz="675" b="0" i="0" u="none" strike="noStrike" kern="0" cap="none" spc="0" baseline="0">
                <a:solidFill>
                  <a:srgbClr val="666666"/>
                </a:solidFill>
                <a:uFillTx/>
                <a:latin typeface="Montserrat Light" pitchFamily="50"/>
                <a:ea typeface="Arial"/>
                <a:cs typeface="Arial"/>
              </a:rPr>
              <a:t> is simply dummy and typesetting industry. Lorem Ipsum has </a:t>
            </a: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666666"/>
                </a:solidFill>
                <a:uFillTx/>
                <a:latin typeface="Montserrat Light" pitchFamily="50"/>
                <a:ea typeface="Arial"/>
                <a:cs typeface="Arial"/>
              </a:rPr>
              <a:t>and typesetting industry.</a:t>
            </a:r>
          </a:p>
        </p:txBody>
      </p:sp>
      <p:sp>
        <p:nvSpPr>
          <p:cNvPr id="14" name="TextBox 49">
            <a:extLst>
              <a:ext uri="{FF2B5EF4-FFF2-40B4-BE49-F238E27FC236}">
                <a16:creationId xmlns:a16="http://schemas.microsoft.com/office/drawing/2014/main" id="{FCAACAFD-C0EB-4324-B394-39F87D24F0FD}"/>
              </a:ext>
            </a:extLst>
          </p:cNvPr>
          <p:cNvSpPr txBox="1"/>
          <p:nvPr/>
        </p:nvSpPr>
        <p:spPr>
          <a:xfrm>
            <a:off x="6879771" y="3912763"/>
            <a:ext cx="1556656" cy="69082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666666"/>
                </a:solidFill>
                <a:uFillTx/>
                <a:latin typeface="Montserrat Light" pitchFamily="50"/>
                <a:ea typeface="Arial"/>
                <a:cs typeface="Arial"/>
              </a:rPr>
              <a:t>Lorem Ipsum</a:t>
            </a:r>
            <a:r>
              <a:rPr lang="en-US" sz="675" b="0" i="0" u="none" strike="noStrike" kern="0" cap="none" spc="0" baseline="0">
                <a:solidFill>
                  <a:srgbClr val="666666"/>
                </a:solidFill>
                <a:uFillTx/>
                <a:latin typeface="Montserrat Light" pitchFamily="50"/>
                <a:ea typeface="Arial"/>
                <a:cs typeface="Arial"/>
              </a:rPr>
              <a:t> is simply dummy and typesetting industry. Lorem Ipsum has </a:t>
            </a: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666666"/>
                </a:solidFill>
                <a:uFillTx/>
                <a:latin typeface="Montserrat Light" pitchFamily="50"/>
                <a:ea typeface="Arial"/>
                <a:cs typeface="Arial"/>
              </a:rPr>
              <a:t>and typesetting industry.</a:t>
            </a:r>
          </a:p>
        </p:txBody>
      </p:sp>
      <p:cxnSp>
        <p:nvCxnSpPr>
          <p:cNvPr id="15" name="Straight Connector 50">
            <a:extLst>
              <a:ext uri="{FF2B5EF4-FFF2-40B4-BE49-F238E27FC236}">
                <a16:creationId xmlns:a16="http://schemas.microsoft.com/office/drawing/2014/main" id="{CDC74E0C-22DA-410E-A814-0F607D101796}"/>
              </a:ext>
            </a:extLst>
          </p:cNvPr>
          <p:cNvCxnSpPr/>
          <p:nvPr/>
        </p:nvCxnSpPr>
        <p:spPr>
          <a:xfrm>
            <a:off x="6934196" y="3816733"/>
            <a:ext cx="778329" cy="0"/>
          </a:xfrm>
          <a:prstGeom prst="straightConnector1">
            <a:avLst/>
          </a:prstGeom>
          <a:noFill/>
          <a:ln w="25402" cap="flat">
            <a:solidFill>
              <a:srgbClr val="D9D9D9"/>
            </a:solidFill>
            <a:prstDash val="solid"/>
          </a:ln>
        </p:spPr>
      </p:cxnSp>
      <p:sp>
        <p:nvSpPr>
          <p:cNvPr id="16" name="Freeform 5">
            <a:extLst>
              <a:ext uri="{FF2B5EF4-FFF2-40B4-BE49-F238E27FC236}">
                <a16:creationId xmlns:a16="http://schemas.microsoft.com/office/drawing/2014/main" id="{F5548BC4-15A3-49D7-A585-595E33C2129A}"/>
              </a:ext>
            </a:extLst>
          </p:cNvPr>
          <p:cNvSpPr/>
          <p:nvPr/>
        </p:nvSpPr>
        <p:spPr>
          <a:xfrm>
            <a:off x="5228776" y="2106128"/>
            <a:ext cx="319089" cy="310749"/>
          </a:xfrm>
          <a:custGeom>
            <a:avLst/>
            <a:gdLst>
              <a:gd name="f0" fmla="val 10800000"/>
              <a:gd name="f1" fmla="val 5400000"/>
              <a:gd name="f2" fmla="val 180"/>
              <a:gd name="f3" fmla="val w"/>
              <a:gd name="f4" fmla="val h"/>
              <a:gd name="f5" fmla="val 0"/>
              <a:gd name="f6" fmla="val 135"/>
              <a:gd name="f7" fmla="val 121"/>
              <a:gd name="f8" fmla="val 131"/>
              <a:gd name="f9" fmla="val 14"/>
              <a:gd name="f10" fmla="val 127"/>
              <a:gd name="f11" fmla="val 2"/>
              <a:gd name="f12" fmla="val 122"/>
              <a:gd name="f13" fmla="val 118"/>
              <a:gd name="f14" fmla="val 114"/>
              <a:gd name="f15" fmla="val 108"/>
              <a:gd name="f16" fmla="val 98"/>
              <a:gd name="f17" fmla="val 5"/>
              <a:gd name="f18" fmla="val 77"/>
              <a:gd name="f19" fmla="val 11"/>
              <a:gd name="f20" fmla="val 45"/>
              <a:gd name="f21" fmla="val 20"/>
              <a:gd name="f22" fmla="val 6"/>
              <a:gd name="f23" fmla="val 30"/>
              <a:gd name="f24" fmla="val 44"/>
              <a:gd name="f25" fmla="val 57"/>
              <a:gd name="f26" fmla="val 67"/>
              <a:gd name="f27" fmla="val 16"/>
              <a:gd name="f28" fmla="val 19"/>
              <a:gd name="f29" fmla="val 21"/>
              <a:gd name="f30" fmla="val 68"/>
              <a:gd name="f31" fmla="val 32"/>
              <a:gd name="f32" fmla="val 112"/>
              <a:gd name="f33" fmla="val 34"/>
              <a:gd name="f34" fmla="val 117"/>
              <a:gd name="f35" fmla="val 39"/>
              <a:gd name="f36" fmla="val 53"/>
              <a:gd name="f37" fmla="val 56"/>
              <a:gd name="f38" fmla="val 58"/>
              <a:gd name="f39" fmla="val 120"/>
              <a:gd name="f40" fmla="val 60"/>
              <a:gd name="f41" fmla="val 61"/>
              <a:gd name="f42" fmla="val 116"/>
              <a:gd name="f43" fmla="val 113"/>
              <a:gd name="f44" fmla="val 110"/>
              <a:gd name="f45" fmla="val 43"/>
              <a:gd name="f46" fmla="val 70"/>
              <a:gd name="f47" fmla="val 64"/>
              <a:gd name="f48" fmla="val 73"/>
              <a:gd name="f49" fmla="val 83"/>
              <a:gd name="f50" fmla="val 78"/>
              <a:gd name="f51" fmla="val 86"/>
              <a:gd name="f52" fmla="val 88"/>
              <a:gd name="f53" fmla="val 85"/>
              <a:gd name="f54" fmla="val 134"/>
              <a:gd name="f55" fmla="val 65"/>
              <a:gd name="f56" fmla="val 55"/>
              <a:gd name="f57" fmla="val 33"/>
              <a:gd name="f58" fmla="val 22"/>
              <a:gd name="f59" fmla="val 40"/>
              <a:gd name="f60" fmla="val 37"/>
              <a:gd name="f61" fmla="val 109"/>
              <a:gd name="f62" fmla="val 115"/>
              <a:gd name="f63" fmla="val 38"/>
              <a:gd name="f64" fmla="val 49"/>
              <a:gd name="f65" fmla="val 54"/>
              <a:gd name="f66" fmla="val 51"/>
              <a:gd name="f67" fmla="val 47"/>
              <a:gd name="f68" fmla="val 7"/>
              <a:gd name="f69" fmla="val 27"/>
              <a:gd name="f70" fmla="val 29"/>
              <a:gd name="f71" fmla="val 26"/>
              <a:gd name="f72" fmla="val 36"/>
              <a:gd name="f73" fmla="val 25"/>
              <a:gd name="f74" fmla="val 35"/>
              <a:gd name="f75" fmla="val 31"/>
              <a:gd name="f76" fmla="val 62"/>
              <a:gd name="f77" fmla="val 42"/>
              <a:gd name="f78" fmla="val 111"/>
              <a:gd name="f79" fmla="val 28"/>
              <a:gd name="f80" fmla="val 69"/>
              <a:gd name="f81" fmla="val 63"/>
              <a:gd name="f82" fmla="val 41"/>
              <a:gd name="f83" fmla="val 24"/>
              <a:gd name="f84" fmla="val 100"/>
              <a:gd name="f85" fmla="val 102"/>
              <a:gd name="f86" fmla="val 10"/>
              <a:gd name="f87" fmla="val 105"/>
              <a:gd name="f88" fmla="val 9"/>
              <a:gd name="f89" fmla="val 107"/>
              <a:gd name="f90" fmla="val 106"/>
              <a:gd name="f91" fmla="val 12"/>
              <a:gd name="f92" fmla="val 103"/>
              <a:gd name="f93" fmla="val 101"/>
              <a:gd name="f94" fmla="val 75"/>
              <a:gd name="f95" fmla="val 76"/>
              <a:gd name="f96" fmla="val 72"/>
              <a:gd name="f97" fmla="val 66"/>
              <a:gd name="f98" fmla="val 125"/>
              <a:gd name="f99" fmla="val 71"/>
              <a:gd name="f100" fmla="val 79"/>
              <a:gd name="f101" fmla="val 119"/>
              <a:gd name="f102" fmla="val 81"/>
              <a:gd name="f103" fmla="val 52"/>
              <a:gd name="f104" fmla="val 48"/>
              <a:gd name="f105" fmla="val 23"/>
              <a:gd name="f106" fmla="val 128"/>
              <a:gd name="f107" fmla="+- 0 0 -90"/>
              <a:gd name="f108" fmla="*/ f3 1 135"/>
              <a:gd name="f109" fmla="*/ f4 1 121"/>
              <a:gd name="f110" fmla="val f5"/>
              <a:gd name="f111" fmla="val f6"/>
              <a:gd name="f112" fmla="val f7"/>
              <a:gd name="f113" fmla="*/ f107 f0 1"/>
              <a:gd name="f114" fmla="+- f112 0 f110"/>
              <a:gd name="f115" fmla="+- f111 0 f110"/>
              <a:gd name="f116" fmla="*/ f113 1 f2"/>
              <a:gd name="f117" fmla="*/ f115 1 135"/>
              <a:gd name="f118" fmla="*/ f114 1 121"/>
              <a:gd name="f119" fmla="*/ 118 f115 1"/>
              <a:gd name="f120" fmla="*/ 0 f114 1"/>
              <a:gd name="f121" fmla="*/ 98 f115 1"/>
              <a:gd name="f122" fmla="*/ 5 f114 1"/>
              <a:gd name="f123" fmla="*/ 0 f115 1"/>
              <a:gd name="f124" fmla="*/ 44 f114 1"/>
              <a:gd name="f125" fmla="*/ 21 f115 1"/>
              <a:gd name="f126" fmla="*/ 68 f114 1"/>
              <a:gd name="f127" fmla="*/ 44 f115 1"/>
              <a:gd name="f128" fmla="*/ 121 f114 1"/>
              <a:gd name="f129" fmla="*/ 60 f115 1"/>
              <a:gd name="f130" fmla="*/ 118 f114 1"/>
              <a:gd name="f131" fmla="*/ 43 f115 1"/>
              <a:gd name="f132" fmla="*/ 70 f114 1"/>
              <a:gd name="f133" fmla="*/ 88 f114 1"/>
              <a:gd name="f134" fmla="*/ 131 f115 1"/>
              <a:gd name="f135" fmla="*/ 73 f114 1"/>
              <a:gd name="f136" fmla="*/ 14 f114 1"/>
              <a:gd name="f137" fmla="*/ 109 f115 1"/>
              <a:gd name="f138" fmla="*/ 34 f114 1"/>
              <a:gd name="f139" fmla="*/ 54 f114 1"/>
              <a:gd name="f140" fmla="*/ 7 f115 1"/>
              <a:gd name="f141" fmla="*/ 36 f115 1"/>
              <a:gd name="f142" fmla="*/ 25 f114 1"/>
              <a:gd name="f143" fmla="*/ 62 f114 1"/>
              <a:gd name="f144" fmla="*/ 54 f115 1"/>
              <a:gd name="f145" fmla="*/ 114 f114 1"/>
              <a:gd name="f146" fmla="*/ 115 f114 1"/>
              <a:gd name="f147" fmla="*/ 28 f115 1"/>
              <a:gd name="f148" fmla="*/ 113 f114 1"/>
              <a:gd name="f149" fmla="*/ 41 f115 1"/>
              <a:gd name="f150" fmla="*/ 100 f115 1"/>
              <a:gd name="f151" fmla="*/ 11 f114 1"/>
              <a:gd name="f152" fmla="*/ 106 f115 1"/>
              <a:gd name="f153" fmla="*/ 76 f114 1"/>
              <a:gd name="f154" fmla="*/ 125 f115 1"/>
              <a:gd name="f155" fmla="*/ 71 f114 1"/>
              <a:gd name="f156" fmla="*/ 112 f115 1"/>
              <a:gd name="f157" fmla="*/ 55 f114 1"/>
              <a:gd name="f158" fmla="*/ 32 f114 1"/>
              <a:gd name="f159" fmla="*/ 16 f114 1"/>
              <a:gd name="f160" fmla="+- f116 0 f1"/>
              <a:gd name="f161" fmla="*/ f119 1 135"/>
              <a:gd name="f162" fmla="*/ f120 1 121"/>
              <a:gd name="f163" fmla="*/ f121 1 135"/>
              <a:gd name="f164" fmla="*/ f122 1 121"/>
              <a:gd name="f165" fmla="*/ f123 1 135"/>
              <a:gd name="f166" fmla="*/ f124 1 121"/>
              <a:gd name="f167" fmla="*/ f125 1 135"/>
              <a:gd name="f168" fmla="*/ f126 1 121"/>
              <a:gd name="f169" fmla="*/ f127 1 135"/>
              <a:gd name="f170" fmla="*/ f128 1 121"/>
              <a:gd name="f171" fmla="*/ f129 1 135"/>
              <a:gd name="f172" fmla="*/ f130 1 121"/>
              <a:gd name="f173" fmla="*/ f131 1 135"/>
              <a:gd name="f174" fmla="*/ f132 1 121"/>
              <a:gd name="f175" fmla="*/ f133 1 121"/>
              <a:gd name="f176" fmla="*/ f134 1 135"/>
              <a:gd name="f177" fmla="*/ f135 1 121"/>
              <a:gd name="f178" fmla="*/ f136 1 121"/>
              <a:gd name="f179" fmla="*/ f137 1 135"/>
              <a:gd name="f180" fmla="*/ f138 1 121"/>
              <a:gd name="f181" fmla="*/ f139 1 121"/>
              <a:gd name="f182" fmla="*/ f140 1 135"/>
              <a:gd name="f183" fmla="*/ f141 1 135"/>
              <a:gd name="f184" fmla="*/ f142 1 121"/>
              <a:gd name="f185" fmla="*/ f143 1 121"/>
              <a:gd name="f186" fmla="*/ f144 1 135"/>
              <a:gd name="f187" fmla="*/ f145 1 121"/>
              <a:gd name="f188" fmla="*/ f146 1 121"/>
              <a:gd name="f189" fmla="*/ f147 1 135"/>
              <a:gd name="f190" fmla="*/ f148 1 121"/>
              <a:gd name="f191" fmla="*/ f149 1 135"/>
              <a:gd name="f192" fmla="*/ f150 1 135"/>
              <a:gd name="f193" fmla="*/ f151 1 121"/>
              <a:gd name="f194" fmla="*/ f152 1 135"/>
              <a:gd name="f195" fmla="*/ f153 1 121"/>
              <a:gd name="f196" fmla="*/ f154 1 135"/>
              <a:gd name="f197" fmla="*/ f155 1 121"/>
              <a:gd name="f198" fmla="*/ f156 1 135"/>
              <a:gd name="f199" fmla="*/ f157 1 121"/>
              <a:gd name="f200" fmla="*/ f158 1 121"/>
              <a:gd name="f201" fmla="*/ f159 1 121"/>
              <a:gd name="f202" fmla="*/ 0 1 f117"/>
              <a:gd name="f203" fmla="*/ f111 1 f117"/>
              <a:gd name="f204" fmla="*/ 0 1 f118"/>
              <a:gd name="f205" fmla="*/ f112 1 f118"/>
              <a:gd name="f206" fmla="*/ f161 1 f117"/>
              <a:gd name="f207" fmla="*/ f162 1 f118"/>
              <a:gd name="f208" fmla="*/ f163 1 f117"/>
              <a:gd name="f209" fmla="*/ f164 1 f118"/>
              <a:gd name="f210" fmla="*/ f165 1 f117"/>
              <a:gd name="f211" fmla="*/ f166 1 f118"/>
              <a:gd name="f212" fmla="*/ f167 1 f117"/>
              <a:gd name="f213" fmla="*/ f168 1 f118"/>
              <a:gd name="f214" fmla="*/ f169 1 f117"/>
              <a:gd name="f215" fmla="*/ f170 1 f118"/>
              <a:gd name="f216" fmla="*/ f171 1 f117"/>
              <a:gd name="f217" fmla="*/ f172 1 f118"/>
              <a:gd name="f218" fmla="*/ f173 1 f117"/>
              <a:gd name="f219" fmla="*/ f174 1 f118"/>
              <a:gd name="f220" fmla="*/ f175 1 f118"/>
              <a:gd name="f221" fmla="*/ f176 1 f117"/>
              <a:gd name="f222" fmla="*/ f177 1 f118"/>
              <a:gd name="f223" fmla="*/ f178 1 f118"/>
              <a:gd name="f224" fmla="*/ f179 1 f117"/>
              <a:gd name="f225" fmla="*/ f180 1 f118"/>
              <a:gd name="f226" fmla="*/ f181 1 f118"/>
              <a:gd name="f227" fmla="*/ f182 1 f117"/>
              <a:gd name="f228" fmla="*/ f183 1 f117"/>
              <a:gd name="f229" fmla="*/ f184 1 f118"/>
              <a:gd name="f230" fmla="*/ f185 1 f118"/>
              <a:gd name="f231" fmla="*/ f186 1 f117"/>
              <a:gd name="f232" fmla="*/ f187 1 f118"/>
              <a:gd name="f233" fmla="*/ f188 1 f118"/>
              <a:gd name="f234" fmla="*/ f189 1 f117"/>
              <a:gd name="f235" fmla="*/ f190 1 f118"/>
              <a:gd name="f236" fmla="*/ f191 1 f117"/>
              <a:gd name="f237" fmla="*/ f192 1 f117"/>
              <a:gd name="f238" fmla="*/ f193 1 f118"/>
              <a:gd name="f239" fmla="*/ f194 1 f117"/>
              <a:gd name="f240" fmla="*/ f195 1 f118"/>
              <a:gd name="f241" fmla="*/ f196 1 f117"/>
              <a:gd name="f242" fmla="*/ f197 1 f118"/>
              <a:gd name="f243" fmla="*/ f198 1 f117"/>
              <a:gd name="f244" fmla="*/ f199 1 f118"/>
              <a:gd name="f245" fmla="*/ f200 1 f118"/>
              <a:gd name="f246" fmla="*/ f201 1 f118"/>
              <a:gd name="f247" fmla="*/ f202 f108 1"/>
              <a:gd name="f248" fmla="*/ f203 f108 1"/>
              <a:gd name="f249" fmla="*/ f205 f109 1"/>
              <a:gd name="f250" fmla="*/ f204 f109 1"/>
              <a:gd name="f251" fmla="*/ f206 f108 1"/>
              <a:gd name="f252" fmla="*/ f207 f109 1"/>
              <a:gd name="f253" fmla="*/ f208 f108 1"/>
              <a:gd name="f254" fmla="*/ f209 f109 1"/>
              <a:gd name="f255" fmla="*/ f210 f108 1"/>
              <a:gd name="f256" fmla="*/ f211 f109 1"/>
              <a:gd name="f257" fmla="*/ f212 f108 1"/>
              <a:gd name="f258" fmla="*/ f213 f109 1"/>
              <a:gd name="f259" fmla="*/ f214 f108 1"/>
              <a:gd name="f260" fmla="*/ f215 f109 1"/>
              <a:gd name="f261" fmla="*/ f216 f108 1"/>
              <a:gd name="f262" fmla="*/ f217 f109 1"/>
              <a:gd name="f263" fmla="*/ f218 f108 1"/>
              <a:gd name="f264" fmla="*/ f219 f109 1"/>
              <a:gd name="f265" fmla="*/ f220 f109 1"/>
              <a:gd name="f266" fmla="*/ f221 f108 1"/>
              <a:gd name="f267" fmla="*/ f222 f109 1"/>
              <a:gd name="f268" fmla="*/ f223 f109 1"/>
              <a:gd name="f269" fmla="*/ f224 f108 1"/>
              <a:gd name="f270" fmla="*/ f225 f109 1"/>
              <a:gd name="f271" fmla="*/ f226 f109 1"/>
              <a:gd name="f272" fmla="*/ f227 f108 1"/>
              <a:gd name="f273" fmla="*/ f228 f108 1"/>
              <a:gd name="f274" fmla="*/ f229 f109 1"/>
              <a:gd name="f275" fmla="*/ f230 f109 1"/>
              <a:gd name="f276" fmla="*/ f231 f108 1"/>
              <a:gd name="f277" fmla="*/ f232 f109 1"/>
              <a:gd name="f278" fmla="*/ f233 f109 1"/>
              <a:gd name="f279" fmla="*/ f234 f108 1"/>
              <a:gd name="f280" fmla="*/ f235 f109 1"/>
              <a:gd name="f281" fmla="*/ f236 f108 1"/>
              <a:gd name="f282" fmla="*/ f237 f108 1"/>
              <a:gd name="f283" fmla="*/ f238 f109 1"/>
              <a:gd name="f284" fmla="*/ f239 f108 1"/>
              <a:gd name="f285" fmla="*/ f240 f109 1"/>
              <a:gd name="f286" fmla="*/ f241 f108 1"/>
              <a:gd name="f287" fmla="*/ f242 f109 1"/>
              <a:gd name="f288" fmla="*/ f243 f108 1"/>
              <a:gd name="f289" fmla="*/ f244 f109 1"/>
              <a:gd name="f290" fmla="*/ f245 f109 1"/>
              <a:gd name="f291" fmla="*/ f246 f109 1"/>
            </a:gdLst>
            <a:ahLst/>
            <a:cxnLst>
              <a:cxn ang="3cd4">
                <a:pos x="hc" y="t"/>
              </a:cxn>
              <a:cxn ang="0">
                <a:pos x="r" y="vc"/>
              </a:cxn>
              <a:cxn ang="cd4">
                <a:pos x="hc" y="b"/>
              </a:cxn>
              <a:cxn ang="cd2">
                <a:pos x="l" y="vc"/>
              </a:cxn>
              <a:cxn ang="f160">
                <a:pos x="f251" y="f252"/>
              </a:cxn>
              <a:cxn ang="f160">
                <a:pos x="f253" y="f254"/>
              </a:cxn>
              <a:cxn ang="f160">
                <a:pos x="f255" y="f256"/>
              </a:cxn>
              <a:cxn ang="f160">
                <a:pos x="f257" y="f258"/>
              </a:cxn>
              <a:cxn ang="f160">
                <a:pos x="f259" y="f260"/>
              </a:cxn>
              <a:cxn ang="f160">
                <a:pos x="f261" y="f262"/>
              </a:cxn>
              <a:cxn ang="f160">
                <a:pos x="f263" y="f264"/>
              </a:cxn>
              <a:cxn ang="f160">
                <a:pos x="f251" y="f265"/>
              </a:cxn>
              <a:cxn ang="f160">
                <a:pos x="f266" y="f267"/>
              </a:cxn>
              <a:cxn ang="f160">
                <a:pos x="f266" y="f268"/>
              </a:cxn>
              <a:cxn ang="f160">
                <a:pos x="f269" y="f270"/>
              </a:cxn>
              <a:cxn ang="f160">
                <a:pos x="f269" y="f271"/>
              </a:cxn>
              <a:cxn ang="f160">
                <a:pos x="f272" y="f256"/>
              </a:cxn>
              <a:cxn ang="f160">
                <a:pos x="f273" y="f274"/>
              </a:cxn>
              <a:cxn ang="f160">
                <a:pos x="f273" y="f275"/>
              </a:cxn>
              <a:cxn ang="f160">
                <a:pos x="f272" y="f256"/>
              </a:cxn>
              <a:cxn ang="f160">
                <a:pos x="f276" y="f277"/>
              </a:cxn>
              <a:cxn ang="f160">
                <a:pos x="f259" y="f278"/>
              </a:cxn>
              <a:cxn ang="f160">
                <a:pos x="f279" y="f258"/>
              </a:cxn>
              <a:cxn ang="f160">
                <a:pos x="f276" y="f280"/>
              </a:cxn>
              <a:cxn ang="f160">
                <a:pos x="f281" y="f256"/>
              </a:cxn>
              <a:cxn ang="f160">
                <a:pos x="f282" y="f283"/>
              </a:cxn>
              <a:cxn ang="f160">
                <a:pos x="f284" y="f268"/>
              </a:cxn>
              <a:cxn ang="f160">
                <a:pos x="f284" y="f267"/>
              </a:cxn>
              <a:cxn ang="f160">
                <a:pos x="f282" y="f285"/>
              </a:cxn>
              <a:cxn ang="f160">
                <a:pos x="f286" y="f287"/>
              </a:cxn>
              <a:cxn ang="f160">
                <a:pos x="f288" y="f287"/>
              </a:cxn>
              <a:cxn ang="f160">
                <a:pos x="f251" y="f289"/>
              </a:cxn>
              <a:cxn ang="f160">
                <a:pos x="f251" y="f290"/>
              </a:cxn>
              <a:cxn ang="f160">
                <a:pos x="f288" y="f291"/>
              </a:cxn>
              <a:cxn ang="f160">
                <a:pos x="f286" y="f291"/>
              </a:cxn>
              <a:cxn ang="f160">
                <a:pos x="f286" y="f287"/>
              </a:cxn>
            </a:cxnLst>
            <a:rect l="f247" t="f250" r="f248" b="f249"/>
            <a:pathLst>
              <a:path w="135" h="121">
                <a:moveTo>
                  <a:pt x="f8" y="f9"/>
                </a:moveTo>
                <a:cubicBezTo>
                  <a:pt x="f10" y="f11"/>
                  <a:pt x="f12" y="f5"/>
                  <a:pt x="f13" y="f5"/>
                </a:cubicBezTo>
                <a:cubicBezTo>
                  <a:pt x="f13" y="f5"/>
                  <a:pt x="f13" y="f5"/>
                  <a:pt x="f13" y="f5"/>
                </a:cubicBezTo>
                <a:cubicBezTo>
                  <a:pt x="f14" y="f5"/>
                  <a:pt x="f15" y="f11"/>
                  <a:pt x="f16" y="f17"/>
                </a:cubicBezTo>
                <a:cubicBezTo>
                  <a:pt x="f18" y="f19"/>
                  <a:pt x="f20" y="f21"/>
                  <a:pt x="f9" y="f21"/>
                </a:cubicBezTo>
                <a:cubicBezTo>
                  <a:pt x="f22" y="f21"/>
                  <a:pt x="f5" y="f23"/>
                  <a:pt x="f5" y="f24"/>
                </a:cubicBezTo>
                <a:cubicBezTo>
                  <a:pt x="f5" y="f25"/>
                  <a:pt x="f22" y="f26"/>
                  <a:pt x="f9" y="f26"/>
                </a:cubicBezTo>
                <a:cubicBezTo>
                  <a:pt x="f27" y="f26"/>
                  <a:pt x="f28" y="f26"/>
                  <a:pt x="f29" y="f30"/>
                </a:cubicBezTo>
                <a:cubicBezTo>
                  <a:pt x="f31" y="f32"/>
                  <a:pt x="f31" y="f32"/>
                  <a:pt x="f31" y="f32"/>
                </a:cubicBezTo>
                <a:cubicBezTo>
                  <a:pt x="f33" y="f34"/>
                  <a:pt x="f35" y="f7"/>
                  <a:pt x="f24" y="f7"/>
                </a:cubicBezTo>
                <a:cubicBezTo>
                  <a:pt x="f36" y="f7"/>
                  <a:pt x="f36" y="f7"/>
                  <a:pt x="f36" y="f7"/>
                </a:cubicBezTo>
                <a:cubicBezTo>
                  <a:pt x="f37" y="f7"/>
                  <a:pt x="f38" y="f39"/>
                  <a:pt x="f40" y="f13"/>
                </a:cubicBezTo>
                <a:cubicBezTo>
                  <a:pt x="f41" y="f42"/>
                  <a:pt x="f41" y="f43"/>
                  <a:pt x="f40" y="f44"/>
                </a:cubicBezTo>
                <a:cubicBezTo>
                  <a:pt x="f45" y="f46"/>
                  <a:pt x="f45" y="f46"/>
                  <a:pt x="f45" y="f46"/>
                </a:cubicBezTo>
                <a:cubicBezTo>
                  <a:pt x="f47" y="f48"/>
                  <a:pt x="f49" y="f50"/>
                  <a:pt x="f16" y="f49"/>
                </a:cubicBezTo>
                <a:cubicBezTo>
                  <a:pt x="f15" y="f51"/>
                  <a:pt x="f14" y="f52"/>
                  <a:pt x="f13" y="f52"/>
                </a:cubicBezTo>
                <a:cubicBezTo>
                  <a:pt x="f13" y="f52"/>
                  <a:pt x="f13" y="f52"/>
                  <a:pt x="f13" y="f52"/>
                </a:cubicBezTo>
                <a:cubicBezTo>
                  <a:pt x="f12" y="f52"/>
                  <a:pt x="f10" y="f53"/>
                  <a:pt x="f8" y="f48"/>
                </a:cubicBezTo>
                <a:cubicBezTo>
                  <a:pt x="f54" y="f55"/>
                  <a:pt x="f6" y="f56"/>
                  <a:pt x="f6" y="f24"/>
                </a:cubicBezTo>
                <a:cubicBezTo>
                  <a:pt x="f6" y="f57"/>
                  <a:pt x="f54" y="f58"/>
                  <a:pt x="f8" y="f9"/>
                </a:cubicBezTo>
                <a:close/>
                <a:moveTo>
                  <a:pt x="f15" y="f24"/>
                </a:moveTo>
                <a:cubicBezTo>
                  <a:pt x="f15" y="f59"/>
                  <a:pt x="f15" y="f60"/>
                  <a:pt x="f61" y="f33"/>
                </a:cubicBezTo>
                <a:cubicBezTo>
                  <a:pt x="f32" y="f33"/>
                  <a:pt x="f62" y="f63"/>
                  <a:pt x="f62" y="f24"/>
                </a:cubicBezTo>
                <a:cubicBezTo>
                  <a:pt x="f62" y="f64"/>
                  <a:pt x="f32" y="f36"/>
                  <a:pt x="f61" y="f65"/>
                </a:cubicBezTo>
                <a:cubicBezTo>
                  <a:pt x="f15" y="f66"/>
                  <a:pt x="f15" y="f67"/>
                  <a:pt x="f15" y="f24"/>
                </a:cubicBezTo>
                <a:close/>
                <a:moveTo>
                  <a:pt x="f68" y="f24"/>
                </a:moveTo>
                <a:cubicBezTo>
                  <a:pt x="f68" y="f57"/>
                  <a:pt x="f19" y="f69"/>
                  <a:pt x="f9" y="f69"/>
                </a:cubicBezTo>
                <a:cubicBezTo>
                  <a:pt x="f29" y="f69"/>
                  <a:pt x="f70" y="f71"/>
                  <a:pt x="f72" y="f73"/>
                </a:cubicBezTo>
                <a:cubicBezTo>
                  <a:pt x="f74" y="f75"/>
                  <a:pt x="f33" y="f60"/>
                  <a:pt x="f33" y="f24"/>
                </a:cubicBezTo>
                <a:cubicBezTo>
                  <a:pt x="f33" y="f66"/>
                  <a:pt x="f74" y="f25"/>
                  <a:pt x="f72" y="f76"/>
                </a:cubicBezTo>
                <a:cubicBezTo>
                  <a:pt x="f70" y="f41"/>
                  <a:pt x="f29" y="f41"/>
                  <a:pt x="f9" y="f41"/>
                </a:cubicBezTo>
                <a:cubicBezTo>
                  <a:pt x="f19" y="f41"/>
                  <a:pt x="f68" y="f65"/>
                  <a:pt x="f68" y="f24"/>
                </a:cubicBezTo>
                <a:close/>
                <a:moveTo>
                  <a:pt x="f65" y="f43"/>
                </a:moveTo>
                <a:cubicBezTo>
                  <a:pt x="f65" y="f14"/>
                  <a:pt x="f65" y="f14"/>
                  <a:pt x="f65" y="f14"/>
                </a:cubicBezTo>
                <a:cubicBezTo>
                  <a:pt x="f65" y="f14"/>
                  <a:pt x="f65" y="f62"/>
                  <a:pt x="f36" y="f62"/>
                </a:cubicBezTo>
                <a:cubicBezTo>
                  <a:pt x="f24" y="f62"/>
                  <a:pt x="f24" y="f62"/>
                  <a:pt x="f24" y="f62"/>
                </a:cubicBezTo>
                <a:cubicBezTo>
                  <a:pt x="f77" y="f62"/>
                  <a:pt x="f35" y="f43"/>
                  <a:pt x="f35" y="f78"/>
                </a:cubicBezTo>
                <a:cubicBezTo>
                  <a:pt x="f79" y="f30"/>
                  <a:pt x="f79" y="f30"/>
                  <a:pt x="f79" y="f30"/>
                </a:cubicBezTo>
                <a:cubicBezTo>
                  <a:pt x="f23" y="f30"/>
                  <a:pt x="f57" y="f30"/>
                  <a:pt x="f74" y="f80"/>
                </a:cubicBezTo>
                <a:lnTo>
                  <a:pt x="f65" y="f43"/>
                </a:lnTo>
                <a:close/>
                <a:moveTo>
                  <a:pt x="f24" y="f81"/>
                </a:moveTo>
                <a:cubicBezTo>
                  <a:pt x="f77" y="f38"/>
                  <a:pt x="f82" y="f66"/>
                  <a:pt x="f82" y="f24"/>
                </a:cubicBezTo>
                <a:cubicBezTo>
                  <a:pt x="f82" y="f72"/>
                  <a:pt x="f77" y="f70"/>
                  <a:pt x="f24" y="f83"/>
                </a:cubicBezTo>
                <a:cubicBezTo>
                  <a:pt x="f55" y="f29"/>
                  <a:pt x="f53" y="f27"/>
                  <a:pt x="f84" y="f19"/>
                </a:cubicBezTo>
                <a:cubicBezTo>
                  <a:pt x="f85" y="f86"/>
                  <a:pt x="f87" y="f86"/>
                  <a:pt x="f15" y="f88"/>
                </a:cubicBezTo>
                <a:cubicBezTo>
                  <a:pt x="f89" y="f86"/>
                  <a:pt x="f90" y="f91"/>
                  <a:pt x="f90" y="f9"/>
                </a:cubicBezTo>
                <a:cubicBezTo>
                  <a:pt x="f92" y="f58"/>
                  <a:pt x="f93" y="f57"/>
                  <a:pt x="f93" y="f24"/>
                </a:cubicBezTo>
                <a:cubicBezTo>
                  <a:pt x="f93" y="f56"/>
                  <a:pt x="f92" y="f55"/>
                  <a:pt x="f90" y="f48"/>
                </a:cubicBezTo>
                <a:cubicBezTo>
                  <a:pt x="f90" y="f94"/>
                  <a:pt x="f89" y="f18"/>
                  <a:pt x="f15" y="f50"/>
                </a:cubicBezTo>
                <a:cubicBezTo>
                  <a:pt x="f87" y="f50"/>
                  <a:pt x="f85" y="f18"/>
                  <a:pt x="f84" y="f95"/>
                </a:cubicBezTo>
                <a:cubicBezTo>
                  <a:pt x="f53" y="f96"/>
                  <a:pt x="f55" y="f97"/>
                  <a:pt x="f24" y="f81"/>
                </a:cubicBezTo>
                <a:close/>
                <a:moveTo>
                  <a:pt x="f98" y="f99"/>
                </a:moveTo>
                <a:cubicBezTo>
                  <a:pt x="f12" y="f100"/>
                  <a:pt x="f101" y="f102"/>
                  <a:pt x="f13" y="f102"/>
                </a:cubicBezTo>
                <a:cubicBezTo>
                  <a:pt x="f34" y="f102"/>
                  <a:pt x="f14" y="f100"/>
                  <a:pt x="f32" y="f99"/>
                </a:cubicBezTo>
                <a:cubicBezTo>
                  <a:pt x="f78" y="f30"/>
                  <a:pt x="f44" y="f47"/>
                  <a:pt x="f61" y="f41"/>
                </a:cubicBezTo>
                <a:cubicBezTo>
                  <a:pt x="f43" y="f40"/>
                  <a:pt x="f42" y="f38"/>
                  <a:pt x="f13" y="f56"/>
                </a:cubicBezTo>
                <a:cubicBezTo>
                  <a:pt x="f39" y="f103"/>
                  <a:pt x="f12" y="f104"/>
                  <a:pt x="f12" y="f24"/>
                </a:cubicBezTo>
                <a:cubicBezTo>
                  <a:pt x="f12" y="f35"/>
                  <a:pt x="f39" y="f74"/>
                  <a:pt x="f13" y="f31"/>
                </a:cubicBezTo>
                <a:cubicBezTo>
                  <a:pt x="f42" y="f70"/>
                  <a:pt x="f43" y="f69"/>
                  <a:pt x="f61" y="f69"/>
                </a:cubicBezTo>
                <a:cubicBezTo>
                  <a:pt x="f44" y="f105"/>
                  <a:pt x="f78" y="f28"/>
                  <a:pt x="f32" y="f27"/>
                </a:cubicBezTo>
                <a:cubicBezTo>
                  <a:pt x="f14" y="f88"/>
                  <a:pt x="f34" y="f68"/>
                  <a:pt x="f13" y="f68"/>
                </a:cubicBezTo>
                <a:cubicBezTo>
                  <a:pt x="f101" y="f68"/>
                  <a:pt x="f12" y="f88"/>
                  <a:pt x="f98" y="f27"/>
                </a:cubicBezTo>
                <a:cubicBezTo>
                  <a:pt x="f10" y="f105"/>
                  <a:pt x="f106" y="f57"/>
                  <a:pt x="f106" y="f24"/>
                </a:cubicBezTo>
                <a:cubicBezTo>
                  <a:pt x="f106" y="f65"/>
                  <a:pt x="f10" y="f47"/>
                  <a:pt x="f98" y="f99"/>
                </a:cubicBezTo>
                <a:close/>
              </a:path>
            </a:pathLst>
          </a:custGeom>
          <a:solidFill>
            <a:srgbClr val="FFFFFF"/>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nvGrpSpPr>
          <p:cNvPr id="17" name="Group 56">
            <a:extLst>
              <a:ext uri="{FF2B5EF4-FFF2-40B4-BE49-F238E27FC236}">
                <a16:creationId xmlns:a16="http://schemas.microsoft.com/office/drawing/2014/main" id="{EB312CEB-B4BA-49BA-A5AB-C550FB50A742}"/>
              </a:ext>
            </a:extLst>
          </p:cNvPr>
          <p:cNvGrpSpPr/>
          <p:nvPr/>
        </p:nvGrpSpPr>
        <p:grpSpPr>
          <a:xfrm>
            <a:off x="7406146" y="2140656"/>
            <a:ext cx="302419" cy="241693"/>
            <a:chOff x="7406146" y="2140656"/>
            <a:chExt cx="302419" cy="241693"/>
          </a:xfrm>
        </p:grpSpPr>
        <p:sp>
          <p:nvSpPr>
            <p:cNvPr id="18" name="Freeform 6">
              <a:extLst>
                <a:ext uri="{FF2B5EF4-FFF2-40B4-BE49-F238E27FC236}">
                  <a16:creationId xmlns:a16="http://schemas.microsoft.com/office/drawing/2014/main" id="{AF70C8DA-3874-4194-9B85-6542DD3218C8}"/>
                </a:ext>
              </a:extLst>
            </p:cNvPr>
            <p:cNvSpPr/>
            <p:nvPr/>
          </p:nvSpPr>
          <p:spPr>
            <a:xfrm>
              <a:off x="7470437" y="2140656"/>
              <a:ext cx="46433" cy="51197"/>
            </a:xfrm>
            <a:custGeom>
              <a:avLst/>
              <a:gdLst>
                <a:gd name="f0" fmla="val 10800000"/>
                <a:gd name="f1" fmla="val 5400000"/>
                <a:gd name="f2" fmla="val 180"/>
                <a:gd name="f3" fmla="val w"/>
                <a:gd name="f4" fmla="val h"/>
                <a:gd name="f5" fmla="val 0"/>
                <a:gd name="f6" fmla="val 20"/>
                <a:gd name="f7" fmla="val 10"/>
                <a:gd name="f8" fmla="val 4"/>
                <a:gd name="f9" fmla="val 15"/>
                <a:gd name="f10" fmla="val 6"/>
                <a:gd name="f11" fmla="val 8"/>
                <a:gd name="f12" fmla="val 12"/>
                <a:gd name="f13" fmla="val 13"/>
                <a:gd name="f14" fmla="+- 0 0 -90"/>
                <a:gd name="f15" fmla="*/ f3 1 20"/>
                <a:gd name="f16" fmla="*/ f4 1 20"/>
                <a:gd name="f17" fmla="val f5"/>
                <a:gd name="f18" fmla="val f6"/>
                <a:gd name="f19" fmla="*/ f14 f0 1"/>
                <a:gd name="f20" fmla="+- f18 0 f17"/>
                <a:gd name="f21" fmla="*/ f19 1 f2"/>
                <a:gd name="f22" fmla="*/ f20 1 20"/>
                <a:gd name="f23" fmla="*/ 10 f20 1"/>
                <a:gd name="f24" fmla="*/ 20 f20 1"/>
                <a:gd name="f25" fmla="*/ 0 f20 1"/>
                <a:gd name="f26" fmla="*/ 6 f20 1"/>
                <a:gd name="f27" fmla="*/ 13 f20 1"/>
                <a:gd name="f28" fmla="+- f21 0 f1"/>
                <a:gd name="f29" fmla="*/ f23 1 20"/>
                <a:gd name="f30" fmla="*/ f24 1 20"/>
                <a:gd name="f31" fmla="*/ f25 1 20"/>
                <a:gd name="f32" fmla="*/ f26 1 20"/>
                <a:gd name="f33" fmla="*/ f27 1 20"/>
                <a:gd name="f34" fmla="*/ 0 1 f22"/>
                <a:gd name="f35" fmla="*/ f18 1 f22"/>
                <a:gd name="f36" fmla="*/ f29 1 f22"/>
                <a:gd name="f37" fmla="*/ f30 1 f22"/>
                <a:gd name="f38" fmla="*/ f31 1 f22"/>
                <a:gd name="f39" fmla="*/ f32 1 f22"/>
                <a:gd name="f40" fmla="*/ f33 1 f22"/>
                <a:gd name="f41" fmla="*/ f34 f15 1"/>
                <a:gd name="f42" fmla="*/ f35 f15 1"/>
                <a:gd name="f43" fmla="*/ f35 f16 1"/>
                <a:gd name="f44" fmla="*/ f34 f16 1"/>
                <a:gd name="f45" fmla="*/ f36 f15 1"/>
                <a:gd name="f46" fmla="*/ f37 f16 1"/>
                <a:gd name="f47" fmla="*/ f38 f15 1"/>
                <a:gd name="f48" fmla="*/ f36 f16 1"/>
                <a:gd name="f49" fmla="*/ f38 f16 1"/>
                <a:gd name="f50" fmla="*/ f37 f15 1"/>
                <a:gd name="f51" fmla="*/ f39 f16 1"/>
                <a:gd name="f52" fmla="*/ f39 f15 1"/>
                <a:gd name="f53" fmla="*/ f40 f16 1"/>
                <a:gd name="f54" fmla="*/ f40 f15 1"/>
              </a:gdLst>
              <a:ahLst/>
              <a:cxnLst>
                <a:cxn ang="3cd4">
                  <a:pos x="hc" y="t"/>
                </a:cxn>
                <a:cxn ang="0">
                  <a:pos x="r" y="vc"/>
                </a:cxn>
                <a:cxn ang="cd4">
                  <a:pos x="hc" y="b"/>
                </a:cxn>
                <a:cxn ang="cd2">
                  <a:pos x="l" y="vc"/>
                </a:cxn>
                <a:cxn ang="f28">
                  <a:pos x="f45" y="f46"/>
                </a:cxn>
                <a:cxn ang="f28">
                  <a:pos x="f47" y="f48"/>
                </a:cxn>
                <a:cxn ang="f28">
                  <a:pos x="f45" y="f49"/>
                </a:cxn>
                <a:cxn ang="f28">
                  <a:pos x="f50" y="f48"/>
                </a:cxn>
                <a:cxn ang="f28">
                  <a:pos x="f45" y="f46"/>
                </a:cxn>
                <a:cxn ang="f28">
                  <a:pos x="f45" y="f51"/>
                </a:cxn>
                <a:cxn ang="f28">
                  <a:pos x="f52" y="f48"/>
                </a:cxn>
                <a:cxn ang="f28">
                  <a:pos x="f45" y="f53"/>
                </a:cxn>
                <a:cxn ang="f28">
                  <a:pos x="f54" y="f48"/>
                </a:cxn>
                <a:cxn ang="f28">
                  <a:pos x="f45" y="f51"/>
                </a:cxn>
              </a:cxnLst>
              <a:rect l="f41" t="f44" r="f42" b="f43"/>
              <a:pathLst>
                <a:path w="20" h="20">
                  <a:moveTo>
                    <a:pt x="f7" y="f6"/>
                  </a:moveTo>
                  <a:cubicBezTo>
                    <a:pt x="f8" y="f6"/>
                    <a:pt x="f5" y="f9"/>
                    <a:pt x="f5" y="f7"/>
                  </a:cubicBezTo>
                  <a:cubicBezTo>
                    <a:pt x="f5" y="f8"/>
                    <a:pt x="f8" y="f5"/>
                    <a:pt x="f7" y="f5"/>
                  </a:cubicBezTo>
                  <a:cubicBezTo>
                    <a:pt x="f9" y="f5"/>
                    <a:pt x="f6" y="f8"/>
                    <a:pt x="f6" y="f7"/>
                  </a:cubicBezTo>
                  <a:cubicBezTo>
                    <a:pt x="f6" y="f9"/>
                    <a:pt x="f9" y="f6"/>
                    <a:pt x="f7" y="f6"/>
                  </a:cubicBezTo>
                  <a:close/>
                  <a:moveTo>
                    <a:pt x="f7" y="f10"/>
                  </a:moveTo>
                  <a:cubicBezTo>
                    <a:pt x="f11" y="f10"/>
                    <a:pt x="f10" y="f11"/>
                    <a:pt x="f10" y="f7"/>
                  </a:cubicBezTo>
                  <a:cubicBezTo>
                    <a:pt x="f10" y="f12"/>
                    <a:pt x="f11" y="f13"/>
                    <a:pt x="f7" y="f13"/>
                  </a:cubicBezTo>
                  <a:cubicBezTo>
                    <a:pt x="f12" y="f13"/>
                    <a:pt x="f13" y="f12"/>
                    <a:pt x="f13" y="f7"/>
                  </a:cubicBezTo>
                  <a:cubicBezTo>
                    <a:pt x="f13" y="f11"/>
                    <a:pt x="f12" y="f10"/>
                    <a:pt x="f7" y="f10"/>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9" name="Freeform 7">
              <a:extLst>
                <a:ext uri="{FF2B5EF4-FFF2-40B4-BE49-F238E27FC236}">
                  <a16:creationId xmlns:a16="http://schemas.microsoft.com/office/drawing/2014/main" id="{DB9C6A81-5CA5-4E6E-B223-BD080DD90B0B}"/>
                </a:ext>
              </a:extLst>
            </p:cNvPr>
            <p:cNvSpPr/>
            <p:nvPr/>
          </p:nvSpPr>
          <p:spPr>
            <a:xfrm>
              <a:off x="7470437" y="2173995"/>
              <a:ext cx="141686" cy="157157"/>
            </a:xfrm>
            <a:custGeom>
              <a:avLst/>
              <a:gdLst>
                <a:gd name="f0" fmla="val 10800000"/>
                <a:gd name="f1" fmla="val 5400000"/>
                <a:gd name="f2" fmla="val 180"/>
                <a:gd name="f3" fmla="val w"/>
                <a:gd name="f4" fmla="val h"/>
                <a:gd name="f5" fmla="val 0"/>
                <a:gd name="f6" fmla="val 60"/>
                <a:gd name="f7" fmla="val 61"/>
                <a:gd name="f8" fmla="val 37"/>
                <a:gd name="f9" fmla="val 35"/>
                <a:gd name="f10" fmla="val 33"/>
                <a:gd name="f11" fmla="val 59"/>
                <a:gd name="f12" fmla="val 57"/>
                <a:gd name="f13" fmla="val 32"/>
                <a:gd name="f14" fmla="val 27"/>
                <a:gd name="f15" fmla="val 42"/>
                <a:gd name="f16" fmla="val 25"/>
                <a:gd name="f17" fmla="val 52"/>
                <a:gd name="f18" fmla="val 22"/>
                <a:gd name="f19" fmla="val 30"/>
                <a:gd name="f20" fmla="val 8"/>
                <a:gd name="f21" fmla="val 19"/>
                <a:gd name="f22" fmla="val 18"/>
                <a:gd name="f23" fmla="val 20"/>
                <a:gd name="f24" fmla="val 17"/>
                <a:gd name="f25" fmla="val 16"/>
                <a:gd name="f26" fmla="val 3"/>
                <a:gd name="f27" fmla="val 1"/>
                <a:gd name="f28" fmla="val 15"/>
                <a:gd name="f29" fmla="val 14"/>
                <a:gd name="f30" fmla="val 28"/>
                <a:gd name="f31" fmla="val 29"/>
                <a:gd name="f32" fmla="val 24"/>
                <a:gd name="f33" fmla="val 55"/>
                <a:gd name="f34" fmla="val 44"/>
                <a:gd name="f35" fmla="val 40"/>
                <a:gd name="f36" fmla="val 39"/>
                <a:gd name="f37" fmla="+- 0 0 -90"/>
                <a:gd name="f38" fmla="*/ f3 1 60"/>
                <a:gd name="f39" fmla="*/ f4 1 61"/>
                <a:gd name="f40" fmla="val f5"/>
                <a:gd name="f41" fmla="val f6"/>
                <a:gd name="f42" fmla="val f7"/>
                <a:gd name="f43" fmla="*/ f37 f0 1"/>
                <a:gd name="f44" fmla="+- f42 0 f40"/>
                <a:gd name="f45" fmla="+- f41 0 f40"/>
                <a:gd name="f46" fmla="*/ f43 1 f2"/>
                <a:gd name="f47" fmla="*/ f45 1 60"/>
                <a:gd name="f48" fmla="*/ f44 1 61"/>
                <a:gd name="f49" fmla="*/ 37 f45 1"/>
                <a:gd name="f50" fmla="*/ 61 f44 1"/>
                <a:gd name="f51" fmla="*/ 33 f45 1"/>
                <a:gd name="f52" fmla="*/ 57 f44 1"/>
                <a:gd name="f53" fmla="*/ 37 f44 1"/>
                <a:gd name="f54" fmla="*/ 42 f45 1"/>
                <a:gd name="f55" fmla="*/ 25 f44 1"/>
                <a:gd name="f56" fmla="*/ 52 f45 1"/>
                <a:gd name="f57" fmla="*/ 22 f44 1"/>
                <a:gd name="f58" fmla="*/ 30 f45 1"/>
                <a:gd name="f59" fmla="*/ 8 f44 1"/>
                <a:gd name="f60" fmla="*/ 19 f45 1"/>
                <a:gd name="f61" fmla="*/ 19 f44 1"/>
                <a:gd name="f62" fmla="*/ 16 f45 1"/>
                <a:gd name="f63" fmla="*/ 20 f44 1"/>
                <a:gd name="f64" fmla="*/ 3 f45 1"/>
                <a:gd name="f65" fmla="*/ 0 f45 1"/>
                <a:gd name="f66" fmla="*/ 17 f44 1"/>
                <a:gd name="f67" fmla="*/ 14 f44 1"/>
                <a:gd name="f68" fmla="*/ 15 f45 1"/>
                <a:gd name="f69" fmla="*/ 28 f45 1"/>
                <a:gd name="f70" fmla="*/ 1 f44 1"/>
                <a:gd name="f71" fmla="*/ 32 f45 1"/>
                <a:gd name="f72" fmla="*/ 57 f45 1"/>
                <a:gd name="f73" fmla="*/ 60 f45 1"/>
                <a:gd name="f74" fmla="*/ 24 f44 1"/>
                <a:gd name="f75" fmla="*/ 55 f45 1"/>
                <a:gd name="f76" fmla="*/ 29 f44 1"/>
                <a:gd name="f77" fmla="*/ 44 f45 1"/>
                <a:gd name="f78" fmla="*/ 32 f44 1"/>
                <a:gd name="f79" fmla="*/ 40 f45 1"/>
                <a:gd name="f80" fmla="+- f46 0 f1"/>
                <a:gd name="f81" fmla="*/ f49 1 60"/>
                <a:gd name="f82" fmla="*/ f50 1 61"/>
                <a:gd name="f83" fmla="*/ f51 1 60"/>
                <a:gd name="f84" fmla="*/ f52 1 61"/>
                <a:gd name="f85" fmla="*/ f53 1 61"/>
                <a:gd name="f86" fmla="*/ f54 1 60"/>
                <a:gd name="f87" fmla="*/ f55 1 61"/>
                <a:gd name="f88" fmla="*/ f56 1 60"/>
                <a:gd name="f89" fmla="*/ f57 1 61"/>
                <a:gd name="f90" fmla="*/ f58 1 60"/>
                <a:gd name="f91" fmla="*/ f59 1 61"/>
                <a:gd name="f92" fmla="*/ f60 1 60"/>
                <a:gd name="f93" fmla="*/ f61 1 61"/>
                <a:gd name="f94" fmla="*/ f62 1 60"/>
                <a:gd name="f95" fmla="*/ f63 1 61"/>
                <a:gd name="f96" fmla="*/ f64 1 60"/>
                <a:gd name="f97" fmla="*/ f65 1 60"/>
                <a:gd name="f98" fmla="*/ f66 1 61"/>
                <a:gd name="f99" fmla="*/ f67 1 61"/>
                <a:gd name="f100" fmla="*/ f68 1 60"/>
                <a:gd name="f101" fmla="*/ f69 1 60"/>
                <a:gd name="f102" fmla="*/ f70 1 61"/>
                <a:gd name="f103" fmla="*/ f71 1 60"/>
                <a:gd name="f104" fmla="*/ f72 1 60"/>
                <a:gd name="f105" fmla="*/ f73 1 60"/>
                <a:gd name="f106" fmla="*/ f74 1 61"/>
                <a:gd name="f107" fmla="*/ f75 1 60"/>
                <a:gd name="f108" fmla="*/ f76 1 61"/>
                <a:gd name="f109" fmla="*/ f77 1 60"/>
                <a:gd name="f110" fmla="*/ f78 1 61"/>
                <a:gd name="f111" fmla="*/ f79 1 60"/>
                <a:gd name="f112" fmla="*/ 0 1 f47"/>
                <a:gd name="f113" fmla="*/ f41 1 f47"/>
                <a:gd name="f114" fmla="*/ 0 1 f48"/>
                <a:gd name="f115" fmla="*/ f42 1 f48"/>
                <a:gd name="f116" fmla="*/ f81 1 f47"/>
                <a:gd name="f117" fmla="*/ f82 1 f48"/>
                <a:gd name="f118" fmla="*/ f83 1 f47"/>
                <a:gd name="f119" fmla="*/ f84 1 f48"/>
                <a:gd name="f120" fmla="*/ f85 1 f48"/>
                <a:gd name="f121" fmla="*/ f86 1 f47"/>
                <a:gd name="f122" fmla="*/ f87 1 f48"/>
                <a:gd name="f123" fmla="*/ f88 1 f47"/>
                <a:gd name="f124" fmla="*/ f89 1 f48"/>
                <a:gd name="f125" fmla="*/ f90 1 f47"/>
                <a:gd name="f126" fmla="*/ f91 1 f48"/>
                <a:gd name="f127" fmla="*/ f92 1 f47"/>
                <a:gd name="f128" fmla="*/ f93 1 f48"/>
                <a:gd name="f129" fmla="*/ f94 1 f47"/>
                <a:gd name="f130" fmla="*/ f95 1 f48"/>
                <a:gd name="f131" fmla="*/ f96 1 f47"/>
                <a:gd name="f132" fmla="*/ f97 1 f47"/>
                <a:gd name="f133" fmla="*/ f98 1 f48"/>
                <a:gd name="f134" fmla="*/ f99 1 f48"/>
                <a:gd name="f135" fmla="*/ f100 1 f47"/>
                <a:gd name="f136" fmla="*/ f101 1 f47"/>
                <a:gd name="f137" fmla="*/ f102 1 f48"/>
                <a:gd name="f138" fmla="*/ f103 1 f47"/>
                <a:gd name="f139" fmla="*/ f104 1 f47"/>
                <a:gd name="f140" fmla="*/ f105 1 f47"/>
                <a:gd name="f141" fmla="*/ f106 1 f48"/>
                <a:gd name="f142" fmla="*/ f107 1 f47"/>
                <a:gd name="f143" fmla="*/ f108 1 f48"/>
                <a:gd name="f144" fmla="*/ f109 1 f47"/>
                <a:gd name="f145" fmla="*/ f110 1 f48"/>
                <a:gd name="f146" fmla="*/ f111 1 f47"/>
                <a:gd name="f147" fmla="*/ f112 f38 1"/>
                <a:gd name="f148" fmla="*/ f113 f38 1"/>
                <a:gd name="f149" fmla="*/ f115 f39 1"/>
                <a:gd name="f150" fmla="*/ f114 f39 1"/>
                <a:gd name="f151" fmla="*/ f116 f38 1"/>
                <a:gd name="f152" fmla="*/ f117 f39 1"/>
                <a:gd name="f153" fmla="*/ f118 f38 1"/>
                <a:gd name="f154" fmla="*/ f119 f39 1"/>
                <a:gd name="f155" fmla="*/ f120 f39 1"/>
                <a:gd name="f156" fmla="*/ f121 f38 1"/>
                <a:gd name="f157" fmla="*/ f122 f39 1"/>
                <a:gd name="f158" fmla="*/ f123 f38 1"/>
                <a:gd name="f159" fmla="*/ f124 f39 1"/>
                <a:gd name="f160" fmla="*/ f125 f38 1"/>
                <a:gd name="f161" fmla="*/ f126 f39 1"/>
                <a:gd name="f162" fmla="*/ f127 f38 1"/>
                <a:gd name="f163" fmla="*/ f128 f39 1"/>
                <a:gd name="f164" fmla="*/ f129 f38 1"/>
                <a:gd name="f165" fmla="*/ f130 f39 1"/>
                <a:gd name="f166" fmla="*/ f131 f38 1"/>
                <a:gd name="f167" fmla="*/ f132 f38 1"/>
                <a:gd name="f168" fmla="*/ f133 f39 1"/>
                <a:gd name="f169" fmla="*/ f134 f39 1"/>
                <a:gd name="f170" fmla="*/ f135 f38 1"/>
                <a:gd name="f171" fmla="*/ f136 f38 1"/>
                <a:gd name="f172" fmla="*/ f137 f39 1"/>
                <a:gd name="f173" fmla="*/ f138 f38 1"/>
                <a:gd name="f174" fmla="*/ f139 f38 1"/>
                <a:gd name="f175" fmla="*/ f140 f38 1"/>
                <a:gd name="f176" fmla="*/ f141 f39 1"/>
                <a:gd name="f177" fmla="*/ f142 f38 1"/>
                <a:gd name="f178" fmla="*/ f143 f39 1"/>
                <a:gd name="f179" fmla="*/ f144 f38 1"/>
                <a:gd name="f180" fmla="*/ f145 f39 1"/>
                <a:gd name="f181" fmla="*/ f146 f38 1"/>
              </a:gdLst>
              <a:ahLst/>
              <a:cxnLst>
                <a:cxn ang="3cd4">
                  <a:pos x="hc" y="t"/>
                </a:cxn>
                <a:cxn ang="0">
                  <a:pos x="r" y="vc"/>
                </a:cxn>
                <a:cxn ang="cd4">
                  <a:pos x="hc" y="b"/>
                </a:cxn>
                <a:cxn ang="cd2">
                  <a:pos x="l" y="vc"/>
                </a:cxn>
                <a:cxn ang="f80">
                  <a:pos x="f151" y="f152"/>
                </a:cxn>
                <a:cxn ang="f80">
                  <a:pos x="f153" y="f154"/>
                </a:cxn>
                <a:cxn ang="f80">
                  <a:pos x="f153" y="f155"/>
                </a:cxn>
                <a:cxn ang="f80">
                  <a:pos x="f156" y="f157"/>
                </a:cxn>
                <a:cxn ang="f80">
                  <a:pos x="f158" y="f159"/>
                </a:cxn>
                <a:cxn ang="f80">
                  <a:pos x="f160" y="f161"/>
                </a:cxn>
                <a:cxn ang="f80">
                  <a:pos x="f162" y="f163"/>
                </a:cxn>
                <a:cxn ang="f80">
                  <a:pos x="f164" y="f165"/>
                </a:cxn>
                <a:cxn ang="f80">
                  <a:pos x="f166" y="f165"/>
                </a:cxn>
                <a:cxn ang="f80">
                  <a:pos x="f167" y="f168"/>
                </a:cxn>
                <a:cxn ang="f80">
                  <a:pos x="f166" y="f169"/>
                </a:cxn>
                <a:cxn ang="f80">
                  <a:pos x="f170" y="f169"/>
                </a:cxn>
                <a:cxn ang="f80">
                  <a:pos x="f171" y="f172"/>
                </a:cxn>
                <a:cxn ang="f80">
                  <a:pos x="f173" y="f172"/>
                </a:cxn>
                <a:cxn ang="f80">
                  <a:pos x="f174" y="f168"/>
                </a:cxn>
                <a:cxn ang="f80">
                  <a:pos x="f175" y="f176"/>
                </a:cxn>
                <a:cxn ang="f80">
                  <a:pos x="f177" y="f178"/>
                </a:cxn>
                <a:cxn ang="f80">
                  <a:pos x="f179" y="f180"/>
                </a:cxn>
                <a:cxn ang="f80">
                  <a:pos x="f181" y="f155"/>
                </a:cxn>
                <a:cxn ang="f80">
                  <a:pos x="f181" y="f154"/>
                </a:cxn>
                <a:cxn ang="f80">
                  <a:pos x="f151" y="f152"/>
                </a:cxn>
              </a:cxnLst>
              <a:rect l="f147" t="f150" r="f148" b="f149"/>
              <a:pathLst>
                <a:path w="60" h="61">
                  <a:moveTo>
                    <a:pt x="f8" y="f7"/>
                  </a:moveTo>
                  <a:cubicBezTo>
                    <a:pt x="f9" y="f7"/>
                    <a:pt x="f10" y="f11"/>
                    <a:pt x="f10" y="f12"/>
                  </a:cubicBezTo>
                  <a:cubicBezTo>
                    <a:pt x="f10" y="f8"/>
                    <a:pt x="f10" y="f8"/>
                    <a:pt x="f10" y="f8"/>
                  </a:cubicBezTo>
                  <a:cubicBezTo>
                    <a:pt x="f10" y="f13"/>
                    <a:pt x="f8" y="f14"/>
                    <a:pt x="f15" y="f16"/>
                  </a:cubicBezTo>
                  <a:cubicBezTo>
                    <a:pt x="f17" y="f18"/>
                    <a:pt x="f17" y="f18"/>
                    <a:pt x="f17" y="f18"/>
                  </a:cubicBezTo>
                  <a:cubicBezTo>
                    <a:pt x="f19" y="f20"/>
                    <a:pt x="f19" y="f20"/>
                    <a:pt x="f19" y="f20"/>
                  </a:cubicBezTo>
                  <a:cubicBezTo>
                    <a:pt x="f21" y="f21"/>
                    <a:pt x="f21" y="f21"/>
                    <a:pt x="f21" y="f21"/>
                  </a:cubicBezTo>
                  <a:cubicBezTo>
                    <a:pt x="f22" y="f23"/>
                    <a:pt x="f24" y="f23"/>
                    <a:pt x="f25" y="f23"/>
                  </a:cubicBezTo>
                  <a:cubicBezTo>
                    <a:pt x="f26" y="f23"/>
                    <a:pt x="f26" y="f23"/>
                    <a:pt x="f26" y="f23"/>
                  </a:cubicBezTo>
                  <a:cubicBezTo>
                    <a:pt x="f27" y="f23"/>
                    <a:pt x="f5" y="f21"/>
                    <a:pt x="f5" y="f24"/>
                  </a:cubicBezTo>
                  <a:cubicBezTo>
                    <a:pt x="f5" y="f28"/>
                    <a:pt x="f27" y="f29"/>
                    <a:pt x="f26" y="f29"/>
                  </a:cubicBezTo>
                  <a:cubicBezTo>
                    <a:pt x="f28" y="f29"/>
                    <a:pt x="f28" y="f29"/>
                    <a:pt x="f28" y="f29"/>
                  </a:cubicBezTo>
                  <a:cubicBezTo>
                    <a:pt x="f30" y="f27"/>
                    <a:pt x="f30" y="f27"/>
                    <a:pt x="f30" y="f27"/>
                  </a:cubicBezTo>
                  <a:cubicBezTo>
                    <a:pt x="f31" y="f5"/>
                    <a:pt x="f19" y="f5"/>
                    <a:pt x="f13" y="f27"/>
                  </a:cubicBezTo>
                  <a:cubicBezTo>
                    <a:pt x="f12" y="f24"/>
                    <a:pt x="f12" y="f24"/>
                    <a:pt x="f12" y="f24"/>
                  </a:cubicBezTo>
                  <a:cubicBezTo>
                    <a:pt x="f6" y="f23"/>
                    <a:pt x="f6" y="f18"/>
                    <a:pt x="f6" y="f32"/>
                  </a:cubicBezTo>
                  <a:cubicBezTo>
                    <a:pt x="f6" y="f16"/>
                    <a:pt x="f11" y="f30"/>
                    <a:pt x="f33" y="f31"/>
                  </a:cubicBezTo>
                  <a:cubicBezTo>
                    <a:pt x="f34" y="f13"/>
                    <a:pt x="f34" y="f13"/>
                    <a:pt x="f34" y="f13"/>
                  </a:cubicBezTo>
                  <a:cubicBezTo>
                    <a:pt x="f15" y="f13"/>
                    <a:pt x="f35" y="f9"/>
                    <a:pt x="f35" y="f8"/>
                  </a:cubicBezTo>
                  <a:cubicBezTo>
                    <a:pt x="f35" y="f12"/>
                    <a:pt x="f35" y="f12"/>
                    <a:pt x="f35" y="f12"/>
                  </a:cubicBezTo>
                  <a:cubicBezTo>
                    <a:pt x="f35" y="f11"/>
                    <a:pt x="f36" y="f7"/>
                    <a:pt x="f8" y="f7"/>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0" name="Freeform 8">
              <a:extLst>
                <a:ext uri="{FF2B5EF4-FFF2-40B4-BE49-F238E27FC236}">
                  <a16:creationId xmlns:a16="http://schemas.microsoft.com/office/drawing/2014/main" id="{0850DA3B-E8AF-44C0-8A38-F37ADE4D1016}"/>
                </a:ext>
              </a:extLst>
            </p:cNvPr>
            <p:cNvSpPr/>
            <p:nvPr/>
          </p:nvSpPr>
          <p:spPr>
            <a:xfrm>
              <a:off x="7581171" y="2243050"/>
              <a:ext cx="127394" cy="139299"/>
            </a:xfrm>
            <a:custGeom>
              <a:avLst/>
              <a:gdLst>
                <a:gd name="f0" fmla="val 10800000"/>
                <a:gd name="f1" fmla="val 5400000"/>
                <a:gd name="f2" fmla="val 180"/>
                <a:gd name="f3" fmla="val w"/>
                <a:gd name="f4" fmla="val h"/>
                <a:gd name="f5" fmla="val 0"/>
                <a:gd name="f6" fmla="val 54"/>
                <a:gd name="f7" fmla="val 27"/>
                <a:gd name="f8" fmla="val 12"/>
                <a:gd name="f9" fmla="val 42"/>
                <a:gd name="f10" fmla="val 7"/>
                <a:gd name="f11" fmla="val 16"/>
                <a:gd name="f12" fmla="val 38"/>
                <a:gd name="f13" fmla="val 47"/>
                <a:gd name="f14" fmla="+- 0 0 -90"/>
                <a:gd name="f15" fmla="*/ f3 1 54"/>
                <a:gd name="f16" fmla="*/ f4 1 54"/>
                <a:gd name="f17" fmla="val f5"/>
                <a:gd name="f18" fmla="val f6"/>
                <a:gd name="f19" fmla="*/ f14 f0 1"/>
                <a:gd name="f20" fmla="+- f18 0 f17"/>
                <a:gd name="f21" fmla="*/ f19 1 f2"/>
                <a:gd name="f22" fmla="*/ f20 1 54"/>
                <a:gd name="f23" fmla="*/ 27 f20 1"/>
                <a:gd name="f24" fmla="*/ 54 f20 1"/>
                <a:gd name="f25" fmla="*/ 0 f20 1"/>
                <a:gd name="f26" fmla="*/ 7 f20 1"/>
                <a:gd name="f27" fmla="*/ 47 f20 1"/>
                <a:gd name="f28" fmla="+- f21 0 f1"/>
                <a:gd name="f29" fmla="*/ f23 1 54"/>
                <a:gd name="f30" fmla="*/ f24 1 54"/>
                <a:gd name="f31" fmla="*/ f25 1 54"/>
                <a:gd name="f32" fmla="*/ f26 1 54"/>
                <a:gd name="f33" fmla="*/ f27 1 54"/>
                <a:gd name="f34" fmla="*/ 0 1 f22"/>
                <a:gd name="f35" fmla="*/ f18 1 f22"/>
                <a:gd name="f36" fmla="*/ f29 1 f22"/>
                <a:gd name="f37" fmla="*/ f30 1 f22"/>
                <a:gd name="f38" fmla="*/ f31 1 f22"/>
                <a:gd name="f39" fmla="*/ f32 1 f22"/>
                <a:gd name="f40" fmla="*/ f33 1 f22"/>
                <a:gd name="f41" fmla="*/ f34 f15 1"/>
                <a:gd name="f42" fmla="*/ f35 f15 1"/>
                <a:gd name="f43" fmla="*/ f35 f16 1"/>
                <a:gd name="f44" fmla="*/ f34 f16 1"/>
                <a:gd name="f45" fmla="*/ f36 f15 1"/>
                <a:gd name="f46" fmla="*/ f37 f16 1"/>
                <a:gd name="f47" fmla="*/ f38 f15 1"/>
                <a:gd name="f48" fmla="*/ f36 f16 1"/>
                <a:gd name="f49" fmla="*/ f38 f16 1"/>
                <a:gd name="f50" fmla="*/ f37 f15 1"/>
                <a:gd name="f51" fmla="*/ f39 f16 1"/>
                <a:gd name="f52" fmla="*/ f39 f15 1"/>
                <a:gd name="f53" fmla="*/ f40 f16 1"/>
                <a:gd name="f54" fmla="*/ f40 f15 1"/>
              </a:gdLst>
              <a:ahLst/>
              <a:cxnLst>
                <a:cxn ang="3cd4">
                  <a:pos x="hc" y="t"/>
                </a:cxn>
                <a:cxn ang="0">
                  <a:pos x="r" y="vc"/>
                </a:cxn>
                <a:cxn ang="cd4">
                  <a:pos x="hc" y="b"/>
                </a:cxn>
                <a:cxn ang="cd2">
                  <a:pos x="l" y="vc"/>
                </a:cxn>
                <a:cxn ang="f28">
                  <a:pos x="f45" y="f46"/>
                </a:cxn>
                <a:cxn ang="f28">
                  <a:pos x="f47" y="f48"/>
                </a:cxn>
                <a:cxn ang="f28">
                  <a:pos x="f45" y="f49"/>
                </a:cxn>
                <a:cxn ang="f28">
                  <a:pos x="f50" y="f48"/>
                </a:cxn>
                <a:cxn ang="f28">
                  <a:pos x="f45" y="f46"/>
                </a:cxn>
                <a:cxn ang="f28">
                  <a:pos x="f45" y="f51"/>
                </a:cxn>
                <a:cxn ang="f28">
                  <a:pos x="f52" y="f48"/>
                </a:cxn>
                <a:cxn ang="f28">
                  <a:pos x="f45" y="f53"/>
                </a:cxn>
                <a:cxn ang="f28">
                  <a:pos x="f54" y="f48"/>
                </a:cxn>
                <a:cxn ang="f28">
                  <a:pos x="f45" y="f51"/>
                </a:cxn>
              </a:cxnLst>
              <a:rect l="f41" t="f44" r="f42" b="f43"/>
              <a:pathLst>
                <a:path w="54" h="54">
                  <a:moveTo>
                    <a:pt x="f7" y="f6"/>
                  </a:moveTo>
                  <a:cubicBezTo>
                    <a:pt x="f8" y="f6"/>
                    <a:pt x="f5" y="f9"/>
                    <a:pt x="f5" y="f7"/>
                  </a:cubicBezTo>
                  <a:cubicBezTo>
                    <a:pt x="f5" y="f8"/>
                    <a:pt x="f8" y="f5"/>
                    <a:pt x="f7" y="f5"/>
                  </a:cubicBezTo>
                  <a:cubicBezTo>
                    <a:pt x="f9" y="f5"/>
                    <a:pt x="f6" y="f8"/>
                    <a:pt x="f6" y="f7"/>
                  </a:cubicBezTo>
                  <a:cubicBezTo>
                    <a:pt x="f6" y="f9"/>
                    <a:pt x="f9" y="f6"/>
                    <a:pt x="f7" y="f6"/>
                  </a:cubicBezTo>
                  <a:close/>
                  <a:moveTo>
                    <a:pt x="f7" y="f10"/>
                  </a:moveTo>
                  <a:cubicBezTo>
                    <a:pt x="f11" y="f10"/>
                    <a:pt x="f10" y="f11"/>
                    <a:pt x="f10" y="f7"/>
                  </a:cubicBezTo>
                  <a:cubicBezTo>
                    <a:pt x="f10" y="f12"/>
                    <a:pt x="f11" y="f13"/>
                    <a:pt x="f7" y="f13"/>
                  </a:cubicBezTo>
                  <a:cubicBezTo>
                    <a:pt x="f12" y="f13"/>
                    <a:pt x="f13" y="f12"/>
                    <a:pt x="f13" y="f7"/>
                  </a:cubicBezTo>
                  <a:cubicBezTo>
                    <a:pt x="f13" y="f11"/>
                    <a:pt x="f12" y="f10"/>
                    <a:pt x="f7" y="f10"/>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21" name="Freeform 9">
              <a:extLst>
                <a:ext uri="{FF2B5EF4-FFF2-40B4-BE49-F238E27FC236}">
                  <a16:creationId xmlns:a16="http://schemas.microsoft.com/office/drawing/2014/main" id="{4D104DFC-E4F6-49FA-9785-6F59E439B243}"/>
                </a:ext>
              </a:extLst>
            </p:cNvPr>
            <p:cNvSpPr/>
            <p:nvPr/>
          </p:nvSpPr>
          <p:spPr>
            <a:xfrm>
              <a:off x="7406146" y="2243050"/>
              <a:ext cx="127394" cy="139299"/>
            </a:xfrm>
            <a:custGeom>
              <a:avLst/>
              <a:gdLst>
                <a:gd name="f0" fmla="val 10800000"/>
                <a:gd name="f1" fmla="val 5400000"/>
                <a:gd name="f2" fmla="val 180"/>
                <a:gd name="f3" fmla="val w"/>
                <a:gd name="f4" fmla="val h"/>
                <a:gd name="f5" fmla="val 0"/>
                <a:gd name="f6" fmla="val 54"/>
                <a:gd name="f7" fmla="val 27"/>
                <a:gd name="f8" fmla="val 12"/>
                <a:gd name="f9" fmla="val 42"/>
                <a:gd name="f10" fmla="val 41"/>
                <a:gd name="f11" fmla="val 7"/>
                <a:gd name="f12" fmla="val 15"/>
                <a:gd name="f13" fmla="val 6"/>
                <a:gd name="f14" fmla="val 16"/>
                <a:gd name="f15" fmla="val 38"/>
                <a:gd name="f16" fmla="val 47"/>
                <a:gd name="f17" fmla="+- 0 0 -90"/>
                <a:gd name="f18" fmla="*/ f3 1 54"/>
                <a:gd name="f19" fmla="*/ f4 1 54"/>
                <a:gd name="f20" fmla="val f5"/>
                <a:gd name="f21" fmla="val f6"/>
                <a:gd name="f22" fmla="*/ f17 f0 1"/>
                <a:gd name="f23" fmla="+- f21 0 f20"/>
                <a:gd name="f24" fmla="*/ f22 1 f2"/>
                <a:gd name="f25" fmla="*/ f23 1 54"/>
                <a:gd name="f26" fmla="*/ 27 f23 1"/>
                <a:gd name="f27" fmla="*/ 54 f23 1"/>
                <a:gd name="f28" fmla="*/ 0 f23 1"/>
                <a:gd name="f29" fmla="*/ 7 f23 1"/>
                <a:gd name="f30" fmla="*/ 6 f23 1"/>
                <a:gd name="f31" fmla="*/ 47 f23 1"/>
                <a:gd name="f32" fmla="+- f24 0 f1"/>
                <a:gd name="f33" fmla="*/ f26 1 54"/>
                <a:gd name="f34" fmla="*/ f27 1 54"/>
                <a:gd name="f35" fmla="*/ f28 1 54"/>
                <a:gd name="f36" fmla="*/ f29 1 54"/>
                <a:gd name="f37" fmla="*/ f30 1 54"/>
                <a:gd name="f38" fmla="*/ f31 1 54"/>
                <a:gd name="f39" fmla="*/ 0 1 f25"/>
                <a:gd name="f40" fmla="*/ f21 1 f25"/>
                <a:gd name="f41" fmla="*/ f33 1 f25"/>
                <a:gd name="f42" fmla="*/ f34 1 f25"/>
                <a:gd name="f43" fmla="*/ f35 1 f25"/>
                <a:gd name="f44" fmla="*/ f36 1 f25"/>
                <a:gd name="f45" fmla="*/ f37 1 f25"/>
                <a:gd name="f46" fmla="*/ f38 1 f25"/>
                <a:gd name="f47" fmla="*/ f39 f18 1"/>
                <a:gd name="f48" fmla="*/ f40 f18 1"/>
                <a:gd name="f49" fmla="*/ f40 f19 1"/>
                <a:gd name="f50" fmla="*/ f39 f19 1"/>
                <a:gd name="f51" fmla="*/ f41 f18 1"/>
                <a:gd name="f52" fmla="*/ f42 f19 1"/>
                <a:gd name="f53" fmla="*/ f43 f18 1"/>
                <a:gd name="f54" fmla="*/ f41 f19 1"/>
                <a:gd name="f55" fmla="*/ f43 f19 1"/>
                <a:gd name="f56" fmla="*/ f42 f18 1"/>
                <a:gd name="f57" fmla="*/ f44 f19 1"/>
                <a:gd name="f58" fmla="*/ f45 f18 1"/>
                <a:gd name="f59" fmla="*/ f46 f19 1"/>
                <a:gd name="f60" fmla="*/ f46 f18 1"/>
              </a:gdLst>
              <a:ahLst/>
              <a:cxnLst>
                <a:cxn ang="3cd4">
                  <a:pos x="hc" y="t"/>
                </a:cxn>
                <a:cxn ang="0">
                  <a:pos x="r" y="vc"/>
                </a:cxn>
                <a:cxn ang="cd4">
                  <a:pos x="hc" y="b"/>
                </a:cxn>
                <a:cxn ang="cd2">
                  <a:pos x="l" y="vc"/>
                </a:cxn>
                <a:cxn ang="f32">
                  <a:pos x="f51" y="f52"/>
                </a:cxn>
                <a:cxn ang="f32">
                  <a:pos x="f53" y="f54"/>
                </a:cxn>
                <a:cxn ang="f32">
                  <a:pos x="f51" y="f55"/>
                </a:cxn>
                <a:cxn ang="f32">
                  <a:pos x="f56" y="f54"/>
                </a:cxn>
                <a:cxn ang="f32">
                  <a:pos x="f51" y="f52"/>
                </a:cxn>
                <a:cxn ang="f32">
                  <a:pos x="f51" y="f57"/>
                </a:cxn>
                <a:cxn ang="f32">
                  <a:pos x="f58" y="f54"/>
                </a:cxn>
                <a:cxn ang="f32">
                  <a:pos x="f51" y="f59"/>
                </a:cxn>
                <a:cxn ang="f32">
                  <a:pos x="f60" y="f54"/>
                </a:cxn>
                <a:cxn ang="f32">
                  <a:pos x="f51" y="f57"/>
                </a:cxn>
              </a:cxnLst>
              <a:rect l="f47" t="f50" r="f48" b="f49"/>
              <a:pathLst>
                <a:path w="54" h="54">
                  <a:moveTo>
                    <a:pt x="f7" y="f6"/>
                  </a:moveTo>
                  <a:cubicBezTo>
                    <a:pt x="f8" y="f6"/>
                    <a:pt x="f5" y="f9"/>
                    <a:pt x="f5" y="f7"/>
                  </a:cubicBezTo>
                  <a:cubicBezTo>
                    <a:pt x="f5" y="f8"/>
                    <a:pt x="f8" y="f5"/>
                    <a:pt x="f7" y="f5"/>
                  </a:cubicBezTo>
                  <a:cubicBezTo>
                    <a:pt x="f10" y="f5"/>
                    <a:pt x="f6" y="f8"/>
                    <a:pt x="f6" y="f7"/>
                  </a:cubicBezTo>
                  <a:cubicBezTo>
                    <a:pt x="f6" y="f9"/>
                    <a:pt x="f10" y="f6"/>
                    <a:pt x="f7" y="f6"/>
                  </a:cubicBezTo>
                  <a:close/>
                  <a:moveTo>
                    <a:pt x="f7" y="f11"/>
                  </a:moveTo>
                  <a:cubicBezTo>
                    <a:pt x="f12" y="f11"/>
                    <a:pt x="f13" y="f14"/>
                    <a:pt x="f13" y="f7"/>
                  </a:cubicBezTo>
                  <a:cubicBezTo>
                    <a:pt x="f13" y="f15"/>
                    <a:pt x="f12" y="f16"/>
                    <a:pt x="f7" y="f16"/>
                  </a:cubicBezTo>
                  <a:cubicBezTo>
                    <a:pt x="f15" y="f16"/>
                    <a:pt x="f16" y="f15"/>
                    <a:pt x="f16" y="f7"/>
                  </a:cubicBezTo>
                  <a:cubicBezTo>
                    <a:pt x="f16" y="f14"/>
                    <a:pt x="f15" y="f11"/>
                    <a:pt x="f7" y="f11"/>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pic>
        <p:nvPicPr>
          <p:cNvPr id="26" name="Imagen 25">
            <a:extLst>
              <a:ext uri="{FF2B5EF4-FFF2-40B4-BE49-F238E27FC236}">
                <a16:creationId xmlns:a16="http://schemas.microsoft.com/office/drawing/2014/main" id="{5964C2DE-97DE-4C88-B38A-E6D7DFD879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2838" y="3156688"/>
            <a:ext cx="4201978" cy="1986812"/>
          </a:xfrm>
          <a:prstGeom prst="rect">
            <a:avLst/>
          </a:prstGeom>
        </p:spPr>
      </p:pic>
      <p:sp>
        <p:nvSpPr>
          <p:cNvPr id="27" name="Freeform 16">
            <a:extLst>
              <a:ext uri="{FF2B5EF4-FFF2-40B4-BE49-F238E27FC236}">
                <a16:creationId xmlns:a16="http://schemas.microsoft.com/office/drawing/2014/main" id="{3C5D6995-2BCB-436A-9EF5-A009FE288185}"/>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28" name="Freeform 14">
            <a:extLst>
              <a:ext uri="{FF2B5EF4-FFF2-40B4-BE49-F238E27FC236}">
                <a16:creationId xmlns:a16="http://schemas.microsoft.com/office/drawing/2014/main" id="{C1BD086F-3272-42C9-8A36-7E9BA123ED32}"/>
              </a:ext>
            </a:extLst>
          </p:cNvPr>
          <p:cNvSpPr/>
          <p:nvPr/>
        </p:nvSpPr>
        <p:spPr>
          <a:xfrm>
            <a:off x="8295588" y="1"/>
            <a:ext cx="848411" cy="999240"/>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29" name="Grupo 28">
            <a:extLst>
              <a:ext uri="{FF2B5EF4-FFF2-40B4-BE49-F238E27FC236}">
                <a16:creationId xmlns:a16="http://schemas.microsoft.com/office/drawing/2014/main" id="{25B5AD2C-F043-4E57-9232-F8A2B44506A4}"/>
              </a:ext>
            </a:extLst>
          </p:cNvPr>
          <p:cNvGrpSpPr/>
          <p:nvPr/>
        </p:nvGrpSpPr>
        <p:grpSpPr>
          <a:xfrm>
            <a:off x="8440133" y="285642"/>
            <a:ext cx="648242" cy="444192"/>
            <a:chOff x="2439520" y="1601189"/>
            <a:chExt cx="4289945" cy="2939583"/>
          </a:xfrm>
        </p:grpSpPr>
        <p:sp>
          <p:nvSpPr>
            <p:cNvPr id="30" name="Forma libre: forma 29">
              <a:extLst>
                <a:ext uri="{FF2B5EF4-FFF2-40B4-BE49-F238E27FC236}">
                  <a16:creationId xmlns:a16="http://schemas.microsoft.com/office/drawing/2014/main" id="{A1B99DD4-AAD0-4070-96DD-0EB434744BE8}"/>
                </a:ext>
              </a:extLst>
            </p:cNvPr>
            <p:cNvSpPr/>
            <p:nvPr/>
          </p:nvSpPr>
          <p:spPr>
            <a:xfrm>
              <a:off x="3554821" y="3603380"/>
              <a:ext cx="1916849" cy="937392"/>
            </a:xfrm>
            <a:custGeom>
              <a:avLst/>
              <a:gdLst>
                <a:gd name="connsiteX0" fmla="*/ 955953 w 1916849"/>
                <a:gd name="connsiteY0" fmla="*/ 937308 h 937392"/>
                <a:gd name="connsiteX1" fmla="*/ 66032 w 1916849"/>
                <a:gd name="connsiteY1" fmla="*/ 937308 h 937392"/>
                <a:gd name="connsiteX2" fmla="*/ 214 w 1916849"/>
                <a:gd name="connsiteY2" fmla="*/ 873776 h 937392"/>
                <a:gd name="connsiteX3" fmla="*/ 214 w 1916849"/>
                <a:gd name="connsiteY3" fmla="*/ 64722 h 937392"/>
                <a:gd name="connsiteX4" fmla="*/ 66794 w 1916849"/>
                <a:gd name="connsiteY4" fmla="*/ 143 h 937392"/>
                <a:gd name="connsiteX5" fmla="*/ 1851398 w 1916849"/>
                <a:gd name="connsiteY5" fmla="*/ 143 h 937392"/>
                <a:gd name="connsiteX6" fmla="*/ 1916740 w 1916849"/>
                <a:gd name="connsiteY6" fmla="*/ 66151 h 937392"/>
                <a:gd name="connsiteX7" fmla="*/ 1916740 w 1916849"/>
                <a:gd name="connsiteY7" fmla="*/ 875205 h 937392"/>
                <a:gd name="connsiteX8" fmla="*/ 1855399 w 1916849"/>
                <a:gd name="connsiteY8" fmla="*/ 937308 h 937392"/>
                <a:gd name="connsiteX9" fmla="*/ 955953 w 1916849"/>
                <a:gd name="connsiteY9" fmla="*/ 937308 h 937392"/>
                <a:gd name="connsiteX10" fmla="*/ 824317 w 1916849"/>
                <a:gd name="connsiteY10" fmla="*/ 426672 h 937392"/>
                <a:gd name="connsiteX11" fmla="*/ 980432 w 1916849"/>
                <a:gd name="connsiteY11" fmla="*/ 612315 h 937392"/>
                <a:gd name="connsiteX12" fmla="*/ 1043297 w 1916849"/>
                <a:gd name="connsiteY12" fmla="*/ 589359 h 937392"/>
                <a:gd name="connsiteX13" fmla="*/ 997196 w 1916849"/>
                <a:gd name="connsiteY13" fmla="*/ 542592 h 937392"/>
                <a:gd name="connsiteX14" fmla="*/ 905185 w 1916849"/>
                <a:gd name="connsiteY14" fmla="*/ 468582 h 937392"/>
                <a:gd name="connsiteX15" fmla="*/ 1005388 w 1916849"/>
                <a:gd name="connsiteY15" fmla="*/ 308372 h 937392"/>
                <a:gd name="connsiteX16" fmla="*/ 1047488 w 1916849"/>
                <a:gd name="connsiteY16" fmla="*/ 268272 h 937392"/>
                <a:gd name="connsiteX17" fmla="*/ 994624 w 1916849"/>
                <a:gd name="connsiteY17" fmla="*/ 240459 h 937392"/>
                <a:gd name="connsiteX18" fmla="*/ 824317 w 1916849"/>
                <a:gd name="connsiteY18" fmla="*/ 426768 h 9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6849" h="937392">
                  <a:moveTo>
                    <a:pt x="955953" y="937308"/>
                  </a:moveTo>
                  <a:cubicBezTo>
                    <a:pt x="659344" y="937308"/>
                    <a:pt x="362641" y="937308"/>
                    <a:pt x="66032" y="937308"/>
                  </a:cubicBezTo>
                  <a:cubicBezTo>
                    <a:pt x="4024" y="937308"/>
                    <a:pt x="310" y="933879"/>
                    <a:pt x="214" y="873776"/>
                  </a:cubicBezTo>
                  <a:cubicBezTo>
                    <a:pt x="-71" y="604123"/>
                    <a:pt x="-71" y="334470"/>
                    <a:pt x="214" y="64722"/>
                  </a:cubicBezTo>
                  <a:cubicBezTo>
                    <a:pt x="214" y="6239"/>
                    <a:pt x="6596" y="143"/>
                    <a:pt x="66794" y="143"/>
                  </a:cubicBezTo>
                  <a:cubicBezTo>
                    <a:pt x="661630" y="-48"/>
                    <a:pt x="1256562" y="-48"/>
                    <a:pt x="1851398" y="143"/>
                  </a:cubicBezTo>
                  <a:cubicBezTo>
                    <a:pt x="1910358" y="143"/>
                    <a:pt x="1916740" y="6715"/>
                    <a:pt x="1916740" y="66151"/>
                  </a:cubicBezTo>
                  <a:cubicBezTo>
                    <a:pt x="1916930" y="335804"/>
                    <a:pt x="1916835" y="605457"/>
                    <a:pt x="1916740" y="875205"/>
                  </a:cubicBezTo>
                  <a:cubicBezTo>
                    <a:pt x="1916740" y="934545"/>
                    <a:pt x="1914073" y="937308"/>
                    <a:pt x="1855399" y="937308"/>
                  </a:cubicBezTo>
                  <a:cubicBezTo>
                    <a:pt x="1555552" y="937498"/>
                    <a:pt x="1255800" y="937308"/>
                    <a:pt x="955953" y="937308"/>
                  </a:cubicBezTo>
                  <a:close/>
                  <a:moveTo>
                    <a:pt x="824317" y="426672"/>
                  </a:moveTo>
                  <a:cubicBezTo>
                    <a:pt x="825651" y="516779"/>
                    <a:pt x="889183" y="592026"/>
                    <a:pt x="980432" y="612315"/>
                  </a:cubicBezTo>
                  <a:cubicBezTo>
                    <a:pt x="1006912" y="618220"/>
                    <a:pt x="1035010" y="621745"/>
                    <a:pt x="1043297" y="589359"/>
                  </a:cubicBezTo>
                  <a:cubicBezTo>
                    <a:pt x="1052251" y="554498"/>
                    <a:pt x="1022533" y="547735"/>
                    <a:pt x="997196" y="542592"/>
                  </a:cubicBezTo>
                  <a:cubicBezTo>
                    <a:pt x="953476" y="533638"/>
                    <a:pt x="922139" y="510683"/>
                    <a:pt x="905185" y="468582"/>
                  </a:cubicBezTo>
                  <a:cubicBezTo>
                    <a:pt x="876991" y="398288"/>
                    <a:pt x="925282" y="313611"/>
                    <a:pt x="1005388" y="308372"/>
                  </a:cubicBezTo>
                  <a:cubicBezTo>
                    <a:pt x="1027962" y="306943"/>
                    <a:pt x="1052441" y="298275"/>
                    <a:pt x="1047488" y="268272"/>
                  </a:cubicBezTo>
                  <a:cubicBezTo>
                    <a:pt x="1042726" y="239220"/>
                    <a:pt x="1017199" y="239792"/>
                    <a:pt x="994624" y="240459"/>
                  </a:cubicBezTo>
                  <a:cubicBezTo>
                    <a:pt x="906899" y="243030"/>
                    <a:pt x="822984" y="335042"/>
                    <a:pt x="824317" y="426768"/>
                  </a:cubicBezTo>
                  <a:close/>
                </a:path>
              </a:pathLst>
            </a:custGeom>
            <a:solidFill>
              <a:schemeClr val="bg1"/>
            </a:solidFill>
            <a:ln w="9525"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8502D62A-BB90-4E5C-B5C7-671C5AA8E490}"/>
                </a:ext>
              </a:extLst>
            </p:cNvPr>
            <p:cNvSpPr/>
            <p:nvPr/>
          </p:nvSpPr>
          <p:spPr>
            <a:xfrm>
              <a:off x="3947280" y="2284958"/>
              <a:ext cx="1114595" cy="1104152"/>
            </a:xfrm>
            <a:custGeom>
              <a:avLst/>
              <a:gdLst>
                <a:gd name="connsiteX0" fmla="*/ 472 w 1114595"/>
                <a:gd name="connsiteY0" fmla="*/ 278244 h 1104152"/>
                <a:gd name="connsiteX1" fmla="*/ 157253 w 1114595"/>
                <a:gd name="connsiteY1" fmla="*/ 13640 h 1104152"/>
                <a:gd name="connsiteX2" fmla="*/ 210498 w 1114595"/>
                <a:gd name="connsiteY2" fmla="*/ 12973 h 1104152"/>
                <a:gd name="connsiteX3" fmla="*/ 589688 w 1114595"/>
                <a:gd name="connsiteY3" fmla="*/ 148895 h 1104152"/>
                <a:gd name="connsiteX4" fmla="*/ 827527 w 1114595"/>
                <a:gd name="connsiteY4" fmla="*/ 155372 h 1104152"/>
                <a:gd name="connsiteX5" fmla="*/ 1106896 w 1114595"/>
                <a:gd name="connsiteY5" fmla="*/ 548849 h 1104152"/>
                <a:gd name="connsiteX6" fmla="*/ 907442 w 1114595"/>
                <a:gd name="connsiteY6" fmla="*/ 943375 h 1104152"/>
                <a:gd name="connsiteX7" fmla="*/ 205259 w 1114595"/>
                <a:gd name="connsiteY7" fmla="*/ 915181 h 1104152"/>
                <a:gd name="connsiteX8" fmla="*/ 376 w 1114595"/>
                <a:gd name="connsiteY8" fmla="*/ 278149 h 1104152"/>
                <a:gd name="connsiteX9" fmla="*/ 631598 w 1114595"/>
                <a:gd name="connsiteY9" fmla="*/ 770401 h 1104152"/>
                <a:gd name="connsiteX10" fmla="*/ 402427 w 1114595"/>
                <a:gd name="connsiteY10" fmla="*/ 844601 h 1104152"/>
                <a:gd name="connsiteX11" fmla="*/ 389758 w 1114595"/>
                <a:gd name="connsiteY11" fmla="*/ 893464 h 1104152"/>
                <a:gd name="connsiteX12" fmla="*/ 439955 w 1114595"/>
                <a:gd name="connsiteY12" fmla="*/ 900989 h 1104152"/>
                <a:gd name="connsiteX13" fmla="*/ 683509 w 1114595"/>
                <a:gd name="connsiteY13" fmla="*/ 849554 h 1104152"/>
                <a:gd name="connsiteX14" fmla="*/ 726848 w 1114595"/>
                <a:gd name="connsiteY14" fmla="*/ 823360 h 1104152"/>
                <a:gd name="connsiteX15" fmla="*/ 693320 w 1114595"/>
                <a:gd name="connsiteY15" fmla="*/ 780783 h 1104152"/>
                <a:gd name="connsiteX16" fmla="*/ 631598 w 1114595"/>
                <a:gd name="connsiteY16" fmla="*/ 770496 h 1104152"/>
                <a:gd name="connsiteX17" fmla="*/ 870009 w 1114595"/>
                <a:gd name="connsiteY17" fmla="*/ 480174 h 1104152"/>
                <a:gd name="connsiteX18" fmla="*/ 927445 w 1114595"/>
                <a:gd name="connsiteY18" fmla="*/ 450266 h 1104152"/>
                <a:gd name="connsiteX19" fmla="*/ 894202 w 1114595"/>
                <a:gd name="connsiteY19" fmla="*/ 411594 h 1104152"/>
                <a:gd name="connsiteX20" fmla="*/ 748756 w 1114595"/>
                <a:gd name="connsiteY20" fmla="*/ 357111 h 1104152"/>
                <a:gd name="connsiteX21" fmla="*/ 698178 w 1114595"/>
                <a:gd name="connsiteY21" fmla="*/ 366255 h 1104152"/>
                <a:gd name="connsiteX22" fmla="*/ 711322 w 1114595"/>
                <a:gd name="connsiteY22" fmla="*/ 415214 h 1104152"/>
                <a:gd name="connsiteX23" fmla="*/ 870104 w 1114595"/>
                <a:gd name="connsiteY23" fmla="*/ 480079 h 1104152"/>
                <a:gd name="connsiteX24" fmla="*/ 267362 w 1114595"/>
                <a:gd name="connsiteY24" fmla="*/ 479888 h 1104152"/>
                <a:gd name="connsiteX25" fmla="*/ 419857 w 1114595"/>
                <a:gd name="connsiteY25" fmla="*/ 421405 h 1104152"/>
                <a:gd name="connsiteX26" fmla="*/ 434812 w 1114595"/>
                <a:gd name="connsiteY26" fmla="*/ 364922 h 1104152"/>
                <a:gd name="connsiteX27" fmla="*/ 380519 w 1114595"/>
                <a:gd name="connsiteY27" fmla="*/ 364064 h 1104152"/>
                <a:gd name="connsiteX28" fmla="*/ 258123 w 1114595"/>
                <a:gd name="connsiteY28" fmla="*/ 409784 h 1104152"/>
                <a:gd name="connsiteX29" fmla="*/ 211831 w 1114595"/>
                <a:gd name="connsiteY29" fmla="*/ 450361 h 1104152"/>
                <a:gd name="connsiteX30" fmla="*/ 267362 w 1114595"/>
                <a:gd name="connsiteY30" fmla="*/ 479984 h 110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4595" h="1104152">
                  <a:moveTo>
                    <a:pt x="472" y="278244"/>
                  </a:moveTo>
                  <a:cubicBezTo>
                    <a:pt x="-6386" y="199853"/>
                    <a:pt x="62289" y="100698"/>
                    <a:pt x="157253" y="13640"/>
                  </a:cubicBezTo>
                  <a:cubicBezTo>
                    <a:pt x="175922" y="-3410"/>
                    <a:pt x="192019" y="-5410"/>
                    <a:pt x="210498" y="12973"/>
                  </a:cubicBezTo>
                  <a:cubicBezTo>
                    <a:pt x="315559" y="117557"/>
                    <a:pt x="447099" y="147942"/>
                    <a:pt x="589688" y="148895"/>
                  </a:cubicBezTo>
                  <a:cubicBezTo>
                    <a:pt x="668936" y="149466"/>
                    <a:pt x="748279" y="146894"/>
                    <a:pt x="827527" y="155372"/>
                  </a:cubicBezTo>
                  <a:cubicBezTo>
                    <a:pt x="1011169" y="175088"/>
                    <a:pt x="1149282" y="368255"/>
                    <a:pt x="1106896" y="548849"/>
                  </a:cubicBezTo>
                  <a:cubicBezTo>
                    <a:pt x="1072320" y="696391"/>
                    <a:pt x="1013836" y="832123"/>
                    <a:pt x="907442" y="943375"/>
                  </a:cubicBezTo>
                  <a:cubicBezTo>
                    <a:pt x="692749" y="1167784"/>
                    <a:pt x="402141" y="1156259"/>
                    <a:pt x="205259" y="915181"/>
                  </a:cubicBezTo>
                  <a:cubicBezTo>
                    <a:pt x="68004" y="747065"/>
                    <a:pt x="13902" y="549611"/>
                    <a:pt x="376" y="278149"/>
                  </a:cubicBezTo>
                  <a:close/>
                  <a:moveTo>
                    <a:pt x="631598" y="770401"/>
                  </a:moveTo>
                  <a:cubicBezTo>
                    <a:pt x="541873" y="772687"/>
                    <a:pt x="467768" y="795833"/>
                    <a:pt x="402427" y="844601"/>
                  </a:cubicBezTo>
                  <a:cubicBezTo>
                    <a:pt x="385948" y="856888"/>
                    <a:pt x="375852" y="873366"/>
                    <a:pt x="389758" y="893464"/>
                  </a:cubicBezTo>
                  <a:cubicBezTo>
                    <a:pt x="403093" y="912704"/>
                    <a:pt x="421858" y="912228"/>
                    <a:pt x="439955" y="900989"/>
                  </a:cubicBezTo>
                  <a:cubicBezTo>
                    <a:pt x="515012" y="854316"/>
                    <a:pt x="594355" y="830313"/>
                    <a:pt x="683509" y="849554"/>
                  </a:cubicBezTo>
                  <a:cubicBezTo>
                    <a:pt x="704179" y="854030"/>
                    <a:pt x="722467" y="846125"/>
                    <a:pt x="726848" y="823360"/>
                  </a:cubicBezTo>
                  <a:cubicBezTo>
                    <a:pt x="731801" y="798023"/>
                    <a:pt x="716275" y="785260"/>
                    <a:pt x="693320" y="780783"/>
                  </a:cubicBezTo>
                  <a:cubicBezTo>
                    <a:pt x="670174" y="776211"/>
                    <a:pt x="646838" y="772973"/>
                    <a:pt x="631598" y="770496"/>
                  </a:cubicBezTo>
                  <a:close/>
                  <a:moveTo>
                    <a:pt x="870009" y="480174"/>
                  </a:moveTo>
                  <a:cubicBezTo>
                    <a:pt x="900394" y="481031"/>
                    <a:pt x="923730" y="480365"/>
                    <a:pt x="927445" y="450266"/>
                  </a:cubicBezTo>
                  <a:cubicBezTo>
                    <a:pt x="930397" y="426739"/>
                    <a:pt x="914395" y="413690"/>
                    <a:pt x="894202" y="411594"/>
                  </a:cubicBezTo>
                  <a:cubicBezTo>
                    <a:pt x="840577" y="406165"/>
                    <a:pt x="794190" y="383781"/>
                    <a:pt x="748756" y="357111"/>
                  </a:cubicBezTo>
                  <a:cubicBezTo>
                    <a:pt x="730849" y="346634"/>
                    <a:pt x="711227" y="347205"/>
                    <a:pt x="698178" y="366255"/>
                  </a:cubicBezTo>
                  <a:cubicBezTo>
                    <a:pt x="684271" y="386543"/>
                    <a:pt x="694749" y="403403"/>
                    <a:pt x="711322" y="415214"/>
                  </a:cubicBezTo>
                  <a:cubicBezTo>
                    <a:pt x="761138" y="450551"/>
                    <a:pt x="815621" y="474745"/>
                    <a:pt x="870104" y="480079"/>
                  </a:cubicBezTo>
                  <a:close/>
                  <a:moveTo>
                    <a:pt x="267362" y="479888"/>
                  </a:moveTo>
                  <a:cubicBezTo>
                    <a:pt x="324893" y="477698"/>
                    <a:pt x="374899" y="455314"/>
                    <a:pt x="419857" y="421405"/>
                  </a:cubicBezTo>
                  <a:cubicBezTo>
                    <a:pt x="438526" y="407308"/>
                    <a:pt x="452814" y="387972"/>
                    <a:pt x="434812" y="364922"/>
                  </a:cubicBezTo>
                  <a:cubicBezTo>
                    <a:pt x="418905" y="344538"/>
                    <a:pt x="398998" y="349872"/>
                    <a:pt x="380519" y="364064"/>
                  </a:cubicBezTo>
                  <a:cubicBezTo>
                    <a:pt x="344419" y="391877"/>
                    <a:pt x="303557" y="406546"/>
                    <a:pt x="258123" y="409784"/>
                  </a:cubicBezTo>
                  <a:cubicBezTo>
                    <a:pt x="232882" y="411594"/>
                    <a:pt x="207640" y="418452"/>
                    <a:pt x="211831" y="450361"/>
                  </a:cubicBezTo>
                  <a:cubicBezTo>
                    <a:pt x="215927" y="481603"/>
                    <a:pt x="243073" y="480936"/>
                    <a:pt x="267362" y="479984"/>
                  </a:cubicBezTo>
                  <a:close/>
                </a:path>
              </a:pathLst>
            </a:custGeom>
            <a:solidFill>
              <a:schemeClr val="bg1"/>
            </a:solidFill>
            <a:ln w="9525"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D9A3DCC2-F497-44AA-983C-AFE3645C8223}"/>
                </a:ext>
              </a:extLst>
            </p:cNvPr>
            <p:cNvSpPr/>
            <p:nvPr/>
          </p:nvSpPr>
          <p:spPr>
            <a:xfrm>
              <a:off x="5542930" y="1619778"/>
              <a:ext cx="1186535" cy="1186078"/>
            </a:xfrm>
            <a:custGeom>
              <a:avLst/>
              <a:gdLst>
                <a:gd name="connsiteX0" fmla="*/ 691488 w 1186535"/>
                <a:gd name="connsiteY0" fmla="*/ 15975 h 1186078"/>
                <a:gd name="connsiteX1" fmla="*/ 504036 w 1186535"/>
                <a:gd name="connsiteY1" fmla="*/ 156850 h 1186078"/>
                <a:gd name="connsiteX2" fmla="*/ 463555 w 1186535"/>
                <a:gd name="connsiteY2" fmla="*/ 272483 h 1186078"/>
                <a:gd name="connsiteX3" fmla="*/ 407929 w 1186535"/>
                <a:gd name="connsiteY3" fmla="*/ 319632 h 1186078"/>
                <a:gd name="connsiteX4" fmla="*/ 231812 w 1186535"/>
                <a:gd name="connsiteY4" fmla="*/ 320013 h 1186078"/>
                <a:gd name="connsiteX5" fmla="*/ 183329 w 1186535"/>
                <a:gd name="connsiteY5" fmla="*/ 352779 h 1186078"/>
                <a:gd name="connsiteX6" fmla="*/ 229906 w 1186535"/>
                <a:gd name="connsiteY6" fmla="*/ 389355 h 1186078"/>
                <a:gd name="connsiteX7" fmla="*/ 429741 w 1186535"/>
                <a:gd name="connsiteY7" fmla="*/ 390593 h 1186078"/>
                <a:gd name="connsiteX8" fmla="*/ 499940 w 1186535"/>
                <a:gd name="connsiteY8" fmla="*/ 460507 h 1186078"/>
                <a:gd name="connsiteX9" fmla="*/ 474794 w 1186535"/>
                <a:gd name="connsiteY9" fmla="*/ 514323 h 1186078"/>
                <a:gd name="connsiteX10" fmla="*/ 286580 w 1186535"/>
                <a:gd name="connsiteY10" fmla="*/ 681868 h 1186078"/>
                <a:gd name="connsiteX11" fmla="*/ 274579 w 1186535"/>
                <a:gd name="connsiteY11" fmla="*/ 738637 h 1186078"/>
                <a:gd name="connsiteX12" fmla="*/ 332300 w 1186535"/>
                <a:gd name="connsiteY12" fmla="*/ 734922 h 1186078"/>
                <a:gd name="connsiteX13" fmla="*/ 530801 w 1186535"/>
                <a:gd name="connsiteY13" fmla="*/ 557090 h 1186078"/>
                <a:gd name="connsiteX14" fmla="*/ 586141 w 1186535"/>
                <a:gd name="connsiteY14" fmla="*/ 554804 h 1186078"/>
                <a:gd name="connsiteX15" fmla="*/ 613859 w 1186535"/>
                <a:gd name="connsiteY15" fmla="*/ 573092 h 1186078"/>
                <a:gd name="connsiteX16" fmla="*/ 667104 w 1186535"/>
                <a:gd name="connsiteY16" fmla="*/ 685487 h 1186078"/>
                <a:gd name="connsiteX17" fmla="*/ 631671 w 1186535"/>
                <a:gd name="connsiteY17" fmla="*/ 920564 h 1186078"/>
                <a:gd name="connsiteX18" fmla="*/ 658055 w 1186535"/>
                <a:gd name="connsiteY18" fmla="*/ 972475 h 1186078"/>
                <a:gd name="connsiteX19" fmla="*/ 700537 w 1186535"/>
                <a:gd name="connsiteY19" fmla="*/ 931804 h 1186078"/>
                <a:gd name="connsiteX20" fmla="*/ 742352 w 1186535"/>
                <a:gd name="connsiteY20" fmla="*/ 664056 h 1186078"/>
                <a:gd name="connsiteX21" fmla="*/ 784262 w 1186535"/>
                <a:gd name="connsiteY21" fmla="*/ 612430 h 1186078"/>
                <a:gd name="connsiteX22" fmla="*/ 893037 w 1186535"/>
                <a:gd name="connsiteY22" fmla="*/ 637386 h 1186078"/>
                <a:gd name="connsiteX23" fmla="*/ 960188 w 1186535"/>
                <a:gd name="connsiteY23" fmla="*/ 773974 h 1186078"/>
                <a:gd name="connsiteX24" fmla="*/ 1011433 w 1186535"/>
                <a:gd name="connsiteY24" fmla="*/ 802740 h 1186078"/>
                <a:gd name="connsiteX25" fmla="*/ 1023434 w 1186535"/>
                <a:gd name="connsiteY25" fmla="*/ 742351 h 1186078"/>
                <a:gd name="connsiteX26" fmla="*/ 949997 w 1186535"/>
                <a:gd name="connsiteY26" fmla="*/ 592904 h 1186078"/>
                <a:gd name="connsiteX27" fmla="*/ 954664 w 1186535"/>
                <a:gd name="connsiteY27" fmla="*/ 542231 h 1186078"/>
                <a:gd name="connsiteX28" fmla="*/ 1058772 w 1186535"/>
                <a:gd name="connsiteY28" fmla="*/ 265149 h 1186078"/>
                <a:gd name="connsiteX29" fmla="*/ 1061439 w 1186535"/>
                <a:gd name="connsiteY29" fmla="*/ 246004 h 1186078"/>
                <a:gd name="connsiteX30" fmla="*/ 1123542 w 1186535"/>
                <a:gd name="connsiteY30" fmla="*/ 860938 h 1186078"/>
                <a:gd name="connsiteX31" fmla="*/ 350588 w 1186535"/>
                <a:gd name="connsiteY31" fmla="*/ 1132781 h 1186078"/>
                <a:gd name="connsiteX32" fmla="*/ 46455 w 1186535"/>
                <a:gd name="connsiteY32" fmla="*/ 361351 h 1186078"/>
                <a:gd name="connsiteX33" fmla="*/ 691488 w 1186535"/>
                <a:gd name="connsiteY33" fmla="*/ 16070 h 118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6535" h="1186078">
                  <a:moveTo>
                    <a:pt x="691488" y="15975"/>
                  </a:moveTo>
                  <a:cubicBezTo>
                    <a:pt x="604715" y="44169"/>
                    <a:pt x="545946" y="90175"/>
                    <a:pt x="504036" y="156850"/>
                  </a:cubicBezTo>
                  <a:cubicBezTo>
                    <a:pt x="481748" y="192283"/>
                    <a:pt x="465555" y="230668"/>
                    <a:pt x="463555" y="272483"/>
                  </a:cubicBezTo>
                  <a:cubicBezTo>
                    <a:pt x="461745" y="310964"/>
                    <a:pt x="441743" y="320203"/>
                    <a:pt x="407929" y="319632"/>
                  </a:cubicBezTo>
                  <a:cubicBezTo>
                    <a:pt x="349255" y="318584"/>
                    <a:pt x="290486" y="319632"/>
                    <a:pt x="231812" y="320013"/>
                  </a:cubicBezTo>
                  <a:cubicBezTo>
                    <a:pt x="208571" y="320203"/>
                    <a:pt x="183520" y="322966"/>
                    <a:pt x="183329" y="352779"/>
                  </a:cubicBezTo>
                  <a:cubicBezTo>
                    <a:pt x="183139" y="380497"/>
                    <a:pt x="205427" y="388974"/>
                    <a:pt x="229906" y="389355"/>
                  </a:cubicBezTo>
                  <a:cubicBezTo>
                    <a:pt x="296486" y="390307"/>
                    <a:pt x="363256" y="393736"/>
                    <a:pt x="429741" y="390593"/>
                  </a:cubicBezTo>
                  <a:cubicBezTo>
                    <a:pt x="482795" y="388117"/>
                    <a:pt x="483462" y="431265"/>
                    <a:pt x="499940" y="460507"/>
                  </a:cubicBezTo>
                  <a:cubicBezTo>
                    <a:pt x="515371" y="487843"/>
                    <a:pt x="490891" y="499940"/>
                    <a:pt x="474794" y="514323"/>
                  </a:cubicBezTo>
                  <a:cubicBezTo>
                    <a:pt x="412120" y="570235"/>
                    <a:pt x="349255" y="625956"/>
                    <a:pt x="286580" y="681868"/>
                  </a:cubicBezTo>
                  <a:cubicBezTo>
                    <a:pt x="268864" y="697679"/>
                    <a:pt x="254386" y="715586"/>
                    <a:pt x="274579" y="738637"/>
                  </a:cubicBezTo>
                  <a:cubicBezTo>
                    <a:pt x="294391" y="761306"/>
                    <a:pt x="314203" y="751114"/>
                    <a:pt x="332300" y="734922"/>
                  </a:cubicBezTo>
                  <a:cubicBezTo>
                    <a:pt x="398690" y="675867"/>
                    <a:pt x="465746" y="617574"/>
                    <a:pt x="530801" y="557090"/>
                  </a:cubicBezTo>
                  <a:cubicBezTo>
                    <a:pt x="550994" y="538326"/>
                    <a:pt x="565948" y="533563"/>
                    <a:pt x="586141" y="554804"/>
                  </a:cubicBezTo>
                  <a:cubicBezTo>
                    <a:pt x="593571" y="562615"/>
                    <a:pt x="604334" y="567472"/>
                    <a:pt x="613859" y="573092"/>
                  </a:cubicBezTo>
                  <a:cubicBezTo>
                    <a:pt x="679677" y="611764"/>
                    <a:pt x="679010" y="611573"/>
                    <a:pt x="667104" y="685487"/>
                  </a:cubicBezTo>
                  <a:cubicBezTo>
                    <a:pt x="654531" y="763783"/>
                    <a:pt x="643577" y="842269"/>
                    <a:pt x="631671" y="920564"/>
                  </a:cubicBezTo>
                  <a:cubicBezTo>
                    <a:pt x="628052" y="944567"/>
                    <a:pt x="628814" y="967427"/>
                    <a:pt x="658055" y="972475"/>
                  </a:cubicBezTo>
                  <a:cubicBezTo>
                    <a:pt x="687773" y="977619"/>
                    <a:pt x="696822" y="954187"/>
                    <a:pt x="700537" y="931804"/>
                  </a:cubicBezTo>
                  <a:cubicBezTo>
                    <a:pt x="715396" y="842650"/>
                    <a:pt x="729016" y="753400"/>
                    <a:pt x="742352" y="664056"/>
                  </a:cubicBezTo>
                  <a:cubicBezTo>
                    <a:pt x="746257" y="637862"/>
                    <a:pt x="748924" y="610716"/>
                    <a:pt x="784262" y="612430"/>
                  </a:cubicBezTo>
                  <a:cubicBezTo>
                    <a:pt x="821504" y="614145"/>
                    <a:pt x="867510" y="572044"/>
                    <a:pt x="893037" y="637386"/>
                  </a:cubicBezTo>
                  <a:cubicBezTo>
                    <a:pt x="911420" y="684439"/>
                    <a:pt x="936947" y="728826"/>
                    <a:pt x="960188" y="773974"/>
                  </a:cubicBezTo>
                  <a:cubicBezTo>
                    <a:pt x="970571" y="794167"/>
                    <a:pt x="983810" y="815503"/>
                    <a:pt x="1011433" y="802740"/>
                  </a:cubicBezTo>
                  <a:cubicBezTo>
                    <a:pt x="1040674" y="789310"/>
                    <a:pt x="1035245" y="766164"/>
                    <a:pt x="1023434" y="742351"/>
                  </a:cubicBezTo>
                  <a:cubicBezTo>
                    <a:pt x="998669" y="692726"/>
                    <a:pt x="974857" y="642529"/>
                    <a:pt x="949997" y="592904"/>
                  </a:cubicBezTo>
                  <a:cubicBezTo>
                    <a:pt x="940757" y="574521"/>
                    <a:pt x="935519" y="558519"/>
                    <a:pt x="954664" y="542231"/>
                  </a:cubicBezTo>
                  <a:cubicBezTo>
                    <a:pt x="1040389" y="469270"/>
                    <a:pt x="1071250" y="375353"/>
                    <a:pt x="1058772" y="265149"/>
                  </a:cubicBezTo>
                  <a:cubicBezTo>
                    <a:pt x="1058105" y="259243"/>
                    <a:pt x="1060391" y="252957"/>
                    <a:pt x="1061439" y="246004"/>
                  </a:cubicBezTo>
                  <a:cubicBezTo>
                    <a:pt x="1165833" y="325156"/>
                    <a:pt x="1248701" y="619479"/>
                    <a:pt x="1123542" y="860938"/>
                  </a:cubicBezTo>
                  <a:cubicBezTo>
                    <a:pt x="977333" y="1142878"/>
                    <a:pt x="633100" y="1264893"/>
                    <a:pt x="350588" y="1132781"/>
                  </a:cubicBezTo>
                  <a:cubicBezTo>
                    <a:pt x="53313" y="993811"/>
                    <a:pt x="-77179" y="659674"/>
                    <a:pt x="46455" y="361351"/>
                  </a:cubicBezTo>
                  <a:cubicBezTo>
                    <a:pt x="171995" y="58647"/>
                    <a:pt x="504989" y="-43080"/>
                    <a:pt x="691488" y="16070"/>
                  </a:cubicBezTo>
                  <a:close/>
                </a:path>
              </a:pathLst>
            </a:custGeom>
            <a:solidFill>
              <a:schemeClr val="bg1"/>
            </a:solidFill>
            <a:ln w="9525"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AA62016D-E5AF-440D-9D01-156B4C0AC607}"/>
                </a:ext>
              </a:extLst>
            </p:cNvPr>
            <p:cNvSpPr/>
            <p:nvPr/>
          </p:nvSpPr>
          <p:spPr>
            <a:xfrm>
              <a:off x="4082110" y="1601189"/>
              <a:ext cx="1096883" cy="1019353"/>
            </a:xfrm>
            <a:custGeom>
              <a:avLst/>
              <a:gdLst>
                <a:gd name="connsiteX0" fmla="*/ 1027311 w 1096883"/>
                <a:gd name="connsiteY0" fmla="*/ 1019354 h 1019353"/>
                <a:gd name="connsiteX1" fmla="*/ 956921 w 1096883"/>
                <a:gd name="connsiteY1" fmla="*/ 912293 h 1019353"/>
                <a:gd name="connsiteX2" fmla="*/ 680696 w 1096883"/>
                <a:gd name="connsiteY2" fmla="*/ 767703 h 1019353"/>
                <a:gd name="connsiteX3" fmla="*/ 324937 w 1096883"/>
                <a:gd name="connsiteY3" fmla="*/ 749129 h 1019353"/>
                <a:gd name="connsiteX4" fmla="*/ 9945 w 1096883"/>
                <a:gd name="connsiteY4" fmla="*/ 265450 h 1019353"/>
                <a:gd name="connsiteX5" fmla="*/ 186539 w 1096883"/>
                <a:gd name="connsiteY5" fmla="*/ 56090 h 1019353"/>
                <a:gd name="connsiteX6" fmla="*/ 875387 w 1096883"/>
                <a:gd name="connsiteY6" fmla="*/ 118003 h 1019353"/>
                <a:gd name="connsiteX7" fmla="*/ 1093890 w 1096883"/>
                <a:gd name="connsiteY7" fmla="*/ 547295 h 1019353"/>
                <a:gd name="connsiteX8" fmla="*/ 1048647 w 1096883"/>
                <a:gd name="connsiteY8" fmla="*/ 971157 h 1019353"/>
                <a:gd name="connsiteX9" fmla="*/ 1038360 w 1096883"/>
                <a:gd name="connsiteY9" fmla="*/ 1002780 h 1019353"/>
                <a:gd name="connsiteX10" fmla="*/ 1027406 w 1096883"/>
                <a:gd name="connsiteY10" fmla="*/ 1019258 h 101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883" h="1019353">
                  <a:moveTo>
                    <a:pt x="1027311" y="1019354"/>
                  </a:moveTo>
                  <a:cubicBezTo>
                    <a:pt x="1001784" y="980396"/>
                    <a:pt x="980638" y="945440"/>
                    <a:pt x="956921" y="912293"/>
                  </a:cubicBezTo>
                  <a:cubicBezTo>
                    <a:pt x="889389" y="817900"/>
                    <a:pt x="795187" y="773037"/>
                    <a:pt x="680696" y="767703"/>
                  </a:cubicBezTo>
                  <a:cubicBezTo>
                    <a:pt x="562015" y="762179"/>
                    <a:pt x="442666" y="770942"/>
                    <a:pt x="324937" y="749129"/>
                  </a:cubicBezTo>
                  <a:cubicBezTo>
                    <a:pt x="108625" y="709029"/>
                    <a:pt x="-40823" y="480048"/>
                    <a:pt x="9945" y="265450"/>
                  </a:cubicBezTo>
                  <a:cubicBezTo>
                    <a:pt x="33377" y="166199"/>
                    <a:pt x="90527" y="91714"/>
                    <a:pt x="186539" y="56090"/>
                  </a:cubicBezTo>
                  <a:cubicBezTo>
                    <a:pt x="425140" y="-32492"/>
                    <a:pt x="659360" y="-19252"/>
                    <a:pt x="875387" y="118003"/>
                  </a:cubicBezTo>
                  <a:cubicBezTo>
                    <a:pt x="1028073" y="215063"/>
                    <a:pt x="1080460" y="374702"/>
                    <a:pt x="1093890" y="547295"/>
                  </a:cubicBezTo>
                  <a:cubicBezTo>
                    <a:pt x="1105035" y="690932"/>
                    <a:pt x="1083985" y="831997"/>
                    <a:pt x="1048647" y="971157"/>
                  </a:cubicBezTo>
                  <a:cubicBezTo>
                    <a:pt x="1045885" y="981920"/>
                    <a:pt x="1042265" y="992398"/>
                    <a:pt x="1038360" y="1002780"/>
                  </a:cubicBezTo>
                  <a:cubicBezTo>
                    <a:pt x="1036740" y="1006971"/>
                    <a:pt x="1033312" y="1010495"/>
                    <a:pt x="1027406" y="1019258"/>
                  </a:cubicBezTo>
                  <a:close/>
                </a:path>
              </a:pathLst>
            </a:custGeom>
            <a:solidFill>
              <a:schemeClr val="bg1"/>
            </a:solidFill>
            <a:ln w="9525"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FC988F69-654B-4CE3-8D1B-B83A807F022D}"/>
                </a:ext>
              </a:extLst>
            </p:cNvPr>
            <p:cNvSpPr/>
            <p:nvPr/>
          </p:nvSpPr>
          <p:spPr>
            <a:xfrm>
              <a:off x="3122092" y="3257109"/>
              <a:ext cx="883011" cy="877620"/>
            </a:xfrm>
            <a:custGeom>
              <a:avLst/>
              <a:gdLst>
                <a:gd name="connsiteX0" fmla="*/ 360458 w 883011"/>
                <a:gd name="connsiteY0" fmla="*/ 619972 h 877620"/>
                <a:gd name="connsiteX1" fmla="*/ 360839 w 883011"/>
                <a:gd name="connsiteY1" fmla="*/ 838761 h 877620"/>
                <a:gd name="connsiteX2" fmla="*/ 312071 w 883011"/>
                <a:gd name="connsiteY2" fmla="*/ 871050 h 877620"/>
                <a:gd name="connsiteX3" fmla="*/ 25368 w 883011"/>
                <a:gd name="connsiteY3" fmla="*/ 743701 h 877620"/>
                <a:gd name="connsiteX4" fmla="*/ 984 w 883011"/>
                <a:gd name="connsiteY4" fmla="*/ 689218 h 877620"/>
                <a:gd name="connsiteX5" fmla="*/ 500475 w 883011"/>
                <a:gd name="connsiteY5" fmla="*/ 31136 h 877620"/>
                <a:gd name="connsiteX6" fmla="*/ 738315 w 883011"/>
                <a:gd name="connsiteY6" fmla="*/ 92001 h 877620"/>
                <a:gd name="connsiteX7" fmla="*/ 865664 w 883011"/>
                <a:gd name="connsiteY7" fmla="*/ 233352 h 877620"/>
                <a:gd name="connsiteX8" fmla="*/ 881475 w 883011"/>
                <a:gd name="connsiteY8" fmla="*/ 265070 h 877620"/>
                <a:gd name="connsiteX9" fmla="*/ 847566 w 883011"/>
                <a:gd name="connsiteY9" fmla="*/ 274786 h 877620"/>
                <a:gd name="connsiteX10" fmla="*/ 490855 w 883011"/>
                <a:gd name="connsiteY10" fmla="*/ 275262 h 877620"/>
                <a:gd name="connsiteX11" fmla="*/ 360648 w 883011"/>
                <a:gd name="connsiteY11" fmla="*/ 406040 h 877620"/>
                <a:gd name="connsiteX12" fmla="*/ 360553 w 883011"/>
                <a:gd name="connsiteY12" fmla="*/ 620067 h 87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011" h="877620">
                  <a:moveTo>
                    <a:pt x="360458" y="619972"/>
                  </a:moveTo>
                  <a:cubicBezTo>
                    <a:pt x="360458" y="692933"/>
                    <a:pt x="359410" y="765895"/>
                    <a:pt x="360839" y="838761"/>
                  </a:cubicBezTo>
                  <a:cubicBezTo>
                    <a:pt x="361601" y="878385"/>
                    <a:pt x="347313" y="884767"/>
                    <a:pt x="312071" y="871050"/>
                  </a:cubicBezTo>
                  <a:cubicBezTo>
                    <a:pt x="214440" y="833046"/>
                    <a:pt x="120047" y="788088"/>
                    <a:pt x="25368" y="743701"/>
                  </a:cubicBezTo>
                  <a:cubicBezTo>
                    <a:pt x="-1206" y="731224"/>
                    <a:pt x="-1492" y="712459"/>
                    <a:pt x="984" y="689218"/>
                  </a:cubicBezTo>
                  <a:cubicBezTo>
                    <a:pt x="34227" y="368702"/>
                    <a:pt x="185674" y="138483"/>
                    <a:pt x="500475" y="31136"/>
                  </a:cubicBezTo>
                  <a:cubicBezTo>
                    <a:pt x="642017" y="-17060"/>
                    <a:pt x="641350" y="-18203"/>
                    <a:pt x="738315" y="92001"/>
                  </a:cubicBezTo>
                  <a:cubicBezTo>
                    <a:pt x="780225" y="139626"/>
                    <a:pt x="823468" y="186013"/>
                    <a:pt x="865664" y="233352"/>
                  </a:cubicBezTo>
                  <a:cubicBezTo>
                    <a:pt x="873665" y="242305"/>
                    <a:pt x="887667" y="250687"/>
                    <a:pt x="881475" y="265070"/>
                  </a:cubicBezTo>
                  <a:cubicBezTo>
                    <a:pt x="875189" y="279643"/>
                    <a:pt x="859377" y="274690"/>
                    <a:pt x="847566" y="274786"/>
                  </a:cubicBezTo>
                  <a:cubicBezTo>
                    <a:pt x="728694" y="275262"/>
                    <a:pt x="609727" y="274786"/>
                    <a:pt x="490855" y="275262"/>
                  </a:cubicBezTo>
                  <a:cubicBezTo>
                    <a:pt x="399225" y="275548"/>
                    <a:pt x="361410" y="313457"/>
                    <a:pt x="360648" y="406040"/>
                  </a:cubicBezTo>
                  <a:cubicBezTo>
                    <a:pt x="360077" y="477382"/>
                    <a:pt x="360553" y="548725"/>
                    <a:pt x="360553" y="620067"/>
                  </a:cubicBezTo>
                  <a:close/>
                </a:path>
              </a:pathLst>
            </a:custGeom>
            <a:solidFill>
              <a:schemeClr val="bg1"/>
            </a:solidFill>
            <a:ln w="9525" cap="flat">
              <a:no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273334CB-F4A9-42AC-BA59-6BBF6B85A3E9}"/>
                </a:ext>
              </a:extLst>
            </p:cNvPr>
            <p:cNvSpPr/>
            <p:nvPr/>
          </p:nvSpPr>
          <p:spPr>
            <a:xfrm>
              <a:off x="5736820" y="4022317"/>
              <a:ext cx="599174" cy="518373"/>
            </a:xfrm>
            <a:custGeom>
              <a:avLst/>
              <a:gdLst>
                <a:gd name="connsiteX0" fmla="*/ 297 w 599174"/>
                <a:gd name="connsiteY0" fmla="*/ 259767 h 518373"/>
                <a:gd name="connsiteX1" fmla="*/ 12 w 599174"/>
                <a:gd name="connsiteY1" fmla="*/ 50693 h 518373"/>
                <a:gd name="connsiteX2" fmla="*/ 50780 w 599174"/>
                <a:gd name="connsiteY2" fmla="*/ 20 h 518373"/>
                <a:gd name="connsiteX3" fmla="*/ 331101 w 599174"/>
                <a:gd name="connsiteY3" fmla="*/ 306 h 518373"/>
                <a:gd name="connsiteX4" fmla="*/ 376726 w 599174"/>
                <a:gd name="connsiteY4" fmla="*/ 42597 h 518373"/>
                <a:gd name="connsiteX5" fmla="*/ 417969 w 599174"/>
                <a:gd name="connsiteY5" fmla="*/ 72315 h 518373"/>
                <a:gd name="connsiteX6" fmla="*/ 588943 w 599174"/>
                <a:gd name="connsiteY6" fmla="*/ 191759 h 518373"/>
                <a:gd name="connsiteX7" fmla="*/ 436828 w 599174"/>
                <a:gd name="connsiteY7" fmla="*/ 419978 h 518373"/>
                <a:gd name="connsiteX8" fmla="*/ 378250 w 599174"/>
                <a:gd name="connsiteY8" fmla="*/ 480366 h 518373"/>
                <a:gd name="connsiteX9" fmla="*/ 341293 w 599174"/>
                <a:gd name="connsiteY9" fmla="*/ 518085 h 518373"/>
                <a:gd name="connsiteX10" fmla="*/ 41922 w 599174"/>
                <a:gd name="connsiteY10" fmla="*/ 518371 h 518373"/>
                <a:gd name="connsiteX11" fmla="*/ 297 w 599174"/>
                <a:gd name="connsiteY11" fmla="*/ 468841 h 518373"/>
                <a:gd name="connsiteX12" fmla="*/ 297 w 599174"/>
                <a:gd name="connsiteY12" fmla="*/ 259767 h 518373"/>
                <a:gd name="connsiteX13" fmla="*/ 380059 w 599174"/>
                <a:gd name="connsiteY13" fmla="*/ 247480 h 518373"/>
                <a:gd name="connsiteX14" fmla="*/ 379773 w 599174"/>
                <a:gd name="connsiteY14" fmla="*/ 304249 h 518373"/>
                <a:gd name="connsiteX15" fmla="*/ 434638 w 599174"/>
                <a:gd name="connsiteY15" fmla="*/ 351874 h 518373"/>
                <a:gd name="connsiteX16" fmla="*/ 529411 w 599174"/>
                <a:gd name="connsiteY16" fmla="*/ 259767 h 518373"/>
                <a:gd name="connsiteX17" fmla="*/ 450925 w 599174"/>
                <a:gd name="connsiteY17" fmla="*/ 145943 h 518373"/>
                <a:gd name="connsiteX18" fmla="*/ 380059 w 599174"/>
                <a:gd name="connsiteY18" fmla="*/ 195473 h 518373"/>
                <a:gd name="connsiteX19" fmla="*/ 380059 w 599174"/>
                <a:gd name="connsiteY19" fmla="*/ 247575 h 51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9174" h="518373">
                  <a:moveTo>
                    <a:pt x="297" y="259767"/>
                  </a:moveTo>
                  <a:cubicBezTo>
                    <a:pt x="297" y="190044"/>
                    <a:pt x="964" y="120321"/>
                    <a:pt x="12" y="50693"/>
                  </a:cubicBezTo>
                  <a:cubicBezTo>
                    <a:pt x="-464" y="15070"/>
                    <a:pt x="13537" y="-646"/>
                    <a:pt x="50780" y="20"/>
                  </a:cubicBezTo>
                  <a:cubicBezTo>
                    <a:pt x="144220" y="1544"/>
                    <a:pt x="237661" y="878"/>
                    <a:pt x="331101" y="306"/>
                  </a:cubicBezTo>
                  <a:cubicBezTo>
                    <a:pt x="360628" y="116"/>
                    <a:pt x="381297" y="5831"/>
                    <a:pt x="376726" y="42597"/>
                  </a:cubicBezTo>
                  <a:cubicBezTo>
                    <a:pt x="372725" y="75268"/>
                    <a:pt x="397490" y="71458"/>
                    <a:pt x="417969" y="72315"/>
                  </a:cubicBezTo>
                  <a:cubicBezTo>
                    <a:pt x="500551" y="75458"/>
                    <a:pt x="561415" y="112225"/>
                    <a:pt x="588943" y="191759"/>
                  </a:cubicBezTo>
                  <a:cubicBezTo>
                    <a:pt x="626662" y="301010"/>
                    <a:pt x="556557" y="407214"/>
                    <a:pt x="436828" y="419978"/>
                  </a:cubicBezTo>
                  <a:cubicBezTo>
                    <a:pt x="395299" y="424454"/>
                    <a:pt x="370439" y="431408"/>
                    <a:pt x="378250" y="480366"/>
                  </a:cubicBezTo>
                  <a:cubicBezTo>
                    <a:pt x="382155" y="504750"/>
                    <a:pt x="367201" y="518180"/>
                    <a:pt x="341293" y="518085"/>
                  </a:cubicBezTo>
                  <a:cubicBezTo>
                    <a:pt x="241471" y="517895"/>
                    <a:pt x="141744" y="517609"/>
                    <a:pt x="41922" y="518371"/>
                  </a:cubicBezTo>
                  <a:cubicBezTo>
                    <a:pt x="6489" y="518657"/>
                    <a:pt x="202" y="497225"/>
                    <a:pt x="297" y="468841"/>
                  </a:cubicBezTo>
                  <a:cubicBezTo>
                    <a:pt x="393" y="399118"/>
                    <a:pt x="297" y="329490"/>
                    <a:pt x="297" y="259767"/>
                  </a:cubicBezTo>
                  <a:close/>
                  <a:moveTo>
                    <a:pt x="380059" y="247480"/>
                  </a:moveTo>
                  <a:cubicBezTo>
                    <a:pt x="380059" y="266435"/>
                    <a:pt x="381488" y="285485"/>
                    <a:pt x="379773" y="304249"/>
                  </a:cubicBezTo>
                  <a:cubicBezTo>
                    <a:pt x="375963" y="346540"/>
                    <a:pt x="398157" y="356065"/>
                    <a:pt x="434638" y="351874"/>
                  </a:cubicBezTo>
                  <a:cubicBezTo>
                    <a:pt x="481024" y="346540"/>
                    <a:pt x="523696" y="305773"/>
                    <a:pt x="529411" y="259767"/>
                  </a:cubicBezTo>
                  <a:cubicBezTo>
                    <a:pt x="535984" y="206237"/>
                    <a:pt x="506551" y="163564"/>
                    <a:pt x="450925" y="145943"/>
                  </a:cubicBezTo>
                  <a:cubicBezTo>
                    <a:pt x="397680" y="129084"/>
                    <a:pt x="380917" y="140704"/>
                    <a:pt x="380059" y="195473"/>
                  </a:cubicBezTo>
                  <a:cubicBezTo>
                    <a:pt x="379773" y="212809"/>
                    <a:pt x="380059" y="230144"/>
                    <a:pt x="380059" y="247575"/>
                  </a:cubicBezTo>
                  <a:close/>
                </a:path>
              </a:pathLst>
            </a:custGeom>
            <a:solidFill>
              <a:schemeClr val="bg1"/>
            </a:solidFill>
            <a:ln w="9525" cap="flat">
              <a:no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8A6D99C3-1A94-4782-A276-15D953CE3577}"/>
                </a:ext>
              </a:extLst>
            </p:cNvPr>
            <p:cNvSpPr/>
            <p:nvPr/>
          </p:nvSpPr>
          <p:spPr>
            <a:xfrm>
              <a:off x="5077426" y="3267556"/>
              <a:ext cx="749698" cy="827774"/>
            </a:xfrm>
            <a:custGeom>
              <a:avLst/>
              <a:gdLst>
                <a:gd name="connsiteX0" fmla="*/ 465572 w 749698"/>
                <a:gd name="connsiteY0" fmla="*/ 579140 h 827774"/>
                <a:gd name="connsiteX1" fmla="*/ 465477 w 749698"/>
                <a:gd name="connsiteY1" fmla="*/ 388735 h 827774"/>
                <a:gd name="connsiteX2" fmla="*/ 339175 w 749698"/>
                <a:gd name="connsiteY2" fmla="*/ 264720 h 827774"/>
                <a:gd name="connsiteX3" fmla="*/ 43996 w 749698"/>
                <a:gd name="connsiteY3" fmla="*/ 264148 h 827774"/>
                <a:gd name="connsiteX4" fmla="*/ 1419 w 749698"/>
                <a:gd name="connsiteY4" fmla="*/ 253480 h 827774"/>
                <a:gd name="connsiteX5" fmla="*/ 23898 w 749698"/>
                <a:gd name="connsiteY5" fmla="*/ 214904 h 827774"/>
                <a:gd name="connsiteX6" fmla="*/ 176679 w 749698"/>
                <a:gd name="connsiteY6" fmla="*/ 32596 h 827774"/>
                <a:gd name="connsiteX7" fmla="*/ 265833 w 749698"/>
                <a:gd name="connsiteY7" fmla="*/ 5640 h 827774"/>
                <a:gd name="connsiteX8" fmla="*/ 746941 w 749698"/>
                <a:gd name="connsiteY8" fmla="*/ 572377 h 827774"/>
                <a:gd name="connsiteX9" fmla="*/ 747512 w 749698"/>
                <a:gd name="connsiteY9" fmla="*/ 577140 h 827774"/>
                <a:gd name="connsiteX10" fmla="*/ 665978 w 749698"/>
                <a:gd name="connsiteY10" fmla="*/ 684582 h 827774"/>
                <a:gd name="connsiteX11" fmla="*/ 591398 w 749698"/>
                <a:gd name="connsiteY11" fmla="*/ 751162 h 827774"/>
                <a:gd name="connsiteX12" fmla="*/ 482622 w 749698"/>
                <a:gd name="connsiteY12" fmla="*/ 827457 h 827774"/>
                <a:gd name="connsiteX13" fmla="*/ 466144 w 749698"/>
                <a:gd name="connsiteY13" fmla="*/ 793453 h 827774"/>
                <a:gd name="connsiteX14" fmla="*/ 465858 w 749698"/>
                <a:gd name="connsiteY14" fmla="*/ 579235 h 827774"/>
                <a:gd name="connsiteX15" fmla="*/ 465667 w 749698"/>
                <a:gd name="connsiteY15" fmla="*/ 579235 h 82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698" h="827774">
                  <a:moveTo>
                    <a:pt x="465572" y="579140"/>
                  </a:moveTo>
                  <a:cubicBezTo>
                    <a:pt x="465572" y="515704"/>
                    <a:pt x="466144" y="452172"/>
                    <a:pt x="465477" y="388735"/>
                  </a:cubicBezTo>
                  <a:cubicBezTo>
                    <a:pt x="464620" y="302344"/>
                    <a:pt x="426806" y="265196"/>
                    <a:pt x="339175" y="264720"/>
                  </a:cubicBezTo>
                  <a:cubicBezTo>
                    <a:pt x="240782" y="264148"/>
                    <a:pt x="142389" y="264910"/>
                    <a:pt x="43996" y="264148"/>
                  </a:cubicBezTo>
                  <a:cubicBezTo>
                    <a:pt x="29327" y="264053"/>
                    <a:pt x="8658" y="272054"/>
                    <a:pt x="1419" y="253480"/>
                  </a:cubicBezTo>
                  <a:cubicBezTo>
                    <a:pt x="-5439" y="235859"/>
                    <a:pt x="14278" y="226525"/>
                    <a:pt x="23898" y="214904"/>
                  </a:cubicBezTo>
                  <a:cubicBezTo>
                    <a:pt x="74666" y="154039"/>
                    <a:pt x="127720" y="94889"/>
                    <a:pt x="176679" y="32596"/>
                  </a:cubicBezTo>
                  <a:cubicBezTo>
                    <a:pt x="201920" y="401"/>
                    <a:pt x="225828" y="-6552"/>
                    <a:pt x="265833" y="5640"/>
                  </a:cubicBezTo>
                  <a:cubicBezTo>
                    <a:pt x="548344" y="91746"/>
                    <a:pt x="703031" y="284627"/>
                    <a:pt x="746941" y="572377"/>
                  </a:cubicBezTo>
                  <a:cubicBezTo>
                    <a:pt x="747226" y="573901"/>
                    <a:pt x="747226" y="575521"/>
                    <a:pt x="747512" y="577140"/>
                  </a:cubicBezTo>
                  <a:cubicBezTo>
                    <a:pt x="757990" y="642167"/>
                    <a:pt x="730815" y="677981"/>
                    <a:pt x="665978" y="684582"/>
                  </a:cubicBezTo>
                  <a:cubicBezTo>
                    <a:pt x="625021" y="688773"/>
                    <a:pt x="598732" y="708013"/>
                    <a:pt x="591398" y="751162"/>
                  </a:cubicBezTo>
                  <a:cubicBezTo>
                    <a:pt x="586444" y="780213"/>
                    <a:pt x="509578" y="832315"/>
                    <a:pt x="482622" y="827457"/>
                  </a:cubicBezTo>
                  <a:cubicBezTo>
                    <a:pt x="461762" y="823742"/>
                    <a:pt x="466239" y="806597"/>
                    <a:pt x="466144" y="793453"/>
                  </a:cubicBezTo>
                  <a:cubicBezTo>
                    <a:pt x="465572" y="722015"/>
                    <a:pt x="465858" y="650673"/>
                    <a:pt x="465858" y="579235"/>
                  </a:cubicBezTo>
                  <a:lnTo>
                    <a:pt x="465667" y="579235"/>
                  </a:lnTo>
                  <a:close/>
                </a:path>
              </a:pathLst>
            </a:custGeom>
            <a:solidFill>
              <a:schemeClr val="bg1"/>
            </a:solidFill>
            <a:ln w="9525" cap="flat">
              <a:noFill/>
              <a:prstDash val="solid"/>
              <a:miter/>
            </a:ln>
          </p:spPr>
          <p:txBody>
            <a:bodyPr rtlCol="0" anchor="ctr"/>
            <a:lstStyle/>
            <a:p>
              <a:endParaRPr lang="LID4096"/>
            </a:p>
          </p:txBody>
        </p:sp>
        <p:sp>
          <p:nvSpPr>
            <p:cNvPr id="37" name="Forma libre: forma 36">
              <a:extLst>
                <a:ext uri="{FF2B5EF4-FFF2-40B4-BE49-F238E27FC236}">
                  <a16:creationId xmlns:a16="http://schemas.microsoft.com/office/drawing/2014/main" id="{41A65224-2E9F-4FFE-BC4D-B576FAB66EFC}"/>
                </a:ext>
              </a:extLst>
            </p:cNvPr>
            <p:cNvSpPr/>
            <p:nvPr/>
          </p:nvSpPr>
          <p:spPr>
            <a:xfrm>
              <a:off x="3866153" y="3203667"/>
              <a:ext cx="1333224" cy="328609"/>
            </a:xfrm>
            <a:custGeom>
              <a:avLst/>
              <a:gdLst>
                <a:gd name="connsiteX0" fmla="*/ 676529 w 1333224"/>
                <a:gd name="connsiteY0" fmla="*/ 328419 h 328609"/>
                <a:gd name="connsiteX1" fmla="*/ 300578 w 1333224"/>
                <a:gd name="connsiteY1" fmla="*/ 328609 h 328609"/>
                <a:gd name="connsiteX2" fmla="*/ 231998 w 1333224"/>
                <a:gd name="connsiteY2" fmla="*/ 304225 h 328609"/>
                <a:gd name="connsiteX3" fmla="*/ 16352 w 1333224"/>
                <a:gd name="connsiteY3" fmla="*/ 63052 h 328609"/>
                <a:gd name="connsiteX4" fmla="*/ 34259 w 1333224"/>
                <a:gd name="connsiteY4" fmla="*/ 17046 h 328609"/>
                <a:gd name="connsiteX5" fmla="*/ 95123 w 1333224"/>
                <a:gd name="connsiteY5" fmla="*/ 7140 h 328609"/>
                <a:gd name="connsiteX6" fmla="*/ 254477 w 1333224"/>
                <a:gd name="connsiteY6" fmla="*/ 62195 h 328609"/>
                <a:gd name="connsiteX7" fmla="*/ 1068293 w 1333224"/>
                <a:gd name="connsiteY7" fmla="*/ 40383 h 328609"/>
                <a:gd name="connsiteX8" fmla="*/ 1166114 w 1333224"/>
                <a:gd name="connsiteY8" fmla="*/ 4950 h 328609"/>
                <a:gd name="connsiteX9" fmla="*/ 1306894 w 1333224"/>
                <a:gd name="connsiteY9" fmla="*/ 27524 h 328609"/>
                <a:gd name="connsiteX10" fmla="*/ 1321181 w 1333224"/>
                <a:gd name="connsiteY10" fmla="*/ 69148 h 328609"/>
                <a:gd name="connsiteX11" fmla="*/ 1117727 w 1333224"/>
                <a:gd name="connsiteY11" fmla="*/ 308226 h 328609"/>
                <a:gd name="connsiteX12" fmla="*/ 1057434 w 1333224"/>
                <a:gd name="connsiteY12" fmla="*/ 328419 h 328609"/>
                <a:gd name="connsiteX13" fmla="*/ 676720 w 1333224"/>
                <a:gd name="connsiteY13" fmla="*/ 328419 h 32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224" h="328609">
                  <a:moveTo>
                    <a:pt x="676529" y="328419"/>
                  </a:moveTo>
                  <a:cubicBezTo>
                    <a:pt x="551180" y="328419"/>
                    <a:pt x="425927" y="328228"/>
                    <a:pt x="300578" y="328609"/>
                  </a:cubicBezTo>
                  <a:cubicBezTo>
                    <a:pt x="274384" y="328609"/>
                    <a:pt x="251143" y="325942"/>
                    <a:pt x="231998" y="304225"/>
                  </a:cubicBezTo>
                  <a:cubicBezTo>
                    <a:pt x="160751" y="223263"/>
                    <a:pt x="88646" y="143062"/>
                    <a:pt x="16352" y="63052"/>
                  </a:cubicBezTo>
                  <a:cubicBezTo>
                    <a:pt x="-9556" y="34382"/>
                    <a:pt x="-5461" y="20094"/>
                    <a:pt x="34259" y="17046"/>
                  </a:cubicBezTo>
                  <a:cubicBezTo>
                    <a:pt x="54737" y="15522"/>
                    <a:pt x="75597" y="12951"/>
                    <a:pt x="95123" y="7140"/>
                  </a:cubicBezTo>
                  <a:cubicBezTo>
                    <a:pt x="161989" y="-12576"/>
                    <a:pt x="206280" y="9426"/>
                    <a:pt x="254477" y="62195"/>
                  </a:cubicBezTo>
                  <a:cubicBezTo>
                    <a:pt x="499841" y="330705"/>
                    <a:pt x="835787" y="320322"/>
                    <a:pt x="1068293" y="40383"/>
                  </a:cubicBezTo>
                  <a:cubicBezTo>
                    <a:pt x="1096868" y="5902"/>
                    <a:pt x="1123823" y="-4861"/>
                    <a:pt x="1166114" y="4950"/>
                  </a:cubicBezTo>
                  <a:cubicBezTo>
                    <a:pt x="1212311" y="15618"/>
                    <a:pt x="1259936" y="20094"/>
                    <a:pt x="1306894" y="27524"/>
                  </a:cubicBezTo>
                  <a:cubicBezTo>
                    <a:pt x="1337279" y="32382"/>
                    <a:pt x="1340422" y="46669"/>
                    <a:pt x="1321181" y="69148"/>
                  </a:cubicBezTo>
                  <a:cubicBezTo>
                    <a:pt x="1253173" y="148682"/>
                    <a:pt x="1185069" y="228120"/>
                    <a:pt x="1117727" y="308226"/>
                  </a:cubicBezTo>
                  <a:cubicBezTo>
                    <a:pt x="1101059" y="328133"/>
                    <a:pt x="1079913" y="328419"/>
                    <a:pt x="1057434" y="328419"/>
                  </a:cubicBezTo>
                  <a:cubicBezTo>
                    <a:pt x="930561" y="328228"/>
                    <a:pt x="803593" y="328419"/>
                    <a:pt x="676720" y="328419"/>
                  </a:cubicBezTo>
                  <a:close/>
                </a:path>
              </a:pathLst>
            </a:custGeom>
            <a:solidFill>
              <a:schemeClr val="bg1"/>
            </a:solidFill>
            <a:ln w="9525" cap="flat">
              <a:noFill/>
              <a:prstDash val="solid"/>
              <a:miter/>
            </a:ln>
          </p:spPr>
          <p:txBody>
            <a:bodyPr rtlCol="0" anchor="ctr"/>
            <a:lstStyle/>
            <a:p>
              <a:endParaRPr lang="LID4096"/>
            </a:p>
          </p:txBody>
        </p:sp>
        <p:sp>
          <p:nvSpPr>
            <p:cNvPr id="38" name="Forma libre: forma 37">
              <a:extLst>
                <a:ext uri="{FF2B5EF4-FFF2-40B4-BE49-F238E27FC236}">
                  <a16:creationId xmlns:a16="http://schemas.microsoft.com/office/drawing/2014/main" id="{BD2A6424-D1D7-4B84-97DD-6FBF201A1A04}"/>
                </a:ext>
              </a:extLst>
            </p:cNvPr>
            <p:cNvSpPr/>
            <p:nvPr/>
          </p:nvSpPr>
          <p:spPr>
            <a:xfrm>
              <a:off x="6076111" y="1700223"/>
              <a:ext cx="458349" cy="460360"/>
            </a:xfrm>
            <a:custGeom>
              <a:avLst/>
              <a:gdLst>
                <a:gd name="connsiteX0" fmla="*/ 1 w 458349"/>
                <a:gd name="connsiteY0" fmla="*/ 231567 h 460360"/>
                <a:gd name="connsiteX1" fmla="*/ 222791 w 458349"/>
                <a:gd name="connsiteY1" fmla="*/ 14 h 460360"/>
                <a:gd name="connsiteX2" fmla="*/ 458344 w 458349"/>
                <a:gd name="connsiteY2" fmla="*/ 234425 h 460360"/>
                <a:gd name="connsiteX3" fmla="*/ 229268 w 458349"/>
                <a:gd name="connsiteY3" fmla="*/ 460358 h 460360"/>
                <a:gd name="connsiteX4" fmla="*/ 1 w 458349"/>
                <a:gd name="connsiteY4" fmla="*/ 231567 h 46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49" h="460360">
                  <a:moveTo>
                    <a:pt x="1" y="231567"/>
                  </a:moveTo>
                  <a:cubicBezTo>
                    <a:pt x="-380" y="105361"/>
                    <a:pt x="99633" y="1348"/>
                    <a:pt x="222791" y="14"/>
                  </a:cubicBezTo>
                  <a:cubicBezTo>
                    <a:pt x="354236" y="-1414"/>
                    <a:pt x="459202" y="102980"/>
                    <a:pt x="458344" y="234425"/>
                  </a:cubicBezTo>
                  <a:cubicBezTo>
                    <a:pt x="457582" y="357488"/>
                    <a:pt x="353950" y="459786"/>
                    <a:pt x="229268" y="460358"/>
                  </a:cubicBezTo>
                  <a:cubicBezTo>
                    <a:pt x="101443" y="460929"/>
                    <a:pt x="382" y="360155"/>
                    <a:pt x="1" y="231567"/>
                  </a:cubicBezTo>
                  <a:close/>
                </a:path>
              </a:pathLst>
            </a:custGeom>
            <a:solidFill>
              <a:schemeClr val="bg1"/>
            </a:solidFill>
            <a:ln w="9525" cap="flat">
              <a:noFill/>
              <a:prstDash val="solid"/>
              <a:miter/>
            </a:ln>
          </p:spPr>
          <p:txBody>
            <a:bodyPr rtlCol="0" anchor="ctr"/>
            <a:lstStyle/>
            <a:p>
              <a:endParaRPr lang="LID4096"/>
            </a:p>
          </p:txBody>
        </p:sp>
        <p:sp>
          <p:nvSpPr>
            <p:cNvPr id="39" name="Forma libre: forma 38">
              <a:extLst>
                <a:ext uri="{FF2B5EF4-FFF2-40B4-BE49-F238E27FC236}">
                  <a16:creationId xmlns:a16="http://schemas.microsoft.com/office/drawing/2014/main" id="{5891AF3A-ACFB-4EDB-B576-907A5F37A83D}"/>
                </a:ext>
              </a:extLst>
            </p:cNvPr>
            <p:cNvSpPr/>
            <p:nvPr/>
          </p:nvSpPr>
          <p:spPr>
            <a:xfrm>
              <a:off x="3791605" y="1854176"/>
              <a:ext cx="292150" cy="714646"/>
            </a:xfrm>
            <a:custGeom>
              <a:avLst/>
              <a:gdLst>
                <a:gd name="connsiteX0" fmla="*/ 83947 w 292150"/>
                <a:gd name="connsiteY0" fmla="*/ 714646 h 714646"/>
                <a:gd name="connsiteX1" fmla="*/ 13176 w 292150"/>
                <a:gd name="connsiteY1" fmla="*/ 485665 h 714646"/>
                <a:gd name="connsiteX2" fmla="*/ 37274 w 292150"/>
                <a:gd name="connsiteY2" fmla="*/ 158291 h 714646"/>
                <a:gd name="connsiteX3" fmla="*/ 181959 w 292150"/>
                <a:gd name="connsiteY3" fmla="*/ 7510 h 714646"/>
                <a:gd name="connsiteX4" fmla="*/ 223488 w 292150"/>
                <a:gd name="connsiteY4" fmla="*/ 33990 h 714646"/>
                <a:gd name="connsiteX5" fmla="*/ 285591 w 292150"/>
                <a:gd name="connsiteY5" fmla="*/ 336599 h 714646"/>
                <a:gd name="connsiteX6" fmla="*/ 275780 w 292150"/>
                <a:gd name="connsiteY6" fmla="*/ 386605 h 714646"/>
                <a:gd name="connsiteX7" fmla="*/ 83947 w 292150"/>
                <a:gd name="connsiteY7" fmla="*/ 714646 h 71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50" h="714646">
                  <a:moveTo>
                    <a:pt x="83947" y="714646"/>
                  </a:moveTo>
                  <a:cubicBezTo>
                    <a:pt x="44990" y="632636"/>
                    <a:pt x="26797" y="559770"/>
                    <a:pt x="13176" y="485665"/>
                  </a:cubicBezTo>
                  <a:cubicBezTo>
                    <a:pt x="-7303" y="374604"/>
                    <a:pt x="-7207" y="264590"/>
                    <a:pt x="37274" y="158291"/>
                  </a:cubicBezTo>
                  <a:cubicBezTo>
                    <a:pt x="66040" y="89616"/>
                    <a:pt x="113474" y="38562"/>
                    <a:pt x="181959" y="7510"/>
                  </a:cubicBezTo>
                  <a:cubicBezTo>
                    <a:pt x="210344" y="-5348"/>
                    <a:pt x="227298" y="-4777"/>
                    <a:pt x="223488" y="33990"/>
                  </a:cubicBezTo>
                  <a:cubicBezTo>
                    <a:pt x="213011" y="141146"/>
                    <a:pt x="231299" y="242683"/>
                    <a:pt x="285591" y="336599"/>
                  </a:cubicBezTo>
                  <a:cubicBezTo>
                    <a:pt x="297116" y="356602"/>
                    <a:pt x="293211" y="372604"/>
                    <a:pt x="275780" y="386605"/>
                  </a:cubicBezTo>
                  <a:cubicBezTo>
                    <a:pt x="174530" y="467949"/>
                    <a:pt x="109188" y="571390"/>
                    <a:pt x="83947" y="714646"/>
                  </a:cubicBezTo>
                  <a:close/>
                </a:path>
              </a:pathLst>
            </a:custGeom>
            <a:solidFill>
              <a:schemeClr val="bg1"/>
            </a:solidFill>
            <a:ln w="9525" cap="flat">
              <a:noFill/>
              <a:prstDash val="solid"/>
              <a:miter/>
            </a:ln>
          </p:spPr>
          <p:txBody>
            <a:bodyPr rtlCol="0" anchor="ctr"/>
            <a:lstStyle/>
            <a:p>
              <a:endParaRPr lang="LID4096"/>
            </a:p>
          </p:txBody>
        </p:sp>
        <p:sp>
          <p:nvSpPr>
            <p:cNvPr id="40" name="Forma libre: forma 39">
              <a:extLst>
                <a:ext uri="{FF2B5EF4-FFF2-40B4-BE49-F238E27FC236}">
                  <a16:creationId xmlns:a16="http://schemas.microsoft.com/office/drawing/2014/main" id="{A0D53802-0A2D-43A1-9DE6-02F7F5832156}"/>
                </a:ext>
              </a:extLst>
            </p:cNvPr>
            <p:cNvSpPr/>
            <p:nvPr/>
          </p:nvSpPr>
          <p:spPr>
            <a:xfrm>
              <a:off x="2691557" y="1622073"/>
              <a:ext cx="539097" cy="450897"/>
            </a:xfrm>
            <a:custGeom>
              <a:avLst/>
              <a:gdLst>
                <a:gd name="connsiteX0" fmla="*/ 217684 w 539097"/>
                <a:gd name="connsiteY0" fmla="*/ 536 h 450897"/>
                <a:gd name="connsiteX1" fmla="*/ 379418 w 539097"/>
                <a:gd name="connsiteY1" fmla="*/ 917 h 450897"/>
                <a:gd name="connsiteX2" fmla="*/ 425710 w 539097"/>
                <a:gd name="connsiteY2" fmla="*/ 87975 h 450897"/>
                <a:gd name="connsiteX3" fmla="*/ 293979 w 539097"/>
                <a:gd name="connsiteY3" fmla="*/ 297335 h 450897"/>
                <a:gd name="connsiteX4" fmla="*/ 273881 w 539097"/>
                <a:gd name="connsiteY4" fmla="*/ 342578 h 450897"/>
                <a:gd name="connsiteX5" fmla="*/ 326459 w 539097"/>
                <a:gd name="connsiteY5" fmla="*/ 352008 h 450897"/>
                <a:gd name="connsiteX6" fmla="*/ 478764 w 539097"/>
                <a:gd name="connsiteY6" fmla="*/ 352580 h 450897"/>
                <a:gd name="connsiteX7" fmla="*/ 539057 w 539097"/>
                <a:gd name="connsiteY7" fmla="*/ 398585 h 450897"/>
                <a:gd name="connsiteX8" fmla="*/ 482193 w 539097"/>
                <a:gd name="connsiteY8" fmla="*/ 449258 h 450897"/>
                <a:gd name="connsiteX9" fmla="*/ 182441 w 539097"/>
                <a:gd name="connsiteY9" fmla="*/ 449258 h 450897"/>
                <a:gd name="connsiteX10" fmla="*/ 139198 w 539097"/>
                <a:gd name="connsiteY10" fmla="*/ 356485 h 450897"/>
                <a:gd name="connsiteX11" fmla="*/ 278453 w 539097"/>
                <a:gd name="connsiteY11" fmla="*/ 140648 h 450897"/>
                <a:gd name="connsiteX12" fmla="*/ 254736 w 539097"/>
                <a:gd name="connsiteY12" fmla="*/ 98357 h 450897"/>
                <a:gd name="connsiteX13" fmla="*/ 64426 w 539097"/>
                <a:gd name="connsiteY13" fmla="*/ 98548 h 450897"/>
                <a:gd name="connsiteX14" fmla="*/ 37 w 539097"/>
                <a:gd name="connsiteY14" fmla="*/ 45970 h 450897"/>
                <a:gd name="connsiteX15" fmla="*/ 65284 w 539097"/>
                <a:gd name="connsiteY15" fmla="*/ 345 h 450897"/>
                <a:gd name="connsiteX16" fmla="*/ 217588 w 539097"/>
                <a:gd name="connsiteY16" fmla="*/ 345 h 450897"/>
                <a:gd name="connsiteX17" fmla="*/ 217588 w 539097"/>
                <a:gd name="connsiteY17" fmla="*/ 536 h 4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097" h="450897">
                  <a:moveTo>
                    <a:pt x="217684" y="536"/>
                  </a:moveTo>
                  <a:cubicBezTo>
                    <a:pt x="271595" y="536"/>
                    <a:pt x="325602" y="-893"/>
                    <a:pt x="379418" y="917"/>
                  </a:cubicBezTo>
                  <a:cubicBezTo>
                    <a:pt x="435711" y="2917"/>
                    <a:pt x="455237" y="39302"/>
                    <a:pt x="425710" y="87975"/>
                  </a:cubicBezTo>
                  <a:cubicBezTo>
                    <a:pt x="382942" y="158460"/>
                    <a:pt x="337508" y="227326"/>
                    <a:pt x="293979" y="297335"/>
                  </a:cubicBezTo>
                  <a:cubicBezTo>
                    <a:pt x="285121" y="311622"/>
                    <a:pt x="265118" y="326100"/>
                    <a:pt x="273881" y="342578"/>
                  </a:cubicBezTo>
                  <a:cubicBezTo>
                    <a:pt x="284073" y="361628"/>
                    <a:pt x="308457" y="351532"/>
                    <a:pt x="326459" y="352008"/>
                  </a:cubicBezTo>
                  <a:cubicBezTo>
                    <a:pt x="377227" y="353151"/>
                    <a:pt x="427996" y="352484"/>
                    <a:pt x="478764" y="352580"/>
                  </a:cubicBezTo>
                  <a:cubicBezTo>
                    <a:pt x="510577" y="352580"/>
                    <a:pt x="537819" y="362390"/>
                    <a:pt x="539057" y="398585"/>
                  </a:cubicBezTo>
                  <a:cubicBezTo>
                    <a:pt x="540295" y="434495"/>
                    <a:pt x="513244" y="448877"/>
                    <a:pt x="482193" y="449258"/>
                  </a:cubicBezTo>
                  <a:cubicBezTo>
                    <a:pt x="382276" y="450782"/>
                    <a:pt x="282358" y="452021"/>
                    <a:pt x="182441" y="449258"/>
                  </a:cubicBezTo>
                  <a:cubicBezTo>
                    <a:pt x="124624" y="447639"/>
                    <a:pt x="107098" y="408015"/>
                    <a:pt x="139198" y="356485"/>
                  </a:cubicBezTo>
                  <a:cubicBezTo>
                    <a:pt x="184441" y="283809"/>
                    <a:pt x="230638" y="211705"/>
                    <a:pt x="278453" y="140648"/>
                  </a:cubicBezTo>
                  <a:cubicBezTo>
                    <a:pt x="301408" y="106549"/>
                    <a:pt x="291979" y="97691"/>
                    <a:pt x="254736" y="98357"/>
                  </a:cubicBezTo>
                  <a:cubicBezTo>
                    <a:pt x="191299" y="99500"/>
                    <a:pt x="127863" y="98548"/>
                    <a:pt x="64426" y="98548"/>
                  </a:cubicBezTo>
                  <a:cubicBezTo>
                    <a:pt x="28517" y="98548"/>
                    <a:pt x="-1201" y="86927"/>
                    <a:pt x="37" y="45970"/>
                  </a:cubicBezTo>
                  <a:cubicBezTo>
                    <a:pt x="1180" y="6346"/>
                    <a:pt x="32803" y="345"/>
                    <a:pt x="65284" y="345"/>
                  </a:cubicBezTo>
                  <a:cubicBezTo>
                    <a:pt x="116052" y="345"/>
                    <a:pt x="166820" y="345"/>
                    <a:pt x="217588" y="345"/>
                  </a:cubicBezTo>
                  <a:lnTo>
                    <a:pt x="217588" y="536"/>
                  </a:lnTo>
                  <a:close/>
                </a:path>
              </a:pathLst>
            </a:custGeom>
            <a:solidFill>
              <a:schemeClr val="bg1"/>
            </a:solidFill>
            <a:ln w="9525" cap="flat">
              <a:noFill/>
              <a:prstDash val="solid"/>
              <a:miter/>
            </a:ln>
          </p:spPr>
          <p:txBody>
            <a:bodyPr rtlCol="0" anchor="ctr"/>
            <a:lstStyle/>
            <a:p>
              <a:endParaRPr lang="LID4096"/>
            </a:p>
          </p:txBody>
        </p:sp>
        <p:sp>
          <p:nvSpPr>
            <p:cNvPr id="41" name="Forma libre: forma 40">
              <a:extLst>
                <a:ext uri="{FF2B5EF4-FFF2-40B4-BE49-F238E27FC236}">
                  <a16:creationId xmlns:a16="http://schemas.microsoft.com/office/drawing/2014/main" id="{F0F8CBF7-FD3C-4273-9AA0-9C0F2AC99139}"/>
                </a:ext>
              </a:extLst>
            </p:cNvPr>
            <p:cNvSpPr/>
            <p:nvPr/>
          </p:nvSpPr>
          <p:spPr>
            <a:xfrm>
              <a:off x="2439520" y="2383634"/>
              <a:ext cx="455531" cy="383996"/>
            </a:xfrm>
            <a:custGeom>
              <a:avLst/>
              <a:gdLst>
                <a:gd name="connsiteX0" fmla="*/ 235215 w 455531"/>
                <a:gd name="connsiteY0" fmla="*/ 286058 h 383996"/>
                <a:gd name="connsiteX1" fmla="*/ 392568 w 455531"/>
                <a:gd name="connsiteY1" fmla="*/ 286058 h 383996"/>
                <a:gd name="connsiteX2" fmla="*/ 455528 w 455531"/>
                <a:gd name="connsiteY2" fmla="*/ 334635 h 383996"/>
                <a:gd name="connsiteX3" fmla="*/ 396378 w 455531"/>
                <a:gd name="connsiteY3" fmla="*/ 382641 h 383996"/>
                <a:gd name="connsiteX4" fmla="*/ 158634 w 455531"/>
                <a:gd name="connsiteY4" fmla="*/ 382260 h 383996"/>
                <a:gd name="connsiteX5" fmla="*/ 113866 w 455531"/>
                <a:gd name="connsiteY5" fmla="*/ 297678 h 383996"/>
                <a:gd name="connsiteX6" fmla="*/ 214831 w 455531"/>
                <a:gd name="connsiteY6" fmla="*/ 136515 h 383996"/>
                <a:gd name="connsiteX7" fmla="*/ 194543 w 455531"/>
                <a:gd name="connsiteY7" fmla="*/ 97939 h 383996"/>
                <a:gd name="connsiteX8" fmla="*/ 61384 w 455531"/>
                <a:gd name="connsiteY8" fmla="*/ 97558 h 383996"/>
                <a:gd name="connsiteX9" fmla="*/ 43 w 455531"/>
                <a:gd name="connsiteY9" fmla="*/ 47552 h 383996"/>
                <a:gd name="connsiteX10" fmla="*/ 63765 w 455531"/>
                <a:gd name="connsiteY10" fmla="*/ 213 h 383996"/>
                <a:gd name="connsiteX11" fmla="*/ 311034 w 455531"/>
                <a:gd name="connsiteY11" fmla="*/ 689 h 383996"/>
                <a:gd name="connsiteX12" fmla="*/ 358087 w 455531"/>
                <a:gd name="connsiteY12" fmla="*/ 92129 h 383996"/>
                <a:gd name="connsiteX13" fmla="*/ 235310 w 455531"/>
                <a:gd name="connsiteY13" fmla="*/ 286153 h 38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531" h="383996">
                  <a:moveTo>
                    <a:pt x="235215" y="286058"/>
                  </a:moveTo>
                  <a:cubicBezTo>
                    <a:pt x="294746" y="286058"/>
                    <a:pt x="343609" y="285963"/>
                    <a:pt x="392568" y="286058"/>
                  </a:cubicBezTo>
                  <a:cubicBezTo>
                    <a:pt x="425905" y="286153"/>
                    <a:pt x="455147" y="295583"/>
                    <a:pt x="455528" y="334635"/>
                  </a:cubicBezTo>
                  <a:cubicBezTo>
                    <a:pt x="455909" y="371402"/>
                    <a:pt x="426667" y="382070"/>
                    <a:pt x="396378" y="382641"/>
                  </a:cubicBezTo>
                  <a:cubicBezTo>
                    <a:pt x="317130" y="383975"/>
                    <a:pt x="237787" y="385023"/>
                    <a:pt x="158634" y="382260"/>
                  </a:cubicBezTo>
                  <a:cubicBezTo>
                    <a:pt x="104056" y="380355"/>
                    <a:pt x="86149" y="346065"/>
                    <a:pt x="113866" y="297678"/>
                  </a:cubicBezTo>
                  <a:cubicBezTo>
                    <a:pt x="145394" y="242719"/>
                    <a:pt x="180541" y="189855"/>
                    <a:pt x="214831" y="136515"/>
                  </a:cubicBezTo>
                  <a:cubicBezTo>
                    <a:pt x="231691" y="110322"/>
                    <a:pt x="230548" y="96891"/>
                    <a:pt x="194543" y="97939"/>
                  </a:cubicBezTo>
                  <a:cubicBezTo>
                    <a:pt x="150157" y="99177"/>
                    <a:pt x="105770" y="98796"/>
                    <a:pt x="61384" y="97558"/>
                  </a:cubicBezTo>
                  <a:cubicBezTo>
                    <a:pt x="28903" y="96701"/>
                    <a:pt x="-1291" y="87843"/>
                    <a:pt x="43" y="47552"/>
                  </a:cubicBezTo>
                  <a:cubicBezTo>
                    <a:pt x="1376" y="8214"/>
                    <a:pt x="30523" y="117"/>
                    <a:pt x="63765" y="213"/>
                  </a:cubicBezTo>
                  <a:cubicBezTo>
                    <a:pt x="146156" y="403"/>
                    <a:pt x="228643" y="-645"/>
                    <a:pt x="311034" y="689"/>
                  </a:cubicBezTo>
                  <a:cubicBezTo>
                    <a:pt x="373137" y="1641"/>
                    <a:pt x="391520" y="38122"/>
                    <a:pt x="358087" y="92129"/>
                  </a:cubicBezTo>
                  <a:cubicBezTo>
                    <a:pt x="319797" y="153851"/>
                    <a:pt x="280459" y="214906"/>
                    <a:pt x="235310" y="286153"/>
                  </a:cubicBezTo>
                  <a:close/>
                </a:path>
              </a:pathLst>
            </a:custGeom>
            <a:solidFill>
              <a:schemeClr val="bg1"/>
            </a:solidFill>
            <a:ln w="9525" cap="flat">
              <a:noFill/>
              <a:prstDash val="solid"/>
              <a:miter/>
            </a:ln>
          </p:spPr>
          <p:txBody>
            <a:bodyPr rtlCol="0" anchor="ctr"/>
            <a:lstStyle/>
            <a:p>
              <a:endParaRPr lang="LID4096"/>
            </a:p>
          </p:txBody>
        </p:sp>
        <p:sp>
          <p:nvSpPr>
            <p:cNvPr id="42" name="Forma libre: forma 41">
              <a:extLst>
                <a:ext uri="{FF2B5EF4-FFF2-40B4-BE49-F238E27FC236}">
                  <a16:creationId xmlns:a16="http://schemas.microsoft.com/office/drawing/2014/main" id="{526EE466-7704-4FBA-B379-ECF46EEBEB77}"/>
                </a:ext>
              </a:extLst>
            </p:cNvPr>
            <p:cNvSpPr/>
            <p:nvPr/>
          </p:nvSpPr>
          <p:spPr>
            <a:xfrm>
              <a:off x="2905966" y="2958490"/>
              <a:ext cx="362866" cy="313490"/>
            </a:xfrm>
            <a:custGeom>
              <a:avLst/>
              <a:gdLst>
                <a:gd name="connsiteX0" fmla="*/ 167866 w 362866"/>
                <a:gd name="connsiteY0" fmla="*/ 97155 h 313490"/>
                <a:gd name="connsiteX1" fmla="*/ 52518 w 362866"/>
                <a:gd name="connsiteY1" fmla="*/ 96964 h 313490"/>
                <a:gd name="connsiteX2" fmla="*/ 131 w 362866"/>
                <a:gd name="connsiteY2" fmla="*/ 53150 h 313490"/>
                <a:gd name="connsiteX3" fmla="*/ 49851 w 362866"/>
                <a:gd name="connsiteY3" fmla="*/ 1524 h 313490"/>
                <a:gd name="connsiteX4" fmla="*/ 254353 w 362866"/>
                <a:gd name="connsiteY4" fmla="*/ 2762 h 313490"/>
                <a:gd name="connsiteX5" fmla="*/ 293310 w 362866"/>
                <a:gd name="connsiteY5" fmla="*/ 77343 h 313490"/>
                <a:gd name="connsiteX6" fmla="*/ 231398 w 362866"/>
                <a:gd name="connsiteY6" fmla="*/ 178879 h 313490"/>
                <a:gd name="connsiteX7" fmla="*/ 253782 w 362866"/>
                <a:gd name="connsiteY7" fmla="*/ 215551 h 313490"/>
                <a:gd name="connsiteX8" fmla="*/ 320361 w 362866"/>
                <a:gd name="connsiteY8" fmla="*/ 216979 h 313490"/>
                <a:gd name="connsiteX9" fmla="*/ 362748 w 362866"/>
                <a:gd name="connsiteY9" fmla="*/ 264795 h 313490"/>
                <a:gd name="connsiteX10" fmla="*/ 320838 w 362866"/>
                <a:gd name="connsiteY10" fmla="*/ 308324 h 313490"/>
                <a:gd name="connsiteX11" fmla="*/ 126051 w 362866"/>
                <a:gd name="connsiteY11" fmla="*/ 308515 h 313490"/>
                <a:gd name="connsiteX12" fmla="*/ 86618 w 362866"/>
                <a:gd name="connsiteY12" fmla="*/ 227743 h 313490"/>
                <a:gd name="connsiteX13" fmla="*/ 167961 w 362866"/>
                <a:gd name="connsiteY13" fmla="*/ 97155 h 31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866" h="313490">
                  <a:moveTo>
                    <a:pt x="167866" y="97155"/>
                  </a:moveTo>
                  <a:cubicBezTo>
                    <a:pt x="121860" y="97155"/>
                    <a:pt x="87189" y="97726"/>
                    <a:pt x="52518" y="96964"/>
                  </a:cubicBezTo>
                  <a:cubicBezTo>
                    <a:pt x="23848" y="96393"/>
                    <a:pt x="2036" y="84106"/>
                    <a:pt x="131" y="53150"/>
                  </a:cubicBezTo>
                  <a:cubicBezTo>
                    <a:pt x="-1870" y="19907"/>
                    <a:pt x="19276" y="2286"/>
                    <a:pt x="49851" y="1524"/>
                  </a:cubicBezTo>
                  <a:cubicBezTo>
                    <a:pt x="118050" y="-95"/>
                    <a:pt x="186440" y="-1334"/>
                    <a:pt x="254353" y="2762"/>
                  </a:cubicBezTo>
                  <a:cubicBezTo>
                    <a:pt x="299216" y="5524"/>
                    <a:pt x="314361" y="37052"/>
                    <a:pt x="293310" y="77343"/>
                  </a:cubicBezTo>
                  <a:cubicBezTo>
                    <a:pt x="275022" y="112395"/>
                    <a:pt x="253305" y="145828"/>
                    <a:pt x="231398" y="178879"/>
                  </a:cubicBezTo>
                  <a:cubicBezTo>
                    <a:pt x="211014" y="209550"/>
                    <a:pt x="222920" y="216789"/>
                    <a:pt x="253782" y="215551"/>
                  </a:cubicBezTo>
                  <a:cubicBezTo>
                    <a:pt x="275975" y="214693"/>
                    <a:pt x="298359" y="214408"/>
                    <a:pt x="320361" y="216979"/>
                  </a:cubicBezTo>
                  <a:cubicBezTo>
                    <a:pt x="347508" y="220028"/>
                    <a:pt x="364462" y="236411"/>
                    <a:pt x="362748" y="264795"/>
                  </a:cubicBezTo>
                  <a:cubicBezTo>
                    <a:pt x="361224" y="289560"/>
                    <a:pt x="347222" y="306514"/>
                    <a:pt x="320838" y="308324"/>
                  </a:cubicBezTo>
                  <a:cubicBezTo>
                    <a:pt x="255972" y="312801"/>
                    <a:pt x="190916" y="317183"/>
                    <a:pt x="126051" y="308515"/>
                  </a:cubicBezTo>
                  <a:cubicBezTo>
                    <a:pt x="77283" y="301942"/>
                    <a:pt x="61662" y="271082"/>
                    <a:pt x="86618" y="227743"/>
                  </a:cubicBezTo>
                  <a:cubicBezTo>
                    <a:pt x="110240" y="186785"/>
                    <a:pt x="136529" y="147352"/>
                    <a:pt x="167961" y="97155"/>
                  </a:cubicBezTo>
                  <a:close/>
                </a:path>
              </a:pathLst>
            </a:custGeom>
            <a:solidFill>
              <a:schemeClr val="bg1"/>
            </a:solidFill>
            <a:ln w="9525" cap="flat">
              <a:noFill/>
              <a:prstDash val="solid"/>
              <a:miter/>
            </a:ln>
          </p:spPr>
          <p:txBody>
            <a:bodyPr rtlCol="0" anchor="ctr"/>
            <a:lstStyle/>
            <a:p>
              <a:endParaRPr lang="LID4096"/>
            </a:p>
          </p:txBody>
        </p:sp>
        <p:sp>
          <p:nvSpPr>
            <p:cNvPr id="43" name="Forma libre: forma 42">
              <a:extLst>
                <a:ext uri="{FF2B5EF4-FFF2-40B4-BE49-F238E27FC236}">
                  <a16:creationId xmlns:a16="http://schemas.microsoft.com/office/drawing/2014/main" id="{4825309C-5412-4D59-B101-F82E74D8872D}"/>
                </a:ext>
              </a:extLst>
            </p:cNvPr>
            <p:cNvSpPr/>
            <p:nvPr/>
          </p:nvSpPr>
          <p:spPr>
            <a:xfrm>
              <a:off x="5952944" y="3298304"/>
              <a:ext cx="188090" cy="540887"/>
            </a:xfrm>
            <a:custGeom>
              <a:avLst/>
              <a:gdLst>
                <a:gd name="connsiteX0" fmla="*/ 132599 w 188090"/>
                <a:gd name="connsiteY0" fmla="*/ 51378 h 540887"/>
                <a:gd name="connsiteX1" fmla="*/ 121169 w 188090"/>
                <a:gd name="connsiteY1" fmla="*/ 78905 h 540887"/>
                <a:gd name="connsiteX2" fmla="*/ 138695 w 188090"/>
                <a:gd name="connsiteY2" fmla="*/ 239592 h 540887"/>
                <a:gd name="connsiteX3" fmla="*/ 106405 w 188090"/>
                <a:gd name="connsiteY3" fmla="*/ 518484 h 540887"/>
                <a:gd name="connsiteX4" fmla="*/ 22680 w 188090"/>
                <a:gd name="connsiteY4" fmla="*/ 522294 h 540887"/>
                <a:gd name="connsiteX5" fmla="*/ 44588 w 188090"/>
                <a:gd name="connsiteY5" fmla="*/ 442760 h 540887"/>
                <a:gd name="connsiteX6" fmla="*/ 62114 w 188090"/>
                <a:gd name="connsiteY6" fmla="*/ 301314 h 540887"/>
                <a:gd name="connsiteX7" fmla="*/ 41921 w 188090"/>
                <a:gd name="connsiteY7" fmla="*/ 25946 h 540887"/>
                <a:gd name="connsiteX8" fmla="*/ 103547 w 188090"/>
                <a:gd name="connsiteY8" fmla="*/ 3277 h 540887"/>
                <a:gd name="connsiteX9" fmla="*/ 132599 w 188090"/>
                <a:gd name="connsiteY9" fmla="*/ 51282 h 5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090" h="540887">
                  <a:moveTo>
                    <a:pt x="132599" y="51378"/>
                  </a:moveTo>
                  <a:cubicBezTo>
                    <a:pt x="129646" y="58712"/>
                    <a:pt x="126979" y="69761"/>
                    <a:pt x="121169" y="78905"/>
                  </a:cubicBezTo>
                  <a:cubicBezTo>
                    <a:pt x="84402" y="137389"/>
                    <a:pt x="96785" y="187871"/>
                    <a:pt x="138695" y="239592"/>
                  </a:cubicBezTo>
                  <a:cubicBezTo>
                    <a:pt x="215752" y="334556"/>
                    <a:pt x="200893" y="449904"/>
                    <a:pt x="106405" y="518484"/>
                  </a:cubicBezTo>
                  <a:cubicBezTo>
                    <a:pt x="79354" y="538105"/>
                    <a:pt x="49445" y="555345"/>
                    <a:pt x="22680" y="522294"/>
                  </a:cubicBezTo>
                  <a:cubicBezTo>
                    <a:pt x="-4371" y="488956"/>
                    <a:pt x="18013" y="465048"/>
                    <a:pt x="44588" y="442760"/>
                  </a:cubicBezTo>
                  <a:cubicBezTo>
                    <a:pt x="101357" y="395230"/>
                    <a:pt x="104976" y="361131"/>
                    <a:pt x="62114" y="301314"/>
                  </a:cubicBezTo>
                  <a:cubicBezTo>
                    <a:pt x="-13610" y="195586"/>
                    <a:pt x="-19801" y="107766"/>
                    <a:pt x="41921" y="25946"/>
                  </a:cubicBezTo>
                  <a:cubicBezTo>
                    <a:pt x="58018" y="4610"/>
                    <a:pt x="77354" y="-5772"/>
                    <a:pt x="103547" y="3277"/>
                  </a:cubicBezTo>
                  <a:cubicBezTo>
                    <a:pt x="124121" y="10420"/>
                    <a:pt x="132027" y="26994"/>
                    <a:pt x="132599" y="51282"/>
                  </a:cubicBezTo>
                  <a:close/>
                </a:path>
              </a:pathLst>
            </a:custGeom>
            <a:solidFill>
              <a:schemeClr val="bg1"/>
            </a:solidFill>
            <a:ln w="9525" cap="flat">
              <a:noFill/>
              <a:prstDash val="solid"/>
              <a:miter/>
            </a:ln>
          </p:spPr>
          <p:txBody>
            <a:bodyPr rtlCol="0" anchor="ctr"/>
            <a:lstStyle/>
            <a:p>
              <a:endParaRPr lang="LID4096"/>
            </a:p>
          </p:txBody>
        </p:sp>
      </p:grpSp>
      <p:sp>
        <p:nvSpPr>
          <p:cNvPr id="44" name="TextBox 6">
            <a:extLst>
              <a:ext uri="{FF2B5EF4-FFF2-40B4-BE49-F238E27FC236}">
                <a16:creationId xmlns:a16="http://schemas.microsoft.com/office/drawing/2014/main" id="{51AC3A55-DA22-4FCF-899A-83EFFE9134CB}"/>
              </a:ext>
            </a:extLst>
          </p:cNvPr>
          <p:cNvSpPr txBox="1"/>
          <p:nvPr/>
        </p:nvSpPr>
        <p:spPr>
          <a:xfrm>
            <a:off x="-721852" y="224421"/>
            <a:ext cx="611504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dirty="0">
                <a:solidFill>
                  <a:schemeClr val="bg1"/>
                </a:solidFill>
                <a:uFillTx/>
                <a:latin typeface="Montserrat SemiBold" pitchFamily="50"/>
                <a:ea typeface="Arial"/>
                <a:cs typeface="Arial"/>
              </a:rPr>
              <a:t>Market Research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14" name="Elipse 13">
            <a:extLst>
              <a:ext uri="{FF2B5EF4-FFF2-40B4-BE49-F238E27FC236}">
                <a16:creationId xmlns:a16="http://schemas.microsoft.com/office/drawing/2014/main" id="{E859125A-5ABE-4777-94E2-06B7500CC9DF}"/>
              </a:ext>
            </a:extLst>
          </p:cNvPr>
          <p:cNvSpPr/>
          <p:nvPr/>
        </p:nvSpPr>
        <p:spPr>
          <a:xfrm>
            <a:off x="5465098" y="1036569"/>
            <a:ext cx="3469593" cy="3469593"/>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Diagrama de flujo: tarjeta 13">
            <a:extLst>
              <a:ext uri="{FF2B5EF4-FFF2-40B4-BE49-F238E27FC236}">
                <a16:creationId xmlns:a16="http://schemas.microsoft.com/office/drawing/2014/main" id="{825057E8-F088-4894-9332-77BCCB3EFB0F}"/>
              </a:ext>
            </a:extLst>
          </p:cNvPr>
          <p:cNvSpPr/>
          <p:nvPr/>
        </p:nvSpPr>
        <p:spPr>
          <a:xfrm>
            <a:off x="0" y="4721294"/>
            <a:ext cx="9144000" cy="197702"/>
          </a:xfrm>
          <a:custGeom>
            <a:avLst/>
            <a:gdLst>
              <a:gd name="f0" fmla="val w"/>
              <a:gd name="f1" fmla="val h"/>
              <a:gd name="f2" fmla="val 0"/>
              <a:gd name="f3" fmla="val 5"/>
              <a:gd name="f4" fmla="val 1"/>
              <a:gd name="f5" fmla="*/ f0 1 5"/>
              <a:gd name="f6" fmla="*/ f1 1 5"/>
              <a:gd name="f7" fmla="val f2"/>
              <a:gd name="f8" fmla="val f3"/>
              <a:gd name="f9" fmla="+- f8 0 f7"/>
              <a:gd name="f10" fmla="*/ f9 1 5"/>
              <a:gd name="f11" fmla="*/ f7 1 f10"/>
              <a:gd name="f12" fmla="*/ f8 1 f10"/>
              <a:gd name="f13" fmla="*/ f10 1 f10"/>
              <a:gd name="f14" fmla="*/ f11 f5 1"/>
              <a:gd name="f15" fmla="*/ f12 f5 1"/>
              <a:gd name="f16" fmla="*/ f12 f6 1"/>
              <a:gd name="f17" fmla="*/ f13 f6 1"/>
            </a:gdLst>
            <a:ahLst/>
            <a:cxnLst>
              <a:cxn ang="3cd4">
                <a:pos x="hc" y="t"/>
              </a:cxn>
              <a:cxn ang="0">
                <a:pos x="r" y="vc"/>
              </a:cxn>
              <a:cxn ang="cd4">
                <a:pos x="hc" y="b"/>
              </a:cxn>
              <a:cxn ang="cd2">
                <a:pos x="l" y="vc"/>
              </a:cxn>
            </a:cxnLst>
            <a:rect l="f14" t="f17" r="f15" b="f16"/>
            <a:pathLst>
              <a:path w="5" h="5">
                <a:moveTo>
                  <a:pt x="f2" y="f4"/>
                </a:moveTo>
                <a:lnTo>
                  <a:pt x="f4" y="f2"/>
                </a:lnTo>
                <a:lnTo>
                  <a:pt x="f3" y="f2"/>
                </a:lnTo>
                <a:lnTo>
                  <a:pt x="f3" y="f3"/>
                </a:lnTo>
                <a:lnTo>
                  <a:pt x="f2" y="f3"/>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3" name="Google Shape;224;p21">
            <a:extLst>
              <a:ext uri="{FF2B5EF4-FFF2-40B4-BE49-F238E27FC236}">
                <a16:creationId xmlns:a16="http://schemas.microsoft.com/office/drawing/2014/main" id="{325F95BD-15ED-43E8-A722-6C83176FE39A}"/>
              </a:ext>
            </a:extLst>
          </p:cNvPr>
          <p:cNvSpPr txBox="1">
            <a:spLocks noGrp="1"/>
          </p:cNvSpPr>
          <p:nvPr>
            <p:ph type="body" idx="1"/>
          </p:nvPr>
        </p:nvSpPr>
        <p:spPr>
          <a:xfrm>
            <a:off x="610595" y="2263241"/>
            <a:ext cx="2236796" cy="2618402"/>
          </a:xfrm>
        </p:spPr>
        <p:txBody>
          <a:bodyPr/>
          <a:lstStyle/>
          <a:p>
            <a:pPr marL="0" lvl="0" indent="0">
              <a:buNone/>
            </a:pPr>
            <a:r>
              <a:rPr lang="en-US" b="1"/>
              <a:t>White</a:t>
            </a:r>
          </a:p>
          <a:p>
            <a:pPr marL="0" lvl="0" indent="0">
              <a:buNone/>
            </a:pPr>
            <a:r>
              <a:rPr lang="en-US"/>
              <a:t>Is the color of milk and fresh snow, the color produced by the combination of all the colors of the visible spectrum.</a:t>
            </a:r>
          </a:p>
        </p:txBody>
      </p:sp>
      <p:sp>
        <p:nvSpPr>
          <p:cNvPr id="4" name="Google Shape;225;p21">
            <a:extLst>
              <a:ext uri="{FF2B5EF4-FFF2-40B4-BE49-F238E27FC236}">
                <a16:creationId xmlns:a16="http://schemas.microsoft.com/office/drawing/2014/main" id="{BDB0A214-238B-4267-A086-C2197793B1F9}"/>
              </a:ext>
            </a:extLst>
          </p:cNvPr>
          <p:cNvSpPr txBox="1">
            <a:spLocks noGrp="1"/>
          </p:cNvSpPr>
          <p:nvPr>
            <p:ph type="title"/>
          </p:nvPr>
        </p:nvSpPr>
        <p:spPr>
          <a:xfrm>
            <a:off x="610595" y="1548336"/>
            <a:ext cx="5220300" cy="683102"/>
          </a:xfrm>
        </p:spPr>
        <p:txBody>
          <a:bodyPr/>
          <a:lstStyle/>
          <a:p>
            <a:pPr lvl="0"/>
            <a:r>
              <a:rPr lang="en-US" sz="2800" dirty="0"/>
              <a:t>You can also split your content</a:t>
            </a:r>
          </a:p>
        </p:txBody>
      </p:sp>
      <p:sp>
        <p:nvSpPr>
          <p:cNvPr id="5" name="Google Shape;226;p21">
            <a:extLst>
              <a:ext uri="{FF2B5EF4-FFF2-40B4-BE49-F238E27FC236}">
                <a16:creationId xmlns:a16="http://schemas.microsoft.com/office/drawing/2014/main" id="{72E736FE-44CD-4D89-B7EB-88DED0966689}"/>
              </a:ext>
            </a:extLst>
          </p:cNvPr>
          <p:cNvSpPr txBox="1">
            <a:spLocks noGrp="1"/>
          </p:cNvSpPr>
          <p:nvPr>
            <p:ph type="body" idx="2"/>
          </p:nvPr>
        </p:nvSpPr>
        <p:spPr>
          <a:xfrm>
            <a:off x="2981826" y="2263241"/>
            <a:ext cx="2236796" cy="2618402"/>
          </a:xfrm>
        </p:spPr>
        <p:txBody>
          <a:bodyPr/>
          <a:lstStyle/>
          <a:p>
            <a:pPr marL="0" lvl="0" indent="0">
              <a:buNone/>
            </a:pPr>
            <a:r>
              <a:rPr lang="en-US" b="1" dirty="0"/>
              <a:t>Black</a:t>
            </a:r>
          </a:p>
          <a:p>
            <a:pPr marL="0" lvl="0" indent="0">
              <a:buNone/>
            </a:pPr>
            <a:r>
              <a:rPr lang="en-US" dirty="0"/>
              <a:t>Is the color of coal, ebony, and of outer space. It is the darkest color, the result of the absence of or complete absorption of light.</a:t>
            </a:r>
          </a:p>
        </p:txBody>
      </p:sp>
      <p:sp>
        <p:nvSpPr>
          <p:cNvPr id="6" name="Google Shape;227;p21">
            <a:extLst>
              <a:ext uri="{FF2B5EF4-FFF2-40B4-BE49-F238E27FC236}">
                <a16:creationId xmlns:a16="http://schemas.microsoft.com/office/drawing/2014/main" id="{6B44280B-291F-4D6F-9DB8-5BE1EE576A53}"/>
              </a:ext>
            </a:extLst>
          </p:cNvPr>
          <p:cNvSpPr txBox="1"/>
          <p:nvPr/>
        </p:nvSpPr>
        <p:spPr>
          <a:xfrm>
            <a:off x="8555876" y="4576453"/>
            <a:ext cx="435601" cy="4356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6BC11E9-7E19-49CC-B72D-1AA1BEE6142B}" type="slidenum">
              <a:t>13</a:t>
            </a:fld>
            <a:endParaRPr lang="en-US" sz="1000" b="1" i="0" u="none" strike="noStrike" kern="0" cap="none" spc="0" baseline="0">
              <a:solidFill>
                <a:srgbClr val="FFFFFF"/>
              </a:solidFill>
              <a:uFillTx/>
              <a:latin typeface="Poppins"/>
              <a:ea typeface="Poppins"/>
              <a:cs typeface="Poppins"/>
            </a:endParaRPr>
          </a:p>
        </p:txBody>
      </p:sp>
      <p:grpSp>
        <p:nvGrpSpPr>
          <p:cNvPr id="7" name="Google Shape;229;p21">
            <a:extLst>
              <a:ext uri="{FF2B5EF4-FFF2-40B4-BE49-F238E27FC236}">
                <a16:creationId xmlns:a16="http://schemas.microsoft.com/office/drawing/2014/main" id="{60904B6B-E6D1-4FA4-8C26-F4A367898CA4}"/>
              </a:ext>
            </a:extLst>
          </p:cNvPr>
          <p:cNvGrpSpPr/>
          <p:nvPr/>
        </p:nvGrpSpPr>
        <p:grpSpPr>
          <a:xfrm>
            <a:off x="5551925" y="3068653"/>
            <a:ext cx="1539602" cy="1539602"/>
            <a:chOff x="5551925" y="3068653"/>
            <a:chExt cx="1539602" cy="1539602"/>
          </a:xfrm>
        </p:grpSpPr>
        <p:sp>
          <p:nvSpPr>
            <p:cNvPr id="8" name="Google Shape;230;p21">
              <a:extLst>
                <a:ext uri="{FF2B5EF4-FFF2-40B4-BE49-F238E27FC236}">
                  <a16:creationId xmlns:a16="http://schemas.microsoft.com/office/drawing/2014/main" id="{7B3D4D89-0A19-445F-86D8-9D61BED8B337}"/>
                </a:ext>
              </a:extLst>
            </p:cNvPr>
            <p:cNvSpPr/>
            <p:nvPr/>
          </p:nvSpPr>
          <p:spPr>
            <a:xfrm>
              <a:off x="5696776" y="3213494"/>
              <a:ext cx="1249801" cy="12498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1882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231;p21">
              <a:extLst>
                <a:ext uri="{FF2B5EF4-FFF2-40B4-BE49-F238E27FC236}">
                  <a16:creationId xmlns:a16="http://schemas.microsoft.com/office/drawing/2014/main" id="{90B0E3A5-1B1F-4476-9065-922F7C2744E9}"/>
                </a:ext>
              </a:extLst>
            </p:cNvPr>
            <p:cNvSpPr/>
            <p:nvPr/>
          </p:nvSpPr>
          <p:spPr>
            <a:xfrm>
              <a:off x="5765950" y="3282677"/>
              <a:ext cx="1111197" cy="11111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232;p21">
              <a:extLst>
                <a:ext uri="{FF2B5EF4-FFF2-40B4-BE49-F238E27FC236}">
                  <a16:creationId xmlns:a16="http://schemas.microsoft.com/office/drawing/2014/main" id="{D789AA5F-C843-47C9-882B-BB8809A9059C}"/>
                </a:ext>
              </a:extLst>
            </p:cNvPr>
            <p:cNvSpPr/>
            <p:nvPr/>
          </p:nvSpPr>
          <p:spPr>
            <a:xfrm>
              <a:off x="5551925" y="3068653"/>
              <a:ext cx="1539602" cy="1539602"/>
            </a:xfrm>
            <a:custGeom>
              <a:avLst>
                <a:gd name="f11" fmla="val 675"/>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675"/>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1" name="Google Shape;233;p21">
            <a:extLst>
              <a:ext uri="{FF2B5EF4-FFF2-40B4-BE49-F238E27FC236}">
                <a16:creationId xmlns:a16="http://schemas.microsoft.com/office/drawing/2014/main" id="{88FD0D42-CE29-401D-8359-20D291E715E7}"/>
              </a:ext>
            </a:extLst>
          </p:cNvPr>
          <p:cNvSpPr/>
          <p:nvPr/>
        </p:nvSpPr>
        <p:spPr>
          <a:xfrm>
            <a:off x="6153335" y="3670063"/>
            <a:ext cx="336764" cy="336764"/>
          </a:xfrm>
          <a:custGeom>
            <a:avLst/>
            <a:gdLst>
              <a:gd name="f0" fmla="val w"/>
              <a:gd name="f1" fmla="val h"/>
              <a:gd name="f2" fmla="val 0"/>
              <a:gd name="f3" fmla="val 16027"/>
              <a:gd name="f4" fmla="val 14029"/>
              <a:gd name="f5" fmla="val 4019"/>
              <a:gd name="f6" fmla="val 14200"/>
              <a:gd name="f7" fmla="val 3849"/>
              <a:gd name="f8" fmla="val 14395"/>
              <a:gd name="f9" fmla="val 3752"/>
              <a:gd name="f10" fmla="val 14614"/>
              <a:gd name="f11" fmla="val 3678"/>
              <a:gd name="f12" fmla="val 14809"/>
              <a:gd name="f13" fmla="val 3630"/>
              <a:gd name="f14" fmla="val 15028"/>
              <a:gd name="f15" fmla="val 3581"/>
              <a:gd name="f16" fmla="val 15247"/>
              <a:gd name="f17" fmla="val 3484"/>
              <a:gd name="f18" fmla="val 15442"/>
              <a:gd name="f19" fmla="val 3362"/>
              <a:gd name="f20" fmla="val 15661"/>
              <a:gd name="f21" fmla="val 3191"/>
              <a:gd name="f22" fmla="val 15832"/>
              <a:gd name="f23" fmla="val 2997"/>
              <a:gd name="f24" fmla="val 15929"/>
              <a:gd name="f25" fmla="val 2777"/>
              <a:gd name="f26" fmla="val 16002"/>
              <a:gd name="f27" fmla="val 2534"/>
              <a:gd name="f28" fmla="val 16026"/>
              <a:gd name="f29" fmla="val 2266"/>
              <a:gd name="f30" fmla="val 2047"/>
              <a:gd name="f31" fmla="val 15978"/>
              <a:gd name="f32" fmla="val 1827"/>
              <a:gd name="f33" fmla="val 15905"/>
              <a:gd name="f34" fmla="val 1633"/>
              <a:gd name="f35" fmla="val 15807"/>
              <a:gd name="f36" fmla="val 1413"/>
              <a:gd name="f37" fmla="val 15710"/>
              <a:gd name="f38" fmla="val 1243"/>
              <a:gd name="f39" fmla="val 15588"/>
              <a:gd name="f40" fmla="val 1048"/>
              <a:gd name="f41" fmla="val 15466"/>
              <a:gd name="f42" fmla="val 878"/>
              <a:gd name="f43" fmla="val 15320"/>
              <a:gd name="f44" fmla="val 707"/>
              <a:gd name="f45" fmla="val 15150"/>
              <a:gd name="f46" fmla="val 561"/>
              <a:gd name="f47" fmla="val 14979"/>
              <a:gd name="f48" fmla="val 439"/>
              <a:gd name="f49" fmla="val 14784"/>
              <a:gd name="f50" fmla="val 317"/>
              <a:gd name="f51" fmla="val 14590"/>
              <a:gd name="f52" fmla="val 196"/>
              <a:gd name="f53" fmla="val 123"/>
              <a:gd name="f54" fmla="val 14175"/>
              <a:gd name="f55" fmla="val 50"/>
              <a:gd name="f56" fmla="val 13981"/>
              <a:gd name="f57" fmla="val 25"/>
              <a:gd name="f58" fmla="val 13761"/>
              <a:gd name="f59" fmla="val 1"/>
              <a:gd name="f60" fmla="val 13494"/>
              <a:gd name="f61" fmla="val 13250"/>
              <a:gd name="f62" fmla="val 98"/>
              <a:gd name="f63" fmla="val 13031"/>
              <a:gd name="f64" fmla="val 12836"/>
              <a:gd name="f65" fmla="val 366"/>
              <a:gd name="f66" fmla="val 12665"/>
              <a:gd name="f67" fmla="val 12544"/>
              <a:gd name="f68" fmla="val 780"/>
              <a:gd name="f69" fmla="val 12471"/>
              <a:gd name="f70" fmla="val 975"/>
              <a:gd name="f71" fmla="val 12422"/>
              <a:gd name="f72" fmla="val 1194"/>
              <a:gd name="f73" fmla="val 12349"/>
              <a:gd name="f74" fmla="val 12276"/>
              <a:gd name="f75" fmla="val 1608"/>
              <a:gd name="f76" fmla="val 12178"/>
              <a:gd name="f77" fmla="val 12008"/>
              <a:gd name="f78" fmla="val 1998"/>
              <a:gd name="f79" fmla="val 11740"/>
              <a:gd name="f80" fmla="val 11496"/>
              <a:gd name="f81" fmla="val 2436"/>
              <a:gd name="f82" fmla="val 11277"/>
              <a:gd name="f83" fmla="val 11082"/>
              <a:gd name="f84" fmla="val 2582"/>
              <a:gd name="f85" fmla="val 10888"/>
              <a:gd name="f86" fmla="val 10717"/>
              <a:gd name="f87" fmla="val 10547"/>
              <a:gd name="f88" fmla="val 2412"/>
              <a:gd name="f89" fmla="val 10376"/>
              <a:gd name="f90" fmla="val 2290"/>
              <a:gd name="f91" fmla="val 10206"/>
              <a:gd name="f92" fmla="val 2095"/>
              <a:gd name="f93" fmla="val 10035"/>
              <a:gd name="f94" fmla="val 1901"/>
              <a:gd name="f95" fmla="val 9670"/>
              <a:gd name="f96" fmla="val 9231"/>
              <a:gd name="f97" fmla="val 8988"/>
              <a:gd name="f98" fmla="val 585"/>
              <a:gd name="f99" fmla="val 8720"/>
              <a:gd name="f100" fmla="val 293"/>
              <a:gd name="f101" fmla="val 8574"/>
              <a:gd name="f102" fmla="val 171"/>
              <a:gd name="f103" fmla="val 8379"/>
              <a:gd name="f104" fmla="val 74"/>
              <a:gd name="f105" fmla="val 8209"/>
              <a:gd name="f106" fmla="val 8014"/>
              <a:gd name="f107" fmla="val 7916"/>
              <a:gd name="f108" fmla="val 7770"/>
              <a:gd name="f109" fmla="val 7307"/>
              <a:gd name="f110" fmla="val 7039"/>
              <a:gd name="f111" fmla="val 537"/>
              <a:gd name="f112" fmla="val 6747"/>
              <a:gd name="f113" fmla="val 756"/>
              <a:gd name="f114" fmla="val 6431"/>
              <a:gd name="f115" fmla="val 6138"/>
              <a:gd name="f116" fmla="val 5870"/>
              <a:gd name="f117" fmla="val 1511"/>
              <a:gd name="f118" fmla="val 5627"/>
              <a:gd name="f119" fmla="val 1803"/>
              <a:gd name="f120" fmla="val 5432"/>
              <a:gd name="f121" fmla="val 5359"/>
              <a:gd name="f122" fmla="val 2242"/>
              <a:gd name="f123" fmla="val 5310"/>
              <a:gd name="f124" fmla="val 5262"/>
              <a:gd name="f125" fmla="val 2558"/>
              <a:gd name="f126" fmla="val 5237"/>
              <a:gd name="f127" fmla="val 2704"/>
              <a:gd name="f128" fmla="val 2850"/>
              <a:gd name="f129" fmla="val 3021"/>
              <a:gd name="f130" fmla="val 3167"/>
              <a:gd name="f131" fmla="val 5383"/>
              <a:gd name="f132" fmla="val 3313"/>
              <a:gd name="f133" fmla="val 5481"/>
              <a:gd name="f134" fmla="val 3459"/>
              <a:gd name="f135" fmla="val 5603"/>
              <a:gd name="f136" fmla="val 3605"/>
              <a:gd name="f137" fmla="val 5797"/>
              <a:gd name="f138" fmla="val 5992"/>
              <a:gd name="f139" fmla="val 6187"/>
              <a:gd name="f140" fmla="val 3946"/>
              <a:gd name="f141" fmla="val 6406"/>
              <a:gd name="f142" fmla="val 3995"/>
              <a:gd name="f143" fmla="val 6625"/>
              <a:gd name="f144" fmla="val 4044"/>
              <a:gd name="f145" fmla="val 6845"/>
              <a:gd name="f146" fmla="val 4141"/>
              <a:gd name="f147" fmla="val 4239"/>
              <a:gd name="f148" fmla="val 7234"/>
              <a:gd name="f149" fmla="val 4409"/>
              <a:gd name="f150" fmla="val 7405"/>
              <a:gd name="f151" fmla="val 4604"/>
              <a:gd name="f152" fmla="val 7502"/>
              <a:gd name="f153" fmla="val 4823"/>
              <a:gd name="f154" fmla="val 7575"/>
              <a:gd name="f155" fmla="val 5067"/>
              <a:gd name="f156" fmla="val 7600"/>
              <a:gd name="f157" fmla="val 5554"/>
              <a:gd name="f158" fmla="val 7551"/>
              <a:gd name="f159" fmla="val 5773"/>
              <a:gd name="f160" fmla="val 7478"/>
              <a:gd name="f161" fmla="val 5968"/>
              <a:gd name="f162" fmla="val 6163"/>
              <a:gd name="f163" fmla="val 6357"/>
              <a:gd name="f164" fmla="val 7186"/>
              <a:gd name="f165" fmla="val 6552"/>
              <a:gd name="f166" fmla="val 6723"/>
              <a:gd name="f167" fmla="val 6893"/>
              <a:gd name="f168" fmla="val 6382"/>
              <a:gd name="f169" fmla="val 7283"/>
              <a:gd name="f170" fmla="val 5091"/>
              <a:gd name="f171" fmla="val 4848"/>
              <a:gd name="f172" fmla="val 4117"/>
              <a:gd name="f173" fmla="val 6820"/>
              <a:gd name="f174" fmla="val 6601"/>
              <a:gd name="f175" fmla="val 3971"/>
              <a:gd name="f176" fmla="val 3922"/>
              <a:gd name="f177" fmla="val 5602"/>
              <a:gd name="f178" fmla="val 8208"/>
              <a:gd name="f179" fmla="val 2583"/>
              <a:gd name="f180" fmla="val 1828"/>
              <a:gd name="f181" fmla="val 1219"/>
              <a:gd name="f182" fmla="val 12398"/>
              <a:gd name="f183" fmla="val 999"/>
              <a:gd name="f184" fmla="val 12446"/>
              <a:gd name="f185" fmla="val 13493"/>
              <a:gd name="f186" fmla="val 220"/>
              <a:gd name="f187" fmla="val 318"/>
              <a:gd name="f188" fmla="val 1438"/>
              <a:gd name="f189" fmla="val 1852"/>
              <a:gd name="f190" fmla="val 3557"/>
              <a:gd name="f191" fmla="val 15052"/>
              <a:gd name="f192" fmla="val 14833"/>
              <a:gd name="f193" fmla="val 3679"/>
              <a:gd name="f194" fmla="val 14419"/>
              <a:gd name="f195" fmla="val 4287"/>
              <a:gd name="f196" fmla="val 13786"/>
              <a:gd name="f197" fmla="val 4531"/>
              <a:gd name="f198" fmla="val 13591"/>
              <a:gd name="f199" fmla="val 4750"/>
              <a:gd name="f200" fmla="val 4945"/>
              <a:gd name="f201" fmla="val 13445"/>
              <a:gd name="f202" fmla="val 5140"/>
              <a:gd name="f203" fmla="val 13615"/>
              <a:gd name="f204" fmla="val 5651"/>
              <a:gd name="f205" fmla="val 13737"/>
              <a:gd name="f206" fmla="val 5822"/>
              <a:gd name="f207" fmla="val 13932"/>
              <a:gd name="f208" fmla="val 14127"/>
              <a:gd name="f209" fmla="val 6358"/>
              <a:gd name="f210" fmla="val 6796"/>
              <a:gd name="f211" fmla="val 15734"/>
              <a:gd name="f212" fmla="val 7454"/>
              <a:gd name="f213" fmla="val 15856"/>
              <a:gd name="f214" fmla="val 7648"/>
              <a:gd name="f215" fmla="val 15953"/>
              <a:gd name="f216" fmla="val 7819"/>
              <a:gd name="f217" fmla="val 8111"/>
              <a:gd name="f218" fmla="val 8257"/>
              <a:gd name="f219" fmla="val 15491"/>
              <a:gd name="f220" fmla="val 9280"/>
              <a:gd name="f221" fmla="val 15271"/>
              <a:gd name="f222" fmla="val 9597"/>
              <a:gd name="f223" fmla="val 9889"/>
              <a:gd name="f224" fmla="val 10157"/>
              <a:gd name="f225" fmla="val 14516"/>
              <a:gd name="f226" fmla="val 10400"/>
              <a:gd name="f227" fmla="val 14224"/>
              <a:gd name="f228" fmla="val 10595"/>
              <a:gd name="f229" fmla="val 10668"/>
              <a:gd name="f230" fmla="val 10766"/>
              <a:gd name="f231" fmla="val 13469"/>
              <a:gd name="f232" fmla="val 10790"/>
              <a:gd name="f233" fmla="val 13323"/>
              <a:gd name="f234" fmla="val 13177"/>
              <a:gd name="f235" fmla="val 13006"/>
              <a:gd name="f236" fmla="val 12860"/>
              <a:gd name="f237" fmla="val 10644"/>
              <a:gd name="f238" fmla="val 12714"/>
              <a:gd name="f239" fmla="val 12568"/>
              <a:gd name="f240" fmla="val 10425"/>
              <a:gd name="f241" fmla="val 10230"/>
              <a:gd name="f242" fmla="val 9840"/>
              <a:gd name="f243" fmla="val 12105"/>
              <a:gd name="f244" fmla="val 9621"/>
              <a:gd name="f245" fmla="val 12032"/>
              <a:gd name="f246" fmla="val 9402"/>
              <a:gd name="f247" fmla="val 11983"/>
              <a:gd name="f248" fmla="val 9183"/>
              <a:gd name="f249" fmla="val 11886"/>
              <a:gd name="f250" fmla="val 11789"/>
              <a:gd name="f251" fmla="val 8793"/>
              <a:gd name="f252" fmla="val 11618"/>
              <a:gd name="f253" fmla="val 8623"/>
              <a:gd name="f254" fmla="val 11423"/>
              <a:gd name="f255" fmla="val 8525"/>
              <a:gd name="f256" fmla="val 11204"/>
              <a:gd name="f257" fmla="val 8452"/>
              <a:gd name="f258" fmla="val 10961"/>
              <a:gd name="f259" fmla="val 8428"/>
              <a:gd name="f260" fmla="val 10473"/>
              <a:gd name="f261" fmla="val 8476"/>
              <a:gd name="f262" fmla="val 10254"/>
              <a:gd name="f263" fmla="val 8549"/>
              <a:gd name="f264" fmla="val 10059"/>
              <a:gd name="f265" fmla="val 9865"/>
              <a:gd name="f266" fmla="val 8842"/>
              <a:gd name="f267" fmla="val 9475"/>
              <a:gd name="f268" fmla="val 9304"/>
              <a:gd name="f269" fmla="val 9134"/>
              <a:gd name="f270" fmla="val 8866"/>
              <a:gd name="f271" fmla="val 9645"/>
              <a:gd name="f272" fmla="val 8744"/>
              <a:gd name="f273" fmla="val 8622"/>
              <a:gd name="f274" fmla="val 10474"/>
              <a:gd name="f275" fmla="val 10936"/>
              <a:gd name="f276" fmla="val 11180"/>
              <a:gd name="f277" fmla="val 11910"/>
              <a:gd name="f278" fmla="val 9207"/>
              <a:gd name="f279" fmla="val 11984"/>
              <a:gd name="f280" fmla="val 9426"/>
              <a:gd name="f281" fmla="val 12057"/>
              <a:gd name="f282" fmla="val 7453"/>
              <a:gd name="f283" fmla="*/ f0 1 16027"/>
              <a:gd name="f284" fmla="*/ f1 1 16027"/>
              <a:gd name="f285" fmla="val f2"/>
              <a:gd name="f286" fmla="val f3"/>
              <a:gd name="f287" fmla="+- f286 0 f285"/>
              <a:gd name="f288" fmla="*/ f287 1 16027"/>
              <a:gd name="f289" fmla="*/ f285 1 f288"/>
              <a:gd name="f290" fmla="*/ f286 1 f288"/>
              <a:gd name="f291" fmla="*/ f289 f283 1"/>
              <a:gd name="f292" fmla="*/ f290 f283 1"/>
              <a:gd name="f293" fmla="*/ f290 f284 1"/>
              <a:gd name="f294" fmla="*/ f289 f284 1"/>
            </a:gdLst>
            <a:ahLst/>
            <a:cxnLst>
              <a:cxn ang="3cd4">
                <a:pos x="hc" y="t"/>
              </a:cxn>
              <a:cxn ang="0">
                <a:pos x="r" y="vc"/>
              </a:cxn>
              <a:cxn ang="cd4">
                <a:pos x="hc" y="b"/>
              </a:cxn>
              <a:cxn ang="cd2">
                <a:pos x="l" y="vc"/>
              </a:cxn>
            </a:cxnLst>
            <a:rect l="f291" t="f294" r="f292" b="f293"/>
            <a:pathLst>
              <a:path w="16027" h="16027" fill="none">
                <a:moveTo>
                  <a:pt x="f4" y="f5"/>
                </a:moveTo>
                <a:lnTo>
                  <a:pt x="f4" y="f5"/>
                </a:lnTo>
                <a:lnTo>
                  <a:pt x="f6" y="f7"/>
                </a:lnTo>
                <a:lnTo>
                  <a:pt x="f8" y="f9"/>
                </a:lnTo>
                <a:lnTo>
                  <a:pt x="f10" y="f11"/>
                </a:lnTo>
                <a:lnTo>
                  <a:pt x="f12" y="f13"/>
                </a:lnTo>
                <a:lnTo>
                  <a:pt x="f14" y="f15"/>
                </a:lnTo>
                <a:lnTo>
                  <a:pt x="f16" y="f17"/>
                </a:lnTo>
                <a:lnTo>
                  <a:pt x="f18" y="f19"/>
                </a:lnTo>
                <a:lnTo>
                  <a:pt x="f20" y="f21"/>
                </a:lnTo>
                <a:lnTo>
                  <a:pt x="f20" y="f21"/>
                </a:lnTo>
                <a:lnTo>
                  <a:pt x="f22" y="f23"/>
                </a:lnTo>
                <a:lnTo>
                  <a:pt x="f24" y="f25"/>
                </a:lnTo>
                <a:lnTo>
                  <a:pt x="f26" y="f27"/>
                </a:lnTo>
                <a:lnTo>
                  <a:pt x="f28" y="f29"/>
                </a:lnTo>
                <a:lnTo>
                  <a:pt x="f28" y="f29"/>
                </a:lnTo>
                <a:lnTo>
                  <a:pt x="f26" y="f30"/>
                </a:lnTo>
                <a:lnTo>
                  <a:pt x="f31" y="f32"/>
                </a:lnTo>
                <a:lnTo>
                  <a:pt x="f33" y="f34"/>
                </a:lnTo>
                <a:lnTo>
                  <a:pt x="f35" y="f36"/>
                </a:lnTo>
                <a:lnTo>
                  <a:pt x="f37" y="f38"/>
                </a:lnTo>
                <a:lnTo>
                  <a:pt x="f39" y="f40"/>
                </a:lnTo>
                <a:lnTo>
                  <a:pt x="f41" y="f42"/>
                </a:lnTo>
                <a:lnTo>
                  <a:pt x="f43" y="f44"/>
                </a:lnTo>
                <a:lnTo>
                  <a:pt x="f43" y="f44"/>
                </a:lnTo>
                <a:lnTo>
                  <a:pt x="f45" y="f46"/>
                </a:lnTo>
                <a:lnTo>
                  <a:pt x="f47" y="f48"/>
                </a:lnTo>
                <a:lnTo>
                  <a:pt x="f49" y="f50"/>
                </a:lnTo>
                <a:lnTo>
                  <a:pt x="f51" y="f52"/>
                </a:lnTo>
                <a:lnTo>
                  <a:pt x="f8" y="f53"/>
                </a:lnTo>
                <a:lnTo>
                  <a:pt x="f54" y="f55"/>
                </a:lnTo>
                <a:lnTo>
                  <a:pt x="f56" y="f57"/>
                </a:lnTo>
                <a:lnTo>
                  <a:pt x="f58" y="f59"/>
                </a:lnTo>
                <a:lnTo>
                  <a:pt x="f58" y="f59"/>
                </a:lnTo>
                <a:lnTo>
                  <a:pt x="f60" y="f57"/>
                </a:lnTo>
                <a:lnTo>
                  <a:pt x="f61" y="f62"/>
                </a:lnTo>
                <a:lnTo>
                  <a:pt x="f63" y="f52"/>
                </a:lnTo>
                <a:lnTo>
                  <a:pt x="f64" y="f65"/>
                </a:lnTo>
                <a:lnTo>
                  <a:pt x="f64" y="f65"/>
                </a:lnTo>
                <a:lnTo>
                  <a:pt x="f66" y="f46"/>
                </a:lnTo>
                <a:lnTo>
                  <a:pt x="f67" y="f68"/>
                </a:lnTo>
                <a:lnTo>
                  <a:pt x="f69" y="f70"/>
                </a:lnTo>
                <a:lnTo>
                  <a:pt x="f71" y="f72"/>
                </a:lnTo>
                <a:lnTo>
                  <a:pt x="f73" y="f36"/>
                </a:lnTo>
                <a:lnTo>
                  <a:pt x="f74" y="f75"/>
                </a:lnTo>
                <a:lnTo>
                  <a:pt x="f76" y="f32"/>
                </a:lnTo>
                <a:lnTo>
                  <a:pt x="f77" y="f78"/>
                </a:lnTo>
                <a:lnTo>
                  <a:pt x="f77" y="f78"/>
                </a:lnTo>
                <a:lnTo>
                  <a:pt x="f79" y="f29"/>
                </a:lnTo>
                <a:lnTo>
                  <a:pt x="f80" y="f81"/>
                </a:lnTo>
                <a:lnTo>
                  <a:pt x="f82" y="f27"/>
                </a:lnTo>
                <a:lnTo>
                  <a:pt x="f83" y="f84"/>
                </a:lnTo>
                <a:lnTo>
                  <a:pt x="f85" y="f84"/>
                </a:lnTo>
                <a:lnTo>
                  <a:pt x="f86" y="f27"/>
                </a:lnTo>
                <a:lnTo>
                  <a:pt x="f87" y="f88"/>
                </a:lnTo>
                <a:lnTo>
                  <a:pt x="f89" y="f90"/>
                </a:lnTo>
                <a:lnTo>
                  <a:pt x="f91" y="f92"/>
                </a:lnTo>
                <a:lnTo>
                  <a:pt x="f93" y="f94"/>
                </a:lnTo>
                <a:lnTo>
                  <a:pt x="f95" y="f36"/>
                </a:lnTo>
                <a:lnTo>
                  <a:pt x="f96" y="f42"/>
                </a:lnTo>
                <a:lnTo>
                  <a:pt x="f97" y="f98"/>
                </a:lnTo>
                <a:lnTo>
                  <a:pt x="f99" y="f100"/>
                </a:lnTo>
                <a:lnTo>
                  <a:pt x="f99" y="f100"/>
                </a:lnTo>
                <a:lnTo>
                  <a:pt x="f101" y="f102"/>
                </a:lnTo>
                <a:lnTo>
                  <a:pt x="f103" y="f104"/>
                </a:lnTo>
                <a:lnTo>
                  <a:pt x="f105" y="f57"/>
                </a:lnTo>
                <a:lnTo>
                  <a:pt x="f106" y="f59"/>
                </a:lnTo>
                <a:lnTo>
                  <a:pt x="f106" y="f59"/>
                </a:lnTo>
                <a:lnTo>
                  <a:pt x="f107" y="f57"/>
                </a:lnTo>
                <a:lnTo>
                  <a:pt x="f108" y="f62"/>
                </a:lnTo>
                <a:lnTo>
                  <a:pt x="f109" y="f65"/>
                </a:lnTo>
                <a:lnTo>
                  <a:pt x="f110" y="f111"/>
                </a:lnTo>
                <a:lnTo>
                  <a:pt x="f112" y="f113"/>
                </a:lnTo>
                <a:lnTo>
                  <a:pt x="f114" y="f70"/>
                </a:lnTo>
                <a:lnTo>
                  <a:pt x="f115" y="f38"/>
                </a:lnTo>
                <a:lnTo>
                  <a:pt x="f116" y="f117"/>
                </a:lnTo>
                <a:lnTo>
                  <a:pt x="f118" y="f119"/>
                </a:lnTo>
                <a:lnTo>
                  <a:pt x="f120" y="f92"/>
                </a:lnTo>
                <a:lnTo>
                  <a:pt x="f121" y="f122"/>
                </a:lnTo>
                <a:lnTo>
                  <a:pt x="f123" y="f88"/>
                </a:lnTo>
                <a:lnTo>
                  <a:pt x="f124" y="f125"/>
                </a:lnTo>
                <a:lnTo>
                  <a:pt x="f126" y="f127"/>
                </a:lnTo>
                <a:lnTo>
                  <a:pt x="f126" y="f128"/>
                </a:lnTo>
                <a:lnTo>
                  <a:pt x="f124" y="f129"/>
                </a:lnTo>
                <a:lnTo>
                  <a:pt x="f123" y="f130"/>
                </a:lnTo>
                <a:lnTo>
                  <a:pt x="f131" y="f132"/>
                </a:lnTo>
                <a:lnTo>
                  <a:pt x="f133" y="f134"/>
                </a:lnTo>
                <a:lnTo>
                  <a:pt x="f135" y="f136"/>
                </a:lnTo>
                <a:lnTo>
                  <a:pt x="f135" y="f136"/>
                </a:lnTo>
                <a:lnTo>
                  <a:pt x="f137" y="f9"/>
                </a:lnTo>
                <a:lnTo>
                  <a:pt x="f138" y="f7"/>
                </a:lnTo>
                <a:lnTo>
                  <a:pt x="f139" y="f140"/>
                </a:lnTo>
                <a:lnTo>
                  <a:pt x="f141" y="f142"/>
                </a:lnTo>
                <a:lnTo>
                  <a:pt x="f143" y="f144"/>
                </a:lnTo>
                <a:lnTo>
                  <a:pt x="f145" y="f146"/>
                </a:lnTo>
                <a:lnTo>
                  <a:pt x="f110" y="f147"/>
                </a:lnTo>
                <a:lnTo>
                  <a:pt x="f148" y="f149"/>
                </a:lnTo>
                <a:lnTo>
                  <a:pt x="f148" y="f149"/>
                </a:lnTo>
                <a:lnTo>
                  <a:pt x="f150" y="f151"/>
                </a:lnTo>
                <a:lnTo>
                  <a:pt x="f152" y="f153"/>
                </a:lnTo>
                <a:lnTo>
                  <a:pt x="f154" y="f155"/>
                </a:lnTo>
                <a:lnTo>
                  <a:pt x="f156" y="f121"/>
                </a:lnTo>
                <a:lnTo>
                  <a:pt x="f156" y="f121"/>
                </a:lnTo>
                <a:lnTo>
                  <a:pt x="f154" y="f157"/>
                </a:lnTo>
                <a:lnTo>
                  <a:pt x="f158" y="f159"/>
                </a:lnTo>
                <a:lnTo>
                  <a:pt x="f160" y="f161"/>
                </a:lnTo>
                <a:lnTo>
                  <a:pt x="f150" y="f162"/>
                </a:lnTo>
                <a:lnTo>
                  <a:pt x="f109" y="f163"/>
                </a:lnTo>
                <a:lnTo>
                  <a:pt x="f164" y="f165"/>
                </a:lnTo>
                <a:lnTo>
                  <a:pt x="f110" y="f166"/>
                </a:lnTo>
                <a:lnTo>
                  <a:pt x="f167" y="f167"/>
                </a:lnTo>
                <a:lnTo>
                  <a:pt x="f167" y="f167"/>
                </a:lnTo>
                <a:lnTo>
                  <a:pt x="f166" y="f110"/>
                </a:lnTo>
                <a:lnTo>
                  <a:pt x="f165" y="f164"/>
                </a:lnTo>
                <a:lnTo>
                  <a:pt x="f168" y="f169"/>
                </a:lnTo>
                <a:lnTo>
                  <a:pt x="f139" y="f150"/>
                </a:lnTo>
                <a:lnTo>
                  <a:pt x="f138" y="f160"/>
                </a:lnTo>
                <a:lnTo>
                  <a:pt x="f159" y="f158"/>
                </a:lnTo>
                <a:lnTo>
                  <a:pt x="f157" y="f154"/>
                </a:lnTo>
                <a:lnTo>
                  <a:pt x="f121" y="f156"/>
                </a:lnTo>
                <a:lnTo>
                  <a:pt x="f121" y="f156"/>
                </a:lnTo>
                <a:lnTo>
                  <a:pt x="f170" y="f154"/>
                </a:lnTo>
                <a:lnTo>
                  <a:pt x="f171" y="f152"/>
                </a:lnTo>
                <a:lnTo>
                  <a:pt x="f151" y="f150"/>
                </a:lnTo>
                <a:lnTo>
                  <a:pt x="f149" y="f148"/>
                </a:lnTo>
                <a:lnTo>
                  <a:pt x="f149" y="f148"/>
                </a:lnTo>
                <a:lnTo>
                  <a:pt x="f147" y="f110"/>
                </a:lnTo>
                <a:lnTo>
                  <a:pt x="f172" y="f173"/>
                </a:lnTo>
                <a:lnTo>
                  <a:pt x="f144" y="f174"/>
                </a:lnTo>
                <a:lnTo>
                  <a:pt x="f175" y="f168"/>
                </a:lnTo>
                <a:lnTo>
                  <a:pt x="f176" y="f139"/>
                </a:lnTo>
                <a:lnTo>
                  <a:pt x="f7" y="f138"/>
                </a:lnTo>
                <a:lnTo>
                  <a:pt x="f9" y="f137"/>
                </a:lnTo>
                <a:lnTo>
                  <a:pt x="f136" y="f177"/>
                </a:lnTo>
                <a:lnTo>
                  <a:pt x="f136" y="f177"/>
                </a:lnTo>
                <a:lnTo>
                  <a:pt x="f134" y="f133"/>
                </a:lnTo>
                <a:lnTo>
                  <a:pt x="f132" y="f131"/>
                </a:lnTo>
                <a:lnTo>
                  <a:pt x="f130" y="f123"/>
                </a:lnTo>
                <a:lnTo>
                  <a:pt x="f129" y="f124"/>
                </a:lnTo>
                <a:lnTo>
                  <a:pt x="f128" y="f126"/>
                </a:lnTo>
                <a:lnTo>
                  <a:pt x="f127" y="f126"/>
                </a:lnTo>
                <a:lnTo>
                  <a:pt x="f125" y="f124"/>
                </a:lnTo>
                <a:lnTo>
                  <a:pt x="f88" y="f123"/>
                </a:lnTo>
                <a:lnTo>
                  <a:pt x="f122" y="f121"/>
                </a:lnTo>
                <a:lnTo>
                  <a:pt x="f92" y="f120"/>
                </a:lnTo>
                <a:lnTo>
                  <a:pt x="f119" y="f118"/>
                </a:lnTo>
                <a:lnTo>
                  <a:pt x="f117" y="f116"/>
                </a:lnTo>
                <a:lnTo>
                  <a:pt x="f38" y="f115"/>
                </a:lnTo>
                <a:lnTo>
                  <a:pt x="f70" y="f114"/>
                </a:lnTo>
                <a:lnTo>
                  <a:pt x="f113" y="f112"/>
                </a:lnTo>
                <a:lnTo>
                  <a:pt x="f111" y="f110"/>
                </a:lnTo>
                <a:lnTo>
                  <a:pt x="f65" y="f109"/>
                </a:lnTo>
                <a:lnTo>
                  <a:pt x="f62" y="f108"/>
                </a:lnTo>
                <a:lnTo>
                  <a:pt x="f57" y="f107"/>
                </a:lnTo>
                <a:lnTo>
                  <a:pt x="f59" y="f106"/>
                </a:lnTo>
                <a:lnTo>
                  <a:pt x="f59" y="f106"/>
                </a:lnTo>
                <a:lnTo>
                  <a:pt x="f57" y="f178"/>
                </a:lnTo>
                <a:lnTo>
                  <a:pt x="f104" y="f103"/>
                </a:lnTo>
                <a:lnTo>
                  <a:pt x="f102" y="f101"/>
                </a:lnTo>
                <a:lnTo>
                  <a:pt x="f100" y="f99"/>
                </a:lnTo>
                <a:lnTo>
                  <a:pt x="f100" y="f99"/>
                </a:lnTo>
                <a:lnTo>
                  <a:pt x="f98" y="f97"/>
                </a:lnTo>
                <a:lnTo>
                  <a:pt x="f42" y="f96"/>
                </a:lnTo>
                <a:lnTo>
                  <a:pt x="f36" y="f95"/>
                </a:lnTo>
                <a:lnTo>
                  <a:pt x="f94" y="f93"/>
                </a:lnTo>
                <a:lnTo>
                  <a:pt x="f92" y="f91"/>
                </a:lnTo>
                <a:lnTo>
                  <a:pt x="f90" y="f89"/>
                </a:lnTo>
                <a:lnTo>
                  <a:pt x="f88" y="f87"/>
                </a:lnTo>
                <a:lnTo>
                  <a:pt x="f27" y="f86"/>
                </a:lnTo>
                <a:lnTo>
                  <a:pt x="f179" y="f85"/>
                </a:lnTo>
                <a:lnTo>
                  <a:pt x="f179" y="f83"/>
                </a:lnTo>
                <a:lnTo>
                  <a:pt x="f27" y="f82"/>
                </a:lnTo>
                <a:lnTo>
                  <a:pt x="f81" y="f80"/>
                </a:lnTo>
                <a:lnTo>
                  <a:pt x="f29" y="f79"/>
                </a:lnTo>
                <a:lnTo>
                  <a:pt x="f78" y="f77"/>
                </a:lnTo>
                <a:lnTo>
                  <a:pt x="f78" y="f77"/>
                </a:lnTo>
                <a:lnTo>
                  <a:pt x="f180" y="f76"/>
                </a:lnTo>
                <a:lnTo>
                  <a:pt x="f34" y="f74"/>
                </a:lnTo>
                <a:lnTo>
                  <a:pt x="f36" y="f73"/>
                </a:lnTo>
                <a:lnTo>
                  <a:pt x="f181" y="f182"/>
                </a:lnTo>
                <a:lnTo>
                  <a:pt x="f183" y="f184"/>
                </a:lnTo>
                <a:lnTo>
                  <a:pt x="f68" y="f67"/>
                </a:lnTo>
                <a:lnTo>
                  <a:pt x="f98" y="f66"/>
                </a:lnTo>
                <a:lnTo>
                  <a:pt x="f65" y="f64"/>
                </a:lnTo>
                <a:lnTo>
                  <a:pt x="f65" y="f64"/>
                </a:lnTo>
                <a:lnTo>
                  <a:pt x="f52" y="f63"/>
                </a:lnTo>
                <a:lnTo>
                  <a:pt x="f62" y="f61"/>
                </a:lnTo>
                <a:lnTo>
                  <a:pt x="f57" y="f185"/>
                </a:lnTo>
                <a:lnTo>
                  <a:pt x="f59" y="f58"/>
                </a:lnTo>
                <a:lnTo>
                  <a:pt x="f59" y="f58"/>
                </a:lnTo>
                <a:lnTo>
                  <a:pt x="f57" y="f56"/>
                </a:lnTo>
                <a:lnTo>
                  <a:pt x="f55" y="f6"/>
                </a:lnTo>
                <a:lnTo>
                  <a:pt x="f53" y="f8"/>
                </a:lnTo>
                <a:lnTo>
                  <a:pt x="f186" y="f10"/>
                </a:lnTo>
                <a:lnTo>
                  <a:pt x="f187" y="f49"/>
                </a:lnTo>
                <a:lnTo>
                  <a:pt x="f48" y="f47"/>
                </a:lnTo>
                <a:lnTo>
                  <a:pt x="f46" y="f45"/>
                </a:lnTo>
                <a:lnTo>
                  <a:pt x="f44" y="f43"/>
                </a:lnTo>
                <a:lnTo>
                  <a:pt x="f44" y="f43"/>
                </a:lnTo>
                <a:lnTo>
                  <a:pt x="f42" y="f41"/>
                </a:lnTo>
                <a:lnTo>
                  <a:pt x="f40" y="f39"/>
                </a:lnTo>
                <a:lnTo>
                  <a:pt x="f38" y="f37"/>
                </a:lnTo>
                <a:lnTo>
                  <a:pt x="f188" y="f22"/>
                </a:lnTo>
                <a:lnTo>
                  <a:pt x="f34" y="f33"/>
                </a:lnTo>
                <a:lnTo>
                  <a:pt x="f189" y="f31"/>
                </a:lnTo>
                <a:lnTo>
                  <a:pt x="f30" y="f26"/>
                </a:lnTo>
                <a:lnTo>
                  <a:pt x="f29" y="f28"/>
                </a:lnTo>
                <a:lnTo>
                  <a:pt x="f29" y="f28"/>
                </a:lnTo>
                <a:lnTo>
                  <a:pt x="f27" y="f26"/>
                </a:lnTo>
                <a:lnTo>
                  <a:pt x="f25" y="f24"/>
                </a:lnTo>
                <a:lnTo>
                  <a:pt x="f23" y="f22"/>
                </a:lnTo>
                <a:lnTo>
                  <a:pt x="f21" y="f20"/>
                </a:lnTo>
                <a:lnTo>
                  <a:pt x="f21" y="f20"/>
                </a:lnTo>
                <a:lnTo>
                  <a:pt x="f19" y="f41"/>
                </a:lnTo>
                <a:lnTo>
                  <a:pt x="f17" y="f16"/>
                </a:lnTo>
                <a:lnTo>
                  <a:pt x="f190" y="f191"/>
                </a:lnTo>
                <a:lnTo>
                  <a:pt x="f136" y="f192"/>
                </a:lnTo>
                <a:lnTo>
                  <a:pt x="f193" y="f10"/>
                </a:lnTo>
                <a:lnTo>
                  <a:pt x="f9" y="f194"/>
                </a:lnTo>
                <a:lnTo>
                  <a:pt x="f7" y="f6"/>
                </a:lnTo>
                <a:lnTo>
                  <a:pt x="f5" y="f4"/>
                </a:lnTo>
                <a:lnTo>
                  <a:pt x="f5" y="f4"/>
                </a:lnTo>
                <a:lnTo>
                  <a:pt x="f195" y="f196"/>
                </a:lnTo>
                <a:lnTo>
                  <a:pt x="f197" y="f198"/>
                </a:lnTo>
                <a:lnTo>
                  <a:pt x="f199" y="f185"/>
                </a:lnTo>
                <a:lnTo>
                  <a:pt x="f200" y="f201"/>
                </a:lnTo>
                <a:lnTo>
                  <a:pt x="f202" y="f201"/>
                </a:lnTo>
                <a:lnTo>
                  <a:pt x="f123" y="f185"/>
                </a:lnTo>
                <a:lnTo>
                  <a:pt x="f133" y="f203"/>
                </a:lnTo>
                <a:lnTo>
                  <a:pt x="f204" y="f205"/>
                </a:lnTo>
                <a:lnTo>
                  <a:pt x="f206" y="f207"/>
                </a:lnTo>
                <a:lnTo>
                  <a:pt x="f138" y="f208"/>
                </a:lnTo>
                <a:lnTo>
                  <a:pt x="f209" y="f10"/>
                </a:lnTo>
                <a:lnTo>
                  <a:pt x="f210" y="f45"/>
                </a:lnTo>
                <a:lnTo>
                  <a:pt x="f110" y="f18"/>
                </a:lnTo>
                <a:lnTo>
                  <a:pt x="f109" y="f211"/>
                </a:lnTo>
                <a:lnTo>
                  <a:pt x="f109" y="f211"/>
                </a:lnTo>
                <a:lnTo>
                  <a:pt x="f212" y="f213"/>
                </a:lnTo>
                <a:lnTo>
                  <a:pt x="f214" y="f215"/>
                </a:lnTo>
                <a:lnTo>
                  <a:pt x="f216" y="f26"/>
                </a:lnTo>
                <a:lnTo>
                  <a:pt x="f106" y="f28"/>
                </a:lnTo>
                <a:lnTo>
                  <a:pt x="f106" y="f28"/>
                </a:lnTo>
                <a:lnTo>
                  <a:pt x="f217" y="f26"/>
                </a:lnTo>
                <a:lnTo>
                  <a:pt x="f218" y="f24"/>
                </a:lnTo>
                <a:lnTo>
                  <a:pt x="f99" y="f20"/>
                </a:lnTo>
                <a:lnTo>
                  <a:pt x="f97" y="f219"/>
                </a:lnTo>
                <a:lnTo>
                  <a:pt x="f220" y="f221"/>
                </a:lnTo>
                <a:lnTo>
                  <a:pt x="f222" y="f191"/>
                </a:lnTo>
                <a:lnTo>
                  <a:pt x="f223" y="f49"/>
                </a:lnTo>
                <a:lnTo>
                  <a:pt x="f224" y="f225"/>
                </a:lnTo>
                <a:lnTo>
                  <a:pt x="f226" y="f227"/>
                </a:lnTo>
                <a:lnTo>
                  <a:pt x="f228" y="f207"/>
                </a:lnTo>
                <a:lnTo>
                  <a:pt x="f229" y="f196"/>
                </a:lnTo>
                <a:lnTo>
                  <a:pt x="f86" y="f203"/>
                </a:lnTo>
                <a:lnTo>
                  <a:pt x="f230" y="f231"/>
                </a:lnTo>
                <a:lnTo>
                  <a:pt x="f232" y="f233"/>
                </a:lnTo>
                <a:lnTo>
                  <a:pt x="f232" y="f234"/>
                </a:lnTo>
                <a:lnTo>
                  <a:pt x="f230" y="f235"/>
                </a:lnTo>
                <a:lnTo>
                  <a:pt x="f86" y="f236"/>
                </a:lnTo>
                <a:lnTo>
                  <a:pt x="f237" y="f238"/>
                </a:lnTo>
                <a:lnTo>
                  <a:pt x="f87" y="f239"/>
                </a:lnTo>
                <a:lnTo>
                  <a:pt x="f240" y="f71"/>
                </a:lnTo>
                <a:lnTo>
                  <a:pt x="f240" y="f71"/>
                </a:lnTo>
                <a:lnTo>
                  <a:pt x="f241" y="f74"/>
                </a:lnTo>
                <a:lnTo>
                  <a:pt x="f93" y="f76"/>
                </a:lnTo>
                <a:lnTo>
                  <a:pt x="f242" y="f243"/>
                </a:lnTo>
                <a:lnTo>
                  <a:pt x="f244" y="f245"/>
                </a:lnTo>
                <a:lnTo>
                  <a:pt x="f246" y="f247"/>
                </a:lnTo>
                <a:lnTo>
                  <a:pt x="f248" y="f249"/>
                </a:lnTo>
                <a:lnTo>
                  <a:pt x="f97" y="f250"/>
                </a:lnTo>
                <a:lnTo>
                  <a:pt x="f251" y="f252"/>
                </a:lnTo>
                <a:lnTo>
                  <a:pt x="f251" y="f252"/>
                </a:lnTo>
                <a:lnTo>
                  <a:pt x="f253" y="f254"/>
                </a:lnTo>
                <a:lnTo>
                  <a:pt x="f255" y="f256"/>
                </a:lnTo>
                <a:lnTo>
                  <a:pt x="f257" y="f258"/>
                </a:lnTo>
                <a:lnTo>
                  <a:pt x="f259" y="f229"/>
                </a:lnTo>
                <a:lnTo>
                  <a:pt x="f259" y="f229"/>
                </a:lnTo>
                <a:lnTo>
                  <a:pt x="f257" y="f260"/>
                </a:lnTo>
                <a:lnTo>
                  <a:pt x="f261" y="f262"/>
                </a:lnTo>
                <a:lnTo>
                  <a:pt x="f263" y="f264"/>
                </a:lnTo>
                <a:lnTo>
                  <a:pt x="f253" y="f265"/>
                </a:lnTo>
                <a:lnTo>
                  <a:pt x="f99" y="f95"/>
                </a:lnTo>
                <a:lnTo>
                  <a:pt x="f266" y="f267"/>
                </a:lnTo>
                <a:lnTo>
                  <a:pt x="f97" y="f268"/>
                </a:lnTo>
                <a:lnTo>
                  <a:pt x="f269" y="f269"/>
                </a:lnTo>
                <a:lnTo>
                  <a:pt x="f269" y="f269"/>
                </a:lnTo>
                <a:lnTo>
                  <a:pt x="f268" y="f97"/>
                </a:lnTo>
                <a:lnTo>
                  <a:pt x="f267" y="f270"/>
                </a:lnTo>
                <a:lnTo>
                  <a:pt x="f271" y="f272"/>
                </a:lnTo>
                <a:lnTo>
                  <a:pt x="f242" y="f273"/>
                </a:lnTo>
                <a:lnTo>
                  <a:pt x="f93" y="f263"/>
                </a:lnTo>
                <a:lnTo>
                  <a:pt x="f262" y="f261"/>
                </a:lnTo>
                <a:lnTo>
                  <a:pt x="f274" y="f257"/>
                </a:lnTo>
                <a:lnTo>
                  <a:pt x="f229" y="f259"/>
                </a:lnTo>
                <a:lnTo>
                  <a:pt x="f229" y="f259"/>
                </a:lnTo>
                <a:lnTo>
                  <a:pt x="f275" y="f257"/>
                </a:lnTo>
                <a:lnTo>
                  <a:pt x="f276" y="f255"/>
                </a:lnTo>
                <a:lnTo>
                  <a:pt x="f254" y="f273"/>
                </a:lnTo>
                <a:lnTo>
                  <a:pt x="f252" y="f251"/>
                </a:lnTo>
                <a:lnTo>
                  <a:pt x="f252" y="f251"/>
                </a:lnTo>
                <a:lnTo>
                  <a:pt x="f250" y="f97"/>
                </a:lnTo>
                <a:lnTo>
                  <a:pt x="f277" y="f278"/>
                </a:lnTo>
                <a:lnTo>
                  <a:pt x="f279" y="f280"/>
                </a:lnTo>
                <a:lnTo>
                  <a:pt x="f281" y="f271"/>
                </a:lnTo>
                <a:lnTo>
                  <a:pt x="f243" y="f242"/>
                </a:lnTo>
                <a:lnTo>
                  <a:pt x="f76" y="f93"/>
                </a:lnTo>
                <a:lnTo>
                  <a:pt x="f74" y="f241"/>
                </a:lnTo>
                <a:lnTo>
                  <a:pt x="f71" y="f240"/>
                </a:lnTo>
                <a:lnTo>
                  <a:pt x="f71" y="f240"/>
                </a:lnTo>
                <a:lnTo>
                  <a:pt x="f239" y="f87"/>
                </a:lnTo>
                <a:lnTo>
                  <a:pt x="f238" y="f237"/>
                </a:lnTo>
                <a:lnTo>
                  <a:pt x="f236" y="f86"/>
                </a:lnTo>
                <a:lnTo>
                  <a:pt x="f235" y="f230"/>
                </a:lnTo>
                <a:lnTo>
                  <a:pt x="f234" y="f232"/>
                </a:lnTo>
                <a:lnTo>
                  <a:pt x="f233" y="f232"/>
                </a:lnTo>
                <a:lnTo>
                  <a:pt x="f231" y="f230"/>
                </a:lnTo>
                <a:lnTo>
                  <a:pt x="f203" y="f86"/>
                </a:lnTo>
                <a:lnTo>
                  <a:pt x="f196" y="f229"/>
                </a:lnTo>
                <a:lnTo>
                  <a:pt x="f207" y="f228"/>
                </a:lnTo>
                <a:lnTo>
                  <a:pt x="f227" y="f226"/>
                </a:lnTo>
                <a:lnTo>
                  <a:pt x="f225" y="f224"/>
                </a:lnTo>
                <a:lnTo>
                  <a:pt x="f49" y="f223"/>
                </a:lnTo>
                <a:lnTo>
                  <a:pt x="f191" y="f222"/>
                </a:lnTo>
                <a:lnTo>
                  <a:pt x="f221" y="f220"/>
                </a:lnTo>
                <a:lnTo>
                  <a:pt x="f219" y="f97"/>
                </a:lnTo>
                <a:lnTo>
                  <a:pt x="f20" y="f99"/>
                </a:lnTo>
                <a:lnTo>
                  <a:pt x="f24" y="f218"/>
                </a:lnTo>
                <a:lnTo>
                  <a:pt x="f26" y="f217"/>
                </a:lnTo>
                <a:lnTo>
                  <a:pt x="f28" y="f106"/>
                </a:lnTo>
                <a:lnTo>
                  <a:pt x="f28" y="f106"/>
                </a:lnTo>
                <a:lnTo>
                  <a:pt x="f26" y="f216"/>
                </a:lnTo>
                <a:lnTo>
                  <a:pt x="f215" y="f214"/>
                </a:lnTo>
                <a:lnTo>
                  <a:pt x="f213" y="f282"/>
                </a:lnTo>
                <a:lnTo>
                  <a:pt x="f211" y="f109"/>
                </a:lnTo>
                <a:lnTo>
                  <a:pt x="f211" y="f109"/>
                </a:lnTo>
                <a:lnTo>
                  <a:pt x="f18" y="f110"/>
                </a:lnTo>
                <a:lnTo>
                  <a:pt x="f45" y="f210"/>
                </a:lnTo>
                <a:lnTo>
                  <a:pt x="f10" y="f163"/>
                </a:lnTo>
                <a:lnTo>
                  <a:pt x="f208" y="f138"/>
                </a:lnTo>
                <a:lnTo>
                  <a:pt x="f207" y="f206"/>
                </a:lnTo>
                <a:lnTo>
                  <a:pt x="f205" y="f204"/>
                </a:lnTo>
                <a:lnTo>
                  <a:pt x="f203" y="f133"/>
                </a:lnTo>
                <a:lnTo>
                  <a:pt x="f60" y="f123"/>
                </a:lnTo>
                <a:lnTo>
                  <a:pt x="f201" y="f202"/>
                </a:lnTo>
                <a:lnTo>
                  <a:pt x="f201" y="f200"/>
                </a:lnTo>
                <a:lnTo>
                  <a:pt x="f60" y="f199"/>
                </a:lnTo>
                <a:lnTo>
                  <a:pt x="f198" y="f197"/>
                </a:lnTo>
                <a:lnTo>
                  <a:pt x="f58" y="f195"/>
                </a:lnTo>
                <a:lnTo>
                  <a:pt x="f4" y="f5"/>
                </a:lnTo>
                <a:lnTo>
                  <a:pt x="f4" y="f5"/>
                </a:lnTo>
                <a:close/>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Rectángulo 11">
            <a:extLst>
              <a:ext uri="{FF2B5EF4-FFF2-40B4-BE49-F238E27FC236}">
                <a16:creationId xmlns:a16="http://schemas.microsoft.com/office/drawing/2014/main" id="{7AD91C31-BF28-4201-8B6D-7D16B35BBEAA}"/>
              </a:ext>
            </a:extLst>
          </p:cNvPr>
          <p:cNvSpPr/>
          <p:nvPr/>
        </p:nvSpPr>
        <p:spPr>
          <a:xfrm>
            <a:off x="0" y="5063947"/>
            <a:ext cx="9144000" cy="79552"/>
          </a:xfrm>
          <a:prstGeom prst="rect">
            <a:avLst/>
          </a:prstGeom>
          <a:solidFill>
            <a:srgbClr val="000000"/>
          </a:solid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15" name="Freeform 16">
            <a:extLst>
              <a:ext uri="{FF2B5EF4-FFF2-40B4-BE49-F238E27FC236}">
                <a16:creationId xmlns:a16="http://schemas.microsoft.com/office/drawing/2014/main" id="{471CD908-F62E-464E-A939-07A970EF31FD}"/>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6" name="Freeform 14">
            <a:extLst>
              <a:ext uri="{FF2B5EF4-FFF2-40B4-BE49-F238E27FC236}">
                <a16:creationId xmlns:a16="http://schemas.microsoft.com/office/drawing/2014/main" id="{6D59E9D3-908C-419C-A5AD-821D47F9A1A0}"/>
              </a:ext>
            </a:extLst>
          </p:cNvPr>
          <p:cNvSpPr/>
          <p:nvPr/>
        </p:nvSpPr>
        <p:spPr>
          <a:xfrm>
            <a:off x="8295588" y="1"/>
            <a:ext cx="848411" cy="999240"/>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17" name="Grupo 16">
            <a:extLst>
              <a:ext uri="{FF2B5EF4-FFF2-40B4-BE49-F238E27FC236}">
                <a16:creationId xmlns:a16="http://schemas.microsoft.com/office/drawing/2014/main" id="{C8B361CA-3BF5-44A6-9E61-633FF5765561}"/>
              </a:ext>
            </a:extLst>
          </p:cNvPr>
          <p:cNvGrpSpPr/>
          <p:nvPr/>
        </p:nvGrpSpPr>
        <p:grpSpPr>
          <a:xfrm>
            <a:off x="8440133" y="285642"/>
            <a:ext cx="648242" cy="444192"/>
            <a:chOff x="2439520" y="1601189"/>
            <a:chExt cx="4289945" cy="2939583"/>
          </a:xfrm>
        </p:grpSpPr>
        <p:sp>
          <p:nvSpPr>
            <p:cNvPr id="18" name="Forma libre: forma 17">
              <a:extLst>
                <a:ext uri="{FF2B5EF4-FFF2-40B4-BE49-F238E27FC236}">
                  <a16:creationId xmlns:a16="http://schemas.microsoft.com/office/drawing/2014/main" id="{5A501EA2-EB5F-49D9-9670-5E1BC16FD2BD}"/>
                </a:ext>
              </a:extLst>
            </p:cNvPr>
            <p:cNvSpPr/>
            <p:nvPr/>
          </p:nvSpPr>
          <p:spPr>
            <a:xfrm>
              <a:off x="3554821" y="3603380"/>
              <a:ext cx="1916849" cy="937392"/>
            </a:xfrm>
            <a:custGeom>
              <a:avLst/>
              <a:gdLst>
                <a:gd name="connsiteX0" fmla="*/ 955953 w 1916849"/>
                <a:gd name="connsiteY0" fmla="*/ 937308 h 937392"/>
                <a:gd name="connsiteX1" fmla="*/ 66032 w 1916849"/>
                <a:gd name="connsiteY1" fmla="*/ 937308 h 937392"/>
                <a:gd name="connsiteX2" fmla="*/ 214 w 1916849"/>
                <a:gd name="connsiteY2" fmla="*/ 873776 h 937392"/>
                <a:gd name="connsiteX3" fmla="*/ 214 w 1916849"/>
                <a:gd name="connsiteY3" fmla="*/ 64722 h 937392"/>
                <a:gd name="connsiteX4" fmla="*/ 66794 w 1916849"/>
                <a:gd name="connsiteY4" fmla="*/ 143 h 937392"/>
                <a:gd name="connsiteX5" fmla="*/ 1851398 w 1916849"/>
                <a:gd name="connsiteY5" fmla="*/ 143 h 937392"/>
                <a:gd name="connsiteX6" fmla="*/ 1916740 w 1916849"/>
                <a:gd name="connsiteY6" fmla="*/ 66151 h 937392"/>
                <a:gd name="connsiteX7" fmla="*/ 1916740 w 1916849"/>
                <a:gd name="connsiteY7" fmla="*/ 875205 h 937392"/>
                <a:gd name="connsiteX8" fmla="*/ 1855399 w 1916849"/>
                <a:gd name="connsiteY8" fmla="*/ 937308 h 937392"/>
                <a:gd name="connsiteX9" fmla="*/ 955953 w 1916849"/>
                <a:gd name="connsiteY9" fmla="*/ 937308 h 937392"/>
                <a:gd name="connsiteX10" fmla="*/ 824317 w 1916849"/>
                <a:gd name="connsiteY10" fmla="*/ 426672 h 937392"/>
                <a:gd name="connsiteX11" fmla="*/ 980432 w 1916849"/>
                <a:gd name="connsiteY11" fmla="*/ 612315 h 937392"/>
                <a:gd name="connsiteX12" fmla="*/ 1043297 w 1916849"/>
                <a:gd name="connsiteY12" fmla="*/ 589359 h 937392"/>
                <a:gd name="connsiteX13" fmla="*/ 997196 w 1916849"/>
                <a:gd name="connsiteY13" fmla="*/ 542592 h 937392"/>
                <a:gd name="connsiteX14" fmla="*/ 905185 w 1916849"/>
                <a:gd name="connsiteY14" fmla="*/ 468582 h 937392"/>
                <a:gd name="connsiteX15" fmla="*/ 1005388 w 1916849"/>
                <a:gd name="connsiteY15" fmla="*/ 308372 h 937392"/>
                <a:gd name="connsiteX16" fmla="*/ 1047488 w 1916849"/>
                <a:gd name="connsiteY16" fmla="*/ 268272 h 937392"/>
                <a:gd name="connsiteX17" fmla="*/ 994624 w 1916849"/>
                <a:gd name="connsiteY17" fmla="*/ 240459 h 937392"/>
                <a:gd name="connsiteX18" fmla="*/ 824317 w 1916849"/>
                <a:gd name="connsiteY18" fmla="*/ 426768 h 9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6849" h="937392">
                  <a:moveTo>
                    <a:pt x="955953" y="937308"/>
                  </a:moveTo>
                  <a:cubicBezTo>
                    <a:pt x="659344" y="937308"/>
                    <a:pt x="362641" y="937308"/>
                    <a:pt x="66032" y="937308"/>
                  </a:cubicBezTo>
                  <a:cubicBezTo>
                    <a:pt x="4024" y="937308"/>
                    <a:pt x="310" y="933879"/>
                    <a:pt x="214" y="873776"/>
                  </a:cubicBezTo>
                  <a:cubicBezTo>
                    <a:pt x="-71" y="604123"/>
                    <a:pt x="-71" y="334470"/>
                    <a:pt x="214" y="64722"/>
                  </a:cubicBezTo>
                  <a:cubicBezTo>
                    <a:pt x="214" y="6239"/>
                    <a:pt x="6596" y="143"/>
                    <a:pt x="66794" y="143"/>
                  </a:cubicBezTo>
                  <a:cubicBezTo>
                    <a:pt x="661630" y="-48"/>
                    <a:pt x="1256562" y="-48"/>
                    <a:pt x="1851398" y="143"/>
                  </a:cubicBezTo>
                  <a:cubicBezTo>
                    <a:pt x="1910358" y="143"/>
                    <a:pt x="1916740" y="6715"/>
                    <a:pt x="1916740" y="66151"/>
                  </a:cubicBezTo>
                  <a:cubicBezTo>
                    <a:pt x="1916930" y="335804"/>
                    <a:pt x="1916835" y="605457"/>
                    <a:pt x="1916740" y="875205"/>
                  </a:cubicBezTo>
                  <a:cubicBezTo>
                    <a:pt x="1916740" y="934545"/>
                    <a:pt x="1914073" y="937308"/>
                    <a:pt x="1855399" y="937308"/>
                  </a:cubicBezTo>
                  <a:cubicBezTo>
                    <a:pt x="1555552" y="937498"/>
                    <a:pt x="1255800" y="937308"/>
                    <a:pt x="955953" y="937308"/>
                  </a:cubicBezTo>
                  <a:close/>
                  <a:moveTo>
                    <a:pt x="824317" y="426672"/>
                  </a:moveTo>
                  <a:cubicBezTo>
                    <a:pt x="825651" y="516779"/>
                    <a:pt x="889183" y="592026"/>
                    <a:pt x="980432" y="612315"/>
                  </a:cubicBezTo>
                  <a:cubicBezTo>
                    <a:pt x="1006912" y="618220"/>
                    <a:pt x="1035010" y="621745"/>
                    <a:pt x="1043297" y="589359"/>
                  </a:cubicBezTo>
                  <a:cubicBezTo>
                    <a:pt x="1052251" y="554498"/>
                    <a:pt x="1022533" y="547735"/>
                    <a:pt x="997196" y="542592"/>
                  </a:cubicBezTo>
                  <a:cubicBezTo>
                    <a:pt x="953476" y="533638"/>
                    <a:pt x="922139" y="510683"/>
                    <a:pt x="905185" y="468582"/>
                  </a:cubicBezTo>
                  <a:cubicBezTo>
                    <a:pt x="876991" y="398288"/>
                    <a:pt x="925282" y="313611"/>
                    <a:pt x="1005388" y="308372"/>
                  </a:cubicBezTo>
                  <a:cubicBezTo>
                    <a:pt x="1027962" y="306943"/>
                    <a:pt x="1052441" y="298275"/>
                    <a:pt x="1047488" y="268272"/>
                  </a:cubicBezTo>
                  <a:cubicBezTo>
                    <a:pt x="1042726" y="239220"/>
                    <a:pt x="1017199" y="239792"/>
                    <a:pt x="994624" y="240459"/>
                  </a:cubicBezTo>
                  <a:cubicBezTo>
                    <a:pt x="906899" y="243030"/>
                    <a:pt x="822984" y="335042"/>
                    <a:pt x="824317" y="426768"/>
                  </a:cubicBezTo>
                  <a:close/>
                </a:path>
              </a:pathLst>
            </a:custGeom>
            <a:solidFill>
              <a:schemeClr val="bg1"/>
            </a:solidFill>
            <a:ln w="9525"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E777399F-D61E-4F08-B606-A3E2D9BA0350}"/>
                </a:ext>
              </a:extLst>
            </p:cNvPr>
            <p:cNvSpPr/>
            <p:nvPr/>
          </p:nvSpPr>
          <p:spPr>
            <a:xfrm>
              <a:off x="3947280" y="2284958"/>
              <a:ext cx="1114595" cy="1104152"/>
            </a:xfrm>
            <a:custGeom>
              <a:avLst/>
              <a:gdLst>
                <a:gd name="connsiteX0" fmla="*/ 472 w 1114595"/>
                <a:gd name="connsiteY0" fmla="*/ 278244 h 1104152"/>
                <a:gd name="connsiteX1" fmla="*/ 157253 w 1114595"/>
                <a:gd name="connsiteY1" fmla="*/ 13640 h 1104152"/>
                <a:gd name="connsiteX2" fmla="*/ 210498 w 1114595"/>
                <a:gd name="connsiteY2" fmla="*/ 12973 h 1104152"/>
                <a:gd name="connsiteX3" fmla="*/ 589688 w 1114595"/>
                <a:gd name="connsiteY3" fmla="*/ 148895 h 1104152"/>
                <a:gd name="connsiteX4" fmla="*/ 827527 w 1114595"/>
                <a:gd name="connsiteY4" fmla="*/ 155372 h 1104152"/>
                <a:gd name="connsiteX5" fmla="*/ 1106896 w 1114595"/>
                <a:gd name="connsiteY5" fmla="*/ 548849 h 1104152"/>
                <a:gd name="connsiteX6" fmla="*/ 907442 w 1114595"/>
                <a:gd name="connsiteY6" fmla="*/ 943375 h 1104152"/>
                <a:gd name="connsiteX7" fmla="*/ 205259 w 1114595"/>
                <a:gd name="connsiteY7" fmla="*/ 915181 h 1104152"/>
                <a:gd name="connsiteX8" fmla="*/ 376 w 1114595"/>
                <a:gd name="connsiteY8" fmla="*/ 278149 h 1104152"/>
                <a:gd name="connsiteX9" fmla="*/ 631598 w 1114595"/>
                <a:gd name="connsiteY9" fmla="*/ 770401 h 1104152"/>
                <a:gd name="connsiteX10" fmla="*/ 402427 w 1114595"/>
                <a:gd name="connsiteY10" fmla="*/ 844601 h 1104152"/>
                <a:gd name="connsiteX11" fmla="*/ 389758 w 1114595"/>
                <a:gd name="connsiteY11" fmla="*/ 893464 h 1104152"/>
                <a:gd name="connsiteX12" fmla="*/ 439955 w 1114595"/>
                <a:gd name="connsiteY12" fmla="*/ 900989 h 1104152"/>
                <a:gd name="connsiteX13" fmla="*/ 683509 w 1114595"/>
                <a:gd name="connsiteY13" fmla="*/ 849554 h 1104152"/>
                <a:gd name="connsiteX14" fmla="*/ 726848 w 1114595"/>
                <a:gd name="connsiteY14" fmla="*/ 823360 h 1104152"/>
                <a:gd name="connsiteX15" fmla="*/ 693320 w 1114595"/>
                <a:gd name="connsiteY15" fmla="*/ 780783 h 1104152"/>
                <a:gd name="connsiteX16" fmla="*/ 631598 w 1114595"/>
                <a:gd name="connsiteY16" fmla="*/ 770496 h 1104152"/>
                <a:gd name="connsiteX17" fmla="*/ 870009 w 1114595"/>
                <a:gd name="connsiteY17" fmla="*/ 480174 h 1104152"/>
                <a:gd name="connsiteX18" fmla="*/ 927445 w 1114595"/>
                <a:gd name="connsiteY18" fmla="*/ 450266 h 1104152"/>
                <a:gd name="connsiteX19" fmla="*/ 894202 w 1114595"/>
                <a:gd name="connsiteY19" fmla="*/ 411594 h 1104152"/>
                <a:gd name="connsiteX20" fmla="*/ 748756 w 1114595"/>
                <a:gd name="connsiteY20" fmla="*/ 357111 h 1104152"/>
                <a:gd name="connsiteX21" fmla="*/ 698178 w 1114595"/>
                <a:gd name="connsiteY21" fmla="*/ 366255 h 1104152"/>
                <a:gd name="connsiteX22" fmla="*/ 711322 w 1114595"/>
                <a:gd name="connsiteY22" fmla="*/ 415214 h 1104152"/>
                <a:gd name="connsiteX23" fmla="*/ 870104 w 1114595"/>
                <a:gd name="connsiteY23" fmla="*/ 480079 h 1104152"/>
                <a:gd name="connsiteX24" fmla="*/ 267362 w 1114595"/>
                <a:gd name="connsiteY24" fmla="*/ 479888 h 1104152"/>
                <a:gd name="connsiteX25" fmla="*/ 419857 w 1114595"/>
                <a:gd name="connsiteY25" fmla="*/ 421405 h 1104152"/>
                <a:gd name="connsiteX26" fmla="*/ 434812 w 1114595"/>
                <a:gd name="connsiteY26" fmla="*/ 364922 h 1104152"/>
                <a:gd name="connsiteX27" fmla="*/ 380519 w 1114595"/>
                <a:gd name="connsiteY27" fmla="*/ 364064 h 1104152"/>
                <a:gd name="connsiteX28" fmla="*/ 258123 w 1114595"/>
                <a:gd name="connsiteY28" fmla="*/ 409784 h 1104152"/>
                <a:gd name="connsiteX29" fmla="*/ 211831 w 1114595"/>
                <a:gd name="connsiteY29" fmla="*/ 450361 h 1104152"/>
                <a:gd name="connsiteX30" fmla="*/ 267362 w 1114595"/>
                <a:gd name="connsiteY30" fmla="*/ 479984 h 110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4595" h="1104152">
                  <a:moveTo>
                    <a:pt x="472" y="278244"/>
                  </a:moveTo>
                  <a:cubicBezTo>
                    <a:pt x="-6386" y="199853"/>
                    <a:pt x="62289" y="100698"/>
                    <a:pt x="157253" y="13640"/>
                  </a:cubicBezTo>
                  <a:cubicBezTo>
                    <a:pt x="175922" y="-3410"/>
                    <a:pt x="192019" y="-5410"/>
                    <a:pt x="210498" y="12973"/>
                  </a:cubicBezTo>
                  <a:cubicBezTo>
                    <a:pt x="315559" y="117557"/>
                    <a:pt x="447099" y="147942"/>
                    <a:pt x="589688" y="148895"/>
                  </a:cubicBezTo>
                  <a:cubicBezTo>
                    <a:pt x="668936" y="149466"/>
                    <a:pt x="748279" y="146894"/>
                    <a:pt x="827527" y="155372"/>
                  </a:cubicBezTo>
                  <a:cubicBezTo>
                    <a:pt x="1011169" y="175088"/>
                    <a:pt x="1149282" y="368255"/>
                    <a:pt x="1106896" y="548849"/>
                  </a:cubicBezTo>
                  <a:cubicBezTo>
                    <a:pt x="1072320" y="696391"/>
                    <a:pt x="1013836" y="832123"/>
                    <a:pt x="907442" y="943375"/>
                  </a:cubicBezTo>
                  <a:cubicBezTo>
                    <a:pt x="692749" y="1167784"/>
                    <a:pt x="402141" y="1156259"/>
                    <a:pt x="205259" y="915181"/>
                  </a:cubicBezTo>
                  <a:cubicBezTo>
                    <a:pt x="68004" y="747065"/>
                    <a:pt x="13902" y="549611"/>
                    <a:pt x="376" y="278149"/>
                  </a:cubicBezTo>
                  <a:close/>
                  <a:moveTo>
                    <a:pt x="631598" y="770401"/>
                  </a:moveTo>
                  <a:cubicBezTo>
                    <a:pt x="541873" y="772687"/>
                    <a:pt x="467768" y="795833"/>
                    <a:pt x="402427" y="844601"/>
                  </a:cubicBezTo>
                  <a:cubicBezTo>
                    <a:pt x="385948" y="856888"/>
                    <a:pt x="375852" y="873366"/>
                    <a:pt x="389758" y="893464"/>
                  </a:cubicBezTo>
                  <a:cubicBezTo>
                    <a:pt x="403093" y="912704"/>
                    <a:pt x="421858" y="912228"/>
                    <a:pt x="439955" y="900989"/>
                  </a:cubicBezTo>
                  <a:cubicBezTo>
                    <a:pt x="515012" y="854316"/>
                    <a:pt x="594355" y="830313"/>
                    <a:pt x="683509" y="849554"/>
                  </a:cubicBezTo>
                  <a:cubicBezTo>
                    <a:pt x="704179" y="854030"/>
                    <a:pt x="722467" y="846125"/>
                    <a:pt x="726848" y="823360"/>
                  </a:cubicBezTo>
                  <a:cubicBezTo>
                    <a:pt x="731801" y="798023"/>
                    <a:pt x="716275" y="785260"/>
                    <a:pt x="693320" y="780783"/>
                  </a:cubicBezTo>
                  <a:cubicBezTo>
                    <a:pt x="670174" y="776211"/>
                    <a:pt x="646838" y="772973"/>
                    <a:pt x="631598" y="770496"/>
                  </a:cubicBezTo>
                  <a:close/>
                  <a:moveTo>
                    <a:pt x="870009" y="480174"/>
                  </a:moveTo>
                  <a:cubicBezTo>
                    <a:pt x="900394" y="481031"/>
                    <a:pt x="923730" y="480365"/>
                    <a:pt x="927445" y="450266"/>
                  </a:cubicBezTo>
                  <a:cubicBezTo>
                    <a:pt x="930397" y="426739"/>
                    <a:pt x="914395" y="413690"/>
                    <a:pt x="894202" y="411594"/>
                  </a:cubicBezTo>
                  <a:cubicBezTo>
                    <a:pt x="840577" y="406165"/>
                    <a:pt x="794190" y="383781"/>
                    <a:pt x="748756" y="357111"/>
                  </a:cubicBezTo>
                  <a:cubicBezTo>
                    <a:pt x="730849" y="346634"/>
                    <a:pt x="711227" y="347205"/>
                    <a:pt x="698178" y="366255"/>
                  </a:cubicBezTo>
                  <a:cubicBezTo>
                    <a:pt x="684271" y="386543"/>
                    <a:pt x="694749" y="403403"/>
                    <a:pt x="711322" y="415214"/>
                  </a:cubicBezTo>
                  <a:cubicBezTo>
                    <a:pt x="761138" y="450551"/>
                    <a:pt x="815621" y="474745"/>
                    <a:pt x="870104" y="480079"/>
                  </a:cubicBezTo>
                  <a:close/>
                  <a:moveTo>
                    <a:pt x="267362" y="479888"/>
                  </a:moveTo>
                  <a:cubicBezTo>
                    <a:pt x="324893" y="477698"/>
                    <a:pt x="374899" y="455314"/>
                    <a:pt x="419857" y="421405"/>
                  </a:cubicBezTo>
                  <a:cubicBezTo>
                    <a:pt x="438526" y="407308"/>
                    <a:pt x="452814" y="387972"/>
                    <a:pt x="434812" y="364922"/>
                  </a:cubicBezTo>
                  <a:cubicBezTo>
                    <a:pt x="418905" y="344538"/>
                    <a:pt x="398998" y="349872"/>
                    <a:pt x="380519" y="364064"/>
                  </a:cubicBezTo>
                  <a:cubicBezTo>
                    <a:pt x="344419" y="391877"/>
                    <a:pt x="303557" y="406546"/>
                    <a:pt x="258123" y="409784"/>
                  </a:cubicBezTo>
                  <a:cubicBezTo>
                    <a:pt x="232882" y="411594"/>
                    <a:pt x="207640" y="418452"/>
                    <a:pt x="211831" y="450361"/>
                  </a:cubicBezTo>
                  <a:cubicBezTo>
                    <a:pt x="215927" y="481603"/>
                    <a:pt x="243073" y="480936"/>
                    <a:pt x="267362" y="479984"/>
                  </a:cubicBezTo>
                  <a:close/>
                </a:path>
              </a:pathLst>
            </a:custGeom>
            <a:solidFill>
              <a:schemeClr val="bg1"/>
            </a:solidFill>
            <a:ln w="9525" cap="flat">
              <a:noFill/>
              <a:prstDash val="solid"/>
              <a:miter/>
            </a:ln>
          </p:spPr>
          <p:txBody>
            <a:bodyPr rtlCol="0" anchor="ctr"/>
            <a:lstStyle/>
            <a:p>
              <a:endParaRPr lang="LID4096"/>
            </a:p>
          </p:txBody>
        </p:sp>
        <p:sp>
          <p:nvSpPr>
            <p:cNvPr id="20" name="Forma libre: forma 19">
              <a:extLst>
                <a:ext uri="{FF2B5EF4-FFF2-40B4-BE49-F238E27FC236}">
                  <a16:creationId xmlns:a16="http://schemas.microsoft.com/office/drawing/2014/main" id="{9C4B1F16-A8C1-4819-B1CA-51589F1F1B77}"/>
                </a:ext>
              </a:extLst>
            </p:cNvPr>
            <p:cNvSpPr/>
            <p:nvPr/>
          </p:nvSpPr>
          <p:spPr>
            <a:xfrm>
              <a:off x="5542930" y="1619778"/>
              <a:ext cx="1186535" cy="1186078"/>
            </a:xfrm>
            <a:custGeom>
              <a:avLst/>
              <a:gdLst>
                <a:gd name="connsiteX0" fmla="*/ 691488 w 1186535"/>
                <a:gd name="connsiteY0" fmla="*/ 15975 h 1186078"/>
                <a:gd name="connsiteX1" fmla="*/ 504036 w 1186535"/>
                <a:gd name="connsiteY1" fmla="*/ 156850 h 1186078"/>
                <a:gd name="connsiteX2" fmla="*/ 463555 w 1186535"/>
                <a:gd name="connsiteY2" fmla="*/ 272483 h 1186078"/>
                <a:gd name="connsiteX3" fmla="*/ 407929 w 1186535"/>
                <a:gd name="connsiteY3" fmla="*/ 319632 h 1186078"/>
                <a:gd name="connsiteX4" fmla="*/ 231812 w 1186535"/>
                <a:gd name="connsiteY4" fmla="*/ 320013 h 1186078"/>
                <a:gd name="connsiteX5" fmla="*/ 183329 w 1186535"/>
                <a:gd name="connsiteY5" fmla="*/ 352779 h 1186078"/>
                <a:gd name="connsiteX6" fmla="*/ 229906 w 1186535"/>
                <a:gd name="connsiteY6" fmla="*/ 389355 h 1186078"/>
                <a:gd name="connsiteX7" fmla="*/ 429741 w 1186535"/>
                <a:gd name="connsiteY7" fmla="*/ 390593 h 1186078"/>
                <a:gd name="connsiteX8" fmla="*/ 499940 w 1186535"/>
                <a:gd name="connsiteY8" fmla="*/ 460507 h 1186078"/>
                <a:gd name="connsiteX9" fmla="*/ 474794 w 1186535"/>
                <a:gd name="connsiteY9" fmla="*/ 514323 h 1186078"/>
                <a:gd name="connsiteX10" fmla="*/ 286580 w 1186535"/>
                <a:gd name="connsiteY10" fmla="*/ 681868 h 1186078"/>
                <a:gd name="connsiteX11" fmla="*/ 274579 w 1186535"/>
                <a:gd name="connsiteY11" fmla="*/ 738637 h 1186078"/>
                <a:gd name="connsiteX12" fmla="*/ 332300 w 1186535"/>
                <a:gd name="connsiteY12" fmla="*/ 734922 h 1186078"/>
                <a:gd name="connsiteX13" fmla="*/ 530801 w 1186535"/>
                <a:gd name="connsiteY13" fmla="*/ 557090 h 1186078"/>
                <a:gd name="connsiteX14" fmla="*/ 586141 w 1186535"/>
                <a:gd name="connsiteY14" fmla="*/ 554804 h 1186078"/>
                <a:gd name="connsiteX15" fmla="*/ 613859 w 1186535"/>
                <a:gd name="connsiteY15" fmla="*/ 573092 h 1186078"/>
                <a:gd name="connsiteX16" fmla="*/ 667104 w 1186535"/>
                <a:gd name="connsiteY16" fmla="*/ 685487 h 1186078"/>
                <a:gd name="connsiteX17" fmla="*/ 631671 w 1186535"/>
                <a:gd name="connsiteY17" fmla="*/ 920564 h 1186078"/>
                <a:gd name="connsiteX18" fmla="*/ 658055 w 1186535"/>
                <a:gd name="connsiteY18" fmla="*/ 972475 h 1186078"/>
                <a:gd name="connsiteX19" fmla="*/ 700537 w 1186535"/>
                <a:gd name="connsiteY19" fmla="*/ 931804 h 1186078"/>
                <a:gd name="connsiteX20" fmla="*/ 742352 w 1186535"/>
                <a:gd name="connsiteY20" fmla="*/ 664056 h 1186078"/>
                <a:gd name="connsiteX21" fmla="*/ 784262 w 1186535"/>
                <a:gd name="connsiteY21" fmla="*/ 612430 h 1186078"/>
                <a:gd name="connsiteX22" fmla="*/ 893037 w 1186535"/>
                <a:gd name="connsiteY22" fmla="*/ 637386 h 1186078"/>
                <a:gd name="connsiteX23" fmla="*/ 960188 w 1186535"/>
                <a:gd name="connsiteY23" fmla="*/ 773974 h 1186078"/>
                <a:gd name="connsiteX24" fmla="*/ 1011433 w 1186535"/>
                <a:gd name="connsiteY24" fmla="*/ 802740 h 1186078"/>
                <a:gd name="connsiteX25" fmla="*/ 1023434 w 1186535"/>
                <a:gd name="connsiteY25" fmla="*/ 742351 h 1186078"/>
                <a:gd name="connsiteX26" fmla="*/ 949997 w 1186535"/>
                <a:gd name="connsiteY26" fmla="*/ 592904 h 1186078"/>
                <a:gd name="connsiteX27" fmla="*/ 954664 w 1186535"/>
                <a:gd name="connsiteY27" fmla="*/ 542231 h 1186078"/>
                <a:gd name="connsiteX28" fmla="*/ 1058772 w 1186535"/>
                <a:gd name="connsiteY28" fmla="*/ 265149 h 1186078"/>
                <a:gd name="connsiteX29" fmla="*/ 1061439 w 1186535"/>
                <a:gd name="connsiteY29" fmla="*/ 246004 h 1186078"/>
                <a:gd name="connsiteX30" fmla="*/ 1123542 w 1186535"/>
                <a:gd name="connsiteY30" fmla="*/ 860938 h 1186078"/>
                <a:gd name="connsiteX31" fmla="*/ 350588 w 1186535"/>
                <a:gd name="connsiteY31" fmla="*/ 1132781 h 1186078"/>
                <a:gd name="connsiteX32" fmla="*/ 46455 w 1186535"/>
                <a:gd name="connsiteY32" fmla="*/ 361351 h 1186078"/>
                <a:gd name="connsiteX33" fmla="*/ 691488 w 1186535"/>
                <a:gd name="connsiteY33" fmla="*/ 16070 h 118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6535" h="1186078">
                  <a:moveTo>
                    <a:pt x="691488" y="15975"/>
                  </a:moveTo>
                  <a:cubicBezTo>
                    <a:pt x="604715" y="44169"/>
                    <a:pt x="545946" y="90175"/>
                    <a:pt x="504036" y="156850"/>
                  </a:cubicBezTo>
                  <a:cubicBezTo>
                    <a:pt x="481748" y="192283"/>
                    <a:pt x="465555" y="230668"/>
                    <a:pt x="463555" y="272483"/>
                  </a:cubicBezTo>
                  <a:cubicBezTo>
                    <a:pt x="461745" y="310964"/>
                    <a:pt x="441743" y="320203"/>
                    <a:pt x="407929" y="319632"/>
                  </a:cubicBezTo>
                  <a:cubicBezTo>
                    <a:pt x="349255" y="318584"/>
                    <a:pt x="290486" y="319632"/>
                    <a:pt x="231812" y="320013"/>
                  </a:cubicBezTo>
                  <a:cubicBezTo>
                    <a:pt x="208571" y="320203"/>
                    <a:pt x="183520" y="322966"/>
                    <a:pt x="183329" y="352779"/>
                  </a:cubicBezTo>
                  <a:cubicBezTo>
                    <a:pt x="183139" y="380497"/>
                    <a:pt x="205427" y="388974"/>
                    <a:pt x="229906" y="389355"/>
                  </a:cubicBezTo>
                  <a:cubicBezTo>
                    <a:pt x="296486" y="390307"/>
                    <a:pt x="363256" y="393736"/>
                    <a:pt x="429741" y="390593"/>
                  </a:cubicBezTo>
                  <a:cubicBezTo>
                    <a:pt x="482795" y="388117"/>
                    <a:pt x="483462" y="431265"/>
                    <a:pt x="499940" y="460507"/>
                  </a:cubicBezTo>
                  <a:cubicBezTo>
                    <a:pt x="515371" y="487843"/>
                    <a:pt x="490891" y="499940"/>
                    <a:pt x="474794" y="514323"/>
                  </a:cubicBezTo>
                  <a:cubicBezTo>
                    <a:pt x="412120" y="570235"/>
                    <a:pt x="349255" y="625956"/>
                    <a:pt x="286580" y="681868"/>
                  </a:cubicBezTo>
                  <a:cubicBezTo>
                    <a:pt x="268864" y="697679"/>
                    <a:pt x="254386" y="715586"/>
                    <a:pt x="274579" y="738637"/>
                  </a:cubicBezTo>
                  <a:cubicBezTo>
                    <a:pt x="294391" y="761306"/>
                    <a:pt x="314203" y="751114"/>
                    <a:pt x="332300" y="734922"/>
                  </a:cubicBezTo>
                  <a:cubicBezTo>
                    <a:pt x="398690" y="675867"/>
                    <a:pt x="465746" y="617574"/>
                    <a:pt x="530801" y="557090"/>
                  </a:cubicBezTo>
                  <a:cubicBezTo>
                    <a:pt x="550994" y="538326"/>
                    <a:pt x="565948" y="533563"/>
                    <a:pt x="586141" y="554804"/>
                  </a:cubicBezTo>
                  <a:cubicBezTo>
                    <a:pt x="593571" y="562615"/>
                    <a:pt x="604334" y="567472"/>
                    <a:pt x="613859" y="573092"/>
                  </a:cubicBezTo>
                  <a:cubicBezTo>
                    <a:pt x="679677" y="611764"/>
                    <a:pt x="679010" y="611573"/>
                    <a:pt x="667104" y="685487"/>
                  </a:cubicBezTo>
                  <a:cubicBezTo>
                    <a:pt x="654531" y="763783"/>
                    <a:pt x="643577" y="842269"/>
                    <a:pt x="631671" y="920564"/>
                  </a:cubicBezTo>
                  <a:cubicBezTo>
                    <a:pt x="628052" y="944567"/>
                    <a:pt x="628814" y="967427"/>
                    <a:pt x="658055" y="972475"/>
                  </a:cubicBezTo>
                  <a:cubicBezTo>
                    <a:pt x="687773" y="977619"/>
                    <a:pt x="696822" y="954187"/>
                    <a:pt x="700537" y="931804"/>
                  </a:cubicBezTo>
                  <a:cubicBezTo>
                    <a:pt x="715396" y="842650"/>
                    <a:pt x="729016" y="753400"/>
                    <a:pt x="742352" y="664056"/>
                  </a:cubicBezTo>
                  <a:cubicBezTo>
                    <a:pt x="746257" y="637862"/>
                    <a:pt x="748924" y="610716"/>
                    <a:pt x="784262" y="612430"/>
                  </a:cubicBezTo>
                  <a:cubicBezTo>
                    <a:pt x="821504" y="614145"/>
                    <a:pt x="867510" y="572044"/>
                    <a:pt x="893037" y="637386"/>
                  </a:cubicBezTo>
                  <a:cubicBezTo>
                    <a:pt x="911420" y="684439"/>
                    <a:pt x="936947" y="728826"/>
                    <a:pt x="960188" y="773974"/>
                  </a:cubicBezTo>
                  <a:cubicBezTo>
                    <a:pt x="970571" y="794167"/>
                    <a:pt x="983810" y="815503"/>
                    <a:pt x="1011433" y="802740"/>
                  </a:cubicBezTo>
                  <a:cubicBezTo>
                    <a:pt x="1040674" y="789310"/>
                    <a:pt x="1035245" y="766164"/>
                    <a:pt x="1023434" y="742351"/>
                  </a:cubicBezTo>
                  <a:cubicBezTo>
                    <a:pt x="998669" y="692726"/>
                    <a:pt x="974857" y="642529"/>
                    <a:pt x="949997" y="592904"/>
                  </a:cubicBezTo>
                  <a:cubicBezTo>
                    <a:pt x="940757" y="574521"/>
                    <a:pt x="935519" y="558519"/>
                    <a:pt x="954664" y="542231"/>
                  </a:cubicBezTo>
                  <a:cubicBezTo>
                    <a:pt x="1040389" y="469270"/>
                    <a:pt x="1071250" y="375353"/>
                    <a:pt x="1058772" y="265149"/>
                  </a:cubicBezTo>
                  <a:cubicBezTo>
                    <a:pt x="1058105" y="259243"/>
                    <a:pt x="1060391" y="252957"/>
                    <a:pt x="1061439" y="246004"/>
                  </a:cubicBezTo>
                  <a:cubicBezTo>
                    <a:pt x="1165833" y="325156"/>
                    <a:pt x="1248701" y="619479"/>
                    <a:pt x="1123542" y="860938"/>
                  </a:cubicBezTo>
                  <a:cubicBezTo>
                    <a:pt x="977333" y="1142878"/>
                    <a:pt x="633100" y="1264893"/>
                    <a:pt x="350588" y="1132781"/>
                  </a:cubicBezTo>
                  <a:cubicBezTo>
                    <a:pt x="53313" y="993811"/>
                    <a:pt x="-77179" y="659674"/>
                    <a:pt x="46455" y="361351"/>
                  </a:cubicBezTo>
                  <a:cubicBezTo>
                    <a:pt x="171995" y="58647"/>
                    <a:pt x="504989" y="-43080"/>
                    <a:pt x="691488" y="16070"/>
                  </a:cubicBezTo>
                  <a:close/>
                </a:path>
              </a:pathLst>
            </a:custGeom>
            <a:solidFill>
              <a:schemeClr val="bg1"/>
            </a:solidFill>
            <a:ln w="9525" cap="flat">
              <a:noFill/>
              <a:prstDash val="solid"/>
              <a:miter/>
            </a:ln>
          </p:spPr>
          <p:txBody>
            <a:bodyPr rtlCol="0" anchor="ctr"/>
            <a:lstStyle/>
            <a:p>
              <a:endParaRPr lang="LID4096"/>
            </a:p>
          </p:txBody>
        </p:sp>
        <p:sp>
          <p:nvSpPr>
            <p:cNvPr id="21" name="Forma libre: forma 20">
              <a:extLst>
                <a:ext uri="{FF2B5EF4-FFF2-40B4-BE49-F238E27FC236}">
                  <a16:creationId xmlns:a16="http://schemas.microsoft.com/office/drawing/2014/main" id="{B625FD73-C1ED-402F-80FA-83BD4D598C62}"/>
                </a:ext>
              </a:extLst>
            </p:cNvPr>
            <p:cNvSpPr/>
            <p:nvPr/>
          </p:nvSpPr>
          <p:spPr>
            <a:xfrm>
              <a:off x="4082110" y="1601189"/>
              <a:ext cx="1096883" cy="1019353"/>
            </a:xfrm>
            <a:custGeom>
              <a:avLst/>
              <a:gdLst>
                <a:gd name="connsiteX0" fmla="*/ 1027311 w 1096883"/>
                <a:gd name="connsiteY0" fmla="*/ 1019354 h 1019353"/>
                <a:gd name="connsiteX1" fmla="*/ 956921 w 1096883"/>
                <a:gd name="connsiteY1" fmla="*/ 912293 h 1019353"/>
                <a:gd name="connsiteX2" fmla="*/ 680696 w 1096883"/>
                <a:gd name="connsiteY2" fmla="*/ 767703 h 1019353"/>
                <a:gd name="connsiteX3" fmla="*/ 324937 w 1096883"/>
                <a:gd name="connsiteY3" fmla="*/ 749129 h 1019353"/>
                <a:gd name="connsiteX4" fmla="*/ 9945 w 1096883"/>
                <a:gd name="connsiteY4" fmla="*/ 265450 h 1019353"/>
                <a:gd name="connsiteX5" fmla="*/ 186539 w 1096883"/>
                <a:gd name="connsiteY5" fmla="*/ 56090 h 1019353"/>
                <a:gd name="connsiteX6" fmla="*/ 875387 w 1096883"/>
                <a:gd name="connsiteY6" fmla="*/ 118003 h 1019353"/>
                <a:gd name="connsiteX7" fmla="*/ 1093890 w 1096883"/>
                <a:gd name="connsiteY7" fmla="*/ 547295 h 1019353"/>
                <a:gd name="connsiteX8" fmla="*/ 1048647 w 1096883"/>
                <a:gd name="connsiteY8" fmla="*/ 971157 h 1019353"/>
                <a:gd name="connsiteX9" fmla="*/ 1038360 w 1096883"/>
                <a:gd name="connsiteY9" fmla="*/ 1002780 h 1019353"/>
                <a:gd name="connsiteX10" fmla="*/ 1027406 w 1096883"/>
                <a:gd name="connsiteY10" fmla="*/ 1019258 h 101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883" h="1019353">
                  <a:moveTo>
                    <a:pt x="1027311" y="1019354"/>
                  </a:moveTo>
                  <a:cubicBezTo>
                    <a:pt x="1001784" y="980396"/>
                    <a:pt x="980638" y="945440"/>
                    <a:pt x="956921" y="912293"/>
                  </a:cubicBezTo>
                  <a:cubicBezTo>
                    <a:pt x="889389" y="817900"/>
                    <a:pt x="795187" y="773037"/>
                    <a:pt x="680696" y="767703"/>
                  </a:cubicBezTo>
                  <a:cubicBezTo>
                    <a:pt x="562015" y="762179"/>
                    <a:pt x="442666" y="770942"/>
                    <a:pt x="324937" y="749129"/>
                  </a:cubicBezTo>
                  <a:cubicBezTo>
                    <a:pt x="108625" y="709029"/>
                    <a:pt x="-40823" y="480048"/>
                    <a:pt x="9945" y="265450"/>
                  </a:cubicBezTo>
                  <a:cubicBezTo>
                    <a:pt x="33377" y="166199"/>
                    <a:pt x="90527" y="91714"/>
                    <a:pt x="186539" y="56090"/>
                  </a:cubicBezTo>
                  <a:cubicBezTo>
                    <a:pt x="425140" y="-32492"/>
                    <a:pt x="659360" y="-19252"/>
                    <a:pt x="875387" y="118003"/>
                  </a:cubicBezTo>
                  <a:cubicBezTo>
                    <a:pt x="1028073" y="215063"/>
                    <a:pt x="1080460" y="374702"/>
                    <a:pt x="1093890" y="547295"/>
                  </a:cubicBezTo>
                  <a:cubicBezTo>
                    <a:pt x="1105035" y="690932"/>
                    <a:pt x="1083985" y="831997"/>
                    <a:pt x="1048647" y="971157"/>
                  </a:cubicBezTo>
                  <a:cubicBezTo>
                    <a:pt x="1045885" y="981920"/>
                    <a:pt x="1042265" y="992398"/>
                    <a:pt x="1038360" y="1002780"/>
                  </a:cubicBezTo>
                  <a:cubicBezTo>
                    <a:pt x="1036740" y="1006971"/>
                    <a:pt x="1033312" y="1010495"/>
                    <a:pt x="1027406" y="1019258"/>
                  </a:cubicBezTo>
                  <a:close/>
                </a:path>
              </a:pathLst>
            </a:custGeom>
            <a:solidFill>
              <a:schemeClr val="bg1"/>
            </a:solidFill>
            <a:ln w="9525"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FF1FD61C-F127-4492-856E-18977423A68E}"/>
                </a:ext>
              </a:extLst>
            </p:cNvPr>
            <p:cNvSpPr/>
            <p:nvPr/>
          </p:nvSpPr>
          <p:spPr>
            <a:xfrm>
              <a:off x="3122092" y="3257109"/>
              <a:ext cx="883011" cy="877620"/>
            </a:xfrm>
            <a:custGeom>
              <a:avLst/>
              <a:gdLst>
                <a:gd name="connsiteX0" fmla="*/ 360458 w 883011"/>
                <a:gd name="connsiteY0" fmla="*/ 619972 h 877620"/>
                <a:gd name="connsiteX1" fmla="*/ 360839 w 883011"/>
                <a:gd name="connsiteY1" fmla="*/ 838761 h 877620"/>
                <a:gd name="connsiteX2" fmla="*/ 312071 w 883011"/>
                <a:gd name="connsiteY2" fmla="*/ 871050 h 877620"/>
                <a:gd name="connsiteX3" fmla="*/ 25368 w 883011"/>
                <a:gd name="connsiteY3" fmla="*/ 743701 h 877620"/>
                <a:gd name="connsiteX4" fmla="*/ 984 w 883011"/>
                <a:gd name="connsiteY4" fmla="*/ 689218 h 877620"/>
                <a:gd name="connsiteX5" fmla="*/ 500475 w 883011"/>
                <a:gd name="connsiteY5" fmla="*/ 31136 h 877620"/>
                <a:gd name="connsiteX6" fmla="*/ 738315 w 883011"/>
                <a:gd name="connsiteY6" fmla="*/ 92001 h 877620"/>
                <a:gd name="connsiteX7" fmla="*/ 865664 w 883011"/>
                <a:gd name="connsiteY7" fmla="*/ 233352 h 877620"/>
                <a:gd name="connsiteX8" fmla="*/ 881475 w 883011"/>
                <a:gd name="connsiteY8" fmla="*/ 265070 h 877620"/>
                <a:gd name="connsiteX9" fmla="*/ 847566 w 883011"/>
                <a:gd name="connsiteY9" fmla="*/ 274786 h 877620"/>
                <a:gd name="connsiteX10" fmla="*/ 490855 w 883011"/>
                <a:gd name="connsiteY10" fmla="*/ 275262 h 877620"/>
                <a:gd name="connsiteX11" fmla="*/ 360648 w 883011"/>
                <a:gd name="connsiteY11" fmla="*/ 406040 h 877620"/>
                <a:gd name="connsiteX12" fmla="*/ 360553 w 883011"/>
                <a:gd name="connsiteY12" fmla="*/ 620067 h 87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011" h="877620">
                  <a:moveTo>
                    <a:pt x="360458" y="619972"/>
                  </a:moveTo>
                  <a:cubicBezTo>
                    <a:pt x="360458" y="692933"/>
                    <a:pt x="359410" y="765895"/>
                    <a:pt x="360839" y="838761"/>
                  </a:cubicBezTo>
                  <a:cubicBezTo>
                    <a:pt x="361601" y="878385"/>
                    <a:pt x="347313" y="884767"/>
                    <a:pt x="312071" y="871050"/>
                  </a:cubicBezTo>
                  <a:cubicBezTo>
                    <a:pt x="214440" y="833046"/>
                    <a:pt x="120047" y="788088"/>
                    <a:pt x="25368" y="743701"/>
                  </a:cubicBezTo>
                  <a:cubicBezTo>
                    <a:pt x="-1206" y="731224"/>
                    <a:pt x="-1492" y="712459"/>
                    <a:pt x="984" y="689218"/>
                  </a:cubicBezTo>
                  <a:cubicBezTo>
                    <a:pt x="34227" y="368702"/>
                    <a:pt x="185674" y="138483"/>
                    <a:pt x="500475" y="31136"/>
                  </a:cubicBezTo>
                  <a:cubicBezTo>
                    <a:pt x="642017" y="-17060"/>
                    <a:pt x="641350" y="-18203"/>
                    <a:pt x="738315" y="92001"/>
                  </a:cubicBezTo>
                  <a:cubicBezTo>
                    <a:pt x="780225" y="139626"/>
                    <a:pt x="823468" y="186013"/>
                    <a:pt x="865664" y="233352"/>
                  </a:cubicBezTo>
                  <a:cubicBezTo>
                    <a:pt x="873665" y="242305"/>
                    <a:pt x="887667" y="250687"/>
                    <a:pt x="881475" y="265070"/>
                  </a:cubicBezTo>
                  <a:cubicBezTo>
                    <a:pt x="875189" y="279643"/>
                    <a:pt x="859377" y="274690"/>
                    <a:pt x="847566" y="274786"/>
                  </a:cubicBezTo>
                  <a:cubicBezTo>
                    <a:pt x="728694" y="275262"/>
                    <a:pt x="609727" y="274786"/>
                    <a:pt x="490855" y="275262"/>
                  </a:cubicBezTo>
                  <a:cubicBezTo>
                    <a:pt x="399225" y="275548"/>
                    <a:pt x="361410" y="313457"/>
                    <a:pt x="360648" y="406040"/>
                  </a:cubicBezTo>
                  <a:cubicBezTo>
                    <a:pt x="360077" y="477382"/>
                    <a:pt x="360553" y="548725"/>
                    <a:pt x="360553" y="620067"/>
                  </a:cubicBezTo>
                  <a:close/>
                </a:path>
              </a:pathLst>
            </a:custGeom>
            <a:solidFill>
              <a:schemeClr val="bg1"/>
            </a:solidFill>
            <a:ln w="9525"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E4A990CB-9E2F-4202-A77C-A510D9BB5C95}"/>
                </a:ext>
              </a:extLst>
            </p:cNvPr>
            <p:cNvSpPr/>
            <p:nvPr/>
          </p:nvSpPr>
          <p:spPr>
            <a:xfrm>
              <a:off x="5736820" y="4022317"/>
              <a:ext cx="599174" cy="518373"/>
            </a:xfrm>
            <a:custGeom>
              <a:avLst/>
              <a:gdLst>
                <a:gd name="connsiteX0" fmla="*/ 297 w 599174"/>
                <a:gd name="connsiteY0" fmla="*/ 259767 h 518373"/>
                <a:gd name="connsiteX1" fmla="*/ 12 w 599174"/>
                <a:gd name="connsiteY1" fmla="*/ 50693 h 518373"/>
                <a:gd name="connsiteX2" fmla="*/ 50780 w 599174"/>
                <a:gd name="connsiteY2" fmla="*/ 20 h 518373"/>
                <a:gd name="connsiteX3" fmla="*/ 331101 w 599174"/>
                <a:gd name="connsiteY3" fmla="*/ 306 h 518373"/>
                <a:gd name="connsiteX4" fmla="*/ 376726 w 599174"/>
                <a:gd name="connsiteY4" fmla="*/ 42597 h 518373"/>
                <a:gd name="connsiteX5" fmla="*/ 417969 w 599174"/>
                <a:gd name="connsiteY5" fmla="*/ 72315 h 518373"/>
                <a:gd name="connsiteX6" fmla="*/ 588943 w 599174"/>
                <a:gd name="connsiteY6" fmla="*/ 191759 h 518373"/>
                <a:gd name="connsiteX7" fmla="*/ 436828 w 599174"/>
                <a:gd name="connsiteY7" fmla="*/ 419978 h 518373"/>
                <a:gd name="connsiteX8" fmla="*/ 378250 w 599174"/>
                <a:gd name="connsiteY8" fmla="*/ 480366 h 518373"/>
                <a:gd name="connsiteX9" fmla="*/ 341293 w 599174"/>
                <a:gd name="connsiteY9" fmla="*/ 518085 h 518373"/>
                <a:gd name="connsiteX10" fmla="*/ 41922 w 599174"/>
                <a:gd name="connsiteY10" fmla="*/ 518371 h 518373"/>
                <a:gd name="connsiteX11" fmla="*/ 297 w 599174"/>
                <a:gd name="connsiteY11" fmla="*/ 468841 h 518373"/>
                <a:gd name="connsiteX12" fmla="*/ 297 w 599174"/>
                <a:gd name="connsiteY12" fmla="*/ 259767 h 518373"/>
                <a:gd name="connsiteX13" fmla="*/ 380059 w 599174"/>
                <a:gd name="connsiteY13" fmla="*/ 247480 h 518373"/>
                <a:gd name="connsiteX14" fmla="*/ 379773 w 599174"/>
                <a:gd name="connsiteY14" fmla="*/ 304249 h 518373"/>
                <a:gd name="connsiteX15" fmla="*/ 434638 w 599174"/>
                <a:gd name="connsiteY15" fmla="*/ 351874 h 518373"/>
                <a:gd name="connsiteX16" fmla="*/ 529411 w 599174"/>
                <a:gd name="connsiteY16" fmla="*/ 259767 h 518373"/>
                <a:gd name="connsiteX17" fmla="*/ 450925 w 599174"/>
                <a:gd name="connsiteY17" fmla="*/ 145943 h 518373"/>
                <a:gd name="connsiteX18" fmla="*/ 380059 w 599174"/>
                <a:gd name="connsiteY18" fmla="*/ 195473 h 518373"/>
                <a:gd name="connsiteX19" fmla="*/ 380059 w 599174"/>
                <a:gd name="connsiteY19" fmla="*/ 247575 h 51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9174" h="518373">
                  <a:moveTo>
                    <a:pt x="297" y="259767"/>
                  </a:moveTo>
                  <a:cubicBezTo>
                    <a:pt x="297" y="190044"/>
                    <a:pt x="964" y="120321"/>
                    <a:pt x="12" y="50693"/>
                  </a:cubicBezTo>
                  <a:cubicBezTo>
                    <a:pt x="-464" y="15070"/>
                    <a:pt x="13537" y="-646"/>
                    <a:pt x="50780" y="20"/>
                  </a:cubicBezTo>
                  <a:cubicBezTo>
                    <a:pt x="144220" y="1544"/>
                    <a:pt x="237661" y="878"/>
                    <a:pt x="331101" y="306"/>
                  </a:cubicBezTo>
                  <a:cubicBezTo>
                    <a:pt x="360628" y="116"/>
                    <a:pt x="381297" y="5831"/>
                    <a:pt x="376726" y="42597"/>
                  </a:cubicBezTo>
                  <a:cubicBezTo>
                    <a:pt x="372725" y="75268"/>
                    <a:pt x="397490" y="71458"/>
                    <a:pt x="417969" y="72315"/>
                  </a:cubicBezTo>
                  <a:cubicBezTo>
                    <a:pt x="500551" y="75458"/>
                    <a:pt x="561415" y="112225"/>
                    <a:pt x="588943" y="191759"/>
                  </a:cubicBezTo>
                  <a:cubicBezTo>
                    <a:pt x="626662" y="301010"/>
                    <a:pt x="556557" y="407214"/>
                    <a:pt x="436828" y="419978"/>
                  </a:cubicBezTo>
                  <a:cubicBezTo>
                    <a:pt x="395299" y="424454"/>
                    <a:pt x="370439" y="431408"/>
                    <a:pt x="378250" y="480366"/>
                  </a:cubicBezTo>
                  <a:cubicBezTo>
                    <a:pt x="382155" y="504750"/>
                    <a:pt x="367201" y="518180"/>
                    <a:pt x="341293" y="518085"/>
                  </a:cubicBezTo>
                  <a:cubicBezTo>
                    <a:pt x="241471" y="517895"/>
                    <a:pt x="141744" y="517609"/>
                    <a:pt x="41922" y="518371"/>
                  </a:cubicBezTo>
                  <a:cubicBezTo>
                    <a:pt x="6489" y="518657"/>
                    <a:pt x="202" y="497225"/>
                    <a:pt x="297" y="468841"/>
                  </a:cubicBezTo>
                  <a:cubicBezTo>
                    <a:pt x="393" y="399118"/>
                    <a:pt x="297" y="329490"/>
                    <a:pt x="297" y="259767"/>
                  </a:cubicBezTo>
                  <a:close/>
                  <a:moveTo>
                    <a:pt x="380059" y="247480"/>
                  </a:moveTo>
                  <a:cubicBezTo>
                    <a:pt x="380059" y="266435"/>
                    <a:pt x="381488" y="285485"/>
                    <a:pt x="379773" y="304249"/>
                  </a:cubicBezTo>
                  <a:cubicBezTo>
                    <a:pt x="375963" y="346540"/>
                    <a:pt x="398157" y="356065"/>
                    <a:pt x="434638" y="351874"/>
                  </a:cubicBezTo>
                  <a:cubicBezTo>
                    <a:pt x="481024" y="346540"/>
                    <a:pt x="523696" y="305773"/>
                    <a:pt x="529411" y="259767"/>
                  </a:cubicBezTo>
                  <a:cubicBezTo>
                    <a:pt x="535984" y="206237"/>
                    <a:pt x="506551" y="163564"/>
                    <a:pt x="450925" y="145943"/>
                  </a:cubicBezTo>
                  <a:cubicBezTo>
                    <a:pt x="397680" y="129084"/>
                    <a:pt x="380917" y="140704"/>
                    <a:pt x="380059" y="195473"/>
                  </a:cubicBezTo>
                  <a:cubicBezTo>
                    <a:pt x="379773" y="212809"/>
                    <a:pt x="380059" y="230144"/>
                    <a:pt x="380059" y="247575"/>
                  </a:cubicBezTo>
                  <a:close/>
                </a:path>
              </a:pathLst>
            </a:custGeom>
            <a:solidFill>
              <a:schemeClr val="bg1"/>
            </a:solidFill>
            <a:ln w="9525"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E5EAB86E-2D00-491F-AD46-CF9A8BB113E9}"/>
                </a:ext>
              </a:extLst>
            </p:cNvPr>
            <p:cNvSpPr/>
            <p:nvPr/>
          </p:nvSpPr>
          <p:spPr>
            <a:xfrm>
              <a:off x="5077426" y="3267556"/>
              <a:ext cx="749698" cy="827774"/>
            </a:xfrm>
            <a:custGeom>
              <a:avLst/>
              <a:gdLst>
                <a:gd name="connsiteX0" fmla="*/ 465572 w 749698"/>
                <a:gd name="connsiteY0" fmla="*/ 579140 h 827774"/>
                <a:gd name="connsiteX1" fmla="*/ 465477 w 749698"/>
                <a:gd name="connsiteY1" fmla="*/ 388735 h 827774"/>
                <a:gd name="connsiteX2" fmla="*/ 339175 w 749698"/>
                <a:gd name="connsiteY2" fmla="*/ 264720 h 827774"/>
                <a:gd name="connsiteX3" fmla="*/ 43996 w 749698"/>
                <a:gd name="connsiteY3" fmla="*/ 264148 h 827774"/>
                <a:gd name="connsiteX4" fmla="*/ 1419 w 749698"/>
                <a:gd name="connsiteY4" fmla="*/ 253480 h 827774"/>
                <a:gd name="connsiteX5" fmla="*/ 23898 w 749698"/>
                <a:gd name="connsiteY5" fmla="*/ 214904 h 827774"/>
                <a:gd name="connsiteX6" fmla="*/ 176679 w 749698"/>
                <a:gd name="connsiteY6" fmla="*/ 32596 h 827774"/>
                <a:gd name="connsiteX7" fmla="*/ 265833 w 749698"/>
                <a:gd name="connsiteY7" fmla="*/ 5640 h 827774"/>
                <a:gd name="connsiteX8" fmla="*/ 746941 w 749698"/>
                <a:gd name="connsiteY8" fmla="*/ 572377 h 827774"/>
                <a:gd name="connsiteX9" fmla="*/ 747512 w 749698"/>
                <a:gd name="connsiteY9" fmla="*/ 577140 h 827774"/>
                <a:gd name="connsiteX10" fmla="*/ 665978 w 749698"/>
                <a:gd name="connsiteY10" fmla="*/ 684582 h 827774"/>
                <a:gd name="connsiteX11" fmla="*/ 591398 w 749698"/>
                <a:gd name="connsiteY11" fmla="*/ 751162 h 827774"/>
                <a:gd name="connsiteX12" fmla="*/ 482622 w 749698"/>
                <a:gd name="connsiteY12" fmla="*/ 827457 h 827774"/>
                <a:gd name="connsiteX13" fmla="*/ 466144 w 749698"/>
                <a:gd name="connsiteY13" fmla="*/ 793453 h 827774"/>
                <a:gd name="connsiteX14" fmla="*/ 465858 w 749698"/>
                <a:gd name="connsiteY14" fmla="*/ 579235 h 827774"/>
                <a:gd name="connsiteX15" fmla="*/ 465667 w 749698"/>
                <a:gd name="connsiteY15" fmla="*/ 579235 h 82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698" h="827774">
                  <a:moveTo>
                    <a:pt x="465572" y="579140"/>
                  </a:moveTo>
                  <a:cubicBezTo>
                    <a:pt x="465572" y="515704"/>
                    <a:pt x="466144" y="452172"/>
                    <a:pt x="465477" y="388735"/>
                  </a:cubicBezTo>
                  <a:cubicBezTo>
                    <a:pt x="464620" y="302344"/>
                    <a:pt x="426806" y="265196"/>
                    <a:pt x="339175" y="264720"/>
                  </a:cubicBezTo>
                  <a:cubicBezTo>
                    <a:pt x="240782" y="264148"/>
                    <a:pt x="142389" y="264910"/>
                    <a:pt x="43996" y="264148"/>
                  </a:cubicBezTo>
                  <a:cubicBezTo>
                    <a:pt x="29327" y="264053"/>
                    <a:pt x="8658" y="272054"/>
                    <a:pt x="1419" y="253480"/>
                  </a:cubicBezTo>
                  <a:cubicBezTo>
                    <a:pt x="-5439" y="235859"/>
                    <a:pt x="14278" y="226525"/>
                    <a:pt x="23898" y="214904"/>
                  </a:cubicBezTo>
                  <a:cubicBezTo>
                    <a:pt x="74666" y="154039"/>
                    <a:pt x="127720" y="94889"/>
                    <a:pt x="176679" y="32596"/>
                  </a:cubicBezTo>
                  <a:cubicBezTo>
                    <a:pt x="201920" y="401"/>
                    <a:pt x="225828" y="-6552"/>
                    <a:pt x="265833" y="5640"/>
                  </a:cubicBezTo>
                  <a:cubicBezTo>
                    <a:pt x="548344" y="91746"/>
                    <a:pt x="703031" y="284627"/>
                    <a:pt x="746941" y="572377"/>
                  </a:cubicBezTo>
                  <a:cubicBezTo>
                    <a:pt x="747226" y="573901"/>
                    <a:pt x="747226" y="575521"/>
                    <a:pt x="747512" y="577140"/>
                  </a:cubicBezTo>
                  <a:cubicBezTo>
                    <a:pt x="757990" y="642167"/>
                    <a:pt x="730815" y="677981"/>
                    <a:pt x="665978" y="684582"/>
                  </a:cubicBezTo>
                  <a:cubicBezTo>
                    <a:pt x="625021" y="688773"/>
                    <a:pt x="598732" y="708013"/>
                    <a:pt x="591398" y="751162"/>
                  </a:cubicBezTo>
                  <a:cubicBezTo>
                    <a:pt x="586444" y="780213"/>
                    <a:pt x="509578" y="832315"/>
                    <a:pt x="482622" y="827457"/>
                  </a:cubicBezTo>
                  <a:cubicBezTo>
                    <a:pt x="461762" y="823742"/>
                    <a:pt x="466239" y="806597"/>
                    <a:pt x="466144" y="793453"/>
                  </a:cubicBezTo>
                  <a:cubicBezTo>
                    <a:pt x="465572" y="722015"/>
                    <a:pt x="465858" y="650673"/>
                    <a:pt x="465858" y="579235"/>
                  </a:cubicBezTo>
                  <a:lnTo>
                    <a:pt x="465667" y="579235"/>
                  </a:lnTo>
                  <a:close/>
                </a:path>
              </a:pathLst>
            </a:custGeom>
            <a:solidFill>
              <a:schemeClr val="bg1"/>
            </a:solidFill>
            <a:ln w="9525" cap="flat">
              <a:noFill/>
              <a:prstDash val="solid"/>
              <a:miter/>
            </a:ln>
          </p:spPr>
          <p:txBody>
            <a:bodyPr rtlCol="0" anchor="ctr"/>
            <a:lstStyle/>
            <a:p>
              <a:endParaRPr lang="LID4096"/>
            </a:p>
          </p:txBody>
        </p:sp>
        <p:sp>
          <p:nvSpPr>
            <p:cNvPr id="25" name="Forma libre: forma 24">
              <a:extLst>
                <a:ext uri="{FF2B5EF4-FFF2-40B4-BE49-F238E27FC236}">
                  <a16:creationId xmlns:a16="http://schemas.microsoft.com/office/drawing/2014/main" id="{4A3A66BE-A5E9-42DC-9B85-4C6309A41D94}"/>
                </a:ext>
              </a:extLst>
            </p:cNvPr>
            <p:cNvSpPr/>
            <p:nvPr/>
          </p:nvSpPr>
          <p:spPr>
            <a:xfrm>
              <a:off x="3866153" y="3203667"/>
              <a:ext cx="1333224" cy="328609"/>
            </a:xfrm>
            <a:custGeom>
              <a:avLst/>
              <a:gdLst>
                <a:gd name="connsiteX0" fmla="*/ 676529 w 1333224"/>
                <a:gd name="connsiteY0" fmla="*/ 328419 h 328609"/>
                <a:gd name="connsiteX1" fmla="*/ 300578 w 1333224"/>
                <a:gd name="connsiteY1" fmla="*/ 328609 h 328609"/>
                <a:gd name="connsiteX2" fmla="*/ 231998 w 1333224"/>
                <a:gd name="connsiteY2" fmla="*/ 304225 h 328609"/>
                <a:gd name="connsiteX3" fmla="*/ 16352 w 1333224"/>
                <a:gd name="connsiteY3" fmla="*/ 63052 h 328609"/>
                <a:gd name="connsiteX4" fmla="*/ 34259 w 1333224"/>
                <a:gd name="connsiteY4" fmla="*/ 17046 h 328609"/>
                <a:gd name="connsiteX5" fmla="*/ 95123 w 1333224"/>
                <a:gd name="connsiteY5" fmla="*/ 7140 h 328609"/>
                <a:gd name="connsiteX6" fmla="*/ 254477 w 1333224"/>
                <a:gd name="connsiteY6" fmla="*/ 62195 h 328609"/>
                <a:gd name="connsiteX7" fmla="*/ 1068293 w 1333224"/>
                <a:gd name="connsiteY7" fmla="*/ 40383 h 328609"/>
                <a:gd name="connsiteX8" fmla="*/ 1166114 w 1333224"/>
                <a:gd name="connsiteY8" fmla="*/ 4950 h 328609"/>
                <a:gd name="connsiteX9" fmla="*/ 1306894 w 1333224"/>
                <a:gd name="connsiteY9" fmla="*/ 27524 h 328609"/>
                <a:gd name="connsiteX10" fmla="*/ 1321181 w 1333224"/>
                <a:gd name="connsiteY10" fmla="*/ 69148 h 328609"/>
                <a:gd name="connsiteX11" fmla="*/ 1117727 w 1333224"/>
                <a:gd name="connsiteY11" fmla="*/ 308226 h 328609"/>
                <a:gd name="connsiteX12" fmla="*/ 1057434 w 1333224"/>
                <a:gd name="connsiteY12" fmla="*/ 328419 h 328609"/>
                <a:gd name="connsiteX13" fmla="*/ 676720 w 1333224"/>
                <a:gd name="connsiteY13" fmla="*/ 328419 h 32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224" h="328609">
                  <a:moveTo>
                    <a:pt x="676529" y="328419"/>
                  </a:moveTo>
                  <a:cubicBezTo>
                    <a:pt x="551180" y="328419"/>
                    <a:pt x="425927" y="328228"/>
                    <a:pt x="300578" y="328609"/>
                  </a:cubicBezTo>
                  <a:cubicBezTo>
                    <a:pt x="274384" y="328609"/>
                    <a:pt x="251143" y="325942"/>
                    <a:pt x="231998" y="304225"/>
                  </a:cubicBezTo>
                  <a:cubicBezTo>
                    <a:pt x="160751" y="223263"/>
                    <a:pt x="88646" y="143062"/>
                    <a:pt x="16352" y="63052"/>
                  </a:cubicBezTo>
                  <a:cubicBezTo>
                    <a:pt x="-9556" y="34382"/>
                    <a:pt x="-5461" y="20094"/>
                    <a:pt x="34259" y="17046"/>
                  </a:cubicBezTo>
                  <a:cubicBezTo>
                    <a:pt x="54737" y="15522"/>
                    <a:pt x="75597" y="12951"/>
                    <a:pt x="95123" y="7140"/>
                  </a:cubicBezTo>
                  <a:cubicBezTo>
                    <a:pt x="161989" y="-12576"/>
                    <a:pt x="206280" y="9426"/>
                    <a:pt x="254477" y="62195"/>
                  </a:cubicBezTo>
                  <a:cubicBezTo>
                    <a:pt x="499841" y="330705"/>
                    <a:pt x="835787" y="320322"/>
                    <a:pt x="1068293" y="40383"/>
                  </a:cubicBezTo>
                  <a:cubicBezTo>
                    <a:pt x="1096868" y="5902"/>
                    <a:pt x="1123823" y="-4861"/>
                    <a:pt x="1166114" y="4950"/>
                  </a:cubicBezTo>
                  <a:cubicBezTo>
                    <a:pt x="1212311" y="15618"/>
                    <a:pt x="1259936" y="20094"/>
                    <a:pt x="1306894" y="27524"/>
                  </a:cubicBezTo>
                  <a:cubicBezTo>
                    <a:pt x="1337279" y="32382"/>
                    <a:pt x="1340422" y="46669"/>
                    <a:pt x="1321181" y="69148"/>
                  </a:cubicBezTo>
                  <a:cubicBezTo>
                    <a:pt x="1253173" y="148682"/>
                    <a:pt x="1185069" y="228120"/>
                    <a:pt x="1117727" y="308226"/>
                  </a:cubicBezTo>
                  <a:cubicBezTo>
                    <a:pt x="1101059" y="328133"/>
                    <a:pt x="1079913" y="328419"/>
                    <a:pt x="1057434" y="328419"/>
                  </a:cubicBezTo>
                  <a:cubicBezTo>
                    <a:pt x="930561" y="328228"/>
                    <a:pt x="803593" y="328419"/>
                    <a:pt x="676720" y="328419"/>
                  </a:cubicBezTo>
                  <a:close/>
                </a:path>
              </a:pathLst>
            </a:custGeom>
            <a:solidFill>
              <a:schemeClr val="bg1"/>
            </a:solidFill>
            <a:ln w="9525"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CD294F17-CF9F-4841-9255-4A58CC6CDD98}"/>
                </a:ext>
              </a:extLst>
            </p:cNvPr>
            <p:cNvSpPr/>
            <p:nvPr/>
          </p:nvSpPr>
          <p:spPr>
            <a:xfrm>
              <a:off x="6076111" y="1700223"/>
              <a:ext cx="458349" cy="460360"/>
            </a:xfrm>
            <a:custGeom>
              <a:avLst/>
              <a:gdLst>
                <a:gd name="connsiteX0" fmla="*/ 1 w 458349"/>
                <a:gd name="connsiteY0" fmla="*/ 231567 h 460360"/>
                <a:gd name="connsiteX1" fmla="*/ 222791 w 458349"/>
                <a:gd name="connsiteY1" fmla="*/ 14 h 460360"/>
                <a:gd name="connsiteX2" fmla="*/ 458344 w 458349"/>
                <a:gd name="connsiteY2" fmla="*/ 234425 h 460360"/>
                <a:gd name="connsiteX3" fmla="*/ 229268 w 458349"/>
                <a:gd name="connsiteY3" fmla="*/ 460358 h 460360"/>
                <a:gd name="connsiteX4" fmla="*/ 1 w 458349"/>
                <a:gd name="connsiteY4" fmla="*/ 231567 h 46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49" h="460360">
                  <a:moveTo>
                    <a:pt x="1" y="231567"/>
                  </a:moveTo>
                  <a:cubicBezTo>
                    <a:pt x="-380" y="105361"/>
                    <a:pt x="99633" y="1348"/>
                    <a:pt x="222791" y="14"/>
                  </a:cubicBezTo>
                  <a:cubicBezTo>
                    <a:pt x="354236" y="-1414"/>
                    <a:pt x="459202" y="102980"/>
                    <a:pt x="458344" y="234425"/>
                  </a:cubicBezTo>
                  <a:cubicBezTo>
                    <a:pt x="457582" y="357488"/>
                    <a:pt x="353950" y="459786"/>
                    <a:pt x="229268" y="460358"/>
                  </a:cubicBezTo>
                  <a:cubicBezTo>
                    <a:pt x="101443" y="460929"/>
                    <a:pt x="382" y="360155"/>
                    <a:pt x="1" y="231567"/>
                  </a:cubicBezTo>
                  <a:close/>
                </a:path>
              </a:pathLst>
            </a:custGeom>
            <a:solidFill>
              <a:schemeClr val="bg1"/>
            </a:solidFill>
            <a:ln w="9525" cap="flat">
              <a:noFill/>
              <a:prstDash val="solid"/>
              <a:miter/>
            </a:ln>
          </p:spPr>
          <p:txBody>
            <a:bodyPr rtlCol="0" anchor="ctr"/>
            <a:lstStyle/>
            <a:p>
              <a:endParaRPr lang="LID4096"/>
            </a:p>
          </p:txBody>
        </p:sp>
        <p:sp>
          <p:nvSpPr>
            <p:cNvPr id="27" name="Forma libre: forma 26">
              <a:extLst>
                <a:ext uri="{FF2B5EF4-FFF2-40B4-BE49-F238E27FC236}">
                  <a16:creationId xmlns:a16="http://schemas.microsoft.com/office/drawing/2014/main" id="{96441C85-B819-4ECB-AB24-395F0E1C2262}"/>
                </a:ext>
              </a:extLst>
            </p:cNvPr>
            <p:cNvSpPr/>
            <p:nvPr/>
          </p:nvSpPr>
          <p:spPr>
            <a:xfrm>
              <a:off x="3791605" y="1854176"/>
              <a:ext cx="292150" cy="714646"/>
            </a:xfrm>
            <a:custGeom>
              <a:avLst/>
              <a:gdLst>
                <a:gd name="connsiteX0" fmla="*/ 83947 w 292150"/>
                <a:gd name="connsiteY0" fmla="*/ 714646 h 714646"/>
                <a:gd name="connsiteX1" fmla="*/ 13176 w 292150"/>
                <a:gd name="connsiteY1" fmla="*/ 485665 h 714646"/>
                <a:gd name="connsiteX2" fmla="*/ 37274 w 292150"/>
                <a:gd name="connsiteY2" fmla="*/ 158291 h 714646"/>
                <a:gd name="connsiteX3" fmla="*/ 181959 w 292150"/>
                <a:gd name="connsiteY3" fmla="*/ 7510 h 714646"/>
                <a:gd name="connsiteX4" fmla="*/ 223488 w 292150"/>
                <a:gd name="connsiteY4" fmla="*/ 33990 h 714646"/>
                <a:gd name="connsiteX5" fmla="*/ 285591 w 292150"/>
                <a:gd name="connsiteY5" fmla="*/ 336599 h 714646"/>
                <a:gd name="connsiteX6" fmla="*/ 275780 w 292150"/>
                <a:gd name="connsiteY6" fmla="*/ 386605 h 714646"/>
                <a:gd name="connsiteX7" fmla="*/ 83947 w 292150"/>
                <a:gd name="connsiteY7" fmla="*/ 714646 h 71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50" h="714646">
                  <a:moveTo>
                    <a:pt x="83947" y="714646"/>
                  </a:moveTo>
                  <a:cubicBezTo>
                    <a:pt x="44990" y="632636"/>
                    <a:pt x="26797" y="559770"/>
                    <a:pt x="13176" y="485665"/>
                  </a:cubicBezTo>
                  <a:cubicBezTo>
                    <a:pt x="-7303" y="374604"/>
                    <a:pt x="-7207" y="264590"/>
                    <a:pt x="37274" y="158291"/>
                  </a:cubicBezTo>
                  <a:cubicBezTo>
                    <a:pt x="66040" y="89616"/>
                    <a:pt x="113474" y="38562"/>
                    <a:pt x="181959" y="7510"/>
                  </a:cubicBezTo>
                  <a:cubicBezTo>
                    <a:pt x="210344" y="-5348"/>
                    <a:pt x="227298" y="-4777"/>
                    <a:pt x="223488" y="33990"/>
                  </a:cubicBezTo>
                  <a:cubicBezTo>
                    <a:pt x="213011" y="141146"/>
                    <a:pt x="231299" y="242683"/>
                    <a:pt x="285591" y="336599"/>
                  </a:cubicBezTo>
                  <a:cubicBezTo>
                    <a:pt x="297116" y="356602"/>
                    <a:pt x="293211" y="372604"/>
                    <a:pt x="275780" y="386605"/>
                  </a:cubicBezTo>
                  <a:cubicBezTo>
                    <a:pt x="174530" y="467949"/>
                    <a:pt x="109188" y="571390"/>
                    <a:pt x="83947" y="714646"/>
                  </a:cubicBezTo>
                  <a:close/>
                </a:path>
              </a:pathLst>
            </a:custGeom>
            <a:solidFill>
              <a:schemeClr val="bg1"/>
            </a:solidFill>
            <a:ln w="9525"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13A93EFC-2E03-4188-9C1B-9FB31A038DC8}"/>
                </a:ext>
              </a:extLst>
            </p:cNvPr>
            <p:cNvSpPr/>
            <p:nvPr/>
          </p:nvSpPr>
          <p:spPr>
            <a:xfrm>
              <a:off x="2691557" y="1622073"/>
              <a:ext cx="539097" cy="450897"/>
            </a:xfrm>
            <a:custGeom>
              <a:avLst/>
              <a:gdLst>
                <a:gd name="connsiteX0" fmla="*/ 217684 w 539097"/>
                <a:gd name="connsiteY0" fmla="*/ 536 h 450897"/>
                <a:gd name="connsiteX1" fmla="*/ 379418 w 539097"/>
                <a:gd name="connsiteY1" fmla="*/ 917 h 450897"/>
                <a:gd name="connsiteX2" fmla="*/ 425710 w 539097"/>
                <a:gd name="connsiteY2" fmla="*/ 87975 h 450897"/>
                <a:gd name="connsiteX3" fmla="*/ 293979 w 539097"/>
                <a:gd name="connsiteY3" fmla="*/ 297335 h 450897"/>
                <a:gd name="connsiteX4" fmla="*/ 273881 w 539097"/>
                <a:gd name="connsiteY4" fmla="*/ 342578 h 450897"/>
                <a:gd name="connsiteX5" fmla="*/ 326459 w 539097"/>
                <a:gd name="connsiteY5" fmla="*/ 352008 h 450897"/>
                <a:gd name="connsiteX6" fmla="*/ 478764 w 539097"/>
                <a:gd name="connsiteY6" fmla="*/ 352580 h 450897"/>
                <a:gd name="connsiteX7" fmla="*/ 539057 w 539097"/>
                <a:gd name="connsiteY7" fmla="*/ 398585 h 450897"/>
                <a:gd name="connsiteX8" fmla="*/ 482193 w 539097"/>
                <a:gd name="connsiteY8" fmla="*/ 449258 h 450897"/>
                <a:gd name="connsiteX9" fmla="*/ 182441 w 539097"/>
                <a:gd name="connsiteY9" fmla="*/ 449258 h 450897"/>
                <a:gd name="connsiteX10" fmla="*/ 139198 w 539097"/>
                <a:gd name="connsiteY10" fmla="*/ 356485 h 450897"/>
                <a:gd name="connsiteX11" fmla="*/ 278453 w 539097"/>
                <a:gd name="connsiteY11" fmla="*/ 140648 h 450897"/>
                <a:gd name="connsiteX12" fmla="*/ 254736 w 539097"/>
                <a:gd name="connsiteY12" fmla="*/ 98357 h 450897"/>
                <a:gd name="connsiteX13" fmla="*/ 64426 w 539097"/>
                <a:gd name="connsiteY13" fmla="*/ 98548 h 450897"/>
                <a:gd name="connsiteX14" fmla="*/ 37 w 539097"/>
                <a:gd name="connsiteY14" fmla="*/ 45970 h 450897"/>
                <a:gd name="connsiteX15" fmla="*/ 65284 w 539097"/>
                <a:gd name="connsiteY15" fmla="*/ 345 h 450897"/>
                <a:gd name="connsiteX16" fmla="*/ 217588 w 539097"/>
                <a:gd name="connsiteY16" fmla="*/ 345 h 450897"/>
                <a:gd name="connsiteX17" fmla="*/ 217588 w 539097"/>
                <a:gd name="connsiteY17" fmla="*/ 536 h 4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097" h="450897">
                  <a:moveTo>
                    <a:pt x="217684" y="536"/>
                  </a:moveTo>
                  <a:cubicBezTo>
                    <a:pt x="271595" y="536"/>
                    <a:pt x="325602" y="-893"/>
                    <a:pt x="379418" y="917"/>
                  </a:cubicBezTo>
                  <a:cubicBezTo>
                    <a:pt x="435711" y="2917"/>
                    <a:pt x="455237" y="39302"/>
                    <a:pt x="425710" y="87975"/>
                  </a:cubicBezTo>
                  <a:cubicBezTo>
                    <a:pt x="382942" y="158460"/>
                    <a:pt x="337508" y="227326"/>
                    <a:pt x="293979" y="297335"/>
                  </a:cubicBezTo>
                  <a:cubicBezTo>
                    <a:pt x="285121" y="311622"/>
                    <a:pt x="265118" y="326100"/>
                    <a:pt x="273881" y="342578"/>
                  </a:cubicBezTo>
                  <a:cubicBezTo>
                    <a:pt x="284073" y="361628"/>
                    <a:pt x="308457" y="351532"/>
                    <a:pt x="326459" y="352008"/>
                  </a:cubicBezTo>
                  <a:cubicBezTo>
                    <a:pt x="377227" y="353151"/>
                    <a:pt x="427996" y="352484"/>
                    <a:pt x="478764" y="352580"/>
                  </a:cubicBezTo>
                  <a:cubicBezTo>
                    <a:pt x="510577" y="352580"/>
                    <a:pt x="537819" y="362390"/>
                    <a:pt x="539057" y="398585"/>
                  </a:cubicBezTo>
                  <a:cubicBezTo>
                    <a:pt x="540295" y="434495"/>
                    <a:pt x="513244" y="448877"/>
                    <a:pt x="482193" y="449258"/>
                  </a:cubicBezTo>
                  <a:cubicBezTo>
                    <a:pt x="382276" y="450782"/>
                    <a:pt x="282358" y="452021"/>
                    <a:pt x="182441" y="449258"/>
                  </a:cubicBezTo>
                  <a:cubicBezTo>
                    <a:pt x="124624" y="447639"/>
                    <a:pt x="107098" y="408015"/>
                    <a:pt x="139198" y="356485"/>
                  </a:cubicBezTo>
                  <a:cubicBezTo>
                    <a:pt x="184441" y="283809"/>
                    <a:pt x="230638" y="211705"/>
                    <a:pt x="278453" y="140648"/>
                  </a:cubicBezTo>
                  <a:cubicBezTo>
                    <a:pt x="301408" y="106549"/>
                    <a:pt x="291979" y="97691"/>
                    <a:pt x="254736" y="98357"/>
                  </a:cubicBezTo>
                  <a:cubicBezTo>
                    <a:pt x="191299" y="99500"/>
                    <a:pt x="127863" y="98548"/>
                    <a:pt x="64426" y="98548"/>
                  </a:cubicBezTo>
                  <a:cubicBezTo>
                    <a:pt x="28517" y="98548"/>
                    <a:pt x="-1201" y="86927"/>
                    <a:pt x="37" y="45970"/>
                  </a:cubicBezTo>
                  <a:cubicBezTo>
                    <a:pt x="1180" y="6346"/>
                    <a:pt x="32803" y="345"/>
                    <a:pt x="65284" y="345"/>
                  </a:cubicBezTo>
                  <a:cubicBezTo>
                    <a:pt x="116052" y="345"/>
                    <a:pt x="166820" y="345"/>
                    <a:pt x="217588" y="345"/>
                  </a:cubicBezTo>
                  <a:lnTo>
                    <a:pt x="217588" y="536"/>
                  </a:lnTo>
                  <a:close/>
                </a:path>
              </a:pathLst>
            </a:custGeom>
            <a:solidFill>
              <a:schemeClr val="bg1"/>
            </a:solidFill>
            <a:ln w="9525"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995F01D0-82D3-4B4B-9BB3-C54587C334DC}"/>
                </a:ext>
              </a:extLst>
            </p:cNvPr>
            <p:cNvSpPr/>
            <p:nvPr/>
          </p:nvSpPr>
          <p:spPr>
            <a:xfrm>
              <a:off x="2439520" y="2383634"/>
              <a:ext cx="455531" cy="383996"/>
            </a:xfrm>
            <a:custGeom>
              <a:avLst/>
              <a:gdLst>
                <a:gd name="connsiteX0" fmla="*/ 235215 w 455531"/>
                <a:gd name="connsiteY0" fmla="*/ 286058 h 383996"/>
                <a:gd name="connsiteX1" fmla="*/ 392568 w 455531"/>
                <a:gd name="connsiteY1" fmla="*/ 286058 h 383996"/>
                <a:gd name="connsiteX2" fmla="*/ 455528 w 455531"/>
                <a:gd name="connsiteY2" fmla="*/ 334635 h 383996"/>
                <a:gd name="connsiteX3" fmla="*/ 396378 w 455531"/>
                <a:gd name="connsiteY3" fmla="*/ 382641 h 383996"/>
                <a:gd name="connsiteX4" fmla="*/ 158634 w 455531"/>
                <a:gd name="connsiteY4" fmla="*/ 382260 h 383996"/>
                <a:gd name="connsiteX5" fmla="*/ 113866 w 455531"/>
                <a:gd name="connsiteY5" fmla="*/ 297678 h 383996"/>
                <a:gd name="connsiteX6" fmla="*/ 214831 w 455531"/>
                <a:gd name="connsiteY6" fmla="*/ 136515 h 383996"/>
                <a:gd name="connsiteX7" fmla="*/ 194543 w 455531"/>
                <a:gd name="connsiteY7" fmla="*/ 97939 h 383996"/>
                <a:gd name="connsiteX8" fmla="*/ 61384 w 455531"/>
                <a:gd name="connsiteY8" fmla="*/ 97558 h 383996"/>
                <a:gd name="connsiteX9" fmla="*/ 43 w 455531"/>
                <a:gd name="connsiteY9" fmla="*/ 47552 h 383996"/>
                <a:gd name="connsiteX10" fmla="*/ 63765 w 455531"/>
                <a:gd name="connsiteY10" fmla="*/ 213 h 383996"/>
                <a:gd name="connsiteX11" fmla="*/ 311034 w 455531"/>
                <a:gd name="connsiteY11" fmla="*/ 689 h 383996"/>
                <a:gd name="connsiteX12" fmla="*/ 358087 w 455531"/>
                <a:gd name="connsiteY12" fmla="*/ 92129 h 383996"/>
                <a:gd name="connsiteX13" fmla="*/ 235310 w 455531"/>
                <a:gd name="connsiteY13" fmla="*/ 286153 h 38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531" h="383996">
                  <a:moveTo>
                    <a:pt x="235215" y="286058"/>
                  </a:moveTo>
                  <a:cubicBezTo>
                    <a:pt x="294746" y="286058"/>
                    <a:pt x="343609" y="285963"/>
                    <a:pt x="392568" y="286058"/>
                  </a:cubicBezTo>
                  <a:cubicBezTo>
                    <a:pt x="425905" y="286153"/>
                    <a:pt x="455147" y="295583"/>
                    <a:pt x="455528" y="334635"/>
                  </a:cubicBezTo>
                  <a:cubicBezTo>
                    <a:pt x="455909" y="371402"/>
                    <a:pt x="426667" y="382070"/>
                    <a:pt x="396378" y="382641"/>
                  </a:cubicBezTo>
                  <a:cubicBezTo>
                    <a:pt x="317130" y="383975"/>
                    <a:pt x="237787" y="385023"/>
                    <a:pt x="158634" y="382260"/>
                  </a:cubicBezTo>
                  <a:cubicBezTo>
                    <a:pt x="104056" y="380355"/>
                    <a:pt x="86149" y="346065"/>
                    <a:pt x="113866" y="297678"/>
                  </a:cubicBezTo>
                  <a:cubicBezTo>
                    <a:pt x="145394" y="242719"/>
                    <a:pt x="180541" y="189855"/>
                    <a:pt x="214831" y="136515"/>
                  </a:cubicBezTo>
                  <a:cubicBezTo>
                    <a:pt x="231691" y="110322"/>
                    <a:pt x="230548" y="96891"/>
                    <a:pt x="194543" y="97939"/>
                  </a:cubicBezTo>
                  <a:cubicBezTo>
                    <a:pt x="150157" y="99177"/>
                    <a:pt x="105770" y="98796"/>
                    <a:pt x="61384" y="97558"/>
                  </a:cubicBezTo>
                  <a:cubicBezTo>
                    <a:pt x="28903" y="96701"/>
                    <a:pt x="-1291" y="87843"/>
                    <a:pt x="43" y="47552"/>
                  </a:cubicBezTo>
                  <a:cubicBezTo>
                    <a:pt x="1376" y="8214"/>
                    <a:pt x="30523" y="117"/>
                    <a:pt x="63765" y="213"/>
                  </a:cubicBezTo>
                  <a:cubicBezTo>
                    <a:pt x="146156" y="403"/>
                    <a:pt x="228643" y="-645"/>
                    <a:pt x="311034" y="689"/>
                  </a:cubicBezTo>
                  <a:cubicBezTo>
                    <a:pt x="373137" y="1641"/>
                    <a:pt x="391520" y="38122"/>
                    <a:pt x="358087" y="92129"/>
                  </a:cubicBezTo>
                  <a:cubicBezTo>
                    <a:pt x="319797" y="153851"/>
                    <a:pt x="280459" y="214906"/>
                    <a:pt x="235310" y="286153"/>
                  </a:cubicBezTo>
                  <a:close/>
                </a:path>
              </a:pathLst>
            </a:custGeom>
            <a:solidFill>
              <a:schemeClr val="bg1"/>
            </a:solidFill>
            <a:ln w="9525"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DB0B26B5-A612-40D4-AD71-93BDE27695E3}"/>
                </a:ext>
              </a:extLst>
            </p:cNvPr>
            <p:cNvSpPr/>
            <p:nvPr/>
          </p:nvSpPr>
          <p:spPr>
            <a:xfrm>
              <a:off x="2905966" y="2958490"/>
              <a:ext cx="362866" cy="313490"/>
            </a:xfrm>
            <a:custGeom>
              <a:avLst/>
              <a:gdLst>
                <a:gd name="connsiteX0" fmla="*/ 167866 w 362866"/>
                <a:gd name="connsiteY0" fmla="*/ 97155 h 313490"/>
                <a:gd name="connsiteX1" fmla="*/ 52518 w 362866"/>
                <a:gd name="connsiteY1" fmla="*/ 96964 h 313490"/>
                <a:gd name="connsiteX2" fmla="*/ 131 w 362866"/>
                <a:gd name="connsiteY2" fmla="*/ 53150 h 313490"/>
                <a:gd name="connsiteX3" fmla="*/ 49851 w 362866"/>
                <a:gd name="connsiteY3" fmla="*/ 1524 h 313490"/>
                <a:gd name="connsiteX4" fmla="*/ 254353 w 362866"/>
                <a:gd name="connsiteY4" fmla="*/ 2762 h 313490"/>
                <a:gd name="connsiteX5" fmla="*/ 293310 w 362866"/>
                <a:gd name="connsiteY5" fmla="*/ 77343 h 313490"/>
                <a:gd name="connsiteX6" fmla="*/ 231398 w 362866"/>
                <a:gd name="connsiteY6" fmla="*/ 178879 h 313490"/>
                <a:gd name="connsiteX7" fmla="*/ 253782 w 362866"/>
                <a:gd name="connsiteY7" fmla="*/ 215551 h 313490"/>
                <a:gd name="connsiteX8" fmla="*/ 320361 w 362866"/>
                <a:gd name="connsiteY8" fmla="*/ 216979 h 313490"/>
                <a:gd name="connsiteX9" fmla="*/ 362748 w 362866"/>
                <a:gd name="connsiteY9" fmla="*/ 264795 h 313490"/>
                <a:gd name="connsiteX10" fmla="*/ 320838 w 362866"/>
                <a:gd name="connsiteY10" fmla="*/ 308324 h 313490"/>
                <a:gd name="connsiteX11" fmla="*/ 126051 w 362866"/>
                <a:gd name="connsiteY11" fmla="*/ 308515 h 313490"/>
                <a:gd name="connsiteX12" fmla="*/ 86618 w 362866"/>
                <a:gd name="connsiteY12" fmla="*/ 227743 h 313490"/>
                <a:gd name="connsiteX13" fmla="*/ 167961 w 362866"/>
                <a:gd name="connsiteY13" fmla="*/ 97155 h 31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866" h="313490">
                  <a:moveTo>
                    <a:pt x="167866" y="97155"/>
                  </a:moveTo>
                  <a:cubicBezTo>
                    <a:pt x="121860" y="97155"/>
                    <a:pt x="87189" y="97726"/>
                    <a:pt x="52518" y="96964"/>
                  </a:cubicBezTo>
                  <a:cubicBezTo>
                    <a:pt x="23848" y="96393"/>
                    <a:pt x="2036" y="84106"/>
                    <a:pt x="131" y="53150"/>
                  </a:cubicBezTo>
                  <a:cubicBezTo>
                    <a:pt x="-1870" y="19907"/>
                    <a:pt x="19276" y="2286"/>
                    <a:pt x="49851" y="1524"/>
                  </a:cubicBezTo>
                  <a:cubicBezTo>
                    <a:pt x="118050" y="-95"/>
                    <a:pt x="186440" y="-1334"/>
                    <a:pt x="254353" y="2762"/>
                  </a:cubicBezTo>
                  <a:cubicBezTo>
                    <a:pt x="299216" y="5524"/>
                    <a:pt x="314361" y="37052"/>
                    <a:pt x="293310" y="77343"/>
                  </a:cubicBezTo>
                  <a:cubicBezTo>
                    <a:pt x="275022" y="112395"/>
                    <a:pt x="253305" y="145828"/>
                    <a:pt x="231398" y="178879"/>
                  </a:cubicBezTo>
                  <a:cubicBezTo>
                    <a:pt x="211014" y="209550"/>
                    <a:pt x="222920" y="216789"/>
                    <a:pt x="253782" y="215551"/>
                  </a:cubicBezTo>
                  <a:cubicBezTo>
                    <a:pt x="275975" y="214693"/>
                    <a:pt x="298359" y="214408"/>
                    <a:pt x="320361" y="216979"/>
                  </a:cubicBezTo>
                  <a:cubicBezTo>
                    <a:pt x="347508" y="220028"/>
                    <a:pt x="364462" y="236411"/>
                    <a:pt x="362748" y="264795"/>
                  </a:cubicBezTo>
                  <a:cubicBezTo>
                    <a:pt x="361224" y="289560"/>
                    <a:pt x="347222" y="306514"/>
                    <a:pt x="320838" y="308324"/>
                  </a:cubicBezTo>
                  <a:cubicBezTo>
                    <a:pt x="255972" y="312801"/>
                    <a:pt x="190916" y="317183"/>
                    <a:pt x="126051" y="308515"/>
                  </a:cubicBezTo>
                  <a:cubicBezTo>
                    <a:pt x="77283" y="301942"/>
                    <a:pt x="61662" y="271082"/>
                    <a:pt x="86618" y="227743"/>
                  </a:cubicBezTo>
                  <a:cubicBezTo>
                    <a:pt x="110240" y="186785"/>
                    <a:pt x="136529" y="147352"/>
                    <a:pt x="167961" y="97155"/>
                  </a:cubicBezTo>
                  <a:close/>
                </a:path>
              </a:pathLst>
            </a:custGeom>
            <a:solidFill>
              <a:schemeClr val="bg1"/>
            </a:solidFill>
            <a:ln w="9525"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85A383F1-5576-4783-9615-FA5253960F60}"/>
                </a:ext>
              </a:extLst>
            </p:cNvPr>
            <p:cNvSpPr/>
            <p:nvPr/>
          </p:nvSpPr>
          <p:spPr>
            <a:xfrm>
              <a:off x="5952944" y="3298304"/>
              <a:ext cx="188090" cy="540887"/>
            </a:xfrm>
            <a:custGeom>
              <a:avLst/>
              <a:gdLst>
                <a:gd name="connsiteX0" fmla="*/ 132599 w 188090"/>
                <a:gd name="connsiteY0" fmla="*/ 51378 h 540887"/>
                <a:gd name="connsiteX1" fmla="*/ 121169 w 188090"/>
                <a:gd name="connsiteY1" fmla="*/ 78905 h 540887"/>
                <a:gd name="connsiteX2" fmla="*/ 138695 w 188090"/>
                <a:gd name="connsiteY2" fmla="*/ 239592 h 540887"/>
                <a:gd name="connsiteX3" fmla="*/ 106405 w 188090"/>
                <a:gd name="connsiteY3" fmla="*/ 518484 h 540887"/>
                <a:gd name="connsiteX4" fmla="*/ 22680 w 188090"/>
                <a:gd name="connsiteY4" fmla="*/ 522294 h 540887"/>
                <a:gd name="connsiteX5" fmla="*/ 44588 w 188090"/>
                <a:gd name="connsiteY5" fmla="*/ 442760 h 540887"/>
                <a:gd name="connsiteX6" fmla="*/ 62114 w 188090"/>
                <a:gd name="connsiteY6" fmla="*/ 301314 h 540887"/>
                <a:gd name="connsiteX7" fmla="*/ 41921 w 188090"/>
                <a:gd name="connsiteY7" fmla="*/ 25946 h 540887"/>
                <a:gd name="connsiteX8" fmla="*/ 103547 w 188090"/>
                <a:gd name="connsiteY8" fmla="*/ 3277 h 540887"/>
                <a:gd name="connsiteX9" fmla="*/ 132599 w 188090"/>
                <a:gd name="connsiteY9" fmla="*/ 51282 h 5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090" h="540887">
                  <a:moveTo>
                    <a:pt x="132599" y="51378"/>
                  </a:moveTo>
                  <a:cubicBezTo>
                    <a:pt x="129646" y="58712"/>
                    <a:pt x="126979" y="69761"/>
                    <a:pt x="121169" y="78905"/>
                  </a:cubicBezTo>
                  <a:cubicBezTo>
                    <a:pt x="84402" y="137389"/>
                    <a:pt x="96785" y="187871"/>
                    <a:pt x="138695" y="239592"/>
                  </a:cubicBezTo>
                  <a:cubicBezTo>
                    <a:pt x="215752" y="334556"/>
                    <a:pt x="200893" y="449904"/>
                    <a:pt x="106405" y="518484"/>
                  </a:cubicBezTo>
                  <a:cubicBezTo>
                    <a:pt x="79354" y="538105"/>
                    <a:pt x="49445" y="555345"/>
                    <a:pt x="22680" y="522294"/>
                  </a:cubicBezTo>
                  <a:cubicBezTo>
                    <a:pt x="-4371" y="488956"/>
                    <a:pt x="18013" y="465048"/>
                    <a:pt x="44588" y="442760"/>
                  </a:cubicBezTo>
                  <a:cubicBezTo>
                    <a:pt x="101357" y="395230"/>
                    <a:pt x="104976" y="361131"/>
                    <a:pt x="62114" y="301314"/>
                  </a:cubicBezTo>
                  <a:cubicBezTo>
                    <a:pt x="-13610" y="195586"/>
                    <a:pt x="-19801" y="107766"/>
                    <a:pt x="41921" y="25946"/>
                  </a:cubicBezTo>
                  <a:cubicBezTo>
                    <a:pt x="58018" y="4610"/>
                    <a:pt x="77354" y="-5772"/>
                    <a:pt x="103547" y="3277"/>
                  </a:cubicBezTo>
                  <a:cubicBezTo>
                    <a:pt x="124121" y="10420"/>
                    <a:pt x="132027" y="26994"/>
                    <a:pt x="132599" y="51282"/>
                  </a:cubicBezTo>
                  <a:close/>
                </a:path>
              </a:pathLst>
            </a:custGeom>
            <a:solidFill>
              <a:schemeClr val="bg1"/>
            </a:solidFill>
            <a:ln w="9525" cap="flat">
              <a:noFill/>
              <a:prstDash val="solid"/>
              <a:miter/>
            </a:ln>
          </p:spPr>
          <p:txBody>
            <a:bodyPr rtlCol="0" anchor="ctr"/>
            <a:lstStyle/>
            <a:p>
              <a:endParaRPr lang="LID4096"/>
            </a:p>
          </p:txBody>
        </p:sp>
      </p:grpSp>
      <p:sp>
        <p:nvSpPr>
          <p:cNvPr id="32" name="TextBox 6">
            <a:extLst>
              <a:ext uri="{FF2B5EF4-FFF2-40B4-BE49-F238E27FC236}">
                <a16:creationId xmlns:a16="http://schemas.microsoft.com/office/drawing/2014/main" id="{A144E4D9-D35C-43E8-815D-74D5D5F8077C}"/>
              </a:ext>
            </a:extLst>
          </p:cNvPr>
          <p:cNvSpPr txBox="1"/>
          <p:nvPr/>
        </p:nvSpPr>
        <p:spPr>
          <a:xfrm>
            <a:off x="-721852" y="224421"/>
            <a:ext cx="611504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dirty="0">
                <a:solidFill>
                  <a:schemeClr val="bg1"/>
                </a:solidFill>
                <a:uFillTx/>
                <a:latin typeface="Montserrat SemiBold" pitchFamily="50"/>
                <a:ea typeface="Arial"/>
                <a:cs typeface="Arial"/>
              </a:rPr>
              <a:t>Market Research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Google Shape;256;p23">
            <a:extLst>
              <a:ext uri="{FF2B5EF4-FFF2-40B4-BE49-F238E27FC236}">
                <a16:creationId xmlns:a16="http://schemas.microsoft.com/office/drawing/2014/main" id="{FE6F06F5-340C-4A7E-95AF-4BCE51B35728}"/>
              </a:ext>
            </a:extLst>
          </p:cNvPr>
          <p:cNvSpPr txBox="1">
            <a:spLocks noGrp="1"/>
          </p:cNvSpPr>
          <p:nvPr>
            <p:ph type="title"/>
          </p:nvPr>
        </p:nvSpPr>
        <p:spPr/>
        <p:txBody>
          <a:bodyPr/>
          <a:lstStyle/>
          <a:p>
            <a:pPr lvl="0"/>
            <a:r>
              <a:rPr lang="en-US"/>
              <a:t>A picture is worth a thousand words</a:t>
            </a:r>
          </a:p>
        </p:txBody>
      </p:sp>
      <p:sp>
        <p:nvSpPr>
          <p:cNvPr id="3" name="Google Shape;257;p23">
            <a:extLst>
              <a:ext uri="{FF2B5EF4-FFF2-40B4-BE49-F238E27FC236}">
                <a16:creationId xmlns:a16="http://schemas.microsoft.com/office/drawing/2014/main" id="{A07F1C22-C86F-43C9-AFC6-FE4EEE02E4F5}"/>
              </a:ext>
            </a:extLst>
          </p:cNvPr>
          <p:cNvSpPr txBox="1">
            <a:spLocks noGrp="1"/>
          </p:cNvSpPr>
          <p:nvPr>
            <p:ph type="body" idx="4294967295"/>
          </p:nvPr>
        </p:nvSpPr>
        <p:spPr>
          <a:xfrm>
            <a:off x="595503" y="2118920"/>
            <a:ext cx="3976497" cy="1336221"/>
          </a:xfrm>
        </p:spPr>
        <p:txBody>
          <a:bodyPr/>
          <a:lstStyle/>
          <a:p>
            <a:pPr marL="0" lvl="0" indent="0">
              <a:buNone/>
            </a:pPr>
            <a:r>
              <a:rPr lang="en-US"/>
              <a:t>A complex idea can be conveyed with just a single still image, namely making it possible to absorb large amounts of data quickly.</a:t>
            </a:r>
          </a:p>
        </p:txBody>
      </p:sp>
      <p:sp>
        <p:nvSpPr>
          <p:cNvPr id="4" name="Google Shape;258;p23">
            <a:extLst>
              <a:ext uri="{FF2B5EF4-FFF2-40B4-BE49-F238E27FC236}">
                <a16:creationId xmlns:a16="http://schemas.microsoft.com/office/drawing/2014/main" id="{095B9B65-2473-4225-9B88-7CBEF3B25822}"/>
              </a:ext>
            </a:extLst>
          </p:cNvPr>
          <p:cNvSpPr txBox="1"/>
          <p:nvPr/>
        </p:nvSpPr>
        <p:spPr>
          <a:xfrm>
            <a:off x="8555876" y="4576453"/>
            <a:ext cx="435601" cy="4356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57DCDC-58DB-49BA-B082-18D3B10EE78A}" type="slidenum">
              <a:t>14</a:t>
            </a:fld>
            <a:endParaRPr lang="en-US" sz="1000" b="1" i="0" u="none" strike="noStrike" kern="0" cap="none" spc="0" baseline="0">
              <a:solidFill>
                <a:srgbClr val="FFFFFF"/>
              </a:solidFill>
              <a:uFillTx/>
              <a:latin typeface="Poppins"/>
              <a:ea typeface="Poppins"/>
              <a:cs typeface="Poppins"/>
            </a:endParaRPr>
          </a:p>
        </p:txBody>
      </p:sp>
      <p:sp>
        <p:nvSpPr>
          <p:cNvPr id="5" name="Rectángulo 5">
            <a:extLst>
              <a:ext uri="{FF2B5EF4-FFF2-40B4-BE49-F238E27FC236}">
                <a16:creationId xmlns:a16="http://schemas.microsoft.com/office/drawing/2014/main" id="{3ECB9933-0E91-4679-A1AF-B2BF93B103AD}"/>
              </a:ext>
            </a:extLst>
          </p:cNvPr>
          <p:cNvSpPr/>
          <p:nvPr/>
        </p:nvSpPr>
        <p:spPr>
          <a:xfrm>
            <a:off x="0" y="5063947"/>
            <a:ext cx="9144000" cy="79552"/>
          </a:xfrm>
          <a:prstGeom prst="rect">
            <a:avLst/>
          </a:prstGeom>
          <a:solidFill>
            <a:srgbClr val="000000"/>
          </a:solid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7" name="Google Shape;257;p23">
            <a:extLst>
              <a:ext uri="{FF2B5EF4-FFF2-40B4-BE49-F238E27FC236}">
                <a16:creationId xmlns:a16="http://schemas.microsoft.com/office/drawing/2014/main" id="{2A2E5F17-AF8A-4D01-9856-56F4526E5A91}"/>
              </a:ext>
            </a:extLst>
          </p:cNvPr>
          <p:cNvSpPr txBox="1"/>
          <p:nvPr/>
        </p:nvSpPr>
        <p:spPr>
          <a:xfrm>
            <a:off x="595503" y="3319948"/>
            <a:ext cx="3976497" cy="1336221"/>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Poppins Light"/>
                <a:ea typeface="Poppins Light"/>
                <a:cs typeface="Poppins Light"/>
              </a:rPr>
              <a:t>A complex idea can be conveyed with just a single still image, namely making it possible to absorb large amounts of data quickly.</a:t>
            </a:r>
          </a:p>
        </p:txBody>
      </p:sp>
      <p:sp>
        <p:nvSpPr>
          <p:cNvPr id="8" name="Elipse 7">
            <a:extLst>
              <a:ext uri="{FF2B5EF4-FFF2-40B4-BE49-F238E27FC236}">
                <a16:creationId xmlns:a16="http://schemas.microsoft.com/office/drawing/2014/main" id="{DFEDB120-3BBC-45A7-9BD3-3932AD889782}"/>
              </a:ext>
            </a:extLst>
          </p:cNvPr>
          <p:cNvSpPr/>
          <p:nvPr/>
        </p:nvSpPr>
        <p:spPr>
          <a:xfrm>
            <a:off x="4721864" y="607627"/>
            <a:ext cx="4051812" cy="4051812"/>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1">
    <p:bg>
      <p:bgPr>
        <a:blipFill dpi="0" rotWithShape="1">
          <a:blip r:embed="rId3" cstate="email">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upo 3">
            <a:extLst>
              <a:ext uri="{FF2B5EF4-FFF2-40B4-BE49-F238E27FC236}">
                <a16:creationId xmlns:a16="http://schemas.microsoft.com/office/drawing/2014/main" id="{4CDFC1F8-76D7-46E0-AF2A-77CB84A4C26A}"/>
              </a:ext>
            </a:extLst>
          </p:cNvPr>
          <p:cNvGrpSpPr/>
          <p:nvPr/>
        </p:nvGrpSpPr>
        <p:grpSpPr>
          <a:xfrm>
            <a:off x="2402650" y="455544"/>
            <a:ext cx="4338699" cy="4338699"/>
            <a:chOff x="2402650" y="455544"/>
            <a:chExt cx="4338699" cy="4338699"/>
          </a:xfrm>
        </p:grpSpPr>
        <p:sp>
          <p:nvSpPr>
            <p:cNvPr id="3" name="Google Shape;133;p13">
              <a:extLst>
                <a:ext uri="{FF2B5EF4-FFF2-40B4-BE49-F238E27FC236}">
                  <a16:creationId xmlns:a16="http://schemas.microsoft.com/office/drawing/2014/main" id="{31358FCA-31EB-4DCF-8B5A-7216B020E941}"/>
                </a:ext>
              </a:extLst>
            </p:cNvPr>
            <p:cNvSpPr/>
            <p:nvPr/>
          </p:nvSpPr>
          <p:spPr>
            <a:xfrm>
              <a:off x="2402650" y="455544"/>
              <a:ext cx="4338699" cy="43386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134;p13">
              <a:extLst>
                <a:ext uri="{FF2B5EF4-FFF2-40B4-BE49-F238E27FC236}">
                  <a16:creationId xmlns:a16="http://schemas.microsoft.com/office/drawing/2014/main" id="{25336AE2-8766-4218-AE21-0F55322BD1DF}"/>
                </a:ext>
              </a:extLst>
            </p:cNvPr>
            <p:cNvSpPr/>
            <p:nvPr/>
          </p:nvSpPr>
          <p:spPr>
            <a:xfrm>
              <a:off x="2650059" y="702954"/>
              <a:ext cx="3843598" cy="3843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135;p13">
              <a:extLst>
                <a:ext uri="{FF2B5EF4-FFF2-40B4-BE49-F238E27FC236}">
                  <a16:creationId xmlns:a16="http://schemas.microsoft.com/office/drawing/2014/main" id="{C53749A0-80D6-4993-AD9E-3957B9C2560A}"/>
                </a:ext>
              </a:extLst>
            </p:cNvPr>
            <p:cNvSpPr/>
            <p:nvPr/>
          </p:nvSpPr>
          <p:spPr>
            <a:xfrm>
              <a:off x="3259378" y="1312282"/>
              <a:ext cx="2625233" cy="26252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7" name="Google Shape;263;p24">
            <a:extLst>
              <a:ext uri="{FF2B5EF4-FFF2-40B4-BE49-F238E27FC236}">
                <a16:creationId xmlns:a16="http://schemas.microsoft.com/office/drawing/2014/main" id="{4FF92EC0-C900-4482-BEA9-348DECC6770C}"/>
              </a:ext>
            </a:extLst>
          </p:cNvPr>
          <p:cNvSpPr txBox="1">
            <a:spLocks noGrp="1"/>
          </p:cNvSpPr>
          <p:nvPr>
            <p:ph type="title"/>
          </p:nvPr>
        </p:nvSpPr>
        <p:spPr>
          <a:xfrm>
            <a:off x="1177447" y="3711550"/>
            <a:ext cx="7086694" cy="1380003"/>
          </a:xfrm>
          <a:prstGeom prst="rect">
            <a:avLst/>
          </a:prstGeom>
          <a:noFill/>
          <a:ln>
            <a:noFill/>
          </a:ln>
        </p:spPr>
        <p:txBody>
          <a:bodyPr vert="horz" wrap="square" lIns="91421" tIns="91421" rIns="91421" bIns="91421" anchor="ctr" anchorCtr="1" compatLnSpc="1">
            <a:noAutofit/>
          </a:bodyPr>
          <a:lstStyle/>
          <a:p>
            <a:pPr lvl="0" algn="ctr"/>
            <a:r>
              <a:rPr lang="en-US" sz="2800" b="0" dirty="0">
                <a:solidFill>
                  <a:srgbClr val="FFFFFF"/>
                </a:solidFill>
              </a:rPr>
              <a:t>Want big impact? </a:t>
            </a:r>
            <a:r>
              <a:rPr lang="en-US" sz="2800" dirty="0">
                <a:solidFill>
                  <a:srgbClr val="FFFFFF"/>
                </a:solidFill>
              </a:rPr>
              <a:t>Use big image.</a:t>
            </a:r>
          </a:p>
        </p:txBody>
      </p:sp>
      <p:sp>
        <p:nvSpPr>
          <p:cNvPr id="8" name="Google Shape;264;p24">
            <a:extLst>
              <a:ext uri="{FF2B5EF4-FFF2-40B4-BE49-F238E27FC236}">
                <a16:creationId xmlns:a16="http://schemas.microsoft.com/office/drawing/2014/main" id="{7CD8B073-2DF7-4600-BE51-0C0B270DDABE}"/>
              </a:ext>
            </a:extLst>
          </p:cNvPr>
          <p:cNvSpPr txBox="1"/>
          <p:nvPr/>
        </p:nvSpPr>
        <p:spPr>
          <a:xfrm>
            <a:off x="8555876" y="4576453"/>
            <a:ext cx="435601" cy="4356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8E0DE7-7FF5-492F-839C-BBB18362A252}" type="slidenum">
              <a:rPr>
                <a:solidFill>
                  <a:schemeClr val="bg1"/>
                </a:solidFill>
              </a:rPr>
              <a:t>15</a:t>
            </a:fld>
            <a:endParaRPr lang="en-US" sz="1000" b="1" i="0" u="none" strike="noStrike" kern="0" cap="none" spc="0" baseline="0" dirty="0">
              <a:solidFill>
                <a:schemeClr val="bg1"/>
              </a:solidFill>
              <a:uFillTx/>
              <a:latin typeface="Poppins"/>
              <a:ea typeface="Poppins"/>
              <a:cs typeface="Poppins"/>
            </a:endParaRPr>
          </a:p>
        </p:txBody>
      </p:sp>
      <p:sp>
        <p:nvSpPr>
          <p:cNvPr id="11" name="Flecha: cheurón 10">
            <a:extLst>
              <a:ext uri="{FF2B5EF4-FFF2-40B4-BE49-F238E27FC236}">
                <a16:creationId xmlns:a16="http://schemas.microsoft.com/office/drawing/2014/main" id="{22129603-75A4-434E-BCE8-23C844F24A21}"/>
              </a:ext>
            </a:extLst>
          </p:cNvPr>
          <p:cNvSpPr/>
          <p:nvPr/>
        </p:nvSpPr>
        <p:spPr>
          <a:xfrm rot="16200000">
            <a:off x="3150153" y="-3137304"/>
            <a:ext cx="2843408" cy="9144000"/>
          </a:xfrm>
          <a:prstGeom prst="chevron">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0" name="Elipse 9">
            <a:extLst>
              <a:ext uri="{FF2B5EF4-FFF2-40B4-BE49-F238E27FC236}">
                <a16:creationId xmlns:a16="http://schemas.microsoft.com/office/drawing/2014/main" id="{E74C1532-891E-4D64-8BDE-DFF0694884EC}"/>
              </a:ext>
            </a:extLst>
          </p:cNvPr>
          <p:cNvSpPr/>
          <p:nvPr/>
        </p:nvSpPr>
        <p:spPr>
          <a:xfrm>
            <a:off x="2545951" y="-1377"/>
            <a:ext cx="4051812" cy="4051812"/>
          </a:xfrm>
          <a:prstGeom prst="ellipse">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C88131DE-DF8A-4E4E-9399-5BE46FB3525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5063947"/>
          </a:xfrm>
          <a:prstGeom prst="rect">
            <a:avLst/>
          </a:prstGeom>
        </p:spPr>
      </p:pic>
      <p:sp>
        <p:nvSpPr>
          <p:cNvPr id="2" name="Flecha: cheurón 1">
            <a:extLst>
              <a:ext uri="{FF2B5EF4-FFF2-40B4-BE49-F238E27FC236}">
                <a16:creationId xmlns:a16="http://schemas.microsoft.com/office/drawing/2014/main" id="{109579BC-053D-4C58-906E-9685A9240A0F}"/>
              </a:ext>
            </a:extLst>
          </p:cNvPr>
          <p:cNvSpPr/>
          <p:nvPr/>
        </p:nvSpPr>
        <p:spPr>
          <a:xfrm rot="10799991">
            <a:off x="2993224" y="9"/>
            <a:ext cx="6146761" cy="5049655"/>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595959">
              <a:alpha val="6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3" name="Google Shape;269;p25">
            <a:extLst>
              <a:ext uri="{FF2B5EF4-FFF2-40B4-BE49-F238E27FC236}">
                <a16:creationId xmlns:a16="http://schemas.microsoft.com/office/drawing/2014/main" id="{848A5476-310D-4D41-BD16-055B996F9327}"/>
              </a:ext>
            </a:extLst>
          </p:cNvPr>
          <p:cNvSpPr txBox="1">
            <a:spLocks noGrp="1"/>
          </p:cNvSpPr>
          <p:nvPr>
            <p:ph type="title"/>
          </p:nvPr>
        </p:nvSpPr>
        <p:spPr>
          <a:xfrm>
            <a:off x="274216" y="211821"/>
            <a:ext cx="3621614" cy="2827233"/>
          </a:xfrm>
        </p:spPr>
        <p:txBody>
          <a:bodyPr anchor="t"/>
          <a:lstStyle/>
          <a:p>
            <a:pPr lvl="0"/>
            <a:r>
              <a:rPr lang="en-US" sz="3200" dirty="0">
                <a:solidFill>
                  <a:schemeClr val="bg1"/>
                </a:solidFill>
              </a:rPr>
              <a:t>Use diagrams to explain your ideas</a:t>
            </a:r>
          </a:p>
        </p:txBody>
      </p:sp>
      <p:grpSp>
        <p:nvGrpSpPr>
          <p:cNvPr id="5" name="Google Shape;271;p25">
            <a:extLst>
              <a:ext uri="{FF2B5EF4-FFF2-40B4-BE49-F238E27FC236}">
                <a16:creationId xmlns:a16="http://schemas.microsoft.com/office/drawing/2014/main" id="{AE013D31-42A0-4DE4-9A75-6EEC0D58D1E1}"/>
              </a:ext>
            </a:extLst>
          </p:cNvPr>
          <p:cNvGrpSpPr/>
          <p:nvPr/>
        </p:nvGrpSpPr>
        <p:grpSpPr>
          <a:xfrm>
            <a:off x="4361706" y="1054641"/>
            <a:ext cx="3338995" cy="3338995"/>
            <a:chOff x="4361706" y="1054641"/>
            <a:chExt cx="3338995" cy="3338995"/>
          </a:xfrm>
        </p:grpSpPr>
        <p:sp>
          <p:nvSpPr>
            <p:cNvPr id="6" name="Google Shape;272;p25">
              <a:extLst>
                <a:ext uri="{FF2B5EF4-FFF2-40B4-BE49-F238E27FC236}">
                  <a16:creationId xmlns:a16="http://schemas.microsoft.com/office/drawing/2014/main" id="{5E754235-8CB2-48DE-A546-4DA4032AA246}"/>
                </a:ext>
              </a:extLst>
            </p:cNvPr>
            <p:cNvSpPr/>
            <p:nvPr/>
          </p:nvSpPr>
          <p:spPr>
            <a:xfrm rot="16200004">
              <a:off x="4361706" y="1054641"/>
              <a:ext cx="3338995" cy="333899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19046" cap="flat">
              <a:solidFill>
                <a:srgbClr val="E8E8E8"/>
              </a:solidFill>
              <a:custDash>
                <a:ds d="300063" sp="300063"/>
              </a:custDash>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Poppins Light"/>
                <a:ea typeface="Poppins Light"/>
                <a:cs typeface="Poppins Light"/>
              </a:endParaRPr>
            </a:p>
          </p:txBody>
        </p:sp>
        <p:sp>
          <p:nvSpPr>
            <p:cNvPr id="7" name="Google Shape;273;p25">
              <a:extLst>
                <a:ext uri="{FF2B5EF4-FFF2-40B4-BE49-F238E27FC236}">
                  <a16:creationId xmlns:a16="http://schemas.microsoft.com/office/drawing/2014/main" id="{E0EC68F8-68E4-43C2-B065-25908F53369C}"/>
                </a:ext>
              </a:extLst>
            </p:cNvPr>
            <p:cNvSpPr/>
            <p:nvPr/>
          </p:nvSpPr>
          <p:spPr>
            <a:xfrm>
              <a:off x="4582963" y="1276036"/>
              <a:ext cx="2896499" cy="2896197"/>
            </a:xfrm>
            <a:custGeom>
              <a:avLst>
                <a:gd name="f11" fmla="val 300"/>
                <a:gd name="f12" fmla="val 180"/>
              </a:avLst>
              <a:gdLst>
                <a:gd name="f2" fmla="val 10800000"/>
                <a:gd name="f3" fmla="val 5400000"/>
                <a:gd name="f4" fmla="val 180"/>
                <a:gd name="f5" fmla="val w"/>
                <a:gd name="f6" fmla="val h"/>
                <a:gd name="f7" fmla="val ss"/>
                <a:gd name="f8" fmla="val 0"/>
                <a:gd name="f9" fmla="*/ 5419351 1 1725033"/>
                <a:gd name="f10" fmla="+- 0 0 1"/>
                <a:gd name="f11" fmla="val 300"/>
                <a:gd name="f12" fmla="val 180"/>
                <a:gd name="f13" fmla="abs f5"/>
                <a:gd name="f14" fmla="abs f6"/>
                <a:gd name="f15" fmla="abs f7"/>
                <a:gd name="f16" fmla="val f8"/>
                <a:gd name="f17" fmla="+- 2700000 f3 0"/>
                <a:gd name="f18" fmla="+- 0 0 f11"/>
                <a:gd name="f19" fmla="+- 0 0 f12"/>
                <a:gd name="f20" fmla="?: f13 f5 1"/>
                <a:gd name="f21" fmla="?: f14 f6 1"/>
                <a:gd name="f22" fmla="?: f15 f7 1"/>
                <a:gd name="f23" fmla="*/ f17 f9 1"/>
                <a:gd name="f24" fmla="*/ f18 f2 1"/>
                <a:gd name="f25" fmla="*/ f19 f2 1"/>
                <a:gd name="f26" fmla="*/ f20 1 21600"/>
                <a:gd name="f27" fmla="*/ f21 1 21600"/>
                <a:gd name="f28" fmla="*/ 21600 f20 1"/>
                <a:gd name="f29" fmla="*/ 21600 f21 1"/>
                <a:gd name="f30" fmla="*/ f23 1 f2"/>
                <a:gd name="f31" fmla="*/ f24 1 f4"/>
                <a:gd name="f32" fmla="*/ f25 1 f4"/>
                <a:gd name="f33" fmla="min f27 f26"/>
                <a:gd name="f34" fmla="*/ f28 1 f22"/>
                <a:gd name="f35" fmla="*/ f29 1 f22"/>
                <a:gd name="f36" fmla="+- 0 0 f30"/>
                <a:gd name="f37" fmla="+- f31 0 f3"/>
                <a:gd name="f38" fmla="+- f32 0 f3"/>
                <a:gd name="f39" fmla="val f34"/>
                <a:gd name="f40" fmla="val f35"/>
                <a:gd name="f41" fmla="+- 0 0 f36"/>
                <a:gd name="f42" fmla="+- 0 0 f37"/>
                <a:gd name="f43" fmla="+- 0 0 f38"/>
                <a:gd name="f44" fmla="+- f40 0 f16"/>
                <a:gd name="f45" fmla="+- f39 0 f16"/>
                <a:gd name="f46" fmla="val f42"/>
                <a:gd name="f47" fmla="val f43"/>
                <a:gd name="f48" fmla="*/ f41 f2 1"/>
                <a:gd name="f49" fmla="*/ f44 1 2"/>
                <a:gd name="f50" fmla="*/ f45 1 2"/>
                <a:gd name="f51" fmla="+- f47 0 f46"/>
                <a:gd name="f52" fmla="+- f46 f3 0"/>
                <a:gd name="f53" fmla="*/ f48 1 f9"/>
                <a:gd name="f54" fmla="+- f16 f49 0"/>
                <a:gd name="f55" fmla="+- f16 f50 0"/>
                <a:gd name="f56" fmla="+- f51 21600000 0"/>
                <a:gd name="f57" fmla="*/ f52 f9 1"/>
                <a:gd name="f58" fmla="+- f53 0 f3"/>
                <a:gd name="f59" fmla="*/ f50 f33 1"/>
                <a:gd name="f60" fmla="*/ f49 f33 1"/>
                <a:gd name="f61" fmla="?: f51 f51 f56"/>
                <a:gd name="f62" fmla="*/ f57 1 f2"/>
                <a:gd name="f63" fmla="cos 1 f58"/>
                <a:gd name="f64" fmla="sin 1 f58"/>
                <a:gd name="f65" fmla="*/ f55 f33 1"/>
                <a:gd name="f66" fmla="*/ f54 f33 1"/>
                <a:gd name="f67" fmla="+- 0 0 f62"/>
                <a:gd name="f68" fmla="+- 0 0 f63"/>
                <a:gd name="f69" fmla="+- 0 0 f64"/>
                <a:gd name="f70" fmla="+- 0 0 f67"/>
                <a:gd name="f71" fmla="+- 0 0 f68"/>
                <a:gd name="f72" fmla="+- 0 0 f69"/>
                <a:gd name="f73" fmla="*/ f70 f2 1"/>
                <a:gd name="f74" fmla="*/ f71 f50 1"/>
                <a:gd name="f75" fmla="*/ f72 f49 1"/>
                <a:gd name="f76" fmla="*/ f73 1 f9"/>
                <a:gd name="f77" fmla="+- f55 0 f74"/>
                <a:gd name="f78" fmla="+- f55 f74 0"/>
                <a:gd name="f79" fmla="+- f54 0 f75"/>
                <a:gd name="f80" fmla="+- f54 f75 0"/>
                <a:gd name="f81" fmla="+- f76 0 f3"/>
                <a:gd name="f82" fmla="*/ f77 f33 1"/>
                <a:gd name="f83" fmla="*/ f79 f33 1"/>
                <a:gd name="f84" fmla="*/ f78 f33 1"/>
                <a:gd name="f85" fmla="*/ f80 f33 1"/>
                <a:gd name="f86" fmla="sin 1 f81"/>
                <a:gd name="f87" fmla="cos 1 f81"/>
                <a:gd name="f88" fmla="+- 0 0 f86"/>
                <a:gd name="f89" fmla="+- 0 0 f87"/>
                <a:gd name="f90" fmla="+- 0 0 f88"/>
                <a:gd name="f91" fmla="+- 0 0 f89"/>
                <a:gd name="f92" fmla="*/ f90 f50 1"/>
                <a:gd name="f93" fmla="*/ f91 f49 1"/>
                <a:gd name="f94" fmla="+- 0 0 f93"/>
                <a:gd name="f95" fmla="+- 0 0 f92"/>
                <a:gd name="f96" fmla="+- 0 0 f94"/>
                <a:gd name="f97" fmla="+- 0 0 f95"/>
                <a:gd name="f98" fmla="at2 f96 f97"/>
                <a:gd name="f99" fmla="+- f98 f3 0"/>
                <a:gd name="f100" fmla="*/ f99 f9 1"/>
                <a:gd name="f101" fmla="*/ f100 1 f2"/>
                <a:gd name="f102" fmla="+- 0 0 f101"/>
                <a:gd name="f103" fmla="val f102"/>
                <a:gd name="f104" fmla="+- 0 0 f103"/>
                <a:gd name="f105" fmla="*/ f104 f2 1"/>
                <a:gd name="f106" fmla="*/ f105 1 f9"/>
                <a:gd name="f107" fmla="+- f106 0 f3"/>
                <a:gd name="f108" fmla="cos 1 f107"/>
                <a:gd name="f109" fmla="sin 1 f107"/>
                <a:gd name="f110" fmla="+- 0 0 f108"/>
                <a:gd name="f111" fmla="+- 0 0 f109"/>
                <a:gd name="f112" fmla="*/ f10 f110 1"/>
                <a:gd name="f113" fmla="*/ f10 f111 1"/>
                <a:gd name="f114" fmla="*/ f112 f50 1"/>
                <a:gd name="f115" fmla="*/ f113 f49 1"/>
                <a:gd name="f116" fmla="+- f55 f114 0"/>
                <a:gd name="f117" fmla="+- f54 f115 0"/>
                <a:gd name="f118" fmla="*/ f116 f33 1"/>
                <a:gd name="f119" fmla="*/ f117 f33 1"/>
              </a:gdLst>
              <a:ahLst/>
              <a:cxnLst>
                <a:cxn ang="3cd4">
                  <a:pos x="hc" y="t"/>
                </a:cxn>
                <a:cxn ang="0">
                  <a:pos x="r" y="vc"/>
                </a:cxn>
                <a:cxn ang="cd4">
                  <a:pos x="hc" y="b"/>
                </a:cxn>
                <a:cxn ang="cd2">
                  <a:pos x="l" y="vc"/>
                </a:cxn>
              </a:cxnLst>
              <a:rect l="f82" t="f83" r="f84" b="f85"/>
              <a:pathLst>
                <a:path>
                  <a:moveTo>
                    <a:pt x="f118" y="f119"/>
                  </a:moveTo>
                  <a:arcTo wR="f59" hR="f60" stAng="f46" swAng="f61"/>
                  <a:lnTo>
                    <a:pt x="f65" y="f66"/>
                  </a:lnTo>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Poppins Light"/>
                <a:ea typeface="Poppins Light"/>
                <a:cs typeface="Poppins Light"/>
              </a:endParaRPr>
            </a:p>
          </p:txBody>
        </p:sp>
      </p:grpSp>
      <p:grpSp>
        <p:nvGrpSpPr>
          <p:cNvPr id="8" name="Google Shape;274;p25">
            <a:extLst>
              <a:ext uri="{FF2B5EF4-FFF2-40B4-BE49-F238E27FC236}">
                <a16:creationId xmlns:a16="http://schemas.microsoft.com/office/drawing/2014/main" id="{F595A3FB-F02E-49C5-8E83-4A4179D52ED7}"/>
              </a:ext>
            </a:extLst>
          </p:cNvPr>
          <p:cNvGrpSpPr/>
          <p:nvPr/>
        </p:nvGrpSpPr>
        <p:grpSpPr>
          <a:xfrm>
            <a:off x="5123264" y="1816181"/>
            <a:ext cx="1815897" cy="1815897"/>
            <a:chOff x="5123264" y="1816181"/>
            <a:chExt cx="1815897" cy="1815897"/>
          </a:xfrm>
        </p:grpSpPr>
        <p:sp>
          <p:nvSpPr>
            <p:cNvPr id="9" name="Google Shape;275;p25">
              <a:extLst>
                <a:ext uri="{FF2B5EF4-FFF2-40B4-BE49-F238E27FC236}">
                  <a16:creationId xmlns:a16="http://schemas.microsoft.com/office/drawing/2014/main" id="{70C99E9D-0EE3-4A95-AAD3-5B4C0B7C968A}"/>
                </a:ext>
              </a:extLst>
            </p:cNvPr>
            <p:cNvSpPr/>
            <p:nvPr/>
          </p:nvSpPr>
          <p:spPr>
            <a:xfrm>
              <a:off x="5123264" y="1816181"/>
              <a:ext cx="1815897" cy="18158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1" i="0" u="none" strike="noStrike" kern="0" cap="none" spc="0" baseline="0">
                <a:solidFill>
                  <a:srgbClr val="000000"/>
                </a:solidFill>
                <a:uFillTx/>
                <a:latin typeface="Poppins"/>
                <a:ea typeface="Poppins"/>
                <a:cs typeface="Poppins"/>
              </a:endParaRPr>
            </a:p>
          </p:txBody>
        </p:sp>
        <p:sp>
          <p:nvSpPr>
            <p:cNvPr id="10" name="Google Shape;276;p25">
              <a:extLst>
                <a:ext uri="{FF2B5EF4-FFF2-40B4-BE49-F238E27FC236}">
                  <a16:creationId xmlns:a16="http://schemas.microsoft.com/office/drawing/2014/main" id="{90C50DFF-1B20-4346-92D5-B2ED1C1FB5F9}"/>
                </a:ext>
              </a:extLst>
            </p:cNvPr>
            <p:cNvSpPr txBox="1"/>
            <p:nvPr/>
          </p:nvSpPr>
          <p:spPr>
            <a:xfrm>
              <a:off x="5359216" y="2310880"/>
              <a:ext cx="1344003" cy="826498"/>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en-US" sz="1400" b="1" i="0" u="none" strike="noStrike" kern="0" cap="none" spc="0" baseline="0">
                  <a:solidFill>
                    <a:srgbClr val="FFFFFF"/>
                  </a:solidFill>
                  <a:uFillTx/>
                  <a:latin typeface="Poppins"/>
                  <a:ea typeface="Poppins"/>
                  <a:cs typeface="Poppins"/>
                </a:rPr>
                <a:t>Lorem ipsum congue</a:t>
              </a:r>
            </a:p>
          </p:txBody>
        </p:sp>
      </p:grpSp>
      <p:grpSp>
        <p:nvGrpSpPr>
          <p:cNvPr id="11" name="Google Shape;277;p25">
            <a:extLst>
              <a:ext uri="{FF2B5EF4-FFF2-40B4-BE49-F238E27FC236}">
                <a16:creationId xmlns:a16="http://schemas.microsoft.com/office/drawing/2014/main" id="{C26D8F8B-1C00-4D87-A6FC-4467D6E402E1}"/>
              </a:ext>
            </a:extLst>
          </p:cNvPr>
          <p:cNvGrpSpPr/>
          <p:nvPr/>
        </p:nvGrpSpPr>
        <p:grpSpPr>
          <a:xfrm>
            <a:off x="5501286" y="598227"/>
            <a:ext cx="1068604" cy="1068604"/>
            <a:chOff x="5501286" y="598227"/>
            <a:chExt cx="1068604" cy="1068604"/>
          </a:xfrm>
        </p:grpSpPr>
        <p:sp>
          <p:nvSpPr>
            <p:cNvPr id="12" name="Google Shape;278;p25">
              <a:extLst>
                <a:ext uri="{FF2B5EF4-FFF2-40B4-BE49-F238E27FC236}">
                  <a16:creationId xmlns:a16="http://schemas.microsoft.com/office/drawing/2014/main" id="{FB172478-3D4C-47E8-9F49-CD3E959BCAF2}"/>
                </a:ext>
              </a:extLst>
            </p:cNvPr>
            <p:cNvSpPr/>
            <p:nvPr/>
          </p:nvSpPr>
          <p:spPr>
            <a:xfrm>
              <a:off x="5501286" y="598227"/>
              <a:ext cx="1068604" cy="10686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9999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Poppins Light"/>
                <a:ea typeface="Poppins Light"/>
                <a:cs typeface="Poppins Light"/>
              </a:endParaRPr>
            </a:p>
          </p:txBody>
        </p:sp>
        <p:sp>
          <p:nvSpPr>
            <p:cNvPr id="13" name="Google Shape;279;p25">
              <a:extLst>
                <a:ext uri="{FF2B5EF4-FFF2-40B4-BE49-F238E27FC236}">
                  <a16:creationId xmlns:a16="http://schemas.microsoft.com/office/drawing/2014/main" id="{2BA67CD4-CFC9-47D6-8316-C9FF739C7BDB}"/>
                </a:ext>
              </a:extLst>
            </p:cNvPr>
            <p:cNvSpPr txBox="1"/>
            <p:nvPr/>
          </p:nvSpPr>
          <p:spPr>
            <a:xfrm>
              <a:off x="5654219" y="766459"/>
              <a:ext cx="762600" cy="732297"/>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en-US" sz="800" b="0" i="0" u="none" strike="noStrike" kern="0" cap="none" spc="0" baseline="0">
                  <a:solidFill>
                    <a:srgbClr val="FFFFFF"/>
                  </a:solidFill>
                  <a:uFillTx/>
                  <a:latin typeface="Poppins Light"/>
                  <a:ea typeface="Poppins Light"/>
                  <a:cs typeface="Poppins Light"/>
                </a:rPr>
                <a:t>Lorem ipsum </a:t>
              </a:r>
            </a:p>
          </p:txBody>
        </p:sp>
      </p:grpSp>
      <p:grpSp>
        <p:nvGrpSpPr>
          <p:cNvPr id="14" name="Google Shape;280;p25">
            <a:extLst>
              <a:ext uri="{FF2B5EF4-FFF2-40B4-BE49-F238E27FC236}">
                <a16:creationId xmlns:a16="http://schemas.microsoft.com/office/drawing/2014/main" id="{B5637BBA-60C8-4899-A5E4-1FF73D7B0605}"/>
              </a:ext>
            </a:extLst>
          </p:cNvPr>
          <p:cNvGrpSpPr/>
          <p:nvPr/>
        </p:nvGrpSpPr>
        <p:grpSpPr>
          <a:xfrm>
            <a:off x="4049923" y="3039054"/>
            <a:ext cx="1068604" cy="1068604"/>
            <a:chOff x="4049923" y="3039054"/>
            <a:chExt cx="1068604" cy="1068604"/>
          </a:xfrm>
        </p:grpSpPr>
        <p:sp>
          <p:nvSpPr>
            <p:cNvPr id="15" name="Google Shape;281;p25">
              <a:extLst>
                <a:ext uri="{FF2B5EF4-FFF2-40B4-BE49-F238E27FC236}">
                  <a16:creationId xmlns:a16="http://schemas.microsoft.com/office/drawing/2014/main" id="{301A72AE-E740-4D05-BBD0-4E6C35D78D16}"/>
                </a:ext>
              </a:extLst>
            </p:cNvPr>
            <p:cNvSpPr/>
            <p:nvPr/>
          </p:nvSpPr>
          <p:spPr>
            <a:xfrm>
              <a:off x="4049923" y="3039054"/>
              <a:ext cx="1068604" cy="10686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9999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Poppins Light"/>
                <a:ea typeface="Poppins Light"/>
                <a:cs typeface="Poppins Light"/>
              </a:endParaRPr>
            </a:p>
          </p:txBody>
        </p:sp>
        <p:sp>
          <p:nvSpPr>
            <p:cNvPr id="16" name="Google Shape;282;p25">
              <a:extLst>
                <a:ext uri="{FF2B5EF4-FFF2-40B4-BE49-F238E27FC236}">
                  <a16:creationId xmlns:a16="http://schemas.microsoft.com/office/drawing/2014/main" id="{22C66574-2C9E-434E-A681-1ECAD85B6207}"/>
                </a:ext>
              </a:extLst>
            </p:cNvPr>
            <p:cNvSpPr txBox="1"/>
            <p:nvPr/>
          </p:nvSpPr>
          <p:spPr>
            <a:xfrm>
              <a:off x="4202847" y="3207285"/>
              <a:ext cx="762600" cy="732297"/>
            </a:xfrm>
            <a:prstGeom prst="rect">
              <a:avLst/>
            </a:prstGeom>
            <a:solidFill>
              <a:srgbClr val="999999"/>
            </a:solid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en-US" sz="800" b="0" i="0" u="none" strike="noStrike" kern="0" cap="none" spc="0" baseline="0">
                  <a:solidFill>
                    <a:srgbClr val="FFFFFF"/>
                  </a:solidFill>
                  <a:uFillTx/>
                  <a:latin typeface="Poppins Light"/>
                  <a:ea typeface="Poppins Light"/>
                  <a:cs typeface="Poppins Light"/>
                </a:rPr>
                <a:t>Lorem ipsum </a:t>
              </a:r>
            </a:p>
          </p:txBody>
        </p:sp>
      </p:grpSp>
      <p:grpSp>
        <p:nvGrpSpPr>
          <p:cNvPr id="17" name="Google Shape;283;p25">
            <a:extLst>
              <a:ext uri="{FF2B5EF4-FFF2-40B4-BE49-F238E27FC236}">
                <a16:creationId xmlns:a16="http://schemas.microsoft.com/office/drawing/2014/main" id="{0981B276-0141-4226-8F5E-A374A4C5CA0F}"/>
              </a:ext>
            </a:extLst>
          </p:cNvPr>
          <p:cNvGrpSpPr/>
          <p:nvPr/>
        </p:nvGrpSpPr>
        <p:grpSpPr>
          <a:xfrm>
            <a:off x="6939271" y="3031409"/>
            <a:ext cx="1068604" cy="1068604"/>
            <a:chOff x="6939271" y="3031409"/>
            <a:chExt cx="1068604" cy="1068604"/>
          </a:xfrm>
        </p:grpSpPr>
        <p:sp>
          <p:nvSpPr>
            <p:cNvPr id="18" name="Google Shape;284;p25">
              <a:extLst>
                <a:ext uri="{FF2B5EF4-FFF2-40B4-BE49-F238E27FC236}">
                  <a16:creationId xmlns:a16="http://schemas.microsoft.com/office/drawing/2014/main" id="{A03CA61D-31C6-4A46-8660-1F14CDD19E89}"/>
                </a:ext>
              </a:extLst>
            </p:cNvPr>
            <p:cNvSpPr/>
            <p:nvPr/>
          </p:nvSpPr>
          <p:spPr>
            <a:xfrm>
              <a:off x="6939271" y="3031409"/>
              <a:ext cx="1068604" cy="10686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99999"/>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Poppins Light"/>
                <a:ea typeface="Poppins Light"/>
                <a:cs typeface="Poppins Light"/>
              </a:endParaRPr>
            </a:p>
          </p:txBody>
        </p:sp>
        <p:sp>
          <p:nvSpPr>
            <p:cNvPr id="19" name="Google Shape;285;p25">
              <a:extLst>
                <a:ext uri="{FF2B5EF4-FFF2-40B4-BE49-F238E27FC236}">
                  <a16:creationId xmlns:a16="http://schemas.microsoft.com/office/drawing/2014/main" id="{2D8553A2-5275-4F24-8210-A71B8CA7039A}"/>
                </a:ext>
              </a:extLst>
            </p:cNvPr>
            <p:cNvSpPr txBox="1"/>
            <p:nvPr/>
          </p:nvSpPr>
          <p:spPr>
            <a:xfrm>
              <a:off x="7092196" y="3199641"/>
              <a:ext cx="762600" cy="732297"/>
            </a:xfrm>
            <a:prstGeom prst="rect">
              <a:avLst/>
            </a:prstGeom>
            <a:solidFill>
              <a:srgbClr val="999999"/>
            </a:solid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15000"/>
                </a:lnSpc>
                <a:spcBef>
                  <a:spcPts val="0"/>
                </a:spcBef>
                <a:spcAft>
                  <a:spcPts val="0"/>
                </a:spcAft>
                <a:buNone/>
                <a:tabLst/>
                <a:defRPr sz="1800" b="0" i="0" u="none" strike="noStrike" kern="0" cap="none" spc="0" baseline="0">
                  <a:solidFill>
                    <a:srgbClr val="000000"/>
                  </a:solidFill>
                  <a:uFillTx/>
                </a:defRPr>
              </a:pPr>
              <a:r>
                <a:rPr lang="en-US" sz="800" b="0" i="0" u="none" strike="noStrike" kern="0" cap="none" spc="0" baseline="0">
                  <a:solidFill>
                    <a:srgbClr val="FFFFFF"/>
                  </a:solidFill>
                  <a:uFillTx/>
                  <a:latin typeface="Poppins Light"/>
                  <a:ea typeface="Poppins Light"/>
                  <a:cs typeface="Poppins Light"/>
                </a:rPr>
                <a:t>Lorem ipsum </a:t>
              </a:r>
            </a:p>
          </p:txBody>
        </p:sp>
      </p:grpSp>
      <p:sp>
        <p:nvSpPr>
          <p:cNvPr id="20" name="Rectángulo 18">
            <a:extLst>
              <a:ext uri="{FF2B5EF4-FFF2-40B4-BE49-F238E27FC236}">
                <a16:creationId xmlns:a16="http://schemas.microsoft.com/office/drawing/2014/main" id="{37F73043-EFB7-41DF-818A-57C42CFAD605}"/>
              </a:ext>
            </a:extLst>
          </p:cNvPr>
          <p:cNvSpPr/>
          <p:nvPr/>
        </p:nvSpPr>
        <p:spPr>
          <a:xfrm>
            <a:off x="0" y="5063947"/>
            <a:ext cx="9144000" cy="79552"/>
          </a:xfrm>
          <a:prstGeom prst="rect">
            <a:avLst/>
          </a:prstGeom>
          <a:solidFill>
            <a:srgbClr val="000000"/>
          </a:solid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Diagrama de flujo: tarjeta 16">
            <a:extLst>
              <a:ext uri="{FF2B5EF4-FFF2-40B4-BE49-F238E27FC236}">
                <a16:creationId xmlns:a16="http://schemas.microsoft.com/office/drawing/2014/main" id="{452B30A5-5403-4A04-85A5-2BC6368488B7}"/>
              </a:ext>
            </a:extLst>
          </p:cNvPr>
          <p:cNvSpPr/>
          <p:nvPr/>
        </p:nvSpPr>
        <p:spPr>
          <a:xfrm>
            <a:off x="0" y="4678427"/>
            <a:ext cx="9144000" cy="197702"/>
          </a:xfrm>
          <a:custGeom>
            <a:avLst/>
            <a:gdLst>
              <a:gd name="f0" fmla="val w"/>
              <a:gd name="f1" fmla="val h"/>
              <a:gd name="f2" fmla="val 0"/>
              <a:gd name="f3" fmla="val 5"/>
              <a:gd name="f4" fmla="val 1"/>
              <a:gd name="f5" fmla="*/ f0 1 5"/>
              <a:gd name="f6" fmla="*/ f1 1 5"/>
              <a:gd name="f7" fmla="val f2"/>
              <a:gd name="f8" fmla="val f3"/>
              <a:gd name="f9" fmla="+- f8 0 f7"/>
              <a:gd name="f10" fmla="*/ f9 1 5"/>
              <a:gd name="f11" fmla="*/ f7 1 f10"/>
              <a:gd name="f12" fmla="*/ f8 1 f10"/>
              <a:gd name="f13" fmla="*/ f10 1 f10"/>
              <a:gd name="f14" fmla="*/ f11 f5 1"/>
              <a:gd name="f15" fmla="*/ f12 f5 1"/>
              <a:gd name="f16" fmla="*/ f12 f6 1"/>
              <a:gd name="f17" fmla="*/ f13 f6 1"/>
            </a:gdLst>
            <a:ahLst/>
            <a:cxnLst>
              <a:cxn ang="3cd4">
                <a:pos x="hc" y="t"/>
              </a:cxn>
              <a:cxn ang="0">
                <a:pos x="r" y="vc"/>
              </a:cxn>
              <a:cxn ang="cd4">
                <a:pos x="hc" y="b"/>
              </a:cxn>
              <a:cxn ang="cd2">
                <a:pos x="l" y="vc"/>
              </a:cxn>
            </a:cxnLst>
            <a:rect l="f14" t="f17" r="f15" b="f16"/>
            <a:pathLst>
              <a:path w="5" h="5">
                <a:moveTo>
                  <a:pt x="f2" y="f4"/>
                </a:moveTo>
                <a:lnTo>
                  <a:pt x="f4" y="f2"/>
                </a:lnTo>
                <a:lnTo>
                  <a:pt x="f3" y="f2"/>
                </a:lnTo>
                <a:lnTo>
                  <a:pt x="f3" y="f3"/>
                </a:lnTo>
                <a:lnTo>
                  <a:pt x="f2" y="f3"/>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3" name="Google Shape;318;p29">
            <a:extLst>
              <a:ext uri="{FF2B5EF4-FFF2-40B4-BE49-F238E27FC236}">
                <a16:creationId xmlns:a16="http://schemas.microsoft.com/office/drawing/2014/main" id="{A32139E8-0C8A-4542-B540-F96FBB4912C8}"/>
              </a:ext>
            </a:extLst>
          </p:cNvPr>
          <p:cNvSpPr txBox="1">
            <a:spLocks noGrp="1"/>
          </p:cNvSpPr>
          <p:nvPr>
            <p:ph type="title"/>
          </p:nvPr>
        </p:nvSpPr>
        <p:spPr>
          <a:xfrm>
            <a:off x="3335557" y="720245"/>
            <a:ext cx="4364998" cy="894895"/>
          </a:xfrm>
          <a:prstGeom prst="rect">
            <a:avLst/>
          </a:prstGeom>
          <a:noFill/>
          <a:ln>
            <a:noFill/>
          </a:ln>
        </p:spPr>
        <p:txBody>
          <a:bodyPr vert="horz" wrap="square" lIns="91421" tIns="91421" rIns="91421" bIns="91421" anchor="b" anchorCtr="0" compatLnSpc="1">
            <a:noAutofit/>
          </a:bodyPr>
          <a:lstStyle/>
          <a:p>
            <a:pPr lvl="0"/>
            <a:r>
              <a:rPr lang="en-US"/>
              <a:t>89,526,124$</a:t>
            </a:r>
          </a:p>
        </p:txBody>
      </p:sp>
      <p:sp>
        <p:nvSpPr>
          <p:cNvPr id="4" name="Google Shape;319;p29">
            <a:extLst>
              <a:ext uri="{FF2B5EF4-FFF2-40B4-BE49-F238E27FC236}">
                <a16:creationId xmlns:a16="http://schemas.microsoft.com/office/drawing/2014/main" id="{1CD6033B-934B-4C45-B134-DC2E108C64DE}"/>
              </a:ext>
            </a:extLst>
          </p:cNvPr>
          <p:cNvSpPr txBox="1">
            <a:spLocks noGrp="1"/>
          </p:cNvSpPr>
          <p:nvPr>
            <p:ph type="subTitle" idx="4294967295"/>
          </p:nvPr>
        </p:nvSpPr>
        <p:spPr>
          <a:xfrm>
            <a:off x="3335557" y="1331156"/>
            <a:ext cx="4364998" cy="463198"/>
          </a:xfrm>
        </p:spPr>
        <p:txBody>
          <a:bodyPr/>
          <a:lstStyle/>
          <a:p>
            <a:pPr marL="0" lvl="0" indent="0">
              <a:buNone/>
            </a:pPr>
            <a:r>
              <a:rPr lang="en-US" sz="1400"/>
              <a:t>That’s a lot of money</a:t>
            </a:r>
          </a:p>
        </p:txBody>
      </p:sp>
      <p:sp>
        <p:nvSpPr>
          <p:cNvPr id="5" name="Google Shape;320;p29">
            <a:extLst>
              <a:ext uri="{FF2B5EF4-FFF2-40B4-BE49-F238E27FC236}">
                <a16:creationId xmlns:a16="http://schemas.microsoft.com/office/drawing/2014/main" id="{0290E872-2FCA-40AD-98AB-B5E51631D57C}"/>
              </a:ext>
            </a:extLst>
          </p:cNvPr>
          <p:cNvSpPr txBox="1">
            <a:spLocks noGrp="1"/>
          </p:cNvSpPr>
          <p:nvPr>
            <p:ph type="title" idx="4294967295"/>
          </p:nvPr>
        </p:nvSpPr>
        <p:spPr>
          <a:xfrm>
            <a:off x="3335557" y="3349145"/>
            <a:ext cx="4364998" cy="894895"/>
          </a:xfrm>
        </p:spPr>
        <p:txBody>
          <a:bodyPr/>
          <a:lstStyle/>
          <a:p>
            <a:pPr lvl="0"/>
            <a:r>
              <a:rPr lang="en-US"/>
              <a:t>100%</a:t>
            </a:r>
          </a:p>
        </p:txBody>
      </p:sp>
      <p:sp>
        <p:nvSpPr>
          <p:cNvPr id="6" name="Google Shape;321;p29">
            <a:extLst>
              <a:ext uri="{FF2B5EF4-FFF2-40B4-BE49-F238E27FC236}">
                <a16:creationId xmlns:a16="http://schemas.microsoft.com/office/drawing/2014/main" id="{7DC8F4B3-9978-4720-B748-2C0475D415A7}"/>
              </a:ext>
            </a:extLst>
          </p:cNvPr>
          <p:cNvSpPr txBox="1">
            <a:spLocks noGrp="1"/>
          </p:cNvSpPr>
          <p:nvPr>
            <p:ph type="subTitle" idx="4294967295"/>
          </p:nvPr>
        </p:nvSpPr>
        <p:spPr>
          <a:xfrm>
            <a:off x="3335557" y="3960046"/>
            <a:ext cx="4364998" cy="463198"/>
          </a:xfrm>
        </p:spPr>
        <p:txBody>
          <a:bodyPr/>
          <a:lstStyle/>
          <a:p>
            <a:pPr marL="0" lvl="0" indent="0">
              <a:buNone/>
            </a:pPr>
            <a:r>
              <a:rPr lang="en-US" sz="1400"/>
              <a:t>Total success!</a:t>
            </a:r>
          </a:p>
        </p:txBody>
      </p:sp>
      <p:sp>
        <p:nvSpPr>
          <p:cNvPr id="7" name="Google Shape;322;p29">
            <a:extLst>
              <a:ext uri="{FF2B5EF4-FFF2-40B4-BE49-F238E27FC236}">
                <a16:creationId xmlns:a16="http://schemas.microsoft.com/office/drawing/2014/main" id="{02AE88FC-C5C6-4331-86B1-5E600EF9FBC8}"/>
              </a:ext>
            </a:extLst>
          </p:cNvPr>
          <p:cNvSpPr txBox="1">
            <a:spLocks noGrp="1"/>
          </p:cNvSpPr>
          <p:nvPr>
            <p:ph type="title" idx="4294967295"/>
          </p:nvPr>
        </p:nvSpPr>
        <p:spPr>
          <a:xfrm>
            <a:off x="3335557" y="2034695"/>
            <a:ext cx="4364998" cy="894895"/>
          </a:xfrm>
        </p:spPr>
        <p:txBody>
          <a:bodyPr/>
          <a:lstStyle/>
          <a:p>
            <a:pPr lvl="0"/>
            <a:r>
              <a:rPr lang="en-US" dirty="0"/>
              <a:t>185,244 users</a:t>
            </a:r>
          </a:p>
        </p:txBody>
      </p:sp>
      <p:sp>
        <p:nvSpPr>
          <p:cNvPr id="8" name="Google Shape;323;p29">
            <a:extLst>
              <a:ext uri="{FF2B5EF4-FFF2-40B4-BE49-F238E27FC236}">
                <a16:creationId xmlns:a16="http://schemas.microsoft.com/office/drawing/2014/main" id="{D96F82C4-195A-4DB3-83F2-A8B9F5C909F3}"/>
              </a:ext>
            </a:extLst>
          </p:cNvPr>
          <p:cNvSpPr txBox="1">
            <a:spLocks noGrp="1"/>
          </p:cNvSpPr>
          <p:nvPr>
            <p:ph type="subTitle" idx="4294967295"/>
          </p:nvPr>
        </p:nvSpPr>
        <p:spPr>
          <a:xfrm>
            <a:off x="3335557" y="2645606"/>
            <a:ext cx="4364998" cy="463198"/>
          </a:xfrm>
        </p:spPr>
        <p:txBody>
          <a:bodyPr/>
          <a:lstStyle/>
          <a:p>
            <a:pPr marL="0" lvl="0" indent="0">
              <a:buNone/>
            </a:pPr>
            <a:r>
              <a:rPr lang="en-US" sz="1400"/>
              <a:t>And a lot of users</a:t>
            </a:r>
          </a:p>
        </p:txBody>
      </p:sp>
      <p:sp>
        <p:nvSpPr>
          <p:cNvPr id="9" name="Google Shape;324;p29">
            <a:extLst>
              <a:ext uri="{FF2B5EF4-FFF2-40B4-BE49-F238E27FC236}">
                <a16:creationId xmlns:a16="http://schemas.microsoft.com/office/drawing/2014/main" id="{492B4C29-5AB4-4C3B-8352-1C1B7428A2B2}"/>
              </a:ext>
            </a:extLst>
          </p:cNvPr>
          <p:cNvSpPr txBox="1"/>
          <p:nvPr/>
        </p:nvSpPr>
        <p:spPr>
          <a:xfrm>
            <a:off x="8555876" y="4576453"/>
            <a:ext cx="435601" cy="4356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E6FCCF5-A304-4DC9-8DCD-FDF0AFB52C32}" type="slidenum">
              <a:t>17</a:t>
            </a:fld>
            <a:endParaRPr lang="en-US" sz="1000" b="1" i="0" u="none" strike="noStrike" kern="0" cap="none" spc="0" baseline="0">
              <a:solidFill>
                <a:srgbClr val="FFFFFF"/>
              </a:solidFill>
              <a:uFillTx/>
              <a:latin typeface="Poppins"/>
              <a:ea typeface="Poppins"/>
              <a:cs typeface="Poppins"/>
            </a:endParaRPr>
          </a:p>
        </p:txBody>
      </p:sp>
      <p:sp>
        <p:nvSpPr>
          <p:cNvPr id="16" name="Rectángulo 14">
            <a:extLst>
              <a:ext uri="{FF2B5EF4-FFF2-40B4-BE49-F238E27FC236}">
                <a16:creationId xmlns:a16="http://schemas.microsoft.com/office/drawing/2014/main" id="{429BAC99-6E76-43A5-B730-19D0865609D2}"/>
              </a:ext>
            </a:extLst>
          </p:cNvPr>
          <p:cNvSpPr/>
          <p:nvPr/>
        </p:nvSpPr>
        <p:spPr>
          <a:xfrm>
            <a:off x="0" y="5053861"/>
            <a:ext cx="9144000" cy="79552"/>
          </a:xfrm>
          <a:prstGeom prst="rect">
            <a:avLst/>
          </a:prstGeom>
          <a:solidFill>
            <a:srgbClr val="000000"/>
          </a:solid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17" name="Flecha: cheurón 15">
            <a:extLst>
              <a:ext uri="{FF2B5EF4-FFF2-40B4-BE49-F238E27FC236}">
                <a16:creationId xmlns:a16="http://schemas.microsoft.com/office/drawing/2014/main" id="{056703FA-F56E-4AF0-8069-D06B42FCBD70}"/>
              </a:ext>
            </a:extLst>
          </p:cNvPr>
          <p:cNvSpPr/>
          <p:nvPr/>
        </p:nvSpPr>
        <p:spPr>
          <a:xfrm>
            <a:off x="5575169" y="0"/>
            <a:ext cx="3568820" cy="5063947"/>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0D0D0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grpSp>
        <p:nvGrpSpPr>
          <p:cNvPr id="18" name="Google Shape;124;p12">
            <a:extLst>
              <a:ext uri="{FF2B5EF4-FFF2-40B4-BE49-F238E27FC236}">
                <a16:creationId xmlns:a16="http://schemas.microsoft.com/office/drawing/2014/main" id="{1C634536-E050-4750-93EA-4E347423F6E7}"/>
              </a:ext>
            </a:extLst>
          </p:cNvPr>
          <p:cNvGrpSpPr/>
          <p:nvPr/>
        </p:nvGrpSpPr>
        <p:grpSpPr>
          <a:xfrm>
            <a:off x="227255" y="864930"/>
            <a:ext cx="3326715" cy="3326715"/>
            <a:chOff x="227255" y="864930"/>
            <a:chExt cx="3326715" cy="3326715"/>
          </a:xfrm>
        </p:grpSpPr>
        <p:sp>
          <p:nvSpPr>
            <p:cNvPr id="19" name="Google Shape;125;p12">
              <a:extLst>
                <a:ext uri="{FF2B5EF4-FFF2-40B4-BE49-F238E27FC236}">
                  <a16:creationId xmlns:a16="http://schemas.microsoft.com/office/drawing/2014/main" id="{00D05DC2-C105-4E90-B0FF-B67FF3A0655C}"/>
                </a:ext>
              </a:extLst>
            </p:cNvPr>
            <p:cNvSpPr/>
            <p:nvPr/>
          </p:nvSpPr>
          <p:spPr>
            <a:xfrm>
              <a:off x="227255" y="864930"/>
              <a:ext cx="3326715" cy="332671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126;p12">
              <a:extLst>
                <a:ext uri="{FF2B5EF4-FFF2-40B4-BE49-F238E27FC236}">
                  <a16:creationId xmlns:a16="http://schemas.microsoft.com/office/drawing/2014/main" id="{C065FEC9-B081-44A9-9DBB-71E31C218E6E}"/>
                </a:ext>
              </a:extLst>
            </p:cNvPr>
            <p:cNvSpPr/>
            <p:nvPr/>
          </p:nvSpPr>
          <p:spPr>
            <a:xfrm>
              <a:off x="1079613" y="1717288"/>
              <a:ext cx="1621926" cy="162192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27;p12">
              <a:extLst>
                <a:ext uri="{FF2B5EF4-FFF2-40B4-BE49-F238E27FC236}">
                  <a16:creationId xmlns:a16="http://schemas.microsoft.com/office/drawing/2014/main" id="{74FD3B3F-0B47-4F3A-85EE-46BFB5F30D5F}"/>
                </a:ext>
              </a:extLst>
            </p:cNvPr>
            <p:cNvSpPr/>
            <p:nvPr/>
          </p:nvSpPr>
          <p:spPr>
            <a:xfrm>
              <a:off x="710625" y="1348301"/>
              <a:ext cx="2359910" cy="23599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128;p12">
              <a:extLst>
                <a:ext uri="{FF2B5EF4-FFF2-40B4-BE49-F238E27FC236}">
                  <a16:creationId xmlns:a16="http://schemas.microsoft.com/office/drawing/2014/main" id="{221D7ADE-7E1A-4FB8-9A13-D6647C4732C0}"/>
                </a:ext>
              </a:extLst>
            </p:cNvPr>
            <p:cNvSpPr/>
            <p:nvPr/>
          </p:nvSpPr>
          <p:spPr>
            <a:xfrm>
              <a:off x="1355698" y="1993373"/>
              <a:ext cx="1069838" cy="106983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E8E8E8"/>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3" name="Elipse 22">
            <a:extLst>
              <a:ext uri="{FF2B5EF4-FFF2-40B4-BE49-F238E27FC236}">
                <a16:creationId xmlns:a16="http://schemas.microsoft.com/office/drawing/2014/main" id="{D5B09C94-0AEF-4CFF-9EBF-978599AD0E5F}"/>
              </a:ext>
            </a:extLst>
          </p:cNvPr>
          <p:cNvSpPr/>
          <p:nvPr/>
        </p:nvSpPr>
        <p:spPr>
          <a:xfrm>
            <a:off x="452806" y="1100514"/>
            <a:ext cx="2875540" cy="2875540"/>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Rectángulo: esquinas redondeadas 11">
            <a:extLst>
              <a:ext uri="{FF2B5EF4-FFF2-40B4-BE49-F238E27FC236}">
                <a16:creationId xmlns:a16="http://schemas.microsoft.com/office/drawing/2014/main" id="{BF911529-470F-49DC-AB26-8DE582CDAE1E}"/>
              </a:ext>
            </a:extLst>
          </p:cNvPr>
          <p:cNvSpPr/>
          <p:nvPr/>
        </p:nvSpPr>
        <p:spPr>
          <a:xfrm>
            <a:off x="720547" y="703383"/>
            <a:ext cx="7702905" cy="152484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blipFill>
            <a:blip r:embed="rId3">
              <a:alphaModFix/>
            </a:blip>
            <a:stretch>
              <a:fillRect/>
            </a:stretch>
          </a:blipFill>
          <a:ln w="25402" cap="flat">
            <a:solidFill>
              <a:srgbClr val="323B4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3" name="Text Placeholder 8">
            <a:extLst>
              <a:ext uri="{FF2B5EF4-FFF2-40B4-BE49-F238E27FC236}">
                <a16:creationId xmlns:a16="http://schemas.microsoft.com/office/drawing/2014/main" id="{B079C361-D2F6-43CF-8856-D7389A6CC478}"/>
              </a:ext>
            </a:extLst>
          </p:cNvPr>
          <p:cNvSpPr txBox="1">
            <a:spLocks noGrp="1"/>
          </p:cNvSpPr>
          <p:nvPr>
            <p:ph type="body" idx="4294967295"/>
          </p:nvPr>
        </p:nvSpPr>
        <p:spPr>
          <a:xfrm>
            <a:off x="878116" y="3875830"/>
            <a:ext cx="7387775" cy="686037"/>
          </a:xfrm>
        </p:spPr>
        <p:txBody>
          <a:bodyPr anchorCtr="1">
            <a:normAutofit/>
          </a:bodyPr>
          <a:lstStyle/>
          <a:p>
            <a:pPr lvl="0" algn="ctr"/>
            <a:r>
              <a:rPr lang="en-US" sz="800">
                <a:solidFill>
                  <a:srgbClr val="434343"/>
                </a:solidFill>
              </a:rPr>
              <a:t>Cu sea odio iuvaret vivendum. Graecis pertinax at mel, ut qui delenit democritum. Per at paulo consul laboramus, cum no vero graece causae. His cu illum nonumy, eirmod quaeque eu eam. Sed falli epicuri appareat at, hinc numquam aliquam eum te, no sumo maiestatis incorrupte vel. Ridens everti ut sea, ius te aliquid dolores apeirian, id eum omnes aperiam oblique.</a:t>
            </a:r>
          </a:p>
        </p:txBody>
      </p:sp>
      <p:sp>
        <p:nvSpPr>
          <p:cNvPr id="4" name="Text Placeholder 6">
            <a:extLst>
              <a:ext uri="{FF2B5EF4-FFF2-40B4-BE49-F238E27FC236}">
                <a16:creationId xmlns:a16="http://schemas.microsoft.com/office/drawing/2014/main" id="{00F11249-5C76-4CEE-AACF-E8661B629061}"/>
              </a:ext>
            </a:extLst>
          </p:cNvPr>
          <p:cNvSpPr txBox="1">
            <a:spLocks noGrp="1"/>
          </p:cNvSpPr>
          <p:nvPr>
            <p:ph type="body" idx="4294967295"/>
          </p:nvPr>
        </p:nvSpPr>
        <p:spPr>
          <a:xfrm>
            <a:off x="720547" y="2094277"/>
            <a:ext cx="7714344" cy="952301"/>
          </a:xfrm>
          <a:solidFill>
            <a:srgbClr val="000000"/>
          </a:solidFill>
          <a:ln w="9528">
            <a:solidFill>
              <a:srgbClr val="FFFFFF"/>
            </a:solidFill>
            <a:prstDash val="solid"/>
          </a:ln>
        </p:spPr>
        <p:txBody>
          <a:bodyPr>
            <a:normAutofit/>
          </a:bodyPr>
          <a:lstStyle/>
          <a:p>
            <a:pPr lvl="0"/>
            <a:r>
              <a:rPr lang="en-US" sz="900">
                <a:solidFill>
                  <a:srgbClr val="434343"/>
                </a:solidFill>
              </a:rPr>
              <a:t> </a:t>
            </a:r>
          </a:p>
        </p:txBody>
      </p:sp>
      <p:sp>
        <p:nvSpPr>
          <p:cNvPr id="5" name="Title 5">
            <a:extLst>
              <a:ext uri="{FF2B5EF4-FFF2-40B4-BE49-F238E27FC236}">
                <a16:creationId xmlns:a16="http://schemas.microsoft.com/office/drawing/2014/main" id="{7A0B1FD1-76A9-40BC-9197-29C450D8D8F6}"/>
              </a:ext>
            </a:extLst>
          </p:cNvPr>
          <p:cNvSpPr txBox="1">
            <a:spLocks noGrp="1"/>
          </p:cNvSpPr>
          <p:nvPr>
            <p:ph type="title"/>
          </p:nvPr>
        </p:nvSpPr>
        <p:spPr/>
        <p:txBody>
          <a:bodyPr/>
          <a:lstStyle/>
          <a:p>
            <a:pPr lvl="0"/>
            <a:r>
              <a:rPr lang="en-US" sz="3900">
                <a:solidFill>
                  <a:srgbClr val="FFFFFF"/>
                </a:solidFill>
              </a:rPr>
              <a:t>KEY CONCEPT</a:t>
            </a:r>
          </a:p>
        </p:txBody>
      </p:sp>
      <p:sp>
        <p:nvSpPr>
          <p:cNvPr id="6" name="Text Placeholder 10">
            <a:extLst>
              <a:ext uri="{FF2B5EF4-FFF2-40B4-BE49-F238E27FC236}">
                <a16:creationId xmlns:a16="http://schemas.microsoft.com/office/drawing/2014/main" id="{93FF0AF3-15C1-4475-A129-A3523941F6D0}"/>
              </a:ext>
            </a:extLst>
          </p:cNvPr>
          <p:cNvSpPr txBox="1">
            <a:spLocks noGrp="1"/>
          </p:cNvSpPr>
          <p:nvPr>
            <p:ph type="body" idx="4294967295"/>
          </p:nvPr>
        </p:nvSpPr>
        <p:spPr>
          <a:xfrm>
            <a:off x="805540" y="3106591"/>
            <a:ext cx="7466066" cy="709226"/>
          </a:xfrm>
        </p:spPr>
        <p:txBody>
          <a:bodyPr anchor="b" anchorCtr="1">
            <a:normAutofit/>
          </a:bodyPr>
          <a:lstStyle/>
          <a:p>
            <a:pPr lvl="0" algn="ctr">
              <a:lnSpc>
                <a:spcPct val="95000"/>
              </a:lnSpc>
            </a:pPr>
            <a:r>
              <a:rPr lang="en-US" sz="1500">
                <a:solidFill>
                  <a:srgbClr val="0D0D0D"/>
                </a:solidFill>
                <a:latin typeface="Arial"/>
              </a:rPr>
              <a:t>DETERMINE</a:t>
            </a:r>
            <a:r>
              <a:rPr lang="en-US" sz="1500">
                <a:solidFill>
                  <a:srgbClr val="434343"/>
                </a:solidFill>
                <a:latin typeface="Arial"/>
              </a:rPr>
              <a:t> THAT THE THING CAN AND SHALL BE DONE, </a:t>
            </a:r>
            <a:br>
              <a:rPr lang="en-US" sz="1500">
                <a:solidFill>
                  <a:srgbClr val="434343"/>
                </a:solidFill>
                <a:latin typeface="Arial"/>
              </a:rPr>
            </a:br>
            <a:r>
              <a:rPr lang="en-US" sz="1500">
                <a:solidFill>
                  <a:srgbClr val="434343"/>
                </a:solidFill>
                <a:latin typeface="Arial"/>
              </a:rPr>
              <a:t>AND THEN WE SHALL FIND THE WAY.</a:t>
            </a:r>
          </a:p>
        </p:txBody>
      </p:sp>
      <p:sp>
        <p:nvSpPr>
          <p:cNvPr id="7" name="Slide Number Placeholder 12">
            <a:extLst>
              <a:ext uri="{FF2B5EF4-FFF2-40B4-BE49-F238E27FC236}">
                <a16:creationId xmlns:a16="http://schemas.microsoft.com/office/drawing/2014/main" id="{8B7798E0-0AAD-491A-8989-AB6D3C825F45}"/>
              </a:ext>
            </a:extLst>
          </p:cNvPr>
          <p:cNvSpPr txBox="1"/>
          <p:nvPr/>
        </p:nvSpPr>
        <p:spPr>
          <a:xfrm>
            <a:off x="8046646" y="4593854"/>
            <a:ext cx="1097398" cy="549600"/>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F7BFAFF-63AF-436F-9AB8-7D9D9D4AB919}" type="slidenum">
              <a:t>18</a:t>
            </a:fld>
            <a:endParaRPr lang="es-PE" sz="1300" b="1" i="0" u="none" strike="noStrike" kern="0" cap="none" spc="0" baseline="0">
              <a:solidFill>
                <a:srgbClr val="27272D"/>
              </a:solidFill>
              <a:uFillTx/>
              <a:latin typeface="Encode Sans"/>
              <a:ea typeface="Encode Sans"/>
              <a:cs typeface="Encode Sans"/>
            </a:endParaRPr>
          </a:p>
        </p:txBody>
      </p:sp>
      <p:sp>
        <p:nvSpPr>
          <p:cNvPr id="8" name="Rectángulo 12">
            <a:extLst>
              <a:ext uri="{FF2B5EF4-FFF2-40B4-BE49-F238E27FC236}">
                <a16:creationId xmlns:a16="http://schemas.microsoft.com/office/drawing/2014/main" id="{ACDDDFB6-37CA-45BA-9402-117A61F421A9}"/>
              </a:ext>
            </a:extLst>
          </p:cNvPr>
          <p:cNvSpPr/>
          <p:nvPr/>
        </p:nvSpPr>
        <p:spPr>
          <a:xfrm>
            <a:off x="128592" y="150016"/>
            <a:ext cx="8886824" cy="4907758"/>
          </a:xfrm>
          <a:prstGeom prst="rect">
            <a:avLst/>
          </a:prstGeom>
          <a:no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Tree>
  </p:cSld>
  <p:clrMapOvr>
    <a:masterClrMapping/>
  </p:clrMapOvr>
  <p:transition spd="slow" advTm="3423">
    <p:fade/>
  </p:transition>
</p:sld>
</file>

<file path=ppt/slides/slide19.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id="{4AF0104A-79EB-43BA-BA90-C58C94729A7C}"/>
              </a:ext>
            </a:extLst>
          </p:cNvPr>
          <p:cNvSpPr/>
          <p:nvPr/>
        </p:nvSpPr>
        <p:spPr>
          <a:xfrm>
            <a:off x="5604861" y="286668"/>
            <a:ext cx="4453366" cy="4453366"/>
          </a:xfrm>
          <a:prstGeom prst="ellipse">
            <a:avLst/>
          </a:prstGeom>
          <a:blipFill>
            <a:blip r:embed="rId3" cstate="email">
              <a:extLst>
                <a:ext uri="{28A0092B-C50C-407E-A947-70E740481C1C}">
                  <a14:useLocalDpi xmlns:a14="http://schemas.microsoft.com/office/drawing/2010/main"/>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Google Shape;356;p31">
            <a:extLst>
              <a:ext uri="{FF2B5EF4-FFF2-40B4-BE49-F238E27FC236}">
                <a16:creationId xmlns:a16="http://schemas.microsoft.com/office/drawing/2014/main" id="{D7CA7DCD-854D-4261-A650-AB8C71C6DB59}"/>
              </a:ext>
            </a:extLst>
          </p:cNvPr>
          <p:cNvSpPr txBox="1">
            <a:spLocks noGrp="1"/>
          </p:cNvSpPr>
          <p:nvPr>
            <p:ph type="title"/>
          </p:nvPr>
        </p:nvSpPr>
        <p:spPr>
          <a:xfrm>
            <a:off x="1059387" y="1129997"/>
            <a:ext cx="5220300" cy="683102"/>
          </a:xfrm>
        </p:spPr>
        <p:txBody>
          <a:bodyPr/>
          <a:lstStyle/>
          <a:p>
            <a:pPr lvl="0"/>
            <a:r>
              <a:rPr lang="en-US"/>
              <a:t>Let’s review some concepts</a:t>
            </a:r>
          </a:p>
        </p:txBody>
      </p:sp>
      <p:sp>
        <p:nvSpPr>
          <p:cNvPr id="3" name="Google Shape;357;p31">
            <a:extLst>
              <a:ext uri="{FF2B5EF4-FFF2-40B4-BE49-F238E27FC236}">
                <a16:creationId xmlns:a16="http://schemas.microsoft.com/office/drawing/2014/main" id="{7B165623-5359-4594-93E7-F5827D6F3634}"/>
              </a:ext>
            </a:extLst>
          </p:cNvPr>
          <p:cNvSpPr txBox="1">
            <a:spLocks noGrp="1"/>
          </p:cNvSpPr>
          <p:nvPr>
            <p:ph type="body" idx="4294967295"/>
          </p:nvPr>
        </p:nvSpPr>
        <p:spPr>
          <a:xfrm>
            <a:off x="1069628" y="1958050"/>
            <a:ext cx="1485296" cy="1110602"/>
          </a:xfrm>
        </p:spPr>
        <p:txBody>
          <a:bodyPr/>
          <a:lstStyle/>
          <a:p>
            <a:pPr marL="0" lvl="0" indent="0">
              <a:buNone/>
            </a:pPr>
            <a:r>
              <a:rPr lang="en-US" sz="1100" b="1"/>
              <a:t>Yellow</a:t>
            </a:r>
          </a:p>
          <a:p>
            <a:pPr marL="0" lvl="0" indent="0">
              <a:buNone/>
            </a:pPr>
            <a:r>
              <a:rPr lang="en-US" sz="1200"/>
              <a:t>Is the color of gold, butter and ripe lemons.</a:t>
            </a:r>
          </a:p>
        </p:txBody>
      </p:sp>
      <p:sp>
        <p:nvSpPr>
          <p:cNvPr id="4" name="Google Shape;358;p31">
            <a:extLst>
              <a:ext uri="{FF2B5EF4-FFF2-40B4-BE49-F238E27FC236}">
                <a16:creationId xmlns:a16="http://schemas.microsoft.com/office/drawing/2014/main" id="{37D8ACFD-3A82-4CF2-A1F9-6B32E8622D34}"/>
              </a:ext>
            </a:extLst>
          </p:cNvPr>
          <p:cNvSpPr txBox="1">
            <a:spLocks noGrp="1"/>
          </p:cNvSpPr>
          <p:nvPr>
            <p:ph type="body" idx="4294967295"/>
          </p:nvPr>
        </p:nvSpPr>
        <p:spPr>
          <a:xfrm>
            <a:off x="2630939" y="1958050"/>
            <a:ext cx="1485296" cy="1110602"/>
          </a:xfrm>
        </p:spPr>
        <p:txBody>
          <a:bodyPr/>
          <a:lstStyle/>
          <a:p>
            <a:pPr marL="0" lvl="0" indent="0">
              <a:buNone/>
            </a:pPr>
            <a:r>
              <a:rPr lang="en-US" sz="1100" b="1"/>
              <a:t>Blue</a:t>
            </a:r>
          </a:p>
          <a:p>
            <a:pPr marL="0" lvl="0" indent="0">
              <a:buNone/>
            </a:pPr>
            <a:r>
              <a:rPr lang="en-US" sz="1200"/>
              <a:t>Is the colour of the clear sky and the deep sea.</a:t>
            </a:r>
          </a:p>
        </p:txBody>
      </p:sp>
      <p:sp>
        <p:nvSpPr>
          <p:cNvPr id="5" name="Google Shape;359;p31">
            <a:extLst>
              <a:ext uri="{FF2B5EF4-FFF2-40B4-BE49-F238E27FC236}">
                <a16:creationId xmlns:a16="http://schemas.microsoft.com/office/drawing/2014/main" id="{F1293A99-3067-464C-AE5B-690EEB3FB35B}"/>
              </a:ext>
            </a:extLst>
          </p:cNvPr>
          <p:cNvSpPr txBox="1">
            <a:spLocks noGrp="1"/>
          </p:cNvSpPr>
          <p:nvPr>
            <p:ph type="body" idx="4294967295"/>
          </p:nvPr>
        </p:nvSpPr>
        <p:spPr>
          <a:xfrm>
            <a:off x="4192249" y="1958050"/>
            <a:ext cx="1485296" cy="1110602"/>
          </a:xfrm>
        </p:spPr>
        <p:txBody>
          <a:bodyPr/>
          <a:lstStyle/>
          <a:p>
            <a:pPr marL="0" lvl="0" indent="0">
              <a:buNone/>
            </a:pPr>
            <a:r>
              <a:rPr lang="en-US" sz="1100" b="1"/>
              <a:t>Red</a:t>
            </a:r>
          </a:p>
          <a:p>
            <a:pPr marL="0" lvl="0" indent="0">
              <a:buNone/>
            </a:pPr>
            <a:r>
              <a:rPr lang="en-US" sz="1200"/>
              <a:t>Is the color of blood, danger and courage. </a:t>
            </a:r>
          </a:p>
          <a:p>
            <a:pPr marL="0" lvl="0" indent="0">
              <a:buNone/>
            </a:pPr>
            <a:endParaRPr lang="en-US" sz="1200"/>
          </a:p>
        </p:txBody>
      </p:sp>
      <p:sp>
        <p:nvSpPr>
          <p:cNvPr id="6" name="Google Shape;360;p31">
            <a:extLst>
              <a:ext uri="{FF2B5EF4-FFF2-40B4-BE49-F238E27FC236}">
                <a16:creationId xmlns:a16="http://schemas.microsoft.com/office/drawing/2014/main" id="{A2E4FCC5-016E-4247-AAE5-711F13EF1BD3}"/>
              </a:ext>
            </a:extLst>
          </p:cNvPr>
          <p:cNvSpPr txBox="1"/>
          <p:nvPr/>
        </p:nvSpPr>
        <p:spPr>
          <a:xfrm>
            <a:off x="8555876" y="4576453"/>
            <a:ext cx="435601" cy="4356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C0E04E7-FC0A-4873-ABF7-F531B38A3EBF}" type="slidenum">
              <a:rPr>
                <a:solidFill>
                  <a:schemeClr val="bg1"/>
                </a:solidFill>
              </a:rPr>
              <a:t>19</a:t>
            </a:fld>
            <a:endParaRPr lang="en-US" sz="1000" b="1" i="0" u="none" strike="noStrike" kern="0" cap="none" spc="0" baseline="0" dirty="0">
              <a:solidFill>
                <a:schemeClr val="bg1"/>
              </a:solidFill>
              <a:uFillTx/>
              <a:latin typeface="Poppins"/>
              <a:ea typeface="Poppins"/>
              <a:cs typeface="Poppins"/>
            </a:endParaRPr>
          </a:p>
        </p:txBody>
      </p:sp>
      <p:grpSp>
        <p:nvGrpSpPr>
          <p:cNvPr id="8" name="Google Shape;362;p31">
            <a:extLst>
              <a:ext uri="{FF2B5EF4-FFF2-40B4-BE49-F238E27FC236}">
                <a16:creationId xmlns:a16="http://schemas.microsoft.com/office/drawing/2014/main" id="{7BA6ED60-177A-4297-B602-2B154AE9C750}"/>
              </a:ext>
            </a:extLst>
          </p:cNvPr>
          <p:cNvGrpSpPr/>
          <p:nvPr/>
        </p:nvGrpSpPr>
        <p:grpSpPr>
          <a:xfrm>
            <a:off x="5853101" y="3068598"/>
            <a:ext cx="1539602" cy="1539602"/>
            <a:chOff x="5853101" y="3068598"/>
            <a:chExt cx="1539602" cy="1539602"/>
          </a:xfrm>
        </p:grpSpPr>
        <p:sp>
          <p:nvSpPr>
            <p:cNvPr id="9" name="Google Shape;363;p31">
              <a:extLst>
                <a:ext uri="{FF2B5EF4-FFF2-40B4-BE49-F238E27FC236}">
                  <a16:creationId xmlns:a16="http://schemas.microsoft.com/office/drawing/2014/main" id="{183045F6-A98A-4D09-AC26-472B7302D5F6}"/>
                </a:ext>
              </a:extLst>
            </p:cNvPr>
            <p:cNvSpPr/>
            <p:nvPr/>
          </p:nvSpPr>
          <p:spPr>
            <a:xfrm>
              <a:off x="5997942" y="3213448"/>
              <a:ext cx="1249801" cy="12498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1882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364;p31">
              <a:extLst>
                <a:ext uri="{FF2B5EF4-FFF2-40B4-BE49-F238E27FC236}">
                  <a16:creationId xmlns:a16="http://schemas.microsoft.com/office/drawing/2014/main" id="{4B75A199-6525-4354-B2C7-176140BE2B7D}"/>
                </a:ext>
              </a:extLst>
            </p:cNvPr>
            <p:cNvSpPr/>
            <p:nvPr/>
          </p:nvSpPr>
          <p:spPr>
            <a:xfrm>
              <a:off x="6067126" y="3282622"/>
              <a:ext cx="1111197" cy="11111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365;p31">
              <a:extLst>
                <a:ext uri="{FF2B5EF4-FFF2-40B4-BE49-F238E27FC236}">
                  <a16:creationId xmlns:a16="http://schemas.microsoft.com/office/drawing/2014/main" id="{3DF0C6A8-D02B-4A57-8CB7-CBD427A5057E}"/>
                </a:ext>
              </a:extLst>
            </p:cNvPr>
            <p:cNvSpPr/>
            <p:nvPr/>
          </p:nvSpPr>
          <p:spPr>
            <a:xfrm>
              <a:off x="5853101" y="3068598"/>
              <a:ext cx="1539602" cy="1539602"/>
            </a:xfrm>
            <a:custGeom>
              <a:avLst>
                <a:gd name="f11" fmla="val 675"/>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675"/>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2" name="Google Shape;366;p31">
            <a:extLst>
              <a:ext uri="{FF2B5EF4-FFF2-40B4-BE49-F238E27FC236}">
                <a16:creationId xmlns:a16="http://schemas.microsoft.com/office/drawing/2014/main" id="{164A4A96-2192-4CAB-8C96-FDEB778E9244}"/>
              </a:ext>
            </a:extLst>
          </p:cNvPr>
          <p:cNvSpPr txBox="1">
            <a:spLocks noGrp="1"/>
          </p:cNvSpPr>
          <p:nvPr>
            <p:ph type="body" idx="4294967295"/>
          </p:nvPr>
        </p:nvSpPr>
        <p:spPr>
          <a:xfrm>
            <a:off x="1069628" y="3101050"/>
            <a:ext cx="1485296" cy="1110602"/>
          </a:xfrm>
        </p:spPr>
        <p:txBody>
          <a:bodyPr/>
          <a:lstStyle/>
          <a:p>
            <a:pPr marL="0" lvl="0" indent="0">
              <a:buNone/>
            </a:pPr>
            <a:r>
              <a:rPr lang="en-US" sz="1100" b="1"/>
              <a:t>Yellow</a:t>
            </a:r>
          </a:p>
          <a:p>
            <a:pPr marL="0" lvl="0" indent="0">
              <a:buNone/>
            </a:pPr>
            <a:r>
              <a:rPr lang="en-US" sz="1200"/>
              <a:t>Is the color of gold, butter and ripe lemons.</a:t>
            </a:r>
          </a:p>
        </p:txBody>
      </p:sp>
      <p:sp>
        <p:nvSpPr>
          <p:cNvPr id="13" name="Google Shape;367;p31">
            <a:extLst>
              <a:ext uri="{FF2B5EF4-FFF2-40B4-BE49-F238E27FC236}">
                <a16:creationId xmlns:a16="http://schemas.microsoft.com/office/drawing/2014/main" id="{86AAFAE3-729E-4652-86C6-A567DB7CF088}"/>
              </a:ext>
            </a:extLst>
          </p:cNvPr>
          <p:cNvSpPr txBox="1">
            <a:spLocks noGrp="1"/>
          </p:cNvSpPr>
          <p:nvPr>
            <p:ph type="body" idx="4294967295"/>
          </p:nvPr>
        </p:nvSpPr>
        <p:spPr>
          <a:xfrm>
            <a:off x="2630939" y="3101050"/>
            <a:ext cx="1485296" cy="1110602"/>
          </a:xfrm>
        </p:spPr>
        <p:txBody>
          <a:bodyPr/>
          <a:lstStyle/>
          <a:p>
            <a:pPr marL="0" lvl="0" indent="0">
              <a:buNone/>
            </a:pPr>
            <a:r>
              <a:rPr lang="en-US" sz="1100" b="1"/>
              <a:t>Blue</a:t>
            </a:r>
          </a:p>
          <a:p>
            <a:pPr marL="0" lvl="0" indent="0">
              <a:buNone/>
            </a:pPr>
            <a:r>
              <a:rPr lang="en-US" sz="1200"/>
              <a:t>Is the colour of the clear sky and the deep sea.</a:t>
            </a:r>
          </a:p>
        </p:txBody>
      </p:sp>
      <p:sp>
        <p:nvSpPr>
          <p:cNvPr id="14" name="Google Shape;368;p31">
            <a:extLst>
              <a:ext uri="{FF2B5EF4-FFF2-40B4-BE49-F238E27FC236}">
                <a16:creationId xmlns:a16="http://schemas.microsoft.com/office/drawing/2014/main" id="{AAF5E93B-6EA5-4FDB-BF9B-BD6E317CDB00}"/>
              </a:ext>
            </a:extLst>
          </p:cNvPr>
          <p:cNvSpPr txBox="1">
            <a:spLocks noGrp="1"/>
          </p:cNvSpPr>
          <p:nvPr>
            <p:ph type="body" idx="4294967295"/>
          </p:nvPr>
        </p:nvSpPr>
        <p:spPr>
          <a:xfrm>
            <a:off x="4192249" y="3101050"/>
            <a:ext cx="1485296" cy="1110602"/>
          </a:xfrm>
        </p:spPr>
        <p:txBody>
          <a:bodyPr/>
          <a:lstStyle/>
          <a:p>
            <a:pPr marL="0" lvl="0" indent="0">
              <a:buNone/>
            </a:pPr>
            <a:r>
              <a:rPr lang="en-US" sz="1100" b="1"/>
              <a:t>Red</a:t>
            </a:r>
          </a:p>
          <a:p>
            <a:pPr marL="0" lvl="0" indent="0">
              <a:buNone/>
            </a:pPr>
            <a:r>
              <a:rPr lang="en-US" sz="1200"/>
              <a:t>Is the color of blood, danger and courage. </a:t>
            </a:r>
          </a:p>
          <a:p>
            <a:pPr marL="0" lvl="0" indent="0">
              <a:buNone/>
            </a:pPr>
            <a:endParaRPr lang="en-US" sz="1200"/>
          </a:p>
        </p:txBody>
      </p:sp>
      <p:grpSp>
        <p:nvGrpSpPr>
          <p:cNvPr id="15" name="Google Shape;369;p31">
            <a:extLst>
              <a:ext uri="{FF2B5EF4-FFF2-40B4-BE49-F238E27FC236}">
                <a16:creationId xmlns:a16="http://schemas.microsoft.com/office/drawing/2014/main" id="{FECC73F3-5A72-45DB-A58D-33EA3214F32E}"/>
              </a:ext>
            </a:extLst>
          </p:cNvPr>
          <p:cNvGrpSpPr/>
          <p:nvPr/>
        </p:nvGrpSpPr>
        <p:grpSpPr>
          <a:xfrm>
            <a:off x="6451457" y="3663369"/>
            <a:ext cx="342882" cy="350069"/>
            <a:chOff x="6451457" y="3663369"/>
            <a:chExt cx="342882" cy="350069"/>
          </a:xfrm>
        </p:grpSpPr>
        <p:sp>
          <p:nvSpPr>
            <p:cNvPr id="16" name="Google Shape;370;p31">
              <a:extLst>
                <a:ext uri="{FF2B5EF4-FFF2-40B4-BE49-F238E27FC236}">
                  <a16:creationId xmlns:a16="http://schemas.microsoft.com/office/drawing/2014/main" id="{BDEE43FE-14A2-401C-83AE-F01F6E281157}"/>
                </a:ext>
              </a:extLst>
            </p:cNvPr>
            <p:cNvSpPr/>
            <p:nvPr/>
          </p:nvSpPr>
          <p:spPr>
            <a:xfrm>
              <a:off x="6451457" y="3663369"/>
              <a:ext cx="264590" cy="264609"/>
            </a:xfrm>
            <a:custGeom>
              <a:avLst/>
              <a:gdLst>
                <a:gd name="f0" fmla="val w"/>
                <a:gd name="f1" fmla="val h"/>
                <a:gd name="f2" fmla="val 0"/>
                <a:gd name="f3" fmla="val 12592"/>
                <a:gd name="f4" fmla="val 12593"/>
                <a:gd name="f5" fmla="val 6284"/>
                <a:gd name="f6" fmla="val 1"/>
                <a:gd name="f7" fmla="val 5967"/>
                <a:gd name="f8" fmla="val 25"/>
                <a:gd name="f9" fmla="val 5651"/>
                <a:gd name="f10" fmla="val 49"/>
                <a:gd name="f11" fmla="val 5334"/>
                <a:gd name="f12" fmla="val 74"/>
                <a:gd name="f13" fmla="val 5017"/>
                <a:gd name="f14" fmla="val 147"/>
                <a:gd name="f15" fmla="val 4725"/>
                <a:gd name="f16" fmla="val 220"/>
                <a:gd name="f17" fmla="val 4433"/>
                <a:gd name="f18" fmla="val 293"/>
                <a:gd name="f19" fmla="val 4141"/>
                <a:gd name="f20" fmla="val 390"/>
                <a:gd name="f21" fmla="val 3848"/>
                <a:gd name="f22" fmla="val 512"/>
                <a:gd name="f23" fmla="val 3556"/>
                <a:gd name="f24" fmla="val 634"/>
                <a:gd name="f25" fmla="val 3288"/>
                <a:gd name="f26" fmla="val 780"/>
                <a:gd name="f27" fmla="val 3020"/>
                <a:gd name="f28" fmla="val 926"/>
                <a:gd name="f29" fmla="val 2777"/>
                <a:gd name="f30" fmla="val 1072"/>
                <a:gd name="f31" fmla="val 2290"/>
                <a:gd name="f32" fmla="val 1437"/>
                <a:gd name="f33" fmla="val 1851"/>
                <a:gd name="f34" fmla="val 1852"/>
                <a:gd name="f35" fmla="val 901"/>
                <a:gd name="f36" fmla="val 3045"/>
                <a:gd name="f37" fmla="val 755"/>
                <a:gd name="f38" fmla="val 3313"/>
                <a:gd name="f39" fmla="val 609"/>
                <a:gd name="f40" fmla="val 3581"/>
                <a:gd name="f41" fmla="val 487"/>
                <a:gd name="f42" fmla="val 3849"/>
                <a:gd name="f43" fmla="val 292"/>
                <a:gd name="f44" fmla="val 195"/>
                <a:gd name="f45" fmla="val 122"/>
                <a:gd name="f46" fmla="val 5042"/>
                <a:gd name="f47" fmla="val 73"/>
                <a:gd name="f48" fmla="val 5968"/>
                <a:gd name="f49" fmla="val 6308"/>
                <a:gd name="f50" fmla="val 6625"/>
                <a:gd name="f51" fmla="val 6942"/>
                <a:gd name="f52" fmla="val 7258"/>
                <a:gd name="f53" fmla="val 7575"/>
                <a:gd name="f54" fmla="val 7867"/>
                <a:gd name="f55" fmla="val 8184"/>
                <a:gd name="f56" fmla="val 8476"/>
                <a:gd name="f57" fmla="val 8744"/>
                <a:gd name="f58" fmla="val 9036"/>
                <a:gd name="f59" fmla="val 9304"/>
                <a:gd name="f60" fmla="val 9572"/>
                <a:gd name="f61" fmla="val 9816"/>
                <a:gd name="f62" fmla="val 10303"/>
                <a:gd name="f63" fmla="val 10741"/>
                <a:gd name="f64" fmla="val 11155"/>
                <a:gd name="f65" fmla="val 11520"/>
                <a:gd name="f66" fmla="val 11691"/>
                <a:gd name="f67" fmla="val 11837"/>
                <a:gd name="f68" fmla="val 11983"/>
                <a:gd name="f69" fmla="val 12105"/>
                <a:gd name="f70" fmla="val 12202"/>
                <a:gd name="f71" fmla="val 12300"/>
                <a:gd name="f72" fmla="val 12397"/>
                <a:gd name="f73" fmla="val 12470"/>
                <a:gd name="f74" fmla="val 12519"/>
                <a:gd name="f75" fmla="val 12568"/>
                <a:gd name="f76" fmla="val 6941"/>
                <a:gd name="f77" fmla="val 7550"/>
                <a:gd name="f78" fmla="val 8159"/>
                <a:gd name="f79" fmla="val 8451"/>
                <a:gd name="f80" fmla="val 9012"/>
                <a:gd name="f81" fmla="val 9279"/>
                <a:gd name="f82" fmla="val 9547"/>
                <a:gd name="f83" fmla="val 9815"/>
                <a:gd name="f84" fmla="val 10302"/>
                <a:gd name="f85" fmla="val 11666"/>
                <a:gd name="f86" fmla="val 11812"/>
                <a:gd name="f87" fmla="val 11958"/>
                <a:gd name="f88" fmla="val 12080"/>
                <a:gd name="f89" fmla="val 12299"/>
                <a:gd name="f90" fmla="val 12446"/>
                <a:gd name="f91" fmla="val 12543"/>
                <a:gd name="f92" fmla="val 12567"/>
                <a:gd name="f93" fmla="*/ f0 1 12592"/>
                <a:gd name="f94" fmla="*/ f1 1 12593"/>
                <a:gd name="f95" fmla="val f2"/>
                <a:gd name="f96" fmla="val f3"/>
                <a:gd name="f97" fmla="val f4"/>
                <a:gd name="f98" fmla="+- f97 0 f95"/>
                <a:gd name="f99" fmla="+- f96 0 f95"/>
                <a:gd name="f100" fmla="*/ f99 1 12592"/>
                <a:gd name="f101" fmla="*/ f98 1 12593"/>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592" h="12593" fill="none">
                  <a:moveTo>
                    <a:pt x="f5" y="f6"/>
                  </a:move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2" y="f31"/>
                  </a:lnTo>
                  <a:lnTo>
                    <a:pt x="f30" y="f29"/>
                  </a:lnTo>
                  <a:lnTo>
                    <a:pt x="f35" y="f36"/>
                  </a:lnTo>
                  <a:lnTo>
                    <a:pt x="f37" y="f38"/>
                  </a:lnTo>
                  <a:lnTo>
                    <a:pt x="f39" y="f40"/>
                  </a:lnTo>
                  <a:lnTo>
                    <a:pt x="f41" y="f42"/>
                  </a:lnTo>
                  <a:lnTo>
                    <a:pt x="f20" y="f19"/>
                  </a:lnTo>
                  <a:lnTo>
                    <a:pt x="f43" y="f17"/>
                  </a:lnTo>
                  <a:lnTo>
                    <a:pt x="f44" y="f15"/>
                  </a:lnTo>
                  <a:lnTo>
                    <a:pt x="f45" y="f46"/>
                  </a:lnTo>
                  <a:lnTo>
                    <a:pt x="f47" y="f11"/>
                  </a:lnTo>
                  <a:lnTo>
                    <a:pt x="f8" y="f9"/>
                  </a:lnTo>
                  <a:lnTo>
                    <a:pt x="f2" y="f48"/>
                  </a:lnTo>
                  <a:lnTo>
                    <a:pt x="f2" y="f49"/>
                  </a:lnTo>
                  <a:lnTo>
                    <a:pt x="f2" y="f49"/>
                  </a:lnTo>
                  <a:lnTo>
                    <a:pt x="f2" y="f50"/>
                  </a:lnTo>
                  <a:lnTo>
                    <a:pt x="f8" y="f51"/>
                  </a:lnTo>
                  <a:lnTo>
                    <a:pt x="f47" y="f52"/>
                  </a:lnTo>
                  <a:lnTo>
                    <a:pt x="f45" y="f53"/>
                  </a:lnTo>
                  <a:lnTo>
                    <a:pt x="f44" y="f54"/>
                  </a:lnTo>
                  <a:lnTo>
                    <a:pt x="f43" y="f55"/>
                  </a:lnTo>
                  <a:lnTo>
                    <a:pt x="f20" y="f56"/>
                  </a:lnTo>
                  <a:lnTo>
                    <a:pt x="f41" y="f57"/>
                  </a:lnTo>
                  <a:lnTo>
                    <a:pt x="f39" y="f58"/>
                  </a:lnTo>
                  <a:lnTo>
                    <a:pt x="f37" y="f59"/>
                  </a:lnTo>
                  <a:lnTo>
                    <a:pt x="f35" y="f60"/>
                  </a:lnTo>
                  <a:lnTo>
                    <a:pt x="f30" y="f61"/>
                  </a:lnTo>
                  <a:lnTo>
                    <a:pt x="f32" y="f62"/>
                  </a:lnTo>
                  <a:lnTo>
                    <a:pt x="f33" y="f63"/>
                  </a:lnTo>
                  <a:lnTo>
                    <a:pt x="f31" y="f64"/>
                  </a:lnTo>
                  <a:lnTo>
                    <a:pt x="f29" y="f65"/>
                  </a:lnTo>
                  <a:lnTo>
                    <a:pt x="f27" y="f66"/>
                  </a:lnTo>
                  <a:lnTo>
                    <a:pt x="f25" y="f67"/>
                  </a:lnTo>
                  <a:lnTo>
                    <a:pt x="f23" y="f68"/>
                  </a:lnTo>
                  <a:lnTo>
                    <a:pt x="f21" y="f69"/>
                  </a:lnTo>
                  <a:lnTo>
                    <a:pt x="f19" y="f70"/>
                  </a:lnTo>
                  <a:lnTo>
                    <a:pt x="f17" y="f71"/>
                  </a:lnTo>
                  <a:lnTo>
                    <a:pt x="f15" y="f72"/>
                  </a:lnTo>
                  <a:lnTo>
                    <a:pt x="f13" y="f73"/>
                  </a:lnTo>
                  <a:lnTo>
                    <a:pt x="f11" y="f74"/>
                  </a:lnTo>
                  <a:lnTo>
                    <a:pt x="f9" y="f75"/>
                  </a:lnTo>
                  <a:lnTo>
                    <a:pt x="f7" y="f3"/>
                  </a:lnTo>
                  <a:lnTo>
                    <a:pt x="f5" y="f3"/>
                  </a:lnTo>
                  <a:lnTo>
                    <a:pt x="f5" y="f3"/>
                  </a:lnTo>
                  <a:lnTo>
                    <a:pt x="f50" y="f3"/>
                  </a:lnTo>
                  <a:lnTo>
                    <a:pt x="f76" y="f75"/>
                  </a:lnTo>
                  <a:lnTo>
                    <a:pt x="f52" y="f74"/>
                  </a:lnTo>
                  <a:lnTo>
                    <a:pt x="f77" y="f73"/>
                  </a:lnTo>
                  <a:lnTo>
                    <a:pt x="f54" y="f72"/>
                  </a:lnTo>
                  <a:lnTo>
                    <a:pt x="f78" y="f71"/>
                  </a:lnTo>
                  <a:lnTo>
                    <a:pt x="f79" y="f70"/>
                  </a:lnTo>
                  <a:lnTo>
                    <a:pt x="f57" y="f69"/>
                  </a:lnTo>
                  <a:lnTo>
                    <a:pt x="f80" y="f68"/>
                  </a:lnTo>
                  <a:lnTo>
                    <a:pt x="f81" y="f67"/>
                  </a:lnTo>
                  <a:lnTo>
                    <a:pt x="f82" y="f66"/>
                  </a:lnTo>
                  <a:lnTo>
                    <a:pt x="f83" y="f65"/>
                  </a:lnTo>
                  <a:lnTo>
                    <a:pt x="f84" y="f64"/>
                  </a:lnTo>
                  <a:lnTo>
                    <a:pt x="f63" y="f63"/>
                  </a:lnTo>
                  <a:lnTo>
                    <a:pt x="f64" y="f62"/>
                  </a:lnTo>
                  <a:lnTo>
                    <a:pt x="f65" y="f61"/>
                  </a:lnTo>
                  <a:lnTo>
                    <a:pt x="f85" y="f60"/>
                  </a:lnTo>
                  <a:lnTo>
                    <a:pt x="f86" y="f59"/>
                  </a:lnTo>
                  <a:lnTo>
                    <a:pt x="f87" y="f58"/>
                  </a:lnTo>
                  <a:lnTo>
                    <a:pt x="f88" y="f57"/>
                  </a:lnTo>
                  <a:lnTo>
                    <a:pt x="f70" y="f56"/>
                  </a:lnTo>
                  <a:lnTo>
                    <a:pt x="f89" y="f55"/>
                  </a:lnTo>
                  <a:lnTo>
                    <a:pt x="f72" y="f54"/>
                  </a:lnTo>
                  <a:lnTo>
                    <a:pt x="f90" y="f53"/>
                  </a:lnTo>
                  <a:lnTo>
                    <a:pt x="f74" y="f52"/>
                  </a:lnTo>
                  <a:lnTo>
                    <a:pt x="f91" y="f51"/>
                  </a:lnTo>
                  <a:lnTo>
                    <a:pt x="f92" y="f50"/>
                  </a:lnTo>
                  <a:lnTo>
                    <a:pt x="f3" y="f49"/>
                  </a:lnTo>
                  <a:lnTo>
                    <a:pt x="f3" y="f49"/>
                  </a:lnTo>
                  <a:lnTo>
                    <a:pt x="f92" y="f48"/>
                  </a:lnTo>
                  <a:lnTo>
                    <a:pt x="f91" y="f9"/>
                  </a:lnTo>
                  <a:lnTo>
                    <a:pt x="f74" y="f11"/>
                  </a:lnTo>
                  <a:lnTo>
                    <a:pt x="f90" y="f46"/>
                  </a:lnTo>
                  <a:lnTo>
                    <a:pt x="f72" y="f15"/>
                  </a:lnTo>
                  <a:lnTo>
                    <a:pt x="f89" y="f17"/>
                  </a:lnTo>
                  <a:lnTo>
                    <a:pt x="f70" y="f19"/>
                  </a:lnTo>
                  <a:lnTo>
                    <a:pt x="f88" y="f42"/>
                  </a:lnTo>
                  <a:lnTo>
                    <a:pt x="f87" y="f40"/>
                  </a:lnTo>
                  <a:lnTo>
                    <a:pt x="f86" y="f38"/>
                  </a:lnTo>
                  <a:lnTo>
                    <a:pt x="f85" y="f36"/>
                  </a:lnTo>
                  <a:lnTo>
                    <a:pt x="f65" y="f29"/>
                  </a:lnTo>
                  <a:lnTo>
                    <a:pt x="f64" y="f31"/>
                  </a:lnTo>
                  <a:lnTo>
                    <a:pt x="f63" y="f34"/>
                  </a:lnTo>
                  <a:lnTo>
                    <a:pt x="f84" y="f32"/>
                  </a:lnTo>
                  <a:lnTo>
                    <a:pt x="f83" y="f30"/>
                  </a:lnTo>
                  <a:lnTo>
                    <a:pt x="f82" y="f28"/>
                  </a:lnTo>
                  <a:lnTo>
                    <a:pt x="f81" y="f26"/>
                  </a:lnTo>
                  <a:lnTo>
                    <a:pt x="f80" y="f24"/>
                  </a:lnTo>
                  <a:lnTo>
                    <a:pt x="f57" y="f22"/>
                  </a:lnTo>
                  <a:lnTo>
                    <a:pt x="f79" y="f20"/>
                  </a:lnTo>
                  <a:lnTo>
                    <a:pt x="f78" y="f18"/>
                  </a:lnTo>
                  <a:lnTo>
                    <a:pt x="f54" y="f16"/>
                  </a:lnTo>
                  <a:lnTo>
                    <a:pt x="f77" y="f14"/>
                  </a:lnTo>
                  <a:lnTo>
                    <a:pt x="f52" y="f12"/>
                  </a:lnTo>
                  <a:lnTo>
                    <a:pt x="f76" y="f10"/>
                  </a:lnTo>
                  <a:lnTo>
                    <a:pt x="f50" y="f8"/>
                  </a:lnTo>
                  <a:lnTo>
                    <a:pt x="f5" y="f6"/>
                  </a:lnTo>
                  <a:lnTo>
                    <a:pt x="f5" y="f6"/>
                  </a:lnTo>
                  <a:close/>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371;p31">
              <a:extLst>
                <a:ext uri="{FF2B5EF4-FFF2-40B4-BE49-F238E27FC236}">
                  <a16:creationId xmlns:a16="http://schemas.microsoft.com/office/drawing/2014/main" id="{98EA194B-5C2C-42E7-A578-1D26DDA77757}"/>
                </a:ext>
              </a:extLst>
            </p:cNvPr>
            <p:cNvSpPr/>
            <p:nvPr/>
          </p:nvSpPr>
          <p:spPr>
            <a:xfrm>
              <a:off x="6482154" y="3694066"/>
              <a:ext cx="203188" cy="203188"/>
            </a:xfrm>
            <a:custGeom>
              <a:avLst/>
              <a:gdLst>
                <a:gd name="f0" fmla="val w"/>
                <a:gd name="f1" fmla="val h"/>
                <a:gd name="f2" fmla="val 0"/>
                <a:gd name="f3" fmla="val 9670"/>
                <a:gd name="f4" fmla="val 4823"/>
                <a:gd name="f5" fmla="val 1"/>
                <a:gd name="f6" fmla="val 4336"/>
                <a:gd name="f7" fmla="val 25"/>
                <a:gd name="f8" fmla="val 3849"/>
                <a:gd name="f9" fmla="val 98"/>
                <a:gd name="f10" fmla="val 3386"/>
                <a:gd name="f11" fmla="val 220"/>
                <a:gd name="f12" fmla="val 2947"/>
                <a:gd name="f13" fmla="val 391"/>
                <a:gd name="f14" fmla="val 2533"/>
                <a:gd name="f15" fmla="val 585"/>
                <a:gd name="f16" fmla="val 2144"/>
                <a:gd name="f17" fmla="val 829"/>
                <a:gd name="f18" fmla="val 1754"/>
                <a:gd name="f19" fmla="val 1121"/>
                <a:gd name="f20" fmla="val 1413"/>
                <a:gd name="f21" fmla="val 1438"/>
                <a:gd name="f22" fmla="val 1096"/>
                <a:gd name="f23" fmla="val 1779"/>
                <a:gd name="f24" fmla="val 2534"/>
                <a:gd name="f25" fmla="val 390"/>
                <a:gd name="f26" fmla="val 2972"/>
                <a:gd name="f27" fmla="val 3411"/>
                <a:gd name="f28" fmla="val 3873"/>
                <a:gd name="f29" fmla="val 4847"/>
                <a:gd name="f30" fmla="val 5335"/>
                <a:gd name="f31" fmla="val 5822"/>
                <a:gd name="f32" fmla="val 6284"/>
                <a:gd name="f33" fmla="val 6723"/>
                <a:gd name="f34" fmla="val 7137"/>
                <a:gd name="f35" fmla="val 7527"/>
                <a:gd name="f36" fmla="val 7916"/>
                <a:gd name="f37" fmla="val 8257"/>
                <a:gd name="f38" fmla="val 8574"/>
                <a:gd name="f39" fmla="val 8842"/>
                <a:gd name="f40" fmla="val 9085"/>
                <a:gd name="f41" fmla="val 9280"/>
                <a:gd name="f42" fmla="val 9451"/>
                <a:gd name="f43" fmla="val 9572"/>
                <a:gd name="f44" fmla="val 9645"/>
                <a:gd name="f45" fmla="val 5334"/>
                <a:gd name="f46" fmla="val 5797"/>
                <a:gd name="f47" fmla="val 6260"/>
                <a:gd name="f48" fmla="val 6698"/>
                <a:gd name="f49" fmla="val 7136"/>
                <a:gd name="f50" fmla="val 7526"/>
                <a:gd name="f51" fmla="val 7892"/>
                <a:gd name="f52" fmla="val 8232"/>
                <a:gd name="f53" fmla="val 8549"/>
                <a:gd name="f54" fmla="val 8841"/>
                <a:gd name="f55" fmla="val 9450"/>
                <a:gd name="f56" fmla="val 9669"/>
                <a:gd name="f57" fmla="*/ f0 1 9670"/>
                <a:gd name="f58" fmla="*/ f1 1 9670"/>
                <a:gd name="f59" fmla="val f2"/>
                <a:gd name="f60" fmla="val f3"/>
                <a:gd name="f61" fmla="+- f60 0 f59"/>
                <a:gd name="f62" fmla="*/ f61 1 9670"/>
                <a:gd name="f63" fmla="*/ f59 1 f62"/>
                <a:gd name="f64" fmla="*/ f60 1 f62"/>
                <a:gd name="f65" fmla="*/ f63 f57 1"/>
                <a:gd name="f66" fmla="*/ f64 f57 1"/>
                <a:gd name="f67" fmla="*/ f64 f58 1"/>
                <a:gd name="f68" fmla="*/ f63 f58 1"/>
              </a:gdLst>
              <a:ahLst/>
              <a:cxnLst>
                <a:cxn ang="3cd4">
                  <a:pos x="hc" y="t"/>
                </a:cxn>
                <a:cxn ang="0">
                  <a:pos x="r" y="vc"/>
                </a:cxn>
                <a:cxn ang="cd4">
                  <a:pos x="hc" y="b"/>
                </a:cxn>
                <a:cxn ang="cd2">
                  <a:pos x="l" y="vc"/>
                </a:cxn>
              </a:cxnLst>
              <a:rect l="f65" t="f68" r="f66" b="f67"/>
              <a:pathLst>
                <a:path w="9670" h="9670" fill="none">
                  <a:moveTo>
                    <a:pt x="f4" y="f5"/>
                  </a:moveTo>
                  <a:lnTo>
                    <a:pt x="f4" y="f5"/>
                  </a:lnTo>
                  <a:lnTo>
                    <a:pt x="f6" y="f7"/>
                  </a:lnTo>
                  <a:lnTo>
                    <a:pt x="f8" y="f9"/>
                  </a:lnTo>
                  <a:lnTo>
                    <a:pt x="f10" y="f11"/>
                  </a:lnTo>
                  <a:lnTo>
                    <a:pt x="f12" y="f13"/>
                  </a:lnTo>
                  <a:lnTo>
                    <a:pt x="f14" y="f15"/>
                  </a:lnTo>
                  <a:lnTo>
                    <a:pt x="f16" y="f17"/>
                  </a:lnTo>
                  <a:lnTo>
                    <a:pt x="f18" y="f19"/>
                  </a:lnTo>
                  <a:lnTo>
                    <a:pt x="f20" y="f21"/>
                  </a:lnTo>
                  <a:lnTo>
                    <a:pt x="f22" y="f23"/>
                  </a:lnTo>
                  <a:lnTo>
                    <a:pt x="f17" y="f16"/>
                  </a:lnTo>
                  <a:lnTo>
                    <a:pt x="f15" y="f24"/>
                  </a:lnTo>
                  <a:lnTo>
                    <a:pt x="f25" y="f26"/>
                  </a:lnTo>
                  <a:lnTo>
                    <a:pt x="f11" y="f27"/>
                  </a:lnTo>
                  <a:lnTo>
                    <a:pt x="f9" y="f28"/>
                  </a:lnTo>
                  <a:lnTo>
                    <a:pt x="f7" y="f6"/>
                  </a:lnTo>
                  <a:lnTo>
                    <a:pt x="f5" y="f29"/>
                  </a:lnTo>
                  <a:lnTo>
                    <a:pt x="f5" y="f29"/>
                  </a:lnTo>
                  <a:lnTo>
                    <a:pt x="f7" y="f30"/>
                  </a:lnTo>
                  <a:lnTo>
                    <a:pt x="f9" y="f31"/>
                  </a:lnTo>
                  <a:lnTo>
                    <a:pt x="f11" y="f32"/>
                  </a:lnTo>
                  <a:lnTo>
                    <a:pt x="f25" y="f33"/>
                  </a:lnTo>
                  <a:lnTo>
                    <a:pt x="f15" y="f34"/>
                  </a:lnTo>
                  <a:lnTo>
                    <a:pt x="f17" y="f35"/>
                  </a:lnTo>
                  <a:lnTo>
                    <a:pt x="f22" y="f36"/>
                  </a:lnTo>
                  <a:lnTo>
                    <a:pt x="f20" y="f37"/>
                  </a:lnTo>
                  <a:lnTo>
                    <a:pt x="f18" y="f38"/>
                  </a:lnTo>
                  <a:lnTo>
                    <a:pt x="f16" y="f39"/>
                  </a:lnTo>
                  <a:lnTo>
                    <a:pt x="f14" y="f40"/>
                  </a:lnTo>
                  <a:lnTo>
                    <a:pt x="f12" y="f41"/>
                  </a:lnTo>
                  <a:lnTo>
                    <a:pt x="f10" y="f42"/>
                  </a:lnTo>
                  <a:lnTo>
                    <a:pt x="f8" y="f43"/>
                  </a:lnTo>
                  <a:lnTo>
                    <a:pt x="f6" y="f44"/>
                  </a:lnTo>
                  <a:lnTo>
                    <a:pt x="f4" y="f3"/>
                  </a:lnTo>
                  <a:lnTo>
                    <a:pt x="f4" y="f3"/>
                  </a:lnTo>
                  <a:lnTo>
                    <a:pt x="f45" y="f44"/>
                  </a:lnTo>
                  <a:lnTo>
                    <a:pt x="f46" y="f43"/>
                  </a:lnTo>
                  <a:lnTo>
                    <a:pt x="f47" y="f42"/>
                  </a:lnTo>
                  <a:lnTo>
                    <a:pt x="f48" y="f41"/>
                  </a:lnTo>
                  <a:lnTo>
                    <a:pt x="f49" y="f40"/>
                  </a:lnTo>
                  <a:lnTo>
                    <a:pt x="f50" y="f39"/>
                  </a:lnTo>
                  <a:lnTo>
                    <a:pt x="f51" y="f38"/>
                  </a:lnTo>
                  <a:lnTo>
                    <a:pt x="f52" y="f37"/>
                  </a:lnTo>
                  <a:lnTo>
                    <a:pt x="f53" y="f36"/>
                  </a:lnTo>
                  <a:lnTo>
                    <a:pt x="f54" y="f35"/>
                  </a:lnTo>
                  <a:lnTo>
                    <a:pt x="f40" y="f34"/>
                  </a:lnTo>
                  <a:lnTo>
                    <a:pt x="f41" y="f33"/>
                  </a:lnTo>
                  <a:lnTo>
                    <a:pt x="f55" y="f32"/>
                  </a:lnTo>
                  <a:lnTo>
                    <a:pt x="f43" y="f31"/>
                  </a:lnTo>
                  <a:lnTo>
                    <a:pt x="f44" y="f30"/>
                  </a:lnTo>
                  <a:lnTo>
                    <a:pt x="f56" y="f29"/>
                  </a:lnTo>
                  <a:lnTo>
                    <a:pt x="f56" y="f29"/>
                  </a:lnTo>
                  <a:lnTo>
                    <a:pt x="f44" y="f6"/>
                  </a:lnTo>
                  <a:lnTo>
                    <a:pt x="f43" y="f28"/>
                  </a:lnTo>
                  <a:lnTo>
                    <a:pt x="f55" y="f27"/>
                  </a:lnTo>
                  <a:lnTo>
                    <a:pt x="f41" y="f26"/>
                  </a:lnTo>
                  <a:lnTo>
                    <a:pt x="f40" y="f24"/>
                  </a:lnTo>
                  <a:lnTo>
                    <a:pt x="f54" y="f16"/>
                  </a:lnTo>
                  <a:lnTo>
                    <a:pt x="f53" y="f23"/>
                  </a:lnTo>
                  <a:lnTo>
                    <a:pt x="f52" y="f21"/>
                  </a:lnTo>
                  <a:lnTo>
                    <a:pt x="f51" y="f19"/>
                  </a:lnTo>
                  <a:lnTo>
                    <a:pt x="f50" y="f17"/>
                  </a:lnTo>
                  <a:lnTo>
                    <a:pt x="f49" y="f15"/>
                  </a:lnTo>
                  <a:lnTo>
                    <a:pt x="f48" y="f13"/>
                  </a:lnTo>
                  <a:lnTo>
                    <a:pt x="f47" y="f11"/>
                  </a:lnTo>
                  <a:lnTo>
                    <a:pt x="f46" y="f9"/>
                  </a:lnTo>
                  <a:lnTo>
                    <a:pt x="f45" y="f7"/>
                  </a:lnTo>
                  <a:lnTo>
                    <a:pt x="f4" y="f5"/>
                  </a:lnTo>
                  <a:lnTo>
                    <a:pt x="f4" y="f5"/>
                  </a:lnTo>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372;p31">
              <a:extLst>
                <a:ext uri="{FF2B5EF4-FFF2-40B4-BE49-F238E27FC236}">
                  <a16:creationId xmlns:a16="http://schemas.microsoft.com/office/drawing/2014/main" id="{9D999A25-FA03-4E38-B6A9-D79B58B8D52C}"/>
                </a:ext>
              </a:extLst>
            </p:cNvPr>
            <p:cNvSpPr/>
            <p:nvPr/>
          </p:nvSpPr>
          <p:spPr>
            <a:xfrm>
              <a:off x="6512356" y="3724790"/>
              <a:ext cx="71149" cy="71149"/>
            </a:xfrm>
            <a:custGeom>
              <a:avLst/>
              <a:gdLst>
                <a:gd name="f0" fmla="val w"/>
                <a:gd name="f1" fmla="val h"/>
                <a:gd name="f2" fmla="val 0"/>
                <a:gd name="f3" fmla="val 3386"/>
                <a:gd name="f4" fmla="val 3385"/>
                <a:gd name="f5" fmla="val 25"/>
                <a:gd name="f6" fmla="val 3020"/>
                <a:gd name="f7" fmla="val 74"/>
                <a:gd name="f8" fmla="val 2704"/>
                <a:gd name="f9" fmla="val 147"/>
                <a:gd name="f10" fmla="val 2363"/>
                <a:gd name="f11" fmla="val 268"/>
                <a:gd name="f12" fmla="val 2070"/>
                <a:gd name="f13" fmla="val 414"/>
                <a:gd name="f14" fmla="val 1754"/>
                <a:gd name="f15" fmla="val 585"/>
                <a:gd name="f16" fmla="val 1486"/>
                <a:gd name="f17" fmla="val 780"/>
                <a:gd name="f18" fmla="val 1218"/>
                <a:gd name="f19" fmla="val 999"/>
                <a:gd name="f20" fmla="val 974"/>
                <a:gd name="f21" fmla="val 1243"/>
                <a:gd name="f22" fmla="val 755"/>
                <a:gd name="f23" fmla="val 1510"/>
                <a:gd name="f24" fmla="val 560"/>
                <a:gd name="f25" fmla="val 1778"/>
                <a:gd name="f26" fmla="val 390"/>
                <a:gd name="f27" fmla="val 2071"/>
                <a:gd name="f28" fmla="val 244"/>
                <a:gd name="f29" fmla="val 2387"/>
                <a:gd name="f30" fmla="val 146"/>
                <a:gd name="f31" fmla="val 49"/>
                <a:gd name="f32" fmla="val 3045"/>
                <a:gd name="f33" fmla="*/ f0 1 3386"/>
                <a:gd name="f34" fmla="*/ f1 1 3386"/>
                <a:gd name="f35" fmla="val f2"/>
                <a:gd name="f36" fmla="val f3"/>
                <a:gd name="f37" fmla="+- f36 0 f35"/>
                <a:gd name="f38" fmla="*/ f37 1 3386"/>
                <a:gd name="f39" fmla="*/ f35 1 f38"/>
                <a:gd name="f40" fmla="*/ f36 1 f38"/>
                <a:gd name="f41" fmla="*/ f39 f33 1"/>
                <a:gd name="f42" fmla="*/ f40 f33 1"/>
                <a:gd name="f43" fmla="*/ f40 f34 1"/>
                <a:gd name="f44" fmla="*/ f39 f34 1"/>
              </a:gdLst>
              <a:ahLst/>
              <a:cxnLst>
                <a:cxn ang="3cd4">
                  <a:pos x="hc" y="t"/>
                </a:cxn>
                <a:cxn ang="0">
                  <a:pos x="r" y="vc"/>
                </a:cxn>
                <a:cxn ang="cd4">
                  <a:pos x="hc" y="b"/>
                </a:cxn>
                <a:cxn ang="cd2">
                  <a:pos x="l" y="vc"/>
                </a:cxn>
              </a:cxnLst>
              <a:rect l="f41" t="f44" r="f42" b="f43"/>
              <a:pathLst>
                <a:path w="3386" h="3386" fill="none">
                  <a:moveTo>
                    <a:pt x="f2" y="f4"/>
                  </a:moveTo>
                  <a:lnTo>
                    <a:pt x="f2" y="f4"/>
                  </a:lnTo>
                  <a:lnTo>
                    <a:pt x="f5" y="f6"/>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8" y="f31"/>
                  </a:lnTo>
                  <a:lnTo>
                    <a:pt x="f32" y="f2"/>
                  </a:lnTo>
                  <a:lnTo>
                    <a:pt x="f3" y="f2"/>
                  </a:lnTo>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373;p31">
              <a:extLst>
                <a:ext uri="{FF2B5EF4-FFF2-40B4-BE49-F238E27FC236}">
                  <a16:creationId xmlns:a16="http://schemas.microsoft.com/office/drawing/2014/main" id="{59FF7903-647E-46F9-BA48-AF465BAFCFC8}"/>
                </a:ext>
              </a:extLst>
            </p:cNvPr>
            <p:cNvSpPr/>
            <p:nvPr/>
          </p:nvSpPr>
          <p:spPr>
            <a:xfrm>
              <a:off x="6664860" y="3884444"/>
              <a:ext cx="129479" cy="128994"/>
            </a:xfrm>
            <a:custGeom>
              <a:avLst/>
              <a:gdLst>
                <a:gd name="f0" fmla="val w"/>
                <a:gd name="f1" fmla="val h"/>
                <a:gd name="f2" fmla="val 0"/>
                <a:gd name="f3" fmla="val 6162"/>
                <a:gd name="f4" fmla="val 6139"/>
                <a:gd name="f5" fmla="val 1024"/>
                <a:gd name="f6" fmla="val 4969"/>
                <a:gd name="f7" fmla="val 5992"/>
                <a:gd name="f8" fmla="val 5042"/>
                <a:gd name="f9" fmla="val 6041"/>
                <a:gd name="f10" fmla="val 5115"/>
                <a:gd name="f11" fmla="val 6090"/>
                <a:gd name="f12" fmla="val 5212"/>
                <a:gd name="f13" fmla="val 6114"/>
                <a:gd name="f14" fmla="val 5310"/>
                <a:gd name="f15" fmla="val 6138"/>
                <a:gd name="f16" fmla="val 5407"/>
                <a:gd name="f17" fmla="val 5480"/>
                <a:gd name="f18" fmla="val 5577"/>
                <a:gd name="f19" fmla="val 5651"/>
                <a:gd name="f20" fmla="val 6016"/>
                <a:gd name="f21" fmla="val 5627"/>
                <a:gd name="f22" fmla="val 6089"/>
                <a:gd name="f23" fmla="val 5554"/>
                <a:gd name="f24" fmla="val 5456"/>
                <a:gd name="f25" fmla="val 5359"/>
                <a:gd name="f26" fmla="val 5286"/>
                <a:gd name="f27" fmla="val 5188"/>
                <a:gd name="f28" fmla="val 5091"/>
                <a:gd name="f29" fmla="val 5018"/>
                <a:gd name="f30" fmla="val 4921"/>
                <a:gd name="f31" fmla="val 1072"/>
                <a:gd name="f32" fmla="val 1"/>
                <a:gd name="f33" fmla="*/ f0 1 6162"/>
                <a:gd name="f34" fmla="*/ f1 1 6139"/>
                <a:gd name="f35" fmla="val f2"/>
                <a:gd name="f36" fmla="val f3"/>
                <a:gd name="f37" fmla="val f4"/>
                <a:gd name="f38" fmla="+- f37 0 f35"/>
                <a:gd name="f39" fmla="+- f36 0 f35"/>
                <a:gd name="f40" fmla="*/ f39 1 6162"/>
                <a:gd name="f41" fmla="*/ f38 1 6139"/>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6162" h="6139" fill="none">
                  <a:moveTo>
                    <a:pt x="f2" y="f5"/>
                  </a:moveTo>
                  <a:lnTo>
                    <a:pt x="f6" y="f7"/>
                  </a:lnTo>
                  <a:lnTo>
                    <a:pt x="f6" y="f7"/>
                  </a:lnTo>
                  <a:lnTo>
                    <a:pt x="f8" y="f9"/>
                  </a:lnTo>
                  <a:lnTo>
                    <a:pt x="f10" y="f11"/>
                  </a:lnTo>
                  <a:lnTo>
                    <a:pt x="f12" y="f13"/>
                  </a:lnTo>
                  <a:lnTo>
                    <a:pt x="f14" y="f15"/>
                  </a:lnTo>
                  <a:lnTo>
                    <a:pt x="f16" y="f13"/>
                  </a:lnTo>
                  <a:lnTo>
                    <a:pt x="f17" y="f11"/>
                  </a:lnTo>
                  <a:lnTo>
                    <a:pt x="f18" y="f9"/>
                  </a:lnTo>
                  <a:lnTo>
                    <a:pt x="f19" y="f7"/>
                  </a:lnTo>
                  <a:lnTo>
                    <a:pt x="f20" y="f21"/>
                  </a:lnTo>
                  <a:lnTo>
                    <a:pt x="f20" y="f21"/>
                  </a:lnTo>
                  <a:lnTo>
                    <a:pt x="f22" y="f23"/>
                  </a:lnTo>
                  <a:lnTo>
                    <a:pt x="f15" y="f24"/>
                  </a:lnTo>
                  <a:lnTo>
                    <a:pt x="f3" y="f25"/>
                  </a:lnTo>
                  <a:lnTo>
                    <a:pt x="f3" y="f26"/>
                  </a:lnTo>
                  <a:lnTo>
                    <a:pt x="f3" y="f27"/>
                  </a:lnTo>
                  <a:lnTo>
                    <a:pt x="f15" y="f28"/>
                  </a:lnTo>
                  <a:lnTo>
                    <a:pt x="f22" y="f29"/>
                  </a:lnTo>
                  <a:lnTo>
                    <a:pt x="f20" y="f30"/>
                  </a:lnTo>
                  <a:lnTo>
                    <a:pt x="f31" y="f32"/>
                  </a:lnTo>
                </a:path>
              </a:pathLst>
            </a:custGeom>
            <a:noFill/>
            <a:ln w="12170" cap="rnd">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0" name="Flecha: cheurón 19">
            <a:extLst>
              <a:ext uri="{FF2B5EF4-FFF2-40B4-BE49-F238E27FC236}">
                <a16:creationId xmlns:a16="http://schemas.microsoft.com/office/drawing/2014/main" id="{25E66033-7D23-4CE3-9163-FBD5260B63AB}"/>
              </a:ext>
            </a:extLst>
          </p:cNvPr>
          <p:cNvSpPr/>
          <p:nvPr/>
        </p:nvSpPr>
        <p:spPr>
          <a:xfrm>
            <a:off x="5398196" y="589980"/>
            <a:ext cx="614760" cy="1080025"/>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21" name="Flecha: cheurón 20">
            <a:extLst>
              <a:ext uri="{FF2B5EF4-FFF2-40B4-BE49-F238E27FC236}">
                <a16:creationId xmlns:a16="http://schemas.microsoft.com/office/drawing/2014/main" id="{BBEA61AE-E643-44DF-904A-3DF32853CC04}"/>
              </a:ext>
            </a:extLst>
          </p:cNvPr>
          <p:cNvSpPr/>
          <p:nvPr/>
        </p:nvSpPr>
        <p:spPr>
          <a:xfrm rot="10799991">
            <a:off x="269464" y="664558"/>
            <a:ext cx="697458" cy="1070643"/>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55">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6C065D3-C8D4-444D-80CB-1D9C54073BBB}"/>
              </a:ext>
            </a:extLst>
          </p:cNvPr>
          <p:cNvSpPr/>
          <p:nvPr/>
        </p:nvSpPr>
        <p:spPr>
          <a:xfrm>
            <a:off x="0" y="0"/>
            <a:ext cx="9144000" cy="5143499"/>
          </a:xfrm>
          <a:prstGeom prst="rect">
            <a:avLst/>
          </a:prstGeom>
          <a:solidFill>
            <a:srgbClr val="262626">
              <a:alpha val="91000"/>
            </a:srgbClr>
          </a:solidFill>
          <a:ln w="25402"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22" name="Rectangle 5">
            <a:extLst>
              <a:ext uri="{FF2B5EF4-FFF2-40B4-BE49-F238E27FC236}">
                <a16:creationId xmlns:a16="http://schemas.microsoft.com/office/drawing/2014/main" id="{A33CCE10-BE5B-4F68-AEF0-11D61EC39748}"/>
              </a:ext>
            </a:extLst>
          </p:cNvPr>
          <p:cNvSpPr/>
          <p:nvPr/>
        </p:nvSpPr>
        <p:spPr>
          <a:xfrm>
            <a:off x="214002" y="1691792"/>
            <a:ext cx="8741990" cy="3264769"/>
          </a:xfrm>
          <a:prstGeom prst="rect">
            <a:avLst/>
          </a:prstGeom>
          <a:noFill/>
          <a:ln w="25402" cap="flat">
            <a:solidFill>
              <a:srgbClr val="FFFFF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dirty="0">
              <a:solidFill>
                <a:srgbClr val="FFFFFF"/>
              </a:solidFill>
              <a:uFillTx/>
              <a:latin typeface="Arial"/>
            </a:endParaRPr>
          </a:p>
        </p:txBody>
      </p:sp>
      <p:sp>
        <p:nvSpPr>
          <p:cNvPr id="5" name="TextBox 23">
            <a:extLst>
              <a:ext uri="{FF2B5EF4-FFF2-40B4-BE49-F238E27FC236}">
                <a16:creationId xmlns:a16="http://schemas.microsoft.com/office/drawing/2014/main" id="{A4B96D1B-5BAB-4D73-A3FB-F1E7D3F343F6}"/>
              </a:ext>
            </a:extLst>
          </p:cNvPr>
          <p:cNvSpPr txBox="1"/>
          <p:nvPr/>
        </p:nvSpPr>
        <p:spPr>
          <a:xfrm>
            <a:off x="3808512" y="3049011"/>
            <a:ext cx="1526974" cy="65460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ts val="15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Your Name</a:t>
            </a:r>
          </a:p>
          <a:p>
            <a:pPr marL="0" marR="0" lvl="0" indent="0" algn="ctr" defTabSz="914400" rtl="0" fontAlgn="auto" hangingPunct="1">
              <a:lnSpc>
                <a:spcPts val="15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Example Text Here</a:t>
            </a:r>
          </a:p>
          <a:p>
            <a:pPr marL="0" marR="0" lvl="0" indent="0" algn="ctr" defTabSz="914400" rtl="0" fontAlgn="auto" hangingPunct="1">
              <a:lnSpc>
                <a:spcPts val="15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Your Experience</a:t>
            </a:r>
          </a:p>
        </p:txBody>
      </p:sp>
      <p:sp>
        <p:nvSpPr>
          <p:cNvPr id="6" name="TextBox 24">
            <a:extLst>
              <a:ext uri="{FF2B5EF4-FFF2-40B4-BE49-F238E27FC236}">
                <a16:creationId xmlns:a16="http://schemas.microsoft.com/office/drawing/2014/main" id="{7981A09C-563E-4CF1-8B0B-F89346E21B35}"/>
              </a:ext>
            </a:extLst>
          </p:cNvPr>
          <p:cNvSpPr txBox="1"/>
          <p:nvPr/>
        </p:nvSpPr>
        <p:spPr>
          <a:xfrm>
            <a:off x="3556202" y="4094399"/>
            <a:ext cx="2031604" cy="669413"/>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750" b="0" i="0" u="none" strike="noStrike" kern="0" cap="none" spc="0" baseline="0" dirty="0">
                <a:solidFill>
                  <a:srgbClr val="FFFFFF"/>
                </a:solidFill>
                <a:uFillTx/>
                <a:latin typeface="Beyond Infinity - Demo" pitchFamily="2"/>
                <a:ea typeface="Arial"/>
                <a:cs typeface="Arial"/>
              </a:rPr>
              <a:t>Signature</a:t>
            </a:r>
          </a:p>
        </p:txBody>
      </p:sp>
      <p:sp>
        <p:nvSpPr>
          <p:cNvPr id="7" name="TextBox 28">
            <a:extLst>
              <a:ext uri="{FF2B5EF4-FFF2-40B4-BE49-F238E27FC236}">
                <a16:creationId xmlns:a16="http://schemas.microsoft.com/office/drawing/2014/main" id="{DB25632F-F634-421E-AB3F-D3A810F02852}"/>
              </a:ext>
            </a:extLst>
          </p:cNvPr>
          <p:cNvSpPr txBox="1"/>
          <p:nvPr/>
        </p:nvSpPr>
        <p:spPr>
          <a:xfrm>
            <a:off x="5831677" y="3088934"/>
            <a:ext cx="2819396" cy="53694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FFFFFF"/>
                </a:solidFill>
                <a:uFillTx/>
                <a:latin typeface="Montserrat Light" pitchFamily="50"/>
                <a:ea typeface="Arial"/>
                <a:cs typeface="Arial"/>
              </a:rPr>
              <a:t>scrambled it to make a type specimen book. It has survived centuries, but also the leap into electronic typesetting,</a:t>
            </a:r>
          </a:p>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FFFFFF"/>
                </a:solidFill>
                <a:uFillTx/>
                <a:latin typeface="Montserrat Light" pitchFamily="50"/>
                <a:ea typeface="Arial"/>
                <a:cs typeface="Arial"/>
              </a:rPr>
              <a:t>remaining essentially unchanged.</a:t>
            </a:r>
          </a:p>
        </p:txBody>
      </p:sp>
      <p:grpSp>
        <p:nvGrpSpPr>
          <p:cNvPr id="8" name="Group 4">
            <a:extLst>
              <a:ext uri="{FF2B5EF4-FFF2-40B4-BE49-F238E27FC236}">
                <a16:creationId xmlns:a16="http://schemas.microsoft.com/office/drawing/2014/main" id="{1BFF76E1-768B-4678-AAA6-D02B866B0C63}"/>
              </a:ext>
            </a:extLst>
          </p:cNvPr>
          <p:cNvGrpSpPr/>
          <p:nvPr/>
        </p:nvGrpSpPr>
        <p:grpSpPr>
          <a:xfrm>
            <a:off x="611953" y="3108484"/>
            <a:ext cx="2700368" cy="552791"/>
            <a:chOff x="611953" y="3108484"/>
            <a:chExt cx="2700368" cy="552791"/>
          </a:xfrm>
        </p:grpSpPr>
        <p:sp>
          <p:nvSpPr>
            <p:cNvPr id="9" name="Rectangle 29">
              <a:extLst>
                <a:ext uri="{FF2B5EF4-FFF2-40B4-BE49-F238E27FC236}">
                  <a16:creationId xmlns:a16="http://schemas.microsoft.com/office/drawing/2014/main" id="{4835695D-14E8-4C0F-BD4B-D0B602022CB1}"/>
                </a:ext>
              </a:extLst>
            </p:cNvPr>
            <p:cNvSpPr/>
            <p:nvPr/>
          </p:nvSpPr>
          <p:spPr>
            <a:xfrm>
              <a:off x="1462061" y="3120673"/>
              <a:ext cx="1850260" cy="16029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10" name="Rectangle 30">
              <a:extLst>
                <a:ext uri="{FF2B5EF4-FFF2-40B4-BE49-F238E27FC236}">
                  <a16:creationId xmlns:a16="http://schemas.microsoft.com/office/drawing/2014/main" id="{81B3AE6F-2D14-46BB-A543-53E22145F157}"/>
                </a:ext>
              </a:extLst>
            </p:cNvPr>
            <p:cNvSpPr/>
            <p:nvPr/>
          </p:nvSpPr>
          <p:spPr>
            <a:xfrm>
              <a:off x="1462061" y="3465713"/>
              <a:ext cx="1850260" cy="160294"/>
            </a:xfrm>
            <a:prstGeom prst="rect">
              <a:avLst/>
            </a:pr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grpSp>
          <p:nvGrpSpPr>
            <p:cNvPr id="11" name="Group 31">
              <a:extLst>
                <a:ext uri="{FF2B5EF4-FFF2-40B4-BE49-F238E27FC236}">
                  <a16:creationId xmlns:a16="http://schemas.microsoft.com/office/drawing/2014/main" id="{30764508-7C0D-4D50-9A14-5D12710B2311}"/>
                </a:ext>
              </a:extLst>
            </p:cNvPr>
            <p:cNvGrpSpPr/>
            <p:nvPr/>
          </p:nvGrpSpPr>
          <p:grpSpPr>
            <a:xfrm>
              <a:off x="2550316" y="3108484"/>
              <a:ext cx="761996" cy="552791"/>
              <a:chOff x="2550316" y="3108484"/>
              <a:chExt cx="761996" cy="552791"/>
            </a:xfrm>
          </p:grpSpPr>
          <p:sp>
            <p:nvSpPr>
              <p:cNvPr id="12" name="TextBox 35">
                <a:extLst>
                  <a:ext uri="{FF2B5EF4-FFF2-40B4-BE49-F238E27FC236}">
                    <a16:creationId xmlns:a16="http://schemas.microsoft.com/office/drawing/2014/main" id="{814A3410-3CAE-4F4C-94C1-C68DA4BACE85}"/>
                  </a:ext>
                </a:extLst>
              </p:cNvPr>
              <p:cNvSpPr txBox="1"/>
              <p:nvPr/>
            </p:nvSpPr>
            <p:spPr>
              <a:xfrm>
                <a:off x="2550316" y="3108484"/>
                <a:ext cx="761996" cy="20775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50" b="0" i="0" u="none" strike="noStrike" kern="0" cap="none" spc="0" baseline="0">
                    <a:solidFill>
                      <a:srgbClr val="FFFFFF"/>
                    </a:solidFill>
                    <a:uFillTx/>
                    <a:latin typeface="Montserrat SemiBold" pitchFamily="50"/>
                    <a:ea typeface="Arial"/>
                    <a:cs typeface="Arial"/>
                  </a:rPr>
                  <a:t>TITLE</a:t>
                </a:r>
              </a:p>
            </p:txBody>
          </p:sp>
          <p:sp>
            <p:nvSpPr>
              <p:cNvPr id="13" name="TextBox 36">
                <a:extLst>
                  <a:ext uri="{FF2B5EF4-FFF2-40B4-BE49-F238E27FC236}">
                    <a16:creationId xmlns:a16="http://schemas.microsoft.com/office/drawing/2014/main" id="{11282F07-2D36-41DD-B3BA-68D90B6A0062}"/>
                  </a:ext>
                </a:extLst>
              </p:cNvPr>
              <p:cNvSpPr txBox="1"/>
              <p:nvPr/>
            </p:nvSpPr>
            <p:spPr>
              <a:xfrm>
                <a:off x="2550316" y="3453524"/>
                <a:ext cx="761996" cy="20775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50" b="0" i="0" u="none" strike="noStrike" kern="0" cap="none" spc="0" baseline="0">
                    <a:solidFill>
                      <a:srgbClr val="FFFFFF"/>
                    </a:solidFill>
                    <a:uFillTx/>
                    <a:latin typeface="Montserrat SemiBold" pitchFamily="50"/>
                    <a:ea typeface="Arial"/>
                    <a:cs typeface="Arial"/>
                  </a:rPr>
                  <a:t>TITLE</a:t>
                </a:r>
              </a:p>
            </p:txBody>
          </p:sp>
        </p:grpSp>
        <p:grpSp>
          <p:nvGrpSpPr>
            <p:cNvPr id="14" name="Group 37">
              <a:extLst>
                <a:ext uri="{FF2B5EF4-FFF2-40B4-BE49-F238E27FC236}">
                  <a16:creationId xmlns:a16="http://schemas.microsoft.com/office/drawing/2014/main" id="{42A86082-270E-4ADE-8D8C-F1DA06AD641A}"/>
                </a:ext>
              </a:extLst>
            </p:cNvPr>
            <p:cNvGrpSpPr/>
            <p:nvPr/>
          </p:nvGrpSpPr>
          <p:grpSpPr>
            <a:xfrm>
              <a:off x="611953" y="3108484"/>
              <a:ext cx="850108" cy="552791"/>
              <a:chOff x="611953" y="3108484"/>
              <a:chExt cx="850108" cy="552791"/>
            </a:xfrm>
          </p:grpSpPr>
          <p:sp>
            <p:nvSpPr>
              <p:cNvPr id="15" name="Rectangle 38">
                <a:extLst>
                  <a:ext uri="{FF2B5EF4-FFF2-40B4-BE49-F238E27FC236}">
                    <a16:creationId xmlns:a16="http://schemas.microsoft.com/office/drawing/2014/main" id="{1518F41D-8E60-49BA-8E35-9D54F099FB16}"/>
                  </a:ext>
                </a:extLst>
              </p:cNvPr>
              <p:cNvSpPr/>
              <p:nvPr/>
            </p:nvSpPr>
            <p:spPr>
              <a:xfrm>
                <a:off x="611953" y="3120673"/>
                <a:ext cx="850108" cy="160294"/>
              </a:xfrm>
              <a:prstGeom prst="rect">
                <a:avLst/>
              </a:pr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16" name="TextBox 39">
                <a:extLst>
                  <a:ext uri="{FF2B5EF4-FFF2-40B4-BE49-F238E27FC236}">
                    <a16:creationId xmlns:a16="http://schemas.microsoft.com/office/drawing/2014/main" id="{F097FEB4-10A8-423A-AE7D-1D0CF6527629}"/>
                  </a:ext>
                </a:extLst>
              </p:cNvPr>
              <p:cNvSpPr txBox="1"/>
              <p:nvPr/>
            </p:nvSpPr>
            <p:spPr>
              <a:xfrm>
                <a:off x="764264" y="3108484"/>
                <a:ext cx="609941" cy="20775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50" b="0" i="0" u="none" strike="noStrike" kern="0" cap="none" spc="0" baseline="0">
                    <a:solidFill>
                      <a:srgbClr val="262626"/>
                    </a:solidFill>
                    <a:uFillTx/>
                    <a:latin typeface="Montserrat SemiBold" pitchFamily="50"/>
                    <a:ea typeface="Arial"/>
                    <a:cs typeface="Arial"/>
                  </a:rPr>
                  <a:t>75%</a:t>
                </a:r>
              </a:p>
            </p:txBody>
          </p:sp>
          <p:sp>
            <p:nvSpPr>
              <p:cNvPr id="17" name="Rectangle 40">
                <a:extLst>
                  <a:ext uri="{FF2B5EF4-FFF2-40B4-BE49-F238E27FC236}">
                    <a16:creationId xmlns:a16="http://schemas.microsoft.com/office/drawing/2014/main" id="{E336F793-7BD5-401A-A9DC-D3674F71CF12}"/>
                  </a:ext>
                </a:extLst>
              </p:cNvPr>
              <p:cNvSpPr/>
              <p:nvPr/>
            </p:nvSpPr>
            <p:spPr>
              <a:xfrm>
                <a:off x="611953" y="3465713"/>
                <a:ext cx="850108" cy="160294"/>
              </a:xfrm>
              <a:prstGeom prst="rect">
                <a:avLst/>
              </a:pr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18" name="TextBox 42">
                <a:extLst>
                  <a:ext uri="{FF2B5EF4-FFF2-40B4-BE49-F238E27FC236}">
                    <a16:creationId xmlns:a16="http://schemas.microsoft.com/office/drawing/2014/main" id="{40BC2026-2DD2-45BA-8D6A-6875C4371F58}"/>
                  </a:ext>
                </a:extLst>
              </p:cNvPr>
              <p:cNvSpPr txBox="1"/>
              <p:nvPr/>
            </p:nvSpPr>
            <p:spPr>
              <a:xfrm>
                <a:off x="764264" y="3453524"/>
                <a:ext cx="609941" cy="20775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50" b="0" i="0" u="none" strike="noStrike" kern="0" cap="none" spc="0" baseline="0">
                    <a:solidFill>
                      <a:srgbClr val="262626"/>
                    </a:solidFill>
                    <a:uFillTx/>
                    <a:latin typeface="Montserrat SemiBold" pitchFamily="50"/>
                    <a:ea typeface="Arial"/>
                    <a:cs typeface="Arial"/>
                  </a:rPr>
                  <a:t>75%</a:t>
                </a:r>
              </a:p>
            </p:txBody>
          </p:sp>
        </p:grpSp>
      </p:grpSp>
      <p:pic>
        <p:nvPicPr>
          <p:cNvPr id="21" name="Imagen 20">
            <a:extLst>
              <a:ext uri="{FF2B5EF4-FFF2-40B4-BE49-F238E27FC236}">
                <a16:creationId xmlns:a16="http://schemas.microsoft.com/office/drawing/2014/main" id="{D738431D-FAF5-4C74-9DFD-0325ADA55AE1}"/>
              </a:ext>
            </a:extLst>
          </p:cNvPr>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1" y="1153681"/>
            <a:ext cx="9144001" cy="1587305"/>
          </a:xfrm>
          <a:prstGeom prst="rect">
            <a:avLst/>
          </a:prstGeom>
        </p:spPr>
      </p:pic>
      <p:sp>
        <p:nvSpPr>
          <p:cNvPr id="23" name="Freeform 16">
            <a:extLst>
              <a:ext uri="{FF2B5EF4-FFF2-40B4-BE49-F238E27FC236}">
                <a16:creationId xmlns:a16="http://schemas.microsoft.com/office/drawing/2014/main" id="{EC7B6614-959A-43A3-B0AF-10647C6655E4}"/>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24" name="Freeform 14">
            <a:extLst>
              <a:ext uri="{FF2B5EF4-FFF2-40B4-BE49-F238E27FC236}">
                <a16:creationId xmlns:a16="http://schemas.microsoft.com/office/drawing/2014/main" id="{CE7B972E-3E86-46EA-8D84-612462706418}"/>
              </a:ext>
            </a:extLst>
          </p:cNvPr>
          <p:cNvSpPr/>
          <p:nvPr/>
        </p:nvSpPr>
        <p:spPr>
          <a:xfrm>
            <a:off x="8295588" y="1"/>
            <a:ext cx="848411" cy="999240"/>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25" name="Grupo 24">
            <a:extLst>
              <a:ext uri="{FF2B5EF4-FFF2-40B4-BE49-F238E27FC236}">
                <a16:creationId xmlns:a16="http://schemas.microsoft.com/office/drawing/2014/main" id="{4CFCE542-96EB-4406-82C2-46F1701BBA7B}"/>
              </a:ext>
            </a:extLst>
          </p:cNvPr>
          <p:cNvGrpSpPr/>
          <p:nvPr/>
        </p:nvGrpSpPr>
        <p:grpSpPr>
          <a:xfrm>
            <a:off x="8440133" y="285642"/>
            <a:ext cx="648242" cy="444192"/>
            <a:chOff x="2439520" y="1601189"/>
            <a:chExt cx="4289945" cy="2939583"/>
          </a:xfrm>
        </p:grpSpPr>
        <p:sp>
          <p:nvSpPr>
            <p:cNvPr id="26" name="Forma libre: forma 25">
              <a:extLst>
                <a:ext uri="{FF2B5EF4-FFF2-40B4-BE49-F238E27FC236}">
                  <a16:creationId xmlns:a16="http://schemas.microsoft.com/office/drawing/2014/main" id="{C8257459-15CB-457F-B06F-10880FE8072B}"/>
                </a:ext>
              </a:extLst>
            </p:cNvPr>
            <p:cNvSpPr/>
            <p:nvPr/>
          </p:nvSpPr>
          <p:spPr>
            <a:xfrm>
              <a:off x="3554821" y="3603380"/>
              <a:ext cx="1916849" cy="937392"/>
            </a:xfrm>
            <a:custGeom>
              <a:avLst/>
              <a:gdLst>
                <a:gd name="connsiteX0" fmla="*/ 955953 w 1916849"/>
                <a:gd name="connsiteY0" fmla="*/ 937308 h 937392"/>
                <a:gd name="connsiteX1" fmla="*/ 66032 w 1916849"/>
                <a:gd name="connsiteY1" fmla="*/ 937308 h 937392"/>
                <a:gd name="connsiteX2" fmla="*/ 214 w 1916849"/>
                <a:gd name="connsiteY2" fmla="*/ 873776 h 937392"/>
                <a:gd name="connsiteX3" fmla="*/ 214 w 1916849"/>
                <a:gd name="connsiteY3" fmla="*/ 64722 h 937392"/>
                <a:gd name="connsiteX4" fmla="*/ 66794 w 1916849"/>
                <a:gd name="connsiteY4" fmla="*/ 143 h 937392"/>
                <a:gd name="connsiteX5" fmla="*/ 1851398 w 1916849"/>
                <a:gd name="connsiteY5" fmla="*/ 143 h 937392"/>
                <a:gd name="connsiteX6" fmla="*/ 1916740 w 1916849"/>
                <a:gd name="connsiteY6" fmla="*/ 66151 h 937392"/>
                <a:gd name="connsiteX7" fmla="*/ 1916740 w 1916849"/>
                <a:gd name="connsiteY7" fmla="*/ 875205 h 937392"/>
                <a:gd name="connsiteX8" fmla="*/ 1855399 w 1916849"/>
                <a:gd name="connsiteY8" fmla="*/ 937308 h 937392"/>
                <a:gd name="connsiteX9" fmla="*/ 955953 w 1916849"/>
                <a:gd name="connsiteY9" fmla="*/ 937308 h 937392"/>
                <a:gd name="connsiteX10" fmla="*/ 824317 w 1916849"/>
                <a:gd name="connsiteY10" fmla="*/ 426672 h 937392"/>
                <a:gd name="connsiteX11" fmla="*/ 980432 w 1916849"/>
                <a:gd name="connsiteY11" fmla="*/ 612315 h 937392"/>
                <a:gd name="connsiteX12" fmla="*/ 1043297 w 1916849"/>
                <a:gd name="connsiteY12" fmla="*/ 589359 h 937392"/>
                <a:gd name="connsiteX13" fmla="*/ 997196 w 1916849"/>
                <a:gd name="connsiteY13" fmla="*/ 542592 h 937392"/>
                <a:gd name="connsiteX14" fmla="*/ 905185 w 1916849"/>
                <a:gd name="connsiteY14" fmla="*/ 468582 h 937392"/>
                <a:gd name="connsiteX15" fmla="*/ 1005388 w 1916849"/>
                <a:gd name="connsiteY15" fmla="*/ 308372 h 937392"/>
                <a:gd name="connsiteX16" fmla="*/ 1047488 w 1916849"/>
                <a:gd name="connsiteY16" fmla="*/ 268272 h 937392"/>
                <a:gd name="connsiteX17" fmla="*/ 994624 w 1916849"/>
                <a:gd name="connsiteY17" fmla="*/ 240459 h 937392"/>
                <a:gd name="connsiteX18" fmla="*/ 824317 w 1916849"/>
                <a:gd name="connsiteY18" fmla="*/ 426768 h 9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6849" h="937392">
                  <a:moveTo>
                    <a:pt x="955953" y="937308"/>
                  </a:moveTo>
                  <a:cubicBezTo>
                    <a:pt x="659344" y="937308"/>
                    <a:pt x="362641" y="937308"/>
                    <a:pt x="66032" y="937308"/>
                  </a:cubicBezTo>
                  <a:cubicBezTo>
                    <a:pt x="4024" y="937308"/>
                    <a:pt x="310" y="933879"/>
                    <a:pt x="214" y="873776"/>
                  </a:cubicBezTo>
                  <a:cubicBezTo>
                    <a:pt x="-71" y="604123"/>
                    <a:pt x="-71" y="334470"/>
                    <a:pt x="214" y="64722"/>
                  </a:cubicBezTo>
                  <a:cubicBezTo>
                    <a:pt x="214" y="6239"/>
                    <a:pt x="6596" y="143"/>
                    <a:pt x="66794" y="143"/>
                  </a:cubicBezTo>
                  <a:cubicBezTo>
                    <a:pt x="661630" y="-48"/>
                    <a:pt x="1256562" y="-48"/>
                    <a:pt x="1851398" y="143"/>
                  </a:cubicBezTo>
                  <a:cubicBezTo>
                    <a:pt x="1910358" y="143"/>
                    <a:pt x="1916740" y="6715"/>
                    <a:pt x="1916740" y="66151"/>
                  </a:cubicBezTo>
                  <a:cubicBezTo>
                    <a:pt x="1916930" y="335804"/>
                    <a:pt x="1916835" y="605457"/>
                    <a:pt x="1916740" y="875205"/>
                  </a:cubicBezTo>
                  <a:cubicBezTo>
                    <a:pt x="1916740" y="934545"/>
                    <a:pt x="1914073" y="937308"/>
                    <a:pt x="1855399" y="937308"/>
                  </a:cubicBezTo>
                  <a:cubicBezTo>
                    <a:pt x="1555552" y="937498"/>
                    <a:pt x="1255800" y="937308"/>
                    <a:pt x="955953" y="937308"/>
                  </a:cubicBezTo>
                  <a:close/>
                  <a:moveTo>
                    <a:pt x="824317" y="426672"/>
                  </a:moveTo>
                  <a:cubicBezTo>
                    <a:pt x="825651" y="516779"/>
                    <a:pt x="889183" y="592026"/>
                    <a:pt x="980432" y="612315"/>
                  </a:cubicBezTo>
                  <a:cubicBezTo>
                    <a:pt x="1006912" y="618220"/>
                    <a:pt x="1035010" y="621745"/>
                    <a:pt x="1043297" y="589359"/>
                  </a:cubicBezTo>
                  <a:cubicBezTo>
                    <a:pt x="1052251" y="554498"/>
                    <a:pt x="1022533" y="547735"/>
                    <a:pt x="997196" y="542592"/>
                  </a:cubicBezTo>
                  <a:cubicBezTo>
                    <a:pt x="953476" y="533638"/>
                    <a:pt x="922139" y="510683"/>
                    <a:pt x="905185" y="468582"/>
                  </a:cubicBezTo>
                  <a:cubicBezTo>
                    <a:pt x="876991" y="398288"/>
                    <a:pt x="925282" y="313611"/>
                    <a:pt x="1005388" y="308372"/>
                  </a:cubicBezTo>
                  <a:cubicBezTo>
                    <a:pt x="1027962" y="306943"/>
                    <a:pt x="1052441" y="298275"/>
                    <a:pt x="1047488" y="268272"/>
                  </a:cubicBezTo>
                  <a:cubicBezTo>
                    <a:pt x="1042726" y="239220"/>
                    <a:pt x="1017199" y="239792"/>
                    <a:pt x="994624" y="240459"/>
                  </a:cubicBezTo>
                  <a:cubicBezTo>
                    <a:pt x="906899" y="243030"/>
                    <a:pt x="822984" y="335042"/>
                    <a:pt x="824317" y="426768"/>
                  </a:cubicBezTo>
                  <a:close/>
                </a:path>
              </a:pathLst>
            </a:custGeom>
            <a:solidFill>
              <a:schemeClr val="bg1"/>
            </a:solidFill>
            <a:ln w="9525" cap="flat">
              <a:noFill/>
              <a:prstDash val="solid"/>
              <a:miter/>
            </a:ln>
          </p:spPr>
          <p:txBody>
            <a:bodyPr rtlCol="0" anchor="ctr"/>
            <a:lstStyle/>
            <a:p>
              <a:endParaRPr lang="LID4096"/>
            </a:p>
          </p:txBody>
        </p:sp>
        <p:sp>
          <p:nvSpPr>
            <p:cNvPr id="27" name="Forma libre: forma 26">
              <a:extLst>
                <a:ext uri="{FF2B5EF4-FFF2-40B4-BE49-F238E27FC236}">
                  <a16:creationId xmlns:a16="http://schemas.microsoft.com/office/drawing/2014/main" id="{D46663F4-1BF8-40A5-8D31-192BCA670BA4}"/>
                </a:ext>
              </a:extLst>
            </p:cNvPr>
            <p:cNvSpPr/>
            <p:nvPr/>
          </p:nvSpPr>
          <p:spPr>
            <a:xfrm>
              <a:off x="3947280" y="2284958"/>
              <a:ext cx="1114595" cy="1104152"/>
            </a:xfrm>
            <a:custGeom>
              <a:avLst/>
              <a:gdLst>
                <a:gd name="connsiteX0" fmla="*/ 472 w 1114595"/>
                <a:gd name="connsiteY0" fmla="*/ 278244 h 1104152"/>
                <a:gd name="connsiteX1" fmla="*/ 157253 w 1114595"/>
                <a:gd name="connsiteY1" fmla="*/ 13640 h 1104152"/>
                <a:gd name="connsiteX2" fmla="*/ 210498 w 1114595"/>
                <a:gd name="connsiteY2" fmla="*/ 12973 h 1104152"/>
                <a:gd name="connsiteX3" fmla="*/ 589688 w 1114595"/>
                <a:gd name="connsiteY3" fmla="*/ 148895 h 1104152"/>
                <a:gd name="connsiteX4" fmla="*/ 827527 w 1114595"/>
                <a:gd name="connsiteY4" fmla="*/ 155372 h 1104152"/>
                <a:gd name="connsiteX5" fmla="*/ 1106896 w 1114595"/>
                <a:gd name="connsiteY5" fmla="*/ 548849 h 1104152"/>
                <a:gd name="connsiteX6" fmla="*/ 907442 w 1114595"/>
                <a:gd name="connsiteY6" fmla="*/ 943375 h 1104152"/>
                <a:gd name="connsiteX7" fmla="*/ 205259 w 1114595"/>
                <a:gd name="connsiteY7" fmla="*/ 915181 h 1104152"/>
                <a:gd name="connsiteX8" fmla="*/ 376 w 1114595"/>
                <a:gd name="connsiteY8" fmla="*/ 278149 h 1104152"/>
                <a:gd name="connsiteX9" fmla="*/ 631598 w 1114595"/>
                <a:gd name="connsiteY9" fmla="*/ 770401 h 1104152"/>
                <a:gd name="connsiteX10" fmla="*/ 402427 w 1114595"/>
                <a:gd name="connsiteY10" fmla="*/ 844601 h 1104152"/>
                <a:gd name="connsiteX11" fmla="*/ 389758 w 1114595"/>
                <a:gd name="connsiteY11" fmla="*/ 893464 h 1104152"/>
                <a:gd name="connsiteX12" fmla="*/ 439955 w 1114595"/>
                <a:gd name="connsiteY12" fmla="*/ 900989 h 1104152"/>
                <a:gd name="connsiteX13" fmla="*/ 683509 w 1114595"/>
                <a:gd name="connsiteY13" fmla="*/ 849554 h 1104152"/>
                <a:gd name="connsiteX14" fmla="*/ 726848 w 1114595"/>
                <a:gd name="connsiteY14" fmla="*/ 823360 h 1104152"/>
                <a:gd name="connsiteX15" fmla="*/ 693320 w 1114595"/>
                <a:gd name="connsiteY15" fmla="*/ 780783 h 1104152"/>
                <a:gd name="connsiteX16" fmla="*/ 631598 w 1114595"/>
                <a:gd name="connsiteY16" fmla="*/ 770496 h 1104152"/>
                <a:gd name="connsiteX17" fmla="*/ 870009 w 1114595"/>
                <a:gd name="connsiteY17" fmla="*/ 480174 h 1104152"/>
                <a:gd name="connsiteX18" fmla="*/ 927445 w 1114595"/>
                <a:gd name="connsiteY18" fmla="*/ 450266 h 1104152"/>
                <a:gd name="connsiteX19" fmla="*/ 894202 w 1114595"/>
                <a:gd name="connsiteY19" fmla="*/ 411594 h 1104152"/>
                <a:gd name="connsiteX20" fmla="*/ 748756 w 1114595"/>
                <a:gd name="connsiteY20" fmla="*/ 357111 h 1104152"/>
                <a:gd name="connsiteX21" fmla="*/ 698178 w 1114595"/>
                <a:gd name="connsiteY21" fmla="*/ 366255 h 1104152"/>
                <a:gd name="connsiteX22" fmla="*/ 711322 w 1114595"/>
                <a:gd name="connsiteY22" fmla="*/ 415214 h 1104152"/>
                <a:gd name="connsiteX23" fmla="*/ 870104 w 1114595"/>
                <a:gd name="connsiteY23" fmla="*/ 480079 h 1104152"/>
                <a:gd name="connsiteX24" fmla="*/ 267362 w 1114595"/>
                <a:gd name="connsiteY24" fmla="*/ 479888 h 1104152"/>
                <a:gd name="connsiteX25" fmla="*/ 419857 w 1114595"/>
                <a:gd name="connsiteY25" fmla="*/ 421405 h 1104152"/>
                <a:gd name="connsiteX26" fmla="*/ 434812 w 1114595"/>
                <a:gd name="connsiteY26" fmla="*/ 364922 h 1104152"/>
                <a:gd name="connsiteX27" fmla="*/ 380519 w 1114595"/>
                <a:gd name="connsiteY27" fmla="*/ 364064 h 1104152"/>
                <a:gd name="connsiteX28" fmla="*/ 258123 w 1114595"/>
                <a:gd name="connsiteY28" fmla="*/ 409784 h 1104152"/>
                <a:gd name="connsiteX29" fmla="*/ 211831 w 1114595"/>
                <a:gd name="connsiteY29" fmla="*/ 450361 h 1104152"/>
                <a:gd name="connsiteX30" fmla="*/ 267362 w 1114595"/>
                <a:gd name="connsiteY30" fmla="*/ 479984 h 110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4595" h="1104152">
                  <a:moveTo>
                    <a:pt x="472" y="278244"/>
                  </a:moveTo>
                  <a:cubicBezTo>
                    <a:pt x="-6386" y="199853"/>
                    <a:pt x="62289" y="100698"/>
                    <a:pt x="157253" y="13640"/>
                  </a:cubicBezTo>
                  <a:cubicBezTo>
                    <a:pt x="175922" y="-3410"/>
                    <a:pt x="192019" y="-5410"/>
                    <a:pt x="210498" y="12973"/>
                  </a:cubicBezTo>
                  <a:cubicBezTo>
                    <a:pt x="315559" y="117557"/>
                    <a:pt x="447099" y="147942"/>
                    <a:pt x="589688" y="148895"/>
                  </a:cubicBezTo>
                  <a:cubicBezTo>
                    <a:pt x="668936" y="149466"/>
                    <a:pt x="748279" y="146894"/>
                    <a:pt x="827527" y="155372"/>
                  </a:cubicBezTo>
                  <a:cubicBezTo>
                    <a:pt x="1011169" y="175088"/>
                    <a:pt x="1149282" y="368255"/>
                    <a:pt x="1106896" y="548849"/>
                  </a:cubicBezTo>
                  <a:cubicBezTo>
                    <a:pt x="1072320" y="696391"/>
                    <a:pt x="1013836" y="832123"/>
                    <a:pt x="907442" y="943375"/>
                  </a:cubicBezTo>
                  <a:cubicBezTo>
                    <a:pt x="692749" y="1167784"/>
                    <a:pt x="402141" y="1156259"/>
                    <a:pt x="205259" y="915181"/>
                  </a:cubicBezTo>
                  <a:cubicBezTo>
                    <a:pt x="68004" y="747065"/>
                    <a:pt x="13902" y="549611"/>
                    <a:pt x="376" y="278149"/>
                  </a:cubicBezTo>
                  <a:close/>
                  <a:moveTo>
                    <a:pt x="631598" y="770401"/>
                  </a:moveTo>
                  <a:cubicBezTo>
                    <a:pt x="541873" y="772687"/>
                    <a:pt x="467768" y="795833"/>
                    <a:pt x="402427" y="844601"/>
                  </a:cubicBezTo>
                  <a:cubicBezTo>
                    <a:pt x="385948" y="856888"/>
                    <a:pt x="375852" y="873366"/>
                    <a:pt x="389758" y="893464"/>
                  </a:cubicBezTo>
                  <a:cubicBezTo>
                    <a:pt x="403093" y="912704"/>
                    <a:pt x="421858" y="912228"/>
                    <a:pt x="439955" y="900989"/>
                  </a:cubicBezTo>
                  <a:cubicBezTo>
                    <a:pt x="515012" y="854316"/>
                    <a:pt x="594355" y="830313"/>
                    <a:pt x="683509" y="849554"/>
                  </a:cubicBezTo>
                  <a:cubicBezTo>
                    <a:pt x="704179" y="854030"/>
                    <a:pt x="722467" y="846125"/>
                    <a:pt x="726848" y="823360"/>
                  </a:cubicBezTo>
                  <a:cubicBezTo>
                    <a:pt x="731801" y="798023"/>
                    <a:pt x="716275" y="785260"/>
                    <a:pt x="693320" y="780783"/>
                  </a:cubicBezTo>
                  <a:cubicBezTo>
                    <a:pt x="670174" y="776211"/>
                    <a:pt x="646838" y="772973"/>
                    <a:pt x="631598" y="770496"/>
                  </a:cubicBezTo>
                  <a:close/>
                  <a:moveTo>
                    <a:pt x="870009" y="480174"/>
                  </a:moveTo>
                  <a:cubicBezTo>
                    <a:pt x="900394" y="481031"/>
                    <a:pt x="923730" y="480365"/>
                    <a:pt x="927445" y="450266"/>
                  </a:cubicBezTo>
                  <a:cubicBezTo>
                    <a:pt x="930397" y="426739"/>
                    <a:pt x="914395" y="413690"/>
                    <a:pt x="894202" y="411594"/>
                  </a:cubicBezTo>
                  <a:cubicBezTo>
                    <a:pt x="840577" y="406165"/>
                    <a:pt x="794190" y="383781"/>
                    <a:pt x="748756" y="357111"/>
                  </a:cubicBezTo>
                  <a:cubicBezTo>
                    <a:pt x="730849" y="346634"/>
                    <a:pt x="711227" y="347205"/>
                    <a:pt x="698178" y="366255"/>
                  </a:cubicBezTo>
                  <a:cubicBezTo>
                    <a:pt x="684271" y="386543"/>
                    <a:pt x="694749" y="403403"/>
                    <a:pt x="711322" y="415214"/>
                  </a:cubicBezTo>
                  <a:cubicBezTo>
                    <a:pt x="761138" y="450551"/>
                    <a:pt x="815621" y="474745"/>
                    <a:pt x="870104" y="480079"/>
                  </a:cubicBezTo>
                  <a:close/>
                  <a:moveTo>
                    <a:pt x="267362" y="479888"/>
                  </a:moveTo>
                  <a:cubicBezTo>
                    <a:pt x="324893" y="477698"/>
                    <a:pt x="374899" y="455314"/>
                    <a:pt x="419857" y="421405"/>
                  </a:cubicBezTo>
                  <a:cubicBezTo>
                    <a:pt x="438526" y="407308"/>
                    <a:pt x="452814" y="387972"/>
                    <a:pt x="434812" y="364922"/>
                  </a:cubicBezTo>
                  <a:cubicBezTo>
                    <a:pt x="418905" y="344538"/>
                    <a:pt x="398998" y="349872"/>
                    <a:pt x="380519" y="364064"/>
                  </a:cubicBezTo>
                  <a:cubicBezTo>
                    <a:pt x="344419" y="391877"/>
                    <a:pt x="303557" y="406546"/>
                    <a:pt x="258123" y="409784"/>
                  </a:cubicBezTo>
                  <a:cubicBezTo>
                    <a:pt x="232882" y="411594"/>
                    <a:pt x="207640" y="418452"/>
                    <a:pt x="211831" y="450361"/>
                  </a:cubicBezTo>
                  <a:cubicBezTo>
                    <a:pt x="215927" y="481603"/>
                    <a:pt x="243073" y="480936"/>
                    <a:pt x="267362" y="479984"/>
                  </a:cubicBezTo>
                  <a:close/>
                </a:path>
              </a:pathLst>
            </a:custGeom>
            <a:solidFill>
              <a:schemeClr val="bg1"/>
            </a:solidFill>
            <a:ln w="9525" cap="flat">
              <a:noFill/>
              <a:prstDash val="solid"/>
              <a:miter/>
            </a:ln>
          </p:spPr>
          <p:txBody>
            <a:bodyPr rtlCol="0" anchor="ctr"/>
            <a:lstStyle/>
            <a:p>
              <a:endParaRPr lang="LID4096"/>
            </a:p>
          </p:txBody>
        </p:sp>
        <p:sp>
          <p:nvSpPr>
            <p:cNvPr id="28" name="Forma libre: forma 27">
              <a:extLst>
                <a:ext uri="{FF2B5EF4-FFF2-40B4-BE49-F238E27FC236}">
                  <a16:creationId xmlns:a16="http://schemas.microsoft.com/office/drawing/2014/main" id="{E869F46B-D43F-4896-8F63-4C0410757AF0}"/>
                </a:ext>
              </a:extLst>
            </p:cNvPr>
            <p:cNvSpPr/>
            <p:nvPr/>
          </p:nvSpPr>
          <p:spPr>
            <a:xfrm>
              <a:off x="5542930" y="1619778"/>
              <a:ext cx="1186535" cy="1186078"/>
            </a:xfrm>
            <a:custGeom>
              <a:avLst/>
              <a:gdLst>
                <a:gd name="connsiteX0" fmla="*/ 691488 w 1186535"/>
                <a:gd name="connsiteY0" fmla="*/ 15975 h 1186078"/>
                <a:gd name="connsiteX1" fmla="*/ 504036 w 1186535"/>
                <a:gd name="connsiteY1" fmla="*/ 156850 h 1186078"/>
                <a:gd name="connsiteX2" fmla="*/ 463555 w 1186535"/>
                <a:gd name="connsiteY2" fmla="*/ 272483 h 1186078"/>
                <a:gd name="connsiteX3" fmla="*/ 407929 w 1186535"/>
                <a:gd name="connsiteY3" fmla="*/ 319632 h 1186078"/>
                <a:gd name="connsiteX4" fmla="*/ 231812 w 1186535"/>
                <a:gd name="connsiteY4" fmla="*/ 320013 h 1186078"/>
                <a:gd name="connsiteX5" fmla="*/ 183329 w 1186535"/>
                <a:gd name="connsiteY5" fmla="*/ 352779 h 1186078"/>
                <a:gd name="connsiteX6" fmla="*/ 229906 w 1186535"/>
                <a:gd name="connsiteY6" fmla="*/ 389355 h 1186078"/>
                <a:gd name="connsiteX7" fmla="*/ 429741 w 1186535"/>
                <a:gd name="connsiteY7" fmla="*/ 390593 h 1186078"/>
                <a:gd name="connsiteX8" fmla="*/ 499940 w 1186535"/>
                <a:gd name="connsiteY8" fmla="*/ 460507 h 1186078"/>
                <a:gd name="connsiteX9" fmla="*/ 474794 w 1186535"/>
                <a:gd name="connsiteY9" fmla="*/ 514323 h 1186078"/>
                <a:gd name="connsiteX10" fmla="*/ 286580 w 1186535"/>
                <a:gd name="connsiteY10" fmla="*/ 681868 h 1186078"/>
                <a:gd name="connsiteX11" fmla="*/ 274579 w 1186535"/>
                <a:gd name="connsiteY11" fmla="*/ 738637 h 1186078"/>
                <a:gd name="connsiteX12" fmla="*/ 332300 w 1186535"/>
                <a:gd name="connsiteY12" fmla="*/ 734922 h 1186078"/>
                <a:gd name="connsiteX13" fmla="*/ 530801 w 1186535"/>
                <a:gd name="connsiteY13" fmla="*/ 557090 h 1186078"/>
                <a:gd name="connsiteX14" fmla="*/ 586141 w 1186535"/>
                <a:gd name="connsiteY14" fmla="*/ 554804 h 1186078"/>
                <a:gd name="connsiteX15" fmla="*/ 613859 w 1186535"/>
                <a:gd name="connsiteY15" fmla="*/ 573092 h 1186078"/>
                <a:gd name="connsiteX16" fmla="*/ 667104 w 1186535"/>
                <a:gd name="connsiteY16" fmla="*/ 685487 h 1186078"/>
                <a:gd name="connsiteX17" fmla="*/ 631671 w 1186535"/>
                <a:gd name="connsiteY17" fmla="*/ 920564 h 1186078"/>
                <a:gd name="connsiteX18" fmla="*/ 658055 w 1186535"/>
                <a:gd name="connsiteY18" fmla="*/ 972475 h 1186078"/>
                <a:gd name="connsiteX19" fmla="*/ 700537 w 1186535"/>
                <a:gd name="connsiteY19" fmla="*/ 931804 h 1186078"/>
                <a:gd name="connsiteX20" fmla="*/ 742352 w 1186535"/>
                <a:gd name="connsiteY20" fmla="*/ 664056 h 1186078"/>
                <a:gd name="connsiteX21" fmla="*/ 784262 w 1186535"/>
                <a:gd name="connsiteY21" fmla="*/ 612430 h 1186078"/>
                <a:gd name="connsiteX22" fmla="*/ 893037 w 1186535"/>
                <a:gd name="connsiteY22" fmla="*/ 637386 h 1186078"/>
                <a:gd name="connsiteX23" fmla="*/ 960188 w 1186535"/>
                <a:gd name="connsiteY23" fmla="*/ 773974 h 1186078"/>
                <a:gd name="connsiteX24" fmla="*/ 1011433 w 1186535"/>
                <a:gd name="connsiteY24" fmla="*/ 802740 h 1186078"/>
                <a:gd name="connsiteX25" fmla="*/ 1023434 w 1186535"/>
                <a:gd name="connsiteY25" fmla="*/ 742351 h 1186078"/>
                <a:gd name="connsiteX26" fmla="*/ 949997 w 1186535"/>
                <a:gd name="connsiteY26" fmla="*/ 592904 h 1186078"/>
                <a:gd name="connsiteX27" fmla="*/ 954664 w 1186535"/>
                <a:gd name="connsiteY27" fmla="*/ 542231 h 1186078"/>
                <a:gd name="connsiteX28" fmla="*/ 1058772 w 1186535"/>
                <a:gd name="connsiteY28" fmla="*/ 265149 h 1186078"/>
                <a:gd name="connsiteX29" fmla="*/ 1061439 w 1186535"/>
                <a:gd name="connsiteY29" fmla="*/ 246004 h 1186078"/>
                <a:gd name="connsiteX30" fmla="*/ 1123542 w 1186535"/>
                <a:gd name="connsiteY30" fmla="*/ 860938 h 1186078"/>
                <a:gd name="connsiteX31" fmla="*/ 350588 w 1186535"/>
                <a:gd name="connsiteY31" fmla="*/ 1132781 h 1186078"/>
                <a:gd name="connsiteX32" fmla="*/ 46455 w 1186535"/>
                <a:gd name="connsiteY32" fmla="*/ 361351 h 1186078"/>
                <a:gd name="connsiteX33" fmla="*/ 691488 w 1186535"/>
                <a:gd name="connsiteY33" fmla="*/ 16070 h 118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6535" h="1186078">
                  <a:moveTo>
                    <a:pt x="691488" y="15975"/>
                  </a:moveTo>
                  <a:cubicBezTo>
                    <a:pt x="604715" y="44169"/>
                    <a:pt x="545946" y="90175"/>
                    <a:pt x="504036" y="156850"/>
                  </a:cubicBezTo>
                  <a:cubicBezTo>
                    <a:pt x="481748" y="192283"/>
                    <a:pt x="465555" y="230668"/>
                    <a:pt x="463555" y="272483"/>
                  </a:cubicBezTo>
                  <a:cubicBezTo>
                    <a:pt x="461745" y="310964"/>
                    <a:pt x="441743" y="320203"/>
                    <a:pt x="407929" y="319632"/>
                  </a:cubicBezTo>
                  <a:cubicBezTo>
                    <a:pt x="349255" y="318584"/>
                    <a:pt x="290486" y="319632"/>
                    <a:pt x="231812" y="320013"/>
                  </a:cubicBezTo>
                  <a:cubicBezTo>
                    <a:pt x="208571" y="320203"/>
                    <a:pt x="183520" y="322966"/>
                    <a:pt x="183329" y="352779"/>
                  </a:cubicBezTo>
                  <a:cubicBezTo>
                    <a:pt x="183139" y="380497"/>
                    <a:pt x="205427" y="388974"/>
                    <a:pt x="229906" y="389355"/>
                  </a:cubicBezTo>
                  <a:cubicBezTo>
                    <a:pt x="296486" y="390307"/>
                    <a:pt x="363256" y="393736"/>
                    <a:pt x="429741" y="390593"/>
                  </a:cubicBezTo>
                  <a:cubicBezTo>
                    <a:pt x="482795" y="388117"/>
                    <a:pt x="483462" y="431265"/>
                    <a:pt x="499940" y="460507"/>
                  </a:cubicBezTo>
                  <a:cubicBezTo>
                    <a:pt x="515371" y="487843"/>
                    <a:pt x="490891" y="499940"/>
                    <a:pt x="474794" y="514323"/>
                  </a:cubicBezTo>
                  <a:cubicBezTo>
                    <a:pt x="412120" y="570235"/>
                    <a:pt x="349255" y="625956"/>
                    <a:pt x="286580" y="681868"/>
                  </a:cubicBezTo>
                  <a:cubicBezTo>
                    <a:pt x="268864" y="697679"/>
                    <a:pt x="254386" y="715586"/>
                    <a:pt x="274579" y="738637"/>
                  </a:cubicBezTo>
                  <a:cubicBezTo>
                    <a:pt x="294391" y="761306"/>
                    <a:pt x="314203" y="751114"/>
                    <a:pt x="332300" y="734922"/>
                  </a:cubicBezTo>
                  <a:cubicBezTo>
                    <a:pt x="398690" y="675867"/>
                    <a:pt x="465746" y="617574"/>
                    <a:pt x="530801" y="557090"/>
                  </a:cubicBezTo>
                  <a:cubicBezTo>
                    <a:pt x="550994" y="538326"/>
                    <a:pt x="565948" y="533563"/>
                    <a:pt x="586141" y="554804"/>
                  </a:cubicBezTo>
                  <a:cubicBezTo>
                    <a:pt x="593571" y="562615"/>
                    <a:pt x="604334" y="567472"/>
                    <a:pt x="613859" y="573092"/>
                  </a:cubicBezTo>
                  <a:cubicBezTo>
                    <a:pt x="679677" y="611764"/>
                    <a:pt x="679010" y="611573"/>
                    <a:pt x="667104" y="685487"/>
                  </a:cubicBezTo>
                  <a:cubicBezTo>
                    <a:pt x="654531" y="763783"/>
                    <a:pt x="643577" y="842269"/>
                    <a:pt x="631671" y="920564"/>
                  </a:cubicBezTo>
                  <a:cubicBezTo>
                    <a:pt x="628052" y="944567"/>
                    <a:pt x="628814" y="967427"/>
                    <a:pt x="658055" y="972475"/>
                  </a:cubicBezTo>
                  <a:cubicBezTo>
                    <a:pt x="687773" y="977619"/>
                    <a:pt x="696822" y="954187"/>
                    <a:pt x="700537" y="931804"/>
                  </a:cubicBezTo>
                  <a:cubicBezTo>
                    <a:pt x="715396" y="842650"/>
                    <a:pt x="729016" y="753400"/>
                    <a:pt x="742352" y="664056"/>
                  </a:cubicBezTo>
                  <a:cubicBezTo>
                    <a:pt x="746257" y="637862"/>
                    <a:pt x="748924" y="610716"/>
                    <a:pt x="784262" y="612430"/>
                  </a:cubicBezTo>
                  <a:cubicBezTo>
                    <a:pt x="821504" y="614145"/>
                    <a:pt x="867510" y="572044"/>
                    <a:pt x="893037" y="637386"/>
                  </a:cubicBezTo>
                  <a:cubicBezTo>
                    <a:pt x="911420" y="684439"/>
                    <a:pt x="936947" y="728826"/>
                    <a:pt x="960188" y="773974"/>
                  </a:cubicBezTo>
                  <a:cubicBezTo>
                    <a:pt x="970571" y="794167"/>
                    <a:pt x="983810" y="815503"/>
                    <a:pt x="1011433" y="802740"/>
                  </a:cubicBezTo>
                  <a:cubicBezTo>
                    <a:pt x="1040674" y="789310"/>
                    <a:pt x="1035245" y="766164"/>
                    <a:pt x="1023434" y="742351"/>
                  </a:cubicBezTo>
                  <a:cubicBezTo>
                    <a:pt x="998669" y="692726"/>
                    <a:pt x="974857" y="642529"/>
                    <a:pt x="949997" y="592904"/>
                  </a:cubicBezTo>
                  <a:cubicBezTo>
                    <a:pt x="940757" y="574521"/>
                    <a:pt x="935519" y="558519"/>
                    <a:pt x="954664" y="542231"/>
                  </a:cubicBezTo>
                  <a:cubicBezTo>
                    <a:pt x="1040389" y="469270"/>
                    <a:pt x="1071250" y="375353"/>
                    <a:pt x="1058772" y="265149"/>
                  </a:cubicBezTo>
                  <a:cubicBezTo>
                    <a:pt x="1058105" y="259243"/>
                    <a:pt x="1060391" y="252957"/>
                    <a:pt x="1061439" y="246004"/>
                  </a:cubicBezTo>
                  <a:cubicBezTo>
                    <a:pt x="1165833" y="325156"/>
                    <a:pt x="1248701" y="619479"/>
                    <a:pt x="1123542" y="860938"/>
                  </a:cubicBezTo>
                  <a:cubicBezTo>
                    <a:pt x="977333" y="1142878"/>
                    <a:pt x="633100" y="1264893"/>
                    <a:pt x="350588" y="1132781"/>
                  </a:cubicBezTo>
                  <a:cubicBezTo>
                    <a:pt x="53313" y="993811"/>
                    <a:pt x="-77179" y="659674"/>
                    <a:pt x="46455" y="361351"/>
                  </a:cubicBezTo>
                  <a:cubicBezTo>
                    <a:pt x="171995" y="58647"/>
                    <a:pt x="504989" y="-43080"/>
                    <a:pt x="691488" y="16070"/>
                  </a:cubicBezTo>
                  <a:close/>
                </a:path>
              </a:pathLst>
            </a:custGeom>
            <a:solidFill>
              <a:schemeClr val="bg1"/>
            </a:solidFill>
            <a:ln w="9525" cap="flat">
              <a:noFill/>
              <a:prstDash val="solid"/>
              <a:miter/>
            </a:ln>
          </p:spPr>
          <p:txBody>
            <a:bodyPr rtlCol="0" anchor="ctr"/>
            <a:lstStyle/>
            <a:p>
              <a:endParaRPr lang="LID4096"/>
            </a:p>
          </p:txBody>
        </p:sp>
        <p:sp>
          <p:nvSpPr>
            <p:cNvPr id="29" name="Forma libre: forma 28">
              <a:extLst>
                <a:ext uri="{FF2B5EF4-FFF2-40B4-BE49-F238E27FC236}">
                  <a16:creationId xmlns:a16="http://schemas.microsoft.com/office/drawing/2014/main" id="{BE0FAC6F-7693-4EFA-9F3D-4661221CDD09}"/>
                </a:ext>
              </a:extLst>
            </p:cNvPr>
            <p:cNvSpPr/>
            <p:nvPr/>
          </p:nvSpPr>
          <p:spPr>
            <a:xfrm>
              <a:off x="4082110" y="1601189"/>
              <a:ext cx="1096883" cy="1019353"/>
            </a:xfrm>
            <a:custGeom>
              <a:avLst/>
              <a:gdLst>
                <a:gd name="connsiteX0" fmla="*/ 1027311 w 1096883"/>
                <a:gd name="connsiteY0" fmla="*/ 1019354 h 1019353"/>
                <a:gd name="connsiteX1" fmla="*/ 956921 w 1096883"/>
                <a:gd name="connsiteY1" fmla="*/ 912293 h 1019353"/>
                <a:gd name="connsiteX2" fmla="*/ 680696 w 1096883"/>
                <a:gd name="connsiteY2" fmla="*/ 767703 h 1019353"/>
                <a:gd name="connsiteX3" fmla="*/ 324937 w 1096883"/>
                <a:gd name="connsiteY3" fmla="*/ 749129 h 1019353"/>
                <a:gd name="connsiteX4" fmla="*/ 9945 w 1096883"/>
                <a:gd name="connsiteY4" fmla="*/ 265450 h 1019353"/>
                <a:gd name="connsiteX5" fmla="*/ 186539 w 1096883"/>
                <a:gd name="connsiteY5" fmla="*/ 56090 h 1019353"/>
                <a:gd name="connsiteX6" fmla="*/ 875387 w 1096883"/>
                <a:gd name="connsiteY6" fmla="*/ 118003 h 1019353"/>
                <a:gd name="connsiteX7" fmla="*/ 1093890 w 1096883"/>
                <a:gd name="connsiteY7" fmla="*/ 547295 h 1019353"/>
                <a:gd name="connsiteX8" fmla="*/ 1048647 w 1096883"/>
                <a:gd name="connsiteY8" fmla="*/ 971157 h 1019353"/>
                <a:gd name="connsiteX9" fmla="*/ 1038360 w 1096883"/>
                <a:gd name="connsiteY9" fmla="*/ 1002780 h 1019353"/>
                <a:gd name="connsiteX10" fmla="*/ 1027406 w 1096883"/>
                <a:gd name="connsiteY10" fmla="*/ 1019258 h 101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883" h="1019353">
                  <a:moveTo>
                    <a:pt x="1027311" y="1019354"/>
                  </a:moveTo>
                  <a:cubicBezTo>
                    <a:pt x="1001784" y="980396"/>
                    <a:pt x="980638" y="945440"/>
                    <a:pt x="956921" y="912293"/>
                  </a:cubicBezTo>
                  <a:cubicBezTo>
                    <a:pt x="889389" y="817900"/>
                    <a:pt x="795187" y="773037"/>
                    <a:pt x="680696" y="767703"/>
                  </a:cubicBezTo>
                  <a:cubicBezTo>
                    <a:pt x="562015" y="762179"/>
                    <a:pt x="442666" y="770942"/>
                    <a:pt x="324937" y="749129"/>
                  </a:cubicBezTo>
                  <a:cubicBezTo>
                    <a:pt x="108625" y="709029"/>
                    <a:pt x="-40823" y="480048"/>
                    <a:pt x="9945" y="265450"/>
                  </a:cubicBezTo>
                  <a:cubicBezTo>
                    <a:pt x="33377" y="166199"/>
                    <a:pt x="90527" y="91714"/>
                    <a:pt x="186539" y="56090"/>
                  </a:cubicBezTo>
                  <a:cubicBezTo>
                    <a:pt x="425140" y="-32492"/>
                    <a:pt x="659360" y="-19252"/>
                    <a:pt x="875387" y="118003"/>
                  </a:cubicBezTo>
                  <a:cubicBezTo>
                    <a:pt x="1028073" y="215063"/>
                    <a:pt x="1080460" y="374702"/>
                    <a:pt x="1093890" y="547295"/>
                  </a:cubicBezTo>
                  <a:cubicBezTo>
                    <a:pt x="1105035" y="690932"/>
                    <a:pt x="1083985" y="831997"/>
                    <a:pt x="1048647" y="971157"/>
                  </a:cubicBezTo>
                  <a:cubicBezTo>
                    <a:pt x="1045885" y="981920"/>
                    <a:pt x="1042265" y="992398"/>
                    <a:pt x="1038360" y="1002780"/>
                  </a:cubicBezTo>
                  <a:cubicBezTo>
                    <a:pt x="1036740" y="1006971"/>
                    <a:pt x="1033312" y="1010495"/>
                    <a:pt x="1027406" y="1019258"/>
                  </a:cubicBezTo>
                  <a:close/>
                </a:path>
              </a:pathLst>
            </a:custGeom>
            <a:solidFill>
              <a:schemeClr val="bg1"/>
            </a:solidFill>
            <a:ln w="9525" cap="flat">
              <a:noFill/>
              <a:prstDash val="solid"/>
              <a:miter/>
            </a:ln>
          </p:spPr>
          <p:txBody>
            <a:bodyPr rtlCol="0" anchor="ctr"/>
            <a:lstStyle/>
            <a:p>
              <a:endParaRPr lang="LID4096"/>
            </a:p>
          </p:txBody>
        </p:sp>
        <p:sp>
          <p:nvSpPr>
            <p:cNvPr id="30" name="Forma libre: forma 29">
              <a:extLst>
                <a:ext uri="{FF2B5EF4-FFF2-40B4-BE49-F238E27FC236}">
                  <a16:creationId xmlns:a16="http://schemas.microsoft.com/office/drawing/2014/main" id="{AA8E3FA1-7C66-47CB-AB53-336E7D423A70}"/>
                </a:ext>
              </a:extLst>
            </p:cNvPr>
            <p:cNvSpPr/>
            <p:nvPr/>
          </p:nvSpPr>
          <p:spPr>
            <a:xfrm>
              <a:off x="3122092" y="3257109"/>
              <a:ext cx="883011" cy="877620"/>
            </a:xfrm>
            <a:custGeom>
              <a:avLst/>
              <a:gdLst>
                <a:gd name="connsiteX0" fmla="*/ 360458 w 883011"/>
                <a:gd name="connsiteY0" fmla="*/ 619972 h 877620"/>
                <a:gd name="connsiteX1" fmla="*/ 360839 w 883011"/>
                <a:gd name="connsiteY1" fmla="*/ 838761 h 877620"/>
                <a:gd name="connsiteX2" fmla="*/ 312071 w 883011"/>
                <a:gd name="connsiteY2" fmla="*/ 871050 h 877620"/>
                <a:gd name="connsiteX3" fmla="*/ 25368 w 883011"/>
                <a:gd name="connsiteY3" fmla="*/ 743701 h 877620"/>
                <a:gd name="connsiteX4" fmla="*/ 984 w 883011"/>
                <a:gd name="connsiteY4" fmla="*/ 689218 h 877620"/>
                <a:gd name="connsiteX5" fmla="*/ 500475 w 883011"/>
                <a:gd name="connsiteY5" fmla="*/ 31136 h 877620"/>
                <a:gd name="connsiteX6" fmla="*/ 738315 w 883011"/>
                <a:gd name="connsiteY6" fmla="*/ 92001 h 877620"/>
                <a:gd name="connsiteX7" fmla="*/ 865664 w 883011"/>
                <a:gd name="connsiteY7" fmla="*/ 233352 h 877620"/>
                <a:gd name="connsiteX8" fmla="*/ 881475 w 883011"/>
                <a:gd name="connsiteY8" fmla="*/ 265070 h 877620"/>
                <a:gd name="connsiteX9" fmla="*/ 847566 w 883011"/>
                <a:gd name="connsiteY9" fmla="*/ 274786 h 877620"/>
                <a:gd name="connsiteX10" fmla="*/ 490855 w 883011"/>
                <a:gd name="connsiteY10" fmla="*/ 275262 h 877620"/>
                <a:gd name="connsiteX11" fmla="*/ 360648 w 883011"/>
                <a:gd name="connsiteY11" fmla="*/ 406040 h 877620"/>
                <a:gd name="connsiteX12" fmla="*/ 360553 w 883011"/>
                <a:gd name="connsiteY12" fmla="*/ 620067 h 87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011" h="877620">
                  <a:moveTo>
                    <a:pt x="360458" y="619972"/>
                  </a:moveTo>
                  <a:cubicBezTo>
                    <a:pt x="360458" y="692933"/>
                    <a:pt x="359410" y="765895"/>
                    <a:pt x="360839" y="838761"/>
                  </a:cubicBezTo>
                  <a:cubicBezTo>
                    <a:pt x="361601" y="878385"/>
                    <a:pt x="347313" y="884767"/>
                    <a:pt x="312071" y="871050"/>
                  </a:cubicBezTo>
                  <a:cubicBezTo>
                    <a:pt x="214440" y="833046"/>
                    <a:pt x="120047" y="788088"/>
                    <a:pt x="25368" y="743701"/>
                  </a:cubicBezTo>
                  <a:cubicBezTo>
                    <a:pt x="-1206" y="731224"/>
                    <a:pt x="-1492" y="712459"/>
                    <a:pt x="984" y="689218"/>
                  </a:cubicBezTo>
                  <a:cubicBezTo>
                    <a:pt x="34227" y="368702"/>
                    <a:pt x="185674" y="138483"/>
                    <a:pt x="500475" y="31136"/>
                  </a:cubicBezTo>
                  <a:cubicBezTo>
                    <a:pt x="642017" y="-17060"/>
                    <a:pt x="641350" y="-18203"/>
                    <a:pt x="738315" y="92001"/>
                  </a:cubicBezTo>
                  <a:cubicBezTo>
                    <a:pt x="780225" y="139626"/>
                    <a:pt x="823468" y="186013"/>
                    <a:pt x="865664" y="233352"/>
                  </a:cubicBezTo>
                  <a:cubicBezTo>
                    <a:pt x="873665" y="242305"/>
                    <a:pt x="887667" y="250687"/>
                    <a:pt x="881475" y="265070"/>
                  </a:cubicBezTo>
                  <a:cubicBezTo>
                    <a:pt x="875189" y="279643"/>
                    <a:pt x="859377" y="274690"/>
                    <a:pt x="847566" y="274786"/>
                  </a:cubicBezTo>
                  <a:cubicBezTo>
                    <a:pt x="728694" y="275262"/>
                    <a:pt x="609727" y="274786"/>
                    <a:pt x="490855" y="275262"/>
                  </a:cubicBezTo>
                  <a:cubicBezTo>
                    <a:pt x="399225" y="275548"/>
                    <a:pt x="361410" y="313457"/>
                    <a:pt x="360648" y="406040"/>
                  </a:cubicBezTo>
                  <a:cubicBezTo>
                    <a:pt x="360077" y="477382"/>
                    <a:pt x="360553" y="548725"/>
                    <a:pt x="360553" y="620067"/>
                  </a:cubicBezTo>
                  <a:close/>
                </a:path>
              </a:pathLst>
            </a:custGeom>
            <a:solidFill>
              <a:schemeClr val="bg1"/>
            </a:solidFill>
            <a:ln w="9525"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8C88FFAA-C3D0-412F-AAF2-BBBF495E77EB}"/>
                </a:ext>
              </a:extLst>
            </p:cNvPr>
            <p:cNvSpPr/>
            <p:nvPr/>
          </p:nvSpPr>
          <p:spPr>
            <a:xfrm>
              <a:off x="5736820" y="4022317"/>
              <a:ext cx="599174" cy="518373"/>
            </a:xfrm>
            <a:custGeom>
              <a:avLst/>
              <a:gdLst>
                <a:gd name="connsiteX0" fmla="*/ 297 w 599174"/>
                <a:gd name="connsiteY0" fmla="*/ 259767 h 518373"/>
                <a:gd name="connsiteX1" fmla="*/ 12 w 599174"/>
                <a:gd name="connsiteY1" fmla="*/ 50693 h 518373"/>
                <a:gd name="connsiteX2" fmla="*/ 50780 w 599174"/>
                <a:gd name="connsiteY2" fmla="*/ 20 h 518373"/>
                <a:gd name="connsiteX3" fmla="*/ 331101 w 599174"/>
                <a:gd name="connsiteY3" fmla="*/ 306 h 518373"/>
                <a:gd name="connsiteX4" fmla="*/ 376726 w 599174"/>
                <a:gd name="connsiteY4" fmla="*/ 42597 h 518373"/>
                <a:gd name="connsiteX5" fmla="*/ 417969 w 599174"/>
                <a:gd name="connsiteY5" fmla="*/ 72315 h 518373"/>
                <a:gd name="connsiteX6" fmla="*/ 588943 w 599174"/>
                <a:gd name="connsiteY6" fmla="*/ 191759 h 518373"/>
                <a:gd name="connsiteX7" fmla="*/ 436828 w 599174"/>
                <a:gd name="connsiteY7" fmla="*/ 419978 h 518373"/>
                <a:gd name="connsiteX8" fmla="*/ 378250 w 599174"/>
                <a:gd name="connsiteY8" fmla="*/ 480366 h 518373"/>
                <a:gd name="connsiteX9" fmla="*/ 341293 w 599174"/>
                <a:gd name="connsiteY9" fmla="*/ 518085 h 518373"/>
                <a:gd name="connsiteX10" fmla="*/ 41922 w 599174"/>
                <a:gd name="connsiteY10" fmla="*/ 518371 h 518373"/>
                <a:gd name="connsiteX11" fmla="*/ 297 w 599174"/>
                <a:gd name="connsiteY11" fmla="*/ 468841 h 518373"/>
                <a:gd name="connsiteX12" fmla="*/ 297 w 599174"/>
                <a:gd name="connsiteY12" fmla="*/ 259767 h 518373"/>
                <a:gd name="connsiteX13" fmla="*/ 380059 w 599174"/>
                <a:gd name="connsiteY13" fmla="*/ 247480 h 518373"/>
                <a:gd name="connsiteX14" fmla="*/ 379773 w 599174"/>
                <a:gd name="connsiteY14" fmla="*/ 304249 h 518373"/>
                <a:gd name="connsiteX15" fmla="*/ 434638 w 599174"/>
                <a:gd name="connsiteY15" fmla="*/ 351874 h 518373"/>
                <a:gd name="connsiteX16" fmla="*/ 529411 w 599174"/>
                <a:gd name="connsiteY16" fmla="*/ 259767 h 518373"/>
                <a:gd name="connsiteX17" fmla="*/ 450925 w 599174"/>
                <a:gd name="connsiteY17" fmla="*/ 145943 h 518373"/>
                <a:gd name="connsiteX18" fmla="*/ 380059 w 599174"/>
                <a:gd name="connsiteY18" fmla="*/ 195473 h 518373"/>
                <a:gd name="connsiteX19" fmla="*/ 380059 w 599174"/>
                <a:gd name="connsiteY19" fmla="*/ 247575 h 51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9174" h="518373">
                  <a:moveTo>
                    <a:pt x="297" y="259767"/>
                  </a:moveTo>
                  <a:cubicBezTo>
                    <a:pt x="297" y="190044"/>
                    <a:pt x="964" y="120321"/>
                    <a:pt x="12" y="50693"/>
                  </a:cubicBezTo>
                  <a:cubicBezTo>
                    <a:pt x="-464" y="15070"/>
                    <a:pt x="13537" y="-646"/>
                    <a:pt x="50780" y="20"/>
                  </a:cubicBezTo>
                  <a:cubicBezTo>
                    <a:pt x="144220" y="1544"/>
                    <a:pt x="237661" y="878"/>
                    <a:pt x="331101" y="306"/>
                  </a:cubicBezTo>
                  <a:cubicBezTo>
                    <a:pt x="360628" y="116"/>
                    <a:pt x="381297" y="5831"/>
                    <a:pt x="376726" y="42597"/>
                  </a:cubicBezTo>
                  <a:cubicBezTo>
                    <a:pt x="372725" y="75268"/>
                    <a:pt x="397490" y="71458"/>
                    <a:pt x="417969" y="72315"/>
                  </a:cubicBezTo>
                  <a:cubicBezTo>
                    <a:pt x="500551" y="75458"/>
                    <a:pt x="561415" y="112225"/>
                    <a:pt x="588943" y="191759"/>
                  </a:cubicBezTo>
                  <a:cubicBezTo>
                    <a:pt x="626662" y="301010"/>
                    <a:pt x="556557" y="407214"/>
                    <a:pt x="436828" y="419978"/>
                  </a:cubicBezTo>
                  <a:cubicBezTo>
                    <a:pt x="395299" y="424454"/>
                    <a:pt x="370439" y="431408"/>
                    <a:pt x="378250" y="480366"/>
                  </a:cubicBezTo>
                  <a:cubicBezTo>
                    <a:pt x="382155" y="504750"/>
                    <a:pt x="367201" y="518180"/>
                    <a:pt x="341293" y="518085"/>
                  </a:cubicBezTo>
                  <a:cubicBezTo>
                    <a:pt x="241471" y="517895"/>
                    <a:pt x="141744" y="517609"/>
                    <a:pt x="41922" y="518371"/>
                  </a:cubicBezTo>
                  <a:cubicBezTo>
                    <a:pt x="6489" y="518657"/>
                    <a:pt x="202" y="497225"/>
                    <a:pt x="297" y="468841"/>
                  </a:cubicBezTo>
                  <a:cubicBezTo>
                    <a:pt x="393" y="399118"/>
                    <a:pt x="297" y="329490"/>
                    <a:pt x="297" y="259767"/>
                  </a:cubicBezTo>
                  <a:close/>
                  <a:moveTo>
                    <a:pt x="380059" y="247480"/>
                  </a:moveTo>
                  <a:cubicBezTo>
                    <a:pt x="380059" y="266435"/>
                    <a:pt x="381488" y="285485"/>
                    <a:pt x="379773" y="304249"/>
                  </a:cubicBezTo>
                  <a:cubicBezTo>
                    <a:pt x="375963" y="346540"/>
                    <a:pt x="398157" y="356065"/>
                    <a:pt x="434638" y="351874"/>
                  </a:cubicBezTo>
                  <a:cubicBezTo>
                    <a:pt x="481024" y="346540"/>
                    <a:pt x="523696" y="305773"/>
                    <a:pt x="529411" y="259767"/>
                  </a:cubicBezTo>
                  <a:cubicBezTo>
                    <a:pt x="535984" y="206237"/>
                    <a:pt x="506551" y="163564"/>
                    <a:pt x="450925" y="145943"/>
                  </a:cubicBezTo>
                  <a:cubicBezTo>
                    <a:pt x="397680" y="129084"/>
                    <a:pt x="380917" y="140704"/>
                    <a:pt x="380059" y="195473"/>
                  </a:cubicBezTo>
                  <a:cubicBezTo>
                    <a:pt x="379773" y="212809"/>
                    <a:pt x="380059" y="230144"/>
                    <a:pt x="380059" y="247575"/>
                  </a:cubicBezTo>
                  <a:close/>
                </a:path>
              </a:pathLst>
            </a:custGeom>
            <a:solidFill>
              <a:schemeClr val="bg1"/>
            </a:solidFill>
            <a:ln w="9525"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E515A5CE-4832-4032-B28B-9C95E1DA4ADC}"/>
                </a:ext>
              </a:extLst>
            </p:cNvPr>
            <p:cNvSpPr/>
            <p:nvPr/>
          </p:nvSpPr>
          <p:spPr>
            <a:xfrm>
              <a:off x="5077426" y="3267556"/>
              <a:ext cx="749698" cy="827774"/>
            </a:xfrm>
            <a:custGeom>
              <a:avLst/>
              <a:gdLst>
                <a:gd name="connsiteX0" fmla="*/ 465572 w 749698"/>
                <a:gd name="connsiteY0" fmla="*/ 579140 h 827774"/>
                <a:gd name="connsiteX1" fmla="*/ 465477 w 749698"/>
                <a:gd name="connsiteY1" fmla="*/ 388735 h 827774"/>
                <a:gd name="connsiteX2" fmla="*/ 339175 w 749698"/>
                <a:gd name="connsiteY2" fmla="*/ 264720 h 827774"/>
                <a:gd name="connsiteX3" fmla="*/ 43996 w 749698"/>
                <a:gd name="connsiteY3" fmla="*/ 264148 h 827774"/>
                <a:gd name="connsiteX4" fmla="*/ 1419 w 749698"/>
                <a:gd name="connsiteY4" fmla="*/ 253480 h 827774"/>
                <a:gd name="connsiteX5" fmla="*/ 23898 w 749698"/>
                <a:gd name="connsiteY5" fmla="*/ 214904 h 827774"/>
                <a:gd name="connsiteX6" fmla="*/ 176679 w 749698"/>
                <a:gd name="connsiteY6" fmla="*/ 32596 h 827774"/>
                <a:gd name="connsiteX7" fmla="*/ 265833 w 749698"/>
                <a:gd name="connsiteY7" fmla="*/ 5640 h 827774"/>
                <a:gd name="connsiteX8" fmla="*/ 746941 w 749698"/>
                <a:gd name="connsiteY8" fmla="*/ 572377 h 827774"/>
                <a:gd name="connsiteX9" fmla="*/ 747512 w 749698"/>
                <a:gd name="connsiteY9" fmla="*/ 577140 h 827774"/>
                <a:gd name="connsiteX10" fmla="*/ 665978 w 749698"/>
                <a:gd name="connsiteY10" fmla="*/ 684582 h 827774"/>
                <a:gd name="connsiteX11" fmla="*/ 591398 w 749698"/>
                <a:gd name="connsiteY11" fmla="*/ 751162 h 827774"/>
                <a:gd name="connsiteX12" fmla="*/ 482622 w 749698"/>
                <a:gd name="connsiteY12" fmla="*/ 827457 h 827774"/>
                <a:gd name="connsiteX13" fmla="*/ 466144 w 749698"/>
                <a:gd name="connsiteY13" fmla="*/ 793453 h 827774"/>
                <a:gd name="connsiteX14" fmla="*/ 465858 w 749698"/>
                <a:gd name="connsiteY14" fmla="*/ 579235 h 827774"/>
                <a:gd name="connsiteX15" fmla="*/ 465667 w 749698"/>
                <a:gd name="connsiteY15" fmla="*/ 579235 h 82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698" h="827774">
                  <a:moveTo>
                    <a:pt x="465572" y="579140"/>
                  </a:moveTo>
                  <a:cubicBezTo>
                    <a:pt x="465572" y="515704"/>
                    <a:pt x="466144" y="452172"/>
                    <a:pt x="465477" y="388735"/>
                  </a:cubicBezTo>
                  <a:cubicBezTo>
                    <a:pt x="464620" y="302344"/>
                    <a:pt x="426806" y="265196"/>
                    <a:pt x="339175" y="264720"/>
                  </a:cubicBezTo>
                  <a:cubicBezTo>
                    <a:pt x="240782" y="264148"/>
                    <a:pt x="142389" y="264910"/>
                    <a:pt x="43996" y="264148"/>
                  </a:cubicBezTo>
                  <a:cubicBezTo>
                    <a:pt x="29327" y="264053"/>
                    <a:pt x="8658" y="272054"/>
                    <a:pt x="1419" y="253480"/>
                  </a:cubicBezTo>
                  <a:cubicBezTo>
                    <a:pt x="-5439" y="235859"/>
                    <a:pt x="14278" y="226525"/>
                    <a:pt x="23898" y="214904"/>
                  </a:cubicBezTo>
                  <a:cubicBezTo>
                    <a:pt x="74666" y="154039"/>
                    <a:pt x="127720" y="94889"/>
                    <a:pt x="176679" y="32596"/>
                  </a:cubicBezTo>
                  <a:cubicBezTo>
                    <a:pt x="201920" y="401"/>
                    <a:pt x="225828" y="-6552"/>
                    <a:pt x="265833" y="5640"/>
                  </a:cubicBezTo>
                  <a:cubicBezTo>
                    <a:pt x="548344" y="91746"/>
                    <a:pt x="703031" y="284627"/>
                    <a:pt x="746941" y="572377"/>
                  </a:cubicBezTo>
                  <a:cubicBezTo>
                    <a:pt x="747226" y="573901"/>
                    <a:pt x="747226" y="575521"/>
                    <a:pt x="747512" y="577140"/>
                  </a:cubicBezTo>
                  <a:cubicBezTo>
                    <a:pt x="757990" y="642167"/>
                    <a:pt x="730815" y="677981"/>
                    <a:pt x="665978" y="684582"/>
                  </a:cubicBezTo>
                  <a:cubicBezTo>
                    <a:pt x="625021" y="688773"/>
                    <a:pt x="598732" y="708013"/>
                    <a:pt x="591398" y="751162"/>
                  </a:cubicBezTo>
                  <a:cubicBezTo>
                    <a:pt x="586444" y="780213"/>
                    <a:pt x="509578" y="832315"/>
                    <a:pt x="482622" y="827457"/>
                  </a:cubicBezTo>
                  <a:cubicBezTo>
                    <a:pt x="461762" y="823742"/>
                    <a:pt x="466239" y="806597"/>
                    <a:pt x="466144" y="793453"/>
                  </a:cubicBezTo>
                  <a:cubicBezTo>
                    <a:pt x="465572" y="722015"/>
                    <a:pt x="465858" y="650673"/>
                    <a:pt x="465858" y="579235"/>
                  </a:cubicBezTo>
                  <a:lnTo>
                    <a:pt x="465667" y="579235"/>
                  </a:lnTo>
                  <a:close/>
                </a:path>
              </a:pathLst>
            </a:custGeom>
            <a:solidFill>
              <a:schemeClr val="bg1"/>
            </a:solidFill>
            <a:ln w="9525"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C290837E-D168-465F-96CE-B1FEB4DC1198}"/>
                </a:ext>
              </a:extLst>
            </p:cNvPr>
            <p:cNvSpPr/>
            <p:nvPr/>
          </p:nvSpPr>
          <p:spPr>
            <a:xfrm>
              <a:off x="3866153" y="3203667"/>
              <a:ext cx="1333224" cy="328609"/>
            </a:xfrm>
            <a:custGeom>
              <a:avLst/>
              <a:gdLst>
                <a:gd name="connsiteX0" fmla="*/ 676529 w 1333224"/>
                <a:gd name="connsiteY0" fmla="*/ 328419 h 328609"/>
                <a:gd name="connsiteX1" fmla="*/ 300578 w 1333224"/>
                <a:gd name="connsiteY1" fmla="*/ 328609 h 328609"/>
                <a:gd name="connsiteX2" fmla="*/ 231998 w 1333224"/>
                <a:gd name="connsiteY2" fmla="*/ 304225 h 328609"/>
                <a:gd name="connsiteX3" fmla="*/ 16352 w 1333224"/>
                <a:gd name="connsiteY3" fmla="*/ 63052 h 328609"/>
                <a:gd name="connsiteX4" fmla="*/ 34259 w 1333224"/>
                <a:gd name="connsiteY4" fmla="*/ 17046 h 328609"/>
                <a:gd name="connsiteX5" fmla="*/ 95123 w 1333224"/>
                <a:gd name="connsiteY5" fmla="*/ 7140 h 328609"/>
                <a:gd name="connsiteX6" fmla="*/ 254477 w 1333224"/>
                <a:gd name="connsiteY6" fmla="*/ 62195 h 328609"/>
                <a:gd name="connsiteX7" fmla="*/ 1068293 w 1333224"/>
                <a:gd name="connsiteY7" fmla="*/ 40383 h 328609"/>
                <a:gd name="connsiteX8" fmla="*/ 1166114 w 1333224"/>
                <a:gd name="connsiteY8" fmla="*/ 4950 h 328609"/>
                <a:gd name="connsiteX9" fmla="*/ 1306894 w 1333224"/>
                <a:gd name="connsiteY9" fmla="*/ 27524 h 328609"/>
                <a:gd name="connsiteX10" fmla="*/ 1321181 w 1333224"/>
                <a:gd name="connsiteY10" fmla="*/ 69148 h 328609"/>
                <a:gd name="connsiteX11" fmla="*/ 1117727 w 1333224"/>
                <a:gd name="connsiteY11" fmla="*/ 308226 h 328609"/>
                <a:gd name="connsiteX12" fmla="*/ 1057434 w 1333224"/>
                <a:gd name="connsiteY12" fmla="*/ 328419 h 328609"/>
                <a:gd name="connsiteX13" fmla="*/ 676720 w 1333224"/>
                <a:gd name="connsiteY13" fmla="*/ 328419 h 32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224" h="328609">
                  <a:moveTo>
                    <a:pt x="676529" y="328419"/>
                  </a:moveTo>
                  <a:cubicBezTo>
                    <a:pt x="551180" y="328419"/>
                    <a:pt x="425927" y="328228"/>
                    <a:pt x="300578" y="328609"/>
                  </a:cubicBezTo>
                  <a:cubicBezTo>
                    <a:pt x="274384" y="328609"/>
                    <a:pt x="251143" y="325942"/>
                    <a:pt x="231998" y="304225"/>
                  </a:cubicBezTo>
                  <a:cubicBezTo>
                    <a:pt x="160751" y="223263"/>
                    <a:pt x="88646" y="143062"/>
                    <a:pt x="16352" y="63052"/>
                  </a:cubicBezTo>
                  <a:cubicBezTo>
                    <a:pt x="-9556" y="34382"/>
                    <a:pt x="-5461" y="20094"/>
                    <a:pt x="34259" y="17046"/>
                  </a:cubicBezTo>
                  <a:cubicBezTo>
                    <a:pt x="54737" y="15522"/>
                    <a:pt x="75597" y="12951"/>
                    <a:pt x="95123" y="7140"/>
                  </a:cubicBezTo>
                  <a:cubicBezTo>
                    <a:pt x="161989" y="-12576"/>
                    <a:pt x="206280" y="9426"/>
                    <a:pt x="254477" y="62195"/>
                  </a:cubicBezTo>
                  <a:cubicBezTo>
                    <a:pt x="499841" y="330705"/>
                    <a:pt x="835787" y="320322"/>
                    <a:pt x="1068293" y="40383"/>
                  </a:cubicBezTo>
                  <a:cubicBezTo>
                    <a:pt x="1096868" y="5902"/>
                    <a:pt x="1123823" y="-4861"/>
                    <a:pt x="1166114" y="4950"/>
                  </a:cubicBezTo>
                  <a:cubicBezTo>
                    <a:pt x="1212311" y="15618"/>
                    <a:pt x="1259936" y="20094"/>
                    <a:pt x="1306894" y="27524"/>
                  </a:cubicBezTo>
                  <a:cubicBezTo>
                    <a:pt x="1337279" y="32382"/>
                    <a:pt x="1340422" y="46669"/>
                    <a:pt x="1321181" y="69148"/>
                  </a:cubicBezTo>
                  <a:cubicBezTo>
                    <a:pt x="1253173" y="148682"/>
                    <a:pt x="1185069" y="228120"/>
                    <a:pt x="1117727" y="308226"/>
                  </a:cubicBezTo>
                  <a:cubicBezTo>
                    <a:pt x="1101059" y="328133"/>
                    <a:pt x="1079913" y="328419"/>
                    <a:pt x="1057434" y="328419"/>
                  </a:cubicBezTo>
                  <a:cubicBezTo>
                    <a:pt x="930561" y="328228"/>
                    <a:pt x="803593" y="328419"/>
                    <a:pt x="676720" y="328419"/>
                  </a:cubicBezTo>
                  <a:close/>
                </a:path>
              </a:pathLst>
            </a:custGeom>
            <a:solidFill>
              <a:schemeClr val="bg1"/>
            </a:solidFill>
            <a:ln w="9525"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64B947D5-F0F8-46EE-B723-B012C1BD6565}"/>
                </a:ext>
              </a:extLst>
            </p:cNvPr>
            <p:cNvSpPr/>
            <p:nvPr/>
          </p:nvSpPr>
          <p:spPr>
            <a:xfrm>
              <a:off x="6076111" y="1700223"/>
              <a:ext cx="458349" cy="460360"/>
            </a:xfrm>
            <a:custGeom>
              <a:avLst/>
              <a:gdLst>
                <a:gd name="connsiteX0" fmla="*/ 1 w 458349"/>
                <a:gd name="connsiteY0" fmla="*/ 231567 h 460360"/>
                <a:gd name="connsiteX1" fmla="*/ 222791 w 458349"/>
                <a:gd name="connsiteY1" fmla="*/ 14 h 460360"/>
                <a:gd name="connsiteX2" fmla="*/ 458344 w 458349"/>
                <a:gd name="connsiteY2" fmla="*/ 234425 h 460360"/>
                <a:gd name="connsiteX3" fmla="*/ 229268 w 458349"/>
                <a:gd name="connsiteY3" fmla="*/ 460358 h 460360"/>
                <a:gd name="connsiteX4" fmla="*/ 1 w 458349"/>
                <a:gd name="connsiteY4" fmla="*/ 231567 h 46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49" h="460360">
                  <a:moveTo>
                    <a:pt x="1" y="231567"/>
                  </a:moveTo>
                  <a:cubicBezTo>
                    <a:pt x="-380" y="105361"/>
                    <a:pt x="99633" y="1348"/>
                    <a:pt x="222791" y="14"/>
                  </a:cubicBezTo>
                  <a:cubicBezTo>
                    <a:pt x="354236" y="-1414"/>
                    <a:pt x="459202" y="102980"/>
                    <a:pt x="458344" y="234425"/>
                  </a:cubicBezTo>
                  <a:cubicBezTo>
                    <a:pt x="457582" y="357488"/>
                    <a:pt x="353950" y="459786"/>
                    <a:pt x="229268" y="460358"/>
                  </a:cubicBezTo>
                  <a:cubicBezTo>
                    <a:pt x="101443" y="460929"/>
                    <a:pt x="382" y="360155"/>
                    <a:pt x="1" y="231567"/>
                  </a:cubicBezTo>
                  <a:close/>
                </a:path>
              </a:pathLst>
            </a:custGeom>
            <a:solidFill>
              <a:schemeClr val="bg1"/>
            </a:solidFill>
            <a:ln w="9525" cap="flat">
              <a:no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3F0936D0-074C-4E54-B0AD-6DC21661EBA3}"/>
                </a:ext>
              </a:extLst>
            </p:cNvPr>
            <p:cNvSpPr/>
            <p:nvPr/>
          </p:nvSpPr>
          <p:spPr>
            <a:xfrm>
              <a:off x="3791605" y="1854176"/>
              <a:ext cx="292150" cy="714646"/>
            </a:xfrm>
            <a:custGeom>
              <a:avLst/>
              <a:gdLst>
                <a:gd name="connsiteX0" fmla="*/ 83947 w 292150"/>
                <a:gd name="connsiteY0" fmla="*/ 714646 h 714646"/>
                <a:gd name="connsiteX1" fmla="*/ 13176 w 292150"/>
                <a:gd name="connsiteY1" fmla="*/ 485665 h 714646"/>
                <a:gd name="connsiteX2" fmla="*/ 37274 w 292150"/>
                <a:gd name="connsiteY2" fmla="*/ 158291 h 714646"/>
                <a:gd name="connsiteX3" fmla="*/ 181959 w 292150"/>
                <a:gd name="connsiteY3" fmla="*/ 7510 h 714646"/>
                <a:gd name="connsiteX4" fmla="*/ 223488 w 292150"/>
                <a:gd name="connsiteY4" fmla="*/ 33990 h 714646"/>
                <a:gd name="connsiteX5" fmla="*/ 285591 w 292150"/>
                <a:gd name="connsiteY5" fmla="*/ 336599 h 714646"/>
                <a:gd name="connsiteX6" fmla="*/ 275780 w 292150"/>
                <a:gd name="connsiteY6" fmla="*/ 386605 h 714646"/>
                <a:gd name="connsiteX7" fmla="*/ 83947 w 292150"/>
                <a:gd name="connsiteY7" fmla="*/ 714646 h 71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50" h="714646">
                  <a:moveTo>
                    <a:pt x="83947" y="714646"/>
                  </a:moveTo>
                  <a:cubicBezTo>
                    <a:pt x="44990" y="632636"/>
                    <a:pt x="26797" y="559770"/>
                    <a:pt x="13176" y="485665"/>
                  </a:cubicBezTo>
                  <a:cubicBezTo>
                    <a:pt x="-7303" y="374604"/>
                    <a:pt x="-7207" y="264590"/>
                    <a:pt x="37274" y="158291"/>
                  </a:cubicBezTo>
                  <a:cubicBezTo>
                    <a:pt x="66040" y="89616"/>
                    <a:pt x="113474" y="38562"/>
                    <a:pt x="181959" y="7510"/>
                  </a:cubicBezTo>
                  <a:cubicBezTo>
                    <a:pt x="210344" y="-5348"/>
                    <a:pt x="227298" y="-4777"/>
                    <a:pt x="223488" y="33990"/>
                  </a:cubicBezTo>
                  <a:cubicBezTo>
                    <a:pt x="213011" y="141146"/>
                    <a:pt x="231299" y="242683"/>
                    <a:pt x="285591" y="336599"/>
                  </a:cubicBezTo>
                  <a:cubicBezTo>
                    <a:pt x="297116" y="356602"/>
                    <a:pt x="293211" y="372604"/>
                    <a:pt x="275780" y="386605"/>
                  </a:cubicBezTo>
                  <a:cubicBezTo>
                    <a:pt x="174530" y="467949"/>
                    <a:pt x="109188" y="571390"/>
                    <a:pt x="83947" y="714646"/>
                  </a:cubicBezTo>
                  <a:close/>
                </a:path>
              </a:pathLst>
            </a:custGeom>
            <a:solidFill>
              <a:schemeClr val="bg1"/>
            </a:solidFill>
            <a:ln w="9525" cap="flat">
              <a:no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2D980137-253E-4F86-8974-3C745CD2C3D2}"/>
                </a:ext>
              </a:extLst>
            </p:cNvPr>
            <p:cNvSpPr/>
            <p:nvPr/>
          </p:nvSpPr>
          <p:spPr>
            <a:xfrm>
              <a:off x="2691557" y="1622073"/>
              <a:ext cx="539097" cy="450897"/>
            </a:xfrm>
            <a:custGeom>
              <a:avLst/>
              <a:gdLst>
                <a:gd name="connsiteX0" fmla="*/ 217684 w 539097"/>
                <a:gd name="connsiteY0" fmla="*/ 536 h 450897"/>
                <a:gd name="connsiteX1" fmla="*/ 379418 w 539097"/>
                <a:gd name="connsiteY1" fmla="*/ 917 h 450897"/>
                <a:gd name="connsiteX2" fmla="*/ 425710 w 539097"/>
                <a:gd name="connsiteY2" fmla="*/ 87975 h 450897"/>
                <a:gd name="connsiteX3" fmla="*/ 293979 w 539097"/>
                <a:gd name="connsiteY3" fmla="*/ 297335 h 450897"/>
                <a:gd name="connsiteX4" fmla="*/ 273881 w 539097"/>
                <a:gd name="connsiteY4" fmla="*/ 342578 h 450897"/>
                <a:gd name="connsiteX5" fmla="*/ 326459 w 539097"/>
                <a:gd name="connsiteY5" fmla="*/ 352008 h 450897"/>
                <a:gd name="connsiteX6" fmla="*/ 478764 w 539097"/>
                <a:gd name="connsiteY6" fmla="*/ 352580 h 450897"/>
                <a:gd name="connsiteX7" fmla="*/ 539057 w 539097"/>
                <a:gd name="connsiteY7" fmla="*/ 398585 h 450897"/>
                <a:gd name="connsiteX8" fmla="*/ 482193 w 539097"/>
                <a:gd name="connsiteY8" fmla="*/ 449258 h 450897"/>
                <a:gd name="connsiteX9" fmla="*/ 182441 w 539097"/>
                <a:gd name="connsiteY9" fmla="*/ 449258 h 450897"/>
                <a:gd name="connsiteX10" fmla="*/ 139198 w 539097"/>
                <a:gd name="connsiteY10" fmla="*/ 356485 h 450897"/>
                <a:gd name="connsiteX11" fmla="*/ 278453 w 539097"/>
                <a:gd name="connsiteY11" fmla="*/ 140648 h 450897"/>
                <a:gd name="connsiteX12" fmla="*/ 254736 w 539097"/>
                <a:gd name="connsiteY12" fmla="*/ 98357 h 450897"/>
                <a:gd name="connsiteX13" fmla="*/ 64426 w 539097"/>
                <a:gd name="connsiteY13" fmla="*/ 98548 h 450897"/>
                <a:gd name="connsiteX14" fmla="*/ 37 w 539097"/>
                <a:gd name="connsiteY14" fmla="*/ 45970 h 450897"/>
                <a:gd name="connsiteX15" fmla="*/ 65284 w 539097"/>
                <a:gd name="connsiteY15" fmla="*/ 345 h 450897"/>
                <a:gd name="connsiteX16" fmla="*/ 217588 w 539097"/>
                <a:gd name="connsiteY16" fmla="*/ 345 h 450897"/>
                <a:gd name="connsiteX17" fmla="*/ 217588 w 539097"/>
                <a:gd name="connsiteY17" fmla="*/ 536 h 4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097" h="450897">
                  <a:moveTo>
                    <a:pt x="217684" y="536"/>
                  </a:moveTo>
                  <a:cubicBezTo>
                    <a:pt x="271595" y="536"/>
                    <a:pt x="325602" y="-893"/>
                    <a:pt x="379418" y="917"/>
                  </a:cubicBezTo>
                  <a:cubicBezTo>
                    <a:pt x="435711" y="2917"/>
                    <a:pt x="455237" y="39302"/>
                    <a:pt x="425710" y="87975"/>
                  </a:cubicBezTo>
                  <a:cubicBezTo>
                    <a:pt x="382942" y="158460"/>
                    <a:pt x="337508" y="227326"/>
                    <a:pt x="293979" y="297335"/>
                  </a:cubicBezTo>
                  <a:cubicBezTo>
                    <a:pt x="285121" y="311622"/>
                    <a:pt x="265118" y="326100"/>
                    <a:pt x="273881" y="342578"/>
                  </a:cubicBezTo>
                  <a:cubicBezTo>
                    <a:pt x="284073" y="361628"/>
                    <a:pt x="308457" y="351532"/>
                    <a:pt x="326459" y="352008"/>
                  </a:cubicBezTo>
                  <a:cubicBezTo>
                    <a:pt x="377227" y="353151"/>
                    <a:pt x="427996" y="352484"/>
                    <a:pt x="478764" y="352580"/>
                  </a:cubicBezTo>
                  <a:cubicBezTo>
                    <a:pt x="510577" y="352580"/>
                    <a:pt x="537819" y="362390"/>
                    <a:pt x="539057" y="398585"/>
                  </a:cubicBezTo>
                  <a:cubicBezTo>
                    <a:pt x="540295" y="434495"/>
                    <a:pt x="513244" y="448877"/>
                    <a:pt x="482193" y="449258"/>
                  </a:cubicBezTo>
                  <a:cubicBezTo>
                    <a:pt x="382276" y="450782"/>
                    <a:pt x="282358" y="452021"/>
                    <a:pt x="182441" y="449258"/>
                  </a:cubicBezTo>
                  <a:cubicBezTo>
                    <a:pt x="124624" y="447639"/>
                    <a:pt x="107098" y="408015"/>
                    <a:pt x="139198" y="356485"/>
                  </a:cubicBezTo>
                  <a:cubicBezTo>
                    <a:pt x="184441" y="283809"/>
                    <a:pt x="230638" y="211705"/>
                    <a:pt x="278453" y="140648"/>
                  </a:cubicBezTo>
                  <a:cubicBezTo>
                    <a:pt x="301408" y="106549"/>
                    <a:pt x="291979" y="97691"/>
                    <a:pt x="254736" y="98357"/>
                  </a:cubicBezTo>
                  <a:cubicBezTo>
                    <a:pt x="191299" y="99500"/>
                    <a:pt x="127863" y="98548"/>
                    <a:pt x="64426" y="98548"/>
                  </a:cubicBezTo>
                  <a:cubicBezTo>
                    <a:pt x="28517" y="98548"/>
                    <a:pt x="-1201" y="86927"/>
                    <a:pt x="37" y="45970"/>
                  </a:cubicBezTo>
                  <a:cubicBezTo>
                    <a:pt x="1180" y="6346"/>
                    <a:pt x="32803" y="345"/>
                    <a:pt x="65284" y="345"/>
                  </a:cubicBezTo>
                  <a:cubicBezTo>
                    <a:pt x="116052" y="345"/>
                    <a:pt x="166820" y="345"/>
                    <a:pt x="217588" y="345"/>
                  </a:cubicBezTo>
                  <a:lnTo>
                    <a:pt x="217588" y="536"/>
                  </a:lnTo>
                  <a:close/>
                </a:path>
              </a:pathLst>
            </a:custGeom>
            <a:solidFill>
              <a:schemeClr val="bg1"/>
            </a:solidFill>
            <a:ln w="9525" cap="flat">
              <a:noFill/>
              <a:prstDash val="solid"/>
              <a:miter/>
            </a:ln>
          </p:spPr>
          <p:txBody>
            <a:bodyPr rtlCol="0" anchor="ctr"/>
            <a:lstStyle/>
            <a:p>
              <a:endParaRPr lang="LID4096"/>
            </a:p>
          </p:txBody>
        </p:sp>
        <p:sp>
          <p:nvSpPr>
            <p:cNvPr id="37" name="Forma libre: forma 36">
              <a:extLst>
                <a:ext uri="{FF2B5EF4-FFF2-40B4-BE49-F238E27FC236}">
                  <a16:creationId xmlns:a16="http://schemas.microsoft.com/office/drawing/2014/main" id="{919C6604-B8CA-4269-9FEB-5EDE368901E7}"/>
                </a:ext>
              </a:extLst>
            </p:cNvPr>
            <p:cNvSpPr/>
            <p:nvPr/>
          </p:nvSpPr>
          <p:spPr>
            <a:xfrm>
              <a:off x="2439520" y="2383634"/>
              <a:ext cx="455531" cy="383996"/>
            </a:xfrm>
            <a:custGeom>
              <a:avLst/>
              <a:gdLst>
                <a:gd name="connsiteX0" fmla="*/ 235215 w 455531"/>
                <a:gd name="connsiteY0" fmla="*/ 286058 h 383996"/>
                <a:gd name="connsiteX1" fmla="*/ 392568 w 455531"/>
                <a:gd name="connsiteY1" fmla="*/ 286058 h 383996"/>
                <a:gd name="connsiteX2" fmla="*/ 455528 w 455531"/>
                <a:gd name="connsiteY2" fmla="*/ 334635 h 383996"/>
                <a:gd name="connsiteX3" fmla="*/ 396378 w 455531"/>
                <a:gd name="connsiteY3" fmla="*/ 382641 h 383996"/>
                <a:gd name="connsiteX4" fmla="*/ 158634 w 455531"/>
                <a:gd name="connsiteY4" fmla="*/ 382260 h 383996"/>
                <a:gd name="connsiteX5" fmla="*/ 113866 w 455531"/>
                <a:gd name="connsiteY5" fmla="*/ 297678 h 383996"/>
                <a:gd name="connsiteX6" fmla="*/ 214831 w 455531"/>
                <a:gd name="connsiteY6" fmla="*/ 136515 h 383996"/>
                <a:gd name="connsiteX7" fmla="*/ 194543 w 455531"/>
                <a:gd name="connsiteY7" fmla="*/ 97939 h 383996"/>
                <a:gd name="connsiteX8" fmla="*/ 61384 w 455531"/>
                <a:gd name="connsiteY8" fmla="*/ 97558 h 383996"/>
                <a:gd name="connsiteX9" fmla="*/ 43 w 455531"/>
                <a:gd name="connsiteY9" fmla="*/ 47552 h 383996"/>
                <a:gd name="connsiteX10" fmla="*/ 63765 w 455531"/>
                <a:gd name="connsiteY10" fmla="*/ 213 h 383996"/>
                <a:gd name="connsiteX11" fmla="*/ 311034 w 455531"/>
                <a:gd name="connsiteY11" fmla="*/ 689 h 383996"/>
                <a:gd name="connsiteX12" fmla="*/ 358087 w 455531"/>
                <a:gd name="connsiteY12" fmla="*/ 92129 h 383996"/>
                <a:gd name="connsiteX13" fmla="*/ 235310 w 455531"/>
                <a:gd name="connsiteY13" fmla="*/ 286153 h 38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531" h="383996">
                  <a:moveTo>
                    <a:pt x="235215" y="286058"/>
                  </a:moveTo>
                  <a:cubicBezTo>
                    <a:pt x="294746" y="286058"/>
                    <a:pt x="343609" y="285963"/>
                    <a:pt x="392568" y="286058"/>
                  </a:cubicBezTo>
                  <a:cubicBezTo>
                    <a:pt x="425905" y="286153"/>
                    <a:pt x="455147" y="295583"/>
                    <a:pt x="455528" y="334635"/>
                  </a:cubicBezTo>
                  <a:cubicBezTo>
                    <a:pt x="455909" y="371402"/>
                    <a:pt x="426667" y="382070"/>
                    <a:pt x="396378" y="382641"/>
                  </a:cubicBezTo>
                  <a:cubicBezTo>
                    <a:pt x="317130" y="383975"/>
                    <a:pt x="237787" y="385023"/>
                    <a:pt x="158634" y="382260"/>
                  </a:cubicBezTo>
                  <a:cubicBezTo>
                    <a:pt x="104056" y="380355"/>
                    <a:pt x="86149" y="346065"/>
                    <a:pt x="113866" y="297678"/>
                  </a:cubicBezTo>
                  <a:cubicBezTo>
                    <a:pt x="145394" y="242719"/>
                    <a:pt x="180541" y="189855"/>
                    <a:pt x="214831" y="136515"/>
                  </a:cubicBezTo>
                  <a:cubicBezTo>
                    <a:pt x="231691" y="110322"/>
                    <a:pt x="230548" y="96891"/>
                    <a:pt x="194543" y="97939"/>
                  </a:cubicBezTo>
                  <a:cubicBezTo>
                    <a:pt x="150157" y="99177"/>
                    <a:pt x="105770" y="98796"/>
                    <a:pt x="61384" y="97558"/>
                  </a:cubicBezTo>
                  <a:cubicBezTo>
                    <a:pt x="28903" y="96701"/>
                    <a:pt x="-1291" y="87843"/>
                    <a:pt x="43" y="47552"/>
                  </a:cubicBezTo>
                  <a:cubicBezTo>
                    <a:pt x="1376" y="8214"/>
                    <a:pt x="30523" y="117"/>
                    <a:pt x="63765" y="213"/>
                  </a:cubicBezTo>
                  <a:cubicBezTo>
                    <a:pt x="146156" y="403"/>
                    <a:pt x="228643" y="-645"/>
                    <a:pt x="311034" y="689"/>
                  </a:cubicBezTo>
                  <a:cubicBezTo>
                    <a:pt x="373137" y="1641"/>
                    <a:pt x="391520" y="38122"/>
                    <a:pt x="358087" y="92129"/>
                  </a:cubicBezTo>
                  <a:cubicBezTo>
                    <a:pt x="319797" y="153851"/>
                    <a:pt x="280459" y="214906"/>
                    <a:pt x="235310" y="286153"/>
                  </a:cubicBezTo>
                  <a:close/>
                </a:path>
              </a:pathLst>
            </a:custGeom>
            <a:solidFill>
              <a:schemeClr val="bg1"/>
            </a:solidFill>
            <a:ln w="9525" cap="flat">
              <a:noFill/>
              <a:prstDash val="solid"/>
              <a:miter/>
            </a:ln>
          </p:spPr>
          <p:txBody>
            <a:bodyPr rtlCol="0" anchor="ctr"/>
            <a:lstStyle/>
            <a:p>
              <a:endParaRPr lang="LID4096"/>
            </a:p>
          </p:txBody>
        </p:sp>
        <p:sp>
          <p:nvSpPr>
            <p:cNvPr id="38" name="Forma libre: forma 37">
              <a:extLst>
                <a:ext uri="{FF2B5EF4-FFF2-40B4-BE49-F238E27FC236}">
                  <a16:creationId xmlns:a16="http://schemas.microsoft.com/office/drawing/2014/main" id="{B27332C0-84E0-4BB9-98E6-CF4BAC89DF19}"/>
                </a:ext>
              </a:extLst>
            </p:cNvPr>
            <p:cNvSpPr/>
            <p:nvPr/>
          </p:nvSpPr>
          <p:spPr>
            <a:xfrm>
              <a:off x="2905966" y="2958490"/>
              <a:ext cx="362866" cy="313490"/>
            </a:xfrm>
            <a:custGeom>
              <a:avLst/>
              <a:gdLst>
                <a:gd name="connsiteX0" fmla="*/ 167866 w 362866"/>
                <a:gd name="connsiteY0" fmla="*/ 97155 h 313490"/>
                <a:gd name="connsiteX1" fmla="*/ 52518 w 362866"/>
                <a:gd name="connsiteY1" fmla="*/ 96964 h 313490"/>
                <a:gd name="connsiteX2" fmla="*/ 131 w 362866"/>
                <a:gd name="connsiteY2" fmla="*/ 53150 h 313490"/>
                <a:gd name="connsiteX3" fmla="*/ 49851 w 362866"/>
                <a:gd name="connsiteY3" fmla="*/ 1524 h 313490"/>
                <a:gd name="connsiteX4" fmla="*/ 254353 w 362866"/>
                <a:gd name="connsiteY4" fmla="*/ 2762 h 313490"/>
                <a:gd name="connsiteX5" fmla="*/ 293310 w 362866"/>
                <a:gd name="connsiteY5" fmla="*/ 77343 h 313490"/>
                <a:gd name="connsiteX6" fmla="*/ 231398 w 362866"/>
                <a:gd name="connsiteY6" fmla="*/ 178879 h 313490"/>
                <a:gd name="connsiteX7" fmla="*/ 253782 w 362866"/>
                <a:gd name="connsiteY7" fmla="*/ 215551 h 313490"/>
                <a:gd name="connsiteX8" fmla="*/ 320361 w 362866"/>
                <a:gd name="connsiteY8" fmla="*/ 216979 h 313490"/>
                <a:gd name="connsiteX9" fmla="*/ 362748 w 362866"/>
                <a:gd name="connsiteY9" fmla="*/ 264795 h 313490"/>
                <a:gd name="connsiteX10" fmla="*/ 320838 w 362866"/>
                <a:gd name="connsiteY10" fmla="*/ 308324 h 313490"/>
                <a:gd name="connsiteX11" fmla="*/ 126051 w 362866"/>
                <a:gd name="connsiteY11" fmla="*/ 308515 h 313490"/>
                <a:gd name="connsiteX12" fmla="*/ 86618 w 362866"/>
                <a:gd name="connsiteY12" fmla="*/ 227743 h 313490"/>
                <a:gd name="connsiteX13" fmla="*/ 167961 w 362866"/>
                <a:gd name="connsiteY13" fmla="*/ 97155 h 31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866" h="313490">
                  <a:moveTo>
                    <a:pt x="167866" y="97155"/>
                  </a:moveTo>
                  <a:cubicBezTo>
                    <a:pt x="121860" y="97155"/>
                    <a:pt x="87189" y="97726"/>
                    <a:pt x="52518" y="96964"/>
                  </a:cubicBezTo>
                  <a:cubicBezTo>
                    <a:pt x="23848" y="96393"/>
                    <a:pt x="2036" y="84106"/>
                    <a:pt x="131" y="53150"/>
                  </a:cubicBezTo>
                  <a:cubicBezTo>
                    <a:pt x="-1870" y="19907"/>
                    <a:pt x="19276" y="2286"/>
                    <a:pt x="49851" y="1524"/>
                  </a:cubicBezTo>
                  <a:cubicBezTo>
                    <a:pt x="118050" y="-95"/>
                    <a:pt x="186440" y="-1334"/>
                    <a:pt x="254353" y="2762"/>
                  </a:cubicBezTo>
                  <a:cubicBezTo>
                    <a:pt x="299216" y="5524"/>
                    <a:pt x="314361" y="37052"/>
                    <a:pt x="293310" y="77343"/>
                  </a:cubicBezTo>
                  <a:cubicBezTo>
                    <a:pt x="275022" y="112395"/>
                    <a:pt x="253305" y="145828"/>
                    <a:pt x="231398" y="178879"/>
                  </a:cubicBezTo>
                  <a:cubicBezTo>
                    <a:pt x="211014" y="209550"/>
                    <a:pt x="222920" y="216789"/>
                    <a:pt x="253782" y="215551"/>
                  </a:cubicBezTo>
                  <a:cubicBezTo>
                    <a:pt x="275975" y="214693"/>
                    <a:pt x="298359" y="214408"/>
                    <a:pt x="320361" y="216979"/>
                  </a:cubicBezTo>
                  <a:cubicBezTo>
                    <a:pt x="347508" y="220028"/>
                    <a:pt x="364462" y="236411"/>
                    <a:pt x="362748" y="264795"/>
                  </a:cubicBezTo>
                  <a:cubicBezTo>
                    <a:pt x="361224" y="289560"/>
                    <a:pt x="347222" y="306514"/>
                    <a:pt x="320838" y="308324"/>
                  </a:cubicBezTo>
                  <a:cubicBezTo>
                    <a:pt x="255972" y="312801"/>
                    <a:pt x="190916" y="317183"/>
                    <a:pt x="126051" y="308515"/>
                  </a:cubicBezTo>
                  <a:cubicBezTo>
                    <a:pt x="77283" y="301942"/>
                    <a:pt x="61662" y="271082"/>
                    <a:pt x="86618" y="227743"/>
                  </a:cubicBezTo>
                  <a:cubicBezTo>
                    <a:pt x="110240" y="186785"/>
                    <a:pt x="136529" y="147352"/>
                    <a:pt x="167961" y="97155"/>
                  </a:cubicBezTo>
                  <a:close/>
                </a:path>
              </a:pathLst>
            </a:custGeom>
            <a:solidFill>
              <a:schemeClr val="bg1"/>
            </a:solidFill>
            <a:ln w="9525" cap="flat">
              <a:noFill/>
              <a:prstDash val="solid"/>
              <a:miter/>
            </a:ln>
          </p:spPr>
          <p:txBody>
            <a:bodyPr rtlCol="0" anchor="ctr"/>
            <a:lstStyle/>
            <a:p>
              <a:endParaRPr lang="LID4096"/>
            </a:p>
          </p:txBody>
        </p:sp>
        <p:sp>
          <p:nvSpPr>
            <p:cNvPr id="39" name="Forma libre: forma 38">
              <a:extLst>
                <a:ext uri="{FF2B5EF4-FFF2-40B4-BE49-F238E27FC236}">
                  <a16:creationId xmlns:a16="http://schemas.microsoft.com/office/drawing/2014/main" id="{86C3F083-CBF8-499F-A8AC-16D56E8AED68}"/>
                </a:ext>
              </a:extLst>
            </p:cNvPr>
            <p:cNvSpPr/>
            <p:nvPr/>
          </p:nvSpPr>
          <p:spPr>
            <a:xfrm>
              <a:off x="5952944" y="3298304"/>
              <a:ext cx="188090" cy="540887"/>
            </a:xfrm>
            <a:custGeom>
              <a:avLst/>
              <a:gdLst>
                <a:gd name="connsiteX0" fmla="*/ 132599 w 188090"/>
                <a:gd name="connsiteY0" fmla="*/ 51378 h 540887"/>
                <a:gd name="connsiteX1" fmla="*/ 121169 w 188090"/>
                <a:gd name="connsiteY1" fmla="*/ 78905 h 540887"/>
                <a:gd name="connsiteX2" fmla="*/ 138695 w 188090"/>
                <a:gd name="connsiteY2" fmla="*/ 239592 h 540887"/>
                <a:gd name="connsiteX3" fmla="*/ 106405 w 188090"/>
                <a:gd name="connsiteY3" fmla="*/ 518484 h 540887"/>
                <a:gd name="connsiteX4" fmla="*/ 22680 w 188090"/>
                <a:gd name="connsiteY4" fmla="*/ 522294 h 540887"/>
                <a:gd name="connsiteX5" fmla="*/ 44588 w 188090"/>
                <a:gd name="connsiteY5" fmla="*/ 442760 h 540887"/>
                <a:gd name="connsiteX6" fmla="*/ 62114 w 188090"/>
                <a:gd name="connsiteY6" fmla="*/ 301314 h 540887"/>
                <a:gd name="connsiteX7" fmla="*/ 41921 w 188090"/>
                <a:gd name="connsiteY7" fmla="*/ 25946 h 540887"/>
                <a:gd name="connsiteX8" fmla="*/ 103547 w 188090"/>
                <a:gd name="connsiteY8" fmla="*/ 3277 h 540887"/>
                <a:gd name="connsiteX9" fmla="*/ 132599 w 188090"/>
                <a:gd name="connsiteY9" fmla="*/ 51282 h 5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090" h="540887">
                  <a:moveTo>
                    <a:pt x="132599" y="51378"/>
                  </a:moveTo>
                  <a:cubicBezTo>
                    <a:pt x="129646" y="58712"/>
                    <a:pt x="126979" y="69761"/>
                    <a:pt x="121169" y="78905"/>
                  </a:cubicBezTo>
                  <a:cubicBezTo>
                    <a:pt x="84402" y="137389"/>
                    <a:pt x="96785" y="187871"/>
                    <a:pt x="138695" y="239592"/>
                  </a:cubicBezTo>
                  <a:cubicBezTo>
                    <a:pt x="215752" y="334556"/>
                    <a:pt x="200893" y="449904"/>
                    <a:pt x="106405" y="518484"/>
                  </a:cubicBezTo>
                  <a:cubicBezTo>
                    <a:pt x="79354" y="538105"/>
                    <a:pt x="49445" y="555345"/>
                    <a:pt x="22680" y="522294"/>
                  </a:cubicBezTo>
                  <a:cubicBezTo>
                    <a:pt x="-4371" y="488956"/>
                    <a:pt x="18013" y="465048"/>
                    <a:pt x="44588" y="442760"/>
                  </a:cubicBezTo>
                  <a:cubicBezTo>
                    <a:pt x="101357" y="395230"/>
                    <a:pt x="104976" y="361131"/>
                    <a:pt x="62114" y="301314"/>
                  </a:cubicBezTo>
                  <a:cubicBezTo>
                    <a:pt x="-13610" y="195586"/>
                    <a:pt x="-19801" y="107766"/>
                    <a:pt x="41921" y="25946"/>
                  </a:cubicBezTo>
                  <a:cubicBezTo>
                    <a:pt x="58018" y="4610"/>
                    <a:pt x="77354" y="-5772"/>
                    <a:pt x="103547" y="3277"/>
                  </a:cubicBezTo>
                  <a:cubicBezTo>
                    <a:pt x="124121" y="10420"/>
                    <a:pt x="132027" y="26994"/>
                    <a:pt x="132599" y="51282"/>
                  </a:cubicBezTo>
                  <a:close/>
                </a:path>
              </a:pathLst>
            </a:custGeom>
            <a:solidFill>
              <a:schemeClr val="bg1"/>
            </a:solidFill>
            <a:ln w="9525" cap="flat">
              <a:noFill/>
              <a:prstDash val="solid"/>
              <a:miter/>
            </a:ln>
          </p:spPr>
          <p:txBody>
            <a:bodyPr rtlCol="0" anchor="ctr"/>
            <a:lstStyle/>
            <a:p>
              <a:endParaRPr lang="LID4096"/>
            </a:p>
          </p:txBody>
        </p:sp>
      </p:grpSp>
      <p:sp>
        <p:nvSpPr>
          <p:cNvPr id="40" name="TextBox 6">
            <a:extLst>
              <a:ext uri="{FF2B5EF4-FFF2-40B4-BE49-F238E27FC236}">
                <a16:creationId xmlns:a16="http://schemas.microsoft.com/office/drawing/2014/main" id="{7A7DD006-16B6-4600-B2CD-0DCB41E92CE5}"/>
              </a:ext>
            </a:extLst>
          </p:cNvPr>
          <p:cNvSpPr txBox="1"/>
          <p:nvPr/>
        </p:nvSpPr>
        <p:spPr>
          <a:xfrm>
            <a:off x="-721852" y="224421"/>
            <a:ext cx="611504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dirty="0">
                <a:solidFill>
                  <a:schemeClr val="bg1"/>
                </a:solidFill>
                <a:uFillTx/>
                <a:latin typeface="Montserrat SemiBold" pitchFamily="50"/>
                <a:ea typeface="Arial"/>
                <a:cs typeface="Arial"/>
              </a:rPr>
              <a:t>Market Research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Google Shape;420;p36">
            <a:extLst>
              <a:ext uri="{FF2B5EF4-FFF2-40B4-BE49-F238E27FC236}">
                <a16:creationId xmlns:a16="http://schemas.microsoft.com/office/drawing/2014/main" id="{2C1A6136-1B46-46BE-A797-30A4BE128218}"/>
              </a:ext>
            </a:extLst>
          </p:cNvPr>
          <p:cNvSpPr txBox="1"/>
          <p:nvPr/>
        </p:nvSpPr>
        <p:spPr>
          <a:xfrm>
            <a:off x="8555876" y="4576453"/>
            <a:ext cx="435601" cy="4356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A1CDE4E-7C16-490D-B744-9BC15E6498FE}" type="slidenum">
              <a:t>20</a:t>
            </a:fld>
            <a:endParaRPr lang="en-US" sz="1000" b="1" i="0" u="none" strike="noStrike" kern="0" cap="none" spc="0" baseline="0">
              <a:solidFill>
                <a:srgbClr val="FFFFFF"/>
              </a:solidFill>
              <a:uFillTx/>
              <a:latin typeface="Poppins"/>
              <a:ea typeface="Poppins"/>
              <a:cs typeface="Poppins"/>
            </a:endParaRPr>
          </a:p>
        </p:txBody>
      </p:sp>
      <p:sp>
        <p:nvSpPr>
          <p:cNvPr id="3" name="Google Shape;421;p36">
            <a:extLst>
              <a:ext uri="{FF2B5EF4-FFF2-40B4-BE49-F238E27FC236}">
                <a16:creationId xmlns:a16="http://schemas.microsoft.com/office/drawing/2014/main" id="{595B7386-C05D-4DB3-B615-39F03FB890DF}"/>
              </a:ext>
            </a:extLst>
          </p:cNvPr>
          <p:cNvSpPr txBox="1">
            <a:spLocks noGrp="1"/>
          </p:cNvSpPr>
          <p:nvPr>
            <p:ph type="title"/>
          </p:nvPr>
        </p:nvSpPr>
        <p:spPr>
          <a:xfrm>
            <a:off x="1329829" y="2237550"/>
            <a:ext cx="3442587" cy="1159797"/>
          </a:xfrm>
          <a:prstGeom prst="rect">
            <a:avLst/>
          </a:prstGeom>
          <a:noFill/>
          <a:ln>
            <a:noFill/>
          </a:ln>
        </p:spPr>
        <p:txBody>
          <a:bodyPr vert="horz" wrap="square" lIns="91421" tIns="91421" rIns="91421" bIns="91421" anchor="b" anchorCtr="0" compatLnSpc="1">
            <a:noAutofit/>
          </a:bodyPr>
          <a:lstStyle/>
          <a:p>
            <a:pPr lvl="0"/>
            <a:r>
              <a:rPr lang="en-US" sz="5400" dirty="0"/>
              <a:t>Thanks!</a:t>
            </a:r>
          </a:p>
        </p:txBody>
      </p:sp>
      <p:sp>
        <p:nvSpPr>
          <p:cNvPr id="4" name="Google Shape;422;p36">
            <a:extLst>
              <a:ext uri="{FF2B5EF4-FFF2-40B4-BE49-F238E27FC236}">
                <a16:creationId xmlns:a16="http://schemas.microsoft.com/office/drawing/2014/main" id="{CDDFF3E4-91D7-4AB1-A049-B7B1FB505D52}"/>
              </a:ext>
            </a:extLst>
          </p:cNvPr>
          <p:cNvSpPr txBox="1">
            <a:spLocks noGrp="1"/>
          </p:cNvSpPr>
          <p:nvPr>
            <p:ph type="subTitle" idx="4294967295"/>
          </p:nvPr>
        </p:nvSpPr>
        <p:spPr>
          <a:xfrm>
            <a:off x="1414092" y="3196906"/>
            <a:ext cx="1856890" cy="560033"/>
          </a:xfrm>
        </p:spPr>
        <p:txBody>
          <a:bodyPr/>
          <a:lstStyle/>
          <a:p>
            <a:pPr marL="0" lvl="0" indent="0">
              <a:buNone/>
            </a:pPr>
            <a:r>
              <a:rPr lang="en-US" b="1" dirty="0">
                <a:latin typeface="Poppins"/>
                <a:cs typeface="Poppins"/>
              </a:rPr>
              <a:t>SLIDESPPT.NET</a:t>
            </a:r>
            <a:endParaRPr lang="en-US" dirty="0"/>
          </a:p>
        </p:txBody>
      </p:sp>
      <p:sp>
        <p:nvSpPr>
          <p:cNvPr id="5" name="Flecha: cheurón 7">
            <a:extLst>
              <a:ext uri="{FF2B5EF4-FFF2-40B4-BE49-F238E27FC236}">
                <a16:creationId xmlns:a16="http://schemas.microsoft.com/office/drawing/2014/main" id="{08C11608-DAD4-4528-BDF1-BD78BAB0086A}"/>
              </a:ext>
            </a:extLst>
          </p:cNvPr>
          <p:cNvSpPr/>
          <p:nvPr/>
        </p:nvSpPr>
        <p:spPr>
          <a:xfrm>
            <a:off x="5324649" y="0"/>
            <a:ext cx="3568820" cy="5143499"/>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0D0D0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6" name="Flecha: cheurón 8">
            <a:extLst>
              <a:ext uri="{FF2B5EF4-FFF2-40B4-BE49-F238E27FC236}">
                <a16:creationId xmlns:a16="http://schemas.microsoft.com/office/drawing/2014/main" id="{5D8C57AB-74B4-46E1-A797-E4EC1749B5C6}"/>
              </a:ext>
            </a:extLst>
          </p:cNvPr>
          <p:cNvSpPr/>
          <p:nvPr/>
        </p:nvSpPr>
        <p:spPr>
          <a:xfrm rot="16200000">
            <a:off x="1022448" y="1406582"/>
            <a:ext cx="614760" cy="1080025"/>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7" name="Flecha: cheurón 9">
            <a:extLst>
              <a:ext uri="{FF2B5EF4-FFF2-40B4-BE49-F238E27FC236}">
                <a16:creationId xmlns:a16="http://schemas.microsoft.com/office/drawing/2014/main" id="{1867FBEE-A189-4A68-97AA-52F0A33A30E8}"/>
              </a:ext>
            </a:extLst>
          </p:cNvPr>
          <p:cNvSpPr/>
          <p:nvPr/>
        </p:nvSpPr>
        <p:spPr>
          <a:xfrm rot="10799991">
            <a:off x="767524" y="2237551"/>
            <a:ext cx="697458" cy="1070643"/>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8" name="Google Shape;366;p31">
            <a:extLst>
              <a:ext uri="{FF2B5EF4-FFF2-40B4-BE49-F238E27FC236}">
                <a16:creationId xmlns:a16="http://schemas.microsoft.com/office/drawing/2014/main" id="{9DAD43A2-1851-447B-9874-563A46E31764}"/>
              </a:ext>
            </a:extLst>
          </p:cNvPr>
          <p:cNvSpPr txBox="1"/>
          <p:nvPr/>
        </p:nvSpPr>
        <p:spPr>
          <a:xfrm>
            <a:off x="1414073" y="3597789"/>
            <a:ext cx="2154747" cy="1110602"/>
          </a:xfrm>
          <a:prstGeom prst="rect">
            <a:avLst/>
          </a:prstGeom>
          <a:noFill/>
          <a:ln cap="flat">
            <a:noFill/>
          </a:ln>
        </p:spPr>
        <p:txBody>
          <a:bodyPr vert="horz" wrap="square" lIns="91421" tIns="91421" rIns="91421" bIns="91421" anchor="t" anchorCtr="0" compatLnSpc="1">
            <a:no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en-US" sz="1200" b="0" i="0" u="none" strike="noStrike" kern="0" cap="none" spc="0" baseline="0">
                <a:solidFill>
                  <a:srgbClr val="000000"/>
                </a:solidFill>
                <a:uFillTx/>
                <a:latin typeface="Arial"/>
                <a:ea typeface="Arial"/>
                <a:cs typeface="Arial"/>
              </a:rPr>
              <a:t>Is the color of gold, butter and ripe lemons.</a:t>
            </a:r>
          </a:p>
        </p:txBody>
      </p:sp>
      <p:sp>
        <p:nvSpPr>
          <p:cNvPr id="10" name="Elipse 9">
            <a:extLst>
              <a:ext uri="{FF2B5EF4-FFF2-40B4-BE49-F238E27FC236}">
                <a16:creationId xmlns:a16="http://schemas.microsoft.com/office/drawing/2014/main" id="{3DB529F7-A1C6-476F-87C5-CDB9E770837D}"/>
              </a:ext>
            </a:extLst>
          </p:cNvPr>
          <p:cNvSpPr/>
          <p:nvPr/>
        </p:nvSpPr>
        <p:spPr>
          <a:xfrm>
            <a:off x="4754216" y="675381"/>
            <a:ext cx="3914922" cy="3914922"/>
          </a:xfrm>
          <a:prstGeom prst="ellipse">
            <a:avLst/>
          </a:prstGeom>
          <a:blipFill>
            <a:blip r:embed="rId3" cstate="email">
              <a:extLst>
                <a:ext uri="{28A0092B-C50C-407E-A947-70E740481C1C}">
                  <a14:useLocalDpi xmlns:a14="http://schemas.microsoft.com/office/drawing/2010/main"/>
                </a:ext>
              </a:extLst>
            </a:blip>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1" name="Elipse 10">
            <a:extLst>
              <a:ext uri="{FF2B5EF4-FFF2-40B4-BE49-F238E27FC236}">
                <a16:creationId xmlns:a16="http://schemas.microsoft.com/office/drawing/2014/main" id="{2052429C-6ED6-437C-B9FE-910F4A98EB1C}"/>
              </a:ext>
            </a:extLst>
          </p:cNvPr>
          <p:cNvSpPr/>
          <p:nvPr/>
        </p:nvSpPr>
        <p:spPr>
          <a:xfrm>
            <a:off x="4432003" y="328053"/>
            <a:ext cx="4609578" cy="4609578"/>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1780330" y="359720"/>
            <a:ext cx="5583338"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dirty="0">
                <a:solidFill>
                  <a:srgbClr val="100C00"/>
                </a:solidFill>
                <a:latin typeface="Roboto" panose="02000000000000000000" pitchFamily="2" charset="0"/>
                <a:ea typeface="Roboto" panose="02000000000000000000" pitchFamily="2" charset="0"/>
                <a:cs typeface="Roboto" panose="02000000000000000000" pitchFamily="2" charset="0"/>
              </a:rPr>
              <a:t>Instructions for use</a:t>
            </a:r>
            <a:endParaRPr lang="en-GB" sz="3300" dirty="0">
              <a:solidFill>
                <a:srgbClr val="100C00"/>
              </a:solidFill>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2924294" y="1544937"/>
            <a:ext cx="329541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100C00"/>
                </a:solidFill>
                <a:latin typeface="Roboto" panose="02000000000000000000" pitchFamily="2" charset="0"/>
                <a:ea typeface="Roboto" panose="02000000000000000000" pitchFamily="2" charset="0"/>
                <a:cs typeface="Roboto" panose="02000000000000000000" pitchFamily="2" charset="0"/>
              </a:rPr>
              <a:t>What you are allowed to do :</a:t>
            </a:r>
            <a:endParaRPr lang="en-GB" sz="1200" b="1">
              <a:solidFill>
                <a:srgbClr val="100C00"/>
              </a:solidFill>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1951818" y="1824180"/>
            <a:ext cx="524036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1951818" y="1015390"/>
            <a:ext cx="524036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100C00"/>
                </a:solidFill>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200">
              <a:solidFill>
                <a:srgbClr val="100C00"/>
              </a:solidFill>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2869982" y="2585824"/>
            <a:ext cx="34040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100C00"/>
                </a:solidFill>
                <a:latin typeface="Roboto" panose="02000000000000000000" pitchFamily="2" charset="0"/>
                <a:ea typeface="Roboto" panose="02000000000000000000" pitchFamily="2" charset="0"/>
                <a:cs typeface="Roboto" panose="02000000000000000000" pitchFamily="2" charset="0"/>
              </a:rPr>
              <a:t>What you are not allowed to do :</a:t>
            </a:r>
            <a:endParaRPr lang="en-GB" sz="1200" b="1">
              <a:solidFill>
                <a:srgbClr val="100C00"/>
              </a:solidFill>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1951818" y="2798166"/>
            <a:ext cx="5240363" cy="9002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2869982" y="3725986"/>
            <a:ext cx="34040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100C00"/>
                </a:solidFill>
                <a:latin typeface="Roboto" panose="02000000000000000000" pitchFamily="2" charset="0"/>
                <a:ea typeface="Roboto" panose="02000000000000000000" pitchFamily="2" charset="0"/>
                <a:cs typeface="Roboto" panose="02000000000000000000" pitchFamily="2" charset="0"/>
              </a:rPr>
              <a:t>Useful links :</a:t>
            </a:r>
            <a:endParaRPr lang="en-GB" sz="1200" b="1">
              <a:solidFill>
                <a:srgbClr val="100C00"/>
              </a:solidFill>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208866" y="3980365"/>
            <a:ext cx="672626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90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90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9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90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90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9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9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90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900">
                <a:solidFill>
                  <a:srgbClr val="0070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t>
            </a:r>
            <a:r>
              <a:rPr lang="en-US" sz="90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2" name="Rectángulo 11">
            <a:extLst>
              <a:ext uri="{FF2B5EF4-FFF2-40B4-BE49-F238E27FC236}">
                <a16:creationId xmlns:a16="http://schemas.microsoft.com/office/drawing/2014/main" id="{5CA22004-4B5D-21F1-8B84-C65CF1A82045}"/>
              </a:ext>
            </a:extLst>
          </p:cNvPr>
          <p:cNvSpPr/>
          <p:nvPr/>
        </p:nvSpPr>
        <p:spPr>
          <a:xfrm>
            <a:off x="219955" y="204108"/>
            <a:ext cx="8704090" cy="4767026"/>
          </a:xfrm>
          <a:prstGeom prst="rect">
            <a:avLst/>
          </a:prstGeom>
          <a:noFill/>
          <a:ln w="5715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ln>
                <a:solidFill>
                  <a:srgbClr val="7030A0"/>
                </a:solidFill>
              </a:ln>
            </a:endParaRPr>
          </a:p>
        </p:txBody>
      </p:sp>
    </p:spTree>
    <p:extLst>
      <p:ext uri="{BB962C8B-B14F-4D97-AF65-F5344CB8AC3E}">
        <p14:creationId xmlns:p14="http://schemas.microsoft.com/office/powerpoint/2010/main" val="31516521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80">
    <p:spTree>
      <p:nvGrpSpPr>
        <p:cNvPr id="1" name=""/>
        <p:cNvGrpSpPr/>
        <p:nvPr/>
      </p:nvGrpSpPr>
      <p:grpSpPr>
        <a:xfrm>
          <a:off x="0" y="0"/>
          <a:ext cx="0" cy="0"/>
          <a:chOff x="0" y="0"/>
          <a:chExt cx="0" cy="0"/>
        </a:xfrm>
      </p:grpSpPr>
      <p:sp>
        <p:nvSpPr>
          <p:cNvPr id="3" name="Google Shape;263;p42">
            <a:extLst>
              <a:ext uri="{FF2B5EF4-FFF2-40B4-BE49-F238E27FC236}">
                <a16:creationId xmlns:a16="http://schemas.microsoft.com/office/drawing/2014/main" id="{323029BA-B77D-4B34-86B8-87741A406364}"/>
              </a:ext>
            </a:extLst>
          </p:cNvPr>
          <p:cNvSpPr txBox="1"/>
          <p:nvPr/>
        </p:nvSpPr>
        <p:spPr>
          <a:xfrm>
            <a:off x="347033" y="386928"/>
            <a:ext cx="3181956" cy="773417"/>
          </a:xfrm>
          <a:prstGeom prst="rect">
            <a:avLst/>
          </a:prstGeom>
          <a:noFill/>
          <a:ln cap="flat">
            <a:noFill/>
          </a:ln>
        </p:spPr>
        <p:txBody>
          <a:bodyPr vert="horz" wrap="square" lIns="91403" tIns="91403" rIns="91403" bIns="91403" anchor="t" anchorCtr="1" compatLnSpc="1">
            <a:noAutofit/>
          </a:bodyPr>
          <a:lstStyle/>
          <a:p>
            <a:pPr marL="0" marR="0" lvl="0" indent="0" algn="l" defTabSz="914116"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s-PE" sz="4499" b="1" i="0" u="none" strike="noStrike" kern="0" cap="none" spc="0" baseline="0">
                <a:solidFill>
                  <a:srgbClr val="0D0D0D"/>
                </a:solidFill>
                <a:uFillTx/>
                <a:latin typeface="Arial (Títulos)"/>
                <a:ea typeface="DM Sans"/>
                <a:cs typeface="Rubik"/>
              </a:rPr>
              <a:t>FUENTE</a:t>
            </a:r>
          </a:p>
        </p:txBody>
      </p:sp>
      <p:sp>
        <p:nvSpPr>
          <p:cNvPr id="4" name="Google Shape;270;p42">
            <a:extLst>
              <a:ext uri="{FF2B5EF4-FFF2-40B4-BE49-F238E27FC236}">
                <a16:creationId xmlns:a16="http://schemas.microsoft.com/office/drawing/2014/main" id="{5D96184A-11DC-4AA8-B6F2-908CCC7D4B93}"/>
              </a:ext>
            </a:extLst>
          </p:cNvPr>
          <p:cNvSpPr txBox="1"/>
          <p:nvPr/>
        </p:nvSpPr>
        <p:spPr>
          <a:xfrm>
            <a:off x="723601" y="1494842"/>
            <a:ext cx="4156670" cy="423952"/>
          </a:xfrm>
          <a:prstGeom prst="rect">
            <a:avLst/>
          </a:prstGeom>
          <a:noFill/>
          <a:ln cap="flat">
            <a:noFill/>
          </a:ln>
        </p:spPr>
        <p:txBody>
          <a:bodyPr vert="horz" wrap="square" lIns="91403" tIns="91403" rIns="91403" bIns="91403" anchor="t"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599" b="1" i="0" u="none" strike="noStrike" kern="0" cap="none" spc="0" baseline="0">
                <a:solidFill>
                  <a:srgbClr val="0D0D0D"/>
                </a:solidFill>
                <a:uFillTx/>
                <a:latin typeface="Source Sans Pro" pitchFamily="34"/>
                <a:ea typeface="Rubik"/>
                <a:cs typeface="Rubik"/>
              </a:rPr>
              <a:t>ELABORADO POR </a:t>
            </a:r>
            <a:r>
              <a:rPr lang="es-PE" sz="1599" b="1" i="0" u="none" strike="noStrike" kern="0" cap="none" spc="0" baseline="0">
                <a:solidFill>
                  <a:srgbClr val="0D0D0D"/>
                </a:solidFill>
                <a:uFillTx/>
                <a:latin typeface="Source Sans Pro" pitchFamily="34"/>
                <a:ea typeface="Montserrat"/>
                <a:cs typeface="Assistant Light" pitchFamily="2"/>
              </a:rPr>
              <a:t>: </a:t>
            </a:r>
            <a:r>
              <a:rPr lang="es-PE" sz="1599" b="0" i="0" u="none" strike="noStrike" kern="0" cap="none" spc="0" baseline="0">
                <a:solidFill>
                  <a:srgbClr val="7A7A7A"/>
                </a:solidFill>
                <a:uFillTx/>
                <a:latin typeface="Source Sans Pro" pitchFamily="34"/>
                <a:ea typeface="Montserrat"/>
                <a:cs typeface="Kanit Light"/>
              </a:rPr>
              <a:t>slidesppt.net</a:t>
            </a:r>
          </a:p>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599" b="1" i="0" u="none" strike="noStrike" kern="0" cap="none" spc="0" baseline="0">
              <a:solidFill>
                <a:srgbClr val="7A7A7A"/>
              </a:solidFill>
              <a:uFillTx/>
              <a:latin typeface="Source Sans Pro" pitchFamily="34"/>
              <a:ea typeface="Rubik"/>
              <a:cs typeface="Rubik"/>
            </a:endParaRPr>
          </a:p>
        </p:txBody>
      </p:sp>
      <p:grpSp>
        <p:nvGrpSpPr>
          <p:cNvPr id="5" name="Grupo 3">
            <a:extLst>
              <a:ext uri="{FF2B5EF4-FFF2-40B4-BE49-F238E27FC236}">
                <a16:creationId xmlns:a16="http://schemas.microsoft.com/office/drawing/2014/main" id="{9A9FA699-EF96-4A94-8D94-D9632E68601B}"/>
              </a:ext>
            </a:extLst>
          </p:cNvPr>
          <p:cNvGrpSpPr/>
          <p:nvPr/>
        </p:nvGrpSpPr>
        <p:grpSpPr>
          <a:xfrm>
            <a:off x="723601" y="2249039"/>
            <a:ext cx="2988460" cy="1594183"/>
            <a:chOff x="723601" y="2249039"/>
            <a:chExt cx="2988460" cy="1594183"/>
          </a:xfrm>
        </p:grpSpPr>
        <p:sp>
          <p:nvSpPr>
            <p:cNvPr id="6" name="Google Shape;272;p42">
              <a:extLst>
                <a:ext uri="{FF2B5EF4-FFF2-40B4-BE49-F238E27FC236}">
                  <a16:creationId xmlns:a16="http://schemas.microsoft.com/office/drawing/2014/main" id="{A449C832-6FC7-44D9-8C2A-C6BC7E444B03}"/>
                </a:ext>
              </a:extLst>
            </p:cNvPr>
            <p:cNvSpPr txBox="1"/>
            <p:nvPr/>
          </p:nvSpPr>
          <p:spPr>
            <a:xfrm>
              <a:off x="723601" y="2249039"/>
              <a:ext cx="2116589" cy="308628"/>
            </a:xfrm>
            <a:prstGeom prst="rect">
              <a:avLst/>
            </a:prstGeom>
            <a:noFill/>
            <a:ln cap="flat">
              <a:noFill/>
            </a:ln>
          </p:spPr>
          <p:txBody>
            <a:bodyPr vert="horz" wrap="square" lIns="91403" tIns="91403" rIns="91403" bIns="91403" anchor="t"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PE" sz="1599" b="1" i="0" u="none" strike="noStrike" kern="0" cap="none" spc="0" baseline="0">
                  <a:solidFill>
                    <a:srgbClr val="0D0D0D"/>
                  </a:solidFill>
                  <a:uFillTx/>
                  <a:latin typeface="Source Sans Pro" pitchFamily="34"/>
                  <a:ea typeface="Rubik"/>
                  <a:cs typeface="Rubik"/>
                </a:rPr>
                <a:t>IMAGES :</a:t>
              </a:r>
            </a:p>
          </p:txBody>
        </p:sp>
        <p:sp>
          <p:nvSpPr>
            <p:cNvPr id="7" name="Google Shape;273;p42">
              <a:extLst>
                <a:ext uri="{FF2B5EF4-FFF2-40B4-BE49-F238E27FC236}">
                  <a16:creationId xmlns:a16="http://schemas.microsoft.com/office/drawing/2014/main" id="{FE9953D9-228D-45DB-B4FC-1A5C999C1CD8}"/>
                </a:ext>
              </a:extLst>
            </p:cNvPr>
            <p:cNvSpPr txBox="1"/>
            <p:nvPr/>
          </p:nvSpPr>
          <p:spPr>
            <a:xfrm>
              <a:off x="723601" y="2557604"/>
              <a:ext cx="2988460" cy="1285618"/>
            </a:xfrm>
            <a:prstGeom prst="rect">
              <a:avLst/>
            </a:prstGeom>
            <a:noFill/>
            <a:ln cap="flat">
              <a:noFill/>
            </a:ln>
          </p:spPr>
          <p:txBody>
            <a:bodyPr vert="horz" wrap="square" lIns="91403" tIns="91403" rIns="91403" bIns="91403" anchor="t" anchorCtr="0" compatLnSpc="1">
              <a:noAutofit/>
            </a:bodyPr>
            <a:lstStyle/>
            <a:p>
              <a:pPr marL="257110" marR="0" lvl="0" indent="-257110" algn="l" defTabSz="914116"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7A7A7A"/>
                  </a:solidFill>
                  <a:uFillTx/>
                  <a:latin typeface="Source Sans Pro" pitchFamily="34"/>
                  <a:ea typeface="Montserrat"/>
                  <a:cs typeface="Kanit Light"/>
                </a:rPr>
                <a:t>gettyimages.es</a:t>
              </a:r>
            </a:p>
            <a:p>
              <a:pPr marL="257110" marR="0" lvl="0" indent="-257110" algn="l" defTabSz="914116"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7A7A7A"/>
                  </a:solidFill>
                  <a:uFillTx/>
                  <a:latin typeface="Source Sans Pro" pitchFamily="34"/>
                  <a:ea typeface="Montserrat"/>
                  <a:cs typeface="Kanit Light"/>
                </a:rPr>
                <a:t>unsplash.com</a:t>
              </a:r>
            </a:p>
            <a:p>
              <a:pPr marL="257110" marR="0" lvl="0" indent="-257110" algn="l" defTabSz="914116"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7A7A7A"/>
                  </a:solidFill>
                  <a:uFillTx/>
                  <a:latin typeface="Source Sans Pro" pitchFamily="34"/>
                  <a:ea typeface="Montserrat"/>
                  <a:cs typeface="Kanit Light"/>
                </a:rPr>
                <a:t>pixabay.com</a:t>
              </a:r>
            </a:p>
          </p:txBody>
        </p:sp>
      </p:grpSp>
      <p:sp>
        <p:nvSpPr>
          <p:cNvPr id="8" name="Google Shape;274;p42">
            <a:extLst>
              <a:ext uri="{FF2B5EF4-FFF2-40B4-BE49-F238E27FC236}">
                <a16:creationId xmlns:a16="http://schemas.microsoft.com/office/drawing/2014/main" id="{2C077264-494A-4AC8-A8AF-7BA3D41CE129}"/>
              </a:ext>
            </a:extLst>
          </p:cNvPr>
          <p:cNvSpPr txBox="1"/>
          <p:nvPr/>
        </p:nvSpPr>
        <p:spPr>
          <a:xfrm>
            <a:off x="723601" y="3674534"/>
            <a:ext cx="2116589" cy="308628"/>
          </a:xfrm>
          <a:prstGeom prst="rect">
            <a:avLst/>
          </a:prstGeom>
          <a:noFill/>
          <a:ln cap="flat">
            <a:noFill/>
          </a:ln>
        </p:spPr>
        <p:txBody>
          <a:bodyPr vert="horz" wrap="square" lIns="91403" tIns="91403" rIns="91403" bIns="91403" anchor="t"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599" b="1" i="0" u="none" strike="noStrike" kern="0" cap="none" spc="0" baseline="0">
                <a:solidFill>
                  <a:srgbClr val="0D0D0D"/>
                </a:solidFill>
                <a:uFillTx/>
                <a:latin typeface="Source Sans Pro" pitchFamily="34"/>
                <a:ea typeface="Rubik"/>
                <a:cs typeface="Rubik"/>
              </a:rPr>
              <a:t>FONTS :</a:t>
            </a:r>
          </a:p>
        </p:txBody>
      </p:sp>
      <p:sp>
        <p:nvSpPr>
          <p:cNvPr id="9" name="Google Shape;275;p42">
            <a:extLst>
              <a:ext uri="{FF2B5EF4-FFF2-40B4-BE49-F238E27FC236}">
                <a16:creationId xmlns:a16="http://schemas.microsoft.com/office/drawing/2014/main" id="{B5182E65-C5C7-41FE-A682-CD6E91011664}"/>
              </a:ext>
            </a:extLst>
          </p:cNvPr>
          <p:cNvSpPr txBox="1"/>
          <p:nvPr/>
        </p:nvSpPr>
        <p:spPr>
          <a:xfrm>
            <a:off x="723601" y="3983089"/>
            <a:ext cx="3230712" cy="684437"/>
          </a:xfrm>
          <a:prstGeom prst="rect">
            <a:avLst/>
          </a:prstGeom>
          <a:noFill/>
          <a:ln cap="flat">
            <a:noFill/>
          </a:ln>
        </p:spPr>
        <p:txBody>
          <a:bodyPr vert="horz" wrap="square" lIns="91403" tIns="91403" rIns="91403" bIns="91403" anchor="t" anchorCtr="0" compatLnSpc="1">
            <a:noAutofit/>
          </a:bodyPr>
          <a:lstStyle/>
          <a:p>
            <a:pPr marL="285631" marR="0" lvl="0" indent="-285631" algn="l" defTabSz="914116"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r>
              <a:rPr lang="es-PE" sz="1500" b="0" i="0" u="none" strike="noStrike" kern="0" cap="none" spc="0" baseline="0">
                <a:solidFill>
                  <a:srgbClr val="7A7A7A"/>
                </a:solidFill>
                <a:uFillTx/>
                <a:latin typeface="Source Sans Pro" pitchFamily="34"/>
                <a:ea typeface="Montserrat"/>
                <a:cs typeface="Kanit Light"/>
              </a:rPr>
              <a:t>Roboto Bold</a:t>
            </a:r>
          </a:p>
          <a:p>
            <a:pPr marL="285631" marR="0" lvl="0" indent="-285631" algn="l" defTabSz="914116" rtl="0" fontAlgn="auto" hangingPunct="1">
              <a:lnSpc>
                <a:spcPct val="100000"/>
              </a:lnSpc>
              <a:spcBef>
                <a:spcPts val="0"/>
              </a:spcBef>
              <a:spcAft>
                <a:spcPts val="0"/>
              </a:spcAft>
              <a:buClr>
                <a:srgbClr val="000000"/>
              </a:buClr>
              <a:buSzPct val="100000"/>
              <a:buFont typeface="Arial" pitchFamily="34"/>
              <a:buChar char="•"/>
              <a:tabLst/>
              <a:defRPr sz="1800" b="0" i="0" u="none" strike="noStrike" kern="0" cap="none" spc="0" baseline="0">
                <a:solidFill>
                  <a:srgbClr val="000000"/>
                </a:solidFill>
                <a:uFillTx/>
              </a:defRPr>
            </a:pPr>
            <a:endParaRPr lang="es-PE" sz="1500" b="0" i="0" u="none" strike="noStrike" kern="0" cap="none" spc="0" baseline="0">
              <a:solidFill>
                <a:srgbClr val="7A7A7A"/>
              </a:solidFill>
              <a:uFillTx/>
              <a:latin typeface="Source Sans Pro" pitchFamily="34"/>
              <a:ea typeface="Montserrat"/>
              <a:cs typeface="Kanit Light"/>
            </a:endParaRPr>
          </a:p>
        </p:txBody>
      </p:sp>
      <p:sp>
        <p:nvSpPr>
          <p:cNvPr id="10" name="TextBox 59">
            <a:extLst>
              <a:ext uri="{FF2B5EF4-FFF2-40B4-BE49-F238E27FC236}">
                <a16:creationId xmlns:a16="http://schemas.microsoft.com/office/drawing/2014/main" id="{B493B366-CE39-494E-86D3-E705E6559587}"/>
              </a:ext>
            </a:extLst>
          </p:cNvPr>
          <p:cNvSpPr txBox="1"/>
          <p:nvPr/>
        </p:nvSpPr>
        <p:spPr>
          <a:xfrm>
            <a:off x="7357545" y="4818019"/>
            <a:ext cx="1673598" cy="253901"/>
          </a:xfrm>
          <a:prstGeom prst="rect">
            <a:avLst/>
          </a:prstGeom>
          <a:noFill/>
          <a:ln cap="flat">
            <a:noFill/>
          </a:ln>
        </p:spPr>
        <p:txBody>
          <a:bodyPr vert="horz" wrap="square" lIns="91412" tIns="45710" rIns="91412" bIns="45710" anchor="ctr" anchorCtr="0" compatLnSpc="1">
            <a:spAutoFit/>
          </a:bodyPr>
          <a:lstStyle/>
          <a:p>
            <a:pPr marL="0" marR="0" lvl="0" indent="0" algn="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dirty="0">
                <a:uFillTx/>
                <a:latin typeface="Arial" pitchFamily="34"/>
                <a:ea typeface="Arial"/>
                <a:cs typeface="Arial" pitchFamily="34"/>
              </a:rPr>
              <a:t>slidesppt.net</a:t>
            </a:r>
          </a:p>
        </p:txBody>
      </p:sp>
      <p:grpSp>
        <p:nvGrpSpPr>
          <p:cNvPr id="11" name="Gráfico 10">
            <a:extLst>
              <a:ext uri="{FF2B5EF4-FFF2-40B4-BE49-F238E27FC236}">
                <a16:creationId xmlns:a16="http://schemas.microsoft.com/office/drawing/2014/main" id="{1D6B592D-CC98-4891-8F01-A6F659CD843A}"/>
              </a:ext>
            </a:extLst>
          </p:cNvPr>
          <p:cNvGrpSpPr/>
          <p:nvPr/>
        </p:nvGrpSpPr>
        <p:grpSpPr>
          <a:xfrm>
            <a:off x="8305028" y="4160529"/>
            <a:ext cx="636870" cy="636870"/>
            <a:chOff x="8305028" y="4160529"/>
            <a:chExt cx="636870" cy="636870"/>
          </a:xfrm>
        </p:grpSpPr>
        <p:sp>
          <p:nvSpPr>
            <p:cNvPr id="12" name="Forma libre: forma 30">
              <a:extLst>
                <a:ext uri="{FF2B5EF4-FFF2-40B4-BE49-F238E27FC236}">
                  <a16:creationId xmlns:a16="http://schemas.microsoft.com/office/drawing/2014/main" id="{BCAF8BE3-6684-42D2-A65E-B09282138879}"/>
                </a:ext>
              </a:extLst>
            </p:cNvPr>
            <p:cNvSpPr/>
            <p:nvPr/>
          </p:nvSpPr>
          <p:spPr>
            <a:xfrm>
              <a:off x="8305028" y="4160529"/>
              <a:ext cx="636870" cy="636870"/>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0D0D0D"/>
            </a:solidFill>
            <a:ln cap="flat">
              <a:noFill/>
              <a:prstDash val="solid"/>
            </a:ln>
          </p:spPr>
          <p:txBody>
            <a:bodyPr vert="horz" wrap="square" lIns="91412" tIns="45710" rIns="91412" bIns="45710"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 name="Forma libre: forma 31">
              <a:extLst>
                <a:ext uri="{FF2B5EF4-FFF2-40B4-BE49-F238E27FC236}">
                  <a16:creationId xmlns:a16="http://schemas.microsoft.com/office/drawing/2014/main" id="{B09E493C-73C6-40ED-85EE-3302505156F6}"/>
                </a:ext>
              </a:extLst>
            </p:cNvPr>
            <p:cNvSpPr/>
            <p:nvPr/>
          </p:nvSpPr>
          <p:spPr>
            <a:xfrm>
              <a:off x="8386949" y="4238765"/>
              <a:ext cx="496391" cy="480361"/>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12" tIns="45710" rIns="91412" bIns="45710"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4" name="Flecha: cheurón 17">
            <a:extLst>
              <a:ext uri="{FF2B5EF4-FFF2-40B4-BE49-F238E27FC236}">
                <a16:creationId xmlns:a16="http://schemas.microsoft.com/office/drawing/2014/main" id="{B95D96B3-61BB-4C40-9C9C-B255B0E85711}"/>
              </a:ext>
            </a:extLst>
          </p:cNvPr>
          <p:cNvSpPr/>
          <p:nvPr/>
        </p:nvSpPr>
        <p:spPr>
          <a:xfrm>
            <a:off x="4018239" y="0"/>
            <a:ext cx="3568820" cy="5143499"/>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chemeClr val="bg1">
              <a:lumMod val="85000"/>
            </a:scheme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17" name="Rectángulo: esquinas redondeadas 17">
            <a:extLst>
              <a:ext uri="{FF2B5EF4-FFF2-40B4-BE49-F238E27FC236}">
                <a16:creationId xmlns:a16="http://schemas.microsoft.com/office/drawing/2014/main" id="{8512A82E-22E8-4875-A893-D46581AE454C}"/>
              </a:ext>
            </a:extLst>
          </p:cNvPr>
          <p:cNvSpPr/>
          <p:nvPr/>
        </p:nvSpPr>
        <p:spPr>
          <a:xfrm>
            <a:off x="4463607" y="1049315"/>
            <a:ext cx="3429630" cy="342963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blipFill>
            <a:blip r:embed="rId3" cstate="email">
              <a:extLst>
                <a:ext uri="{28A0092B-C50C-407E-A947-70E740481C1C}">
                  <a14:useLocalDpi xmlns:a14="http://schemas.microsoft.com/office/drawing/2010/main"/>
                </a:ext>
              </a:extLst>
            </a:blip>
            <a:stretch>
              <a:fillRect/>
            </a:stretch>
          </a:blipFill>
          <a:ln w="57150"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a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81">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F4C357A6-4609-4712-90BA-5993ECA3938D}"/>
              </a:ext>
            </a:extLst>
          </p:cNvPr>
          <p:cNvSpPr/>
          <p:nvPr/>
        </p:nvSpPr>
        <p:spPr>
          <a:xfrm>
            <a:off x="4584051" y="1119463"/>
            <a:ext cx="392268" cy="393420"/>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 f4 0 f2"/>
              <a:gd name="f47" fmla="+- f3 0 f2"/>
              <a:gd name="f48" fmla="*/ f47 1 3240001"/>
              <a:gd name="f49" fmla="*/ f46 1 3249575"/>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3" name="Isosceles Triangle 51">
            <a:extLst>
              <a:ext uri="{FF2B5EF4-FFF2-40B4-BE49-F238E27FC236}">
                <a16:creationId xmlns:a16="http://schemas.microsoft.com/office/drawing/2014/main" id="{3EECFD14-142C-4176-B90C-080B7FD8DB9D}"/>
              </a:ext>
            </a:extLst>
          </p:cNvPr>
          <p:cNvSpPr/>
          <p:nvPr/>
        </p:nvSpPr>
        <p:spPr>
          <a:xfrm>
            <a:off x="3955145" y="1172352"/>
            <a:ext cx="392268" cy="287642"/>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 f4 0 f2"/>
              <a:gd name="f26" fmla="+- f3 0 f2"/>
              <a:gd name="f27" fmla="*/ f26 1 3240001"/>
              <a:gd name="f28" fmla="*/ f25 1 237590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4" name="Isosceles Triangle 57">
            <a:extLst>
              <a:ext uri="{FF2B5EF4-FFF2-40B4-BE49-F238E27FC236}">
                <a16:creationId xmlns:a16="http://schemas.microsoft.com/office/drawing/2014/main" id="{976C8DAD-C5FD-41F0-AD78-454CB56FC915}"/>
              </a:ext>
            </a:extLst>
          </p:cNvPr>
          <p:cNvSpPr/>
          <p:nvPr/>
        </p:nvSpPr>
        <p:spPr>
          <a:xfrm>
            <a:off x="4585615" y="3389964"/>
            <a:ext cx="234799" cy="530800"/>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 f7 0 f5"/>
              <a:gd name="f70" fmla="+- f6 0 f5"/>
              <a:gd name="f71" fmla="*/ f66 f0 1"/>
              <a:gd name="f72" fmla="*/ f70 1 1346449"/>
              <a:gd name="f73" fmla="*/ f69 1 3166775"/>
              <a:gd name="f74" fmla="*/ 1148449 f70 1"/>
              <a:gd name="f75" fmla="*/ 198001 f70 1"/>
              <a:gd name="f76" fmla="*/ 1 f70 1"/>
              <a:gd name="f77" fmla="*/ 1346449 f70 1"/>
              <a:gd name="f78" fmla="*/ 755186 f70 1"/>
              <a:gd name="f79" fmla="*/ 734449 f70 1"/>
              <a:gd name="f80" fmla="*/ 853246 f70 1"/>
              <a:gd name="f81" fmla="*/ 673226 f70 1"/>
              <a:gd name="f82" fmla="*/ 493206 f70 1"/>
              <a:gd name="f83" fmla="*/ 612000 f70 1"/>
              <a:gd name="f84" fmla="*/ 2939 f70 1"/>
              <a:gd name="f85" fmla="*/ 0 f70 1"/>
              <a:gd name="f86" fmla="*/ 2009 f70 1"/>
              <a:gd name="f87" fmla="*/ 6353 f70 1"/>
              <a:gd name="f88" fmla="*/ 273414 f70 1"/>
              <a:gd name="f89" fmla="*/ 1091887 f70 1"/>
              <a:gd name="f90" fmla="*/ 1340768 f70 1"/>
              <a:gd name="f91" fmla="*/ 1344512 f70 1"/>
              <a:gd name="f92" fmla="*/ 1346448 f70 1"/>
              <a:gd name="f93" fmla="*/ 1343510 f70 1"/>
              <a:gd name="f94" fmla="*/ 2374775 f69 1"/>
              <a:gd name="f95" fmla="*/ 3166775 f69 1"/>
              <a:gd name="f96" fmla="*/ 0 f69 1"/>
              <a:gd name="f97" fmla="*/ 1231644 f69 1"/>
              <a:gd name="f98" fmla="*/ 1400264 f69 1"/>
              <a:gd name="f99" fmla="*/ 1580284 f69 1"/>
              <a:gd name="f100" fmla="*/ 1231645 f69 1"/>
              <a:gd name="f101" fmla="*/ 591263 f70 1"/>
              <a:gd name="f102" fmla="*/ 10368 f69 1"/>
              <a:gd name="f103" fmla="*/ 1491744 f69 1"/>
              <a:gd name="f104" fmla="*/ 1494147 f69 1"/>
              <a:gd name="f105" fmla="*/ 1499342 f69 1"/>
              <a:gd name="f106" fmla="*/ 2293171 f69 1"/>
              <a:gd name="f107" fmla="*/ 2283744 f69 1"/>
              <a:gd name="f108" fmla="*/ 1494334 f69 1"/>
              <a:gd name="f109" fmla="*/ f71 1 f2"/>
              <a:gd name="f110" fmla="*/ f74 1 1346449"/>
              <a:gd name="f111" fmla="*/ f75 1 1346449"/>
              <a:gd name="f112" fmla="*/ f76 1 1346449"/>
              <a:gd name="f113" fmla="*/ f77 1 1346449"/>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3166775"/>
              <a:gd name="f131" fmla="*/ f95 1 3166775"/>
              <a:gd name="f132" fmla="*/ f96 1 3166775"/>
              <a:gd name="f133" fmla="*/ f97 1 3166775"/>
              <a:gd name="f134" fmla="*/ f98 1 3166775"/>
              <a:gd name="f135" fmla="*/ f99 1 3166775"/>
              <a:gd name="f136" fmla="*/ f100 1 3166775"/>
              <a:gd name="f137" fmla="*/ f101 1 1346449"/>
              <a:gd name="f138" fmla="*/ f102 1 3166775"/>
              <a:gd name="f139" fmla="*/ f103 1 3166775"/>
              <a:gd name="f140" fmla="*/ f104 1 3166775"/>
              <a:gd name="f141" fmla="*/ f105 1 3166775"/>
              <a:gd name="f142" fmla="*/ f106 1 3166775"/>
              <a:gd name="f143" fmla="*/ f107 1 3166775"/>
              <a:gd name="f144" fmla="*/ f108 1 3166775"/>
              <a:gd name="f145" fmla="*/ f5 1 f72"/>
              <a:gd name="f146" fmla="*/ f6 1 f72"/>
              <a:gd name="f147" fmla="*/ f5 1 f73"/>
              <a:gd name="f148" fmla="*/ f7 1 f73"/>
              <a:gd name="f149" fmla="+- f109 0 f1"/>
              <a:gd name="f150" fmla="*/ f110 1 f72"/>
              <a:gd name="f151" fmla="*/ f130 1 f73"/>
              <a:gd name="f152" fmla="*/ f111 1 f72"/>
              <a:gd name="f153" fmla="*/ f112 1 f72"/>
              <a:gd name="f154" fmla="*/ f131 1 f73"/>
              <a:gd name="f155" fmla="*/ f113 1 f72"/>
              <a:gd name="f156" fmla="*/ f114 1 f72"/>
              <a:gd name="f157" fmla="*/ f132 1 f73"/>
              <a:gd name="f158" fmla="*/ f115 1 f72"/>
              <a:gd name="f159" fmla="*/ f133 1 f73"/>
              <a:gd name="f160" fmla="*/ f116 1 f72"/>
              <a:gd name="f161" fmla="*/ f134 1 f73"/>
              <a:gd name="f162" fmla="*/ f117 1 f72"/>
              <a:gd name="f163" fmla="*/ f135 1 f73"/>
              <a:gd name="f164" fmla="*/ f118 1 f72"/>
              <a:gd name="f165" fmla="*/ f119 1 f72"/>
              <a:gd name="f166" fmla="*/ f136 1 f73"/>
              <a:gd name="f167" fmla="*/ f137 1 f72"/>
              <a:gd name="f168" fmla="*/ f138 1 f73"/>
              <a:gd name="f169" fmla="*/ f120 1 f72"/>
              <a:gd name="f170" fmla="*/ f139 1 f73"/>
              <a:gd name="f171" fmla="*/ f121 1 f72"/>
              <a:gd name="f172" fmla="*/ f122 1 f72"/>
              <a:gd name="f173" fmla="*/ f140 1 f73"/>
              <a:gd name="f174" fmla="*/ f141 1 f73"/>
              <a:gd name="f175" fmla="*/ f123 1 f72"/>
              <a:gd name="f176" fmla="*/ f124 1 f72"/>
              <a:gd name="f177" fmla="*/ f142 1 f73"/>
              <a:gd name="f178" fmla="*/ f125 1 f72"/>
              <a:gd name="f179" fmla="*/ f143 1 f73"/>
              <a:gd name="f180" fmla="*/ f126 1 f72"/>
              <a:gd name="f181" fmla="*/ f127 1 f72"/>
              <a:gd name="f182" fmla="*/ f144 1 f73"/>
              <a:gd name="f183" fmla="*/ f128 1 f72"/>
              <a:gd name="f184" fmla="*/ f129 1 f72"/>
              <a:gd name="f185" fmla="*/ f145 f67 1"/>
              <a:gd name="f186" fmla="*/ f146 f67 1"/>
              <a:gd name="f187" fmla="*/ f148 f68 1"/>
              <a:gd name="f188" fmla="*/ f147 f68 1"/>
              <a:gd name="f189" fmla="*/ f150 f67 1"/>
              <a:gd name="f190" fmla="*/ f151 f68 1"/>
              <a:gd name="f191" fmla="*/ f152 f67 1"/>
              <a:gd name="f192" fmla="*/ f153 f67 1"/>
              <a:gd name="f193" fmla="*/ f154 f68 1"/>
              <a:gd name="f194" fmla="*/ f155 f67 1"/>
              <a:gd name="f195" fmla="*/ f156 f67 1"/>
              <a:gd name="f196" fmla="*/ f157 f68 1"/>
              <a:gd name="f197" fmla="*/ f158 f67 1"/>
              <a:gd name="f198" fmla="*/ f159 f68 1"/>
              <a:gd name="f199" fmla="*/ f160 f67 1"/>
              <a:gd name="f200" fmla="*/ f161 f68 1"/>
              <a:gd name="f201" fmla="*/ f162 f67 1"/>
              <a:gd name="f202" fmla="*/ f163 f68 1"/>
              <a:gd name="f203" fmla="*/ f164 f67 1"/>
              <a:gd name="f204" fmla="*/ f165 f67 1"/>
              <a:gd name="f205" fmla="*/ f166 f68 1"/>
              <a:gd name="f206" fmla="*/ f167 f67 1"/>
              <a:gd name="f207" fmla="*/ f168 f68 1"/>
              <a:gd name="f208" fmla="*/ f169 f67 1"/>
              <a:gd name="f209" fmla="*/ f170 f68 1"/>
              <a:gd name="f210" fmla="*/ f171 f67 1"/>
              <a:gd name="f211" fmla="*/ f172 f67 1"/>
              <a:gd name="f212" fmla="*/ f173 f68 1"/>
              <a:gd name="f213" fmla="*/ f174 f68 1"/>
              <a:gd name="f214" fmla="*/ f175 f67 1"/>
              <a:gd name="f215" fmla="*/ f176 f67 1"/>
              <a:gd name="f216" fmla="*/ f177 f68 1"/>
              <a:gd name="f217" fmla="*/ f178 f67 1"/>
              <a:gd name="f218" fmla="*/ f179 f68 1"/>
              <a:gd name="f219" fmla="*/ f180 f67 1"/>
              <a:gd name="f220" fmla="*/ f181 f67 1"/>
              <a:gd name="f221" fmla="*/ f182 f68 1"/>
              <a:gd name="f222" fmla="*/ f183 f67 1"/>
              <a:gd name="f223" fmla="*/ f184 f67 1"/>
            </a:gdLst>
            <a:ahLst/>
            <a:cxnLst>
              <a:cxn ang="3cd4">
                <a:pos x="hc" y="t"/>
              </a:cxn>
              <a:cxn ang="0">
                <a:pos x="r" y="vc"/>
              </a:cxn>
              <a:cxn ang="cd4">
                <a:pos x="hc" y="b"/>
              </a:cxn>
              <a:cxn ang="cd2">
                <a:pos x="l" y="vc"/>
              </a:cxn>
              <a:cxn ang="f149">
                <a:pos x="f189" y="f190"/>
              </a:cxn>
              <a:cxn ang="f149">
                <a:pos x="f191" y="f190"/>
              </a:cxn>
              <a:cxn ang="f149">
                <a:pos x="f192" y="f193"/>
              </a:cxn>
              <a:cxn ang="f149">
                <a:pos x="f194" y="f193"/>
              </a:cxn>
              <a:cxn ang="f149">
                <a:pos x="f189" y="f190"/>
              </a:cxn>
              <a:cxn ang="f149">
                <a:pos x="f195" y="f196"/>
              </a:cxn>
              <a:cxn ang="f149">
                <a:pos x="f197" y="f198"/>
              </a:cxn>
              <a:cxn ang="f149">
                <a:pos x="f199" y="f200"/>
              </a:cxn>
              <a:cxn ang="f149">
                <a:pos x="f201" y="f202"/>
              </a:cxn>
              <a:cxn ang="f149">
                <a:pos x="f203" y="f200"/>
              </a:cxn>
              <a:cxn ang="f149">
                <a:pos x="f204" y="f205"/>
              </a:cxn>
              <a:cxn ang="f149">
                <a:pos x="f206" y="f207"/>
              </a:cxn>
              <a:cxn ang="f149">
                <a:pos x="f208" y="f209"/>
              </a:cxn>
              <a:cxn ang="f149">
                <a:pos x="f210" y="f209"/>
              </a:cxn>
              <a:cxn ang="f149">
                <a:pos x="f211" y="f212"/>
              </a:cxn>
              <a:cxn ang="f149">
                <a:pos x="f210" y="f213"/>
              </a:cxn>
              <a:cxn ang="f149">
                <a:pos x="f214" y="f213"/>
              </a:cxn>
              <a:cxn ang="f149">
                <a:pos x="f215" y="f216"/>
              </a:cxn>
              <a:cxn ang="f149">
                <a:pos x="f217" y="f218"/>
              </a:cxn>
              <a:cxn ang="f149">
                <a:pos x="f219" y="f213"/>
              </a:cxn>
              <a:cxn ang="f149">
                <a:pos x="f194" y="f213"/>
              </a:cxn>
              <a:cxn ang="f149">
                <a:pos x="f220" y="f221"/>
              </a:cxn>
              <a:cxn ang="f149">
                <a:pos x="f222" y="f209"/>
              </a:cxn>
              <a:cxn ang="f149">
                <a:pos x="f223" y="f209"/>
              </a:cxn>
              <a:cxn ang="f149">
                <a:pos x="f195" y="f196"/>
              </a:cxn>
            </a:cxnLst>
            <a:rect l="f185" t="f188" r="f186" b="f187"/>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5" name="Rectangle 7">
            <a:extLst>
              <a:ext uri="{FF2B5EF4-FFF2-40B4-BE49-F238E27FC236}">
                <a16:creationId xmlns:a16="http://schemas.microsoft.com/office/drawing/2014/main" id="{0C94BC0F-754E-4624-927D-F3E740471CFB}"/>
              </a:ext>
            </a:extLst>
          </p:cNvPr>
          <p:cNvSpPr/>
          <p:nvPr/>
        </p:nvSpPr>
        <p:spPr>
          <a:xfrm rot="18900010">
            <a:off x="7188676" y="2740872"/>
            <a:ext cx="169209" cy="376961"/>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 0 0 15529"/>
              <a:gd name="f51" fmla="val 50351"/>
              <a:gd name="f52" fmla="val 17412"/>
              <a:gd name="f53" fmla="+- 0 0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 0 0 42555"/>
              <a:gd name="f72" fmla="+- 0 0 42556"/>
              <a:gd name="f73" fmla="val 111553"/>
              <a:gd name="f74" fmla="*/ f0 1 154109"/>
              <a:gd name="f75" fmla="*/ f1 1 343323"/>
              <a:gd name="f76" fmla="+- f4 0 f2"/>
              <a:gd name="f77" fmla="+- f3 0 f2"/>
              <a:gd name="f78" fmla="*/ f77 1 154109"/>
              <a:gd name="f79" fmla="*/ f76 1 343323"/>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6" name="Parallelogram 15">
            <a:extLst>
              <a:ext uri="{FF2B5EF4-FFF2-40B4-BE49-F238E27FC236}">
                <a16:creationId xmlns:a16="http://schemas.microsoft.com/office/drawing/2014/main" id="{EB954146-DCE0-4A00-9664-2A0B595F8CD1}"/>
              </a:ext>
            </a:extLst>
          </p:cNvPr>
          <p:cNvSpPr/>
          <p:nvPr/>
        </p:nvSpPr>
        <p:spPr>
          <a:xfrm flipH="1">
            <a:off x="3950418" y="3481212"/>
            <a:ext cx="348276" cy="348276"/>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 0 0 61662"/>
              <a:gd name="f90" fmla="+- 0 0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 f4 0 f2"/>
              <a:gd name="f107" fmla="+- f3 0 f2"/>
              <a:gd name="f108" fmla="*/ f107 1 3242753"/>
              <a:gd name="f109" fmla="*/ f106 1 3227814"/>
              <a:gd name="f110" fmla="*/ f2 1 f108"/>
              <a:gd name="f111" fmla="*/ f3 1 f108"/>
              <a:gd name="f112" fmla="*/ f2 1 f109"/>
              <a:gd name="f113" fmla="*/ f4 1 f109"/>
              <a:gd name="f114" fmla="*/ f110 f104 1"/>
              <a:gd name="f115" fmla="*/ f111 f104 1"/>
              <a:gd name="f116" fmla="*/ f113 f105 1"/>
              <a:gd name="f117" fmla="*/ f112 f105 1"/>
            </a:gdLst>
            <a:ahLst/>
            <a:cxnLst>
              <a:cxn ang="3cd4">
                <a:pos x="hc" y="t"/>
              </a:cxn>
              <a:cxn ang="0">
                <a:pos x="r" y="vc"/>
              </a:cxn>
              <a:cxn ang="cd4">
                <a:pos x="hc" y="b"/>
              </a:cxn>
              <a:cxn ang="cd2">
                <a:pos x="l" y="vc"/>
              </a:cxn>
            </a:cxnLst>
            <a:rect l="f114" t="f117" r="f115" b="f116"/>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7" name="Freeform 19">
            <a:extLst>
              <a:ext uri="{FF2B5EF4-FFF2-40B4-BE49-F238E27FC236}">
                <a16:creationId xmlns:a16="http://schemas.microsoft.com/office/drawing/2014/main" id="{5D2CE2C1-9A27-407C-9139-DB60B4D1FED3}"/>
              </a:ext>
            </a:extLst>
          </p:cNvPr>
          <p:cNvSpPr/>
          <p:nvPr/>
        </p:nvSpPr>
        <p:spPr>
          <a:xfrm>
            <a:off x="5808753" y="2731843"/>
            <a:ext cx="345506" cy="339955"/>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 0 0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 0 0 14898"/>
              <a:gd name="f91" fmla="val 3061283"/>
              <a:gd name="f92" fmla="+- 0 0 138545"/>
              <a:gd name="f93" fmla="val 1873713"/>
              <a:gd name="f94" fmla="val 108747"/>
              <a:gd name="f95" fmla="val 1100212"/>
              <a:gd name="f96" fmla="val 278579"/>
              <a:gd name="f97" fmla="val 569148"/>
              <a:gd name="f98" fmla="val 774429"/>
              <a:gd name="f99" fmla="val 15339"/>
              <a:gd name="f100" fmla="*/ f0 1 3214097"/>
              <a:gd name="f101" fmla="*/ f1 1 3162551"/>
              <a:gd name="f102" fmla="+- f4 0 f2"/>
              <a:gd name="f103" fmla="+- f3 0 f2"/>
              <a:gd name="f104" fmla="*/ f103 1 3214097"/>
              <a:gd name="f105" fmla="*/ f102 1 3162551"/>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8" name="Rectangle 30">
            <a:extLst>
              <a:ext uri="{FF2B5EF4-FFF2-40B4-BE49-F238E27FC236}">
                <a16:creationId xmlns:a16="http://schemas.microsoft.com/office/drawing/2014/main" id="{2169BBE8-862F-40E1-8E53-B291E7DEBF1C}"/>
              </a:ext>
            </a:extLst>
          </p:cNvPr>
          <p:cNvSpPr/>
          <p:nvPr/>
        </p:nvSpPr>
        <p:spPr>
          <a:xfrm>
            <a:off x="8296881" y="2700396"/>
            <a:ext cx="348276" cy="347270"/>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 f4 0 f2"/>
              <a:gd name="f134" fmla="+- f3 0 f2"/>
              <a:gd name="f135" fmla="*/ f134 1 3240000"/>
              <a:gd name="f136" fmla="*/ f133 1 3230531"/>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9" name="Rectangle 7">
            <a:extLst>
              <a:ext uri="{FF2B5EF4-FFF2-40B4-BE49-F238E27FC236}">
                <a16:creationId xmlns:a16="http://schemas.microsoft.com/office/drawing/2014/main" id="{7E452BEE-263A-4C04-B6D0-A21B74516628}"/>
              </a:ext>
            </a:extLst>
          </p:cNvPr>
          <p:cNvSpPr/>
          <p:nvPr/>
        </p:nvSpPr>
        <p:spPr>
          <a:xfrm>
            <a:off x="5212966" y="1139388"/>
            <a:ext cx="353589" cy="353589"/>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 f3 0 f2"/>
              <a:gd name="f37" fmla="*/ f36 1 3240000"/>
              <a:gd name="f38" fmla="*/ f2 1 f37"/>
              <a:gd name="f39" fmla="*/ f3 1 f37"/>
              <a:gd name="f40" fmla="*/ f38 f34 1"/>
              <a:gd name="f41" fmla="*/ f39 f34 1"/>
              <a:gd name="f42" fmla="*/ f39 f35 1"/>
              <a:gd name="f43" fmla="*/ f38 f35 1"/>
            </a:gdLst>
            <a:ahLst/>
            <a:cxnLst>
              <a:cxn ang="3cd4">
                <a:pos x="hc" y="t"/>
              </a:cxn>
              <a:cxn ang="0">
                <a:pos x="r" y="vc"/>
              </a:cxn>
              <a:cxn ang="cd4">
                <a:pos x="hc" y="b"/>
              </a:cxn>
              <a:cxn ang="cd2">
                <a:pos x="l" y="vc"/>
              </a:cxn>
            </a:cxnLst>
            <a:rect l="f40" t="f43" r="f41" b="f42"/>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0" name="Rectangle 15">
            <a:extLst>
              <a:ext uri="{FF2B5EF4-FFF2-40B4-BE49-F238E27FC236}">
                <a16:creationId xmlns:a16="http://schemas.microsoft.com/office/drawing/2014/main" id="{747BEF73-E29F-4AFD-AEC5-4ABC776B3F95}"/>
              </a:ext>
            </a:extLst>
          </p:cNvPr>
          <p:cNvSpPr/>
          <p:nvPr/>
        </p:nvSpPr>
        <p:spPr>
          <a:xfrm rot="5400013">
            <a:off x="5802966" y="1139398"/>
            <a:ext cx="354064" cy="353589"/>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 f4 0 f2"/>
              <a:gd name="f37" fmla="+- f3 0 f2"/>
              <a:gd name="f38" fmla="*/ f37 1 3244313"/>
              <a:gd name="f39" fmla="*/ f36 1 3240000"/>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1" name="Pie 24">
            <a:extLst>
              <a:ext uri="{FF2B5EF4-FFF2-40B4-BE49-F238E27FC236}">
                <a16:creationId xmlns:a16="http://schemas.microsoft.com/office/drawing/2014/main" id="{C1AF2059-0CD6-40C4-B9C9-40A145272F18}"/>
              </a:ext>
            </a:extLst>
          </p:cNvPr>
          <p:cNvSpPr/>
          <p:nvPr/>
        </p:nvSpPr>
        <p:spPr>
          <a:xfrm>
            <a:off x="5107317" y="3464030"/>
            <a:ext cx="384797" cy="382667"/>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 0 0 116985"/>
              <a:gd name="f12" fmla="val 1936431"/>
              <a:gd name="f13" fmla="+- 0 0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 0 0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 f4 0 f2"/>
              <a:gd name="f56" fmla="+- f3 0 f2"/>
              <a:gd name="f57" fmla="*/ f56 1 3228711"/>
              <a:gd name="f58" fmla="*/ f55 1 3210836"/>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2" name="Block Arc 14">
            <a:extLst>
              <a:ext uri="{FF2B5EF4-FFF2-40B4-BE49-F238E27FC236}">
                <a16:creationId xmlns:a16="http://schemas.microsoft.com/office/drawing/2014/main" id="{52946460-F3E5-4961-A4D6-ADF9691AB3BC}"/>
              </a:ext>
            </a:extLst>
          </p:cNvPr>
          <p:cNvSpPr/>
          <p:nvPr/>
        </p:nvSpPr>
        <p:spPr>
          <a:xfrm rot="16200004">
            <a:off x="6393576" y="1103315"/>
            <a:ext cx="425452" cy="4257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 f4 0 f2"/>
              <a:gd name="f270" fmla="+- f3 0 f2"/>
              <a:gd name="f271" fmla="*/ f270 1 3185463"/>
              <a:gd name="f272" fmla="*/ f269 1 3187558"/>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3" name="Block Arc 41">
            <a:extLst>
              <a:ext uri="{FF2B5EF4-FFF2-40B4-BE49-F238E27FC236}">
                <a16:creationId xmlns:a16="http://schemas.microsoft.com/office/drawing/2014/main" id="{E7BEDB8E-BB81-40E7-9369-0991344CDD36}"/>
              </a:ext>
            </a:extLst>
          </p:cNvPr>
          <p:cNvSpPr/>
          <p:nvPr/>
        </p:nvSpPr>
        <p:spPr>
          <a:xfrm>
            <a:off x="7055821" y="1068595"/>
            <a:ext cx="354887" cy="495175"/>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 0 0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 f4 0 f2"/>
              <a:gd name="f423" fmla="+- f3 0 f2"/>
              <a:gd name="f424" fmla="*/ f423 1 2512265"/>
              <a:gd name="f425" fmla="*/ f422 1 3505352"/>
              <a:gd name="f426" fmla="*/ f2 1 f424"/>
              <a:gd name="f427" fmla="*/ f3 1 f424"/>
              <a:gd name="f428" fmla="*/ f2 1 f425"/>
              <a:gd name="f429" fmla="*/ f4 1 f425"/>
              <a:gd name="f430" fmla="*/ f426 f420 1"/>
              <a:gd name="f431" fmla="*/ f427 f420 1"/>
              <a:gd name="f432" fmla="*/ f429 f421 1"/>
              <a:gd name="f433" fmla="*/ f428 f421 1"/>
            </a:gdLst>
            <a:ahLst/>
            <a:cxnLst>
              <a:cxn ang="3cd4">
                <a:pos x="hc" y="t"/>
              </a:cxn>
              <a:cxn ang="0">
                <a:pos x="r" y="vc"/>
              </a:cxn>
              <a:cxn ang="cd4">
                <a:pos x="hc" y="b"/>
              </a:cxn>
              <a:cxn ang="cd2">
                <a:pos x="l" y="vc"/>
              </a:cxn>
            </a:cxnLst>
            <a:rect l="f430" t="f433" r="f431" b="f432"/>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4" name="Right Triangle 17">
            <a:extLst>
              <a:ext uri="{FF2B5EF4-FFF2-40B4-BE49-F238E27FC236}">
                <a16:creationId xmlns:a16="http://schemas.microsoft.com/office/drawing/2014/main" id="{2E76AFAA-6043-4CD5-9B12-8B45924667FC}"/>
              </a:ext>
            </a:extLst>
          </p:cNvPr>
          <p:cNvSpPr/>
          <p:nvPr/>
        </p:nvSpPr>
        <p:spPr>
          <a:xfrm>
            <a:off x="5779017" y="3450506"/>
            <a:ext cx="289279" cy="4096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 f4 0 f2"/>
              <a:gd name="f17" fmla="+- f3 0 f2"/>
              <a:gd name="f18" fmla="*/ f17 1 2387678"/>
              <a:gd name="f19" fmla="*/ f16 1 3240000"/>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5" name="Oval 66">
            <a:extLst>
              <a:ext uri="{FF2B5EF4-FFF2-40B4-BE49-F238E27FC236}">
                <a16:creationId xmlns:a16="http://schemas.microsoft.com/office/drawing/2014/main" id="{06D37BB6-2598-4108-A7A5-B585DBAB37AD}"/>
              </a:ext>
            </a:extLst>
          </p:cNvPr>
          <p:cNvSpPr/>
          <p:nvPr/>
        </p:nvSpPr>
        <p:spPr>
          <a:xfrm rot="20700014">
            <a:off x="4603135" y="2725626"/>
            <a:ext cx="411406" cy="35240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 f4 0 f2"/>
              <a:gd name="f60" fmla="+- f3 0 f2"/>
              <a:gd name="f61" fmla="*/ f60 1 2901316"/>
              <a:gd name="f62" fmla="*/ f59 1 2485205"/>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6" name="Rectangle 9">
            <a:extLst>
              <a:ext uri="{FF2B5EF4-FFF2-40B4-BE49-F238E27FC236}">
                <a16:creationId xmlns:a16="http://schemas.microsoft.com/office/drawing/2014/main" id="{1EACD092-F4E5-4D6C-A36E-926C47AE4504}"/>
              </a:ext>
            </a:extLst>
          </p:cNvPr>
          <p:cNvSpPr/>
          <p:nvPr/>
        </p:nvSpPr>
        <p:spPr>
          <a:xfrm>
            <a:off x="3301194" y="2658910"/>
            <a:ext cx="395413" cy="370130"/>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 0 0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 f7 0 f5"/>
              <a:gd name="f81" fmla="+- f6 0 f5"/>
              <a:gd name="f82" fmla="*/ f77 f0 1"/>
              <a:gd name="f83" fmla="*/ f81 1 3239999"/>
              <a:gd name="f84" fmla="*/ f80 1 3032924"/>
              <a:gd name="f85" fmla="*/ 833935 f81 1"/>
              <a:gd name="f86" fmla="*/ 22 f80 1"/>
              <a:gd name="f87" fmla="*/ 1576606 f81 1"/>
              <a:gd name="f88" fmla="*/ 402054 f80 1"/>
              <a:gd name="f89" fmla="*/ 430441 f80 1"/>
              <a:gd name="f90" fmla="*/ 526981 f80 1"/>
              <a:gd name="f91" fmla="*/ 2765302 f80 1"/>
              <a:gd name="f92" fmla="*/ 378630 f81 1"/>
              <a:gd name="f93" fmla="*/ 2472117 f80 1"/>
              <a:gd name="f94" fmla="*/ 384918 f81 1"/>
              <a:gd name="f95" fmla="*/ 239143 f81 1"/>
              <a:gd name="f96" fmla="*/ 2776423 f80 1"/>
              <a:gd name="f97" fmla="*/ 2778202 f80 1"/>
              <a:gd name="f98" fmla="*/ 1663394 f81 1"/>
              <a:gd name="f99" fmla="*/ 3000856 f81 1"/>
              <a:gd name="f100" fmla="*/ 2855082 f81 1"/>
              <a:gd name="f101" fmla="*/ 2861369 f81 1"/>
              <a:gd name="f102" fmla="*/ 2406065 f81 1"/>
              <a:gd name="f103" fmla="*/ 2853673 f81 1"/>
              <a:gd name="f104" fmla="*/ 91100 f80 1"/>
              <a:gd name="f105" fmla="*/ 2854770 f81 1"/>
              <a:gd name="f106" fmla="*/ 3120669 f81 1"/>
              <a:gd name="f107" fmla="*/ 428517 f80 1"/>
              <a:gd name="f108" fmla="*/ 738345 f80 1"/>
              <a:gd name="f109" fmla="*/ 3239999 f81 1"/>
              <a:gd name="f110" fmla="*/ 3032924 f80 1"/>
              <a:gd name="f111" fmla="*/ 0 f81 1"/>
              <a:gd name="f112" fmla="*/ 102477 f81 1"/>
              <a:gd name="f113" fmla="*/ 385229 f81 1"/>
              <a:gd name="f114" fmla="*/ 386326 f81 1"/>
              <a:gd name="f115" fmla="*/ 229618 f81 1"/>
              <a:gd name="f116" fmla="*/ 2690698 f80 1"/>
              <a:gd name="f117" fmla="*/ 2991331 f81 1"/>
              <a:gd name="f118" fmla="*/ 2709748 f80 1"/>
              <a:gd name="f119" fmla="*/ f82 1 f2"/>
              <a:gd name="f120" fmla="*/ f85 1 3239999"/>
              <a:gd name="f121" fmla="*/ f86 1 3032924"/>
              <a:gd name="f122" fmla="*/ f87 1 3239999"/>
              <a:gd name="f123" fmla="*/ f88 1 3032924"/>
              <a:gd name="f124" fmla="*/ f89 1 3032924"/>
              <a:gd name="f125" fmla="*/ f90 1 3032924"/>
              <a:gd name="f126" fmla="*/ f91 1 3032924"/>
              <a:gd name="f127" fmla="*/ f92 1 3239999"/>
              <a:gd name="f128" fmla="*/ f93 1 3032924"/>
              <a:gd name="f129" fmla="*/ f94 1 3239999"/>
              <a:gd name="f130" fmla="*/ f95 1 3239999"/>
              <a:gd name="f131" fmla="*/ f96 1 3032924"/>
              <a:gd name="f132" fmla="*/ f97 1 3032924"/>
              <a:gd name="f133" fmla="*/ f98 1 3239999"/>
              <a:gd name="f134" fmla="*/ f99 1 3239999"/>
              <a:gd name="f135" fmla="*/ f100 1 3239999"/>
              <a:gd name="f136" fmla="*/ f101 1 3239999"/>
              <a:gd name="f137" fmla="*/ f102 1 3239999"/>
              <a:gd name="f138" fmla="*/ f103 1 3239999"/>
              <a:gd name="f139" fmla="*/ f104 1 3032924"/>
              <a:gd name="f140" fmla="*/ f105 1 3239999"/>
              <a:gd name="f141" fmla="*/ f106 1 3239999"/>
              <a:gd name="f142" fmla="*/ f107 1 3032924"/>
              <a:gd name="f143" fmla="*/ f108 1 3032924"/>
              <a:gd name="f144" fmla="*/ f109 1 3239999"/>
              <a:gd name="f145" fmla="*/ f110 1 3032924"/>
              <a:gd name="f146" fmla="*/ f111 1 3239999"/>
              <a:gd name="f147" fmla="*/ f112 1 3239999"/>
              <a:gd name="f148" fmla="*/ f113 1 3239999"/>
              <a:gd name="f149" fmla="*/ f114 1 3239999"/>
              <a:gd name="f150" fmla="*/ f115 1 3239999"/>
              <a:gd name="f151" fmla="*/ f116 1 3032924"/>
              <a:gd name="f152" fmla="*/ f117 1 3239999"/>
              <a:gd name="f153" fmla="*/ f118 1 3032924"/>
              <a:gd name="f154" fmla="*/ f5 1 f83"/>
              <a:gd name="f155" fmla="*/ f6 1 f83"/>
              <a:gd name="f156" fmla="*/ f5 1 f84"/>
              <a:gd name="f157" fmla="*/ f7 1 f84"/>
              <a:gd name="f158" fmla="+- f119 0 f1"/>
              <a:gd name="f159" fmla="*/ f122 1 f83"/>
              <a:gd name="f160" fmla="*/ f132 1 f84"/>
              <a:gd name="f161" fmla="*/ f133 1 f83"/>
              <a:gd name="f162" fmla="*/ f131 1 f84"/>
              <a:gd name="f163" fmla="*/ f152 1 f83"/>
              <a:gd name="f164" fmla="*/ f153 1 f84"/>
              <a:gd name="f165" fmla="*/ f134 1 f83"/>
              <a:gd name="f166" fmla="*/ f125 1 f84"/>
              <a:gd name="f167" fmla="*/ f135 1 f83"/>
              <a:gd name="f168" fmla="*/ f136 1 f83"/>
              <a:gd name="f169" fmla="*/ f128 1 f84"/>
              <a:gd name="f170" fmla="*/ f126 1 f84"/>
              <a:gd name="f171" fmla="*/ f124 1 f84"/>
              <a:gd name="f172" fmla="*/ f123 1 f84"/>
              <a:gd name="f173" fmla="*/ f137 1 f83"/>
              <a:gd name="f174" fmla="*/ f121 1 f84"/>
              <a:gd name="f175" fmla="*/ f138 1 f83"/>
              <a:gd name="f176" fmla="*/ f139 1 f84"/>
              <a:gd name="f177" fmla="*/ f140 1 f83"/>
              <a:gd name="f178" fmla="*/ f141 1 f83"/>
              <a:gd name="f179" fmla="*/ f142 1 f84"/>
              <a:gd name="f180" fmla="*/ f143 1 f84"/>
              <a:gd name="f181" fmla="*/ f144 1 f83"/>
              <a:gd name="f182" fmla="*/ f145 1 f84"/>
              <a:gd name="f183" fmla="*/ f146 1 f83"/>
              <a:gd name="f184" fmla="*/ f147 1 f83"/>
              <a:gd name="f185" fmla="*/ f148 1 f83"/>
              <a:gd name="f186" fmla="*/ f149 1 f83"/>
              <a:gd name="f187" fmla="*/ f120 1 f83"/>
              <a:gd name="f188" fmla="*/ f127 1 f83"/>
              <a:gd name="f189" fmla="*/ f129 1 f83"/>
              <a:gd name="f190" fmla="*/ f130 1 f83"/>
              <a:gd name="f191" fmla="*/ f150 1 f83"/>
              <a:gd name="f192" fmla="*/ f151 1 f84"/>
              <a:gd name="f193" fmla="*/ f154 f78 1"/>
              <a:gd name="f194" fmla="*/ f155 f78 1"/>
              <a:gd name="f195" fmla="*/ f157 f79 1"/>
              <a:gd name="f196" fmla="*/ f156 f79 1"/>
              <a:gd name="f197" fmla="*/ f159 f78 1"/>
              <a:gd name="f198" fmla="*/ f160 f79 1"/>
              <a:gd name="f199" fmla="*/ f161 f78 1"/>
              <a:gd name="f200" fmla="*/ f162 f79 1"/>
              <a:gd name="f201" fmla="*/ f163 f78 1"/>
              <a:gd name="f202" fmla="*/ f164 f79 1"/>
              <a:gd name="f203" fmla="*/ f165 f78 1"/>
              <a:gd name="f204" fmla="*/ f166 f79 1"/>
              <a:gd name="f205" fmla="*/ f167 f78 1"/>
              <a:gd name="f206" fmla="*/ f168 f78 1"/>
              <a:gd name="f207" fmla="*/ f169 f79 1"/>
              <a:gd name="f208" fmla="*/ f170 f79 1"/>
              <a:gd name="f209" fmla="*/ f171 f79 1"/>
              <a:gd name="f210" fmla="*/ f172 f79 1"/>
              <a:gd name="f211" fmla="*/ f173 f78 1"/>
              <a:gd name="f212" fmla="*/ f174 f79 1"/>
              <a:gd name="f213" fmla="*/ f175 f78 1"/>
              <a:gd name="f214" fmla="*/ f176 f79 1"/>
              <a:gd name="f215" fmla="*/ f177 f78 1"/>
              <a:gd name="f216" fmla="*/ f178 f78 1"/>
              <a:gd name="f217" fmla="*/ f179 f79 1"/>
              <a:gd name="f218" fmla="*/ f180 f79 1"/>
              <a:gd name="f219" fmla="*/ f181 f78 1"/>
              <a:gd name="f220" fmla="*/ f182 f79 1"/>
              <a:gd name="f221" fmla="*/ f183 f78 1"/>
              <a:gd name="f222" fmla="*/ f184 f78 1"/>
              <a:gd name="f223" fmla="*/ f185 f78 1"/>
              <a:gd name="f224" fmla="*/ f186 f78 1"/>
              <a:gd name="f225" fmla="*/ f187 f78 1"/>
              <a:gd name="f226" fmla="*/ f188 f78 1"/>
              <a:gd name="f227" fmla="*/ f189 f78 1"/>
              <a:gd name="f228" fmla="*/ f190 f78 1"/>
              <a:gd name="f229" fmla="*/ f191 f78 1"/>
              <a:gd name="f230" fmla="*/ f192 f79 1"/>
            </a:gdLst>
            <a:ahLst/>
            <a:cxnLst>
              <a:cxn ang="3cd4">
                <a:pos x="hc" y="t"/>
              </a:cxn>
              <a:cxn ang="0">
                <a:pos x="r" y="vc"/>
              </a:cxn>
              <a:cxn ang="cd4">
                <a:pos x="hc" y="b"/>
              </a:cxn>
              <a:cxn ang="cd2">
                <a:pos x="l" y="vc"/>
              </a:cxn>
              <a:cxn ang="f158">
                <a:pos x="f197" y="f198"/>
              </a:cxn>
              <a:cxn ang="f158">
                <a:pos x="f199" y="f198"/>
              </a:cxn>
              <a:cxn ang="f158">
                <a:pos x="f199" y="f200"/>
              </a:cxn>
              <a:cxn ang="f158">
                <a:pos x="f201" y="f202"/>
              </a:cxn>
              <a:cxn ang="f158">
                <a:pos x="f203" y="f204"/>
              </a:cxn>
              <a:cxn ang="f158">
                <a:pos x="f205" y="f204"/>
              </a:cxn>
              <a:cxn ang="f158">
                <a:pos x="f206" y="f207"/>
              </a:cxn>
              <a:cxn ang="f158">
                <a:pos x="f199" y="f208"/>
              </a:cxn>
              <a:cxn ang="f158">
                <a:pos x="f199" y="f204"/>
              </a:cxn>
              <a:cxn ang="f158">
                <a:pos x="f199" y="f209"/>
              </a:cxn>
              <a:cxn ang="f158">
                <a:pos x="f199" y="f210"/>
              </a:cxn>
              <a:cxn ang="f158">
                <a:pos x="f211" y="f212"/>
              </a:cxn>
              <a:cxn ang="f158">
                <a:pos x="f213" y="f214"/>
              </a:cxn>
              <a:cxn ang="f158">
                <a:pos x="f215" y="f209"/>
              </a:cxn>
              <a:cxn ang="f158">
                <a:pos x="f216" y="f217"/>
              </a:cxn>
              <a:cxn ang="f158">
                <a:pos x="f216" y="f218"/>
              </a:cxn>
              <a:cxn ang="f158">
                <a:pos x="f219" y="f218"/>
              </a:cxn>
              <a:cxn ang="f158">
                <a:pos x="f219" y="f220"/>
              </a:cxn>
              <a:cxn ang="f158">
                <a:pos x="f221" y="f220"/>
              </a:cxn>
              <a:cxn ang="f158">
                <a:pos x="f221" y="f218"/>
              </a:cxn>
              <a:cxn ang="f158">
                <a:pos x="f222" y="f218"/>
              </a:cxn>
              <a:cxn ang="f158">
                <a:pos x="f222" y="f217"/>
              </a:cxn>
              <a:cxn ang="f158">
                <a:pos x="f223" y="f209"/>
              </a:cxn>
              <a:cxn ang="f158">
                <a:pos x="f224" y="f214"/>
              </a:cxn>
              <a:cxn ang="f158">
                <a:pos x="f225" y="f212"/>
              </a:cxn>
              <a:cxn ang="f158">
                <a:pos x="f197" y="f210"/>
              </a:cxn>
              <a:cxn ang="f158">
                <a:pos x="f197" y="f209"/>
              </a:cxn>
              <a:cxn ang="f158">
                <a:pos x="f197" y="f204"/>
              </a:cxn>
              <a:cxn ang="f158">
                <a:pos x="f197" y="f208"/>
              </a:cxn>
              <a:cxn ang="f158">
                <a:pos x="f226" y="f207"/>
              </a:cxn>
              <a:cxn ang="f158">
                <a:pos x="f227" y="f204"/>
              </a:cxn>
              <a:cxn ang="f158">
                <a:pos x="f228" y="f204"/>
              </a:cxn>
              <a:cxn ang="f158">
                <a:pos x="f229" y="f230"/>
              </a:cxn>
              <a:cxn ang="f158">
                <a:pos x="f197" y="f200"/>
              </a:cxn>
            </a:cxnLst>
            <a:rect l="f193" t="f196" r="f194" b="f195"/>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7" name="Frame 17">
            <a:extLst>
              <a:ext uri="{FF2B5EF4-FFF2-40B4-BE49-F238E27FC236}">
                <a16:creationId xmlns:a16="http://schemas.microsoft.com/office/drawing/2014/main" id="{DED512D4-028F-467B-A0E3-96048DEAEAA1}"/>
              </a:ext>
            </a:extLst>
          </p:cNvPr>
          <p:cNvSpPr/>
          <p:nvPr/>
        </p:nvSpPr>
        <p:spPr>
          <a:xfrm>
            <a:off x="3282485" y="3459842"/>
            <a:ext cx="381021" cy="381021"/>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 f3 0 f2"/>
              <a:gd name="f39" fmla="*/ f38 1 3240000"/>
              <a:gd name="f40" fmla="*/ f2 1 f39"/>
              <a:gd name="f41" fmla="*/ f3 1 f39"/>
              <a:gd name="f42" fmla="*/ f40 f36 1"/>
              <a:gd name="f43" fmla="*/ f41 f36 1"/>
              <a:gd name="f44" fmla="*/ f41 f37 1"/>
              <a:gd name="f45" fmla="*/ f40 f37 1"/>
            </a:gdLst>
            <a:ahLst/>
            <a:cxnLst>
              <a:cxn ang="3cd4">
                <a:pos x="hc" y="t"/>
              </a:cxn>
              <a:cxn ang="0">
                <a:pos x="r" y="vc"/>
              </a:cxn>
              <a:cxn ang="cd4">
                <a:pos x="hc" y="b"/>
              </a:cxn>
              <a:cxn ang="cd2">
                <a:pos x="l" y="vc"/>
              </a:cxn>
            </a:cxnLst>
            <a:rect l="f42" t="f45" r="f43" b="f44"/>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8" name="Teardrop 1">
            <a:extLst>
              <a:ext uri="{FF2B5EF4-FFF2-40B4-BE49-F238E27FC236}">
                <a16:creationId xmlns:a16="http://schemas.microsoft.com/office/drawing/2014/main" id="{42AAB4FF-92C7-48F3-8F24-7E7C30DB555F}"/>
              </a:ext>
            </a:extLst>
          </p:cNvPr>
          <p:cNvSpPr/>
          <p:nvPr/>
        </p:nvSpPr>
        <p:spPr>
          <a:xfrm rot="18805987">
            <a:off x="7594302" y="1154841"/>
            <a:ext cx="413784" cy="409468"/>
          </a:xfrm>
          <a:custGeom>
            <a:avLst/>
            <a:gdLst>
              <a:gd name="f0" fmla="val w"/>
              <a:gd name="f1" fmla="val h"/>
              <a:gd name="f2" fmla="val 0"/>
              <a:gd name="f3" fmla="val 1807240"/>
              <a:gd name="f4" fmla="val 1788383"/>
              <a:gd name="f5" fmla="val 1807241"/>
              <a:gd name="f6" fmla="val 712876"/>
              <a:gd name="f7" fmla="val 1117592"/>
              <a:gd name="f8" fmla="val 771173"/>
              <a:gd name="f9" fmla="val 1181828"/>
              <a:gd name="f10" fmla="val 811089"/>
              <a:gd name="f11" fmla="val 1255910"/>
              <a:gd name="f12" fmla="val 847925"/>
              <a:gd name="f13" fmla="val 1348018"/>
              <a:gd name="f14" fmla="val 814544"/>
              <a:gd name="f15" fmla="val 1418896"/>
              <a:gd name="f16" fmla="val 753893"/>
              <a:gd name="f17" fmla="val 1474052"/>
              <a:gd name="f18" fmla="val 679064"/>
              <a:gd name="f19" fmla="val 1498332"/>
              <a:gd name="f20" fmla="val 308226"/>
              <a:gd name="f21" fmla="val 1106637"/>
              <a:gd name="f22" fmla="val 336560"/>
              <a:gd name="f23" fmla="val 1033247"/>
              <a:gd name="f24" fmla="val 394949"/>
              <a:gd name="f25" fmla="val 975701"/>
              <a:gd name="f26" fmla="val 467546"/>
              <a:gd name="f27" fmla="val 946245"/>
              <a:gd name="f28" fmla="val 577903"/>
              <a:gd name="f29" fmla="val 998968"/>
              <a:gd name="f30" fmla="val 654580"/>
              <a:gd name="f31" fmla="val 1053357"/>
              <a:gd name="f32" fmla="val 1038527"/>
              <a:gd name="f33" fmla="val 398886"/>
              <a:gd name="f34" fmla="val 1405560"/>
              <a:gd name="f35" fmla="val 786562"/>
              <a:gd name="f36" fmla="val 1374476"/>
              <a:gd name="f37" fmla="val 799049"/>
              <a:gd name="f38" fmla="val 1340402"/>
              <a:gd name="f39" fmla="val 804299"/>
              <a:gd name="f40" fmla="val 1305054"/>
              <a:gd name="f41" fmla="val 803332"/>
              <a:gd name="f42" fmla="val 1008167"/>
              <a:gd name="f43" fmla="val 795212"/>
              <a:gd name="f44" fmla="val 1016288"/>
              <a:gd name="f45" fmla="val 498325"/>
              <a:gd name="f46" fmla="val 1017255"/>
              <a:gd name="f47" fmla="val 462976"/>
              <a:gd name="f48" fmla="val 1024360"/>
              <a:gd name="f49" fmla="val 429240"/>
              <a:gd name="f50" fmla="val 1097925"/>
              <a:gd name="f51" fmla="val 218888"/>
              <a:gd name="f52" fmla="val 992582"/>
              <a:gd name="f53" fmla="val 279303"/>
              <a:gd name="f54" fmla="val 921871"/>
              <a:gd name="f55" fmla="val 392886"/>
              <a:gd name="f56" fmla="val 921053"/>
              <a:gd name="f57" fmla="val 523256"/>
              <a:gd name="f58" fmla="val 919136"/>
              <a:gd name="f59" fmla="val 828763"/>
              <a:gd name="f60" fmla="val 830924"/>
              <a:gd name="f61" fmla="val 915875"/>
              <a:gd name="f62" fmla="val 525417"/>
              <a:gd name="f63" fmla="val 913958"/>
              <a:gd name="f64" fmla="val 403891"/>
              <a:gd name="f65" fmla="val 913196"/>
              <a:gd name="f66" fmla="val 296188"/>
              <a:gd name="f67" fmla="val 973343"/>
              <a:gd name="f68" fmla="val 234366"/>
              <a:gd name="f69" fmla="val 1067831"/>
              <a:gd name="f70" fmla="val 710285"/>
              <a:gd name="f71" fmla="val 1570519"/>
              <a:gd name="f72" fmla="val 811872"/>
              <a:gd name="f73" fmla="val 1510375"/>
              <a:gd name="f74" fmla="val 878808"/>
              <a:gd name="f75" fmla="val 1399439"/>
              <a:gd name="f76" fmla="val 879603"/>
              <a:gd name="f77" fmla="val 1272618"/>
              <a:gd name="f78" fmla="val 881520"/>
              <a:gd name="f79" fmla="val 967111"/>
              <a:gd name="f80" fmla="val 969732"/>
              <a:gd name="f81" fmla="val 879999"/>
              <a:gd name="f82" fmla="val 1275239"/>
              <a:gd name="f83" fmla="val 881916"/>
              <a:gd name="f84" fmla="val 1400271"/>
              <a:gd name="f85" fmla="val 882701"/>
              <a:gd name="f86" fmla="val 1510670"/>
              <a:gd name="f87" fmla="val 819011"/>
              <a:gd name="f88" fmla="val 1573529"/>
              <a:gd name="f89" fmla="val 721242"/>
              <a:gd name="f90" fmla="val 1162945"/>
              <a:gd name="f91" fmla="val 27894"/>
              <a:gd name="f92" fmla="val 1782798"/>
              <a:gd name="f93" fmla="val 682611"/>
              <a:gd name="f94" fmla="val 1816692"/>
              <a:gd name="f95" fmla="val 718411"/>
              <a:gd name="f96" fmla="val 1815147"/>
              <a:gd name="f97" fmla="val 774907"/>
              <a:gd name="f98" fmla="val 1779347"/>
              <a:gd name="f99" fmla="val 808801"/>
              <a:gd name="f100" fmla="val 1743547"/>
              <a:gd name="f101" fmla="val 842694"/>
              <a:gd name="f102" fmla="val 1687050"/>
              <a:gd name="f103" fmla="val 841149"/>
              <a:gd name="f104" fmla="val 1653157"/>
              <a:gd name="f105" fmla="val 805349"/>
              <a:gd name="f106" fmla="val 1644015"/>
              <a:gd name="f107" fmla="val 795693"/>
              <a:gd name="f108" fmla="val 1561789"/>
              <a:gd name="f109" fmla="val 910282"/>
              <a:gd name="f110" fmla="val 1426630"/>
              <a:gd name="f111" fmla="val 983636"/>
              <a:gd name="f112" fmla="val 1274606"/>
              <a:gd name="f113" fmla="val 982683"/>
              <a:gd name="f114" fmla="val 980378"/>
              <a:gd name="f115" fmla="val 980836"/>
              <a:gd name="f116" fmla="val 1270380"/>
              <a:gd name="f117" fmla="val 1427425"/>
              <a:gd name="f118" fmla="val 901198"/>
              <a:gd name="f119" fmla="val 1565976"/>
              <a:gd name="f120" fmla="val 779756"/>
              <a:gd name="f121" fmla="val 1647056"/>
              <a:gd name="f122" fmla="val 807405"/>
              <a:gd name="f123" fmla="val 1681913"/>
              <a:gd name="f124" fmla="val 803595"/>
              <a:gd name="f125" fmla="val 1732594"/>
              <a:gd name="f126" fmla="val 770486"/>
              <a:gd name="f127" fmla="val 1763941"/>
              <a:gd name="f128" fmla="val 734686"/>
              <a:gd name="f129" fmla="val 1797834"/>
              <a:gd name="f130" fmla="val 678189"/>
              <a:gd name="f131" fmla="val 1796289"/>
              <a:gd name="f132" fmla="val 644296"/>
              <a:gd name="f133" fmla="val 1760489"/>
              <a:gd name="f134" fmla="val 24442"/>
              <a:gd name="f135" fmla="val 1105772"/>
              <a:gd name="f136" fmla="+- 0 0 9451"/>
              <a:gd name="f137" fmla="val 1069973"/>
              <a:gd name="f138" fmla="+- 0 0 7906"/>
              <a:gd name="f139" fmla="val 1013476"/>
              <a:gd name="f140" fmla="val 979583"/>
              <a:gd name="f141" fmla="val 63694"/>
              <a:gd name="f142" fmla="val 945689"/>
              <a:gd name="f143" fmla="val 120190"/>
              <a:gd name="f144" fmla="val 947235"/>
              <a:gd name="f145" fmla="val 154084"/>
              <a:gd name="f146" fmla="val 983034"/>
              <a:gd name="f147" fmla="val 163237"/>
              <a:gd name="f148" fmla="val 992702"/>
              <a:gd name="f149" fmla="val 244774"/>
              <a:gd name="f150" fmla="val 882877"/>
              <a:gd name="f151" fmla="val 375836"/>
              <a:gd name="f152" fmla="val 813180"/>
              <a:gd name="f153" fmla="val 523178"/>
              <a:gd name="f154" fmla="val 818460"/>
              <a:gd name="f155" fmla="val 820284"/>
              <a:gd name="f156" fmla="val 522622"/>
              <a:gd name="f157" fmla="val 821285"/>
              <a:gd name="f158" fmla="val 363119"/>
              <a:gd name="f159" fmla="val 903845"/>
              <a:gd name="f160" fmla="val 223207"/>
              <a:gd name="f161" fmla="val 1028952"/>
              <a:gd name="f162" fmla="val 143673"/>
              <a:gd name="f163" fmla="val 999689"/>
              <a:gd name="f164" fmla="val 108599"/>
              <a:gd name="f165" fmla="val 1002953"/>
              <a:gd name="f166" fmla="val 56445"/>
              <a:gd name="f167" fmla="val 1036755"/>
              <a:gd name="f168" fmla="val 24443"/>
              <a:gd name="f169" fmla="val 1072555"/>
              <a:gd name="f170" fmla="val 1129052"/>
              <a:gd name="f171" fmla="*/ f0 1 1807240"/>
              <a:gd name="f172" fmla="*/ f1 1 1788383"/>
              <a:gd name="f173" fmla="+- f4 0 f2"/>
              <a:gd name="f174" fmla="+- f5 0 f2"/>
              <a:gd name="f175" fmla="+- f3 0 f2"/>
              <a:gd name="f176" fmla="*/ f174 1 1807241"/>
              <a:gd name="f177" fmla="*/ f173 1 1788383"/>
              <a:gd name="f178" fmla="*/ f175 1 1807240"/>
              <a:gd name="f179" fmla="*/ f175 1 1807241"/>
              <a:gd name="f180" fmla="*/ f2 1 f176"/>
              <a:gd name="f181" fmla="*/ f5 1 f176"/>
              <a:gd name="f182" fmla="*/ f2 1 f177"/>
              <a:gd name="f183" fmla="*/ f4 1 f177"/>
              <a:gd name="f184" fmla="*/ f180 f179 1"/>
              <a:gd name="f185" fmla="*/ f181 f179 1"/>
              <a:gd name="f186" fmla="*/ f183 f172 1"/>
              <a:gd name="f187" fmla="*/ f182 f172 1"/>
              <a:gd name="f188" fmla="*/ f184 1 f178"/>
              <a:gd name="f189" fmla="*/ f185 1 f178"/>
              <a:gd name="f190" fmla="*/ f188 f171 1"/>
              <a:gd name="f191" fmla="*/ f189 f171 1"/>
            </a:gdLst>
            <a:ahLst/>
            <a:cxnLst>
              <a:cxn ang="3cd4">
                <a:pos x="hc" y="t"/>
              </a:cxn>
              <a:cxn ang="0">
                <a:pos x="r" y="vc"/>
              </a:cxn>
              <a:cxn ang="cd4">
                <a:pos x="hc" y="b"/>
              </a:cxn>
              <a:cxn ang="cd2">
                <a:pos x="l" y="vc"/>
              </a:cxn>
            </a:cxnLst>
            <a:rect l="f190" t="f187" r="f191" b="f186"/>
            <a:pathLst>
              <a:path w="1807240" h="1788383">
                <a:moveTo>
                  <a:pt x="f6" y="f7"/>
                </a:moveTo>
                <a:cubicBezTo>
                  <a:pt x="f8" y="f9"/>
                  <a:pt x="f10" y="f11"/>
                  <a:pt x="f12" y="f13"/>
                </a:cubicBezTo>
                <a:cubicBezTo>
                  <a:pt x="f14" y="f15"/>
                  <a:pt x="f16" y="f17"/>
                  <a:pt x="f18" y="f19"/>
                </a:cubicBezTo>
                <a:lnTo>
                  <a:pt x="f20" y="f21"/>
                </a:lnTo>
                <a:cubicBezTo>
                  <a:pt x="f22" y="f23"/>
                  <a:pt x="f24" y="f25"/>
                  <a:pt x="f26" y="f27"/>
                </a:cubicBezTo>
                <a:cubicBezTo>
                  <a:pt x="f28" y="f29"/>
                  <a:pt x="f30" y="f31"/>
                  <a:pt x="f6" y="f7"/>
                </a:cubicBezTo>
                <a:close/>
                <a:moveTo>
                  <a:pt x="f32" y="f33"/>
                </a:moveTo>
                <a:lnTo>
                  <a:pt x="f34" y="f35"/>
                </a:lnTo>
                <a:cubicBezTo>
                  <a:pt x="f36" y="f37"/>
                  <a:pt x="f38" y="f39"/>
                  <a:pt x="f40" y="f41"/>
                </a:cubicBezTo>
                <a:lnTo>
                  <a:pt x="f42" y="f43"/>
                </a:lnTo>
                <a:lnTo>
                  <a:pt x="f44" y="f45"/>
                </a:lnTo>
                <a:cubicBezTo>
                  <a:pt x="f46" y="f47"/>
                  <a:pt x="f48" y="f49"/>
                  <a:pt x="f32" y="f33"/>
                </a:cubicBezTo>
                <a:close/>
                <a:moveTo>
                  <a:pt x="f50" y="f51"/>
                </a:moveTo>
                <a:cubicBezTo>
                  <a:pt x="f52" y="f53"/>
                  <a:pt x="f54" y="f55"/>
                  <a:pt x="f56" y="f57"/>
                </a:cubicBezTo>
                <a:lnTo>
                  <a:pt x="f58" y="f59"/>
                </a:lnTo>
                <a:lnTo>
                  <a:pt x="f60" y="f61"/>
                </a:lnTo>
                <a:lnTo>
                  <a:pt x="f62" y="f63"/>
                </a:lnTo>
                <a:cubicBezTo>
                  <a:pt x="f64" y="f65"/>
                  <a:pt x="f66" y="f67"/>
                  <a:pt x="f68" y="f69"/>
                </a:cubicBezTo>
                <a:lnTo>
                  <a:pt x="f70" y="f71"/>
                </a:lnTo>
                <a:cubicBezTo>
                  <a:pt x="f72" y="f73"/>
                  <a:pt x="f74" y="f75"/>
                  <a:pt x="f76" y="f77"/>
                </a:cubicBezTo>
                <a:lnTo>
                  <a:pt x="f78" y="f79"/>
                </a:lnTo>
                <a:lnTo>
                  <a:pt x="f80" y="f81"/>
                </a:lnTo>
                <a:lnTo>
                  <a:pt x="f82" y="f83"/>
                </a:lnTo>
                <a:cubicBezTo>
                  <a:pt x="f84" y="f85"/>
                  <a:pt x="f86" y="f87"/>
                  <a:pt x="f88" y="f89"/>
                </a:cubicBezTo>
                <a:close/>
                <a:moveTo>
                  <a:pt x="f90" y="f91"/>
                </a:moveTo>
                <a:lnTo>
                  <a:pt x="f92" y="f93"/>
                </a:lnTo>
                <a:cubicBezTo>
                  <a:pt x="f94" y="f95"/>
                  <a:pt x="f96" y="f97"/>
                  <a:pt x="f98" y="f99"/>
                </a:cubicBezTo>
                <a:cubicBezTo>
                  <a:pt x="f100" y="f101"/>
                  <a:pt x="f102" y="f103"/>
                  <a:pt x="f104" y="f105"/>
                </a:cubicBezTo>
                <a:lnTo>
                  <a:pt x="f106" y="f107"/>
                </a:lnTo>
                <a:cubicBezTo>
                  <a:pt x="f108" y="f109"/>
                  <a:pt x="f110" y="f111"/>
                  <a:pt x="f112" y="f113"/>
                </a:cubicBezTo>
                <a:lnTo>
                  <a:pt x="f114" y="f115"/>
                </a:lnTo>
                <a:lnTo>
                  <a:pt x="f114" y="f116"/>
                </a:lnTo>
                <a:cubicBezTo>
                  <a:pt x="f114" y="f117"/>
                  <a:pt x="f118" y="f119"/>
                  <a:pt x="f120" y="f121"/>
                </a:cubicBezTo>
                <a:cubicBezTo>
                  <a:pt x="f122" y="f123"/>
                  <a:pt x="f124" y="f125"/>
                  <a:pt x="f126" y="f127"/>
                </a:cubicBezTo>
                <a:cubicBezTo>
                  <a:pt x="f128" y="f129"/>
                  <a:pt x="f130" y="f131"/>
                  <a:pt x="f132" y="f133"/>
                </a:cubicBezTo>
                <a:lnTo>
                  <a:pt x="f134" y="f135"/>
                </a:lnTo>
                <a:cubicBezTo>
                  <a:pt x="f136" y="f137"/>
                  <a:pt x="f138" y="f139"/>
                  <a:pt x="f91" y="f140"/>
                </a:cubicBezTo>
                <a:cubicBezTo>
                  <a:pt x="f141" y="f142"/>
                  <a:pt x="f143" y="f144"/>
                  <a:pt x="f145" y="f146"/>
                </a:cubicBezTo>
                <a:lnTo>
                  <a:pt x="f147" y="f148"/>
                </a:lnTo>
                <a:cubicBezTo>
                  <a:pt x="f149" y="f150"/>
                  <a:pt x="f151" y="f152"/>
                  <a:pt x="f153" y="f152"/>
                </a:cubicBezTo>
                <a:lnTo>
                  <a:pt x="f154" y="f152"/>
                </a:lnTo>
                <a:lnTo>
                  <a:pt x="f155" y="f156"/>
                </a:lnTo>
                <a:cubicBezTo>
                  <a:pt x="f157" y="f158"/>
                  <a:pt x="f159" y="f160"/>
                  <a:pt x="f161" y="f162"/>
                </a:cubicBezTo>
                <a:cubicBezTo>
                  <a:pt x="f163" y="f164"/>
                  <a:pt x="f165" y="f166"/>
                  <a:pt x="f167" y="f168"/>
                </a:cubicBezTo>
                <a:cubicBezTo>
                  <a:pt x="f169" y="f136"/>
                  <a:pt x="f170" y="f138"/>
                  <a:pt x="f90" y="f91"/>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19" name="Rectangle 130">
            <a:extLst>
              <a:ext uri="{FF2B5EF4-FFF2-40B4-BE49-F238E27FC236}">
                <a16:creationId xmlns:a16="http://schemas.microsoft.com/office/drawing/2014/main" id="{CE7975AD-DEF5-48D9-9CC7-5C10834E959C}"/>
              </a:ext>
            </a:extLst>
          </p:cNvPr>
          <p:cNvSpPr/>
          <p:nvPr/>
        </p:nvSpPr>
        <p:spPr>
          <a:xfrm>
            <a:off x="8198739" y="1154914"/>
            <a:ext cx="408334" cy="410190"/>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 f4 0 f2"/>
              <a:gd name="f98" fmla="+- f3 0 f2"/>
              <a:gd name="f99" fmla="*/ f98 1 371900"/>
              <a:gd name="f100" fmla="*/ f97 1 373588"/>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0" name="Right Triangle 17">
            <a:extLst>
              <a:ext uri="{FF2B5EF4-FFF2-40B4-BE49-F238E27FC236}">
                <a16:creationId xmlns:a16="http://schemas.microsoft.com/office/drawing/2014/main" id="{BE73344A-10AF-4072-B3D8-642445AFFBD4}"/>
              </a:ext>
            </a:extLst>
          </p:cNvPr>
          <p:cNvSpPr/>
          <p:nvPr/>
        </p:nvSpPr>
        <p:spPr>
          <a:xfrm>
            <a:off x="7022025" y="3433306"/>
            <a:ext cx="358527" cy="426896"/>
          </a:xfrm>
          <a:custGeom>
            <a:avLst/>
            <a:gdLst>
              <a:gd name="f0" fmla="val w"/>
              <a:gd name="f1" fmla="val h"/>
              <a:gd name="f2" fmla="val 0"/>
              <a:gd name="f3" fmla="val 2721114"/>
              <a:gd name="f4" fmla="val 3240000"/>
              <a:gd name="f5" fmla="val 2700000"/>
              <a:gd name="f6" fmla="val 1999321"/>
              <a:gd name="f7" fmla="val 2603448"/>
              <a:gd name="f8" fmla="val 2772810"/>
              <a:gd name="f9" fmla="val 2528507"/>
              <a:gd name="f10" fmla="val 2263914"/>
              <a:gd name="f11" fmla="val 2230929"/>
              <a:gd name="f12" fmla="val 2516419"/>
              <a:gd name="f13" fmla="val 2435624"/>
              <a:gd name="f14" fmla="val 2688129"/>
              <a:gd name="f15" fmla="val 2940634"/>
              <a:gd name="f16" fmla="val 3145329"/>
              <a:gd name="f17" fmla="val 2011409"/>
              <a:gd name="f18" fmla="val 1806714"/>
              <a:gd name="f19" fmla="val 1576134"/>
              <a:gd name="f20" fmla="val 17032"/>
              <a:gd name="f21" fmla="val 2276728"/>
              <a:gd name="f22" fmla="val 17033"/>
              <a:gd name="f23" fmla="val 1576135"/>
              <a:gd name="f24" fmla="val 1321887"/>
              <a:gd name="f25" fmla="val 996125"/>
              <a:gd name="f26" fmla="val 2160187"/>
              <a:gd name="f27" fmla="val 1979345"/>
              <a:gd name="f28" fmla="val 2161001"/>
              <a:gd name="f29" fmla="val 1738579"/>
              <a:gd name="f30" fmla="val 2402384"/>
              <a:gd name="f31" fmla="val 2997617"/>
              <a:gd name="f32" fmla="val 3238999"/>
              <a:gd name="f33" fmla="val 3239814"/>
              <a:gd name="f34" fmla="val 1436085"/>
              <a:gd name="f35" fmla="val 2287664"/>
              <a:gd name="f36" fmla="val 888809"/>
              <a:gd name="f37" fmla="*/ f0 1 2721114"/>
              <a:gd name="f38" fmla="*/ f1 1 3240000"/>
              <a:gd name="f39" fmla="+- f4 0 f2"/>
              <a:gd name="f40" fmla="+- f3 0 f2"/>
              <a:gd name="f41" fmla="*/ f40 1 2721114"/>
              <a:gd name="f42" fmla="*/ f39 1 3240000"/>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2721114" h="3240000">
                <a:moveTo>
                  <a:pt x="f6" y="f7"/>
                </a:moveTo>
                <a:lnTo>
                  <a:pt x="f6" y="f8"/>
                </a:lnTo>
                <a:lnTo>
                  <a:pt x="f9" y="f8"/>
                </a:lnTo>
                <a:lnTo>
                  <a:pt x="f9" y="f7"/>
                </a:lnTo>
                <a:close/>
                <a:moveTo>
                  <a:pt x="f10" y="f11"/>
                </a:moveTo>
                <a:cubicBezTo>
                  <a:pt x="f12" y="f11"/>
                  <a:pt x="f3" y="f13"/>
                  <a:pt x="f3" y="f14"/>
                </a:cubicBezTo>
                <a:cubicBezTo>
                  <a:pt x="f3" y="f15"/>
                  <a:pt x="f12" y="f16"/>
                  <a:pt x="f10" y="f16"/>
                </a:cubicBezTo>
                <a:cubicBezTo>
                  <a:pt x="f17" y="f16"/>
                  <a:pt x="f18" y="f15"/>
                  <a:pt x="f18" y="f14"/>
                </a:cubicBezTo>
                <a:cubicBezTo>
                  <a:pt x="f18" y="f13"/>
                  <a:pt x="f17" y="f11"/>
                  <a:pt x="f10" y="f11"/>
                </a:cubicBezTo>
                <a:close/>
                <a:moveTo>
                  <a:pt x="f19" y="f20"/>
                </a:moveTo>
                <a:lnTo>
                  <a:pt x="f21" y="f20"/>
                </a:lnTo>
                <a:lnTo>
                  <a:pt x="f21" y="f22"/>
                </a:lnTo>
                <a:lnTo>
                  <a:pt x="f23" y="f22"/>
                </a:lnTo>
                <a:close/>
                <a:moveTo>
                  <a:pt x="f2" y="f20"/>
                </a:moveTo>
                <a:lnTo>
                  <a:pt x="f24" y="f20"/>
                </a:lnTo>
                <a:lnTo>
                  <a:pt x="f24" y="f25"/>
                </a:lnTo>
                <a:lnTo>
                  <a:pt x="f21" y="f25"/>
                </a:lnTo>
                <a:lnTo>
                  <a:pt x="f21" y="f26"/>
                </a:lnTo>
                <a:cubicBezTo>
                  <a:pt x="f27" y="f28"/>
                  <a:pt x="f29" y="f30"/>
                  <a:pt x="f29" y="f5"/>
                </a:cubicBezTo>
                <a:cubicBezTo>
                  <a:pt x="f29" y="f31"/>
                  <a:pt x="f27" y="f32"/>
                  <a:pt x="f21" y="f33"/>
                </a:cubicBezTo>
                <a:lnTo>
                  <a:pt x="f21" y="f4"/>
                </a:lnTo>
                <a:lnTo>
                  <a:pt x="f2" y="f4"/>
                </a:lnTo>
                <a:close/>
                <a:moveTo>
                  <a:pt x="f34" y="f2"/>
                </a:moveTo>
                <a:lnTo>
                  <a:pt x="f35" y="f36"/>
                </a:lnTo>
                <a:lnTo>
                  <a:pt x="f34" y="f36"/>
                </a:ln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1" name="Right Triangle 17">
            <a:extLst>
              <a:ext uri="{FF2B5EF4-FFF2-40B4-BE49-F238E27FC236}">
                <a16:creationId xmlns:a16="http://schemas.microsoft.com/office/drawing/2014/main" id="{3274213E-E666-4AE5-BCF2-9161AD8BEA04}"/>
              </a:ext>
            </a:extLst>
          </p:cNvPr>
          <p:cNvSpPr/>
          <p:nvPr/>
        </p:nvSpPr>
        <p:spPr>
          <a:xfrm>
            <a:off x="6365897" y="3433306"/>
            <a:ext cx="358527" cy="426896"/>
          </a:xfrm>
          <a:custGeom>
            <a:avLst/>
            <a:gdLst>
              <a:gd name="f0" fmla="val w"/>
              <a:gd name="f1" fmla="val h"/>
              <a:gd name="f2" fmla="val 0"/>
              <a:gd name="f3" fmla="val 2721114"/>
              <a:gd name="f4" fmla="val 3240000"/>
              <a:gd name="f5" fmla="val 2700000"/>
              <a:gd name="f6" fmla="val 2179233"/>
              <a:gd name="f7" fmla="val 2431577"/>
              <a:gd name="f8" fmla="val 2611489"/>
              <a:gd name="f9" fmla="val 1999321"/>
              <a:gd name="f10" fmla="val 2780851"/>
              <a:gd name="f11" fmla="val 2960763"/>
              <a:gd name="f12" fmla="val 2348595"/>
              <a:gd name="f13" fmla="val 2528507"/>
              <a:gd name="f14" fmla="val 2263914"/>
              <a:gd name="f15" fmla="val 2238970"/>
              <a:gd name="f16" fmla="val 2516419"/>
              <a:gd name="f17" fmla="val 2443665"/>
              <a:gd name="f18" fmla="val 2696170"/>
              <a:gd name="f19" fmla="val 2948675"/>
              <a:gd name="f20" fmla="val 3153370"/>
              <a:gd name="f21" fmla="val 2011409"/>
              <a:gd name="f22" fmla="val 1806714"/>
              <a:gd name="f23" fmla="val 1576134"/>
              <a:gd name="f24" fmla="val 17032"/>
              <a:gd name="f25" fmla="val 2276728"/>
              <a:gd name="f26" fmla="val 17033"/>
              <a:gd name="f27" fmla="val 1576135"/>
              <a:gd name="f28" fmla="val 1321887"/>
              <a:gd name="f29" fmla="val 996125"/>
              <a:gd name="f30" fmla="val 2160187"/>
              <a:gd name="f31" fmla="val 1979345"/>
              <a:gd name="f32" fmla="val 2161001"/>
              <a:gd name="f33" fmla="val 1738579"/>
              <a:gd name="f34" fmla="val 2402384"/>
              <a:gd name="f35" fmla="val 2997617"/>
              <a:gd name="f36" fmla="val 3238999"/>
              <a:gd name="f37" fmla="val 3239814"/>
              <a:gd name="f38" fmla="val 1436085"/>
              <a:gd name="f39" fmla="val 2287664"/>
              <a:gd name="f40" fmla="val 888809"/>
              <a:gd name="f41" fmla="*/ f0 1 2721114"/>
              <a:gd name="f42" fmla="*/ f1 1 3240000"/>
              <a:gd name="f43" fmla="+- f4 0 f2"/>
              <a:gd name="f44" fmla="+- f3 0 f2"/>
              <a:gd name="f45" fmla="*/ f44 1 2721114"/>
              <a:gd name="f46" fmla="*/ f43 1 3240000"/>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2721114" h="3240000">
                <a:moveTo>
                  <a:pt x="f6" y="f7"/>
                </a:moveTo>
                <a:lnTo>
                  <a:pt x="f6" y="f8"/>
                </a:lnTo>
                <a:lnTo>
                  <a:pt x="f9" y="f8"/>
                </a:lnTo>
                <a:lnTo>
                  <a:pt x="f9" y="f10"/>
                </a:lnTo>
                <a:lnTo>
                  <a:pt x="f6" y="f10"/>
                </a:lnTo>
                <a:lnTo>
                  <a:pt x="f6" y="f11"/>
                </a:lnTo>
                <a:lnTo>
                  <a:pt x="f12" y="f11"/>
                </a:lnTo>
                <a:lnTo>
                  <a:pt x="f12" y="f10"/>
                </a:lnTo>
                <a:lnTo>
                  <a:pt x="f13" y="f10"/>
                </a:lnTo>
                <a:lnTo>
                  <a:pt x="f13" y="f8"/>
                </a:lnTo>
                <a:lnTo>
                  <a:pt x="f12" y="f8"/>
                </a:lnTo>
                <a:lnTo>
                  <a:pt x="f12" y="f7"/>
                </a:lnTo>
                <a:close/>
                <a:moveTo>
                  <a:pt x="f14" y="f15"/>
                </a:moveTo>
                <a:cubicBezTo>
                  <a:pt x="f16" y="f15"/>
                  <a:pt x="f3" y="f17"/>
                  <a:pt x="f3" y="f18"/>
                </a:cubicBezTo>
                <a:cubicBezTo>
                  <a:pt x="f3" y="f19"/>
                  <a:pt x="f16" y="f20"/>
                  <a:pt x="f14" y="f20"/>
                </a:cubicBezTo>
                <a:cubicBezTo>
                  <a:pt x="f21" y="f20"/>
                  <a:pt x="f22" y="f19"/>
                  <a:pt x="f22" y="f18"/>
                </a:cubicBezTo>
                <a:cubicBezTo>
                  <a:pt x="f22" y="f17"/>
                  <a:pt x="f21" y="f15"/>
                  <a:pt x="f14" y="f15"/>
                </a:cubicBezTo>
                <a:close/>
                <a:moveTo>
                  <a:pt x="f23" y="f24"/>
                </a:moveTo>
                <a:lnTo>
                  <a:pt x="f25" y="f24"/>
                </a:lnTo>
                <a:lnTo>
                  <a:pt x="f25" y="f26"/>
                </a:lnTo>
                <a:lnTo>
                  <a:pt x="f27" y="f26"/>
                </a:lnTo>
                <a:close/>
                <a:moveTo>
                  <a:pt x="f2" y="f24"/>
                </a:moveTo>
                <a:lnTo>
                  <a:pt x="f28" y="f24"/>
                </a:lnTo>
                <a:lnTo>
                  <a:pt x="f28" y="f29"/>
                </a:lnTo>
                <a:lnTo>
                  <a:pt x="f25" y="f29"/>
                </a:lnTo>
                <a:lnTo>
                  <a:pt x="f25" y="f30"/>
                </a:lnTo>
                <a:cubicBezTo>
                  <a:pt x="f31" y="f32"/>
                  <a:pt x="f33" y="f34"/>
                  <a:pt x="f33" y="f5"/>
                </a:cubicBezTo>
                <a:cubicBezTo>
                  <a:pt x="f33" y="f35"/>
                  <a:pt x="f31" y="f36"/>
                  <a:pt x="f25" y="f37"/>
                </a:cubicBezTo>
                <a:lnTo>
                  <a:pt x="f25" y="f4"/>
                </a:lnTo>
                <a:lnTo>
                  <a:pt x="f2" y="f4"/>
                </a:lnTo>
                <a:close/>
                <a:moveTo>
                  <a:pt x="f38" y="f2"/>
                </a:moveTo>
                <a:lnTo>
                  <a:pt x="f39" y="f40"/>
                </a:lnTo>
                <a:lnTo>
                  <a:pt x="f38" y="f40"/>
                </a:ln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2" name="Right Triangle 17">
            <a:extLst>
              <a:ext uri="{FF2B5EF4-FFF2-40B4-BE49-F238E27FC236}">
                <a16:creationId xmlns:a16="http://schemas.microsoft.com/office/drawing/2014/main" id="{903BC45A-7836-450E-8A4D-0E6D15230E2A}"/>
              </a:ext>
            </a:extLst>
          </p:cNvPr>
          <p:cNvSpPr/>
          <p:nvPr/>
        </p:nvSpPr>
        <p:spPr>
          <a:xfrm>
            <a:off x="7678134" y="3433306"/>
            <a:ext cx="358527" cy="426896"/>
          </a:xfrm>
          <a:custGeom>
            <a:avLst/>
            <a:gdLst>
              <a:gd name="f0" fmla="val w"/>
              <a:gd name="f1" fmla="val h"/>
              <a:gd name="f2" fmla="val 0"/>
              <a:gd name="f3" fmla="val 2721114"/>
              <a:gd name="f4" fmla="val 3240000"/>
              <a:gd name="f5" fmla="val 2700000"/>
              <a:gd name="f6" fmla="val 2136698"/>
              <a:gd name="f7" fmla="val 2449196"/>
              <a:gd name="f8" fmla="val 2016940"/>
              <a:gd name="f9" fmla="val 2568954"/>
              <a:gd name="f10" fmla="val 2144156"/>
              <a:gd name="f11" fmla="val 2696170"/>
              <a:gd name="f12" fmla="val 2823386"/>
              <a:gd name="f13" fmla="val 2943144"/>
              <a:gd name="f14" fmla="val 2263914"/>
              <a:gd name="f15" fmla="val 2815928"/>
              <a:gd name="f16" fmla="val 2391130"/>
              <a:gd name="f17" fmla="val 2510888"/>
              <a:gd name="f18" fmla="val 2383672"/>
              <a:gd name="f19" fmla="val 2576412"/>
              <a:gd name="f20" fmla="val 2238970"/>
              <a:gd name="f21" fmla="val 2516419"/>
              <a:gd name="f22" fmla="val 2443665"/>
              <a:gd name="f23" fmla="val 2948675"/>
              <a:gd name="f24" fmla="val 3153370"/>
              <a:gd name="f25" fmla="val 2011409"/>
              <a:gd name="f26" fmla="val 1806714"/>
              <a:gd name="f27" fmla="val 1576134"/>
              <a:gd name="f28" fmla="val 17032"/>
              <a:gd name="f29" fmla="val 2276728"/>
              <a:gd name="f30" fmla="val 17033"/>
              <a:gd name="f31" fmla="val 1576135"/>
              <a:gd name="f32" fmla="val 1321887"/>
              <a:gd name="f33" fmla="val 996125"/>
              <a:gd name="f34" fmla="val 2160187"/>
              <a:gd name="f35" fmla="val 1979345"/>
              <a:gd name="f36" fmla="val 2161001"/>
              <a:gd name="f37" fmla="val 1738579"/>
              <a:gd name="f38" fmla="val 2402384"/>
              <a:gd name="f39" fmla="val 2997617"/>
              <a:gd name="f40" fmla="val 3238999"/>
              <a:gd name="f41" fmla="val 3239814"/>
              <a:gd name="f42" fmla="val 1436085"/>
              <a:gd name="f43" fmla="val 2287664"/>
              <a:gd name="f44" fmla="val 888809"/>
              <a:gd name="f45" fmla="*/ f0 1 2721114"/>
              <a:gd name="f46" fmla="*/ f1 1 3240000"/>
              <a:gd name="f47" fmla="+- f4 0 f2"/>
              <a:gd name="f48" fmla="+- f3 0 f2"/>
              <a:gd name="f49" fmla="*/ f48 1 2721114"/>
              <a:gd name="f50" fmla="*/ f47 1 3240000"/>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2721114" h="3240000">
                <a:moveTo>
                  <a:pt x="f6" y="f7"/>
                </a:moveTo>
                <a:lnTo>
                  <a:pt x="f8" y="f9"/>
                </a:lnTo>
                <a:lnTo>
                  <a:pt x="f10" y="f11"/>
                </a:lnTo>
                <a:lnTo>
                  <a:pt x="f8" y="f12"/>
                </a:lnTo>
                <a:lnTo>
                  <a:pt x="f6" y="f13"/>
                </a:lnTo>
                <a:lnTo>
                  <a:pt x="f14" y="f15"/>
                </a:lnTo>
                <a:lnTo>
                  <a:pt x="f16" y="f13"/>
                </a:lnTo>
                <a:lnTo>
                  <a:pt x="f17" y="f12"/>
                </a:lnTo>
                <a:lnTo>
                  <a:pt x="f18" y="f11"/>
                </a:lnTo>
                <a:lnTo>
                  <a:pt x="f17" y="f9"/>
                </a:lnTo>
                <a:lnTo>
                  <a:pt x="f16" y="f7"/>
                </a:lnTo>
                <a:lnTo>
                  <a:pt x="f14" y="f19"/>
                </a:lnTo>
                <a:close/>
                <a:moveTo>
                  <a:pt x="f14" y="f20"/>
                </a:moveTo>
                <a:cubicBezTo>
                  <a:pt x="f21" y="f20"/>
                  <a:pt x="f3" y="f22"/>
                  <a:pt x="f3" y="f11"/>
                </a:cubicBezTo>
                <a:cubicBezTo>
                  <a:pt x="f3" y="f23"/>
                  <a:pt x="f21" y="f24"/>
                  <a:pt x="f14" y="f24"/>
                </a:cubicBezTo>
                <a:cubicBezTo>
                  <a:pt x="f25" y="f24"/>
                  <a:pt x="f26" y="f23"/>
                  <a:pt x="f26" y="f11"/>
                </a:cubicBezTo>
                <a:cubicBezTo>
                  <a:pt x="f26" y="f22"/>
                  <a:pt x="f25" y="f20"/>
                  <a:pt x="f14" y="f20"/>
                </a:cubicBezTo>
                <a:close/>
                <a:moveTo>
                  <a:pt x="f27" y="f28"/>
                </a:moveTo>
                <a:lnTo>
                  <a:pt x="f29" y="f28"/>
                </a:lnTo>
                <a:lnTo>
                  <a:pt x="f29" y="f30"/>
                </a:lnTo>
                <a:lnTo>
                  <a:pt x="f31" y="f30"/>
                </a:lnTo>
                <a:close/>
                <a:moveTo>
                  <a:pt x="f2" y="f28"/>
                </a:moveTo>
                <a:lnTo>
                  <a:pt x="f32" y="f28"/>
                </a:lnTo>
                <a:lnTo>
                  <a:pt x="f32" y="f33"/>
                </a:lnTo>
                <a:lnTo>
                  <a:pt x="f29" y="f33"/>
                </a:lnTo>
                <a:lnTo>
                  <a:pt x="f29" y="f34"/>
                </a:lnTo>
                <a:cubicBezTo>
                  <a:pt x="f35" y="f36"/>
                  <a:pt x="f37" y="f38"/>
                  <a:pt x="f37" y="f5"/>
                </a:cubicBezTo>
                <a:cubicBezTo>
                  <a:pt x="f37" y="f39"/>
                  <a:pt x="f35" y="f40"/>
                  <a:pt x="f29" y="f41"/>
                </a:cubicBezTo>
                <a:lnTo>
                  <a:pt x="f29" y="f4"/>
                </a:lnTo>
                <a:lnTo>
                  <a:pt x="f2" y="f4"/>
                </a:lnTo>
                <a:close/>
                <a:moveTo>
                  <a:pt x="f42" y="f2"/>
                </a:moveTo>
                <a:lnTo>
                  <a:pt x="f43" y="f44"/>
                </a:lnTo>
                <a:lnTo>
                  <a:pt x="f42" y="f44"/>
                </a:ln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3" name="Oval 44">
            <a:extLst>
              <a:ext uri="{FF2B5EF4-FFF2-40B4-BE49-F238E27FC236}">
                <a16:creationId xmlns:a16="http://schemas.microsoft.com/office/drawing/2014/main" id="{FB153907-7731-410A-A3E1-723B07B52FE6}"/>
              </a:ext>
            </a:extLst>
          </p:cNvPr>
          <p:cNvSpPr/>
          <p:nvPr/>
        </p:nvSpPr>
        <p:spPr>
          <a:xfrm>
            <a:off x="8334262" y="3433306"/>
            <a:ext cx="358527" cy="426896"/>
          </a:xfrm>
          <a:custGeom>
            <a:avLst/>
            <a:gdLst>
              <a:gd name="f0" fmla="val w"/>
              <a:gd name="f1" fmla="val h"/>
              <a:gd name="f2" fmla="val 0"/>
              <a:gd name="f3" fmla="val 2721114"/>
              <a:gd name="f4" fmla="val 3240000"/>
              <a:gd name="f5" fmla="val 2700000"/>
              <a:gd name="f6" fmla="val 2519839"/>
              <a:gd name="f7" fmla="val 2469622"/>
              <a:gd name="f8" fmla="val 2201779"/>
              <a:gd name="f9" fmla="val 2787682"/>
              <a:gd name="f10" fmla="val 2003023"/>
              <a:gd name="f11" fmla="val 2588926"/>
              <a:gd name="f12" fmla="val 1901669"/>
              <a:gd name="f13" fmla="val 2690281"/>
              <a:gd name="f14" fmla="val 2203868"/>
              <a:gd name="f15" fmla="val 2992480"/>
              <a:gd name="f16" fmla="val 2305222"/>
              <a:gd name="f17" fmla="val 2891125"/>
              <a:gd name="f18" fmla="val 2303133"/>
              <a:gd name="f19" fmla="val 2889037"/>
              <a:gd name="f20" fmla="val 2621194"/>
              <a:gd name="f21" fmla="val 2570977"/>
              <a:gd name="f22" fmla="val 2263914"/>
              <a:gd name="f23" fmla="val 2238970"/>
              <a:gd name="f24" fmla="val 2516419"/>
              <a:gd name="f25" fmla="val 2443665"/>
              <a:gd name="f26" fmla="val 2696170"/>
              <a:gd name="f27" fmla="val 2948675"/>
              <a:gd name="f28" fmla="val 3153370"/>
              <a:gd name="f29" fmla="val 2011409"/>
              <a:gd name="f30" fmla="val 1806714"/>
              <a:gd name="f31" fmla="val 1576134"/>
              <a:gd name="f32" fmla="val 17032"/>
              <a:gd name="f33" fmla="val 2276728"/>
              <a:gd name="f34" fmla="val 17033"/>
              <a:gd name="f35" fmla="val 1576135"/>
              <a:gd name="f36" fmla="val 1321887"/>
              <a:gd name="f37" fmla="val 996125"/>
              <a:gd name="f38" fmla="val 2160187"/>
              <a:gd name="f39" fmla="val 1979345"/>
              <a:gd name="f40" fmla="val 2161001"/>
              <a:gd name="f41" fmla="val 1738579"/>
              <a:gd name="f42" fmla="val 2402384"/>
              <a:gd name="f43" fmla="val 2997617"/>
              <a:gd name="f44" fmla="val 3238999"/>
              <a:gd name="f45" fmla="val 3239814"/>
              <a:gd name="f46" fmla="val 1436085"/>
              <a:gd name="f47" fmla="val 2287664"/>
              <a:gd name="f48" fmla="val 888809"/>
              <a:gd name="f49" fmla="*/ f0 1 2721114"/>
              <a:gd name="f50" fmla="*/ f1 1 3240000"/>
              <a:gd name="f51" fmla="+- f4 0 f2"/>
              <a:gd name="f52" fmla="+- f3 0 f2"/>
              <a:gd name="f53" fmla="*/ f52 1 2721114"/>
              <a:gd name="f54" fmla="*/ f51 1 324000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2721114" h="3240000">
                <a:moveTo>
                  <a:pt x="f6" y="f7"/>
                </a:moveTo>
                <a:lnTo>
                  <a:pt x="f8" y="f9"/>
                </a:lnTo>
                <a:lnTo>
                  <a:pt x="f10" y="f11"/>
                </a:lnTo>
                <a:lnTo>
                  <a:pt x="f12" y="f13"/>
                </a:lnTo>
                <a:lnTo>
                  <a:pt x="f14" y="f15"/>
                </a:lnTo>
                <a:lnTo>
                  <a:pt x="f16" y="f17"/>
                </a:lnTo>
                <a:lnTo>
                  <a:pt x="f18" y="f19"/>
                </a:lnTo>
                <a:lnTo>
                  <a:pt x="f20" y="f21"/>
                </a:lnTo>
                <a:close/>
                <a:moveTo>
                  <a:pt x="f22" y="f23"/>
                </a:moveTo>
                <a:cubicBezTo>
                  <a:pt x="f24" y="f23"/>
                  <a:pt x="f3" y="f25"/>
                  <a:pt x="f3" y="f26"/>
                </a:cubicBezTo>
                <a:cubicBezTo>
                  <a:pt x="f3" y="f27"/>
                  <a:pt x="f24" y="f28"/>
                  <a:pt x="f22" y="f28"/>
                </a:cubicBezTo>
                <a:cubicBezTo>
                  <a:pt x="f29" y="f28"/>
                  <a:pt x="f30" y="f27"/>
                  <a:pt x="f30" y="f26"/>
                </a:cubicBezTo>
                <a:cubicBezTo>
                  <a:pt x="f30" y="f25"/>
                  <a:pt x="f29" y="f23"/>
                  <a:pt x="f22" y="f23"/>
                </a:cubicBezTo>
                <a:close/>
                <a:moveTo>
                  <a:pt x="f31" y="f32"/>
                </a:moveTo>
                <a:lnTo>
                  <a:pt x="f33" y="f32"/>
                </a:lnTo>
                <a:lnTo>
                  <a:pt x="f33" y="f34"/>
                </a:lnTo>
                <a:lnTo>
                  <a:pt x="f35" y="f34"/>
                </a:lnTo>
                <a:close/>
                <a:moveTo>
                  <a:pt x="f2" y="f32"/>
                </a:moveTo>
                <a:lnTo>
                  <a:pt x="f36" y="f32"/>
                </a:lnTo>
                <a:lnTo>
                  <a:pt x="f36" y="f37"/>
                </a:lnTo>
                <a:lnTo>
                  <a:pt x="f33" y="f37"/>
                </a:lnTo>
                <a:lnTo>
                  <a:pt x="f33" y="f38"/>
                </a:lnTo>
                <a:cubicBezTo>
                  <a:pt x="f39" y="f40"/>
                  <a:pt x="f41" y="f42"/>
                  <a:pt x="f41" y="f5"/>
                </a:cubicBezTo>
                <a:cubicBezTo>
                  <a:pt x="f41" y="f43"/>
                  <a:pt x="f39" y="f44"/>
                  <a:pt x="f33" y="f45"/>
                </a:cubicBezTo>
                <a:lnTo>
                  <a:pt x="f33" y="f4"/>
                </a:lnTo>
                <a:lnTo>
                  <a:pt x="f2" y="f4"/>
                </a:lnTo>
                <a:close/>
                <a:moveTo>
                  <a:pt x="f46" y="f2"/>
                </a:moveTo>
                <a:lnTo>
                  <a:pt x="f47" y="f48"/>
                </a:lnTo>
                <a:lnTo>
                  <a:pt x="f46" y="f48"/>
                </a:ln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cs typeface="Arial"/>
            </a:endParaRPr>
          </a:p>
        </p:txBody>
      </p:sp>
      <p:sp>
        <p:nvSpPr>
          <p:cNvPr id="24" name="Google Shape;6000;p67">
            <a:extLst>
              <a:ext uri="{FF2B5EF4-FFF2-40B4-BE49-F238E27FC236}">
                <a16:creationId xmlns:a16="http://schemas.microsoft.com/office/drawing/2014/main" id="{4F84D983-A8F4-423A-9636-FC37FA2DE0D6}"/>
              </a:ext>
            </a:extLst>
          </p:cNvPr>
          <p:cNvSpPr/>
          <p:nvPr/>
        </p:nvSpPr>
        <p:spPr>
          <a:xfrm>
            <a:off x="3263703" y="1109432"/>
            <a:ext cx="453076" cy="46224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25" name="Google Shape;6029;p67">
            <a:extLst>
              <a:ext uri="{FF2B5EF4-FFF2-40B4-BE49-F238E27FC236}">
                <a16:creationId xmlns:a16="http://schemas.microsoft.com/office/drawing/2014/main" id="{C9BB1CE3-5BD9-4068-9729-B7B25D8E5EBC}"/>
              </a:ext>
            </a:extLst>
          </p:cNvPr>
          <p:cNvGrpSpPr/>
          <p:nvPr/>
        </p:nvGrpSpPr>
        <p:grpSpPr>
          <a:xfrm>
            <a:off x="7025262" y="4064572"/>
            <a:ext cx="303050" cy="420074"/>
            <a:chOff x="7025262" y="4064572"/>
            <a:chExt cx="303050" cy="420074"/>
          </a:xfrm>
        </p:grpSpPr>
        <p:sp>
          <p:nvSpPr>
            <p:cNvPr id="26" name="Google Shape;6030;p67">
              <a:extLst>
                <a:ext uri="{FF2B5EF4-FFF2-40B4-BE49-F238E27FC236}">
                  <a16:creationId xmlns:a16="http://schemas.microsoft.com/office/drawing/2014/main" id="{74024D0D-BB71-4C6C-8B64-A1B13F20333F}"/>
                </a:ext>
              </a:extLst>
            </p:cNvPr>
            <p:cNvSpPr/>
            <p:nvPr/>
          </p:nvSpPr>
          <p:spPr>
            <a:xfrm>
              <a:off x="7190366" y="4065632"/>
              <a:ext cx="137946" cy="164061"/>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 f4 0 f2"/>
                <a:gd name="f18" fmla="+- f3 0 f2"/>
                <a:gd name="f19" fmla="*/ f18 1 4159"/>
                <a:gd name="f20" fmla="*/ f17 1 494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7" name="Google Shape;6031;p67">
              <a:extLst>
                <a:ext uri="{FF2B5EF4-FFF2-40B4-BE49-F238E27FC236}">
                  <a16:creationId xmlns:a16="http://schemas.microsoft.com/office/drawing/2014/main" id="{CDED6348-62DF-45E5-BB9F-8A44C3823840}"/>
                </a:ext>
              </a:extLst>
            </p:cNvPr>
            <p:cNvSpPr/>
            <p:nvPr/>
          </p:nvSpPr>
          <p:spPr>
            <a:xfrm>
              <a:off x="7163162" y="4172187"/>
              <a:ext cx="29288" cy="83649"/>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 f4 0 f2"/>
                <a:gd name="f21" fmla="+- f3 0 f2"/>
                <a:gd name="f22" fmla="*/ f21 1 883"/>
                <a:gd name="f23" fmla="*/ f20 1 252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8" name="Google Shape;6032;p67">
              <a:extLst>
                <a:ext uri="{FF2B5EF4-FFF2-40B4-BE49-F238E27FC236}">
                  <a16:creationId xmlns:a16="http://schemas.microsoft.com/office/drawing/2014/main" id="{01928774-4425-4910-8312-0ABD255E19B0}"/>
                </a:ext>
              </a:extLst>
            </p:cNvPr>
            <p:cNvSpPr/>
            <p:nvPr/>
          </p:nvSpPr>
          <p:spPr>
            <a:xfrm>
              <a:off x="7026304" y="4064572"/>
              <a:ext cx="136903" cy="163046"/>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 f4 0 f2"/>
                <a:gd name="f17" fmla="+- f3 0 f2"/>
                <a:gd name="f18" fmla="*/ f17 1 4128"/>
                <a:gd name="f19" fmla="*/ f16 1 4916"/>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9" name="Google Shape;6033;p67">
              <a:extLst>
                <a:ext uri="{FF2B5EF4-FFF2-40B4-BE49-F238E27FC236}">
                  <a16:creationId xmlns:a16="http://schemas.microsoft.com/office/drawing/2014/main" id="{89A9DE43-E799-4814-9D0B-846108A731E0}"/>
                </a:ext>
              </a:extLst>
            </p:cNvPr>
            <p:cNvSpPr/>
            <p:nvPr/>
          </p:nvSpPr>
          <p:spPr>
            <a:xfrm>
              <a:off x="7025262" y="4257894"/>
              <a:ext cx="303041" cy="226752"/>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 f4 0 f2"/>
                <a:gd name="f23" fmla="+- f3 0 f2"/>
                <a:gd name="f24" fmla="*/ f23 1 9137"/>
                <a:gd name="f25" fmla="*/ f22 1 683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0" name="Google Shape;6066;p67">
            <a:extLst>
              <a:ext uri="{FF2B5EF4-FFF2-40B4-BE49-F238E27FC236}">
                <a16:creationId xmlns:a16="http://schemas.microsoft.com/office/drawing/2014/main" id="{811F421F-6118-468F-B500-8D32C9379BAF}"/>
              </a:ext>
            </a:extLst>
          </p:cNvPr>
          <p:cNvGrpSpPr/>
          <p:nvPr/>
        </p:nvGrpSpPr>
        <p:grpSpPr>
          <a:xfrm>
            <a:off x="3235677" y="1800865"/>
            <a:ext cx="483022" cy="480636"/>
            <a:chOff x="3235677" y="1800865"/>
            <a:chExt cx="483022" cy="480636"/>
          </a:xfrm>
        </p:grpSpPr>
        <p:sp>
          <p:nvSpPr>
            <p:cNvPr id="31" name="Google Shape;6067;p67">
              <a:extLst>
                <a:ext uri="{FF2B5EF4-FFF2-40B4-BE49-F238E27FC236}">
                  <a16:creationId xmlns:a16="http://schemas.microsoft.com/office/drawing/2014/main" id="{792F07D6-8D21-4BDC-A374-F6C16D3B094A}"/>
                </a:ext>
              </a:extLst>
            </p:cNvPr>
            <p:cNvSpPr/>
            <p:nvPr/>
          </p:nvSpPr>
          <p:spPr>
            <a:xfrm>
              <a:off x="3235677" y="1800865"/>
              <a:ext cx="386196" cy="384980"/>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2" name="Google Shape;6068;p67">
              <a:extLst>
                <a:ext uri="{FF2B5EF4-FFF2-40B4-BE49-F238E27FC236}">
                  <a16:creationId xmlns:a16="http://schemas.microsoft.com/office/drawing/2014/main" id="{F74B7496-F538-4EFB-9AF9-6421F0BCF99B}"/>
                </a:ext>
              </a:extLst>
            </p:cNvPr>
            <p:cNvSpPr/>
            <p:nvPr/>
          </p:nvSpPr>
          <p:spPr>
            <a:xfrm>
              <a:off x="3300215" y="1994352"/>
              <a:ext cx="418484" cy="287149"/>
            </a:xfrm>
            <a:custGeom>
              <a:avLst/>
              <a:gdLst>
                <a:gd name="f0" fmla="val w"/>
                <a:gd name="f1" fmla="val h"/>
                <a:gd name="f2" fmla="val 0"/>
                <a:gd name="f3" fmla="val 11028"/>
                <a:gd name="f4" fmla="val 7566"/>
                <a:gd name="f5" fmla="val 7567"/>
                <a:gd name="f6" fmla="val 9774"/>
                <a:gd name="f7" fmla="val 9040"/>
                <a:gd name="f8" fmla="val 8444"/>
                <a:gd name="f9" fmla="val 548"/>
                <a:gd name="f10" fmla="val 1265"/>
                <a:gd name="f11" fmla="val 1801"/>
                <a:gd name="f12" fmla="val 8790"/>
                <a:gd name="f13" fmla="val 2305"/>
                <a:gd name="f14" fmla="val 9295"/>
                <a:gd name="f15" fmla="val 2463"/>
                <a:gd name="f16" fmla="val 2967"/>
                <a:gd name="f17" fmla="val 4416"/>
                <a:gd name="f18" fmla="val 8192"/>
                <a:gd name="f19" fmla="val 5645"/>
                <a:gd name="f20" fmla="val 6774"/>
                <a:gd name="f21" fmla="val 5834"/>
                <a:gd name="f22" fmla="val 4825"/>
                <a:gd name="f23" fmla="val 5829"/>
                <a:gd name="f24" fmla="val 5487"/>
                <a:gd name="f25" fmla="val 4663"/>
                <a:gd name="f26" fmla="val 5865"/>
                <a:gd name="f27" fmla="val 3403"/>
                <a:gd name="f28" fmla="val 2143"/>
                <a:gd name="f29" fmla="val 977"/>
                <a:gd name="f30" fmla="val 1"/>
                <a:gd name="f31" fmla="val 6306"/>
                <a:gd name="f32" fmla="val 7031"/>
                <a:gd name="f33" fmla="val 568"/>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6"/>
                <a:gd name="f65" fmla="+- f5 0 f2"/>
                <a:gd name="f66" fmla="+- f3 0 f2"/>
                <a:gd name="f67" fmla="+- f4 0 f2"/>
                <a:gd name="f68" fmla="*/ f66 1 11028"/>
                <a:gd name="f69" fmla="*/ f65 1 7567"/>
                <a:gd name="f70" fmla="*/ f67 1 7566"/>
                <a:gd name="f71" fmla="*/ f67 1 7567"/>
                <a:gd name="f72" fmla="*/ f2 1 f68"/>
                <a:gd name="f73" fmla="*/ f3 1 f68"/>
                <a:gd name="f74" fmla="*/ f2 1 f69"/>
                <a:gd name="f75" fmla="*/ f5 1 f69"/>
                <a:gd name="f76" fmla="*/ f75 f71 1"/>
                <a:gd name="f77" fmla="*/ f74 f71 1"/>
                <a:gd name="f78" fmla="*/ f72 f63 1"/>
                <a:gd name="f79" fmla="*/ f73 f63 1"/>
                <a:gd name="f80" fmla="*/ f77 1 f70"/>
                <a:gd name="f81" fmla="*/ f76 1 f70"/>
                <a:gd name="f82" fmla="*/ f81 f64 1"/>
                <a:gd name="f83" fmla="*/ f80 f64 1"/>
              </a:gdLst>
              <a:ahLst/>
              <a:cxnLst>
                <a:cxn ang="3cd4">
                  <a:pos x="hc" y="t"/>
                </a:cxn>
                <a:cxn ang="0">
                  <a:pos x="r" y="vc"/>
                </a:cxn>
                <a:cxn ang="cd4">
                  <a:pos x="hc" y="b"/>
                </a:cxn>
                <a:cxn ang="cd2">
                  <a:pos x="l" y="vc"/>
                </a:cxn>
              </a:cxnLst>
              <a:rect l="f78" t="f83" r="f79" b="f82"/>
              <a:pathLst>
                <a:path w="11028" h="7566">
                  <a:moveTo>
                    <a:pt x="f6" y="f2"/>
                  </a:moveTo>
                  <a:cubicBezTo>
                    <a:pt x="f7" y="f2"/>
                    <a:pt x="f8" y="f9"/>
                    <a:pt x="f8" y="f10"/>
                  </a:cubicBezTo>
                  <a:cubicBezTo>
                    <a:pt x="f8" y="f11"/>
                    <a:pt x="f12" y="f13"/>
                    <a:pt x="f14" y="f15"/>
                  </a:cubicBezTo>
                  <a:lnTo>
                    <a:pt x="f14" y="f16"/>
                  </a:lnTo>
                  <a:cubicBezTo>
                    <a:pt x="f14" y="f17"/>
                    <a:pt x="f18" y="f19"/>
                    <a:pt x="f20" y="f21"/>
                  </a:cubicBezTo>
                  <a:lnTo>
                    <a:pt x="f20" y="f22"/>
                  </a:lnTo>
                  <a:cubicBezTo>
                    <a:pt x="f23" y="f24"/>
                    <a:pt x="f25" y="f26"/>
                    <a:pt x="f27" y="f26"/>
                  </a:cubicBezTo>
                  <a:cubicBezTo>
                    <a:pt x="f28" y="f26"/>
                    <a:pt x="f29" y="f24"/>
                    <a:pt x="f30" y="f22"/>
                  </a:cubicBezTo>
                  <a:lnTo>
                    <a:pt x="f30" y="f31"/>
                  </a:lnTo>
                  <a:cubicBezTo>
                    <a:pt x="f30" y="f32"/>
                    <a:pt x="f33" y="f4"/>
                    <a:pt x="f34" y="f4"/>
                  </a:cubicBezTo>
                  <a:lnTo>
                    <a:pt x="f35" y="f4"/>
                  </a:lnTo>
                  <a:cubicBezTo>
                    <a:pt x="f36" y="f4"/>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6"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3" name="Google Shape;5976;p67">
            <a:extLst>
              <a:ext uri="{FF2B5EF4-FFF2-40B4-BE49-F238E27FC236}">
                <a16:creationId xmlns:a16="http://schemas.microsoft.com/office/drawing/2014/main" id="{B80EC93F-020A-401E-B38D-D3EA3F18B217}"/>
              </a:ext>
            </a:extLst>
          </p:cNvPr>
          <p:cNvGrpSpPr/>
          <p:nvPr/>
        </p:nvGrpSpPr>
        <p:grpSpPr>
          <a:xfrm>
            <a:off x="3300215" y="4213792"/>
            <a:ext cx="371466" cy="331488"/>
            <a:chOff x="3300215" y="4213792"/>
            <a:chExt cx="371466" cy="331488"/>
          </a:xfrm>
        </p:grpSpPr>
        <p:sp>
          <p:nvSpPr>
            <p:cNvPr id="34" name="Google Shape;5977;p67">
              <a:extLst>
                <a:ext uri="{FF2B5EF4-FFF2-40B4-BE49-F238E27FC236}">
                  <a16:creationId xmlns:a16="http://schemas.microsoft.com/office/drawing/2014/main" id="{F13807A3-4C83-4A54-B25C-2B0D92560278}"/>
                </a:ext>
              </a:extLst>
            </p:cNvPr>
            <p:cNvSpPr/>
            <p:nvPr/>
          </p:nvSpPr>
          <p:spPr>
            <a:xfrm>
              <a:off x="3394216" y="4213792"/>
              <a:ext cx="277465" cy="274530"/>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 f4 0 f2"/>
                <a:gd name="f28" fmla="+- f3 0 f2"/>
                <a:gd name="f29" fmla="*/ f28 1 9673"/>
                <a:gd name="f30" fmla="*/ f27 1 9571"/>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5" name="Google Shape;5978;p67">
              <a:extLst>
                <a:ext uri="{FF2B5EF4-FFF2-40B4-BE49-F238E27FC236}">
                  <a16:creationId xmlns:a16="http://schemas.microsoft.com/office/drawing/2014/main" id="{91544FA8-F583-4DC8-895F-8E77FB115139}"/>
                </a:ext>
              </a:extLst>
            </p:cNvPr>
            <p:cNvSpPr/>
            <p:nvPr/>
          </p:nvSpPr>
          <p:spPr>
            <a:xfrm>
              <a:off x="3357155" y="4386184"/>
              <a:ext cx="136474" cy="136474"/>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 f3 0 f2"/>
                <a:gd name="f46" fmla="*/ f45 1 4758"/>
                <a:gd name="f47" fmla="*/ f2 1 f46"/>
                <a:gd name="f48" fmla="*/ f3 1 f46"/>
                <a:gd name="f49" fmla="*/ f47 f43 1"/>
                <a:gd name="f50" fmla="*/ f48 f43 1"/>
                <a:gd name="f51" fmla="*/ f48 f44 1"/>
                <a:gd name="f52" fmla="*/ f47 f44 1"/>
              </a:gdLst>
              <a:ahLst/>
              <a:cxnLst>
                <a:cxn ang="3cd4">
                  <a:pos x="hc" y="t"/>
                </a:cxn>
                <a:cxn ang="0">
                  <a:pos x="r" y="vc"/>
                </a:cxn>
                <a:cxn ang="cd4">
                  <a:pos x="hc" y="b"/>
                </a:cxn>
                <a:cxn ang="cd2">
                  <a:pos x="l" y="vc"/>
                </a:cxn>
              </a:cxnLst>
              <a:rect l="f49" t="f52" r="f50" b="f51"/>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6" name="Google Shape;5979;p67">
              <a:extLst>
                <a:ext uri="{FF2B5EF4-FFF2-40B4-BE49-F238E27FC236}">
                  <a16:creationId xmlns:a16="http://schemas.microsoft.com/office/drawing/2014/main" id="{08A1EB54-C582-4E09-B76C-EB5B577BCA1D}"/>
                </a:ext>
              </a:extLst>
            </p:cNvPr>
            <p:cNvSpPr/>
            <p:nvPr/>
          </p:nvSpPr>
          <p:spPr>
            <a:xfrm>
              <a:off x="3300215" y="4492840"/>
              <a:ext cx="89492" cy="52440"/>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 f4 0 f2"/>
                <a:gd name="f20" fmla="+- f3 0 f2"/>
                <a:gd name="f21" fmla="*/ f20 1 3120"/>
                <a:gd name="f22" fmla="*/ f19 1 1828"/>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7" name="Google Shape;5989;p67">
            <a:extLst>
              <a:ext uri="{FF2B5EF4-FFF2-40B4-BE49-F238E27FC236}">
                <a16:creationId xmlns:a16="http://schemas.microsoft.com/office/drawing/2014/main" id="{69DE95FC-AA44-4560-A847-4E4F49EAB122}"/>
              </a:ext>
            </a:extLst>
          </p:cNvPr>
          <p:cNvGrpSpPr/>
          <p:nvPr/>
        </p:nvGrpSpPr>
        <p:grpSpPr>
          <a:xfrm>
            <a:off x="6324109" y="4126092"/>
            <a:ext cx="372315" cy="364278"/>
            <a:chOff x="6324109" y="4126092"/>
            <a:chExt cx="372315" cy="364278"/>
          </a:xfrm>
        </p:grpSpPr>
        <p:sp>
          <p:nvSpPr>
            <p:cNvPr id="38" name="Google Shape;5990;p67">
              <a:extLst>
                <a:ext uri="{FF2B5EF4-FFF2-40B4-BE49-F238E27FC236}">
                  <a16:creationId xmlns:a16="http://schemas.microsoft.com/office/drawing/2014/main" id="{B5B65F1F-5A5D-4E26-868C-E2916E6E1108}"/>
                </a:ext>
              </a:extLst>
            </p:cNvPr>
            <p:cNvSpPr/>
            <p:nvPr/>
          </p:nvSpPr>
          <p:spPr>
            <a:xfrm>
              <a:off x="6439762" y="4126092"/>
              <a:ext cx="122017" cy="120901"/>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 f4 0 f2"/>
                <a:gd name="f26" fmla="+- f3 0 f2"/>
                <a:gd name="f27" fmla="*/ f26 1 4254"/>
                <a:gd name="f28" fmla="*/ f25 1 4215"/>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9" name="Google Shape;5991;p67">
              <a:extLst>
                <a:ext uri="{FF2B5EF4-FFF2-40B4-BE49-F238E27FC236}">
                  <a16:creationId xmlns:a16="http://schemas.microsoft.com/office/drawing/2014/main" id="{B6E57B37-3F1C-48C1-97E2-A78B67B922B9}"/>
                </a:ext>
              </a:extLst>
            </p:cNvPr>
            <p:cNvSpPr/>
            <p:nvPr/>
          </p:nvSpPr>
          <p:spPr>
            <a:xfrm>
              <a:off x="6573511" y="4258927"/>
              <a:ext cx="122913" cy="120901"/>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 f4 0 f2"/>
                <a:gd name="f24" fmla="+- f3 0 f2"/>
                <a:gd name="f25" fmla="*/ f24 1 4285"/>
                <a:gd name="f26" fmla="*/ f23 1 4215"/>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0" name="Google Shape;5992;p67">
              <a:extLst>
                <a:ext uri="{FF2B5EF4-FFF2-40B4-BE49-F238E27FC236}">
                  <a16:creationId xmlns:a16="http://schemas.microsoft.com/office/drawing/2014/main" id="{1A3C31A1-9F6C-4F4C-829B-C94D8AB66007}"/>
                </a:ext>
              </a:extLst>
            </p:cNvPr>
            <p:cNvSpPr/>
            <p:nvPr/>
          </p:nvSpPr>
          <p:spPr>
            <a:xfrm>
              <a:off x="6324109" y="4198174"/>
              <a:ext cx="300947" cy="292196"/>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 f4 0 f2"/>
                <a:gd name="f52" fmla="+- f3 0 f2"/>
                <a:gd name="f53" fmla="*/ f52 1 10492"/>
                <a:gd name="f54" fmla="*/ f51 1 10187"/>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1" name="Google Shape;6007;p67">
            <a:extLst>
              <a:ext uri="{FF2B5EF4-FFF2-40B4-BE49-F238E27FC236}">
                <a16:creationId xmlns:a16="http://schemas.microsoft.com/office/drawing/2014/main" id="{50051D61-0B81-47CE-82E0-5FE43259640C}"/>
              </a:ext>
            </a:extLst>
          </p:cNvPr>
          <p:cNvGrpSpPr/>
          <p:nvPr/>
        </p:nvGrpSpPr>
        <p:grpSpPr>
          <a:xfrm>
            <a:off x="3964308" y="4156661"/>
            <a:ext cx="352172" cy="356689"/>
            <a:chOff x="3964308" y="4156661"/>
            <a:chExt cx="352172" cy="356689"/>
          </a:xfrm>
        </p:grpSpPr>
        <p:sp>
          <p:nvSpPr>
            <p:cNvPr id="42" name="Google Shape;6008;p67">
              <a:extLst>
                <a:ext uri="{FF2B5EF4-FFF2-40B4-BE49-F238E27FC236}">
                  <a16:creationId xmlns:a16="http://schemas.microsoft.com/office/drawing/2014/main" id="{DA5823DE-0CD9-494C-8B0C-3B6E0EE316AC}"/>
                </a:ext>
              </a:extLst>
            </p:cNvPr>
            <p:cNvSpPr/>
            <p:nvPr/>
          </p:nvSpPr>
          <p:spPr>
            <a:xfrm>
              <a:off x="3964308" y="4156661"/>
              <a:ext cx="352172" cy="356689"/>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 f4 0 f2"/>
                <a:gd name="f291" fmla="+- f3 0 f2"/>
                <a:gd name="f292" fmla="*/ f291 1 12278"/>
                <a:gd name="f293" fmla="*/ f290 1 12435"/>
                <a:gd name="f294" fmla="*/ f2 1 f292"/>
                <a:gd name="f295" fmla="*/ f3 1 f292"/>
                <a:gd name="f296" fmla="*/ f2 1 f293"/>
                <a:gd name="f297" fmla="*/ f4 1 f293"/>
                <a:gd name="f298" fmla="*/ f294 f288 1"/>
                <a:gd name="f299" fmla="*/ f295 f288 1"/>
                <a:gd name="f300" fmla="*/ f297 f289 1"/>
                <a:gd name="f301" fmla="*/ f296 f289 1"/>
              </a:gdLst>
              <a:ahLst/>
              <a:cxnLst>
                <a:cxn ang="3cd4">
                  <a:pos x="hc" y="t"/>
                </a:cxn>
                <a:cxn ang="0">
                  <a:pos x="r" y="vc"/>
                </a:cxn>
                <a:cxn ang="cd4">
                  <a:pos x="hc" y="b"/>
                </a:cxn>
                <a:cxn ang="cd2">
                  <a:pos x="l" y="vc"/>
                </a:cxn>
              </a:cxnLst>
              <a:rect l="f298" t="f301" r="f299" b="f300"/>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3" name="Google Shape;6009;p67">
              <a:extLst>
                <a:ext uri="{FF2B5EF4-FFF2-40B4-BE49-F238E27FC236}">
                  <a16:creationId xmlns:a16="http://schemas.microsoft.com/office/drawing/2014/main" id="{1C769238-4D23-4FA7-A574-43D016540AA2}"/>
                </a:ext>
              </a:extLst>
            </p:cNvPr>
            <p:cNvSpPr/>
            <p:nvPr/>
          </p:nvSpPr>
          <p:spPr>
            <a:xfrm>
              <a:off x="4098066" y="4299682"/>
              <a:ext cx="72310" cy="71451"/>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 f4 0 f2"/>
                <a:gd name="f24" fmla="+- f3 0 f2"/>
                <a:gd name="f25" fmla="*/ f24 1 2521"/>
                <a:gd name="f26" fmla="*/ f23 1 249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4" name="Google Shape;6018;p67">
            <a:extLst>
              <a:ext uri="{FF2B5EF4-FFF2-40B4-BE49-F238E27FC236}">
                <a16:creationId xmlns:a16="http://schemas.microsoft.com/office/drawing/2014/main" id="{E46A1CB6-AF32-4321-8E58-E173812F09BB}"/>
              </a:ext>
            </a:extLst>
          </p:cNvPr>
          <p:cNvGrpSpPr/>
          <p:nvPr/>
        </p:nvGrpSpPr>
        <p:grpSpPr>
          <a:xfrm>
            <a:off x="7665177" y="4173120"/>
            <a:ext cx="365119" cy="332594"/>
            <a:chOff x="7665177" y="4173120"/>
            <a:chExt cx="365119" cy="332594"/>
          </a:xfrm>
        </p:grpSpPr>
        <p:sp>
          <p:nvSpPr>
            <p:cNvPr id="45" name="Google Shape;6019;p67">
              <a:extLst>
                <a:ext uri="{FF2B5EF4-FFF2-40B4-BE49-F238E27FC236}">
                  <a16:creationId xmlns:a16="http://schemas.microsoft.com/office/drawing/2014/main" id="{D1234ADE-8C08-4FB6-96FB-7E71FED263FB}"/>
                </a:ext>
              </a:extLst>
            </p:cNvPr>
            <p:cNvSpPr/>
            <p:nvPr/>
          </p:nvSpPr>
          <p:spPr>
            <a:xfrm>
              <a:off x="7665177" y="4173120"/>
              <a:ext cx="344353" cy="94914"/>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 f4 0 f2"/>
                <a:gd name="f28" fmla="+- f3 0 f2"/>
                <a:gd name="f29" fmla="*/ f28 1 12005"/>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6" name="Google Shape;6020;p67">
              <a:extLst>
                <a:ext uri="{FF2B5EF4-FFF2-40B4-BE49-F238E27FC236}">
                  <a16:creationId xmlns:a16="http://schemas.microsoft.com/office/drawing/2014/main" id="{CCCE6859-483D-446C-B2B7-093B7C10B37C}"/>
                </a:ext>
              </a:extLst>
            </p:cNvPr>
            <p:cNvSpPr/>
            <p:nvPr/>
          </p:nvSpPr>
          <p:spPr>
            <a:xfrm>
              <a:off x="7937184" y="4291507"/>
              <a:ext cx="24432" cy="94914"/>
            </a:xfrm>
            <a:custGeom>
              <a:avLst/>
              <a:gdLst>
                <a:gd name="f0" fmla="val w"/>
                <a:gd name="f1" fmla="val h"/>
                <a:gd name="f2" fmla="val 0"/>
                <a:gd name="f3" fmla="val 852"/>
                <a:gd name="f4" fmla="val 3309"/>
                <a:gd name="f5" fmla="val 1"/>
                <a:gd name="f6" fmla="*/ f0 1 852"/>
                <a:gd name="f7" fmla="*/ f1 1 3309"/>
                <a:gd name="f8" fmla="+- f4 0 f2"/>
                <a:gd name="f9" fmla="+- f3 0 f2"/>
                <a:gd name="f10" fmla="*/ f9 1 852"/>
                <a:gd name="f11" fmla="*/ f8 1 3309"/>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852" h="3309">
                  <a:moveTo>
                    <a:pt x="f5" y="f5"/>
                  </a:moveTo>
                  <a:lnTo>
                    <a:pt x="f5" y="f4"/>
                  </a:lnTo>
                  <a:lnTo>
                    <a:pt x="f3" y="f4"/>
                  </a:lnTo>
                  <a:lnTo>
                    <a:pt x="f3"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7" name="Google Shape;6021;p67">
              <a:extLst>
                <a:ext uri="{FF2B5EF4-FFF2-40B4-BE49-F238E27FC236}">
                  <a16:creationId xmlns:a16="http://schemas.microsoft.com/office/drawing/2014/main" id="{19EFC8BB-B38D-4D31-8692-5ED1A25F9675}"/>
                </a:ext>
              </a:extLst>
            </p:cNvPr>
            <p:cNvSpPr/>
            <p:nvPr/>
          </p:nvSpPr>
          <p:spPr>
            <a:xfrm>
              <a:off x="7985089" y="4292422"/>
              <a:ext cx="45207" cy="94914"/>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 f4 0 f2"/>
                <a:gd name="f17" fmla="+- f3 0 f2"/>
                <a:gd name="f18" fmla="*/ f17 1 1576"/>
                <a:gd name="f19" fmla="*/ f16 1 330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8" name="Google Shape;6022;p67">
              <a:extLst>
                <a:ext uri="{FF2B5EF4-FFF2-40B4-BE49-F238E27FC236}">
                  <a16:creationId xmlns:a16="http://schemas.microsoft.com/office/drawing/2014/main" id="{A839BEDF-A4CA-42CD-8C50-14F639EBC3E5}"/>
                </a:ext>
              </a:extLst>
            </p:cNvPr>
            <p:cNvSpPr/>
            <p:nvPr/>
          </p:nvSpPr>
          <p:spPr>
            <a:xfrm>
              <a:off x="7690515" y="4291507"/>
              <a:ext cx="223214" cy="94914"/>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 f4 0 f2"/>
                <a:gd name="f15" fmla="+- f3 0 f2"/>
                <a:gd name="f16" fmla="*/ f15 1 7782"/>
                <a:gd name="f17" fmla="*/ f14 1 33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9" name="Google Shape;6023;p67">
              <a:extLst>
                <a:ext uri="{FF2B5EF4-FFF2-40B4-BE49-F238E27FC236}">
                  <a16:creationId xmlns:a16="http://schemas.microsoft.com/office/drawing/2014/main" id="{55B46ACE-31B6-4A86-8E32-84058813E882}"/>
                </a:ext>
              </a:extLst>
            </p:cNvPr>
            <p:cNvSpPr/>
            <p:nvPr/>
          </p:nvSpPr>
          <p:spPr>
            <a:xfrm>
              <a:off x="7738384" y="4409886"/>
              <a:ext cx="24432" cy="94914"/>
            </a:xfrm>
            <a:custGeom>
              <a:avLst/>
              <a:gdLst>
                <a:gd name="f0" fmla="val w"/>
                <a:gd name="f1" fmla="val h"/>
                <a:gd name="f2" fmla="val 0"/>
                <a:gd name="f3" fmla="val 852"/>
                <a:gd name="f4" fmla="val 3309"/>
                <a:gd name="f5" fmla="val 1"/>
                <a:gd name="f6" fmla="val 851"/>
                <a:gd name="f7" fmla="*/ f0 1 852"/>
                <a:gd name="f8" fmla="*/ f1 1 3309"/>
                <a:gd name="f9" fmla="+- f4 0 f2"/>
                <a:gd name="f10" fmla="+- f3 0 f2"/>
                <a:gd name="f11" fmla="*/ f10 1 852"/>
                <a:gd name="f12" fmla="*/ f9 1 330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852" h="3309">
                  <a:moveTo>
                    <a:pt x="f5" y="f5"/>
                  </a:moveTo>
                  <a:lnTo>
                    <a:pt x="f5" y="f4"/>
                  </a:lnTo>
                  <a:lnTo>
                    <a:pt x="f6" y="f4"/>
                  </a:lnTo>
                  <a:lnTo>
                    <a:pt x="f6"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0" name="Google Shape;6024;p67">
              <a:extLst>
                <a:ext uri="{FF2B5EF4-FFF2-40B4-BE49-F238E27FC236}">
                  <a16:creationId xmlns:a16="http://schemas.microsoft.com/office/drawing/2014/main" id="{D6509225-668E-402C-97A6-358E30B54C8D}"/>
                </a:ext>
              </a:extLst>
            </p:cNvPr>
            <p:cNvSpPr/>
            <p:nvPr/>
          </p:nvSpPr>
          <p:spPr>
            <a:xfrm>
              <a:off x="7786280" y="4411696"/>
              <a:ext cx="218715" cy="94018"/>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 f4 0 f2"/>
                <a:gd name="f17" fmla="+- f3 0 f2"/>
                <a:gd name="f18" fmla="*/ f17 1 7625"/>
                <a:gd name="f19" fmla="*/ f16 1 327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1" name="Google Shape;6025;p67">
              <a:extLst>
                <a:ext uri="{FF2B5EF4-FFF2-40B4-BE49-F238E27FC236}">
                  <a16:creationId xmlns:a16="http://schemas.microsoft.com/office/drawing/2014/main" id="{7B322920-8377-4D65-93C0-3A0DA1C1F1D1}"/>
                </a:ext>
              </a:extLst>
            </p:cNvPr>
            <p:cNvSpPr/>
            <p:nvPr/>
          </p:nvSpPr>
          <p:spPr>
            <a:xfrm>
              <a:off x="7665177" y="4410791"/>
              <a:ext cx="49743" cy="94914"/>
            </a:xfrm>
            <a:custGeom>
              <a:avLst/>
              <a:gdLst>
                <a:gd name="f0" fmla="val w"/>
                <a:gd name="f1" fmla="val h"/>
                <a:gd name="f2" fmla="val 0"/>
                <a:gd name="f3" fmla="val 1733"/>
                <a:gd name="f4" fmla="val 3309"/>
                <a:gd name="f5" fmla="val 1734"/>
                <a:gd name="f6" fmla="val 442"/>
                <a:gd name="f7" fmla="val 190"/>
                <a:gd name="f8" fmla="val 1"/>
                <a:gd name="f9" fmla="val 189"/>
                <a:gd name="f10" fmla="val 378"/>
                <a:gd name="f11" fmla="val 2867"/>
                <a:gd name="f12" fmla="val 3088"/>
                <a:gd name="f13" fmla="val 3308"/>
                <a:gd name="f14" fmla="*/ f0 1 1733"/>
                <a:gd name="f15" fmla="*/ f1 1 3309"/>
                <a:gd name="f16" fmla="+- f4 0 f2"/>
                <a:gd name="f17" fmla="+- f5 0 f2"/>
                <a:gd name="f18" fmla="+- f3 0 f2"/>
                <a:gd name="f19" fmla="*/ f17 1 1734"/>
                <a:gd name="f20" fmla="*/ f16 1 3309"/>
                <a:gd name="f21" fmla="*/ f18 1 1733"/>
                <a:gd name="f22" fmla="*/ f18 1 1734"/>
                <a:gd name="f23" fmla="*/ f2 1 f19"/>
                <a:gd name="f24" fmla="*/ f5 1 f19"/>
                <a:gd name="f25" fmla="*/ f2 1 f20"/>
                <a:gd name="f26" fmla="*/ f4 1 f20"/>
                <a:gd name="f27" fmla="*/ f23 f22 1"/>
                <a:gd name="f28" fmla="*/ f24 f22 1"/>
                <a:gd name="f29" fmla="*/ f26 f15 1"/>
                <a:gd name="f30" fmla="*/ f25 f15 1"/>
                <a:gd name="f31" fmla="*/ f27 1 f21"/>
                <a:gd name="f32" fmla="*/ f28 1 f21"/>
                <a:gd name="f33" fmla="*/ f31 f14 1"/>
                <a:gd name="f34" fmla="*/ f32 f14 1"/>
              </a:gdLst>
              <a:ahLst/>
              <a:cxnLst>
                <a:cxn ang="3cd4">
                  <a:pos x="hc" y="t"/>
                </a:cxn>
                <a:cxn ang="0">
                  <a:pos x="r" y="vc"/>
                </a:cxn>
                <a:cxn ang="cd4">
                  <a:pos x="hc" y="b"/>
                </a:cxn>
                <a:cxn ang="cd2">
                  <a:pos x="l" y="vc"/>
                </a:cxn>
              </a:cxnLst>
              <a:rect l="f33" t="f30" r="f34" b="f29"/>
              <a:pathLst>
                <a:path w="1733" h="3309">
                  <a:moveTo>
                    <a:pt x="f6" y="f2"/>
                  </a:moveTo>
                  <a:cubicBezTo>
                    <a:pt x="f7" y="f2"/>
                    <a:pt x="f8" y="f9"/>
                    <a:pt x="f8" y="f10"/>
                  </a:cubicBezTo>
                  <a:lnTo>
                    <a:pt x="f8" y="f11"/>
                  </a:lnTo>
                  <a:cubicBezTo>
                    <a:pt x="f8" y="f12"/>
                    <a:pt x="f7" y="f13"/>
                    <a:pt x="f6" y="f13"/>
                  </a:cubicBezTo>
                  <a:lnTo>
                    <a:pt x="f5" y="f13"/>
                  </a:lnTo>
                  <a:lnTo>
                    <a:pt x="f5"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52" name="Google Shape;6043;p67">
            <a:extLst>
              <a:ext uri="{FF2B5EF4-FFF2-40B4-BE49-F238E27FC236}">
                <a16:creationId xmlns:a16="http://schemas.microsoft.com/office/drawing/2014/main" id="{3A9D263C-EB45-4CCD-8255-A916D85AFE05}"/>
              </a:ext>
            </a:extLst>
          </p:cNvPr>
          <p:cNvSpPr/>
          <p:nvPr/>
        </p:nvSpPr>
        <p:spPr>
          <a:xfrm>
            <a:off x="4558101" y="4157319"/>
            <a:ext cx="309094" cy="365110"/>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 f4 0 f2"/>
              <a:gd name="f60" fmla="+- f3 0 f2"/>
              <a:gd name="f61" fmla="*/ f60 1 10776"/>
              <a:gd name="f62" fmla="*/ f59 1 12729"/>
              <a:gd name="f63" fmla="*/ f2 1 f61"/>
              <a:gd name="f64" fmla="*/ f3 1 f61"/>
              <a:gd name="f65" fmla="*/ f2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53" name="Google Shape;6052;p67">
            <a:extLst>
              <a:ext uri="{FF2B5EF4-FFF2-40B4-BE49-F238E27FC236}">
                <a16:creationId xmlns:a16="http://schemas.microsoft.com/office/drawing/2014/main" id="{E02A85C7-AD99-4531-A833-2F941A82781A}"/>
              </a:ext>
            </a:extLst>
          </p:cNvPr>
          <p:cNvGrpSpPr/>
          <p:nvPr/>
        </p:nvGrpSpPr>
        <p:grpSpPr>
          <a:xfrm>
            <a:off x="8328044" y="4140430"/>
            <a:ext cx="357000" cy="363318"/>
            <a:chOff x="8328044" y="4140430"/>
            <a:chExt cx="357000" cy="363318"/>
          </a:xfrm>
        </p:grpSpPr>
        <p:sp>
          <p:nvSpPr>
            <p:cNvPr id="54" name="Google Shape;6053;p67">
              <a:extLst>
                <a:ext uri="{FF2B5EF4-FFF2-40B4-BE49-F238E27FC236}">
                  <a16:creationId xmlns:a16="http://schemas.microsoft.com/office/drawing/2014/main" id="{85BA57D5-2C58-4E01-85DD-9E269BCE68CF}"/>
                </a:ext>
              </a:extLst>
            </p:cNvPr>
            <p:cNvSpPr/>
            <p:nvPr/>
          </p:nvSpPr>
          <p:spPr>
            <a:xfrm>
              <a:off x="8328044" y="4140430"/>
              <a:ext cx="357000" cy="154295"/>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 f4 0 f2"/>
                <a:gd name="f103" fmla="+- f3 0 f2"/>
                <a:gd name="f104" fmla="*/ f103 1 12446"/>
                <a:gd name="f105" fmla="*/ f102 1 5379"/>
                <a:gd name="f106" fmla="*/ f2 1 f104"/>
                <a:gd name="f107" fmla="*/ f3 1 f104"/>
                <a:gd name="f108" fmla="*/ f2 1 f105"/>
                <a:gd name="f109" fmla="*/ f4 1 f105"/>
                <a:gd name="f110" fmla="*/ f106 f100 1"/>
                <a:gd name="f111" fmla="*/ f107 f100 1"/>
                <a:gd name="f112" fmla="*/ f109 f101 1"/>
                <a:gd name="f113" fmla="*/ f108 f101 1"/>
              </a:gdLst>
              <a:ahLst/>
              <a:cxnLst>
                <a:cxn ang="3cd4">
                  <a:pos x="hc" y="t"/>
                </a:cxn>
                <a:cxn ang="0">
                  <a:pos x="r" y="vc"/>
                </a:cxn>
                <a:cxn ang="cd4">
                  <a:pos x="hc" y="b"/>
                </a:cxn>
                <a:cxn ang="cd2">
                  <a:pos x="l" y="vc"/>
                </a:cxn>
              </a:cxnLst>
              <a:rect l="f110" t="f113" r="f111" b="f112"/>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5" name="Google Shape;6054;p67">
              <a:extLst>
                <a:ext uri="{FF2B5EF4-FFF2-40B4-BE49-F238E27FC236}">
                  <a16:creationId xmlns:a16="http://schemas.microsoft.com/office/drawing/2014/main" id="{A1FD8AD7-7A44-4B09-BFDB-3C099A94D1C3}"/>
                </a:ext>
              </a:extLst>
            </p:cNvPr>
            <p:cNvSpPr/>
            <p:nvPr/>
          </p:nvSpPr>
          <p:spPr>
            <a:xfrm>
              <a:off x="8396734" y="4285033"/>
              <a:ext cx="212378" cy="218715"/>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 f4 0 f2"/>
                <a:gd name="f45" fmla="+- f3 0 f2"/>
                <a:gd name="f46" fmla="*/ f45 1 7404"/>
                <a:gd name="f47" fmla="*/ f44 1 7625"/>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6" name="Google Shape;6055;p67">
              <a:extLst>
                <a:ext uri="{FF2B5EF4-FFF2-40B4-BE49-F238E27FC236}">
                  <a16:creationId xmlns:a16="http://schemas.microsoft.com/office/drawing/2014/main" id="{DE8571E4-A2B3-4ACF-A354-B98302B34839}"/>
                </a:ext>
              </a:extLst>
            </p:cNvPr>
            <p:cNvSpPr/>
            <p:nvPr/>
          </p:nvSpPr>
          <p:spPr>
            <a:xfrm>
              <a:off x="8468139" y="4236214"/>
              <a:ext cx="76818"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 f4 0 f2"/>
                <a:gd name="f24" fmla="+- f3 0 f2"/>
                <a:gd name="f25" fmla="*/ f24 1 2678"/>
                <a:gd name="f26" fmla="*/ f23 1 820"/>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57" name="Google Shape;6078;p67">
            <a:extLst>
              <a:ext uri="{FF2B5EF4-FFF2-40B4-BE49-F238E27FC236}">
                <a16:creationId xmlns:a16="http://schemas.microsoft.com/office/drawing/2014/main" id="{2E5208AE-D842-4AF4-B43F-86F6EDB852F0}"/>
              </a:ext>
            </a:extLst>
          </p:cNvPr>
          <p:cNvGrpSpPr/>
          <p:nvPr/>
        </p:nvGrpSpPr>
        <p:grpSpPr>
          <a:xfrm>
            <a:off x="5126117" y="4158215"/>
            <a:ext cx="365128" cy="363318"/>
            <a:chOff x="5126117" y="4158215"/>
            <a:chExt cx="365128" cy="363318"/>
          </a:xfrm>
        </p:grpSpPr>
        <p:sp>
          <p:nvSpPr>
            <p:cNvPr id="58" name="Google Shape;6079;p67">
              <a:extLst>
                <a:ext uri="{FF2B5EF4-FFF2-40B4-BE49-F238E27FC236}">
                  <a16:creationId xmlns:a16="http://schemas.microsoft.com/office/drawing/2014/main" id="{630D9BA8-4C9F-4A97-A157-D9CC46BD264A}"/>
                </a:ext>
              </a:extLst>
            </p:cNvPr>
            <p:cNvSpPr/>
            <p:nvPr/>
          </p:nvSpPr>
          <p:spPr>
            <a:xfrm>
              <a:off x="5202049" y="4308241"/>
              <a:ext cx="214189" cy="213292"/>
            </a:xfrm>
            <a:custGeom>
              <a:avLst/>
              <a:gdLst>
                <a:gd name="f0" fmla="val w"/>
                <a:gd name="f1" fmla="val h"/>
                <a:gd name="f2" fmla="val 0"/>
                <a:gd name="f3" fmla="val 7466"/>
                <a:gd name="f4" fmla="val 7436"/>
                <a:gd name="f5" fmla="val 7467"/>
                <a:gd name="f6" fmla="val 3686"/>
                <a:gd name="f7" fmla="val 1465"/>
                <a:gd name="f8" fmla="val 3836"/>
                <a:gd name="f9" fmla="val 3985"/>
                <a:gd name="f10" fmla="val 1544"/>
                <a:gd name="f11" fmla="val 4064"/>
                <a:gd name="f12" fmla="val 1702"/>
                <a:gd name="f13" fmla="val 4537"/>
                <a:gd name="f14" fmla="val 2678"/>
                <a:gd name="f15" fmla="val 5608"/>
                <a:gd name="f16" fmla="val 2836"/>
                <a:gd name="f17" fmla="val 5955"/>
                <a:gd name="f18" fmla="val 2867"/>
                <a:gd name="f19" fmla="val 6081"/>
                <a:gd name="f20" fmla="val 3308"/>
                <a:gd name="f21" fmla="val 5829"/>
                <a:gd name="f22" fmla="val 3561"/>
                <a:gd name="f23" fmla="val 5041"/>
                <a:gd name="f24" fmla="val 4285"/>
                <a:gd name="f25" fmla="val 5261"/>
                <a:gd name="f26" fmla="val 5356"/>
                <a:gd name="f27" fmla="val 5286"/>
                <a:gd name="f28" fmla="val 5630"/>
                <a:gd name="f29" fmla="val 5075"/>
                <a:gd name="f30" fmla="val 5845"/>
                <a:gd name="f31" fmla="val 4845"/>
                <a:gd name="f32" fmla="val 4784"/>
                <a:gd name="f33" fmla="val 4722"/>
                <a:gd name="f34" fmla="val 5830"/>
                <a:gd name="f35" fmla="val 4663"/>
                <a:gd name="f36" fmla="val 5797"/>
                <a:gd name="f37" fmla="val 5262"/>
                <a:gd name="f38" fmla="val 2616"/>
                <a:gd name="f39" fmla="val 5828"/>
                <a:gd name="f40" fmla="val 2553"/>
                <a:gd name="f41" fmla="val 5842"/>
                <a:gd name="f42" fmla="val 2492"/>
                <a:gd name="f43" fmla="val 2244"/>
                <a:gd name="f44" fmla="val 2035"/>
                <a:gd name="f45" fmla="val 5609"/>
                <a:gd name="f46" fmla="val 2111"/>
                <a:gd name="f47" fmla="val 2300"/>
                <a:gd name="f48" fmla="val 1512"/>
                <a:gd name="f49" fmla="val 1323"/>
                <a:gd name="f50" fmla="val 1418"/>
                <a:gd name="f51" fmla="val 1796"/>
                <a:gd name="f52" fmla="val 3387"/>
                <a:gd name="f53" fmla="val 3537"/>
                <a:gd name="f54" fmla="val 3718"/>
                <a:gd name="f55" fmla="val 1670"/>
                <a:gd name="f56" fmla="val 32"/>
                <a:gd name="f57" fmla="val 3750"/>
                <a:gd name="f58" fmla="val 5766"/>
                <a:gd name="f59" fmla="val 5765"/>
                <a:gd name="f60" fmla="val 7404"/>
                <a:gd name="f61" fmla="*/ f0 1 7466"/>
                <a:gd name="f62" fmla="*/ f1 1 7436"/>
                <a:gd name="f63" fmla="+- f4 0 f2"/>
                <a:gd name="f64" fmla="+- f5 0 f2"/>
                <a:gd name="f65" fmla="+- f3 0 f2"/>
                <a:gd name="f66" fmla="*/ f64 1 7467"/>
                <a:gd name="f67" fmla="*/ f63 1 7436"/>
                <a:gd name="f68" fmla="*/ f65 1 7466"/>
                <a:gd name="f69" fmla="*/ f65 1 7467"/>
                <a:gd name="f70" fmla="*/ f2 1 f66"/>
                <a:gd name="f71" fmla="*/ f5 1 f66"/>
                <a:gd name="f72" fmla="*/ f2 1 f67"/>
                <a:gd name="f73" fmla="*/ f4 1 f67"/>
                <a:gd name="f74" fmla="*/ f70 f69 1"/>
                <a:gd name="f75" fmla="*/ f71 f69 1"/>
                <a:gd name="f76" fmla="*/ f73 f62 1"/>
                <a:gd name="f77" fmla="*/ f72 f62 1"/>
                <a:gd name="f78" fmla="*/ f74 1 f68"/>
                <a:gd name="f79" fmla="*/ f75 1 f68"/>
                <a:gd name="f80" fmla="*/ f78 f61 1"/>
                <a:gd name="f81" fmla="*/ f79 f61 1"/>
              </a:gdLst>
              <a:ahLst/>
              <a:cxnLst>
                <a:cxn ang="3cd4">
                  <a:pos x="hc" y="t"/>
                </a:cxn>
                <a:cxn ang="0">
                  <a:pos x="r" y="vc"/>
                </a:cxn>
                <a:cxn ang="cd4">
                  <a:pos x="hc" y="b"/>
                </a:cxn>
                <a:cxn ang="cd2">
                  <a:pos x="l" y="vc"/>
                </a:cxn>
              </a:cxnLst>
              <a:rect l="f80" t="f77" r="f81" b="f76"/>
              <a:pathLst>
                <a:path w="7466" h="7436">
                  <a:moveTo>
                    <a:pt x="f6" y="f7"/>
                  </a:moveTo>
                  <a:cubicBezTo>
                    <a:pt x="f8" y="f7"/>
                    <a:pt x="f9" y="f10"/>
                    <a:pt x="f11" y="f12"/>
                  </a:cubicBezTo>
                  <a:lnTo>
                    <a:pt x="f13" y="f14"/>
                  </a:lnTo>
                  <a:lnTo>
                    <a:pt x="f15" y="f16"/>
                  </a:lnTo>
                  <a:cubicBezTo>
                    <a:pt x="f17" y="f18"/>
                    <a:pt x="f19" y="f20"/>
                    <a:pt x="f21" y="f22"/>
                  </a:cubicBezTo>
                  <a:lnTo>
                    <a:pt x="f23" y="f24"/>
                  </a:lnTo>
                  <a:lnTo>
                    <a:pt x="f25" y="f26"/>
                  </a:lnTo>
                  <a:cubicBezTo>
                    <a:pt x="f27" y="f28"/>
                    <a:pt x="f29" y="f30"/>
                    <a:pt x="f31" y="f30"/>
                  </a:cubicBezTo>
                  <a:cubicBezTo>
                    <a:pt x="f32" y="f30"/>
                    <a:pt x="f33" y="f34"/>
                    <a:pt x="f35" y="f36"/>
                  </a:cubicBezTo>
                  <a:lnTo>
                    <a:pt x="f6" y="f37"/>
                  </a:lnTo>
                  <a:lnTo>
                    <a:pt x="f14" y="f36"/>
                  </a:lnTo>
                  <a:cubicBezTo>
                    <a:pt x="f38" y="f39"/>
                    <a:pt x="f40" y="f41"/>
                    <a:pt x="f42" y="f41"/>
                  </a:cubicBezTo>
                  <a:cubicBezTo>
                    <a:pt x="f43" y="f41"/>
                    <a:pt x="f44" y="f45"/>
                    <a:pt x="f46" y="f26"/>
                  </a:cubicBezTo>
                  <a:lnTo>
                    <a:pt x="f47" y="f24"/>
                  </a:lnTo>
                  <a:lnTo>
                    <a:pt x="f48" y="f22"/>
                  </a:lnTo>
                  <a:cubicBezTo>
                    <a:pt x="f49" y="f20"/>
                    <a:pt x="f50" y="f18"/>
                    <a:pt x="f51" y="f16"/>
                  </a:cubicBezTo>
                  <a:lnTo>
                    <a:pt x="f16" y="f14"/>
                  </a:lnTo>
                  <a:lnTo>
                    <a:pt x="f20" y="f12"/>
                  </a:lnTo>
                  <a:cubicBezTo>
                    <a:pt x="f52" y="f10"/>
                    <a:pt x="f53" y="f7"/>
                    <a:pt x="f6" y="f7"/>
                  </a:cubicBezTo>
                  <a:close/>
                  <a:moveTo>
                    <a:pt x="f54" y="f2"/>
                  </a:moveTo>
                  <a:cubicBezTo>
                    <a:pt x="f55" y="f2"/>
                    <a:pt x="f56" y="f55"/>
                    <a:pt x="f56" y="f57"/>
                  </a:cubicBezTo>
                  <a:cubicBezTo>
                    <a:pt x="f2" y="f58"/>
                    <a:pt x="f55" y="f4"/>
                    <a:pt x="f54" y="f4"/>
                  </a:cubicBezTo>
                  <a:cubicBezTo>
                    <a:pt x="f59" y="f4"/>
                    <a:pt x="f60" y="f36"/>
                    <a:pt x="f5" y="f57"/>
                  </a:cubicBezTo>
                  <a:cubicBezTo>
                    <a:pt x="f5" y="f12"/>
                    <a:pt x="f36" y="f56"/>
                    <a:pt x="f54"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9" name="Google Shape;6080;p67">
              <a:extLst>
                <a:ext uri="{FF2B5EF4-FFF2-40B4-BE49-F238E27FC236}">
                  <a16:creationId xmlns:a16="http://schemas.microsoft.com/office/drawing/2014/main" id="{F1F0FB04-289F-4A0D-B984-03DADC44CCD9}"/>
                </a:ext>
              </a:extLst>
            </p:cNvPr>
            <p:cNvSpPr/>
            <p:nvPr/>
          </p:nvSpPr>
          <p:spPr>
            <a:xfrm>
              <a:off x="5317702" y="4160373"/>
              <a:ext cx="173543" cy="169575"/>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 f4 0 f2"/>
                <a:gd name="f32" fmla="+- f3 0 f2"/>
                <a:gd name="f33" fmla="*/ f32 1 6050"/>
                <a:gd name="f34" fmla="*/ f31 1 5912"/>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0" name="Google Shape;6081;p67">
              <a:extLst>
                <a:ext uri="{FF2B5EF4-FFF2-40B4-BE49-F238E27FC236}">
                  <a16:creationId xmlns:a16="http://schemas.microsoft.com/office/drawing/2014/main" id="{6578B8ED-62F1-4861-8172-9EAF766224E5}"/>
                </a:ext>
              </a:extLst>
            </p:cNvPr>
            <p:cNvSpPr/>
            <p:nvPr/>
          </p:nvSpPr>
          <p:spPr>
            <a:xfrm>
              <a:off x="5223729" y="4158215"/>
              <a:ext cx="169922" cy="103062"/>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 f4 0 f2"/>
                <a:gd name="f12" fmla="+- f3 0 f2"/>
                <a:gd name="f13" fmla="*/ f12 1 5924"/>
                <a:gd name="f14" fmla="*/ f11 1 3593"/>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5924" h="3593">
                  <a:moveTo>
                    <a:pt x="f2" y="f5"/>
                  </a:moveTo>
                  <a:lnTo>
                    <a:pt x="f6" y="f7"/>
                  </a:lnTo>
                  <a:lnTo>
                    <a:pt x="f8"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1" name="Google Shape;6082;p67">
              <a:extLst>
                <a:ext uri="{FF2B5EF4-FFF2-40B4-BE49-F238E27FC236}">
                  <a16:creationId xmlns:a16="http://schemas.microsoft.com/office/drawing/2014/main" id="{A360F618-8DD1-4502-A2E6-58DE2C5931A9}"/>
                </a:ext>
              </a:extLst>
            </p:cNvPr>
            <p:cNvSpPr/>
            <p:nvPr/>
          </p:nvSpPr>
          <p:spPr>
            <a:xfrm>
              <a:off x="5126117" y="4160373"/>
              <a:ext cx="170809" cy="168688"/>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 f4 0 f2"/>
                <a:gd name="f32" fmla="+- f3 0 f2"/>
                <a:gd name="f33" fmla="*/ f32 1 5955"/>
                <a:gd name="f34" fmla="*/ f31 1 5881"/>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2" name="Google Shape;6110;p67">
            <a:extLst>
              <a:ext uri="{FF2B5EF4-FFF2-40B4-BE49-F238E27FC236}">
                <a16:creationId xmlns:a16="http://schemas.microsoft.com/office/drawing/2014/main" id="{9D36EE8D-9671-4CD6-9477-137E1D30C258}"/>
              </a:ext>
            </a:extLst>
          </p:cNvPr>
          <p:cNvGrpSpPr/>
          <p:nvPr/>
        </p:nvGrpSpPr>
        <p:grpSpPr>
          <a:xfrm>
            <a:off x="5732757" y="4193109"/>
            <a:ext cx="362422" cy="283793"/>
            <a:chOff x="5732757" y="4193109"/>
            <a:chExt cx="362422" cy="283793"/>
          </a:xfrm>
        </p:grpSpPr>
        <p:sp>
          <p:nvSpPr>
            <p:cNvPr id="63" name="Google Shape;6111;p67">
              <a:extLst>
                <a:ext uri="{FF2B5EF4-FFF2-40B4-BE49-F238E27FC236}">
                  <a16:creationId xmlns:a16="http://schemas.microsoft.com/office/drawing/2014/main" id="{A77A3BCC-C267-4A41-B57D-59B210E23D6E}"/>
                </a:ext>
              </a:extLst>
            </p:cNvPr>
            <p:cNvSpPr/>
            <p:nvPr/>
          </p:nvSpPr>
          <p:spPr>
            <a:xfrm>
              <a:off x="5732757" y="4430780"/>
              <a:ext cx="362422" cy="46122"/>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 f4 0 f2"/>
                <a:gd name="f37" fmla="+- f3 0 f2"/>
                <a:gd name="f38" fmla="*/ f37 1 12635"/>
                <a:gd name="f39" fmla="*/ f36 1 160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4" name="Google Shape;6112;p67">
              <a:extLst>
                <a:ext uri="{FF2B5EF4-FFF2-40B4-BE49-F238E27FC236}">
                  <a16:creationId xmlns:a16="http://schemas.microsoft.com/office/drawing/2014/main" id="{124EB4EF-37ED-4F61-B0AF-31ED849212B6}"/>
                </a:ext>
              </a:extLst>
            </p:cNvPr>
            <p:cNvSpPr/>
            <p:nvPr/>
          </p:nvSpPr>
          <p:spPr>
            <a:xfrm>
              <a:off x="5755361" y="4193109"/>
              <a:ext cx="316327" cy="214216"/>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 f4 0 f2"/>
                <a:gd name="f68" fmla="+- f3 0 f2"/>
                <a:gd name="f69" fmla="*/ f68 1 11028"/>
                <a:gd name="f70" fmla="*/ f67 1 7468"/>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5" name="Google Shape;5972;p67">
            <a:extLst>
              <a:ext uri="{FF2B5EF4-FFF2-40B4-BE49-F238E27FC236}">
                <a16:creationId xmlns:a16="http://schemas.microsoft.com/office/drawing/2014/main" id="{BAACAAE6-FA05-49CB-AF92-92B80F19221C}"/>
              </a:ext>
            </a:extLst>
          </p:cNvPr>
          <p:cNvGrpSpPr/>
          <p:nvPr/>
        </p:nvGrpSpPr>
        <p:grpSpPr>
          <a:xfrm>
            <a:off x="3923772" y="1891911"/>
            <a:ext cx="360419" cy="414608"/>
            <a:chOff x="3923772" y="1891911"/>
            <a:chExt cx="360419" cy="414608"/>
          </a:xfrm>
        </p:grpSpPr>
        <p:sp>
          <p:nvSpPr>
            <p:cNvPr id="66" name="Google Shape;5973;p67">
              <a:extLst>
                <a:ext uri="{FF2B5EF4-FFF2-40B4-BE49-F238E27FC236}">
                  <a16:creationId xmlns:a16="http://schemas.microsoft.com/office/drawing/2014/main" id="{EA28BB8C-1F13-489D-A23F-38B82A5043C8}"/>
                </a:ext>
              </a:extLst>
            </p:cNvPr>
            <p:cNvSpPr/>
            <p:nvPr/>
          </p:nvSpPr>
          <p:spPr>
            <a:xfrm>
              <a:off x="3950546" y="1972223"/>
              <a:ext cx="305857" cy="198790"/>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 f4 0 f2"/>
                <a:gd name="f17" fmla="+- f3 0 f2"/>
                <a:gd name="f18" fmla="*/ f17 1 9358"/>
                <a:gd name="f19" fmla="*/ f16 1 608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7" name="Google Shape;5974;p67">
              <a:extLst>
                <a:ext uri="{FF2B5EF4-FFF2-40B4-BE49-F238E27FC236}">
                  <a16:creationId xmlns:a16="http://schemas.microsoft.com/office/drawing/2014/main" id="{14989F99-FCD4-4DCC-97F0-6F9BFBB17A2F}"/>
                </a:ext>
              </a:extLst>
            </p:cNvPr>
            <p:cNvSpPr/>
            <p:nvPr/>
          </p:nvSpPr>
          <p:spPr>
            <a:xfrm>
              <a:off x="3923772" y="2197742"/>
              <a:ext cx="360419" cy="108777"/>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 f4 0 f2"/>
                <a:gd name="f63" fmla="+- f3 0 f2"/>
                <a:gd name="f64" fmla="*/ f63 1 11027"/>
                <a:gd name="f65" fmla="*/ f62 1 332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8" name="Google Shape;5975;p67">
              <a:extLst>
                <a:ext uri="{FF2B5EF4-FFF2-40B4-BE49-F238E27FC236}">
                  <a16:creationId xmlns:a16="http://schemas.microsoft.com/office/drawing/2014/main" id="{7BB4BDB0-3A87-44D3-ABBE-E7F492D05B8F}"/>
                </a:ext>
              </a:extLst>
            </p:cNvPr>
            <p:cNvSpPr/>
            <p:nvPr/>
          </p:nvSpPr>
          <p:spPr>
            <a:xfrm>
              <a:off x="4060722" y="1891911"/>
              <a:ext cx="82387" cy="53565"/>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 f4 0 f2"/>
                <a:gd name="f16" fmla="+- f3 0 f2"/>
                <a:gd name="f17" fmla="*/ f16 1 2521"/>
                <a:gd name="f18" fmla="*/ f15 1 163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9" name="Google Shape;5984;p67">
            <a:extLst>
              <a:ext uri="{FF2B5EF4-FFF2-40B4-BE49-F238E27FC236}">
                <a16:creationId xmlns:a16="http://schemas.microsoft.com/office/drawing/2014/main" id="{CFFBE197-8C05-423F-8F28-5A5323556161}"/>
              </a:ext>
            </a:extLst>
          </p:cNvPr>
          <p:cNvGrpSpPr/>
          <p:nvPr/>
        </p:nvGrpSpPr>
        <p:grpSpPr>
          <a:xfrm>
            <a:off x="6992892" y="1888848"/>
            <a:ext cx="416024" cy="415000"/>
            <a:chOff x="6992892" y="1888848"/>
            <a:chExt cx="416024" cy="415000"/>
          </a:xfrm>
        </p:grpSpPr>
        <p:sp>
          <p:nvSpPr>
            <p:cNvPr id="70" name="Google Shape;5985;p67">
              <a:extLst>
                <a:ext uri="{FF2B5EF4-FFF2-40B4-BE49-F238E27FC236}">
                  <a16:creationId xmlns:a16="http://schemas.microsoft.com/office/drawing/2014/main" id="{F69500EA-DB0F-4EE2-9622-0729B69BBBF7}"/>
                </a:ext>
              </a:extLst>
            </p:cNvPr>
            <p:cNvSpPr/>
            <p:nvPr/>
          </p:nvSpPr>
          <p:spPr>
            <a:xfrm>
              <a:off x="6992892" y="1888848"/>
              <a:ext cx="190524" cy="189472"/>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 f4 0 f2"/>
                <a:gd name="f36" fmla="+- f3 0 f2"/>
                <a:gd name="f37" fmla="*/ f36 1 5829"/>
                <a:gd name="f38" fmla="*/ f35 1 5797"/>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1" name="Google Shape;5986;p67">
              <a:extLst>
                <a:ext uri="{FF2B5EF4-FFF2-40B4-BE49-F238E27FC236}">
                  <a16:creationId xmlns:a16="http://schemas.microsoft.com/office/drawing/2014/main" id="{C131D2AC-50A9-4B3C-884A-15920E2EAF9C}"/>
                </a:ext>
              </a:extLst>
            </p:cNvPr>
            <p:cNvSpPr/>
            <p:nvPr/>
          </p:nvSpPr>
          <p:spPr>
            <a:xfrm>
              <a:off x="6993907" y="2115382"/>
              <a:ext cx="191566" cy="188457"/>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 f4 0 f2"/>
                <a:gd name="f52" fmla="+- f3 0 f2"/>
                <a:gd name="f53" fmla="*/ f52 1 5861"/>
                <a:gd name="f54" fmla="*/ f51 1 5766"/>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2" name="Google Shape;5987;p67">
              <a:extLst>
                <a:ext uri="{FF2B5EF4-FFF2-40B4-BE49-F238E27FC236}">
                  <a16:creationId xmlns:a16="http://schemas.microsoft.com/office/drawing/2014/main" id="{0798208B-D1BE-42E7-95B3-49262445DE1D}"/>
                </a:ext>
              </a:extLst>
            </p:cNvPr>
            <p:cNvSpPr/>
            <p:nvPr/>
          </p:nvSpPr>
          <p:spPr>
            <a:xfrm>
              <a:off x="7218392" y="1888848"/>
              <a:ext cx="190524" cy="189472"/>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 f4 0 f2"/>
                <a:gd name="f32" fmla="+- f3 0 f2"/>
                <a:gd name="f33" fmla="*/ f32 1 5829"/>
                <a:gd name="f34" fmla="*/ f31 1 579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3" name="Google Shape;5988;p67">
              <a:extLst>
                <a:ext uri="{FF2B5EF4-FFF2-40B4-BE49-F238E27FC236}">
                  <a16:creationId xmlns:a16="http://schemas.microsoft.com/office/drawing/2014/main" id="{4B47B577-F09B-4F4D-AEE9-85E12A496C1D}"/>
                </a:ext>
              </a:extLst>
            </p:cNvPr>
            <p:cNvSpPr/>
            <p:nvPr/>
          </p:nvSpPr>
          <p:spPr>
            <a:xfrm>
              <a:off x="7218392" y="2114339"/>
              <a:ext cx="190524" cy="189509"/>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 f4 0 f2"/>
                <a:gd name="f33" fmla="+- f3 0 f2"/>
                <a:gd name="f34" fmla="*/ f33 1 5829"/>
                <a:gd name="f35" fmla="*/ f32 1 5798"/>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4" name="Google Shape;6002;p67">
            <a:extLst>
              <a:ext uri="{FF2B5EF4-FFF2-40B4-BE49-F238E27FC236}">
                <a16:creationId xmlns:a16="http://schemas.microsoft.com/office/drawing/2014/main" id="{BFE52286-6A62-4BE3-8014-2C84967F9181}"/>
              </a:ext>
            </a:extLst>
          </p:cNvPr>
          <p:cNvGrpSpPr/>
          <p:nvPr/>
        </p:nvGrpSpPr>
        <p:grpSpPr>
          <a:xfrm>
            <a:off x="4569814" y="1891911"/>
            <a:ext cx="480599" cy="415000"/>
            <a:chOff x="4569814" y="1891911"/>
            <a:chExt cx="480599" cy="415000"/>
          </a:xfrm>
        </p:grpSpPr>
        <p:sp>
          <p:nvSpPr>
            <p:cNvPr id="75" name="Google Shape;6003;p67">
              <a:extLst>
                <a:ext uri="{FF2B5EF4-FFF2-40B4-BE49-F238E27FC236}">
                  <a16:creationId xmlns:a16="http://schemas.microsoft.com/office/drawing/2014/main" id="{BE77FE3C-BEC1-4285-B098-69975A512F45}"/>
                </a:ext>
              </a:extLst>
            </p:cNvPr>
            <p:cNvSpPr/>
            <p:nvPr/>
          </p:nvSpPr>
          <p:spPr>
            <a:xfrm>
              <a:off x="4569814" y="1919691"/>
              <a:ext cx="480599" cy="387220"/>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 f4 0 f2"/>
                <a:gd name="f68" fmla="+- f3 0 f2"/>
                <a:gd name="f69" fmla="*/ f68 1 14704"/>
                <a:gd name="f70" fmla="*/ f67 1 11847"/>
                <a:gd name="f71" fmla="*/ f2 1 f69"/>
                <a:gd name="f72" fmla="*/ f3 1 f69"/>
                <a:gd name="f73" fmla="*/ f2 1 f70"/>
                <a:gd name="f74" fmla="*/ f4 1 f70"/>
                <a:gd name="f75" fmla="*/ f71 f65 1"/>
                <a:gd name="f76" fmla="*/ f72 f65 1"/>
                <a:gd name="f77" fmla="*/ f74 f66 1"/>
                <a:gd name="f78" fmla="*/ f73 f66 1"/>
              </a:gdLst>
              <a:ahLst/>
              <a:cxnLst>
                <a:cxn ang="3cd4">
                  <a:pos x="hc" y="t"/>
                </a:cxn>
                <a:cxn ang="0">
                  <a:pos x="r" y="vc"/>
                </a:cxn>
                <a:cxn ang="cd4">
                  <a:pos x="hc" y="b"/>
                </a:cxn>
                <a:cxn ang="cd2">
                  <a:pos x="l" y="vc"/>
                </a:cxn>
              </a:cxnLst>
              <a:rect l="f75" t="f78" r="f76" b="f77"/>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6" name="Google Shape;6004;p67">
              <a:extLst>
                <a:ext uri="{FF2B5EF4-FFF2-40B4-BE49-F238E27FC236}">
                  <a16:creationId xmlns:a16="http://schemas.microsoft.com/office/drawing/2014/main" id="{836E0F26-E3F7-4485-ADF9-DE9AE80D3FE8}"/>
                </a:ext>
              </a:extLst>
            </p:cNvPr>
            <p:cNvSpPr/>
            <p:nvPr/>
          </p:nvSpPr>
          <p:spPr>
            <a:xfrm>
              <a:off x="4873258" y="1891911"/>
              <a:ext cx="139043" cy="139043"/>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 f3 0 f2"/>
                <a:gd name="f23" fmla="*/ f22 1 4254"/>
                <a:gd name="f24" fmla="*/ f2 1 f23"/>
                <a:gd name="f25" fmla="*/ f3 1 f23"/>
                <a:gd name="f26" fmla="*/ f24 f20 1"/>
                <a:gd name="f27" fmla="*/ f25 f20 1"/>
                <a:gd name="f28" fmla="*/ f25 f21 1"/>
                <a:gd name="f29" fmla="*/ f24 f21 1"/>
              </a:gdLst>
              <a:ahLst/>
              <a:cxnLst>
                <a:cxn ang="3cd4">
                  <a:pos x="hc" y="t"/>
                </a:cxn>
                <a:cxn ang="0">
                  <a:pos x="r" y="vc"/>
                </a:cxn>
                <a:cxn ang="cd4">
                  <a:pos x="hc" y="b"/>
                </a:cxn>
                <a:cxn ang="cd2">
                  <a:pos x="l" y="vc"/>
                </a:cxn>
              </a:cxnLst>
              <a:rect l="f26" t="f29" r="f27" b="f28"/>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7" name="Google Shape;6005;p67">
              <a:extLst>
                <a:ext uri="{FF2B5EF4-FFF2-40B4-BE49-F238E27FC236}">
                  <a16:creationId xmlns:a16="http://schemas.microsoft.com/office/drawing/2014/main" id="{1AF894A5-CD01-4473-B74C-EB298B5B37A2}"/>
                </a:ext>
              </a:extLst>
            </p:cNvPr>
            <p:cNvSpPr/>
            <p:nvPr/>
          </p:nvSpPr>
          <p:spPr>
            <a:xfrm>
              <a:off x="4606555" y="1892917"/>
              <a:ext cx="139043" cy="139071"/>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 f4 0 f2"/>
                <a:gd name="f23" fmla="+- f3 0 f2"/>
                <a:gd name="f24" fmla="*/ f23 1 4254"/>
                <a:gd name="f25" fmla="*/ f22 1 4255"/>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8" name="Google Shape;6006;p67">
              <a:extLst>
                <a:ext uri="{FF2B5EF4-FFF2-40B4-BE49-F238E27FC236}">
                  <a16:creationId xmlns:a16="http://schemas.microsoft.com/office/drawing/2014/main" id="{19E991B2-257F-4028-A904-7CB688AB324F}"/>
                </a:ext>
              </a:extLst>
            </p:cNvPr>
            <p:cNvSpPr/>
            <p:nvPr/>
          </p:nvSpPr>
          <p:spPr>
            <a:xfrm>
              <a:off x="4687909" y="1972214"/>
              <a:ext cx="243047" cy="244089"/>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 f4 0 f2"/>
                <a:gd name="f32" fmla="+- f3 0 f2"/>
                <a:gd name="f33" fmla="*/ f32 1 7436"/>
                <a:gd name="f34" fmla="*/ f31 1 746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9" name="Google Shape;6011;p67">
            <a:extLst>
              <a:ext uri="{FF2B5EF4-FFF2-40B4-BE49-F238E27FC236}">
                <a16:creationId xmlns:a16="http://schemas.microsoft.com/office/drawing/2014/main" id="{13DD0AEB-336F-4008-8A68-FC5E0333BE72}"/>
              </a:ext>
            </a:extLst>
          </p:cNvPr>
          <p:cNvGrpSpPr/>
          <p:nvPr/>
        </p:nvGrpSpPr>
        <p:grpSpPr>
          <a:xfrm>
            <a:off x="7584426" y="1867689"/>
            <a:ext cx="421767" cy="414378"/>
            <a:chOff x="7584426" y="1867689"/>
            <a:chExt cx="421767" cy="414378"/>
          </a:xfrm>
        </p:grpSpPr>
        <p:sp>
          <p:nvSpPr>
            <p:cNvPr id="80" name="Google Shape;6012;p67">
              <a:extLst>
                <a:ext uri="{FF2B5EF4-FFF2-40B4-BE49-F238E27FC236}">
                  <a16:creationId xmlns:a16="http://schemas.microsoft.com/office/drawing/2014/main" id="{9F4CD7DF-3BC5-4D6E-9B23-566B65777418}"/>
                </a:ext>
              </a:extLst>
            </p:cNvPr>
            <p:cNvSpPr/>
            <p:nvPr/>
          </p:nvSpPr>
          <p:spPr>
            <a:xfrm>
              <a:off x="7634901" y="1913510"/>
              <a:ext cx="110212" cy="110212"/>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 f3 0 f2"/>
                <a:gd name="f12" fmla="*/ f11 1 3372"/>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3372" h="3372">
                  <a:moveTo>
                    <a:pt x="f4" y="f2"/>
                  </a:moveTo>
                  <a:lnTo>
                    <a:pt x="f5" y="f4"/>
                  </a:lnTo>
                  <a:lnTo>
                    <a:pt x="f6" y="f7"/>
                  </a:lnTo>
                  <a:lnTo>
                    <a:pt x="f3" y="f8"/>
                  </a:lnTo>
                  <a:lnTo>
                    <a:pt x="f4"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1" name="Google Shape;6013;p67">
              <a:extLst>
                <a:ext uri="{FF2B5EF4-FFF2-40B4-BE49-F238E27FC236}">
                  <a16:creationId xmlns:a16="http://schemas.microsoft.com/office/drawing/2014/main" id="{94C6C540-32B2-4059-A062-32B6376761B9}"/>
                </a:ext>
              </a:extLst>
            </p:cNvPr>
            <p:cNvSpPr/>
            <p:nvPr/>
          </p:nvSpPr>
          <p:spPr>
            <a:xfrm>
              <a:off x="7805839" y="1878762"/>
              <a:ext cx="197748" cy="195425"/>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 f4 0 f2"/>
                <a:gd name="f45" fmla="+- f3 0 f2"/>
                <a:gd name="f46" fmla="*/ f45 1 6050"/>
                <a:gd name="f47" fmla="*/ f44 1 5979"/>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2" name="Google Shape;6014;p67">
              <a:extLst>
                <a:ext uri="{FF2B5EF4-FFF2-40B4-BE49-F238E27FC236}">
                  <a16:creationId xmlns:a16="http://schemas.microsoft.com/office/drawing/2014/main" id="{18B665A5-C3F6-4647-A87B-A9DD51B56B95}"/>
                </a:ext>
              </a:extLst>
            </p:cNvPr>
            <p:cNvSpPr/>
            <p:nvPr/>
          </p:nvSpPr>
          <p:spPr>
            <a:xfrm>
              <a:off x="7676077" y="1954703"/>
              <a:ext cx="279102" cy="279102"/>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 f3 0 f2"/>
                <a:gd name="f13" fmla="*/ f12 1 853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8539" h="8539">
                  <a:moveTo>
                    <a:pt x="f4" y="f2"/>
                  </a:moveTo>
                  <a:lnTo>
                    <a:pt x="f5" y="f6"/>
                  </a:lnTo>
                  <a:lnTo>
                    <a:pt x="f7" y="f8"/>
                  </a:lnTo>
                  <a:lnTo>
                    <a:pt x="f3" y="f9"/>
                  </a:lnTo>
                  <a:lnTo>
                    <a:pt x="f4"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3" name="Google Shape;6015;p67">
              <a:extLst>
                <a:ext uri="{FF2B5EF4-FFF2-40B4-BE49-F238E27FC236}">
                  <a16:creationId xmlns:a16="http://schemas.microsoft.com/office/drawing/2014/main" id="{E5ADC381-4134-4C1D-81AF-2F056D9955F8}"/>
                </a:ext>
              </a:extLst>
            </p:cNvPr>
            <p:cNvSpPr/>
            <p:nvPr/>
          </p:nvSpPr>
          <p:spPr>
            <a:xfrm>
              <a:off x="7891308" y="2169889"/>
              <a:ext cx="114885" cy="112178"/>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 f4 0 f2"/>
                <a:gd name="f21" fmla="+- f3 0 f2"/>
                <a:gd name="f22" fmla="*/ f21 1 3515"/>
                <a:gd name="f23" fmla="*/ f20 1 3432"/>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4" name="Google Shape;6016;p67">
              <a:extLst>
                <a:ext uri="{FF2B5EF4-FFF2-40B4-BE49-F238E27FC236}">
                  <a16:creationId xmlns:a16="http://schemas.microsoft.com/office/drawing/2014/main" id="{9157A057-BF96-4C7D-9765-006B915FC72D}"/>
                </a:ext>
              </a:extLst>
            </p:cNvPr>
            <p:cNvSpPr/>
            <p:nvPr/>
          </p:nvSpPr>
          <p:spPr>
            <a:xfrm>
              <a:off x="7597822" y="2084457"/>
              <a:ext cx="196696" cy="195425"/>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 f4 0 f2"/>
                <a:gd name="f40" fmla="+- f3 0 f2"/>
                <a:gd name="f41" fmla="*/ f40 1 6018"/>
                <a:gd name="f42" fmla="*/ f39 1 5979"/>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5" name="Google Shape;6017;p67">
              <a:extLst>
                <a:ext uri="{FF2B5EF4-FFF2-40B4-BE49-F238E27FC236}">
                  <a16:creationId xmlns:a16="http://schemas.microsoft.com/office/drawing/2014/main" id="{B850E700-844D-4EF0-8712-879F5B8C7BFB}"/>
                </a:ext>
              </a:extLst>
            </p:cNvPr>
            <p:cNvSpPr/>
            <p:nvPr/>
          </p:nvSpPr>
          <p:spPr>
            <a:xfrm>
              <a:off x="7584426" y="1867689"/>
              <a:ext cx="120508" cy="114857"/>
            </a:xfrm>
            <a:custGeom>
              <a:avLst/>
              <a:gdLst>
                <a:gd name="f0" fmla="val w"/>
                <a:gd name="f1" fmla="val h"/>
                <a:gd name="f2" fmla="val 0"/>
                <a:gd name="f3" fmla="val 3686"/>
                <a:gd name="f4" fmla="val 3513"/>
                <a:gd name="f5" fmla="val 3687"/>
                <a:gd name="f6" fmla="val 3514"/>
                <a:gd name="f7" fmla="val 2281"/>
                <a:gd name="f8" fmla="val 1915"/>
                <a:gd name="f9" fmla="val 1545"/>
                <a:gd name="f10" fmla="val 142"/>
                <a:gd name="f11" fmla="val 1261"/>
                <a:gd name="f12" fmla="val 426"/>
                <a:gd name="f13" fmla="val 568"/>
                <a:gd name="f14" fmla="val 1119"/>
                <a:gd name="f15" fmla="val 1"/>
                <a:gd name="f16" fmla="val 1686"/>
                <a:gd name="f17" fmla="val 2568"/>
                <a:gd name="f18" fmla="val 3135"/>
                <a:gd name="f19" fmla="val 946"/>
                <a:gd name="f20" fmla="val 804"/>
                <a:gd name="f21" fmla="val 3277"/>
                <a:gd name="f22" fmla="val 3010"/>
                <a:gd name="f23" fmla="val 2647"/>
                <a:gd name="f24" fmla="*/ f0 1 3686"/>
                <a:gd name="f25" fmla="*/ f1 1 3513"/>
                <a:gd name="f26" fmla="+- f6 0 f2"/>
                <a:gd name="f27" fmla="+- f5 0 f2"/>
                <a:gd name="f28" fmla="+- f4 0 f2"/>
                <a:gd name="f29" fmla="+- f3 0 f2"/>
                <a:gd name="f30" fmla="*/ f27 1 3687"/>
                <a:gd name="f31" fmla="*/ f26 1 3514"/>
                <a:gd name="f32" fmla="*/ f29 1 3686"/>
                <a:gd name="f33" fmla="*/ f28 1 3513"/>
                <a:gd name="f34" fmla="*/ f29 1 3687"/>
                <a:gd name="f35" fmla="*/ f28 1 3514"/>
                <a:gd name="f36" fmla="*/ f2 1 f30"/>
                <a:gd name="f37" fmla="*/ f5 1 f30"/>
                <a:gd name="f38" fmla="*/ f2 1 f31"/>
                <a:gd name="f39" fmla="*/ f6 1 f31"/>
                <a:gd name="f40" fmla="*/ f36 f34 1"/>
                <a:gd name="f41" fmla="*/ f37 f34 1"/>
                <a:gd name="f42" fmla="*/ f39 f35 1"/>
                <a:gd name="f43" fmla="*/ f38 f35 1"/>
                <a:gd name="f44" fmla="*/ f40 1 f32"/>
                <a:gd name="f45" fmla="*/ f41 1 f32"/>
                <a:gd name="f46" fmla="*/ f43 1 f33"/>
                <a:gd name="f47" fmla="*/ f42 1 f33"/>
                <a:gd name="f48" fmla="*/ f44 f24 1"/>
                <a:gd name="f49" fmla="*/ f45 f24 1"/>
                <a:gd name="f50" fmla="*/ f47 f25 1"/>
                <a:gd name="f51" fmla="*/ f46 f25 1"/>
              </a:gdLst>
              <a:ahLst/>
              <a:cxnLst>
                <a:cxn ang="3cd4">
                  <a:pos x="hc" y="t"/>
                </a:cxn>
                <a:cxn ang="0">
                  <a:pos x="r" y="vc"/>
                </a:cxn>
                <a:cxn ang="cd4">
                  <a:pos x="hc" y="b"/>
                </a:cxn>
                <a:cxn ang="cd2">
                  <a:pos x="l" y="vc"/>
                </a:cxn>
              </a:cxnLst>
              <a:rect l="f48" t="f51" r="f49" b="f50"/>
              <a:pathLst>
                <a:path w="3686" h="3513">
                  <a:moveTo>
                    <a:pt x="f7" y="f2"/>
                  </a:moveTo>
                  <a:cubicBezTo>
                    <a:pt x="f8" y="f2"/>
                    <a:pt x="f9" y="f10"/>
                    <a:pt x="f11" y="f12"/>
                  </a:cubicBezTo>
                  <a:lnTo>
                    <a:pt x="f13" y="f14"/>
                  </a:lnTo>
                  <a:cubicBezTo>
                    <a:pt x="f15" y="f16"/>
                    <a:pt x="f15" y="f17"/>
                    <a:pt x="f13" y="f18"/>
                  </a:cubicBezTo>
                  <a:lnTo>
                    <a:pt x="f19" y="f4"/>
                  </a:lnTo>
                  <a:lnTo>
                    <a:pt x="f5" y="f20"/>
                  </a:lnTo>
                  <a:lnTo>
                    <a:pt x="f21" y="f12"/>
                  </a:lnTo>
                  <a:cubicBezTo>
                    <a:pt x="f22" y="f10"/>
                    <a:pt x="f23" y="f2"/>
                    <a:pt x="f7"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86" name="Google Shape;6042;p67">
            <a:extLst>
              <a:ext uri="{FF2B5EF4-FFF2-40B4-BE49-F238E27FC236}">
                <a16:creationId xmlns:a16="http://schemas.microsoft.com/office/drawing/2014/main" id="{983470C3-6A87-4C47-A6FE-55D757FC5FF6}"/>
              </a:ext>
            </a:extLst>
          </p:cNvPr>
          <p:cNvSpPr/>
          <p:nvPr/>
        </p:nvSpPr>
        <p:spPr>
          <a:xfrm>
            <a:off x="5201692" y="1892725"/>
            <a:ext cx="407804" cy="413363"/>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 f4 0 f2"/>
              <a:gd name="f53" fmla="+- f3 0 f2"/>
              <a:gd name="f54" fmla="*/ f53 1 12477"/>
              <a:gd name="f55" fmla="*/ f52 1 12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87" name="Google Shape;6047;p67">
            <a:extLst>
              <a:ext uri="{FF2B5EF4-FFF2-40B4-BE49-F238E27FC236}">
                <a16:creationId xmlns:a16="http://schemas.microsoft.com/office/drawing/2014/main" id="{E72CF1BD-FDCD-4A8C-9F8B-14456FCA2BA3}"/>
              </a:ext>
            </a:extLst>
          </p:cNvPr>
          <p:cNvGrpSpPr/>
          <p:nvPr/>
        </p:nvGrpSpPr>
        <p:grpSpPr>
          <a:xfrm>
            <a:off x="8229535" y="1867908"/>
            <a:ext cx="414991" cy="377931"/>
            <a:chOff x="8229535" y="1867908"/>
            <a:chExt cx="414991" cy="377931"/>
          </a:xfrm>
        </p:grpSpPr>
        <p:sp>
          <p:nvSpPr>
            <p:cNvPr id="88" name="Google Shape;6048;p67">
              <a:extLst>
                <a:ext uri="{FF2B5EF4-FFF2-40B4-BE49-F238E27FC236}">
                  <a16:creationId xmlns:a16="http://schemas.microsoft.com/office/drawing/2014/main" id="{4BBDBB76-16A9-425B-94BF-1C12338DEEA6}"/>
                </a:ext>
              </a:extLst>
            </p:cNvPr>
            <p:cNvSpPr/>
            <p:nvPr/>
          </p:nvSpPr>
          <p:spPr>
            <a:xfrm>
              <a:off x="8437543" y="1921447"/>
              <a:ext cx="206983" cy="324392"/>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 f4 0 f2"/>
                <a:gd name="f28" fmla="+- f3 0 f2"/>
                <a:gd name="f29" fmla="*/ f28 1 6333"/>
                <a:gd name="f30" fmla="*/ f27 1 992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9" name="Google Shape;6049;p67">
              <a:extLst>
                <a:ext uri="{FF2B5EF4-FFF2-40B4-BE49-F238E27FC236}">
                  <a16:creationId xmlns:a16="http://schemas.microsoft.com/office/drawing/2014/main" id="{C69311B1-F745-48F9-8463-5836464F269E}"/>
                </a:ext>
              </a:extLst>
            </p:cNvPr>
            <p:cNvSpPr/>
            <p:nvPr/>
          </p:nvSpPr>
          <p:spPr>
            <a:xfrm>
              <a:off x="8309838" y="1867908"/>
              <a:ext cx="113321" cy="336755"/>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 f4 0 f2"/>
                <a:gd name="f20" fmla="+- f3 0 f2"/>
                <a:gd name="f21" fmla="*/ f20 1 3467"/>
                <a:gd name="f22" fmla="*/ f19 1 1030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3467" h="10303">
                  <a:moveTo>
                    <a:pt x="f5" y="f2"/>
                  </a:moveTo>
                  <a:lnTo>
                    <a:pt x="f5" y="f6"/>
                  </a:lnTo>
                  <a:cubicBezTo>
                    <a:pt x="f7" y="f8"/>
                    <a:pt x="f9" y="f10"/>
                    <a:pt x="f11" y="f12"/>
                  </a:cubicBezTo>
                  <a:lnTo>
                    <a:pt x="f11" y="f13"/>
                  </a:lnTo>
                  <a:cubicBezTo>
                    <a:pt x="f9" y="f14"/>
                    <a:pt x="f15" y="f16"/>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0" name="Google Shape;6050;p67">
              <a:extLst>
                <a:ext uri="{FF2B5EF4-FFF2-40B4-BE49-F238E27FC236}">
                  <a16:creationId xmlns:a16="http://schemas.microsoft.com/office/drawing/2014/main" id="{3A847013-80A5-41F7-B9E0-8E2572B5FEA7}"/>
                </a:ext>
              </a:extLst>
            </p:cNvPr>
            <p:cNvSpPr/>
            <p:nvPr/>
          </p:nvSpPr>
          <p:spPr>
            <a:xfrm>
              <a:off x="8449897" y="1867908"/>
              <a:ext cx="113285" cy="336755"/>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 f4 0 f2"/>
                <a:gd name="f18" fmla="+- f3 0 f2"/>
                <a:gd name="f19" fmla="*/ f18 1 3466"/>
                <a:gd name="f20" fmla="*/ f17 1 10303"/>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3466" h="10303">
                  <a:moveTo>
                    <a:pt x="f3" y="f2"/>
                  </a:moveTo>
                  <a:cubicBezTo>
                    <a:pt x="f5" y="f6"/>
                    <a:pt x="f7" y="f8"/>
                    <a:pt x="f2" y="f9"/>
                  </a:cubicBezTo>
                  <a:lnTo>
                    <a:pt x="f2" y="f10"/>
                  </a:lnTo>
                  <a:cubicBezTo>
                    <a:pt x="f7" y="f11"/>
                    <a:pt x="f12" y="f13"/>
                    <a:pt x="f3" y="f14"/>
                  </a:cubicBez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1" name="Google Shape;6051;p67">
              <a:extLst>
                <a:ext uri="{FF2B5EF4-FFF2-40B4-BE49-F238E27FC236}">
                  <a16:creationId xmlns:a16="http://schemas.microsoft.com/office/drawing/2014/main" id="{7922D3A8-79D9-4DEF-AE55-69A7BA08BE1E}"/>
                </a:ext>
              </a:extLst>
            </p:cNvPr>
            <p:cNvSpPr/>
            <p:nvPr/>
          </p:nvSpPr>
          <p:spPr>
            <a:xfrm>
              <a:off x="8229535" y="1921447"/>
              <a:ext cx="205986" cy="324392"/>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 f4 0 f2"/>
                <a:gd name="f30" fmla="+- f3 0 f2"/>
                <a:gd name="f31" fmla="*/ f30 1 6302"/>
                <a:gd name="f32" fmla="*/ f29 1 9925"/>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2" name="Google Shape;6072;p67">
            <a:extLst>
              <a:ext uri="{FF2B5EF4-FFF2-40B4-BE49-F238E27FC236}">
                <a16:creationId xmlns:a16="http://schemas.microsoft.com/office/drawing/2014/main" id="{8020BD43-F044-4E95-9A1F-60BAD2D214A8}"/>
              </a:ext>
            </a:extLst>
          </p:cNvPr>
          <p:cNvGrpSpPr/>
          <p:nvPr/>
        </p:nvGrpSpPr>
        <p:grpSpPr>
          <a:xfrm>
            <a:off x="5776200" y="1872517"/>
            <a:ext cx="415027" cy="414771"/>
            <a:chOff x="5776200" y="1872517"/>
            <a:chExt cx="415027" cy="414771"/>
          </a:xfrm>
        </p:grpSpPr>
        <p:sp>
          <p:nvSpPr>
            <p:cNvPr id="93" name="Google Shape;6073;p67">
              <a:extLst>
                <a:ext uri="{FF2B5EF4-FFF2-40B4-BE49-F238E27FC236}">
                  <a16:creationId xmlns:a16="http://schemas.microsoft.com/office/drawing/2014/main" id="{C10A1258-9998-4207-A47B-E342E94E2D42}"/>
                </a:ext>
              </a:extLst>
            </p:cNvPr>
            <p:cNvSpPr/>
            <p:nvPr/>
          </p:nvSpPr>
          <p:spPr>
            <a:xfrm>
              <a:off x="5776200" y="1946419"/>
              <a:ext cx="54607" cy="321292"/>
            </a:xfrm>
            <a:custGeom>
              <a:avLst/>
              <a:gdLst>
                <a:gd name="f0" fmla="val w"/>
                <a:gd name="f1" fmla="val h"/>
                <a:gd name="f2" fmla="val 0"/>
                <a:gd name="f3" fmla="val 1670"/>
                <a:gd name="f4" fmla="val 9830"/>
                <a:gd name="f5" fmla="val 1671"/>
                <a:gd name="f6" fmla="val 1"/>
                <a:gd name="f7" fmla="val 8192"/>
                <a:gd name="f8" fmla="val 1639"/>
                <a:gd name="f9" fmla="*/ f0 1 1670"/>
                <a:gd name="f10" fmla="*/ f1 1 9830"/>
                <a:gd name="f11" fmla="+- f4 0 f2"/>
                <a:gd name="f12" fmla="+- f5 0 f2"/>
                <a:gd name="f13" fmla="+- f3 0 f2"/>
                <a:gd name="f14" fmla="*/ f12 1 1671"/>
                <a:gd name="f15" fmla="*/ f11 1 9830"/>
                <a:gd name="f16" fmla="*/ f13 1 1670"/>
                <a:gd name="f17" fmla="*/ f13 1 1671"/>
                <a:gd name="f18" fmla="*/ f2 1 f14"/>
                <a:gd name="f19" fmla="*/ f5 1 f14"/>
                <a:gd name="f20" fmla="*/ f2 1 f15"/>
                <a:gd name="f21" fmla="*/ f4 1 f15"/>
                <a:gd name="f22" fmla="*/ f18 f17 1"/>
                <a:gd name="f23" fmla="*/ f19 f17 1"/>
                <a:gd name="f24" fmla="*/ f21 f10 1"/>
                <a:gd name="f25" fmla="*/ f20 f10 1"/>
                <a:gd name="f26" fmla="*/ f22 1 f16"/>
                <a:gd name="f27" fmla="*/ f23 1 f16"/>
                <a:gd name="f28" fmla="*/ f26 f9 1"/>
                <a:gd name="f29" fmla="*/ f27 f9 1"/>
              </a:gdLst>
              <a:ahLst/>
              <a:cxnLst>
                <a:cxn ang="3cd4">
                  <a:pos x="hc" y="t"/>
                </a:cxn>
                <a:cxn ang="0">
                  <a:pos x="r" y="vc"/>
                </a:cxn>
                <a:cxn ang="cd4">
                  <a:pos x="hc" y="b"/>
                </a:cxn>
                <a:cxn ang="cd2">
                  <a:pos x="l" y="vc"/>
                </a:cxn>
              </a:cxnLst>
              <a:rect l="f28" t="f25" r="f29" b="f24"/>
              <a:pathLst>
                <a:path w="1670" h="9830">
                  <a:moveTo>
                    <a:pt x="f6" y="f2"/>
                  </a:moveTo>
                  <a:lnTo>
                    <a:pt x="f6" y="f4"/>
                  </a:lnTo>
                  <a:lnTo>
                    <a:pt x="f3" y="f7"/>
                  </a:lnTo>
                  <a:lnTo>
                    <a:pt x="f3" y="f8"/>
                  </a:lnTo>
                  <a:lnTo>
                    <a:pt x="f6"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4" name="Google Shape;6074;p67">
              <a:extLst>
                <a:ext uri="{FF2B5EF4-FFF2-40B4-BE49-F238E27FC236}">
                  <a16:creationId xmlns:a16="http://schemas.microsoft.com/office/drawing/2014/main" id="{16FCE621-62F7-4E20-BEEE-FE217F29018E}"/>
                </a:ext>
              </a:extLst>
            </p:cNvPr>
            <p:cNvSpPr/>
            <p:nvPr/>
          </p:nvSpPr>
          <p:spPr>
            <a:xfrm>
              <a:off x="6136620" y="1946419"/>
              <a:ext cx="54607" cy="321292"/>
            </a:xfrm>
            <a:custGeom>
              <a:avLst/>
              <a:gdLst>
                <a:gd name="f0" fmla="val w"/>
                <a:gd name="f1" fmla="val h"/>
                <a:gd name="f2" fmla="val 0"/>
                <a:gd name="f3" fmla="val 1670"/>
                <a:gd name="f4" fmla="val 9830"/>
                <a:gd name="f5" fmla="val 1671"/>
                <a:gd name="f6" fmla="val 1639"/>
                <a:gd name="f7" fmla="val 8192"/>
                <a:gd name="f8" fmla="*/ f0 1 1670"/>
                <a:gd name="f9" fmla="*/ f1 1 9830"/>
                <a:gd name="f10" fmla="+- f4 0 f2"/>
                <a:gd name="f11" fmla="+- f5 0 f2"/>
                <a:gd name="f12" fmla="+- f3 0 f2"/>
                <a:gd name="f13" fmla="*/ f11 1 1671"/>
                <a:gd name="f14" fmla="*/ f10 1 9830"/>
                <a:gd name="f15" fmla="*/ f12 1 1670"/>
                <a:gd name="f16" fmla="*/ f12 1 1671"/>
                <a:gd name="f17" fmla="*/ f2 1 f13"/>
                <a:gd name="f18" fmla="*/ f5 1 f13"/>
                <a:gd name="f19" fmla="*/ f2 1 f14"/>
                <a:gd name="f20" fmla="*/ f4 1 f14"/>
                <a:gd name="f21" fmla="*/ f17 f16 1"/>
                <a:gd name="f22" fmla="*/ f18 f16 1"/>
                <a:gd name="f23" fmla="*/ f20 f9 1"/>
                <a:gd name="f24" fmla="*/ f19 f9 1"/>
                <a:gd name="f25" fmla="*/ f21 1 f15"/>
                <a:gd name="f26" fmla="*/ f22 1 f15"/>
                <a:gd name="f27" fmla="*/ f25 f8 1"/>
                <a:gd name="f28" fmla="*/ f26 f8 1"/>
              </a:gdLst>
              <a:ahLst/>
              <a:cxnLst>
                <a:cxn ang="3cd4">
                  <a:pos x="hc" y="t"/>
                </a:cxn>
                <a:cxn ang="0">
                  <a:pos x="r" y="vc"/>
                </a:cxn>
                <a:cxn ang="cd4">
                  <a:pos x="hc" y="b"/>
                </a:cxn>
                <a:cxn ang="cd2">
                  <a:pos x="l" y="vc"/>
                </a:cxn>
              </a:cxnLst>
              <a:rect l="f27" t="f24" r="f28" b="f23"/>
              <a:pathLst>
                <a:path w="1670" h="9830">
                  <a:moveTo>
                    <a:pt x="f3" y="f2"/>
                  </a:moveTo>
                  <a:lnTo>
                    <a:pt x="f2" y="f6"/>
                  </a:lnTo>
                  <a:lnTo>
                    <a:pt x="f2" y="f7"/>
                  </a:lnTo>
                  <a:lnTo>
                    <a:pt x="f3" y="f4"/>
                  </a:ln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5" name="Google Shape;6075;p67">
              <a:extLst>
                <a:ext uri="{FF2B5EF4-FFF2-40B4-BE49-F238E27FC236}">
                  <a16:creationId xmlns:a16="http://schemas.microsoft.com/office/drawing/2014/main" id="{715C05C7-811E-40A8-BB1D-34DA972DEA1D}"/>
                </a:ext>
              </a:extLst>
            </p:cNvPr>
            <p:cNvSpPr/>
            <p:nvPr/>
          </p:nvSpPr>
          <p:spPr>
            <a:xfrm>
              <a:off x="5857554" y="2008196"/>
              <a:ext cx="252337" cy="197748"/>
            </a:xfrm>
            <a:custGeom>
              <a:avLst/>
              <a:gdLst>
                <a:gd name="f0" fmla="val w"/>
                <a:gd name="f1" fmla="val h"/>
                <a:gd name="f2" fmla="val 0"/>
                <a:gd name="f3" fmla="val 7719"/>
                <a:gd name="f4" fmla="val 6050"/>
                <a:gd name="f5" fmla="val 7720"/>
                <a:gd name="f6" fmla="val 1"/>
                <a:gd name="f7" fmla="val 3592"/>
                <a:gd name="f8" fmla="val 4821"/>
                <a:gd name="f9" fmla="val 4600"/>
                <a:gd name="f10" fmla="val 3781"/>
                <a:gd name="f11" fmla="val 4411"/>
                <a:gd name="f12" fmla="val 4002"/>
                <a:gd name="f13" fmla="val 6491"/>
                <a:gd name="f14" fmla="val 6743"/>
                <a:gd name="f15" fmla="val 6932"/>
                <a:gd name="f16" fmla="*/ f0 1 7719"/>
                <a:gd name="f17" fmla="*/ f1 1 6050"/>
                <a:gd name="f18" fmla="+- f4 0 f2"/>
                <a:gd name="f19" fmla="+- f5 0 f2"/>
                <a:gd name="f20" fmla="+- f3 0 f2"/>
                <a:gd name="f21" fmla="*/ f19 1 7720"/>
                <a:gd name="f22" fmla="*/ f18 1 6050"/>
                <a:gd name="f23" fmla="*/ f20 1 7719"/>
                <a:gd name="f24" fmla="*/ f20 1 7720"/>
                <a:gd name="f25" fmla="*/ f2 1 f21"/>
                <a:gd name="f26" fmla="*/ f5 1 f21"/>
                <a:gd name="f27" fmla="*/ f2 1 f22"/>
                <a:gd name="f28" fmla="*/ f4 1 f22"/>
                <a:gd name="f29" fmla="*/ f25 f24 1"/>
                <a:gd name="f30" fmla="*/ f26 f24 1"/>
                <a:gd name="f31" fmla="*/ f28 f17 1"/>
                <a:gd name="f32" fmla="*/ f27 f17 1"/>
                <a:gd name="f33" fmla="*/ f29 1 f23"/>
                <a:gd name="f34" fmla="*/ f30 1 f23"/>
                <a:gd name="f35" fmla="*/ f33 f16 1"/>
                <a:gd name="f36" fmla="*/ f34 f16 1"/>
              </a:gdLst>
              <a:ahLst/>
              <a:cxnLst>
                <a:cxn ang="3cd4">
                  <a:pos x="hc" y="t"/>
                </a:cxn>
                <a:cxn ang="0">
                  <a:pos x="r" y="vc"/>
                </a:cxn>
                <a:cxn ang="cd4">
                  <a:pos x="hc" y="b"/>
                </a:cxn>
                <a:cxn ang="cd2">
                  <a:pos x="l" y="vc"/>
                </a:cxn>
              </a:cxnLst>
              <a:rect l="f35" t="f32" r="f36" b="f31"/>
              <a:pathLst>
                <a:path w="7719" h="6050">
                  <a:moveTo>
                    <a:pt x="f6" y="f6"/>
                  </a:moveTo>
                  <a:lnTo>
                    <a:pt x="f6" y="f4"/>
                  </a:lnTo>
                  <a:lnTo>
                    <a:pt x="f7" y="f4"/>
                  </a:lnTo>
                  <a:lnTo>
                    <a:pt x="f7" y="f8"/>
                  </a:lnTo>
                  <a:cubicBezTo>
                    <a:pt x="f7" y="f9"/>
                    <a:pt x="f10" y="f11"/>
                    <a:pt x="f12" y="f11"/>
                  </a:cubicBezTo>
                  <a:lnTo>
                    <a:pt x="f13" y="f11"/>
                  </a:lnTo>
                  <a:cubicBezTo>
                    <a:pt x="f14" y="f11"/>
                    <a:pt x="f15" y="f9"/>
                    <a:pt x="f15" y="f8"/>
                  </a:cubicBezTo>
                  <a:lnTo>
                    <a:pt x="f15" y="f4"/>
                  </a:lnTo>
                  <a:lnTo>
                    <a:pt x="f3" y="f4"/>
                  </a:lnTo>
                  <a:lnTo>
                    <a:pt x="f3"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6" name="Google Shape;6076;p67">
              <a:extLst>
                <a:ext uri="{FF2B5EF4-FFF2-40B4-BE49-F238E27FC236}">
                  <a16:creationId xmlns:a16="http://schemas.microsoft.com/office/drawing/2014/main" id="{83294110-BA0E-4E97-8BCF-818D78618A48}"/>
                </a:ext>
              </a:extLst>
            </p:cNvPr>
            <p:cNvSpPr/>
            <p:nvPr/>
          </p:nvSpPr>
          <p:spPr>
            <a:xfrm>
              <a:off x="5795787" y="2233723"/>
              <a:ext cx="375873" cy="53565"/>
            </a:xfrm>
            <a:custGeom>
              <a:avLst/>
              <a:gdLst>
                <a:gd name="f0" fmla="val w"/>
                <a:gd name="f1" fmla="val h"/>
                <a:gd name="f2" fmla="val 0"/>
                <a:gd name="f3" fmla="val 11500"/>
                <a:gd name="f4" fmla="val 1639"/>
                <a:gd name="f5" fmla="val 1638"/>
                <a:gd name="f6" fmla="val 9830"/>
                <a:gd name="f7" fmla="*/ f0 1 11500"/>
                <a:gd name="f8" fmla="*/ f1 1 1639"/>
                <a:gd name="f9" fmla="+- f4 0 f2"/>
                <a:gd name="f10" fmla="+- f3 0 f2"/>
                <a:gd name="f11" fmla="*/ f10 1 11500"/>
                <a:gd name="f12" fmla="*/ f9 1 1639"/>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11500" h="1639">
                  <a:moveTo>
                    <a:pt x="f4" y="f2"/>
                  </a:moveTo>
                  <a:lnTo>
                    <a:pt x="f2" y="f5"/>
                  </a:lnTo>
                  <a:lnTo>
                    <a:pt x="f3" y="f5"/>
                  </a:lnTo>
                  <a:lnTo>
                    <a:pt x="f6"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7" name="Google Shape;6077;p67">
              <a:extLst>
                <a:ext uri="{FF2B5EF4-FFF2-40B4-BE49-F238E27FC236}">
                  <a16:creationId xmlns:a16="http://schemas.microsoft.com/office/drawing/2014/main" id="{F09F46A0-2E90-4911-AE03-2E7866DAE76A}"/>
                </a:ext>
              </a:extLst>
            </p:cNvPr>
            <p:cNvSpPr/>
            <p:nvPr/>
          </p:nvSpPr>
          <p:spPr>
            <a:xfrm>
              <a:off x="5794735" y="1872517"/>
              <a:ext cx="376924" cy="108941"/>
            </a:xfrm>
            <a:custGeom>
              <a:avLst/>
              <a:gdLst>
                <a:gd name="f0" fmla="val w"/>
                <a:gd name="f1" fmla="val h"/>
                <a:gd name="f2" fmla="val 0"/>
                <a:gd name="f3" fmla="val 11532"/>
                <a:gd name="f4" fmla="val 3332"/>
                <a:gd name="f5" fmla="val 3333"/>
                <a:gd name="f6" fmla="val 5798"/>
                <a:gd name="f7" fmla="val 1033"/>
                <a:gd name="f8" fmla="val 6459"/>
                <a:gd name="f9" fmla="val 1694"/>
                <a:gd name="f10" fmla="val 5136"/>
                <a:gd name="f11" fmla="val 5750"/>
                <a:gd name="f12" fmla="val 1"/>
                <a:gd name="f13" fmla="val 5640"/>
                <a:gd name="f14" fmla="val 5530"/>
                <a:gd name="f15" fmla="val 40"/>
                <a:gd name="f16" fmla="val 5451"/>
                <a:gd name="f17" fmla="val 119"/>
                <a:gd name="f18" fmla="val 3939"/>
                <a:gd name="f19" fmla="val 1663"/>
                <a:gd name="f20" fmla="val 1639"/>
                <a:gd name="f21" fmla="val 9862"/>
                <a:gd name="f22" fmla="val 7593"/>
                <a:gd name="f23" fmla="val 6050"/>
                <a:gd name="f24" fmla="val 5971"/>
                <a:gd name="f25" fmla="val 5861"/>
                <a:gd name="f26" fmla="*/ f0 1 11532"/>
                <a:gd name="f27" fmla="*/ f1 1 3332"/>
                <a:gd name="f28" fmla="+- f5 0 f2"/>
                <a:gd name="f29" fmla="+- f3 0 f2"/>
                <a:gd name="f30" fmla="+- f4 0 f2"/>
                <a:gd name="f31" fmla="*/ f29 1 11532"/>
                <a:gd name="f32" fmla="*/ f28 1 3333"/>
                <a:gd name="f33" fmla="*/ f30 1 3332"/>
                <a:gd name="f34" fmla="*/ f30 1 3333"/>
                <a:gd name="f35" fmla="*/ f2 1 f31"/>
                <a:gd name="f36" fmla="*/ f3 1 f31"/>
                <a:gd name="f37" fmla="*/ f2 1 f32"/>
                <a:gd name="f38" fmla="*/ f5 1 f32"/>
                <a:gd name="f39" fmla="*/ f38 f34 1"/>
                <a:gd name="f40" fmla="*/ f37 f34 1"/>
                <a:gd name="f41" fmla="*/ f35 f26 1"/>
                <a:gd name="f42" fmla="*/ f36 f26 1"/>
                <a:gd name="f43" fmla="*/ f40 1 f33"/>
                <a:gd name="f44" fmla="*/ f39 1 f33"/>
                <a:gd name="f45" fmla="*/ f44 f27 1"/>
                <a:gd name="f46" fmla="*/ f43 f27 1"/>
              </a:gdLst>
              <a:ahLst/>
              <a:cxnLst>
                <a:cxn ang="3cd4">
                  <a:pos x="hc" y="t"/>
                </a:cxn>
                <a:cxn ang="0">
                  <a:pos x="r" y="vc"/>
                </a:cxn>
                <a:cxn ang="cd4">
                  <a:pos x="hc" y="b"/>
                </a:cxn>
                <a:cxn ang="cd2">
                  <a:pos x="l" y="vc"/>
                </a:cxn>
              </a:cxnLst>
              <a:rect l="f41" t="f46" r="f42" b="f45"/>
              <a:pathLst>
                <a:path w="11532" h="3332">
                  <a:moveTo>
                    <a:pt x="f6" y="f7"/>
                  </a:moveTo>
                  <a:lnTo>
                    <a:pt x="f8" y="f9"/>
                  </a:lnTo>
                  <a:lnTo>
                    <a:pt x="f10" y="f9"/>
                  </a:lnTo>
                  <a:lnTo>
                    <a:pt x="f6" y="f7"/>
                  </a:lnTo>
                  <a:close/>
                  <a:moveTo>
                    <a:pt x="f11" y="f12"/>
                  </a:moveTo>
                  <a:cubicBezTo>
                    <a:pt x="f13" y="f12"/>
                    <a:pt x="f14" y="f15"/>
                    <a:pt x="f16" y="f17"/>
                  </a:cubicBezTo>
                  <a:lnTo>
                    <a:pt x="f18" y="f19"/>
                  </a:lnTo>
                  <a:lnTo>
                    <a:pt x="f12" y="f19"/>
                  </a:lnTo>
                  <a:lnTo>
                    <a:pt x="f20" y="f4"/>
                  </a:lnTo>
                  <a:lnTo>
                    <a:pt x="f21" y="f4"/>
                  </a:lnTo>
                  <a:lnTo>
                    <a:pt x="f3" y="f19"/>
                  </a:lnTo>
                  <a:lnTo>
                    <a:pt x="f22" y="f19"/>
                  </a:lnTo>
                  <a:lnTo>
                    <a:pt x="f23" y="f17"/>
                  </a:lnTo>
                  <a:cubicBezTo>
                    <a:pt x="f24" y="f15"/>
                    <a:pt x="f25" y="f12"/>
                    <a:pt x="f11" y="f1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8" name="Google Shape;6107;p67">
            <a:extLst>
              <a:ext uri="{FF2B5EF4-FFF2-40B4-BE49-F238E27FC236}">
                <a16:creationId xmlns:a16="http://schemas.microsoft.com/office/drawing/2014/main" id="{DA192835-2C3D-4CC9-99D3-65F3E6E90C08}"/>
              </a:ext>
            </a:extLst>
          </p:cNvPr>
          <p:cNvGrpSpPr/>
          <p:nvPr/>
        </p:nvGrpSpPr>
        <p:grpSpPr>
          <a:xfrm>
            <a:off x="6396575" y="1856533"/>
            <a:ext cx="418091" cy="412970"/>
            <a:chOff x="6396575" y="1856533"/>
            <a:chExt cx="418091" cy="412970"/>
          </a:xfrm>
        </p:grpSpPr>
        <p:sp>
          <p:nvSpPr>
            <p:cNvPr id="99" name="Google Shape;6108;p67">
              <a:extLst>
                <a:ext uri="{FF2B5EF4-FFF2-40B4-BE49-F238E27FC236}">
                  <a16:creationId xmlns:a16="http://schemas.microsoft.com/office/drawing/2014/main" id="{12AFDDDD-053C-4846-812D-5392FAC3440C}"/>
                </a:ext>
              </a:extLst>
            </p:cNvPr>
            <p:cNvSpPr/>
            <p:nvPr/>
          </p:nvSpPr>
          <p:spPr>
            <a:xfrm>
              <a:off x="6396575" y="2011789"/>
              <a:ext cx="260567" cy="257714"/>
            </a:xfrm>
            <a:custGeom>
              <a:avLst/>
              <a:gdLst>
                <a:gd name="f0" fmla="val w"/>
                <a:gd name="f1" fmla="val h"/>
                <a:gd name="f2" fmla="val 0"/>
                <a:gd name="f3" fmla="val 7971"/>
                <a:gd name="f4" fmla="val 7885"/>
                <a:gd name="f5" fmla="val 7972"/>
                <a:gd name="f6" fmla="val 3245"/>
                <a:gd name="f7" fmla="val 473"/>
                <a:gd name="f8" fmla="val 2804"/>
                <a:gd name="f9" fmla="val 3277"/>
                <a:gd name="f10" fmla="val 4064"/>
                <a:gd name="f11" fmla="val 4568"/>
                <a:gd name="f12" fmla="val 3403"/>
                <a:gd name="f13" fmla="val 7530"/>
                <a:gd name="f14" fmla="val 3639"/>
                <a:gd name="f15" fmla="val 7766"/>
                <a:gd name="f16" fmla="val 3954"/>
                <a:gd name="f17" fmla="val 7884"/>
                <a:gd name="f18" fmla="val 4277"/>
                <a:gd name="f19" fmla="val 4600"/>
                <a:gd name="f20" fmla="val 4931"/>
                <a:gd name="f21" fmla="val 5199"/>
                <a:gd name="f22" fmla="val 4726"/>
                <a:gd name="f23" fmla="*/ f0 1 7971"/>
                <a:gd name="f24" fmla="*/ f1 1 7885"/>
                <a:gd name="f25" fmla="+- f4 0 f2"/>
                <a:gd name="f26" fmla="+- f5 0 f2"/>
                <a:gd name="f27" fmla="+- f3 0 f2"/>
                <a:gd name="f28" fmla="*/ f26 1 7972"/>
                <a:gd name="f29" fmla="*/ f25 1 7885"/>
                <a:gd name="f30" fmla="*/ f27 1 7971"/>
                <a:gd name="f31" fmla="*/ f27 1 7972"/>
                <a:gd name="f32" fmla="*/ f2 1 f28"/>
                <a:gd name="f33" fmla="*/ f5 1 f28"/>
                <a:gd name="f34" fmla="*/ f2 1 f29"/>
                <a:gd name="f35" fmla="*/ f4 1 f29"/>
                <a:gd name="f36" fmla="*/ f32 f31 1"/>
                <a:gd name="f37" fmla="*/ f33 f31 1"/>
                <a:gd name="f38" fmla="*/ f35 f24 1"/>
                <a:gd name="f39" fmla="*/ f34 f24 1"/>
                <a:gd name="f40" fmla="*/ f36 1 f30"/>
                <a:gd name="f41" fmla="*/ f37 1 f30"/>
                <a:gd name="f42" fmla="*/ f40 f23 1"/>
                <a:gd name="f43" fmla="*/ f41 f23 1"/>
              </a:gdLst>
              <a:ahLst/>
              <a:cxnLst>
                <a:cxn ang="3cd4">
                  <a:pos x="hc" y="t"/>
                </a:cxn>
                <a:cxn ang="0">
                  <a:pos x="r" y="vc"/>
                </a:cxn>
                <a:cxn ang="cd4">
                  <a:pos x="hc" y="b"/>
                </a:cxn>
                <a:cxn ang="cd2">
                  <a:pos x="l" y="vc"/>
                </a:cxn>
              </a:cxnLst>
              <a:rect l="f42" t="f39" r="f43" b="f38"/>
              <a:pathLst>
                <a:path w="7971" h="7885">
                  <a:moveTo>
                    <a:pt x="f6" y="f2"/>
                  </a:moveTo>
                  <a:lnTo>
                    <a:pt x="f7" y="f8"/>
                  </a:lnTo>
                  <a:cubicBezTo>
                    <a:pt x="f2" y="f9"/>
                    <a:pt x="f2" y="f10"/>
                    <a:pt x="f7" y="f11"/>
                  </a:cubicBezTo>
                  <a:lnTo>
                    <a:pt x="f12" y="f13"/>
                  </a:lnTo>
                  <a:cubicBezTo>
                    <a:pt x="f14" y="f15"/>
                    <a:pt x="f16" y="f17"/>
                    <a:pt x="f18" y="f17"/>
                  </a:cubicBezTo>
                  <a:cubicBezTo>
                    <a:pt x="f19" y="f17"/>
                    <a:pt x="f20" y="f15"/>
                    <a:pt x="f21" y="f13"/>
                  </a:cubicBezTo>
                  <a:lnTo>
                    <a:pt x="f3" y="f22"/>
                  </a:lnTo>
                  <a:lnTo>
                    <a:pt x="f6"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0" name="Google Shape;6109;p67">
              <a:extLst>
                <a:ext uri="{FF2B5EF4-FFF2-40B4-BE49-F238E27FC236}">
                  <a16:creationId xmlns:a16="http://schemas.microsoft.com/office/drawing/2014/main" id="{36465D79-BF43-4077-811C-B2E1A1A0BE93}"/>
                </a:ext>
              </a:extLst>
            </p:cNvPr>
            <p:cNvSpPr/>
            <p:nvPr/>
          </p:nvSpPr>
          <p:spPr>
            <a:xfrm>
              <a:off x="6521162" y="1856533"/>
              <a:ext cx="293504" cy="290184"/>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 f4 0 f2"/>
                <a:gd name="f27" fmla="+- f3 0 f2"/>
                <a:gd name="f28" fmla="*/ f27 1 8980"/>
                <a:gd name="f29" fmla="*/ f26 1 8878"/>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1" name="Google Shape;5593;p66">
            <a:extLst>
              <a:ext uri="{FF2B5EF4-FFF2-40B4-BE49-F238E27FC236}">
                <a16:creationId xmlns:a16="http://schemas.microsoft.com/office/drawing/2014/main" id="{01988E9C-92E9-4A96-AFE3-8B9E1540A181}"/>
              </a:ext>
            </a:extLst>
          </p:cNvPr>
          <p:cNvGrpSpPr/>
          <p:nvPr/>
        </p:nvGrpSpPr>
        <p:grpSpPr>
          <a:xfrm>
            <a:off x="3885706" y="2599739"/>
            <a:ext cx="501694" cy="501704"/>
            <a:chOff x="3885706" y="2599739"/>
            <a:chExt cx="501694" cy="501704"/>
          </a:xfrm>
        </p:grpSpPr>
        <p:sp>
          <p:nvSpPr>
            <p:cNvPr id="102" name="Google Shape;5594;p66">
              <a:extLst>
                <a:ext uri="{FF2B5EF4-FFF2-40B4-BE49-F238E27FC236}">
                  <a16:creationId xmlns:a16="http://schemas.microsoft.com/office/drawing/2014/main" id="{B9C230D7-07B5-4219-8EE0-4127C6D2D5D2}"/>
                </a:ext>
              </a:extLst>
            </p:cNvPr>
            <p:cNvSpPr/>
            <p:nvPr/>
          </p:nvSpPr>
          <p:spPr>
            <a:xfrm>
              <a:off x="4033619" y="2924114"/>
              <a:ext cx="205767" cy="177329"/>
            </a:xfrm>
            <a:custGeom>
              <a:avLst/>
              <a:gdLst>
                <a:gd name="f0" fmla="val w"/>
                <a:gd name="f1" fmla="val h"/>
                <a:gd name="f2" fmla="val 0"/>
                <a:gd name="f3" fmla="val 7904"/>
                <a:gd name="f4" fmla="val 6812"/>
                <a:gd name="f5" fmla="val 7905"/>
                <a:gd name="f6" fmla="val 6213"/>
                <a:gd name="f7" fmla="val 1129"/>
                <a:gd name="f8" fmla="val 6523"/>
                <a:gd name="f9" fmla="val 6776"/>
                <a:gd name="f10" fmla="val 1379"/>
                <a:gd name="f11" fmla="val 1693"/>
                <a:gd name="f12" fmla="val 2006"/>
                <a:gd name="f13" fmla="val 2259"/>
                <a:gd name="f14" fmla="val 1696"/>
                <a:gd name="f15" fmla="val 1383"/>
                <a:gd name="f16" fmla="val 1130"/>
                <a:gd name="f17" fmla="val 3388"/>
                <a:gd name="f18" fmla="val 3638"/>
                <a:gd name="f19" fmla="val 3951"/>
                <a:gd name="f20" fmla="val 4264"/>
                <a:gd name="f21" fmla="val 4517"/>
                <a:gd name="f22" fmla="val 6249"/>
                <a:gd name="f23" fmla="val 6559"/>
                <a:gd name="f24" fmla="val 253"/>
                <a:gd name="f25" fmla="val 567"/>
                <a:gd name="f26" fmla="val 7342"/>
                <a:gd name="f27" fmla="val 7652"/>
                <a:gd name="f28" fmla="*/ f0 1 7904"/>
                <a:gd name="f29" fmla="*/ f1 1 6812"/>
                <a:gd name="f30" fmla="+- f4 0 f2"/>
                <a:gd name="f31" fmla="+- f5 0 f2"/>
                <a:gd name="f32" fmla="+- f3 0 f2"/>
                <a:gd name="f33" fmla="*/ f31 1 7905"/>
                <a:gd name="f34" fmla="*/ f30 1 6812"/>
                <a:gd name="f35" fmla="*/ f32 1 7904"/>
                <a:gd name="f36" fmla="*/ f32 1 7905"/>
                <a:gd name="f37" fmla="*/ f2 1 f33"/>
                <a:gd name="f38" fmla="*/ f5 1 f33"/>
                <a:gd name="f39" fmla="*/ f2 1 f34"/>
                <a:gd name="f40" fmla="*/ f4 1 f34"/>
                <a:gd name="f41" fmla="*/ f37 f36 1"/>
                <a:gd name="f42" fmla="*/ f38 f36 1"/>
                <a:gd name="f43" fmla="*/ f40 f29 1"/>
                <a:gd name="f44" fmla="*/ f39 f29 1"/>
                <a:gd name="f45" fmla="*/ f41 1 f35"/>
                <a:gd name="f46" fmla="*/ f42 1 f35"/>
                <a:gd name="f47" fmla="*/ f45 f28 1"/>
                <a:gd name="f48" fmla="*/ f46 f28 1"/>
              </a:gdLst>
              <a:ahLst/>
              <a:cxnLst>
                <a:cxn ang="3cd4">
                  <a:pos x="hc" y="t"/>
                </a:cxn>
                <a:cxn ang="0">
                  <a:pos x="r" y="vc"/>
                </a:cxn>
                <a:cxn ang="cd4">
                  <a:pos x="hc" y="b"/>
                </a:cxn>
                <a:cxn ang="cd2">
                  <a:pos x="l" y="vc"/>
                </a:cxn>
              </a:cxnLst>
              <a:rect l="f47" t="f44" r="f48" b="f43"/>
              <a:pathLst>
                <a:path w="7904" h="6812">
                  <a:moveTo>
                    <a:pt x="f6" y="f7"/>
                  </a:moveTo>
                  <a:cubicBezTo>
                    <a:pt x="f8" y="f7"/>
                    <a:pt x="f9" y="f10"/>
                    <a:pt x="f9" y="f11"/>
                  </a:cubicBezTo>
                  <a:cubicBezTo>
                    <a:pt x="f9" y="f12"/>
                    <a:pt x="f8" y="f13"/>
                    <a:pt x="f6" y="f13"/>
                  </a:cubicBezTo>
                  <a:lnTo>
                    <a:pt x="f14" y="f13"/>
                  </a:lnTo>
                  <a:cubicBezTo>
                    <a:pt x="f15" y="f13"/>
                    <a:pt x="f16" y="f12"/>
                    <a:pt x="f16" y="f11"/>
                  </a:cubicBezTo>
                  <a:cubicBezTo>
                    <a:pt x="f16" y="f10"/>
                    <a:pt x="f15" y="f7"/>
                    <a:pt x="f14" y="f7"/>
                  </a:cubicBezTo>
                  <a:close/>
                  <a:moveTo>
                    <a:pt x="f6" y="f17"/>
                  </a:moveTo>
                  <a:cubicBezTo>
                    <a:pt x="f8" y="f17"/>
                    <a:pt x="f9" y="f18"/>
                    <a:pt x="f9" y="f19"/>
                  </a:cubicBezTo>
                  <a:cubicBezTo>
                    <a:pt x="f9" y="f20"/>
                    <a:pt x="f8" y="f21"/>
                    <a:pt x="f6" y="f21"/>
                  </a:cubicBezTo>
                  <a:lnTo>
                    <a:pt x="f14" y="f21"/>
                  </a:lnTo>
                  <a:cubicBezTo>
                    <a:pt x="f15" y="f21"/>
                    <a:pt x="f16" y="f20"/>
                    <a:pt x="f16" y="f19"/>
                  </a:cubicBezTo>
                  <a:cubicBezTo>
                    <a:pt x="f16" y="f18"/>
                    <a:pt x="f15" y="f17"/>
                    <a:pt x="f14" y="f17"/>
                  </a:cubicBezTo>
                  <a:close/>
                  <a:moveTo>
                    <a:pt x="f2" y="f2"/>
                  </a:moveTo>
                  <a:lnTo>
                    <a:pt x="f2" y="f22"/>
                  </a:lnTo>
                  <a:cubicBezTo>
                    <a:pt x="f2" y="f23"/>
                    <a:pt x="f24" y="f4"/>
                    <a:pt x="f25" y="f4"/>
                  </a:cubicBezTo>
                  <a:lnTo>
                    <a:pt x="f26" y="f4"/>
                  </a:lnTo>
                  <a:cubicBezTo>
                    <a:pt x="f27" y="f4"/>
                    <a:pt x="f5" y="f23"/>
                    <a:pt x="f5" y="f22"/>
                  </a:cubicBezTo>
                  <a:lnTo>
                    <a:pt x="f5"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3" name="Google Shape;5595;p66">
              <a:extLst>
                <a:ext uri="{FF2B5EF4-FFF2-40B4-BE49-F238E27FC236}">
                  <a16:creationId xmlns:a16="http://schemas.microsoft.com/office/drawing/2014/main" id="{11097F13-2A12-49ED-B703-C6AD689DF372}"/>
                </a:ext>
              </a:extLst>
            </p:cNvPr>
            <p:cNvSpPr/>
            <p:nvPr/>
          </p:nvSpPr>
          <p:spPr>
            <a:xfrm>
              <a:off x="3885706" y="2599739"/>
              <a:ext cx="501694" cy="4125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 f4 0 f2"/>
                <a:gd name="f76" fmla="+- f3 0 f2"/>
                <a:gd name="f77" fmla="*/ f76 1 19273"/>
                <a:gd name="f78" fmla="*/ f75 1 15849"/>
                <a:gd name="f79" fmla="*/ f2 1 f77"/>
                <a:gd name="f80" fmla="*/ f3 1 f77"/>
                <a:gd name="f81" fmla="*/ f2 1 f78"/>
                <a:gd name="f82" fmla="*/ f4 1 f78"/>
                <a:gd name="f83" fmla="*/ f79 f73 1"/>
                <a:gd name="f84" fmla="*/ f80 f73 1"/>
                <a:gd name="f85" fmla="*/ f82 f74 1"/>
                <a:gd name="f86" fmla="*/ f81 f74 1"/>
              </a:gdLst>
              <a:ahLst/>
              <a:cxnLst>
                <a:cxn ang="3cd4">
                  <a:pos x="hc" y="t"/>
                </a:cxn>
                <a:cxn ang="0">
                  <a:pos x="r" y="vc"/>
                </a:cxn>
                <a:cxn ang="cd4">
                  <a:pos x="hc" y="b"/>
                </a:cxn>
                <a:cxn ang="cd2">
                  <a:pos x="l" y="vc"/>
                </a:cxn>
              </a:cxnLst>
              <a:rect l="f83" t="f86" r="f84" b="f85"/>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4" name="Google Shape;5596;p66">
            <a:extLst>
              <a:ext uri="{FF2B5EF4-FFF2-40B4-BE49-F238E27FC236}">
                <a16:creationId xmlns:a16="http://schemas.microsoft.com/office/drawing/2014/main" id="{4DE6CFFC-B8BF-4ED5-8A1E-4EE5B83D39E2}"/>
              </a:ext>
            </a:extLst>
          </p:cNvPr>
          <p:cNvGrpSpPr/>
          <p:nvPr/>
        </p:nvGrpSpPr>
        <p:grpSpPr>
          <a:xfrm>
            <a:off x="5180615" y="2670624"/>
            <a:ext cx="394929" cy="394929"/>
            <a:chOff x="5180615" y="2670624"/>
            <a:chExt cx="394929" cy="394929"/>
          </a:xfrm>
        </p:grpSpPr>
        <p:sp>
          <p:nvSpPr>
            <p:cNvPr id="105" name="Google Shape;5597;p66">
              <a:extLst>
                <a:ext uri="{FF2B5EF4-FFF2-40B4-BE49-F238E27FC236}">
                  <a16:creationId xmlns:a16="http://schemas.microsoft.com/office/drawing/2014/main" id="{66F94AA1-126A-4A88-B425-24FE06A0BE94}"/>
                </a:ext>
              </a:extLst>
            </p:cNvPr>
            <p:cNvSpPr/>
            <p:nvPr/>
          </p:nvSpPr>
          <p:spPr>
            <a:xfrm>
              <a:off x="5180615" y="2833387"/>
              <a:ext cx="394929" cy="232166"/>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 f4 0 f2"/>
                <a:gd name="f46" fmla="+- f3 0 f2"/>
                <a:gd name="f47" fmla="*/ f46 1 19273"/>
                <a:gd name="f48" fmla="*/ f45 1 11330"/>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6" name="Google Shape;5598;p66">
              <a:extLst>
                <a:ext uri="{FF2B5EF4-FFF2-40B4-BE49-F238E27FC236}">
                  <a16:creationId xmlns:a16="http://schemas.microsoft.com/office/drawing/2014/main" id="{86C882CF-99ED-41EC-815B-B46EDF58A8C3}"/>
                </a:ext>
              </a:extLst>
            </p:cNvPr>
            <p:cNvSpPr/>
            <p:nvPr/>
          </p:nvSpPr>
          <p:spPr>
            <a:xfrm>
              <a:off x="5180615" y="2670624"/>
              <a:ext cx="394929" cy="139647"/>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 f4 0 f2"/>
                <a:gd name="f49" fmla="+- f3 0 f2"/>
                <a:gd name="f50" fmla="*/ f49 1 19273"/>
                <a:gd name="f51" fmla="*/ f48 1 6815"/>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7" name="Google Shape;5651;p66">
            <a:extLst>
              <a:ext uri="{FF2B5EF4-FFF2-40B4-BE49-F238E27FC236}">
                <a16:creationId xmlns:a16="http://schemas.microsoft.com/office/drawing/2014/main" id="{280A3AFE-9E6F-45F2-8B5E-490845DC7C2F}"/>
              </a:ext>
            </a:extLst>
          </p:cNvPr>
          <p:cNvGrpSpPr/>
          <p:nvPr/>
        </p:nvGrpSpPr>
        <p:grpSpPr>
          <a:xfrm>
            <a:off x="7592546" y="2726887"/>
            <a:ext cx="441188" cy="284387"/>
            <a:chOff x="7592546" y="2726887"/>
            <a:chExt cx="441188" cy="284387"/>
          </a:xfrm>
        </p:grpSpPr>
        <p:sp>
          <p:nvSpPr>
            <p:cNvPr id="108" name="Google Shape;5652;p66">
              <a:extLst>
                <a:ext uri="{FF2B5EF4-FFF2-40B4-BE49-F238E27FC236}">
                  <a16:creationId xmlns:a16="http://schemas.microsoft.com/office/drawing/2014/main" id="{07F6EAB7-FED9-49A9-AC9E-786DCEE2590F}"/>
                </a:ext>
              </a:extLst>
            </p:cNvPr>
            <p:cNvSpPr/>
            <p:nvPr/>
          </p:nvSpPr>
          <p:spPr>
            <a:xfrm>
              <a:off x="7592546" y="2744882"/>
              <a:ext cx="441188" cy="266392"/>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 f4 0 f2"/>
                <a:gd name="f35" fmla="+- f3 0 f2"/>
                <a:gd name="f36" fmla="*/ f35 1 19273"/>
                <a:gd name="f37" fmla="*/ f34 1 11637"/>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9" name="Google Shape;5653;p66">
              <a:extLst>
                <a:ext uri="{FF2B5EF4-FFF2-40B4-BE49-F238E27FC236}">
                  <a16:creationId xmlns:a16="http://schemas.microsoft.com/office/drawing/2014/main" id="{84F5AE80-E6D8-4779-8767-B6ACCB5B8608}"/>
                </a:ext>
              </a:extLst>
            </p:cNvPr>
            <p:cNvSpPr/>
            <p:nvPr/>
          </p:nvSpPr>
          <p:spPr>
            <a:xfrm>
              <a:off x="7619923" y="2726887"/>
              <a:ext cx="386388" cy="151817"/>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 f4 0 f2"/>
                <a:gd name="f20" fmla="+- f3 0 f2"/>
                <a:gd name="f21" fmla="*/ f20 1 16879"/>
                <a:gd name="f22" fmla="*/ f19 1 6632"/>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6879" h="6632">
                  <a:moveTo>
                    <a:pt x="f5" y="f6"/>
                  </a:moveTo>
                  <a:cubicBezTo>
                    <a:pt x="f7" y="f6"/>
                    <a:pt x="f8" y="f9"/>
                    <a:pt x="f2" y="f10"/>
                  </a:cubicBezTo>
                  <a:lnTo>
                    <a:pt x="f11" y="f12"/>
                  </a:lnTo>
                  <a:lnTo>
                    <a:pt x="f13" y="f10"/>
                  </a:lnTo>
                  <a:cubicBezTo>
                    <a:pt x="f14" y="f9"/>
                    <a:pt x="f15" y="f6"/>
                    <a:pt x="f16"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10" name="Google Shape;5775;p66">
            <a:extLst>
              <a:ext uri="{FF2B5EF4-FFF2-40B4-BE49-F238E27FC236}">
                <a16:creationId xmlns:a16="http://schemas.microsoft.com/office/drawing/2014/main" id="{7F467C1A-452D-44E6-8EEC-862C74607FED}"/>
              </a:ext>
            </a:extLst>
          </p:cNvPr>
          <p:cNvGrpSpPr/>
          <p:nvPr/>
        </p:nvGrpSpPr>
        <p:grpSpPr>
          <a:xfrm>
            <a:off x="6431962" y="2748265"/>
            <a:ext cx="338849" cy="317671"/>
            <a:chOff x="6431962" y="2748265"/>
            <a:chExt cx="338849" cy="317671"/>
          </a:xfrm>
        </p:grpSpPr>
        <p:sp>
          <p:nvSpPr>
            <p:cNvPr id="111" name="Google Shape;5776;p66">
              <a:extLst>
                <a:ext uri="{FF2B5EF4-FFF2-40B4-BE49-F238E27FC236}">
                  <a16:creationId xmlns:a16="http://schemas.microsoft.com/office/drawing/2014/main" id="{2E82C901-52A2-49D5-8957-5753ED25A9F2}"/>
                </a:ext>
              </a:extLst>
            </p:cNvPr>
            <p:cNvSpPr/>
            <p:nvPr/>
          </p:nvSpPr>
          <p:spPr>
            <a:xfrm>
              <a:off x="6492166" y="3026215"/>
              <a:ext cx="133420" cy="39721"/>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 f4 0 f2"/>
                <a:gd name="f20" fmla="+- f3 0 f2"/>
                <a:gd name="f21" fmla="*/ f20 1 7589"/>
                <a:gd name="f22" fmla="*/ f19 1 225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2" name="Google Shape;5777;p66">
              <a:extLst>
                <a:ext uri="{FF2B5EF4-FFF2-40B4-BE49-F238E27FC236}">
                  <a16:creationId xmlns:a16="http://schemas.microsoft.com/office/drawing/2014/main" id="{C4A65BF3-EBA0-4B17-91E7-295871CA619B}"/>
                </a:ext>
              </a:extLst>
            </p:cNvPr>
            <p:cNvSpPr/>
            <p:nvPr/>
          </p:nvSpPr>
          <p:spPr>
            <a:xfrm>
              <a:off x="6431962" y="2966651"/>
              <a:ext cx="180118" cy="39730"/>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 f4 0 f2"/>
                <a:gd name="f14" fmla="+- f3 0 f2"/>
                <a:gd name="f15" fmla="*/ f14 1 10245"/>
                <a:gd name="f16" fmla="*/ f13 1 2260"/>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0245" h="2260">
                  <a:moveTo>
                    <a:pt x="f5" y="f5"/>
                  </a:moveTo>
                  <a:lnTo>
                    <a:pt x="f5" y="f6"/>
                  </a:lnTo>
                  <a:cubicBezTo>
                    <a:pt x="f5" y="f7"/>
                    <a:pt x="f8" y="f9"/>
                    <a:pt x="f10" y="f9"/>
                  </a:cubicBezTo>
                  <a:lnTo>
                    <a:pt x="f3" y="f9"/>
                  </a:lnTo>
                  <a:lnTo>
                    <a:pt x="f3"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3" name="Google Shape;5778;p66">
              <a:extLst>
                <a:ext uri="{FF2B5EF4-FFF2-40B4-BE49-F238E27FC236}">
                  <a16:creationId xmlns:a16="http://schemas.microsoft.com/office/drawing/2014/main" id="{9E2E6264-7C77-442F-8DF3-4DF64A30C18B}"/>
                </a:ext>
              </a:extLst>
            </p:cNvPr>
            <p:cNvSpPr/>
            <p:nvPr/>
          </p:nvSpPr>
          <p:spPr>
            <a:xfrm>
              <a:off x="6631932" y="2907097"/>
              <a:ext cx="119137" cy="99276"/>
            </a:xfrm>
            <a:custGeom>
              <a:avLst/>
              <a:gdLst>
                <a:gd name="f0" fmla="val w"/>
                <a:gd name="f1" fmla="val h"/>
                <a:gd name="f2" fmla="val 0"/>
                <a:gd name="f3" fmla="val 6775"/>
                <a:gd name="f4" fmla="val 5647"/>
                <a:gd name="f5" fmla="val 6776"/>
                <a:gd name="f6" fmla="val 5646"/>
                <a:gd name="f7" fmla="*/ f0 1 6775"/>
                <a:gd name="f8" fmla="*/ f1 1 5647"/>
                <a:gd name="f9" fmla="+- f4 0 f2"/>
                <a:gd name="f10" fmla="+- f5 0 f2"/>
                <a:gd name="f11" fmla="+- f3 0 f2"/>
                <a:gd name="f12" fmla="*/ f10 1 6776"/>
                <a:gd name="f13" fmla="*/ f9 1 5647"/>
                <a:gd name="f14" fmla="*/ f11 1 6775"/>
                <a:gd name="f15" fmla="*/ f11 1 6776"/>
                <a:gd name="f16" fmla="*/ f2 1 f12"/>
                <a:gd name="f17" fmla="*/ f5 1 f12"/>
                <a:gd name="f18" fmla="*/ f2 1 f13"/>
                <a:gd name="f19" fmla="*/ f4 1 f13"/>
                <a:gd name="f20" fmla="*/ f16 f15 1"/>
                <a:gd name="f21" fmla="*/ f17 f15 1"/>
                <a:gd name="f22" fmla="*/ f19 f8 1"/>
                <a:gd name="f23" fmla="*/ f18 f8 1"/>
                <a:gd name="f24" fmla="*/ f20 1 f14"/>
                <a:gd name="f25" fmla="*/ f21 1 f14"/>
                <a:gd name="f26" fmla="*/ f24 f7 1"/>
                <a:gd name="f27" fmla="*/ f25 f7 1"/>
              </a:gdLst>
              <a:ahLst/>
              <a:cxnLst>
                <a:cxn ang="3cd4">
                  <a:pos x="hc" y="t"/>
                </a:cxn>
                <a:cxn ang="0">
                  <a:pos x="r" y="vc"/>
                </a:cxn>
                <a:cxn ang="cd4">
                  <a:pos x="hc" y="b"/>
                </a:cxn>
                <a:cxn ang="cd2">
                  <a:pos x="l" y="vc"/>
                </a:cxn>
              </a:cxnLst>
              <a:rect l="f26" t="f23" r="f27" b="f22"/>
              <a:pathLst>
                <a:path w="6775" h="5647">
                  <a:moveTo>
                    <a:pt x="f2" y="f2"/>
                  </a:moveTo>
                  <a:lnTo>
                    <a:pt x="f2" y="f6"/>
                  </a:lnTo>
                  <a:lnTo>
                    <a:pt x="f3" y="f6"/>
                  </a:ln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4" name="Google Shape;5779;p66">
              <a:extLst>
                <a:ext uri="{FF2B5EF4-FFF2-40B4-BE49-F238E27FC236}">
                  <a16:creationId xmlns:a16="http://schemas.microsoft.com/office/drawing/2014/main" id="{A5CEE6C9-7CAB-458B-BAE4-BC8700B73C24}"/>
                </a:ext>
              </a:extLst>
            </p:cNvPr>
            <p:cNvSpPr/>
            <p:nvPr/>
          </p:nvSpPr>
          <p:spPr>
            <a:xfrm>
              <a:off x="6631932" y="3026215"/>
              <a:ext cx="119137" cy="29818"/>
            </a:xfrm>
            <a:custGeom>
              <a:avLst/>
              <a:gdLst>
                <a:gd name="f0" fmla="val w"/>
                <a:gd name="f1" fmla="val h"/>
                <a:gd name="f2" fmla="val 0"/>
                <a:gd name="f3" fmla="val 6775"/>
                <a:gd name="f4" fmla="val 1695"/>
                <a:gd name="f5" fmla="val 6776"/>
                <a:gd name="f6" fmla="val 1696"/>
                <a:gd name="f7" fmla="val 567"/>
                <a:gd name="f8" fmla="val 1190"/>
                <a:gd name="f9" fmla="val 506"/>
                <a:gd name="f10" fmla="val 1129"/>
                <a:gd name="f11" fmla="val 5646"/>
                <a:gd name="f12" fmla="val 6270"/>
                <a:gd name="f13" fmla="*/ f0 1 6775"/>
                <a:gd name="f14" fmla="*/ f1 1 1695"/>
                <a:gd name="f15" fmla="+- f6 0 f2"/>
                <a:gd name="f16" fmla="+- f5 0 f2"/>
                <a:gd name="f17" fmla="+- f4 0 f2"/>
                <a:gd name="f18" fmla="+- f3 0 f2"/>
                <a:gd name="f19" fmla="*/ f16 1 6776"/>
                <a:gd name="f20" fmla="*/ f15 1 1696"/>
                <a:gd name="f21" fmla="*/ f18 1 6775"/>
                <a:gd name="f22" fmla="*/ f17 1 1695"/>
                <a:gd name="f23" fmla="*/ f18 1 6776"/>
                <a:gd name="f24" fmla="*/ f17 1 1696"/>
                <a:gd name="f25" fmla="*/ f2 1 f19"/>
                <a:gd name="f26" fmla="*/ f5 1 f19"/>
                <a:gd name="f27" fmla="*/ f2 1 f20"/>
                <a:gd name="f28" fmla="*/ f6 1 f20"/>
                <a:gd name="f29" fmla="*/ f25 f23 1"/>
                <a:gd name="f30" fmla="*/ f26 f23 1"/>
                <a:gd name="f31" fmla="*/ f28 f24 1"/>
                <a:gd name="f32" fmla="*/ f27 f24 1"/>
                <a:gd name="f33" fmla="*/ f29 1 f21"/>
                <a:gd name="f34" fmla="*/ f30 1 f21"/>
                <a:gd name="f35" fmla="*/ f32 1 f22"/>
                <a:gd name="f36" fmla="*/ f31 1 f22"/>
                <a:gd name="f37" fmla="*/ f33 f13 1"/>
                <a:gd name="f38" fmla="*/ f34 f13 1"/>
                <a:gd name="f39" fmla="*/ f36 f14 1"/>
                <a:gd name="f40" fmla="*/ f35 f14 1"/>
              </a:gdLst>
              <a:ahLst/>
              <a:cxnLst>
                <a:cxn ang="3cd4">
                  <a:pos x="hc" y="t"/>
                </a:cxn>
                <a:cxn ang="0">
                  <a:pos x="r" y="vc"/>
                </a:cxn>
                <a:cxn ang="cd4">
                  <a:pos x="hc" y="b"/>
                </a:cxn>
                <a:cxn ang="cd2">
                  <a:pos x="l" y="vc"/>
                </a:cxn>
              </a:cxnLst>
              <a:rect l="f37" t="f40" r="f38" b="f39"/>
              <a:pathLst>
                <a:path w="6775" h="1695">
                  <a:moveTo>
                    <a:pt x="f2" y="f2"/>
                  </a:moveTo>
                  <a:lnTo>
                    <a:pt x="f2" y="f7"/>
                  </a:lnTo>
                  <a:cubicBezTo>
                    <a:pt x="f2" y="f8"/>
                    <a:pt x="f9" y="f6"/>
                    <a:pt x="f10" y="f6"/>
                  </a:cubicBezTo>
                  <a:lnTo>
                    <a:pt x="f11" y="f6"/>
                  </a:lnTo>
                  <a:cubicBezTo>
                    <a:pt x="f12" y="f6"/>
                    <a:pt x="f3" y="f8"/>
                    <a:pt x="f3" y="f7"/>
                  </a:cubicBez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5" name="Google Shape;5780;p66">
              <a:extLst>
                <a:ext uri="{FF2B5EF4-FFF2-40B4-BE49-F238E27FC236}">
                  <a16:creationId xmlns:a16="http://schemas.microsoft.com/office/drawing/2014/main" id="{2417D9DD-9259-439F-AF16-7DF92539703C}"/>
                </a:ext>
              </a:extLst>
            </p:cNvPr>
            <p:cNvSpPr/>
            <p:nvPr/>
          </p:nvSpPr>
          <p:spPr>
            <a:xfrm>
              <a:off x="6431962" y="2748265"/>
              <a:ext cx="338849" cy="198552"/>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 f4 0 f2"/>
                <a:gd name="f27" fmla="+- f3 0 f2"/>
                <a:gd name="f28" fmla="*/ f27 1 19273"/>
                <a:gd name="f29" fmla="*/ f26 1 11293"/>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6" name="Google Shape;5781;p66">
              <a:extLst>
                <a:ext uri="{FF2B5EF4-FFF2-40B4-BE49-F238E27FC236}">
                  <a16:creationId xmlns:a16="http://schemas.microsoft.com/office/drawing/2014/main" id="{6EF77EB2-163D-4A46-99B1-09517CC195D4}"/>
                </a:ext>
              </a:extLst>
            </p:cNvPr>
            <p:cNvSpPr/>
            <p:nvPr/>
          </p:nvSpPr>
          <p:spPr>
            <a:xfrm>
              <a:off x="6631932" y="2857490"/>
              <a:ext cx="119137" cy="29763"/>
            </a:xfrm>
            <a:custGeom>
              <a:avLst/>
              <a:gdLst>
                <a:gd name="f0" fmla="val w"/>
                <a:gd name="f1" fmla="val h"/>
                <a:gd name="f2" fmla="val 0"/>
                <a:gd name="f3" fmla="val 6775"/>
                <a:gd name="f4" fmla="val 1693"/>
                <a:gd name="f5" fmla="val 6776"/>
                <a:gd name="f6" fmla="val 1129"/>
                <a:gd name="f7" fmla="val 1"/>
                <a:gd name="f8" fmla="val 506"/>
                <a:gd name="f9" fmla="val 503"/>
                <a:gd name="f10" fmla="val 1130"/>
                <a:gd name="f11" fmla="val 6270"/>
                <a:gd name="f12" fmla="val 5646"/>
                <a:gd name="f13" fmla="*/ f0 1 6775"/>
                <a:gd name="f14" fmla="*/ f1 1 1693"/>
                <a:gd name="f15" fmla="+- f4 0 f2"/>
                <a:gd name="f16" fmla="+- f5 0 f2"/>
                <a:gd name="f17" fmla="+- f3 0 f2"/>
                <a:gd name="f18" fmla="*/ f16 1 6776"/>
                <a:gd name="f19" fmla="*/ f15 1 1693"/>
                <a:gd name="f20" fmla="*/ f17 1 6775"/>
                <a:gd name="f21" fmla="*/ f17 1 6776"/>
                <a:gd name="f22" fmla="*/ f2 1 f18"/>
                <a:gd name="f23" fmla="*/ f5 1 f18"/>
                <a:gd name="f24" fmla="*/ f2 1 f19"/>
                <a:gd name="f25" fmla="*/ f4 1 f19"/>
                <a:gd name="f26" fmla="*/ f22 f21 1"/>
                <a:gd name="f27" fmla="*/ f23 f21 1"/>
                <a:gd name="f28" fmla="*/ f25 f14 1"/>
                <a:gd name="f29" fmla="*/ f24 f14 1"/>
                <a:gd name="f30" fmla="*/ f26 1 f20"/>
                <a:gd name="f31" fmla="*/ f27 1 f20"/>
                <a:gd name="f32" fmla="*/ f30 f13 1"/>
                <a:gd name="f33" fmla="*/ f31 f13 1"/>
              </a:gdLst>
              <a:ahLst/>
              <a:cxnLst>
                <a:cxn ang="3cd4">
                  <a:pos x="hc" y="t"/>
                </a:cxn>
                <a:cxn ang="0">
                  <a:pos x="r" y="vc"/>
                </a:cxn>
                <a:cxn ang="cd4">
                  <a:pos x="hc" y="b"/>
                </a:cxn>
                <a:cxn ang="cd2">
                  <a:pos x="l" y="vc"/>
                </a:cxn>
              </a:cxnLst>
              <a:rect l="f32" t="f29" r="f33" b="f28"/>
              <a:pathLst>
                <a:path w="6775" h="1693">
                  <a:moveTo>
                    <a:pt x="f6" y="f7"/>
                  </a:moveTo>
                  <a:cubicBezTo>
                    <a:pt x="f8" y="f7"/>
                    <a:pt x="f2" y="f9"/>
                    <a:pt x="f2" y="f10"/>
                  </a:cubicBezTo>
                  <a:lnTo>
                    <a:pt x="f2" y="f4"/>
                  </a:lnTo>
                  <a:lnTo>
                    <a:pt x="f3" y="f4"/>
                  </a:lnTo>
                  <a:lnTo>
                    <a:pt x="f3" y="f10"/>
                  </a:lnTo>
                  <a:cubicBezTo>
                    <a:pt x="f3" y="f9"/>
                    <a:pt x="f11" y="f7"/>
                    <a:pt x="f12" y="f7"/>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117" name="Text Placeholder 1">
            <a:extLst>
              <a:ext uri="{FF2B5EF4-FFF2-40B4-BE49-F238E27FC236}">
                <a16:creationId xmlns:a16="http://schemas.microsoft.com/office/drawing/2014/main" id="{D8E81CFC-DDA9-48F4-988F-FC4CBFFC66B1}"/>
              </a:ext>
            </a:extLst>
          </p:cNvPr>
          <p:cNvSpPr txBox="1">
            <a:spLocks noGrp="1"/>
          </p:cNvSpPr>
          <p:nvPr>
            <p:ph type="body" idx="4294967295"/>
          </p:nvPr>
        </p:nvSpPr>
        <p:spPr>
          <a:xfrm>
            <a:off x="1370786" y="123425"/>
            <a:ext cx="6508351" cy="407292"/>
          </a:xfrm>
        </p:spPr>
        <p:txBody>
          <a:bodyPr lIns="68561" tIns="34280" rIns="68561" bIns="34280" anchor="ctr" anchorCtr="1"/>
          <a:lstStyle/>
          <a:p>
            <a:pPr marL="76196" lvl="0" indent="0" algn="ctr">
              <a:buNone/>
            </a:pPr>
            <a:r>
              <a:rPr lang="en-US" sz="3599">
                <a:latin typeface="Arial"/>
                <a:cs typeface="Arial" pitchFamily="34"/>
              </a:rPr>
              <a:t>Fully Editable Icon Sets: 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182">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2647E9F0-900C-44B8-9CEC-B190CCACF02C}"/>
              </a:ext>
            </a:extLst>
          </p:cNvPr>
          <p:cNvSpPr/>
          <p:nvPr/>
        </p:nvSpPr>
        <p:spPr>
          <a:xfrm>
            <a:off x="4530815" y="1242770"/>
            <a:ext cx="415302" cy="489103"/>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 0 0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 0 0 1423"/>
              <a:gd name="f497" fmla="*/ f0 1 341005"/>
              <a:gd name="f498" fmla="*/ f1 1 376812"/>
              <a:gd name="f499" fmla="+- f4 0 f2"/>
              <a:gd name="f500" fmla="+- f3 0 f2"/>
              <a:gd name="f501" fmla="*/ f500 1 341005"/>
              <a:gd name="f502" fmla="*/ f499 1 376812"/>
              <a:gd name="f503" fmla="*/ f2 1 f501"/>
              <a:gd name="f504" fmla="*/ f3 1 f501"/>
              <a:gd name="f505" fmla="*/ f2 1 f502"/>
              <a:gd name="f506" fmla="*/ f4 1 f502"/>
              <a:gd name="f507" fmla="*/ f503 f497 1"/>
              <a:gd name="f508" fmla="*/ f504 f497 1"/>
              <a:gd name="f509" fmla="*/ f506 f498 1"/>
              <a:gd name="f510" fmla="*/ f505 f498 1"/>
            </a:gdLst>
            <a:ahLst/>
            <a:cxnLst>
              <a:cxn ang="3cd4">
                <a:pos x="hc" y="t"/>
              </a:cxn>
              <a:cxn ang="0">
                <a:pos x="r" y="vc"/>
              </a:cxn>
              <a:cxn ang="cd4">
                <a:pos x="hc" y="b"/>
              </a:cxn>
              <a:cxn ang="cd2">
                <a:pos x="l" y="vc"/>
              </a:cxn>
            </a:cxnLst>
            <a:rect l="f507" t="f510" r="f508" b="f509"/>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3" name="Oval 8">
            <a:extLst>
              <a:ext uri="{FF2B5EF4-FFF2-40B4-BE49-F238E27FC236}">
                <a16:creationId xmlns:a16="http://schemas.microsoft.com/office/drawing/2014/main" id="{A346F0E4-5527-4C79-BE12-889BC041564A}"/>
              </a:ext>
            </a:extLst>
          </p:cNvPr>
          <p:cNvSpPr/>
          <p:nvPr/>
        </p:nvSpPr>
        <p:spPr>
          <a:xfrm>
            <a:off x="5223747" y="1253651"/>
            <a:ext cx="436232" cy="46733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 f4 0 f2"/>
              <a:gd name="f546" fmla="+- f3 0 f2"/>
              <a:gd name="f547" fmla="*/ f546 1 3068057"/>
              <a:gd name="f548" fmla="*/ f545 1 3083879"/>
              <a:gd name="f549" fmla="*/ f2 1 f547"/>
              <a:gd name="f550" fmla="*/ f3 1 f547"/>
              <a:gd name="f551" fmla="*/ f2 1 f548"/>
              <a:gd name="f552" fmla="*/ f4 1 f548"/>
              <a:gd name="f553" fmla="*/ f549 f543 1"/>
              <a:gd name="f554" fmla="*/ f550 f543 1"/>
              <a:gd name="f555" fmla="*/ f552 f544 1"/>
              <a:gd name="f556" fmla="*/ f551 f544 1"/>
            </a:gdLst>
            <a:ahLst/>
            <a:cxnLst>
              <a:cxn ang="3cd4">
                <a:pos x="hc" y="t"/>
              </a:cxn>
              <a:cxn ang="0">
                <a:pos x="r" y="vc"/>
              </a:cxn>
              <a:cxn ang="cd4">
                <a:pos x="hc" y="b"/>
              </a:cxn>
              <a:cxn ang="cd2">
                <a:pos x="l" y="vc"/>
              </a:cxn>
            </a:cxnLst>
            <a:rect l="f553" t="f556" r="f554" b="f555"/>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grpSp>
        <p:nvGrpSpPr>
          <p:cNvPr id="4" name="Group 110">
            <a:extLst>
              <a:ext uri="{FF2B5EF4-FFF2-40B4-BE49-F238E27FC236}">
                <a16:creationId xmlns:a16="http://schemas.microsoft.com/office/drawing/2014/main" id="{B8F8EC1A-4C56-45E2-AF65-0CC385BFE6F4}"/>
              </a:ext>
            </a:extLst>
          </p:cNvPr>
          <p:cNvGrpSpPr/>
          <p:nvPr/>
        </p:nvGrpSpPr>
        <p:grpSpPr>
          <a:xfrm>
            <a:off x="3837361" y="1242770"/>
            <a:ext cx="415302" cy="489103"/>
            <a:chOff x="3837361" y="1242770"/>
            <a:chExt cx="415302" cy="489103"/>
          </a:xfrm>
        </p:grpSpPr>
        <p:sp>
          <p:nvSpPr>
            <p:cNvPr id="5" name="Freeform 111">
              <a:extLst>
                <a:ext uri="{FF2B5EF4-FFF2-40B4-BE49-F238E27FC236}">
                  <a16:creationId xmlns:a16="http://schemas.microsoft.com/office/drawing/2014/main" id="{AA58543F-9489-4D48-9E55-43534072DF1F}"/>
                </a:ext>
              </a:extLst>
            </p:cNvPr>
            <p:cNvSpPr/>
            <p:nvPr/>
          </p:nvSpPr>
          <p:spPr>
            <a:xfrm>
              <a:off x="3837361" y="1242770"/>
              <a:ext cx="415302" cy="489103"/>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 0 0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 0 0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 f7 0 f5"/>
                <a:gd name="f83" fmla="+- f6 0 f5"/>
                <a:gd name="f84" fmla="*/ f79 f0 1"/>
                <a:gd name="f85" fmla="*/ f83 1 5331558"/>
                <a:gd name="f86" fmla="*/ f82 1 5891405"/>
                <a:gd name="f87" fmla="*/ 968 f82 1"/>
                <a:gd name="f88" fmla="*/ 1181117 f82 1"/>
                <a:gd name="f89" fmla="*/ 3328959 f82 1"/>
                <a:gd name="f90" fmla="*/ 3735758 f82 1"/>
                <a:gd name="f91" fmla="*/ 3871219 f82 1"/>
                <a:gd name="f92" fmla="*/ 4062605 f82 1"/>
                <a:gd name="f93" fmla="*/ 4317787 f82 1"/>
                <a:gd name="f94" fmla="*/ 4977005 f82 1"/>
                <a:gd name="f95" fmla="*/ 5039972 f82 1"/>
                <a:gd name="f96" fmla="*/ 5891405 f82 1"/>
                <a:gd name="f97" fmla="*/ 5859508 f82 1"/>
                <a:gd name="f98" fmla="*/ 3520345 f82 1"/>
                <a:gd name="f99" fmla="*/ 3079808 f82 1"/>
                <a:gd name="f100" fmla="*/ 2980491 f83 1"/>
                <a:gd name="f101" fmla="*/ 726547 f83 1"/>
                <a:gd name="f102" fmla="*/ 486068 f83 1"/>
                <a:gd name="f103" fmla="*/ 2371366 f82 1"/>
                <a:gd name="f104" fmla="*/ 4803 f83 1"/>
                <a:gd name="f105" fmla="*/ 460575 f83 1"/>
                <a:gd name="f106" fmla="*/ 289487 f83 1"/>
                <a:gd name="f107" fmla="*/ 480873 f83 1"/>
                <a:gd name="f108" fmla="*/ 322351 f83 1"/>
                <a:gd name="f109" fmla="*/ 513737 f83 1"/>
                <a:gd name="f110" fmla="*/ 449942 f83 1"/>
                <a:gd name="f111" fmla="*/ 1704584 f83 1"/>
                <a:gd name="f112" fmla="*/ 1895970 f83 1"/>
                <a:gd name="f113" fmla="*/ 4734863 f83 1"/>
                <a:gd name="f114" fmla="*/ 4841189 f83 1"/>
                <a:gd name="f115" fmla="*/ f84 1 f2"/>
                <a:gd name="f116" fmla="*/ f87 1 5891405"/>
                <a:gd name="f117" fmla="*/ f88 1 5891405"/>
                <a:gd name="f118" fmla="*/ f89 1 5891405"/>
                <a:gd name="f119" fmla="*/ f90 1 5891405"/>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331558"/>
                <a:gd name="f130" fmla="*/ f101 1 5331558"/>
                <a:gd name="f131" fmla="*/ f102 1 5331558"/>
                <a:gd name="f132" fmla="*/ f103 1 5891405"/>
                <a:gd name="f133" fmla="*/ f104 1 5331558"/>
                <a:gd name="f134" fmla="*/ f105 1 5331558"/>
                <a:gd name="f135" fmla="*/ f106 1 5331558"/>
                <a:gd name="f136" fmla="*/ f107 1 5331558"/>
                <a:gd name="f137" fmla="*/ f108 1 5331558"/>
                <a:gd name="f138" fmla="*/ f109 1 5331558"/>
                <a:gd name="f139" fmla="*/ f110 1 5331558"/>
                <a:gd name="f140" fmla="*/ f111 1 5331558"/>
                <a:gd name="f141" fmla="*/ f112 1 5331558"/>
                <a:gd name="f142" fmla="*/ f113 1 5331558"/>
                <a:gd name="f143" fmla="*/ f114 1 5331558"/>
                <a:gd name="f144" fmla="*/ f5 1 f85"/>
                <a:gd name="f145" fmla="*/ f6 1 f85"/>
                <a:gd name="f146" fmla="*/ f5 1 f86"/>
                <a:gd name="f147" fmla="*/ f7 1 f86"/>
                <a:gd name="f148" fmla="+- f115 0 f1"/>
                <a:gd name="f149" fmla="*/ f129 1 f85"/>
                <a:gd name="f150" fmla="*/ f116 1 f86"/>
                <a:gd name="f151" fmla="*/ f130 1 f85"/>
                <a:gd name="f152" fmla="*/ f117 1 f86"/>
                <a:gd name="f153" fmla="*/ f131 1 f85"/>
                <a:gd name="f154" fmla="*/ f132 1 f86"/>
                <a:gd name="f155" fmla="*/ f133 1 f85"/>
                <a:gd name="f156" fmla="*/ f128 1 f86"/>
                <a:gd name="f157" fmla="*/ f134 1 f85"/>
                <a:gd name="f158" fmla="*/ f118 1 f86"/>
                <a:gd name="f159" fmla="*/ f135 1 f85"/>
                <a:gd name="f160" fmla="*/ f119 1 f86"/>
                <a:gd name="f161" fmla="*/ f136 1 f85"/>
                <a:gd name="f162" fmla="*/ f120 1 f86"/>
                <a:gd name="f163" fmla="*/ f137 1 f85"/>
                <a:gd name="f164" fmla="*/ f121 1 f86"/>
                <a:gd name="f165" fmla="*/ f138 1 f85"/>
                <a:gd name="f166" fmla="*/ f122 1 f86"/>
                <a:gd name="f167" fmla="*/ f139 1 f85"/>
                <a:gd name="f168" fmla="*/ f123 1 f86"/>
                <a:gd name="f169" fmla="*/ f140 1 f85"/>
                <a:gd name="f170" fmla="*/ f124 1 f86"/>
                <a:gd name="f171" fmla="*/ f141 1 f85"/>
                <a:gd name="f172" fmla="*/ f125 1 f86"/>
                <a:gd name="f173" fmla="*/ f142 1 f85"/>
                <a:gd name="f174" fmla="*/ f126 1 f86"/>
                <a:gd name="f175" fmla="*/ f143 1 f85"/>
                <a:gd name="f176" fmla="*/ f127 1 f86"/>
                <a:gd name="f177" fmla="*/ f144 f80 1"/>
                <a:gd name="f178" fmla="*/ f145 f80 1"/>
                <a:gd name="f179" fmla="*/ f147 f81 1"/>
                <a:gd name="f180" fmla="*/ f146 f81 1"/>
                <a:gd name="f181" fmla="*/ f149 f80 1"/>
                <a:gd name="f182" fmla="*/ f150 f81 1"/>
                <a:gd name="f183" fmla="*/ f151 f80 1"/>
                <a:gd name="f184" fmla="*/ f152 f81 1"/>
                <a:gd name="f185" fmla="*/ f153 f80 1"/>
                <a:gd name="f186" fmla="*/ f154 f81 1"/>
                <a:gd name="f187" fmla="*/ f155 f80 1"/>
                <a:gd name="f188" fmla="*/ f156 f81 1"/>
                <a:gd name="f189" fmla="*/ f157 f80 1"/>
                <a:gd name="f190" fmla="*/ f158 f81 1"/>
                <a:gd name="f191" fmla="*/ f159 f80 1"/>
                <a:gd name="f192" fmla="*/ f160 f81 1"/>
                <a:gd name="f193" fmla="*/ f161 f80 1"/>
                <a:gd name="f194" fmla="*/ f162 f81 1"/>
                <a:gd name="f195" fmla="*/ f163 f80 1"/>
                <a:gd name="f196" fmla="*/ f164 f81 1"/>
                <a:gd name="f197" fmla="*/ f165 f80 1"/>
                <a:gd name="f198" fmla="*/ f166 f81 1"/>
                <a:gd name="f199" fmla="*/ f167 f80 1"/>
                <a:gd name="f200" fmla="*/ f168 f81 1"/>
                <a:gd name="f201" fmla="*/ f169 f80 1"/>
                <a:gd name="f202" fmla="*/ f170 f81 1"/>
                <a:gd name="f203" fmla="*/ f171 f80 1"/>
                <a:gd name="f204" fmla="*/ f172 f81 1"/>
                <a:gd name="f205" fmla="*/ f173 f80 1"/>
                <a:gd name="f206" fmla="*/ f174 f81 1"/>
                <a:gd name="f207" fmla="*/ f175 f80 1"/>
                <a:gd name="f208" fmla="*/ f176 f81 1"/>
              </a:gdLst>
              <a:ahLst/>
              <a:cxnLst>
                <a:cxn ang="3cd4">
                  <a:pos x="hc" y="t"/>
                </a:cxn>
                <a:cxn ang="0">
                  <a:pos x="r" y="vc"/>
                </a:cxn>
                <a:cxn ang="cd4">
                  <a:pos x="hc" y="b"/>
                </a:cxn>
                <a:cxn ang="cd2">
                  <a:pos x="l" y="vc"/>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181" y="f182"/>
                </a:cxn>
              </a:cxnLst>
              <a:rect l="f177" t="f180" r="f178" b="f179"/>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6" name="Oval 37">
              <a:extLst>
                <a:ext uri="{FF2B5EF4-FFF2-40B4-BE49-F238E27FC236}">
                  <a16:creationId xmlns:a16="http://schemas.microsoft.com/office/drawing/2014/main" id="{1B34EFF1-68DE-41A7-9F12-7C160D8A6EBE}"/>
                </a:ext>
              </a:extLst>
            </p:cNvPr>
            <p:cNvSpPr/>
            <p:nvPr/>
          </p:nvSpPr>
          <p:spPr>
            <a:xfrm rot="18100527">
              <a:off x="3983143" y="1232798"/>
              <a:ext cx="217618" cy="304440"/>
            </a:xfrm>
            <a:custGeom>
              <a:avLst/>
              <a:gdLst>
                <a:gd name="f0" fmla="val w"/>
                <a:gd name="f1" fmla="val h"/>
                <a:gd name="f2" fmla="val 0"/>
                <a:gd name="f3" fmla="val 1170491"/>
                <a:gd name="f4" fmla="val 1745208"/>
                <a:gd name="f5" fmla="val 1745209"/>
                <a:gd name="f6" fmla="val 429221"/>
                <a:gd name="f7" fmla="val 671495"/>
                <a:gd name="f8" fmla="val 415869"/>
                <a:gd name="f9" fmla="val 670322"/>
                <a:gd name="f10" fmla="val 402356"/>
                <a:gd name="f11" fmla="val 670624"/>
                <a:gd name="f12" fmla="val 388917"/>
                <a:gd name="f13" fmla="val 672439"/>
                <a:gd name="f14" fmla="val 370997"/>
                <a:gd name="f15" fmla="val 674859"/>
                <a:gd name="f16" fmla="val 353207"/>
                <a:gd name="f17" fmla="val 679968"/>
                <a:gd name="f18" fmla="val 336101"/>
                <a:gd name="f19" fmla="val 687858"/>
                <a:gd name="f20" fmla="val 344770"/>
                <a:gd name="f21" fmla="val 708640"/>
                <a:gd name="f22" fmla="val 405276"/>
                <a:gd name="f23" fmla="val 680369"/>
                <a:gd name="f24" fmla="val 475531"/>
                <a:gd name="f25" fmla="val 691805"/>
                <a:gd name="f26" fmla="val 523918"/>
                <a:gd name="f27" fmla="val 737799"/>
                <a:gd name="f28" fmla="val 569388"/>
                <a:gd name="f29" fmla="val 781022"/>
                <a:gd name="f30" fmla="val 587723"/>
                <a:gd name="f31" fmla="val 847396"/>
                <a:gd name="f32" fmla="val 571504"/>
                <a:gd name="f33" fmla="val 910067"/>
                <a:gd name="f34" fmla="val 593243"/>
                <a:gd name="f35" fmla="val 915886"/>
                <a:gd name="f36" fmla="val 611678"/>
                <a:gd name="f37" fmla="val 844923"/>
                <a:gd name="f38" fmla="val 590662"/>
                <a:gd name="f39" fmla="val 769719"/>
                <a:gd name="f40" fmla="val 538740"/>
                <a:gd name="f41" fmla="val 720849"/>
                <a:gd name="f42" fmla="val 507886"/>
                <a:gd name="f43" fmla="val 691808"/>
                <a:gd name="f44" fmla="val 469277"/>
                <a:gd name="f45" fmla="val 675014"/>
                <a:gd name="f46" fmla="val 588421"/>
                <a:gd name="f47" fmla="val 580980"/>
                <a:gd name="f48" fmla="val 534186"/>
                <a:gd name="f49" fmla="val 581239"/>
                <a:gd name="f50" fmla="val 482134"/>
                <a:gd name="f51" fmla="val 605639"/>
                <a:gd name="f52" fmla="val 446738"/>
                <a:gd name="f53" fmla="val 649695"/>
                <a:gd name="f54" fmla="val 463760"/>
                <a:gd name="f55" fmla="val 664437"/>
                <a:gd name="f56" fmla="val 505329"/>
                <a:gd name="f57" fmla="val 612166"/>
                <a:gd name="f58" fmla="val 573320"/>
                <a:gd name="f59" fmla="val 591099"/>
                <a:gd name="f60" fmla="val 637132"/>
                <a:gd name="f61" fmla="val 610714"/>
                <a:gd name="f62" fmla="val 697098"/>
                <a:gd name="f63" fmla="val 629147"/>
                <a:gd name="f64" fmla="val 743088"/>
                <a:gd name="f65" fmla="val 680397"/>
                <a:gd name="f66" fmla="val 756495"/>
                <a:gd name="f67" fmla="val 743730"/>
                <a:gd name="f68" fmla="val 778549"/>
                <a:gd name="f69" fmla="val 739251"/>
                <a:gd name="f70" fmla="val 763432"/>
                <a:gd name="f71" fmla="val 667508"/>
                <a:gd name="f72" fmla="val 711108"/>
                <a:gd name="f73" fmla="val 609548"/>
                <a:gd name="f74" fmla="val 642848"/>
                <a:gd name="f75" fmla="val 588934"/>
                <a:gd name="f76" fmla="val 624821"/>
                <a:gd name="f77" fmla="val 583490"/>
                <a:gd name="f78" fmla="val 606500"/>
                <a:gd name="f79" fmla="val 580894"/>
                <a:gd name="f80" fmla="val 533817"/>
                <a:gd name="f81" fmla="val 617807"/>
                <a:gd name="f82" fmla="val 1"/>
                <a:gd name="f83" fmla="val 687626"/>
                <a:gd name="f84" fmla="val 60667"/>
                <a:gd name="f85" fmla="val 697680"/>
                <a:gd name="f86" fmla="val 141081"/>
                <a:gd name="f87" fmla="val 603869"/>
                <a:gd name="f88" fmla="val 182843"/>
                <a:gd name="f89" fmla="val 547102"/>
                <a:gd name="f90" fmla="val 268997"/>
                <a:gd name="f91" fmla="val 562024"/>
                <a:gd name="f92" fmla="val 352718"/>
                <a:gd name="f93" fmla="val 584367"/>
                <a:gd name="f94" fmla="val 347971"/>
                <a:gd name="f95" fmla="val 570422"/>
                <a:gd name="f96" fmla="val 267354"/>
                <a:gd name="f97" fmla="val 633895"/>
                <a:gd name="f98" fmla="val 183716"/>
                <a:gd name="f99" fmla="val 732836"/>
                <a:gd name="f100" fmla="val 150639"/>
                <a:gd name="f101" fmla="val 738208"/>
                <a:gd name="f102" fmla="val 147500"/>
                <a:gd name="f103" fmla="val 743991"/>
                <a:gd name="f104" fmla="val 147205"/>
                <a:gd name="f105" fmla="val 749842"/>
                <a:gd name="f106" fmla="val 844103"/>
                <a:gd name="f107" fmla="val 920515"/>
                <a:gd name="f108" fmla="val 223618"/>
                <a:gd name="f109" fmla="val 317877"/>
                <a:gd name="f110" fmla="val 910716"/>
                <a:gd name="f111" fmla="val 366417"/>
                <a:gd name="f112" fmla="val 366418"/>
                <a:gd name="f113" fmla="val 371433"/>
                <a:gd name="f114" fmla="val 997755"/>
                <a:gd name="f115" fmla="val 379016"/>
                <a:gd name="f116" fmla="val 1056877"/>
                <a:gd name="f117" fmla="val 445155"/>
                <a:gd name="f118" fmla="val 525101"/>
                <a:gd name="f119" fmla="val 1047351"/>
                <a:gd name="f120" fmla="val 572282"/>
                <a:gd name="f121" fmla="val 1119671"/>
                <a:gd name="f122" fmla="val 602218"/>
                <a:gd name="f123" fmla="val 673500"/>
                <a:gd name="f124" fmla="val 756650"/>
                <a:gd name="f125" fmla="val 1170490"/>
                <a:gd name="f126" fmla="val 802863"/>
                <a:gd name="f127" fmla="val 1154794"/>
                <a:gd name="f128" fmla="val 845409"/>
                <a:gd name="f129" fmla="val 1127569"/>
                <a:gd name="f130" fmla="val 878235"/>
                <a:gd name="f131" fmla="val 1080615"/>
                <a:gd name="f132" fmla="val 934488"/>
                <a:gd name="f133" fmla="val 1014142"/>
                <a:gd name="f134" fmla="val 959925"/>
                <a:gd name="f135" fmla="val 954678"/>
                <a:gd name="f136" fmla="val 939840"/>
                <a:gd name="f137" fmla="val 947373"/>
                <a:gd name="f138" fmla="val 961469"/>
                <a:gd name="f139" fmla="val 1000817"/>
                <a:gd name="f140" fmla="val 979520"/>
                <a:gd name="f141" fmla="val 1058949"/>
                <a:gd name="f142" fmla="val 966083"/>
                <a:gd name="f143" fmla="val 1106746"/>
                <a:gd name="f144" fmla="val 928282"/>
                <a:gd name="f145" fmla="val 1128548"/>
                <a:gd name="f146" fmla="val 955588"/>
                <a:gd name="f147" fmla="val 1138907"/>
                <a:gd name="f148" fmla="val 990708"/>
                <a:gd name="f149" fmla="val 1028247"/>
                <a:gd name="f150" fmla="val 1124134"/>
                <a:gd name="f151" fmla="val 1071328"/>
                <a:gd name="f152" fmla="val 1204237"/>
                <a:gd name="f153" fmla="val 981133"/>
                <a:gd name="f154" fmla="val 1223220"/>
                <a:gd name="f155" fmla="val 889088"/>
                <a:gd name="f156" fmla="val 1236998"/>
                <a:gd name="f157" fmla="val 805358"/>
                <a:gd name="f158" fmla="val 1200898"/>
                <a:gd name="f159" fmla="val 777272"/>
                <a:gd name="f160" fmla="val 1134408"/>
                <a:gd name="f161" fmla="val 791057"/>
                <a:gd name="f162" fmla="val 1124903"/>
                <a:gd name="f163" fmla="val 802061"/>
                <a:gd name="f164" fmla="val 1111678"/>
                <a:gd name="f165" fmla="val 810210"/>
                <a:gd name="f166" fmla="val 1096167"/>
                <a:gd name="f167" fmla="val 831546"/>
                <a:gd name="f168" fmla="val 1055553"/>
                <a:gd name="f169" fmla="val 830022"/>
                <a:gd name="f170" fmla="val 1005443"/>
                <a:gd name="f171" fmla="val 806195"/>
                <a:gd name="f172" fmla="val 964175"/>
                <a:gd name="f173" fmla="val 787267"/>
                <a:gd name="f174" fmla="val 975103"/>
                <a:gd name="f175" fmla="val 807161"/>
                <a:gd name="f176" fmla="val 1009560"/>
                <a:gd name="f177" fmla="val 808703"/>
                <a:gd name="f178" fmla="val 1051275"/>
                <a:gd name="f179" fmla="val 791333"/>
                <a:gd name="f180" fmla="val 1085110"/>
                <a:gd name="f181" fmla="val 784855"/>
                <a:gd name="f182" fmla="val 1097727"/>
                <a:gd name="f183" fmla="val 776117"/>
                <a:gd name="f184" fmla="val 1108536"/>
                <a:gd name="f185" fmla="val 763385"/>
                <a:gd name="f186" fmla="val 1114320"/>
                <a:gd name="f187" fmla="val 744063"/>
                <a:gd name="f188" fmla="val 1119497"/>
                <a:gd name="f189" fmla="val 747716"/>
                <a:gd name="f190" fmla="val 1128718"/>
                <a:gd name="f191" fmla="val 731558"/>
                <a:gd name="f192" fmla="val 1137628"/>
                <a:gd name="f193" fmla="val 712804"/>
                <a:gd name="f194" fmla="val 1141697"/>
                <a:gd name="f195" fmla="val 693327"/>
                <a:gd name="f196" fmla="val 1140344"/>
                <a:gd name="f197" fmla="val 655409"/>
                <a:gd name="f198" fmla="val 1137711"/>
                <a:gd name="f199" fmla="val 620494"/>
                <a:gd name="f200" fmla="val 1114908"/>
                <a:gd name="f201" fmla="val 601213"/>
                <a:gd name="f202" fmla="val 1080185"/>
                <a:gd name="f203" fmla="val 582082"/>
                <a:gd name="f204" fmla="val 1090754"/>
                <a:gd name="f205" fmla="val 605167"/>
                <a:gd name="f206" fmla="val 1132362"/>
                <a:gd name="f207" fmla="val 647281"/>
                <a:gd name="f208" fmla="val 1159482"/>
                <a:gd name="f209" fmla="val 693051"/>
                <a:gd name="f210" fmla="val 1162221"/>
                <a:gd name="f211" fmla="val 715413"/>
                <a:gd name="f212" fmla="val 1163558"/>
                <a:gd name="f213" fmla="val 736989"/>
                <a:gd name="f214" fmla="val 1158982"/>
                <a:gd name="f215" fmla="val 755684"/>
                <a:gd name="f216" fmla="val 1148835"/>
                <a:gd name="f217" fmla="val 792539"/>
                <a:gd name="f218" fmla="val 1222022"/>
                <a:gd name="f219" fmla="val 887119"/>
                <a:gd name="f220" fmla="val 1262260"/>
                <a:gd name="f221" fmla="val 989751"/>
                <a:gd name="f222" fmla="val 1247587"/>
                <a:gd name="f223" fmla="val 1000157"/>
                <a:gd name="f224" fmla="val 1267987"/>
                <a:gd name="f225" fmla="val 1004489"/>
                <a:gd name="f226" fmla="val 1291252"/>
                <a:gd name="f227" fmla="val 1004488"/>
                <a:gd name="f228" fmla="val 1315531"/>
                <a:gd name="f229" fmla="val 1381750"/>
                <a:gd name="f230" fmla="val 972258"/>
                <a:gd name="f231" fmla="val 1440443"/>
                <a:gd name="f232" fmla="val 920375"/>
                <a:gd name="f233" fmla="val 1473506"/>
                <a:gd name="f234" fmla="val 913116"/>
                <a:gd name="f235" fmla="val 1474079"/>
                <a:gd name="f236" fmla="val 850536"/>
                <a:gd name="f237" fmla="val 1469665"/>
                <a:gd name="f238" fmla="val 794159"/>
                <a:gd name="f239" fmla="val 1430126"/>
                <a:gd name="f240" fmla="val 766796"/>
                <a:gd name="f241" fmla="val 1371458"/>
                <a:gd name="f242" fmla="val 746323"/>
                <a:gd name="f243" fmla="val 1380801"/>
                <a:gd name="f244" fmla="val 776874"/>
                <a:gd name="f245" fmla="val 1446464"/>
                <a:gd name="f246" fmla="val 839753"/>
                <a:gd name="f247" fmla="val 1490827"/>
                <a:gd name="f248" fmla="val 909888"/>
                <a:gd name="f249" fmla="val 1496052"/>
                <a:gd name="f250" fmla="val 891948"/>
                <a:gd name="f251" fmla="val 1561049"/>
                <a:gd name="f252" fmla="val 840393"/>
                <a:gd name="f253" fmla="val 1611456"/>
                <a:gd name="f254" fmla="val 774838"/>
                <a:gd name="f255" fmla="val 1628054"/>
                <a:gd name="f256" fmla="val 686646"/>
                <a:gd name="f257" fmla="val 1642970"/>
                <a:gd name="f258" fmla="val 605133"/>
                <a:gd name="f259" fmla="val 1612285"/>
                <a:gd name="f260" fmla="val 571751"/>
                <a:gd name="f261" fmla="val 1552195"/>
                <a:gd name="f262" fmla="val 550649"/>
                <a:gd name="f263" fmla="val 1566422"/>
                <a:gd name="f264" fmla="val 577499"/>
                <a:gd name="f265" fmla="val 1609979"/>
                <a:gd name="f266" fmla="val 626419"/>
                <a:gd name="f267" fmla="val 1639383"/>
                <a:gd name="f268" fmla="val 685031"/>
                <a:gd name="f269" fmla="val 1648114"/>
                <a:gd name="f270" fmla="val 659684"/>
                <a:gd name="f271" fmla="val 1706013"/>
                <a:gd name="f272" fmla="val 601329"/>
                <a:gd name="f273" fmla="val 1745210"/>
                <a:gd name="f274" fmla="val 533818"/>
                <a:gd name="f275" fmla="val 455549"/>
                <a:gd name="f276" fmla="val 416747"/>
                <a:gd name="f277" fmla="val 1692524"/>
                <a:gd name="f278" fmla="val 372301"/>
                <a:gd name="f279" fmla="val 1619888"/>
                <a:gd name="f280" fmla="val 366380"/>
                <a:gd name="f281" fmla="val 1592106"/>
                <a:gd name="f282" fmla="val 305091"/>
                <a:gd name="f283" fmla="val 1567105"/>
                <a:gd name="f284" fmla="val 259811"/>
                <a:gd name="f285" fmla="val 1511085"/>
                <a:gd name="f286" fmla="val 250590"/>
                <a:gd name="f287" fmla="val 1443452"/>
                <a:gd name="f288" fmla="val 203712"/>
                <a:gd name="f289" fmla="val 1453117"/>
                <a:gd name="f290" fmla="val 158965"/>
                <a:gd name="f291" fmla="val 1444975"/>
                <a:gd name="f292" fmla="val 117260"/>
                <a:gd name="f293" fmla="val 1407178"/>
                <a:gd name="f294" fmla="val 55030"/>
                <a:gd name="f295" fmla="val 1350772"/>
                <a:gd name="f296" fmla="val 44039"/>
                <a:gd name="f297" fmla="val 1258933"/>
                <a:gd name="f298" fmla="val 90593"/>
                <a:gd name="f299" fmla="val 1192598"/>
                <a:gd name="f300" fmla="val 186799"/>
                <a:gd name="f301" fmla="val 1224213"/>
                <a:gd name="f302" fmla="val 285304"/>
                <a:gd name="f303" fmla="val 1199642"/>
                <a:gd name="f304" fmla="val 330760"/>
                <a:gd name="f305" fmla="val 1129474"/>
                <a:gd name="f306" fmla="val 344999"/>
                <a:gd name="f307" fmla="val 1132822"/>
                <a:gd name="f308" fmla="val 420009"/>
                <a:gd name="f309" fmla="val 1139731"/>
                <a:gd name="f310" fmla="val 490500"/>
                <a:gd name="f311" fmla="val 1101048"/>
                <a:gd name="f312" fmla="val 524987"/>
                <a:gd name="f313" fmla="val 1034051"/>
                <a:gd name="f314" fmla="val 505360"/>
                <a:gd name="f315" fmla="val 1023014"/>
                <a:gd name="f316" fmla="val 475089"/>
                <a:gd name="f317" fmla="val 1082544"/>
                <a:gd name="f318" fmla="val 412689"/>
                <a:gd name="f319" fmla="val 1116790"/>
                <a:gd name="f320" fmla="val 346243"/>
                <a:gd name="f321" fmla="val 1110339"/>
                <a:gd name="f322" fmla="val 283801"/>
                <a:gd name="f323" fmla="val 1104277"/>
                <a:gd name="f324" fmla="val 228486"/>
                <a:gd name="f325" fmla="val 1063265"/>
                <a:gd name="f326" fmla="val 202679"/>
                <a:gd name="f327" fmla="val 1003895"/>
                <a:gd name="f328" fmla="val 181967"/>
                <a:gd name="f329" fmla="val 1012696"/>
                <a:gd name="f330" fmla="val 205492"/>
                <a:gd name="f331" fmla="val 1066954"/>
                <a:gd name="f332" fmla="val 250941"/>
                <a:gd name="f333" fmla="val 1107583"/>
                <a:gd name="f334" fmla="val 305288"/>
                <a:gd name="f335" fmla="val 1123484"/>
                <a:gd name="f336" fmla="val 260051"/>
                <a:gd name="f337" fmla="val 1186174"/>
                <a:gd name="f338" fmla="val 162021"/>
                <a:gd name="f339" fmla="val 1201884"/>
                <a:gd name="f340" fmla="val 70961"/>
                <a:gd name="f341" fmla="val 1161909"/>
                <a:gd name="f342" fmla="val 64874"/>
                <a:gd name="f343" fmla="val 1160625"/>
                <a:gd name="f344" fmla="val 60391"/>
                <a:gd name="f345" fmla="val 1156961"/>
                <a:gd name="f346" fmla="val 56055"/>
                <a:gd name="f347" fmla="val 1153032"/>
                <a:gd name="f348" fmla="+- 0 0 13786"/>
                <a:gd name="f349" fmla="val 1089729"/>
                <a:gd name="f350" fmla="+- 0 0 19088"/>
                <a:gd name="f351" fmla="val 981796"/>
                <a:gd name="f352" fmla="val 44214"/>
                <a:gd name="f353" fmla="val 911953"/>
                <a:gd name="f354" fmla="val 84073"/>
                <a:gd name="f355" fmla="val 882569"/>
                <a:gd name="f356" fmla="val 76811"/>
                <a:gd name="f357" fmla="val 875989"/>
                <a:gd name="f358" fmla="val 80179"/>
                <a:gd name="f359" fmla="val 872273"/>
                <a:gd name="f360" fmla="val 28040"/>
                <a:gd name="f361" fmla="val 814783"/>
                <a:gd name="f362" fmla="val 28651"/>
                <a:gd name="f363" fmla="val 726072"/>
                <a:gd name="f364" fmla="val 82340"/>
                <a:gd name="f365" fmla="val 666836"/>
                <a:gd name="f366" fmla="val 121082"/>
                <a:gd name="f367" fmla="val 638275"/>
                <a:gd name="f368" fmla="val 89526"/>
                <a:gd name="f369" fmla="val 571593"/>
                <a:gd name="f370" fmla="val 96788"/>
                <a:gd name="f371" fmla="val 490523"/>
                <a:gd name="f372" fmla="val 145805"/>
                <a:gd name="f373" fmla="val 430894"/>
                <a:gd name="f374" fmla="val 198586"/>
                <a:gd name="f375" fmla="val 400645"/>
                <a:gd name="f376" fmla="val 259015"/>
                <a:gd name="f377" fmla="val 385179"/>
                <a:gd name="f378" fmla="val 321878"/>
                <a:gd name="f379" fmla="val 383347"/>
                <a:gd name="f380" fmla="val 321111"/>
                <a:gd name="f381" fmla="val 357014"/>
                <a:gd name="f382" fmla="val 257723"/>
                <a:gd name="f383" fmla="val 358862"/>
                <a:gd name="f384" fmla="val 196668"/>
                <a:gd name="f385" fmla="val 373772"/>
                <a:gd name="f386" fmla="val 141180"/>
                <a:gd name="f387" fmla="val 399723"/>
                <a:gd name="f388" fmla="val 117813"/>
                <a:gd name="f389" fmla="val 370058"/>
                <a:gd name="f390" fmla="val 106816"/>
                <a:gd name="f391" fmla="val 332072"/>
                <a:gd name="f392" fmla="val 291518"/>
                <a:gd name="f393" fmla="val 170286"/>
                <a:gd name="f394" fmla="val 205094"/>
                <a:gd name="f395" fmla="val 72008"/>
                <a:gd name="f396" fmla="val 326327"/>
                <a:gd name="f397" fmla="val 350305"/>
                <a:gd name="f398" fmla="val 373385"/>
                <a:gd name="f399" fmla="val 75853"/>
                <a:gd name="f400" fmla="val 394659"/>
                <a:gd name="f401" fmla="val 83948"/>
                <a:gd name="f402" fmla="val 425371"/>
                <a:gd name="f403" fmla="val 33609"/>
                <a:gd name="f404" fmla="val 467237"/>
                <a:gd name="f405" fmla="*/ f0 1 1170491"/>
                <a:gd name="f406" fmla="*/ f1 1 1745208"/>
                <a:gd name="f407" fmla="+- f5 0 f2"/>
                <a:gd name="f408" fmla="+- f3 0 f2"/>
                <a:gd name="f409" fmla="+- f4 0 f2"/>
                <a:gd name="f410" fmla="*/ f408 1 1170491"/>
                <a:gd name="f411" fmla="*/ f407 1 1745209"/>
                <a:gd name="f412" fmla="*/ f409 1 1745208"/>
                <a:gd name="f413" fmla="*/ f409 1 1745209"/>
                <a:gd name="f414" fmla="*/ f2 1 f410"/>
                <a:gd name="f415" fmla="*/ f3 1 f410"/>
                <a:gd name="f416" fmla="*/ f2 1 f411"/>
                <a:gd name="f417" fmla="*/ f5 1 f411"/>
                <a:gd name="f418" fmla="*/ f417 f413 1"/>
                <a:gd name="f419" fmla="*/ f416 f413 1"/>
                <a:gd name="f420" fmla="*/ f414 f405 1"/>
                <a:gd name="f421" fmla="*/ f415 f405 1"/>
                <a:gd name="f422" fmla="*/ f419 1 f412"/>
                <a:gd name="f423" fmla="*/ f418 1 f412"/>
                <a:gd name="f424" fmla="*/ f423 f406 1"/>
                <a:gd name="f425" fmla="*/ f422 f406 1"/>
              </a:gdLst>
              <a:ahLst/>
              <a:cxnLst>
                <a:cxn ang="3cd4">
                  <a:pos x="hc" y="t"/>
                </a:cxn>
                <a:cxn ang="0">
                  <a:pos x="r" y="vc"/>
                </a:cxn>
                <a:cxn ang="cd4">
                  <a:pos x="hc" y="b"/>
                </a:cxn>
                <a:cxn ang="cd2">
                  <a:pos x="l" y="vc"/>
                </a:cxn>
              </a:cxnLst>
              <a:rect l="f420" t="f425" r="f421" b="f424"/>
              <a:pathLst>
                <a:path w="1170491" h="1745208">
                  <a:moveTo>
                    <a:pt x="f6" y="f7"/>
                  </a:moveTo>
                  <a:cubicBezTo>
                    <a:pt x="f8" y="f9"/>
                    <a:pt x="f10" y="f11"/>
                    <a:pt x="f12" y="f13"/>
                  </a:cubicBezTo>
                  <a:cubicBezTo>
                    <a:pt x="f14" y="f15"/>
                    <a:pt x="f16" y="f17"/>
                    <a:pt x="f18" y="f19"/>
                  </a:cubicBezTo>
                  <a:lnTo>
                    <a:pt x="f20" y="f21"/>
                  </a:lnTo>
                  <a:cubicBezTo>
                    <a:pt x="f22" y="f23"/>
                    <a:pt x="f24" y="f25"/>
                    <a:pt x="f26" y="f27"/>
                  </a:cubicBezTo>
                  <a:cubicBezTo>
                    <a:pt x="f28" y="f29"/>
                    <a:pt x="f30" y="f31"/>
                    <a:pt x="f32" y="f33"/>
                  </a:cubicBezTo>
                  <a:lnTo>
                    <a:pt x="f34" y="f35"/>
                  </a:lnTo>
                  <a:cubicBezTo>
                    <a:pt x="f36" y="f37"/>
                    <a:pt x="f38" y="f39"/>
                    <a:pt x="f40" y="f41"/>
                  </a:cubicBezTo>
                  <a:cubicBezTo>
                    <a:pt x="f42" y="f43"/>
                    <a:pt x="f44" y="f45"/>
                    <a:pt x="f6" y="f7"/>
                  </a:cubicBezTo>
                  <a:close/>
                  <a:moveTo>
                    <a:pt x="f46" y="f47"/>
                  </a:moveTo>
                  <a:cubicBezTo>
                    <a:pt x="f48" y="f49"/>
                    <a:pt x="f50" y="f51"/>
                    <a:pt x="f52" y="f53"/>
                  </a:cubicBezTo>
                  <a:lnTo>
                    <a:pt x="f54" y="f55"/>
                  </a:lnTo>
                  <a:cubicBezTo>
                    <a:pt x="f56" y="f57"/>
                    <a:pt x="f58" y="f59"/>
                    <a:pt x="f60" y="f61"/>
                  </a:cubicBezTo>
                  <a:cubicBezTo>
                    <a:pt x="f62" y="f63"/>
                    <a:pt x="f64" y="f65"/>
                    <a:pt x="f66" y="f67"/>
                  </a:cubicBezTo>
                  <a:lnTo>
                    <a:pt x="f68" y="f69"/>
                  </a:lnTo>
                  <a:cubicBezTo>
                    <a:pt x="f70" y="f71"/>
                    <a:pt x="f72" y="f73"/>
                    <a:pt x="f74" y="f75"/>
                  </a:cubicBezTo>
                  <a:cubicBezTo>
                    <a:pt x="f76" y="f77"/>
                    <a:pt x="f78" y="f79"/>
                    <a:pt x="f46" y="f47"/>
                  </a:cubicBezTo>
                  <a:close/>
                  <a:moveTo>
                    <a:pt x="f80" y="f2"/>
                  </a:moveTo>
                  <a:cubicBezTo>
                    <a:pt x="f81" y="f82"/>
                    <a:pt x="f83" y="f84"/>
                    <a:pt x="f85" y="f86"/>
                  </a:cubicBezTo>
                  <a:cubicBezTo>
                    <a:pt x="f87" y="f88"/>
                    <a:pt x="f89" y="f90"/>
                    <a:pt x="f91" y="f92"/>
                  </a:cubicBezTo>
                  <a:lnTo>
                    <a:pt x="f93" y="f94"/>
                  </a:lnTo>
                  <a:cubicBezTo>
                    <a:pt x="f95" y="f96"/>
                    <a:pt x="f97" y="f98"/>
                    <a:pt x="f99" y="f100"/>
                  </a:cubicBezTo>
                  <a:cubicBezTo>
                    <a:pt x="f101" y="f102"/>
                    <a:pt x="f103" y="f104"/>
                    <a:pt x="f105" y="f104"/>
                  </a:cubicBezTo>
                  <a:cubicBezTo>
                    <a:pt x="f106" y="f104"/>
                    <a:pt x="f107" y="f108"/>
                    <a:pt x="f107" y="f109"/>
                  </a:cubicBezTo>
                  <a:lnTo>
                    <a:pt x="f110" y="f111"/>
                  </a:lnTo>
                  <a:lnTo>
                    <a:pt x="f107" y="f112"/>
                  </a:lnTo>
                  <a:lnTo>
                    <a:pt x="f107" y="f113"/>
                  </a:lnTo>
                  <a:cubicBezTo>
                    <a:pt x="f114" y="f115"/>
                    <a:pt x="f116" y="f117"/>
                    <a:pt x="f116" y="f118"/>
                  </a:cubicBezTo>
                  <a:lnTo>
                    <a:pt x="f119" y="f120"/>
                  </a:lnTo>
                  <a:cubicBezTo>
                    <a:pt x="f121" y="f122"/>
                    <a:pt x="f3" y="f123"/>
                    <a:pt x="f3" y="f124"/>
                  </a:cubicBezTo>
                  <a:cubicBezTo>
                    <a:pt x="f125" y="f126"/>
                    <a:pt x="f127" y="f128"/>
                    <a:pt x="f129" y="f130"/>
                  </a:cubicBezTo>
                  <a:cubicBezTo>
                    <a:pt x="f131" y="f132"/>
                    <a:pt x="f133" y="f134"/>
                    <a:pt x="f135" y="f136"/>
                  </a:cubicBezTo>
                  <a:lnTo>
                    <a:pt x="f137" y="f138"/>
                  </a:ln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cubicBezTo>
                    <a:pt x="f167" y="f168"/>
                    <a:pt x="f169" y="f170"/>
                    <a:pt x="f171" y="f172"/>
                  </a:cubicBezTo>
                  <a:lnTo>
                    <a:pt x="f173" y="f174"/>
                  </a:lnTo>
                  <a:cubicBezTo>
                    <a:pt x="f175" y="f176"/>
                    <a:pt x="f177" y="f178"/>
                    <a:pt x="f179" y="f180"/>
                  </a:cubicBezTo>
                  <a:cubicBezTo>
                    <a:pt x="f181" y="f182"/>
                    <a:pt x="f183" y="f184"/>
                    <a:pt x="f185" y="f186"/>
                  </a:cubicBezTo>
                  <a:lnTo>
                    <a:pt x="f187" y="f188"/>
                  </a:lnTo>
                  <a:lnTo>
                    <a:pt x="f189" y="f190"/>
                  </a:lnTo>
                  <a:cubicBezTo>
                    <a:pt x="f191" y="f192"/>
                    <a:pt x="f193" y="f194"/>
                    <a:pt x="f195" y="f196"/>
                  </a:cubicBezTo>
                  <a:cubicBezTo>
                    <a:pt x="f197" y="f198"/>
                    <a:pt x="f199" y="f200"/>
                    <a:pt x="f201" y="f202"/>
                  </a:cubicBezTo>
                  <a:lnTo>
                    <a:pt x="f203" y="f204"/>
                  </a:lnTo>
                  <a:cubicBezTo>
                    <a:pt x="f205" y="f206"/>
                    <a:pt x="f207" y="f208"/>
                    <a:pt x="f209" y="f210"/>
                  </a:cubicBezTo>
                  <a:cubicBezTo>
                    <a:pt x="f211" y="f212"/>
                    <a:pt x="f213" y="f214"/>
                    <a:pt x="f215" y="f216"/>
                  </a:cubicBezTo>
                  <a:cubicBezTo>
                    <a:pt x="f217" y="f218"/>
                    <a:pt x="f219" y="f220"/>
                    <a:pt x="f221" y="f222"/>
                  </a:cubicBezTo>
                  <a:cubicBezTo>
                    <a:pt x="f223" y="f224"/>
                    <a:pt x="f225" y="f226"/>
                    <a:pt x="f227" y="f228"/>
                  </a:cubicBezTo>
                  <a:cubicBezTo>
                    <a:pt x="f227" y="f229"/>
                    <a:pt x="f230" y="f231"/>
                    <a:pt x="f232" y="f233"/>
                  </a:cubicBezTo>
                  <a:lnTo>
                    <a:pt x="f234" y="f235"/>
                  </a:lnTo>
                  <a:cubicBezTo>
                    <a:pt x="f236" y="f237"/>
                    <a:pt x="f238" y="f239"/>
                    <a:pt x="f240" y="f241"/>
                  </a:cubicBezTo>
                  <a:lnTo>
                    <a:pt x="f242" y="f243"/>
                  </a:lnTo>
                  <a:cubicBezTo>
                    <a:pt x="f244" y="f245"/>
                    <a:pt x="f246" y="f247"/>
                    <a:pt x="f248" y="f249"/>
                  </a:cubicBezTo>
                  <a:cubicBezTo>
                    <a:pt x="f250" y="f251"/>
                    <a:pt x="f252" y="f253"/>
                    <a:pt x="f254" y="f255"/>
                  </a:cubicBezTo>
                  <a:cubicBezTo>
                    <a:pt x="f256" y="f257"/>
                    <a:pt x="f258" y="f259"/>
                    <a:pt x="f260" y="f261"/>
                  </a:cubicBezTo>
                  <a:lnTo>
                    <a:pt x="f262" y="f263"/>
                  </a:lnTo>
                  <a:cubicBezTo>
                    <a:pt x="f264" y="f265"/>
                    <a:pt x="f266" y="f267"/>
                    <a:pt x="f268" y="f269"/>
                  </a:cubicBezTo>
                  <a:cubicBezTo>
                    <a:pt x="f270" y="f271"/>
                    <a:pt x="f272" y="f273"/>
                    <a:pt x="f274" y="f5"/>
                  </a:cubicBezTo>
                  <a:cubicBezTo>
                    <a:pt x="f275" y="f273"/>
                    <a:pt x="f276" y="f277"/>
                    <a:pt x="f278" y="f279"/>
                  </a:cubicBezTo>
                  <a:lnTo>
                    <a:pt x="f280" y="f281"/>
                  </a:ln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lnTo>
                    <a:pt x="f306" y="f307"/>
                  </a:lnTo>
                  <a:cubicBezTo>
                    <a:pt x="f308" y="f309"/>
                    <a:pt x="f310" y="f311"/>
                    <a:pt x="f312" y="f313"/>
                  </a:cubicBezTo>
                  <a:lnTo>
                    <a:pt x="f314" y="f315"/>
                  </a:lnTo>
                  <a:cubicBezTo>
                    <a:pt x="f316" y="f317"/>
                    <a:pt x="f318" y="f319"/>
                    <a:pt x="f320" y="f321"/>
                  </a:cubicBezTo>
                  <a:cubicBezTo>
                    <a:pt x="f322" y="f323"/>
                    <a:pt x="f324" y="f325"/>
                    <a:pt x="f326" y="f327"/>
                  </a:cubicBezTo>
                  <a:lnTo>
                    <a:pt x="f328" y="f329"/>
                  </a:lnTo>
                  <a:cubicBezTo>
                    <a:pt x="f330" y="f331"/>
                    <a:pt x="f332" y="f333"/>
                    <a:pt x="f334" y="f335"/>
                  </a:cubicBezTo>
                  <a:cubicBezTo>
                    <a:pt x="f336" y="f337"/>
                    <a:pt x="f338" y="f339"/>
                    <a:pt x="f340" y="f341"/>
                  </a:cubicBezTo>
                  <a:cubicBezTo>
                    <a:pt x="f342" y="f343"/>
                    <a:pt x="f344" y="f345"/>
                    <a:pt x="f346" y="f347"/>
                  </a:cubicBezTo>
                  <a:cubicBezTo>
                    <a:pt x="f348" y="f349"/>
                    <a:pt x="f350" y="f351"/>
                    <a:pt x="f352" y="f353"/>
                  </a:cubicBezTo>
                  <a:lnTo>
                    <a:pt x="f354" y="f355"/>
                  </a:lnTo>
                  <a:lnTo>
                    <a:pt x="f356" y="f357"/>
                  </a:lnTo>
                  <a:lnTo>
                    <a:pt x="f358" y="f359"/>
                  </a:lnTo>
                  <a:cubicBezTo>
                    <a:pt x="f360" y="f361"/>
                    <a:pt x="f362" y="f363"/>
                    <a:pt x="f364" y="f365"/>
                  </a:cubicBezTo>
                  <a:lnTo>
                    <a:pt x="f366" y="f367"/>
                  </a:lnTo>
                  <a:cubicBezTo>
                    <a:pt x="f368" y="f369"/>
                    <a:pt x="f370" y="f371"/>
                    <a:pt x="f372" y="f373"/>
                  </a:cubicBezTo>
                  <a:cubicBezTo>
                    <a:pt x="f374" y="f375"/>
                    <a:pt x="f376" y="f377"/>
                    <a:pt x="f378" y="f379"/>
                  </a:cubicBezTo>
                  <a:lnTo>
                    <a:pt x="f380" y="f381"/>
                  </a:lnTo>
                  <a:cubicBezTo>
                    <a:pt x="f382" y="f383"/>
                    <a:pt x="f384" y="f385"/>
                    <a:pt x="f386" y="f387"/>
                  </a:cubicBezTo>
                  <a:cubicBezTo>
                    <a:pt x="f388" y="f389"/>
                    <a:pt x="f390" y="f391"/>
                    <a:pt x="f390" y="f392"/>
                  </a:cubicBezTo>
                  <a:cubicBezTo>
                    <a:pt x="f390" y="f393"/>
                    <a:pt x="f394" y="f395"/>
                    <a:pt x="f396" y="f395"/>
                  </a:cubicBezTo>
                  <a:cubicBezTo>
                    <a:pt x="f397" y="f395"/>
                    <a:pt x="f398" y="f399"/>
                    <a:pt x="f400" y="f401"/>
                  </a:cubicBezTo>
                  <a:cubicBezTo>
                    <a:pt x="f402" y="f403"/>
                    <a:pt x="f404" y="f2"/>
                    <a:pt x="f80" y="f2"/>
                  </a:cubicBez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grpSp>
      <p:sp>
        <p:nvSpPr>
          <p:cNvPr id="7" name="Rectangle 19">
            <a:extLst>
              <a:ext uri="{FF2B5EF4-FFF2-40B4-BE49-F238E27FC236}">
                <a16:creationId xmlns:a16="http://schemas.microsoft.com/office/drawing/2014/main" id="{7F846811-4556-4210-B961-09BC96910118}"/>
              </a:ext>
            </a:extLst>
          </p:cNvPr>
          <p:cNvSpPr/>
          <p:nvPr/>
        </p:nvSpPr>
        <p:spPr>
          <a:xfrm>
            <a:off x="3158008" y="1269315"/>
            <a:ext cx="372179" cy="43601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 0 0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 0 0 5451"/>
              <a:gd name="f267" fmla="*/ f0 1 2926108"/>
              <a:gd name="f268" fmla="*/ f1 1 3216409"/>
              <a:gd name="f269" fmla="+- f4 0 f2"/>
              <a:gd name="f270" fmla="+- f3 0 f2"/>
              <a:gd name="f271" fmla="*/ f270 1 2926108"/>
              <a:gd name="f272" fmla="*/ f269 1 3216409"/>
              <a:gd name="f273" fmla="*/ f2 1 f271"/>
              <a:gd name="f274" fmla="*/ f3 1 f271"/>
              <a:gd name="f275" fmla="*/ f2 1 f272"/>
              <a:gd name="f276" fmla="*/ f4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8" name="Oval 47">
            <a:extLst>
              <a:ext uri="{FF2B5EF4-FFF2-40B4-BE49-F238E27FC236}">
                <a16:creationId xmlns:a16="http://schemas.microsoft.com/office/drawing/2014/main" id="{D3B72782-2323-41A3-A24C-E758B26CBA79}"/>
              </a:ext>
            </a:extLst>
          </p:cNvPr>
          <p:cNvSpPr/>
          <p:nvPr/>
        </p:nvSpPr>
        <p:spPr>
          <a:xfrm>
            <a:off x="8483062" y="1253678"/>
            <a:ext cx="438445" cy="467276"/>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 f3 0 f2"/>
              <a:gd name="f14" fmla="*/ f13 1 3240000"/>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9" name="Rounded Rectangle 2">
            <a:extLst>
              <a:ext uri="{FF2B5EF4-FFF2-40B4-BE49-F238E27FC236}">
                <a16:creationId xmlns:a16="http://schemas.microsoft.com/office/drawing/2014/main" id="{17E448C5-8CE7-4E0E-ACB8-642C5A3A8D83}"/>
              </a:ext>
            </a:extLst>
          </p:cNvPr>
          <p:cNvSpPr/>
          <p:nvPr/>
        </p:nvSpPr>
        <p:spPr>
          <a:xfrm>
            <a:off x="3830156" y="4080985"/>
            <a:ext cx="429703" cy="457977"/>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 f7 0 f5"/>
              <a:gd name="f120" fmla="+- f6 0 f5"/>
              <a:gd name="f121" fmla="*/ f116 f0 1"/>
              <a:gd name="f122" fmla="*/ f120 1 3960440"/>
              <a:gd name="f123" fmla="*/ f119 1 3960000"/>
              <a:gd name="f124" fmla="*/ 1979373 f120 1"/>
              <a:gd name="f125" fmla="*/ 472350 f119 1"/>
              <a:gd name="f126" fmla="*/ 813783 f120 1"/>
              <a:gd name="f127" fmla="*/ 1434034 f119 1"/>
              <a:gd name="f128" fmla="*/ 2217373 f120 1"/>
              <a:gd name="f129" fmla="*/ 1339611 f120 1"/>
              <a:gd name="f130" fmla="*/ 3487664 f119 1"/>
              <a:gd name="f131" fmla="*/ 436907 f120 1"/>
              <a:gd name="f132" fmla="*/ 0 f119 1"/>
              <a:gd name="f133" fmla="*/ 3523533 f120 1"/>
              <a:gd name="f134" fmla="*/ 3960440 f120 1"/>
              <a:gd name="f135" fmla="*/ 436907 f119 1"/>
              <a:gd name="f136" fmla="*/ 3523093 f119 1"/>
              <a:gd name="f137" fmla="*/ 3960000 f119 1"/>
              <a:gd name="f138" fmla="*/ 0 f120 1"/>
              <a:gd name="f139" fmla="*/ 1119009 f120 1"/>
              <a:gd name="f140" fmla="*/ 2222584 f119 1"/>
              <a:gd name="f141" fmla="*/ 1234998 f120 1"/>
              <a:gd name="f142" fmla="*/ 1431771 f119 1"/>
              <a:gd name="f143" fmla="*/ 1915898 f120 1"/>
              <a:gd name="f144" fmla="*/ 1219889 f119 1"/>
              <a:gd name="f145" fmla="*/ 1589196 f120 1"/>
              <a:gd name="f146" fmla="*/ 1434803 f119 1"/>
              <a:gd name="f147" fmla="*/ 1574511 f120 1"/>
              <a:gd name="f148" fmla="*/ 1939931 f119 1"/>
              <a:gd name="f149" fmla="*/ 2135727 f120 1"/>
              <a:gd name="f150" fmla="*/ 1554876 f119 1"/>
              <a:gd name="f151" fmla="*/ 891303 f119 1"/>
              <a:gd name="f152" fmla="*/ 2783502 f120 1"/>
              <a:gd name="f153" fmla="*/ 1606823 f119 1"/>
              <a:gd name="f154" fmla="*/ 2456028 f120 1"/>
              <a:gd name="f155" fmla="*/ 2225955 f119 1"/>
              <a:gd name="f156" fmla="*/ 2026974 f120 1"/>
              <a:gd name="f157" fmla="*/ 2018938 f119 1"/>
              <a:gd name="f158" fmla="*/ 1887692 f120 1"/>
              <a:gd name="f159" fmla="*/ 2422431 f119 1"/>
              <a:gd name="f160" fmla="*/ 2336342 f120 1"/>
              <a:gd name="f161" fmla="*/ 2720202 f119 1"/>
              <a:gd name="f162" fmla="*/ 3176454 f120 1"/>
              <a:gd name="f163" fmla="*/ 1627140 f119 1"/>
              <a:gd name="f164" fmla="*/ 1328015 f120 1"/>
              <a:gd name="f165" fmla="*/ 1812920 f119 1"/>
              <a:gd name="f166" fmla="*/ f121 1 f2"/>
              <a:gd name="f167" fmla="*/ f124 1 3960440"/>
              <a:gd name="f168" fmla="*/ f125 1 3960000"/>
              <a:gd name="f169" fmla="*/ f126 1 3960440"/>
              <a:gd name="f170" fmla="*/ f127 1 3960000"/>
              <a:gd name="f171" fmla="*/ f128 1 3960440"/>
              <a:gd name="f172" fmla="*/ f129 1 3960440"/>
              <a:gd name="f173" fmla="*/ f130 1 3960000"/>
              <a:gd name="f174" fmla="*/ f131 1 3960440"/>
              <a:gd name="f175" fmla="*/ f132 1 3960000"/>
              <a:gd name="f176" fmla="*/ f133 1 3960440"/>
              <a:gd name="f177" fmla="*/ f134 1 3960440"/>
              <a:gd name="f178" fmla="*/ f135 1 3960000"/>
              <a:gd name="f179" fmla="*/ f136 1 3960000"/>
              <a:gd name="f180" fmla="*/ f137 1 3960000"/>
              <a:gd name="f181" fmla="*/ f138 1 3960440"/>
              <a:gd name="f182" fmla="*/ f139 1 3960440"/>
              <a:gd name="f183" fmla="*/ f140 1 3960000"/>
              <a:gd name="f184" fmla="*/ f141 1 3960440"/>
              <a:gd name="f185" fmla="*/ f142 1 396000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5 1 f122"/>
              <a:gd name="f210" fmla="*/ f6 1 f122"/>
              <a:gd name="f211" fmla="*/ f5 1 f123"/>
              <a:gd name="f212" fmla="*/ f7 1 f123"/>
              <a:gd name="f213" fmla="+- f166 0 f1"/>
              <a:gd name="f214" fmla="*/ f167 1 f122"/>
              <a:gd name="f215" fmla="*/ f168 1 f123"/>
              <a:gd name="f216" fmla="*/ f169 1 f122"/>
              <a:gd name="f217" fmla="*/ f170 1 f123"/>
              <a:gd name="f218" fmla="*/ f182 1 f122"/>
              <a:gd name="f219" fmla="*/ f183 1 f123"/>
              <a:gd name="f220" fmla="*/ f207 1 f122"/>
              <a:gd name="f221" fmla="*/ f208 1 f123"/>
              <a:gd name="f222" fmla="*/ f184 1 f122"/>
              <a:gd name="f223" fmla="*/ f185 1 f123"/>
              <a:gd name="f224" fmla="*/ f171 1 f122"/>
              <a:gd name="f225" fmla="*/ f194 1 f123"/>
              <a:gd name="f226" fmla="*/ f195 1 f122"/>
              <a:gd name="f227" fmla="*/ f196 1 f123"/>
              <a:gd name="f228" fmla="*/ f197 1 f122"/>
              <a:gd name="f229" fmla="*/ f198 1 f123"/>
              <a:gd name="f230" fmla="*/ f199 1 f122"/>
              <a:gd name="f231" fmla="*/ f200 1 f123"/>
              <a:gd name="f232" fmla="*/ f192 1 f122"/>
              <a:gd name="f233" fmla="*/ f193 1 f123"/>
              <a:gd name="f234" fmla="*/ f186 1 f122"/>
              <a:gd name="f235" fmla="*/ f187 1 f123"/>
              <a:gd name="f236" fmla="*/ f188 1 f122"/>
              <a:gd name="f237" fmla="*/ f189 1 f123"/>
              <a:gd name="f238" fmla="*/ f190 1 f122"/>
              <a:gd name="f239" fmla="*/ f191 1 f123"/>
              <a:gd name="f240" fmla="*/ f172 1 f122"/>
              <a:gd name="f241" fmla="*/ f173 1 f123"/>
              <a:gd name="f242" fmla="*/ f201 1 f122"/>
              <a:gd name="f243" fmla="*/ f202 1 f123"/>
              <a:gd name="f244" fmla="*/ f203 1 f122"/>
              <a:gd name="f245" fmla="*/ f204 1 f123"/>
              <a:gd name="f246" fmla="*/ f205 1 f122"/>
              <a:gd name="f247" fmla="*/ f206 1 f123"/>
              <a:gd name="f248" fmla="*/ f174 1 f122"/>
              <a:gd name="f249" fmla="*/ f175 1 f123"/>
              <a:gd name="f250" fmla="*/ f176 1 f122"/>
              <a:gd name="f251" fmla="*/ f177 1 f122"/>
              <a:gd name="f252" fmla="*/ f178 1 f123"/>
              <a:gd name="f253" fmla="*/ f179 1 f123"/>
              <a:gd name="f254" fmla="*/ f180 1 f123"/>
              <a:gd name="f255" fmla="*/ f181 1 f122"/>
              <a:gd name="f256" fmla="*/ f209 f117 1"/>
              <a:gd name="f257" fmla="*/ f210 f117 1"/>
              <a:gd name="f258" fmla="*/ f212 f118 1"/>
              <a:gd name="f259" fmla="*/ f211 f118 1"/>
              <a:gd name="f260" fmla="*/ f214 f117 1"/>
              <a:gd name="f261" fmla="*/ f215 f118 1"/>
              <a:gd name="f262" fmla="*/ f216 f117 1"/>
              <a:gd name="f263" fmla="*/ f217 f118 1"/>
              <a:gd name="f264" fmla="*/ f218 f117 1"/>
              <a:gd name="f265" fmla="*/ f219 f118 1"/>
              <a:gd name="f266" fmla="*/ f220 f117 1"/>
              <a:gd name="f267" fmla="*/ f221 f118 1"/>
              <a:gd name="f268" fmla="*/ f222 f117 1"/>
              <a:gd name="f269" fmla="*/ f223 f118 1"/>
              <a:gd name="f270" fmla="*/ f224 f117 1"/>
              <a:gd name="f271" fmla="*/ f225 f118 1"/>
              <a:gd name="f272" fmla="*/ f226 f117 1"/>
              <a:gd name="f273" fmla="*/ f227 f118 1"/>
              <a:gd name="f274" fmla="*/ f228 f117 1"/>
              <a:gd name="f275" fmla="*/ f229 f118 1"/>
              <a:gd name="f276" fmla="*/ f230 f117 1"/>
              <a:gd name="f277" fmla="*/ f231 f118 1"/>
              <a:gd name="f278" fmla="*/ f232 f117 1"/>
              <a:gd name="f279" fmla="*/ f233 f118 1"/>
              <a:gd name="f280" fmla="*/ f234 f117 1"/>
              <a:gd name="f281" fmla="*/ f235 f118 1"/>
              <a:gd name="f282" fmla="*/ f236 f117 1"/>
              <a:gd name="f283" fmla="*/ f237 f118 1"/>
              <a:gd name="f284" fmla="*/ f238 f117 1"/>
              <a:gd name="f285" fmla="*/ f239 f118 1"/>
              <a:gd name="f286" fmla="*/ f240 f117 1"/>
              <a:gd name="f287" fmla="*/ f241 f118 1"/>
              <a:gd name="f288" fmla="*/ f242 f117 1"/>
              <a:gd name="f289" fmla="*/ f243 f118 1"/>
              <a:gd name="f290" fmla="*/ f244 f117 1"/>
              <a:gd name="f291" fmla="*/ f245 f118 1"/>
              <a:gd name="f292" fmla="*/ f246 f117 1"/>
              <a:gd name="f293" fmla="*/ f247 f118 1"/>
              <a:gd name="f294" fmla="*/ f248 f117 1"/>
              <a:gd name="f295" fmla="*/ f249 f118 1"/>
              <a:gd name="f296" fmla="*/ f250 f117 1"/>
              <a:gd name="f297" fmla="*/ f251 f117 1"/>
              <a:gd name="f298" fmla="*/ f252 f118 1"/>
              <a:gd name="f299" fmla="*/ f253 f118 1"/>
              <a:gd name="f300" fmla="*/ f254 f118 1"/>
              <a:gd name="f301" fmla="*/ f255 f117 1"/>
            </a:gdLst>
            <a:ahLst/>
            <a:cxnLst>
              <a:cxn ang="3cd4">
                <a:pos x="hc" y="t"/>
              </a:cxn>
              <a:cxn ang="0">
                <a:pos x="r" y="vc"/>
              </a:cxn>
              <a:cxn ang="cd4">
                <a:pos x="hc" y="b"/>
              </a:cxn>
              <a:cxn ang="cd2">
                <a:pos x="l" y="vc"/>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60" y="f261"/>
              </a:cxn>
              <a:cxn ang="f213">
                <a:pos x="f294" y="f295"/>
              </a:cxn>
              <a:cxn ang="f213">
                <a:pos x="f296" y="f295"/>
              </a:cxn>
              <a:cxn ang="f213">
                <a:pos x="f297" y="f298"/>
              </a:cxn>
              <a:cxn ang="f213">
                <a:pos x="f297" y="f299"/>
              </a:cxn>
              <a:cxn ang="f213">
                <a:pos x="f296" y="f300"/>
              </a:cxn>
              <a:cxn ang="f213">
                <a:pos x="f294" y="f300"/>
              </a:cxn>
              <a:cxn ang="f213">
                <a:pos x="f301" y="f299"/>
              </a:cxn>
              <a:cxn ang="f213">
                <a:pos x="f301" y="f298"/>
              </a:cxn>
              <a:cxn ang="f213">
                <a:pos x="f294" y="f295"/>
              </a:cxn>
            </a:cxnLst>
            <a:rect l="f256" t="f259" r="f257" b="f258"/>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10" name="Rounded Rectangle 8">
            <a:extLst>
              <a:ext uri="{FF2B5EF4-FFF2-40B4-BE49-F238E27FC236}">
                <a16:creationId xmlns:a16="http://schemas.microsoft.com/office/drawing/2014/main" id="{BF3054EE-F7E9-4ECA-8EBC-8E467DC0D688}"/>
              </a:ext>
            </a:extLst>
          </p:cNvPr>
          <p:cNvSpPr/>
          <p:nvPr/>
        </p:nvSpPr>
        <p:spPr>
          <a:xfrm>
            <a:off x="3129213" y="4080985"/>
            <a:ext cx="429758" cy="457977"/>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 f7 0 f5"/>
              <a:gd name="f67" fmla="+- f6 0 f5"/>
              <a:gd name="f68" fmla="*/ f63 f0 1"/>
              <a:gd name="f69" fmla="*/ f67 1 3888432"/>
              <a:gd name="f70" fmla="*/ f66 1 3960440"/>
              <a:gd name="f71" fmla="*/ 554477 f67 1"/>
              <a:gd name="f72" fmla="*/ 1512168 f66 1"/>
              <a:gd name="f73" fmla="*/ 3312368 f66 1"/>
              <a:gd name="f74" fmla="*/ 1201638 f67 1"/>
              <a:gd name="f75" fmla="*/ 2136833 f67 1"/>
              <a:gd name="f76" fmla="*/ 1785510 f66 1"/>
              <a:gd name="f77" fmla="*/ 1510185 f66 1"/>
              <a:gd name="f78" fmla="*/ 1489672 f67 1"/>
              <a:gd name="f79" fmla="*/ 3310385 f66 1"/>
              <a:gd name="f80" fmla="*/ 2673919 f67 1"/>
              <a:gd name="f81" fmla="*/ 2138897 f66 1"/>
              <a:gd name="f82" fmla="*/ 2679688 f67 1"/>
              <a:gd name="f83" fmla="*/ 3312366 f66 1"/>
              <a:gd name="f84" fmla="*/ 3326849 f67 1"/>
              <a:gd name="f85" fmla="*/ 3333768 f67 1"/>
              <a:gd name="f86" fmla="*/ 2128613 f66 1"/>
              <a:gd name="f87" fmla="*/ 2840340 f67 1"/>
              <a:gd name="f88" fmla="*/ 1479943 f66 1"/>
              <a:gd name="f89" fmla="*/ 878058 f67 1"/>
              <a:gd name="f90" fmla="*/ 648072 f66 1"/>
              <a:gd name="f91" fmla="*/ 971653 f66 1"/>
              <a:gd name="f92" fmla="*/ 1295234 f66 1"/>
              <a:gd name="f93" fmla="*/ 1201639 f67 1"/>
              <a:gd name="f94" fmla="*/ 333511 f67 1"/>
              <a:gd name="f95" fmla="*/ 0 f66 1"/>
              <a:gd name="f96" fmla="*/ 3554921 f67 1"/>
              <a:gd name="f97" fmla="*/ 3888432 f67 1"/>
              <a:gd name="f98" fmla="*/ 333511 f66 1"/>
              <a:gd name="f99" fmla="*/ 3626929 f66 1"/>
              <a:gd name="f100" fmla="*/ 3960440 f66 1"/>
              <a:gd name="f101" fmla="*/ 0 f67 1"/>
              <a:gd name="f102" fmla="*/ 2147184 f67 1"/>
              <a:gd name="f103" fmla="*/ 2155564 f66 1"/>
              <a:gd name="f104" fmla="*/ f68 1 f2"/>
              <a:gd name="f105" fmla="*/ f71 1 3888432"/>
              <a:gd name="f106" fmla="*/ f72 1 3960440"/>
              <a:gd name="f107" fmla="*/ f73 1 3960440"/>
              <a:gd name="f108" fmla="*/ f74 1 3888432"/>
              <a:gd name="f109" fmla="*/ f75 1 3888432"/>
              <a:gd name="f110" fmla="*/ f76 1 3960440"/>
              <a:gd name="f111" fmla="*/ f77 1 3960440"/>
              <a:gd name="f112" fmla="*/ f78 1 3888432"/>
              <a:gd name="f113" fmla="*/ f79 1 3960440"/>
              <a:gd name="f114" fmla="*/ f80 1 3888432"/>
              <a:gd name="f115" fmla="*/ f81 1 3960440"/>
              <a:gd name="f116" fmla="*/ f82 1 3888432"/>
              <a:gd name="f117" fmla="*/ f83 1 3960440"/>
              <a:gd name="f118" fmla="*/ f84 1 3888432"/>
              <a:gd name="f119" fmla="*/ f85 1 3888432"/>
              <a:gd name="f120" fmla="*/ f86 1 3960440"/>
              <a:gd name="f121" fmla="*/ f87 1 3888432"/>
              <a:gd name="f122" fmla="*/ f88 1 3960440"/>
              <a:gd name="f123" fmla="*/ f89 1 3888432"/>
              <a:gd name="f124" fmla="*/ f90 1 3960440"/>
              <a:gd name="f125" fmla="*/ f91 1 3960440"/>
              <a:gd name="f126" fmla="*/ f92 1 3960440"/>
              <a:gd name="f127" fmla="*/ f93 1 3888432"/>
              <a:gd name="f128" fmla="*/ f94 1 3888432"/>
              <a:gd name="f129" fmla="*/ f95 1 3960440"/>
              <a:gd name="f130" fmla="*/ f96 1 3888432"/>
              <a:gd name="f131" fmla="*/ f97 1 3888432"/>
              <a:gd name="f132" fmla="*/ f98 1 3960440"/>
              <a:gd name="f133" fmla="*/ f99 1 3960440"/>
              <a:gd name="f134" fmla="*/ f100 1 3960440"/>
              <a:gd name="f135" fmla="*/ f101 1 3888432"/>
              <a:gd name="f136" fmla="*/ f102 1 3888432"/>
              <a:gd name="f137" fmla="*/ f103 1 3960440"/>
              <a:gd name="f138" fmla="*/ f5 1 f69"/>
              <a:gd name="f139" fmla="*/ f6 1 f69"/>
              <a:gd name="f140" fmla="*/ f5 1 f70"/>
              <a:gd name="f141" fmla="*/ f7 1 f70"/>
              <a:gd name="f142" fmla="+- f104 0 f1"/>
              <a:gd name="f143" fmla="*/ f105 1 f69"/>
              <a:gd name="f144" fmla="*/ f106 1 f70"/>
              <a:gd name="f145" fmla="*/ f107 1 f70"/>
              <a:gd name="f146" fmla="*/ f108 1 f69"/>
              <a:gd name="f147" fmla="*/ f121 1 f69"/>
              <a:gd name="f148" fmla="*/ f122 1 f70"/>
              <a:gd name="f149" fmla="*/ f109 1 f69"/>
              <a:gd name="f150" fmla="*/ f110 1 f70"/>
              <a:gd name="f151" fmla="*/ f111 1 f70"/>
              <a:gd name="f152" fmla="*/ f112 1 f69"/>
              <a:gd name="f153" fmla="*/ f113 1 f70"/>
              <a:gd name="f154" fmla="*/ f136 1 f69"/>
              <a:gd name="f155" fmla="*/ f137 1 f70"/>
              <a:gd name="f156" fmla="*/ f114 1 f69"/>
              <a:gd name="f157" fmla="*/ f115 1 f70"/>
              <a:gd name="f158" fmla="*/ f116 1 f69"/>
              <a:gd name="f159" fmla="*/ f117 1 f70"/>
              <a:gd name="f160" fmla="*/ f118 1 f69"/>
              <a:gd name="f161" fmla="*/ f119 1 f69"/>
              <a:gd name="f162" fmla="*/ f120 1 f70"/>
              <a:gd name="f163" fmla="*/ f123 1 f69"/>
              <a:gd name="f164" fmla="*/ f124 1 f70"/>
              <a:gd name="f165" fmla="*/ f125 1 f70"/>
              <a:gd name="f166" fmla="*/ f126 1 f70"/>
              <a:gd name="f167" fmla="*/ f127 1 f69"/>
              <a:gd name="f168" fmla="*/ f128 1 f69"/>
              <a:gd name="f169" fmla="*/ f129 1 f70"/>
              <a:gd name="f170" fmla="*/ f130 1 f69"/>
              <a:gd name="f171" fmla="*/ f131 1 f69"/>
              <a:gd name="f172" fmla="*/ f132 1 f70"/>
              <a:gd name="f173" fmla="*/ f133 1 f70"/>
              <a:gd name="f174" fmla="*/ f134 1 f70"/>
              <a:gd name="f175" fmla="*/ f135 1 f69"/>
              <a:gd name="f176" fmla="*/ f138 f64 1"/>
              <a:gd name="f177" fmla="*/ f139 f64 1"/>
              <a:gd name="f178" fmla="*/ f141 f65 1"/>
              <a:gd name="f179" fmla="*/ f140 f65 1"/>
              <a:gd name="f180" fmla="*/ f143 f64 1"/>
              <a:gd name="f181" fmla="*/ f144 f65 1"/>
              <a:gd name="f182" fmla="*/ f145 f65 1"/>
              <a:gd name="f183" fmla="*/ f146 f64 1"/>
              <a:gd name="f184" fmla="*/ f147 f64 1"/>
              <a:gd name="f185" fmla="*/ f148 f65 1"/>
              <a:gd name="f186" fmla="*/ f149 f64 1"/>
              <a:gd name="f187" fmla="*/ f150 f65 1"/>
              <a:gd name="f188" fmla="*/ f151 f65 1"/>
              <a:gd name="f189" fmla="*/ f152 f64 1"/>
              <a:gd name="f190" fmla="*/ f153 f65 1"/>
              <a:gd name="f191" fmla="*/ f154 f64 1"/>
              <a:gd name="f192" fmla="*/ f155 f65 1"/>
              <a:gd name="f193" fmla="*/ f156 f64 1"/>
              <a:gd name="f194" fmla="*/ f157 f65 1"/>
              <a:gd name="f195" fmla="*/ f158 f64 1"/>
              <a:gd name="f196" fmla="*/ f159 f65 1"/>
              <a:gd name="f197" fmla="*/ f160 f64 1"/>
              <a:gd name="f198" fmla="*/ f161 f64 1"/>
              <a:gd name="f199" fmla="*/ f162 f65 1"/>
              <a:gd name="f200" fmla="*/ f163 f64 1"/>
              <a:gd name="f201" fmla="*/ f164 f65 1"/>
              <a:gd name="f202" fmla="*/ f165 f65 1"/>
              <a:gd name="f203" fmla="*/ f166 f65 1"/>
              <a:gd name="f204" fmla="*/ f167 f64 1"/>
              <a:gd name="f205" fmla="*/ f168 f64 1"/>
              <a:gd name="f206" fmla="*/ f169 f65 1"/>
              <a:gd name="f207" fmla="*/ f170 f64 1"/>
              <a:gd name="f208" fmla="*/ f171 f64 1"/>
              <a:gd name="f209" fmla="*/ f172 f65 1"/>
              <a:gd name="f210" fmla="*/ f173 f65 1"/>
              <a:gd name="f211" fmla="*/ f174 f65 1"/>
              <a:gd name="f212" fmla="*/ f175 f64 1"/>
            </a:gdLst>
            <a:ahLst/>
            <a:cxnLst>
              <a:cxn ang="3cd4">
                <a:pos x="hc" y="t"/>
              </a:cxn>
              <a:cxn ang="0">
                <a:pos x="r" y="vc"/>
              </a:cxn>
              <a:cxn ang="cd4">
                <a:pos x="hc" y="b"/>
              </a:cxn>
              <a:cxn ang="cd2">
                <a:pos x="l" y="vc"/>
              </a:cxn>
              <a:cxn ang="f142">
                <a:pos x="f180" y="f181"/>
              </a:cxn>
              <a:cxn ang="f142">
                <a:pos x="f180" y="f182"/>
              </a:cxn>
              <a:cxn ang="f142">
                <a:pos x="f183" y="f182"/>
              </a:cxn>
              <a:cxn ang="f142">
                <a:pos x="f183" y="f181"/>
              </a:cxn>
              <a:cxn ang="f142">
                <a:pos x="f180" y="f181"/>
              </a:cxn>
              <a:cxn ang="f142">
                <a:pos x="f184" y="f185"/>
              </a:cxn>
              <a:cxn ang="f142">
                <a:pos x="f186" y="f187"/>
              </a:cxn>
              <a:cxn ang="f142">
                <a:pos x="f186" y="f188"/>
              </a:cxn>
              <a:cxn ang="f142">
                <a:pos x="f189" y="f188"/>
              </a:cxn>
              <a:cxn ang="f142">
                <a:pos x="f189" y="f190"/>
              </a:cxn>
              <a:cxn ang="f142">
                <a:pos x="f186" y="f190"/>
              </a:cxn>
              <a:cxn ang="f142">
                <a:pos x="f191" y="f192"/>
              </a:cxn>
              <a:cxn ang="f142">
                <a:pos x="f193" y="f194"/>
              </a:cxn>
              <a:cxn ang="f142">
                <a:pos x="f195" y="f196"/>
              </a:cxn>
              <a:cxn ang="f142">
                <a:pos x="f197" y="f196"/>
              </a:cxn>
              <a:cxn ang="f142">
                <a:pos x="f198" y="f199"/>
              </a:cxn>
              <a:cxn ang="f142">
                <a:pos x="f184" y="f185"/>
              </a:cxn>
              <a:cxn ang="f142">
                <a:pos x="f200" y="f201"/>
              </a:cxn>
              <a:cxn ang="f142">
                <a:pos x="f180" y="f202"/>
              </a:cxn>
              <a:cxn ang="f142">
                <a:pos x="f200" y="f203"/>
              </a:cxn>
              <a:cxn ang="f142">
                <a:pos x="f204" y="f202"/>
              </a:cxn>
              <a:cxn ang="f142">
                <a:pos x="f200" y="f201"/>
              </a:cxn>
              <a:cxn ang="f142">
                <a:pos x="f205" y="f206"/>
              </a:cxn>
              <a:cxn ang="f142">
                <a:pos x="f207" y="f206"/>
              </a:cxn>
              <a:cxn ang="f142">
                <a:pos x="f208" y="f209"/>
              </a:cxn>
              <a:cxn ang="f142">
                <a:pos x="f208" y="f210"/>
              </a:cxn>
              <a:cxn ang="f142">
                <a:pos x="f207" y="f211"/>
              </a:cxn>
              <a:cxn ang="f142">
                <a:pos x="f205" y="f211"/>
              </a:cxn>
              <a:cxn ang="f142">
                <a:pos x="f212" y="f210"/>
              </a:cxn>
              <a:cxn ang="f142">
                <a:pos x="f212" y="f209"/>
              </a:cxn>
              <a:cxn ang="f142">
                <a:pos x="f205" y="f206"/>
              </a:cxn>
            </a:cxnLst>
            <a:rect l="f176" t="f179" r="f177" b="f178"/>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11" name="Rounded Rectangle 2">
            <a:extLst>
              <a:ext uri="{FF2B5EF4-FFF2-40B4-BE49-F238E27FC236}">
                <a16:creationId xmlns:a16="http://schemas.microsoft.com/office/drawing/2014/main" id="{5CBBAC4F-68FE-417A-8999-0377D739CDD7}"/>
              </a:ext>
            </a:extLst>
          </p:cNvPr>
          <p:cNvSpPr/>
          <p:nvPr/>
        </p:nvSpPr>
        <p:spPr>
          <a:xfrm>
            <a:off x="5227012" y="4080985"/>
            <a:ext cx="429703" cy="457977"/>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 f6 0 f5"/>
              <a:gd name="f119" fmla="*/ f115 f0 1"/>
              <a:gd name="f120" fmla="*/ f118 1 3960000"/>
              <a:gd name="f121" fmla="*/ 3160999 f118 1"/>
              <a:gd name="f122" fmla="*/ 1374274 f118 1"/>
              <a:gd name="f123" fmla="*/ 3155132 f118 1"/>
              <a:gd name="f124" fmla="*/ 1419362 f118 1"/>
              <a:gd name="f125" fmla="*/ 1921633 f118 1"/>
              <a:gd name="f126" fmla="*/ 1942445 f118 1"/>
              <a:gd name="f127" fmla="*/ 1570340 f118 1"/>
              <a:gd name="f128" fmla="*/ 2257108 f118 1"/>
              <a:gd name="f129" fmla="*/ 3207849 f118 1"/>
              <a:gd name="f130" fmla="*/ 1493166 f118 1"/>
              <a:gd name="f131" fmla="*/ 2995677 f118 1"/>
              <a:gd name="f132" fmla="*/ 1008938 f118 1"/>
              <a:gd name="f133" fmla="*/ 308009 f118 1"/>
              <a:gd name="f134" fmla="*/ 0 f118 1"/>
              <a:gd name="f135" fmla="*/ 3651991 f118 1"/>
              <a:gd name="f136" fmla="*/ 3960000 f118 1"/>
              <a:gd name="f137" fmla="*/ 3140091 f118 1"/>
              <a:gd name="f138" fmla="*/ 1227260 f118 1"/>
              <a:gd name="f139" fmla="*/ 3449507 f118 1"/>
              <a:gd name="f140" fmla="*/ 1170564 f118 1"/>
              <a:gd name="f141" fmla="*/ 3324107 f118 1"/>
              <a:gd name="f142" fmla="*/ 851504 f118 1"/>
              <a:gd name="f143" fmla="*/ 1292845 f118 1"/>
              <a:gd name="f144" fmla="*/ 2496208 f118 1"/>
              <a:gd name="f145" fmla="*/ 770986 f118 1"/>
              <a:gd name="f146" fmla="*/ 815277 f118 1"/>
              <a:gd name="f147" fmla="*/ 836121 f118 1"/>
              <a:gd name="f148" fmla="*/ 965659 f118 1"/>
              <a:gd name="f149" fmla="*/ 1735195 f118 1"/>
              <a:gd name="f150" fmla="*/ 1196057 f118 1"/>
              <a:gd name="f151" fmla="*/ 1486410 f118 1"/>
              <a:gd name="f152" fmla="*/ 2607420 f118 1"/>
              <a:gd name="f153" fmla="*/ 813848 f118 1"/>
              <a:gd name="f154" fmla="*/ 2296824 f118 1"/>
              <a:gd name="f155" fmla="*/ 570453 f118 1"/>
              <a:gd name="f156" fmla="*/ 1629310 f118 1"/>
              <a:gd name="f157" fmla="*/ 489408 f118 1"/>
              <a:gd name="f158" fmla="*/ 2829018 f118 1"/>
              <a:gd name="f159" fmla="*/ 2062787 f118 1"/>
              <a:gd name="f160" fmla="*/ 3146219 f118 1"/>
              <a:gd name="f161" fmla="*/ 3074271 f118 1"/>
              <a:gd name="f162" fmla="*/ 2105563 f118 1"/>
              <a:gd name="f163" fmla="*/ f119 1 f2"/>
              <a:gd name="f164" fmla="*/ f121 1 3960000"/>
              <a:gd name="f165" fmla="*/ f122 1 3960000"/>
              <a:gd name="f166" fmla="*/ f123 1 3960000"/>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5 1 f120"/>
              <a:gd name="f207" fmla="*/ f6 1 f120"/>
              <a:gd name="f208" fmla="+- f163 0 f1"/>
              <a:gd name="f209" fmla="*/ f164 1 f120"/>
              <a:gd name="f210" fmla="*/ f165 1 f120"/>
              <a:gd name="f211" fmla="*/ f166 1 f120"/>
              <a:gd name="f212" fmla="*/ f167 1 f120"/>
              <a:gd name="f213" fmla="*/ f187 1 f120"/>
              <a:gd name="f214" fmla="*/ f188 1 f120"/>
              <a:gd name="f215" fmla="*/ f168 1 f120"/>
              <a:gd name="f216" fmla="*/ f186 1 f120"/>
              <a:gd name="f217" fmla="*/ f169 1 f120"/>
              <a:gd name="f218" fmla="*/ f170 1 f120"/>
              <a:gd name="f219" fmla="*/ f189 1 f120"/>
              <a:gd name="f220" fmla="*/ f190 1 f120"/>
              <a:gd name="f221" fmla="*/ f191 1 f120"/>
              <a:gd name="f222" fmla="*/ f192 1 f120"/>
              <a:gd name="f223" fmla="*/ f198 1 f120"/>
              <a:gd name="f224" fmla="*/ f199 1 f120"/>
              <a:gd name="f225" fmla="*/ f193 1 f120"/>
              <a:gd name="f226" fmla="*/ f171 1 f120"/>
              <a:gd name="f227" fmla="*/ f196 1 f120"/>
              <a:gd name="f228" fmla="*/ f197 1 f120"/>
              <a:gd name="f229" fmla="*/ f194 1 f120"/>
              <a:gd name="f230" fmla="*/ f195 1 f120"/>
              <a:gd name="f231" fmla="*/ f200 1 f120"/>
              <a:gd name="f232" fmla="*/ f201 1 f120"/>
              <a:gd name="f233" fmla="*/ f202 1 f120"/>
              <a:gd name="f234" fmla="*/ f203 1 f120"/>
              <a:gd name="f235" fmla="*/ f204 1 f120"/>
              <a:gd name="f236" fmla="*/ f205 1 f120"/>
              <a:gd name="f237" fmla="*/ f172 1 f120"/>
              <a:gd name="f238" fmla="*/ f173 1 f120"/>
              <a:gd name="f239" fmla="*/ f182 1 f120"/>
              <a:gd name="f240" fmla="*/ f183 1 f120"/>
              <a:gd name="f241" fmla="*/ f180 1 f120"/>
              <a:gd name="f242" fmla="*/ f181 1 f120"/>
              <a:gd name="f243" fmla="*/ f184 1 f120"/>
              <a:gd name="f244" fmla="*/ f185 1 f120"/>
              <a:gd name="f245" fmla="*/ f174 1 f120"/>
              <a:gd name="f246" fmla="*/ f175 1 f120"/>
              <a:gd name="f247" fmla="*/ f176 1 f120"/>
              <a:gd name="f248" fmla="*/ f177 1 f120"/>
              <a:gd name="f249" fmla="*/ f178 1 f120"/>
              <a:gd name="f250" fmla="*/ f179 1 f120"/>
              <a:gd name="f251" fmla="*/ f206 f116 1"/>
              <a:gd name="f252" fmla="*/ f207 f116 1"/>
              <a:gd name="f253" fmla="*/ f207 f117 1"/>
              <a:gd name="f254" fmla="*/ f206 f117 1"/>
              <a:gd name="f255" fmla="*/ f209 f116 1"/>
              <a:gd name="f256" fmla="*/ f210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6 1"/>
              <a:gd name="f297" fmla="*/ f247 f117 1"/>
              <a:gd name="f298" fmla="*/ f249 f117 1"/>
              <a:gd name="f299" fmla="*/ f250 f117 1"/>
              <a:gd name="f300" fmla="*/ f248 f116 1"/>
            </a:gdLst>
            <a:ahLst/>
            <a:cxnLst>
              <a:cxn ang="3cd4">
                <a:pos x="hc" y="t"/>
              </a:cxn>
              <a:cxn ang="0">
                <a:pos x="r" y="vc"/>
              </a:cxn>
              <a:cxn ang="cd4">
                <a:pos x="hc" y="b"/>
              </a:cxn>
              <a:cxn ang="cd2">
                <a:pos x="l" y="vc"/>
              </a:cxn>
              <a:cxn ang="f208">
                <a:pos x="f255" y="f256"/>
              </a:cxn>
              <a:cxn ang="f208">
                <a:pos x="f257" y="f258"/>
              </a:cxn>
              <a:cxn ang="f208">
                <a:pos x="f255" y="f256"/>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59" y="f260"/>
              </a:cxn>
              <a:cxn ang="f208">
                <a:pos x="f293" y="f294"/>
              </a:cxn>
              <a:cxn ang="f208">
                <a:pos x="f295" y="f294"/>
              </a:cxn>
              <a:cxn ang="f208">
                <a:pos x="f296" y="f297"/>
              </a:cxn>
              <a:cxn ang="f208">
                <a:pos x="f296" y="f298"/>
              </a:cxn>
              <a:cxn ang="f208">
                <a:pos x="f295" y="f299"/>
              </a:cxn>
              <a:cxn ang="f208">
                <a:pos x="f293" y="f299"/>
              </a:cxn>
              <a:cxn ang="f208">
                <a:pos x="f300" y="f298"/>
              </a:cxn>
              <a:cxn ang="f208">
                <a:pos x="f300" y="f297"/>
              </a:cxn>
              <a:cxn ang="f208">
                <a:pos x="f293" y="f294"/>
              </a:cxn>
            </a:cxnLst>
            <a:rect l="f251" t="f254" r="f252" b="f253"/>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12" name="Rounded Rectangle 3">
            <a:extLst>
              <a:ext uri="{FF2B5EF4-FFF2-40B4-BE49-F238E27FC236}">
                <a16:creationId xmlns:a16="http://schemas.microsoft.com/office/drawing/2014/main" id="{A0380EBD-D276-490B-BA9C-47587C4D71C9}"/>
              </a:ext>
            </a:extLst>
          </p:cNvPr>
          <p:cNvSpPr/>
          <p:nvPr/>
        </p:nvSpPr>
        <p:spPr>
          <a:xfrm>
            <a:off x="4523609" y="4080985"/>
            <a:ext cx="429703" cy="457977"/>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 f6 0 f5"/>
              <a:gd name="f50" fmla="*/ f46 f0 1"/>
              <a:gd name="f51" fmla="*/ f49 1 3960000"/>
              <a:gd name="f52" fmla="*/ 2841893 f49 1"/>
              <a:gd name="f53" fmla="*/ 181064 f49 1"/>
              <a:gd name="f54" fmla="*/ 2105790 f49 1"/>
              <a:gd name="f55" fmla="*/ 859562 f49 1"/>
              <a:gd name="f56" fmla="*/ 2106860 f49 1"/>
              <a:gd name="f57" fmla="*/ 863292 f49 1"/>
              <a:gd name="f58" fmla="*/ 1248172 f49 1"/>
              <a:gd name="f59" fmla="*/ 1691968 f49 1"/>
              <a:gd name="f60" fmla="*/ 1824236 f49 1"/>
              <a:gd name="f61" fmla="*/ 3779396 f49 1"/>
              <a:gd name="f62" fmla="*/ 2754932 f49 1"/>
              <a:gd name="f63" fmla="*/ 3305869 f49 1"/>
              <a:gd name="f64" fmla="*/ 1813665 f49 1"/>
              <a:gd name="f65" fmla="*/ 3348152 f49 1"/>
              <a:gd name="f66" fmla="*/ 907124 f49 1"/>
              <a:gd name="f67" fmla="*/ 3369037 f49 1"/>
              <a:gd name="f68" fmla="*/ 308009 f49 1"/>
              <a:gd name="f69" fmla="*/ 0 f49 1"/>
              <a:gd name="f70" fmla="*/ 3651991 f49 1"/>
              <a:gd name="f71" fmla="*/ 3960000 f49 1"/>
              <a:gd name="f72" fmla="*/ 704441 f49 1"/>
              <a:gd name="f73" fmla="*/ 3410216 f49 1"/>
              <a:gd name="f74" fmla="*/ 195189 f49 1"/>
              <a:gd name="f75" fmla="*/ f50 1 f2"/>
              <a:gd name="f76" fmla="*/ f52 1 3960000"/>
              <a:gd name="f77" fmla="*/ f53 1 3960000"/>
              <a:gd name="f78" fmla="*/ f54 1 3960000"/>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5 1 f51"/>
              <a:gd name="f100" fmla="*/ f6 1 f51"/>
              <a:gd name="f101" fmla="+- f75 0 f1"/>
              <a:gd name="f102" fmla="*/ f76 1 f51"/>
              <a:gd name="f103" fmla="*/ f77 1 f51"/>
              <a:gd name="f104" fmla="*/ f78 1 f51"/>
              <a:gd name="f105" fmla="*/ f79 1 f51"/>
              <a:gd name="f106" fmla="*/ f80 1 f51"/>
              <a:gd name="f107" fmla="*/ f81 1 f51"/>
              <a:gd name="f108" fmla="*/ f82 1 f51"/>
              <a:gd name="f109" fmla="*/ f83 1 f51"/>
              <a:gd name="f110" fmla="*/ f84 1 f51"/>
              <a:gd name="f111" fmla="*/ f85 1 f51"/>
              <a:gd name="f112" fmla="*/ f86 1 f51"/>
              <a:gd name="f113" fmla="*/ f87 1 f51"/>
              <a:gd name="f114" fmla="*/ f88 1 f51"/>
              <a:gd name="f115" fmla="*/ f89 1 f51"/>
              <a:gd name="f116" fmla="*/ f90 1 f51"/>
              <a:gd name="f117" fmla="*/ f91 1 f51"/>
              <a:gd name="f118" fmla="*/ f96 1 f51"/>
              <a:gd name="f119" fmla="*/ f97 1 f51"/>
              <a:gd name="f120" fmla="*/ f98 1 f51"/>
              <a:gd name="f121" fmla="*/ f92 1 f51"/>
              <a:gd name="f122" fmla="*/ f93 1 f51"/>
              <a:gd name="f123" fmla="*/ f94 1 f51"/>
              <a:gd name="f124" fmla="*/ f95 1 f51"/>
              <a:gd name="f125" fmla="*/ f99 f47 1"/>
              <a:gd name="f126" fmla="*/ f100 f47 1"/>
              <a:gd name="f127" fmla="*/ f100 f48 1"/>
              <a:gd name="f128" fmla="*/ f99 f48 1"/>
              <a:gd name="f129" fmla="*/ f102 f47 1"/>
              <a:gd name="f130" fmla="*/ f103 f48 1"/>
              <a:gd name="f131" fmla="*/ f104 f47 1"/>
              <a:gd name="f132" fmla="*/ f105 f48 1"/>
              <a:gd name="f133" fmla="*/ f106 f47 1"/>
              <a:gd name="f134" fmla="*/ f107 f48 1"/>
              <a:gd name="f135" fmla="*/ f108 f48 1"/>
              <a:gd name="f136" fmla="*/ f109 f47 1"/>
              <a:gd name="f137" fmla="*/ f110 f48 1"/>
              <a:gd name="f138" fmla="*/ f111 f48 1"/>
              <a:gd name="f139" fmla="*/ f112 f47 1"/>
              <a:gd name="f140" fmla="*/ f113 f47 1"/>
              <a:gd name="f141" fmla="*/ f114 f48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7 1"/>
              <a:gd name="f152" fmla="*/ f121 f48 1"/>
              <a:gd name="f153" fmla="*/ f123 f48 1"/>
              <a:gd name="f154" fmla="*/ f124 f48 1"/>
              <a:gd name="f155" fmla="*/ f122 f47 1"/>
            </a:gdLst>
            <a:ahLst/>
            <a:cxnLst>
              <a:cxn ang="3cd4">
                <a:pos x="hc" y="t"/>
              </a:cxn>
              <a:cxn ang="0">
                <a:pos x="r" y="vc"/>
              </a:cxn>
              <a:cxn ang="cd4">
                <a:pos x="hc" y="b"/>
              </a:cxn>
              <a:cxn ang="cd2">
                <a:pos x="l" y="vc"/>
              </a:cxn>
              <a:cxn ang="f101">
                <a:pos x="f129" y="f130"/>
              </a:cxn>
              <a:cxn ang="f101">
                <a:pos x="f131" y="f132"/>
              </a:cxn>
              <a:cxn ang="f101">
                <a:pos x="f133" y="f134"/>
              </a:cxn>
              <a:cxn ang="f101">
                <a:pos x="f133" y="f135"/>
              </a:cxn>
              <a:cxn ang="f101">
                <a:pos x="f136" y="f135"/>
              </a:cxn>
              <a:cxn ang="f101">
                <a:pos x="f136" y="f137"/>
              </a:cxn>
              <a:cxn ang="f101">
                <a:pos x="f133" y="f137"/>
              </a:cxn>
              <a:cxn ang="f101">
                <a:pos x="f133" y="f138"/>
              </a:cxn>
              <a:cxn ang="f101">
                <a:pos x="f139" y="f138"/>
              </a:cxn>
              <a:cxn ang="f101">
                <a:pos x="f139" y="f137"/>
              </a:cxn>
              <a:cxn ang="f101">
                <a:pos x="f140" y="f141"/>
              </a:cxn>
              <a:cxn ang="f101">
                <a:pos x="f142" y="f135"/>
              </a:cxn>
              <a:cxn ang="f101">
                <a:pos x="f139" y="f135"/>
              </a:cxn>
              <a:cxn ang="f101">
                <a:pos x="f139" y="f143"/>
              </a:cxn>
              <a:cxn ang="f101">
                <a:pos x="f144" y="f145"/>
              </a:cxn>
              <a:cxn ang="f101">
                <a:pos x="f146" y="f147"/>
              </a:cxn>
              <a:cxn ang="f101">
                <a:pos x="f129" y="f130"/>
              </a:cxn>
              <a:cxn ang="f101">
                <a:pos x="f148" y="f149"/>
              </a:cxn>
              <a:cxn ang="f101">
                <a:pos x="f150" y="f149"/>
              </a:cxn>
              <a:cxn ang="f101">
                <a:pos x="f151" y="f152"/>
              </a:cxn>
              <a:cxn ang="f101">
                <a:pos x="f151" y="f153"/>
              </a:cxn>
              <a:cxn ang="f101">
                <a:pos x="f150" y="f154"/>
              </a:cxn>
              <a:cxn ang="f101">
                <a:pos x="f148" y="f154"/>
              </a:cxn>
              <a:cxn ang="f101">
                <a:pos x="f155" y="f153"/>
              </a:cxn>
              <a:cxn ang="f101">
                <a:pos x="f155" y="f152"/>
              </a:cxn>
              <a:cxn ang="f101">
                <a:pos x="f148" y="f149"/>
              </a:cxn>
            </a:cxnLst>
            <a:rect l="f125" t="f128" r="f126" b="f127"/>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13" name="Rounded Rectangle 10">
            <a:extLst>
              <a:ext uri="{FF2B5EF4-FFF2-40B4-BE49-F238E27FC236}">
                <a16:creationId xmlns:a16="http://schemas.microsoft.com/office/drawing/2014/main" id="{E899DD87-A392-4584-836F-222E66846DEB}"/>
              </a:ext>
            </a:extLst>
          </p:cNvPr>
          <p:cNvSpPr/>
          <p:nvPr/>
        </p:nvSpPr>
        <p:spPr>
          <a:xfrm>
            <a:off x="5943151" y="4071686"/>
            <a:ext cx="431240" cy="467276"/>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 f4 0 f2"/>
              <a:gd name="f90" fmla="+- f3 0 f2"/>
              <a:gd name="f91" fmla="*/ f90 1 3186824"/>
              <a:gd name="f92" fmla="*/ f89 1 3240000"/>
              <a:gd name="f93" fmla="*/ f2 1 f91"/>
              <a:gd name="f94" fmla="*/ f3 1 f91"/>
              <a:gd name="f95" fmla="*/ f2 1 f92"/>
              <a:gd name="f96" fmla="*/ f4 1 f92"/>
              <a:gd name="f97" fmla="*/ f93 f87 1"/>
              <a:gd name="f98" fmla="*/ f94 f87 1"/>
              <a:gd name="f99" fmla="*/ f96 f88 1"/>
              <a:gd name="f100" fmla="*/ f95 f88 1"/>
            </a:gdLst>
            <a:ahLst/>
            <a:cxnLst>
              <a:cxn ang="3cd4">
                <a:pos x="hc" y="t"/>
              </a:cxn>
              <a:cxn ang="0">
                <a:pos x="r" y="vc"/>
              </a:cxn>
              <a:cxn ang="cd4">
                <a:pos x="hc" y="b"/>
              </a:cxn>
              <a:cxn ang="cd2">
                <a:pos x="l" y="vc"/>
              </a:cxn>
            </a:cxnLst>
            <a:rect l="f97" t="f100" r="f98" b="f99"/>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14" name="Block Arc 6">
            <a:extLst>
              <a:ext uri="{FF2B5EF4-FFF2-40B4-BE49-F238E27FC236}">
                <a16:creationId xmlns:a16="http://schemas.microsoft.com/office/drawing/2014/main" id="{73A582C2-5A3F-4F58-8ACD-20FE9A220F5C}"/>
              </a:ext>
            </a:extLst>
          </p:cNvPr>
          <p:cNvSpPr/>
          <p:nvPr/>
        </p:nvSpPr>
        <p:spPr>
          <a:xfrm>
            <a:off x="6610444" y="4103872"/>
            <a:ext cx="404265" cy="435098"/>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 0 0 162814"/>
              <a:gd name="f166" fmla="val 1890787"/>
              <a:gd name="f167" fmla="+- 0 0 79956"/>
              <a:gd name="f168" fmla="val 1005863"/>
              <a:gd name="f169" fmla="val 489947"/>
              <a:gd name="f170" fmla="val 453774"/>
              <a:gd name="f171" fmla="val 810518"/>
              <a:gd name="f172" fmla="val 143225"/>
              <a:gd name="f173" fmla="val 1231454"/>
              <a:gd name="f174" fmla="+- 0 0 9956"/>
              <a:gd name="f175" fmla="+- 0 0 -90"/>
              <a:gd name="f176" fmla="*/ f3 1 3189723"/>
              <a:gd name="f177" fmla="*/ f4 1 3221116"/>
              <a:gd name="f178" fmla="+- f7 0 f5"/>
              <a:gd name="f179" fmla="+- f6 0 f5"/>
              <a:gd name="f180" fmla="*/ f175 f0 1"/>
              <a:gd name="f181" fmla="*/ f179 1 3189723"/>
              <a:gd name="f182" fmla="*/ f178 1 3221116"/>
              <a:gd name="f183" fmla="*/ 2175617 f178 1"/>
              <a:gd name="f184" fmla="*/ 2178566 f178 1"/>
              <a:gd name="f185" fmla="*/ 1144372 f178 1"/>
              <a:gd name="f186" fmla="*/ 1159393 f178 1"/>
              <a:gd name="f187" fmla="*/ 1703728 f178 1"/>
              <a:gd name="f188" fmla="*/ 2152290 f178 1"/>
              <a:gd name="f189" fmla="*/ 1654259 f178 1"/>
              <a:gd name="f190" fmla="*/ 1515986 f178 1"/>
              <a:gd name="f191" fmla="*/ 501 f178 1"/>
              <a:gd name="f192" fmla="*/ 324821 f178 1"/>
              <a:gd name="f193" fmla="*/ 2588887 f178 1"/>
              <a:gd name="f194" fmla="*/ 2195096 f178 1"/>
              <a:gd name="f195" fmla="*/ 2527630 f178 1"/>
              <a:gd name="f196" fmla="*/ 1665044 f178 1"/>
              <a:gd name="f197" fmla="*/ 819983 f178 1"/>
              <a:gd name="f198" fmla="*/ 807930 f178 1"/>
              <a:gd name="f199" fmla="*/ 802457 f178 1"/>
              <a:gd name="f200" fmla="*/ 801708 f178 1"/>
              <a:gd name="f201" fmla="*/ 1110076 f178 1"/>
              <a:gd name="f202" fmla="*/ 875315 f178 1"/>
              <a:gd name="f203" fmla="*/ 2054049 f178 1"/>
              <a:gd name="f204" fmla="*/ 2179658 f178 1"/>
              <a:gd name="f205" fmla="*/ 2188689 f178 1"/>
              <a:gd name="f206" fmla="*/ 2175828 f178 1"/>
              <a:gd name="f207" fmla="*/ 653899 f178 1"/>
              <a:gd name="f208" fmla="*/ 749845 f178 1"/>
              <a:gd name="f209" fmla="*/ 2301392 f178 1"/>
              <a:gd name="f210" fmla="*/ 2684410 f178 1"/>
              <a:gd name="f211" fmla="*/ 3053856 f178 1"/>
              <a:gd name="f212" fmla="*/ 2539075 f178 1"/>
              <a:gd name="f213" fmla="*/ 453774 f178 1"/>
              <a:gd name="f214" fmla="*/ 2249544 f178 1"/>
              <a:gd name="f215" fmla="*/ 2664630 f179 1"/>
              <a:gd name="f216" fmla="*/ 2658205 f179 1"/>
              <a:gd name="f217" fmla="*/ 1477043 f179 1"/>
              <a:gd name="f218" fmla="*/ 1409070 f179 1"/>
              <a:gd name="f219" fmla="*/ 1152384 f179 1"/>
              <a:gd name="f220" fmla="*/ 1514013 f179 1"/>
              <a:gd name="f221" fmla="*/ 1850815 f179 1"/>
              <a:gd name="f222" fmla="*/ 1830467 f179 1"/>
              <a:gd name="f223" fmla="*/ 1651152 f179 1"/>
              <a:gd name="f224" fmla="*/ 2580395 f179 1"/>
              <a:gd name="f225" fmla="*/ 3030464 f179 1"/>
              <a:gd name="f226" fmla="*/ 2585849 f179 1"/>
              <a:gd name="f227" fmla="*/ 1973374 f179 1"/>
              <a:gd name="f228" fmla="*/ 1390827 f179 1"/>
              <a:gd name="f229" fmla="*/ 783896 f179 1"/>
              <a:gd name="f230" fmla="*/ 1268509 f179 1"/>
              <a:gd name="f231" fmla="*/ 1328805 f179 1"/>
              <a:gd name="f232" fmla="*/ 1462242 f179 1"/>
              <a:gd name="f233" fmla="*/ 1956122 f179 1"/>
              <a:gd name="f234" fmla="*/ 2333414 f179 1"/>
              <a:gd name="f235" fmla="*/ 2324788 f179 1"/>
              <a:gd name="f236" fmla="*/ 2661746 f179 1"/>
              <a:gd name="f237" fmla="*/ 2691046 f179 1"/>
              <a:gd name="f238" fmla="*/ 2667011 f179 1"/>
              <a:gd name="f239" fmla="*/ 2332141 f179 1"/>
              <a:gd name="f240" fmla="*/ 776764 f179 1"/>
              <a:gd name="f241" fmla="*/ 631487 f179 1"/>
              <a:gd name="f242" fmla="*/ 2142017 f179 1"/>
              <a:gd name="f243" fmla="*/ 2324866 f179 1"/>
              <a:gd name="f244" fmla="*/ 294693 f179 1"/>
              <a:gd name="f245" fmla="*/ 489947 f179 1"/>
              <a:gd name="f246" fmla="*/ f180 1 f2"/>
              <a:gd name="f247" fmla="*/ f183 1 3221116"/>
              <a:gd name="f248" fmla="*/ f184 1 3221116"/>
              <a:gd name="f249" fmla="*/ f185 1 3221116"/>
              <a:gd name="f250" fmla="*/ f186 1 3221116"/>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189723"/>
              <a:gd name="f280" fmla="*/ f216 1 3189723"/>
              <a:gd name="f281" fmla="*/ f217 1 3189723"/>
              <a:gd name="f282" fmla="*/ f218 1 3189723"/>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5 1 f181"/>
              <a:gd name="f311" fmla="*/ f6 1 f181"/>
              <a:gd name="f312" fmla="*/ f5 1 f182"/>
              <a:gd name="f313" fmla="*/ f7 1 f182"/>
              <a:gd name="f314" fmla="+- f246 0 f1"/>
              <a:gd name="f315" fmla="*/ f279 1 f181"/>
              <a:gd name="f316" fmla="*/ f247 1 f182"/>
              <a:gd name="f317" fmla="*/ f280 1 f181"/>
              <a:gd name="f318" fmla="*/ f248 1 f182"/>
              <a:gd name="f319" fmla="*/ f281 1 f181"/>
              <a:gd name="f320" fmla="*/ f249 1 f182"/>
              <a:gd name="f321" fmla="*/ f282 1 f181"/>
              <a:gd name="f322" fmla="*/ f250 1 f182"/>
              <a:gd name="f323" fmla="*/ f283 1 f181"/>
              <a:gd name="f324" fmla="*/ f251 1 f182"/>
              <a:gd name="f325" fmla="*/ f284 1 f181"/>
              <a:gd name="f326" fmla="*/ f252 1 f182"/>
              <a:gd name="f327" fmla="*/ f285 1 f181"/>
              <a:gd name="f328" fmla="*/ f253 1 f182"/>
              <a:gd name="f329" fmla="*/ f286 1 f181"/>
              <a:gd name="f330" fmla="*/ f254 1 f182"/>
              <a:gd name="f331" fmla="*/ f287 1 f181"/>
              <a:gd name="f332" fmla="*/ f255 1 f182"/>
              <a:gd name="f333" fmla="*/ f288 1 f181"/>
              <a:gd name="f334" fmla="*/ f256 1 f182"/>
              <a:gd name="f335" fmla="*/ f289 1 f181"/>
              <a:gd name="f336" fmla="*/ f278 1 f182"/>
              <a:gd name="f337" fmla="*/ f290 1 f181"/>
              <a:gd name="f338" fmla="*/ f257 1 f182"/>
              <a:gd name="f339" fmla="*/ f291 1 f181"/>
              <a:gd name="f340" fmla="*/ f258 1 f182"/>
              <a:gd name="f341" fmla="*/ f292 1 f181"/>
              <a:gd name="f342" fmla="*/ f259 1 f182"/>
              <a:gd name="f343" fmla="*/ f293 1 f181"/>
              <a:gd name="f344" fmla="*/ f260 1 f182"/>
              <a:gd name="f345" fmla="*/ f294 1 f181"/>
              <a:gd name="f346" fmla="*/ f261 1 f182"/>
              <a:gd name="f347" fmla="*/ f295 1 f181"/>
              <a:gd name="f348" fmla="*/ f262 1 f182"/>
              <a:gd name="f349" fmla="*/ f263 1 f182"/>
              <a:gd name="f350" fmla="*/ f296 1 f181"/>
              <a:gd name="f351" fmla="*/ f264 1 f182"/>
              <a:gd name="f352" fmla="*/ f297 1 f181"/>
              <a:gd name="f353" fmla="*/ f265 1 f182"/>
              <a:gd name="f354" fmla="*/ f266 1 f182"/>
              <a:gd name="f355" fmla="*/ f298 1 f181"/>
              <a:gd name="f356" fmla="*/ f299 1 f181"/>
              <a:gd name="f357" fmla="*/ f267 1 f182"/>
              <a:gd name="f358" fmla="*/ f300 1 f181"/>
              <a:gd name="f359" fmla="*/ f268 1 f182"/>
              <a:gd name="f360" fmla="*/ f301 1 f181"/>
              <a:gd name="f361" fmla="*/ f269 1 f182"/>
              <a:gd name="f362" fmla="*/ f302 1 f181"/>
              <a:gd name="f363" fmla="*/ f270 1 f182"/>
              <a:gd name="f364" fmla="*/ f303 1 f181"/>
              <a:gd name="f365" fmla="*/ f271 1 f182"/>
              <a:gd name="f366" fmla="*/ f304 1 f181"/>
              <a:gd name="f367" fmla="*/ f272 1 f182"/>
              <a:gd name="f368" fmla="*/ f305 1 f181"/>
              <a:gd name="f369" fmla="*/ f273 1 f182"/>
              <a:gd name="f370" fmla="*/ f306 1 f181"/>
              <a:gd name="f371" fmla="*/ f274 1 f182"/>
              <a:gd name="f372" fmla="*/ f307 1 f181"/>
              <a:gd name="f373" fmla="*/ f275 1 f182"/>
              <a:gd name="f374" fmla="*/ f308 1 f181"/>
              <a:gd name="f375" fmla="*/ f276 1 f182"/>
              <a:gd name="f376" fmla="*/ f309 1 f181"/>
              <a:gd name="f377" fmla="*/ f277 1 f182"/>
              <a:gd name="f378" fmla="*/ f310 f176 1"/>
              <a:gd name="f379" fmla="*/ f311 f176 1"/>
              <a:gd name="f380" fmla="*/ f313 f177 1"/>
              <a:gd name="f381" fmla="*/ f312 f177 1"/>
              <a:gd name="f382" fmla="*/ f315 f176 1"/>
              <a:gd name="f383" fmla="*/ f316 f177 1"/>
              <a:gd name="f384" fmla="*/ f317 f176 1"/>
              <a:gd name="f385" fmla="*/ f318 f177 1"/>
              <a:gd name="f386" fmla="*/ f319 f176 1"/>
              <a:gd name="f387" fmla="*/ f320 f177 1"/>
              <a:gd name="f388" fmla="*/ f321 f176 1"/>
              <a:gd name="f389" fmla="*/ f322 f177 1"/>
              <a:gd name="f390" fmla="*/ f323 f176 1"/>
              <a:gd name="f391" fmla="*/ f324 f177 1"/>
              <a:gd name="f392" fmla="*/ f325 f176 1"/>
              <a:gd name="f393" fmla="*/ f326 f177 1"/>
              <a:gd name="f394" fmla="*/ f327 f176 1"/>
              <a:gd name="f395" fmla="*/ f328 f177 1"/>
              <a:gd name="f396" fmla="*/ f329 f176 1"/>
              <a:gd name="f397" fmla="*/ f330 f177 1"/>
              <a:gd name="f398" fmla="*/ f331 f176 1"/>
              <a:gd name="f399" fmla="*/ f332 f177 1"/>
              <a:gd name="f400" fmla="*/ f333 f176 1"/>
              <a:gd name="f401" fmla="*/ f334 f177 1"/>
              <a:gd name="f402" fmla="*/ f335 f176 1"/>
              <a:gd name="f403" fmla="*/ f336 f177 1"/>
              <a:gd name="f404" fmla="*/ f337 f176 1"/>
              <a:gd name="f405" fmla="*/ f338 f177 1"/>
              <a:gd name="f406" fmla="*/ f339 f176 1"/>
              <a:gd name="f407" fmla="*/ f340 f177 1"/>
              <a:gd name="f408" fmla="*/ f341 f176 1"/>
              <a:gd name="f409" fmla="*/ f342 f177 1"/>
              <a:gd name="f410" fmla="*/ f343 f176 1"/>
              <a:gd name="f411" fmla="*/ f344 f177 1"/>
              <a:gd name="f412" fmla="*/ f345 f176 1"/>
              <a:gd name="f413" fmla="*/ f346 f177 1"/>
              <a:gd name="f414" fmla="*/ f347 f176 1"/>
              <a:gd name="f415" fmla="*/ f348 f177 1"/>
              <a:gd name="f416" fmla="*/ f349 f177 1"/>
              <a:gd name="f417" fmla="*/ f350 f176 1"/>
              <a:gd name="f418" fmla="*/ f351 f177 1"/>
              <a:gd name="f419" fmla="*/ f352 f176 1"/>
              <a:gd name="f420" fmla="*/ f353 f177 1"/>
              <a:gd name="f421" fmla="*/ f354 f177 1"/>
              <a:gd name="f422" fmla="*/ f355 f176 1"/>
              <a:gd name="f423" fmla="*/ f356 f176 1"/>
              <a:gd name="f424" fmla="*/ f357 f177 1"/>
              <a:gd name="f425" fmla="*/ f358 f176 1"/>
              <a:gd name="f426" fmla="*/ f359 f177 1"/>
              <a:gd name="f427" fmla="*/ f360 f176 1"/>
              <a:gd name="f428" fmla="*/ f361 f177 1"/>
              <a:gd name="f429" fmla="*/ f362 f176 1"/>
              <a:gd name="f430" fmla="*/ f363 f177 1"/>
              <a:gd name="f431" fmla="*/ f364 f176 1"/>
              <a:gd name="f432" fmla="*/ f365 f177 1"/>
              <a:gd name="f433" fmla="*/ f366 f176 1"/>
              <a:gd name="f434" fmla="*/ f367 f177 1"/>
              <a:gd name="f435" fmla="*/ f368 f176 1"/>
              <a:gd name="f436" fmla="*/ f369 f177 1"/>
              <a:gd name="f437" fmla="*/ f370 f176 1"/>
              <a:gd name="f438" fmla="*/ f371 f177 1"/>
              <a:gd name="f439" fmla="*/ f372 f176 1"/>
              <a:gd name="f440" fmla="*/ f373 f177 1"/>
              <a:gd name="f441" fmla="*/ f374 f176 1"/>
              <a:gd name="f442" fmla="*/ f375 f177 1"/>
              <a:gd name="f443" fmla="*/ f376 f176 1"/>
              <a:gd name="f444" fmla="*/ f377 f177 1"/>
            </a:gdLst>
            <a:ahLst/>
            <a:cxnLst>
              <a:cxn ang="3cd4">
                <a:pos x="hc" y="t"/>
              </a:cxn>
              <a:cxn ang="0">
                <a:pos x="r" y="vc"/>
              </a:cxn>
              <a:cxn ang="cd4">
                <a:pos x="hc" y="b"/>
              </a:cxn>
              <a:cxn ang="cd2">
                <a:pos x="l" y="vc"/>
              </a:cxn>
              <a:cxn ang="f314">
                <a:pos x="f382" y="f383"/>
              </a:cxn>
              <a:cxn ang="f314">
                <a:pos x="f384" y="f385"/>
              </a:cxn>
              <a:cxn ang="f314">
                <a:pos x="f382" y="f383"/>
              </a:cxn>
              <a:cxn ang="f314">
                <a:pos x="f386" y="f387"/>
              </a:cxn>
              <a:cxn ang="f314">
                <a:pos x="f388" y="f389"/>
              </a:cxn>
              <a:cxn ang="f314">
                <a:pos x="f390" y="f391"/>
              </a:cxn>
              <a:cxn ang="f314">
                <a:pos x="f392" y="f393"/>
              </a:cxn>
              <a:cxn ang="f314">
                <a:pos x="f394" y="f395"/>
              </a:cxn>
              <a:cxn ang="f314">
                <a:pos x="f396" y="f397"/>
              </a:cxn>
              <a:cxn ang="f314">
                <a:pos x="f386" y="f387"/>
              </a:cxn>
              <a:cxn ang="f314">
                <a:pos x="f398" y="f399"/>
              </a:cxn>
              <a:cxn ang="f314">
                <a:pos x="f400" y="f401"/>
              </a:cxn>
              <a:cxn ang="f314">
                <a:pos x="f402" y="f403"/>
              </a:cxn>
              <a:cxn ang="f314">
                <a:pos x="f404" y="f405"/>
              </a:cxn>
              <a:cxn ang="f314">
                <a:pos x="f406" y="f407"/>
              </a:cxn>
              <a:cxn ang="f314">
                <a:pos x="f408" y="f409"/>
              </a:cxn>
              <a:cxn ang="f314">
                <a:pos x="f410" y="f411"/>
              </a:cxn>
              <a:cxn ang="f314">
                <a:pos x="f412" y="f413"/>
              </a:cxn>
              <a:cxn ang="f314">
                <a:pos x="f414" y="f415"/>
              </a:cxn>
              <a:cxn ang="f314">
                <a:pos x="f408" y="f416"/>
              </a:cxn>
              <a:cxn ang="f314">
                <a:pos x="f417" y="f418"/>
              </a:cxn>
              <a:cxn ang="f314">
                <a:pos x="f419" y="f420"/>
              </a:cxn>
              <a:cxn ang="f314">
                <a:pos x="f406" y="f421"/>
              </a:cxn>
              <a:cxn ang="f314">
                <a:pos x="f422" y="f421"/>
              </a:cxn>
              <a:cxn ang="f314">
                <a:pos x="f423" y="f424"/>
              </a:cxn>
              <a:cxn ang="f314">
                <a:pos x="f425" y="f426"/>
              </a:cxn>
              <a:cxn ang="f314">
                <a:pos x="f427" y="f428"/>
              </a:cxn>
              <a:cxn ang="f314">
                <a:pos x="f429" y="f430"/>
              </a:cxn>
              <a:cxn ang="f314">
                <a:pos x="f431" y="f432"/>
              </a:cxn>
              <a:cxn ang="f314">
                <a:pos x="f433" y="f434"/>
              </a:cxn>
              <a:cxn ang="f314">
                <a:pos x="f435" y="f436"/>
              </a:cxn>
              <a:cxn ang="f314">
                <a:pos x="f437" y="f438"/>
              </a:cxn>
              <a:cxn ang="f314">
                <a:pos x="f439" y="f440"/>
              </a:cxn>
              <a:cxn ang="f314">
                <a:pos x="f441" y="f442"/>
              </a:cxn>
              <a:cxn ang="f314">
                <a:pos x="f443" y="f444"/>
              </a:cxn>
              <a:cxn ang="f314">
                <a:pos x="f398" y="f399"/>
              </a:cxn>
            </a:cxnLst>
            <a:rect l="f378" t="f381" r="f379" b="f380"/>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grpSp>
        <p:nvGrpSpPr>
          <p:cNvPr id="15" name="Google Shape;10001;p74">
            <a:extLst>
              <a:ext uri="{FF2B5EF4-FFF2-40B4-BE49-F238E27FC236}">
                <a16:creationId xmlns:a16="http://schemas.microsoft.com/office/drawing/2014/main" id="{954ACF44-91A5-400A-A9C0-335C9DFAB6B0}"/>
              </a:ext>
            </a:extLst>
          </p:cNvPr>
          <p:cNvGrpSpPr/>
          <p:nvPr/>
        </p:nvGrpSpPr>
        <p:grpSpPr>
          <a:xfrm>
            <a:off x="7850736" y="4062843"/>
            <a:ext cx="410748" cy="437778"/>
            <a:chOff x="7850736" y="4062843"/>
            <a:chExt cx="410748" cy="437778"/>
          </a:xfrm>
        </p:grpSpPr>
        <p:sp>
          <p:nvSpPr>
            <p:cNvPr id="16" name="Google Shape;10002;p74">
              <a:extLst>
                <a:ext uri="{FF2B5EF4-FFF2-40B4-BE49-F238E27FC236}">
                  <a16:creationId xmlns:a16="http://schemas.microsoft.com/office/drawing/2014/main" id="{564A55DE-668F-434B-BF68-214A610F6BD6}"/>
                </a:ext>
              </a:extLst>
            </p:cNvPr>
            <p:cNvSpPr/>
            <p:nvPr/>
          </p:nvSpPr>
          <p:spPr>
            <a:xfrm>
              <a:off x="7850736" y="4120396"/>
              <a:ext cx="356725" cy="380225"/>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 f4 0 f2"/>
                <a:gd name="f22" fmla="+- f3 0 f2"/>
                <a:gd name="f23" fmla="*/ f22 1 11027"/>
                <a:gd name="f24" fmla="*/ f21 1 1102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 name="Google Shape;10003;p74">
              <a:extLst>
                <a:ext uri="{FF2B5EF4-FFF2-40B4-BE49-F238E27FC236}">
                  <a16:creationId xmlns:a16="http://schemas.microsoft.com/office/drawing/2014/main" id="{1BFD6C36-F01D-46C5-B4FF-1885CACE3C53}"/>
                </a:ext>
              </a:extLst>
            </p:cNvPr>
            <p:cNvSpPr/>
            <p:nvPr/>
          </p:nvSpPr>
          <p:spPr>
            <a:xfrm>
              <a:off x="8068839" y="4062843"/>
              <a:ext cx="192645" cy="203143"/>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 f4 0 f2"/>
                <a:gd name="f19" fmla="+- f3 0 f2"/>
                <a:gd name="f20" fmla="*/ f19 1 5955"/>
                <a:gd name="f21" fmla="*/ f18 1 5892"/>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8" name="Google Shape;10027;p74">
            <a:extLst>
              <a:ext uri="{FF2B5EF4-FFF2-40B4-BE49-F238E27FC236}">
                <a16:creationId xmlns:a16="http://schemas.microsoft.com/office/drawing/2014/main" id="{77064BB3-F04D-46B0-873D-05CC5CA2F21C}"/>
              </a:ext>
            </a:extLst>
          </p:cNvPr>
          <p:cNvGrpSpPr/>
          <p:nvPr/>
        </p:nvGrpSpPr>
        <p:grpSpPr>
          <a:xfrm>
            <a:off x="3983729" y="2777069"/>
            <a:ext cx="392652" cy="380993"/>
            <a:chOff x="3983729" y="2777069"/>
            <a:chExt cx="392652" cy="380993"/>
          </a:xfrm>
        </p:grpSpPr>
        <p:sp>
          <p:nvSpPr>
            <p:cNvPr id="19" name="Google Shape;10028;p74">
              <a:extLst>
                <a:ext uri="{FF2B5EF4-FFF2-40B4-BE49-F238E27FC236}">
                  <a16:creationId xmlns:a16="http://schemas.microsoft.com/office/drawing/2014/main" id="{65A7311E-B90C-4BD0-9A1D-D2A2331BF368}"/>
                </a:ext>
              </a:extLst>
            </p:cNvPr>
            <p:cNvSpPr/>
            <p:nvPr/>
          </p:nvSpPr>
          <p:spPr>
            <a:xfrm>
              <a:off x="4175159" y="2941505"/>
              <a:ext cx="51809" cy="54187"/>
            </a:xfrm>
            <a:custGeom>
              <a:avLst/>
              <a:gdLst>
                <a:gd name="f0" fmla="val w"/>
                <a:gd name="f1" fmla="val h"/>
                <a:gd name="f2" fmla="val 0"/>
                <a:gd name="f3" fmla="val 1670"/>
                <a:gd name="f4" fmla="val 1640"/>
                <a:gd name="f5" fmla="val 1671"/>
                <a:gd name="f6" fmla="val 820"/>
                <a:gd name="f7" fmla="val 1"/>
                <a:gd name="f8" fmla="val 379"/>
                <a:gd name="f9" fmla="val 348"/>
                <a:gd name="f10" fmla="val 1261"/>
                <a:gd name="f11" fmla="val 1639"/>
                <a:gd name="f12" fmla="val 1292"/>
                <a:gd name="f13" fmla="*/ f0 1 1670"/>
                <a:gd name="f14" fmla="*/ f1 1 1640"/>
                <a:gd name="f15" fmla="+- f4 0 f2"/>
                <a:gd name="f16" fmla="+- f5 0 f2"/>
                <a:gd name="f17" fmla="+- f3 0 f2"/>
                <a:gd name="f18" fmla="*/ f16 1 1671"/>
                <a:gd name="f19" fmla="*/ f15 1 1640"/>
                <a:gd name="f20" fmla="*/ f17 1 1670"/>
                <a:gd name="f21" fmla="*/ f17 1 1671"/>
                <a:gd name="f22" fmla="*/ f2 1 f18"/>
                <a:gd name="f23" fmla="*/ f5 1 f18"/>
                <a:gd name="f24" fmla="*/ f2 1 f19"/>
                <a:gd name="f25" fmla="*/ f4 1 f19"/>
                <a:gd name="f26" fmla="*/ f22 f21 1"/>
                <a:gd name="f27" fmla="*/ f23 f21 1"/>
                <a:gd name="f28" fmla="*/ f25 f14 1"/>
                <a:gd name="f29" fmla="*/ f24 f14 1"/>
                <a:gd name="f30" fmla="*/ f26 1 f20"/>
                <a:gd name="f31" fmla="*/ f27 1 f20"/>
                <a:gd name="f32" fmla="*/ f30 f13 1"/>
                <a:gd name="f33" fmla="*/ f31 f13 1"/>
              </a:gdLst>
              <a:ahLst/>
              <a:cxnLst>
                <a:cxn ang="3cd4">
                  <a:pos x="hc" y="t"/>
                </a:cxn>
                <a:cxn ang="0">
                  <a:pos x="r" y="vc"/>
                </a:cxn>
                <a:cxn ang="cd4">
                  <a:pos x="hc" y="b"/>
                </a:cxn>
                <a:cxn ang="cd2">
                  <a:pos x="l" y="vc"/>
                </a:cxn>
              </a:cxnLst>
              <a:rect l="f32" t="f29" r="f33" b="f28"/>
              <a:pathLst>
                <a:path w="1670" h="1640">
                  <a:moveTo>
                    <a:pt x="f6" y="f7"/>
                  </a:moveTo>
                  <a:cubicBezTo>
                    <a:pt x="f8" y="f7"/>
                    <a:pt x="f7" y="f9"/>
                    <a:pt x="f7" y="f6"/>
                  </a:cubicBezTo>
                  <a:cubicBezTo>
                    <a:pt x="f7" y="f10"/>
                    <a:pt x="f8" y="f11"/>
                    <a:pt x="f6" y="f11"/>
                  </a:cubicBezTo>
                  <a:cubicBezTo>
                    <a:pt x="f12" y="f11"/>
                    <a:pt x="f3" y="f10"/>
                    <a:pt x="f3" y="f6"/>
                  </a:cubicBezTo>
                  <a:cubicBezTo>
                    <a:pt x="f3" y="f9"/>
                    <a:pt x="f12" y="f7"/>
                    <a:pt x="f6" y="f7"/>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 name="Google Shape;10029;p74">
              <a:extLst>
                <a:ext uri="{FF2B5EF4-FFF2-40B4-BE49-F238E27FC236}">
                  <a16:creationId xmlns:a16="http://schemas.microsoft.com/office/drawing/2014/main" id="{B1D69E3E-271A-4C93-85F1-E3F730E33EAB}"/>
                </a:ext>
              </a:extLst>
            </p:cNvPr>
            <p:cNvSpPr/>
            <p:nvPr/>
          </p:nvSpPr>
          <p:spPr>
            <a:xfrm>
              <a:off x="4059926" y="2859310"/>
              <a:ext cx="239289" cy="218623"/>
            </a:xfrm>
            <a:custGeom>
              <a:avLst/>
              <a:gdLst>
                <a:gd name="f0" fmla="val w"/>
                <a:gd name="f1" fmla="val h"/>
                <a:gd name="f2" fmla="val 0"/>
                <a:gd name="f3" fmla="val 7718"/>
                <a:gd name="f4" fmla="val 6617"/>
                <a:gd name="f5" fmla="val 7719"/>
                <a:gd name="f6" fmla="val 6191"/>
                <a:gd name="f7" fmla="val 1260"/>
                <a:gd name="f8" fmla="val 6301"/>
                <a:gd name="f9" fmla="val 6411"/>
                <a:gd name="f10" fmla="val 1292"/>
                <a:gd name="f11" fmla="val 6490"/>
                <a:gd name="f12" fmla="val 1355"/>
                <a:gd name="f13" fmla="val 6648"/>
                <a:gd name="f14" fmla="val 1512"/>
                <a:gd name="f15" fmla="val 1796"/>
                <a:gd name="f16" fmla="val 1953"/>
                <a:gd name="f17" fmla="val 5954"/>
                <a:gd name="f18" fmla="val 2457"/>
                <a:gd name="f19" fmla="val 6112"/>
                <a:gd name="f20" fmla="val 2709"/>
                <a:gd name="f21" fmla="val 6207"/>
                <a:gd name="f22" fmla="val 3025"/>
                <a:gd name="f23" fmla="val 3308"/>
                <a:gd name="f24" fmla="val 3592"/>
                <a:gd name="f25" fmla="val 3907"/>
                <a:gd name="f26" fmla="val 4127"/>
                <a:gd name="f27" fmla="val 4631"/>
                <a:gd name="f28" fmla="val 4789"/>
                <a:gd name="f29" fmla="val 5072"/>
                <a:gd name="f30" fmla="val 5230"/>
                <a:gd name="f31" fmla="val 6396"/>
                <a:gd name="f32" fmla="val 5324"/>
                <a:gd name="f33" fmla="val 6270"/>
                <a:gd name="f34" fmla="val 5356"/>
                <a:gd name="f35" fmla="val 6080"/>
                <a:gd name="f36" fmla="val 6017"/>
                <a:gd name="f37" fmla="val 5923"/>
                <a:gd name="f38" fmla="val 5419"/>
                <a:gd name="f39" fmla="val 4726"/>
                <a:gd name="f40" fmla="val 5167"/>
                <a:gd name="f41" fmla="val 4883"/>
                <a:gd name="f42" fmla="val 4852"/>
                <a:gd name="f43" fmla="val 4946"/>
                <a:gd name="f44" fmla="val 4600"/>
                <a:gd name="f45" fmla="val 4316"/>
                <a:gd name="f46" fmla="val 4001"/>
                <a:gd name="f47" fmla="val 3749"/>
                <a:gd name="f48" fmla="val 3245"/>
                <a:gd name="f49" fmla="val 3182"/>
                <a:gd name="f50" fmla="val 3056"/>
                <a:gd name="f51" fmla="val 2961"/>
                <a:gd name="f52" fmla="val 2835"/>
                <a:gd name="f53" fmla="val 2772"/>
                <a:gd name="f54" fmla="val 2552"/>
                <a:gd name="f55" fmla="val 3214"/>
                <a:gd name="f56" fmla="val 2898"/>
                <a:gd name="f57" fmla="val 3623"/>
                <a:gd name="f58" fmla="val 2993"/>
                <a:gd name="f59" fmla="val 3119"/>
                <a:gd name="f60" fmla="val 2615"/>
                <a:gd name="f61" fmla="val 2694"/>
                <a:gd name="f62" fmla="val 2804"/>
                <a:gd name="f63" fmla="val 2914"/>
                <a:gd name="f64" fmla="val 3135"/>
                <a:gd name="f65" fmla="val 3718"/>
                <a:gd name="f66" fmla="val 1890"/>
                <a:gd name="f67" fmla="val 3970"/>
                <a:gd name="f68" fmla="val 1733"/>
                <a:gd name="f69" fmla="val 4253"/>
                <a:gd name="f70" fmla="val 1638"/>
                <a:gd name="f71" fmla="val 4537"/>
                <a:gd name="f72" fmla="val 4820"/>
                <a:gd name="f73" fmla="val 5135"/>
                <a:gd name="f74" fmla="val 5387"/>
                <a:gd name="f75" fmla="val 5891"/>
                <a:gd name="f76" fmla="val 5970"/>
                <a:gd name="f77" fmla="val 851"/>
                <a:gd name="f78" fmla="val 1071"/>
                <a:gd name="f79" fmla="val 1449"/>
                <a:gd name="f80" fmla="val 1859"/>
                <a:gd name="f81" fmla="val 2079"/>
                <a:gd name="f82" fmla="val 4568"/>
                <a:gd name="f83" fmla="val 4757"/>
                <a:gd name="f84" fmla="val 5198"/>
                <a:gd name="f85" fmla="val 6616"/>
                <a:gd name="f86" fmla="*/ f0 1 7718"/>
                <a:gd name="f87" fmla="*/ f1 1 6617"/>
                <a:gd name="f88" fmla="+- f4 0 f2"/>
                <a:gd name="f89" fmla="+- f5 0 f2"/>
                <a:gd name="f90" fmla="+- f3 0 f2"/>
                <a:gd name="f91" fmla="*/ f89 1 7719"/>
                <a:gd name="f92" fmla="*/ f88 1 6617"/>
                <a:gd name="f93" fmla="*/ f90 1 7718"/>
                <a:gd name="f94" fmla="*/ f90 1 7719"/>
                <a:gd name="f95" fmla="*/ f2 1 f91"/>
                <a:gd name="f96" fmla="*/ f5 1 f91"/>
                <a:gd name="f97" fmla="*/ f2 1 f92"/>
                <a:gd name="f98" fmla="*/ f4 1 f92"/>
                <a:gd name="f99" fmla="*/ f95 f94 1"/>
                <a:gd name="f100" fmla="*/ f96 f94 1"/>
                <a:gd name="f101" fmla="*/ f98 f87 1"/>
                <a:gd name="f102" fmla="*/ f97 f87 1"/>
                <a:gd name="f103" fmla="*/ f99 1 f93"/>
                <a:gd name="f104" fmla="*/ f100 1 f93"/>
                <a:gd name="f105" fmla="*/ f103 f86 1"/>
                <a:gd name="f106" fmla="*/ f104 f86 1"/>
              </a:gdLst>
              <a:ahLst/>
              <a:cxnLst>
                <a:cxn ang="3cd4">
                  <a:pos x="hc" y="t"/>
                </a:cxn>
                <a:cxn ang="0">
                  <a:pos x="r" y="vc"/>
                </a:cxn>
                <a:cxn ang="cd4">
                  <a:pos x="hc" y="b"/>
                </a:cxn>
                <a:cxn ang="cd2">
                  <a:pos x="l" y="vc"/>
                </a:cxn>
              </a:cxnLst>
              <a:rect l="f105" t="f102" r="f106" b="f101"/>
              <a:pathLst>
                <a:path w="7718" h="6617">
                  <a:moveTo>
                    <a:pt x="f6" y="f7"/>
                  </a:moveTo>
                  <a:cubicBezTo>
                    <a:pt x="f8" y="f7"/>
                    <a:pt x="f9" y="f10"/>
                    <a:pt x="f11" y="f12"/>
                  </a:cubicBezTo>
                  <a:cubicBezTo>
                    <a:pt x="f13" y="f14"/>
                    <a:pt x="f13" y="f15"/>
                    <a:pt x="f11" y="f16"/>
                  </a:cubicBezTo>
                  <a:lnTo>
                    <a:pt x="f17" y="f18"/>
                  </a:lnTo>
                  <a:cubicBezTo>
                    <a:pt x="f19" y="f20"/>
                    <a:pt x="f21" y="f22"/>
                    <a:pt x="f21" y="f23"/>
                  </a:cubicBezTo>
                  <a:cubicBezTo>
                    <a:pt x="f21" y="f24"/>
                    <a:pt x="f19" y="f25"/>
                    <a:pt x="f17" y="f26"/>
                  </a:cubicBezTo>
                  <a:lnTo>
                    <a:pt x="f11" y="f27"/>
                  </a:lnTo>
                  <a:cubicBezTo>
                    <a:pt x="f13" y="f28"/>
                    <a:pt x="f13" y="f29"/>
                    <a:pt x="f11" y="f30"/>
                  </a:cubicBezTo>
                  <a:cubicBezTo>
                    <a:pt x="f31" y="f32"/>
                    <a:pt x="f33" y="f34"/>
                    <a:pt x="f21" y="f34"/>
                  </a:cubicBezTo>
                  <a:cubicBezTo>
                    <a:pt x="f35" y="f34"/>
                    <a:pt x="f36" y="f32"/>
                    <a:pt x="f37" y="f30"/>
                  </a:cubicBezTo>
                  <a:lnTo>
                    <a:pt x="f38" y="f39"/>
                  </a:lnTo>
                  <a:cubicBezTo>
                    <a:pt x="f40" y="f41"/>
                    <a:pt x="f42" y="f43"/>
                    <a:pt x="f44" y="f43"/>
                  </a:cubicBezTo>
                  <a:cubicBezTo>
                    <a:pt x="f45" y="f43"/>
                    <a:pt x="f46" y="f41"/>
                    <a:pt x="f47" y="f39"/>
                  </a:cubicBezTo>
                  <a:lnTo>
                    <a:pt x="f48" y="f30"/>
                  </a:lnTo>
                  <a:cubicBezTo>
                    <a:pt x="f49" y="f32"/>
                    <a:pt x="f50" y="f34"/>
                    <a:pt x="f51" y="f34"/>
                  </a:cubicBezTo>
                  <a:cubicBezTo>
                    <a:pt x="f52" y="f34"/>
                    <a:pt x="f53" y="f32"/>
                    <a:pt x="f20" y="f30"/>
                  </a:cubicBezTo>
                  <a:cubicBezTo>
                    <a:pt x="f54" y="f29"/>
                    <a:pt x="f54" y="f28"/>
                    <a:pt x="f20" y="f27"/>
                  </a:cubicBezTo>
                  <a:lnTo>
                    <a:pt x="f55" y="f26"/>
                  </a:lnTo>
                  <a:cubicBezTo>
                    <a:pt x="f51" y="f25"/>
                    <a:pt x="f56" y="f57"/>
                    <a:pt x="f56" y="f23"/>
                  </a:cubicBezTo>
                  <a:cubicBezTo>
                    <a:pt x="f56" y="f58"/>
                    <a:pt x="f51" y="f20"/>
                    <a:pt x="f59" y="f18"/>
                  </a:cubicBezTo>
                  <a:lnTo>
                    <a:pt x="f60" y="f16"/>
                  </a:lnTo>
                  <a:cubicBezTo>
                    <a:pt x="f18" y="f15"/>
                    <a:pt x="f18" y="f14"/>
                    <a:pt x="f60" y="f12"/>
                  </a:cubicBezTo>
                  <a:cubicBezTo>
                    <a:pt x="f61" y="f10"/>
                    <a:pt x="f62" y="f7"/>
                    <a:pt x="f63" y="f7"/>
                  </a:cubicBezTo>
                  <a:cubicBezTo>
                    <a:pt x="f22" y="f7"/>
                    <a:pt x="f64" y="f10"/>
                    <a:pt x="f55" y="f12"/>
                  </a:cubicBezTo>
                  <a:lnTo>
                    <a:pt x="f65" y="f66"/>
                  </a:lnTo>
                  <a:cubicBezTo>
                    <a:pt x="f67" y="f68"/>
                    <a:pt x="f69" y="f70"/>
                    <a:pt x="f71" y="f70"/>
                  </a:cubicBezTo>
                  <a:cubicBezTo>
                    <a:pt x="f72" y="f70"/>
                    <a:pt x="f73" y="f68"/>
                    <a:pt x="f74" y="f66"/>
                  </a:cubicBezTo>
                  <a:lnTo>
                    <a:pt x="f75" y="f12"/>
                  </a:lnTo>
                  <a:cubicBezTo>
                    <a:pt x="f76" y="f10"/>
                    <a:pt x="f35" y="f7"/>
                    <a:pt x="f6" y="f7"/>
                  </a:cubicBezTo>
                  <a:close/>
                  <a:moveTo>
                    <a:pt x="f2" y="f2"/>
                  </a:moveTo>
                  <a:lnTo>
                    <a:pt x="f2" y="f7"/>
                  </a:lnTo>
                  <a:lnTo>
                    <a:pt x="f77" y="f7"/>
                  </a:lnTo>
                  <a:cubicBezTo>
                    <a:pt x="f78" y="f7"/>
                    <a:pt x="f7" y="f79"/>
                    <a:pt x="f7" y="f70"/>
                  </a:cubicBezTo>
                  <a:cubicBezTo>
                    <a:pt x="f7" y="f80"/>
                    <a:pt x="f78" y="f81"/>
                    <a:pt x="f77" y="f81"/>
                  </a:cubicBezTo>
                  <a:lnTo>
                    <a:pt x="f2" y="f81"/>
                  </a:lnTo>
                  <a:lnTo>
                    <a:pt x="f2" y="f82"/>
                  </a:lnTo>
                  <a:lnTo>
                    <a:pt x="f77" y="f82"/>
                  </a:lnTo>
                  <a:cubicBezTo>
                    <a:pt x="f78" y="f82"/>
                    <a:pt x="f7" y="f83"/>
                    <a:pt x="f7" y="f43"/>
                  </a:cubicBezTo>
                  <a:cubicBezTo>
                    <a:pt x="f7" y="f84"/>
                    <a:pt x="f78" y="f74"/>
                    <a:pt x="f77" y="f74"/>
                  </a:cubicBezTo>
                  <a:lnTo>
                    <a:pt x="f2" y="f74"/>
                  </a:lnTo>
                  <a:lnTo>
                    <a:pt x="f2" y="f85"/>
                  </a:lnTo>
                  <a:lnTo>
                    <a:pt x="f5" y="f85"/>
                  </a:lnTo>
                  <a:lnTo>
                    <a:pt x="f5"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10030;p74">
              <a:extLst>
                <a:ext uri="{FF2B5EF4-FFF2-40B4-BE49-F238E27FC236}">
                  <a16:creationId xmlns:a16="http://schemas.microsoft.com/office/drawing/2014/main" id="{1CEBD114-5EF5-4AB6-A8A7-4746B92B2638}"/>
                </a:ext>
              </a:extLst>
            </p:cNvPr>
            <p:cNvSpPr/>
            <p:nvPr/>
          </p:nvSpPr>
          <p:spPr>
            <a:xfrm>
              <a:off x="3983729" y="2777069"/>
              <a:ext cx="392652" cy="380993"/>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 f4 0 f2"/>
                <a:gd name="f33" fmla="+- f3 0 f2"/>
                <a:gd name="f34" fmla="*/ f33 1 12666"/>
                <a:gd name="f35" fmla="*/ f32 1 11531"/>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2" name="Google Shape;10074;p74">
            <a:extLst>
              <a:ext uri="{FF2B5EF4-FFF2-40B4-BE49-F238E27FC236}">
                <a16:creationId xmlns:a16="http://schemas.microsoft.com/office/drawing/2014/main" id="{A40033F7-8DC9-4107-965F-515CE64C4388}"/>
              </a:ext>
            </a:extLst>
          </p:cNvPr>
          <p:cNvGrpSpPr/>
          <p:nvPr/>
        </p:nvGrpSpPr>
        <p:grpSpPr>
          <a:xfrm>
            <a:off x="4578208" y="2751767"/>
            <a:ext cx="392661" cy="410163"/>
            <a:chOff x="4578208" y="2751767"/>
            <a:chExt cx="392661" cy="410163"/>
          </a:xfrm>
        </p:grpSpPr>
        <p:sp>
          <p:nvSpPr>
            <p:cNvPr id="23" name="Google Shape;10075;p74">
              <a:extLst>
                <a:ext uri="{FF2B5EF4-FFF2-40B4-BE49-F238E27FC236}">
                  <a16:creationId xmlns:a16="http://schemas.microsoft.com/office/drawing/2014/main" id="{932F3AD8-A43A-4CD5-A931-C8B63798EF2D}"/>
                </a:ext>
              </a:extLst>
            </p:cNvPr>
            <p:cNvSpPr/>
            <p:nvPr/>
          </p:nvSpPr>
          <p:spPr>
            <a:xfrm>
              <a:off x="4578208" y="2751767"/>
              <a:ext cx="385812" cy="4101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 f4 0 f2"/>
                <a:gd name="f62" fmla="+- f3 0 f2"/>
                <a:gd name="f63" fmla="*/ f62 1 12445"/>
                <a:gd name="f64" fmla="*/ f61 1 12414"/>
                <a:gd name="f65" fmla="*/ f2 1 f63"/>
                <a:gd name="f66" fmla="*/ f3 1 f63"/>
                <a:gd name="f67" fmla="*/ f2 1 f64"/>
                <a:gd name="f68" fmla="*/ f4 1 f64"/>
                <a:gd name="f69" fmla="*/ f65 f59 1"/>
                <a:gd name="f70" fmla="*/ f66 f59 1"/>
                <a:gd name="f71" fmla="*/ f68 f60 1"/>
                <a:gd name="f72" fmla="*/ f67 f60 1"/>
              </a:gdLst>
              <a:ahLst/>
              <a:cxnLst>
                <a:cxn ang="3cd4">
                  <a:pos x="hc" y="t"/>
                </a:cxn>
                <a:cxn ang="0">
                  <a:pos x="r" y="vc"/>
                </a:cxn>
                <a:cxn ang="cd4">
                  <a:pos x="hc" y="b"/>
                </a:cxn>
                <a:cxn ang="cd2">
                  <a:pos x="l" y="vc"/>
                </a:cxn>
              </a:cxnLst>
              <a:rect l="f69" t="f72" r="f70" b="f71"/>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4" name="Google Shape;10076;p74">
              <a:extLst>
                <a:ext uri="{FF2B5EF4-FFF2-40B4-BE49-F238E27FC236}">
                  <a16:creationId xmlns:a16="http://schemas.microsoft.com/office/drawing/2014/main" id="{06B4B253-AD2F-414D-BFA6-0FBB6285EB8C}"/>
                </a:ext>
              </a:extLst>
            </p:cNvPr>
            <p:cNvSpPr/>
            <p:nvPr/>
          </p:nvSpPr>
          <p:spPr>
            <a:xfrm>
              <a:off x="4883910" y="2989091"/>
              <a:ext cx="85011" cy="72923"/>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 f4 0 f2"/>
                <a:gd name="f22" fmla="+- f3 0 f2"/>
                <a:gd name="f23" fmla="*/ f22 1 2742"/>
                <a:gd name="f24" fmla="*/ f21 1 220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5" name="Google Shape;10077;p74">
              <a:extLst>
                <a:ext uri="{FF2B5EF4-FFF2-40B4-BE49-F238E27FC236}">
                  <a16:creationId xmlns:a16="http://schemas.microsoft.com/office/drawing/2014/main" id="{54263B87-9999-4A46-A31A-F9D7FB4A1352}"/>
                </a:ext>
              </a:extLst>
            </p:cNvPr>
            <p:cNvSpPr/>
            <p:nvPr/>
          </p:nvSpPr>
          <p:spPr>
            <a:xfrm>
              <a:off x="4885858" y="2752810"/>
              <a:ext cx="85011" cy="209251"/>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 f4 0 f2"/>
                <a:gd name="f23" fmla="+- f3 0 f2"/>
                <a:gd name="f24" fmla="*/ f23 1 2742"/>
                <a:gd name="f25" fmla="*/ f22 1 6333"/>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6" name="Google Shape;10084;p74">
            <a:extLst>
              <a:ext uri="{FF2B5EF4-FFF2-40B4-BE49-F238E27FC236}">
                <a16:creationId xmlns:a16="http://schemas.microsoft.com/office/drawing/2014/main" id="{2EAAAB58-6720-47D9-831F-7F2C80974ECB}"/>
              </a:ext>
            </a:extLst>
          </p:cNvPr>
          <p:cNvGrpSpPr/>
          <p:nvPr/>
        </p:nvGrpSpPr>
        <p:grpSpPr>
          <a:xfrm>
            <a:off x="7129512" y="2760774"/>
            <a:ext cx="359569" cy="370944"/>
            <a:chOff x="7129512" y="2760774"/>
            <a:chExt cx="359569" cy="370944"/>
          </a:xfrm>
        </p:grpSpPr>
        <p:sp>
          <p:nvSpPr>
            <p:cNvPr id="27" name="Google Shape;10085;p74">
              <a:extLst>
                <a:ext uri="{FF2B5EF4-FFF2-40B4-BE49-F238E27FC236}">
                  <a16:creationId xmlns:a16="http://schemas.microsoft.com/office/drawing/2014/main" id="{A3ADF606-9FF0-488E-8000-E7D6B179A554}"/>
                </a:ext>
              </a:extLst>
            </p:cNvPr>
            <p:cNvSpPr/>
            <p:nvPr/>
          </p:nvSpPr>
          <p:spPr>
            <a:xfrm>
              <a:off x="7203204" y="3020985"/>
              <a:ext cx="89702" cy="35981"/>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 f4 0 f2"/>
                <a:gd name="f17" fmla="+- f3 0 f2"/>
                <a:gd name="f18" fmla="*/ f17 1 3183"/>
                <a:gd name="f19" fmla="*/ f16 1 1198"/>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3183" h="1198">
                  <a:moveTo>
                    <a:pt x="f5" y="f2"/>
                  </a:moveTo>
                  <a:cubicBezTo>
                    <a:pt x="f6" y="f2"/>
                    <a:pt x="f7" y="f8"/>
                    <a:pt x="f9" y="f10"/>
                  </a:cubicBezTo>
                  <a:lnTo>
                    <a:pt x="f3" y="f10"/>
                  </a:lnTo>
                  <a:cubicBezTo>
                    <a:pt x="f11" y="f12"/>
                    <a:pt x="f13"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8" name="Google Shape;10086;p74">
              <a:extLst>
                <a:ext uri="{FF2B5EF4-FFF2-40B4-BE49-F238E27FC236}">
                  <a16:creationId xmlns:a16="http://schemas.microsoft.com/office/drawing/2014/main" id="{EBC761AA-0E1D-4B4C-88DF-6F6C7520BCBB}"/>
                </a:ext>
              </a:extLst>
            </p:cNvPr>
            <p:cNvSpPr/>
            <p:nvPr/>
          </p:nvSpPr>
          <p:spPr>
            <a:xfrm>
              <a:off x="7222726" y="2947431"/>
              <a:ext cx="48865" cy="49139"/>
            </a:xfrm>
            <a:custGeom>
              <a:avLst/>
              <a:gdLst>
                <a:gd name="f0" fmla="val w"/>
                <a:gd name="f1" fmla="val h"/>
                <a:gd name="f2" fmla="val 0"/>
                <a:gd name="f3" fmla="val 1733"/>
                <a:gd name="f4" fmla="val 1636"/>
                <a:gd name="f5" fmla="val 1734"/>
                <a:gd name="f6" fmla="val 858"/>
                <a:gd name="f7" fmla="val 784"/>
                <a:gd name="f8" fmla="val 707"/>
                <a:gd name="f9" fmla="val 8"/>
                <a:gd name="f10" fmla="val 631"/>
                <a:gd name="f11" fmla="val 23"/>
                <a:gd name="f12" fmla="val 347"/>
                <a:gd name="f13" fmla="val 118"/>
                <a:gd name="f14" fmla="val 127"/>
                <a:gd name="f15" fmla="val 307"/>
                <a:gd name="f16" fmla="val 95"/>
                <a:gd name="f17" fmla="val 590"/>
                <a:gd name="f18" fmla="val 1"/>
                <a:gd name="f19" fmla="val 906"/>
                <a:gd name="f20" fmla="val 1189"/>
                <a:gd name="f21" fmla="val 284"/>
                <a:gd name="f22" fmla="val 1410"/>
                <a:gd name="f23" fmla="val 446"/>
                <a:gd name="f24" fmla="val 1548"/>
                <a:gd name="f25" fmla="val 658"/>
                <a:gd name="f26" fmla="val 871"/>
                <a:gd name="f27" fmla="val 949"/>
                <a:gd name="f28" fmla="val 1027"/>
                <a:gd name="f29" fmla="val 1624"/>
                <a:gd name="f30" fmla="val 1103"/>
                <a:gd name="f31" fmla="val 1599"/>
                <a:gd name="f32" fmla="val 1387"/>
                <a:gd name="f33" fmla="val 1536"/>
                <a:gd name="f34" fmla="val 1607"/>
                <a:gd name="f35" fmla="val 1347"/>
                <a:gd name="f36" fmla="val 1670"/>
                <a:gd name="f37" fmla="val 1063"/>
                <a:gd name="f38" fmla="val 748"/>
                <a:gd name="f39" fmla="val 464"/>
                <a:gd name="f40" fmla="val 1450"/>
                <a:gd name="f41" fmla="val 244"/>
                <a:gd name="f42" fmla="val 1307"/>
                <a:gd name="f43" fmla="val 77"/>
                <a:gd name="f44" fmla="val 1091"/>
                <a:gd name="f45" fmla="*/ f0 1 1733"/>
                <a:gd name="f46" fmla="*/ f1 1 1636"/>
                <a:gd name="f47" fmla="+- f4 0 f2"/>
                <a:gd name="f48" fmla="+- f5 0 f2"/>
                <a:gd name="f49" fmla="+- f3 0 f2"/>
                <a:gd name="f50" fmla="*/ f48 1 1734"/>
                <a:gd name="f51" fmla="*/ f47 1 1636"/>
                <a:gd name="f52" fmla="*/ f49 1 1733"/>
                <a:gd name="f53" fmla="*/ f49 1 1734"/>
                <a:gd name="f54" fmla="*/ f2 1 f50"/>
                <a:gd name="f55" fmla="*/ f5 1 f50"/>
                <a:gd name="f56" fmla="*/ f2 1 f51"/>
                <a:gd name="f57" fmla="*/ f4 1 f51"/>
                <a:gd name="f58" fmla="*/ f54 f53 1"/>
                <a:gd name="f59" fmla="*/ f55 f53 1"/>
                <a:gd name="f60" fmla="*/ f57 f46 1"/>
                <a:gd name="f61" fmla="*/ f56 f46 1"/>
                <a:gd name="f62" fmla="*/ f58 1 f52"/>
                <a:gd name="f63" fmla="*/ f59 1 f52"/>
                <a:gd name="f64" fmla="*/ f62 f45 1"/>
                <a:gd name="f65" fmla="*/ f63 f45 1"/>
              </a:gdLst>
              <a:ahLst/>
              <a:cxnLst>
                <a:cxn ang="3cd4">
                  <a:pos x="hc" y="t"/>
                </a:cxn>
                <a:cxn ang="0">
                  <a:pos x="r" y="vc"/>
                </a:cxn>
                <a:cxn ang="cd4">
                  <a:pos x="hc" y="b"/>
                </a:cxn>
                <a:cxn ang="cd2">
                  <a:pos x="l" y="vc"/>
                </a:cxn>
              </a:cxnLst>
              <a:rect l="f64" t="f61" r="f65" b="f60"/>
              <a:pathLst>
                <a:path w="1733" h="1636">
                  <a:moveTo>
                    <a:pt x="f6" y="f2"/>
                  </a:moveTo>
                  <a:cubicBezTo>
                    <a:pt x="f7" y="f2"/>
                    <a:pt x="f8" y="f9"/>
                    <a:pt x="f10" y="f11"/>
                  </a:cubicBezTo>
                  <a:cubicBezTo>
                    <a:pt x="f12" y="f13"/>
                    <a:pt x="f14" y="f15"/>
                    <a:pt x="f16" y="f17"/>
                  </a:cubicBezTo>
                  <a:cubicBezTo>
                    <a:pt x="f18" y="f19"/>
                    <a:pt x="f16" y="f20"/>
                    <a:pt x="f21" y="f22"/>
                  </a:cubicBezTo>
                  <a:cubicBezTo>
                    <a:pt x="f23" y="f24"/>
                    <a:pt x="f25" y="f4"/>
                    <a:pt x="f26" y="f4"/>
                  </a:cubicBezTo>
                  <a:cubicBezTo>
                    <a:pt x="f27" y="f4"/>
                    <a:pt x="f28" y="f29"/>
                    <a:pt x="f30" y="f31"/>
                  </a:cubicBezTo>
                  <a:cubicBezTo>
                    <a:pt x="f32" y="f33"/>
                    <a:pt x="f34" y="f35"/>
                    <a:pt x="f36" y="f37"/>
                  </a:cubicBezTo>
                  <a:cubicBezTo>
                    <a:pt x="f3" y="f38"/>
                    <a:pt x="f36" y="f39"/>
                    <a:pt x="f40" y="f41"/>
                  </a:cubicBezTo>
                  <a:cubicBezTo>
                    <a:pt x="f42" y="f43"/>
                    <a:pt x="f44" y="f2"/>
                    <a:pt x="f6"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10087;p74">
              <a:extLst>
                <a:ext uri="{FF2B5EF4-FFF2-40B4-BE49-F238E27FC236}">
                  <a16:creationId xmlns:a16="http://schemas.microsoft.com/office/drawing/2014/main" id="{3FABABDD-2969-4D0A-B392-61469D097300}"/>
                </a:ext>
              </a:extLst>
            </p:cNvPr>
            <p:cNvSpPr/>
            <p:nvPr/>
          </p:nvSpPr>
          <p:spPr>
            <a:xfrm>
              <a:off x="7129512" y="2760774"/>
              <a:ext cx="359569" cy="370944"/>
            </a:xfrm>
            <a:custGeom>
              <a:avLst/>
              <a:gdLst>
                <a:gd name="f0" fmla="val w"/>
                <a:gd name="f1" fmla="val h"/>
                <a:gd name="f2" fmla="val 0"/>
                <a:gd name="f3" fmla="val 12759"/>
                <a:gd name="f4" fmla="val 12351"/>
                <a:gd name="f5" fmla="val 12760"/>
                <a:gd name="f6" fmla="val 6428"/>
                <a:gd name="f7" fmla="val 820"/>
                <a:gd name="f8" fmla="val 6900"/>
                <a:gd name="f9" fmla="val 7247"/>
                <a:gd name="f10" fmla="val 1166"/>
                <a:gd name="f11" fmla="val 1639"/>
                <a:gd name="f12" fmla="val 4128"/>
                <a:gd name="f13" fmla="val 5609"/>
                <a:gd name="f14" fmla="val 5955"/>
                <a:gd name="f15" fmla="val 10681"/>
                <a:gd name="f16" fmla="val 6616"/>
                <a:gd name="f17" fmla="val 10901"/>
                <a:gd name="f18" fmla="val 11059"/>
                <a:gd name="f19" fmla="val 6805"/>
                <a:gd name="f20" fmla="val 6994"/>
                <a:gd name="f21" fmla="val 11122"/>
                <a:gd name="f22" fmla="val 7436"/>
                <a:gd name="f23" fmla="val 8192"/>
                <a:gd name="f24" fmla="val 7971"/>
                <a:gd name="f25" fmla="val 7751"/>
                <a:gd name="f26" fmla="val 6742"/>
                <a:gd name="f27" fmla="val 8255"/>
                <a:gd name="f28" fmla="val 8444"/>
                <a:gd name="f29" fmla="val 8696"/>
                <a:gd name="f30" fmla="val 8885"/>
                <a:gd name="f31" fmla="val 9074"/>
                <a:gd name="f32" fmla="val 4233"/>
                <a:gd name="f33" fmla="val 5360"/>
                <a:gd name="f34" fmla="val 4671"/>
                <a:gd name="f35" fmla="val 5082"/>
                <a:gd name="f36" fmla="val 5531"/>
                <a:gd name="f37" fmla="val 5388"/>
                <a:gd name="f38" fmla="val 5860"/>
                <a:gd name="f39" fmla="val 5829"/>
                <a:gd name="f40" fmla="val 6301"/>
                <a:gd name="f41" fmla="val 5987"/>
                <a:gd name="f42" fmla="val 6868"/>
                <a:gd name="f43" fmla="val 7467"/>
                <a:gd name="f44" fmla="val 5766"/>
                <a:gd name="f45" fmla="val 5640"/>
                <a:gd name="f46" fmla="val 5451"/>
                <a:gd name="f47" fmla="val 6176"/>
                <a:gd name="f48" fmla="val 8601"/>
                <a:gd name="f49" fmla="val 6711"/>
                <a:gd name="f50" fmla="val 9389"/>
                <a:gd name="f51" fmla="val 10334"/>
                <a:gd name="f52" fmla="val 10555"/>
                <a:gd name="f53" fmla="val 6491"/>
                <a:gd name="f54" fmla="val 10744"/>
                <a:gd name="f55" fmla="val 6270"/>
                <a:gd name="f56" fmla="val 2143"/>
                <a:gd name="f57" fmla="val 1891"/>
                <a:gd name="f58" fmla="val 1733"/>
                <a:gd name="f59" fmla="val 10303"/>
                <a:gd name="f60" fmla="val 9357"/>
                <a:gd name="f61" fmla="val 2238"/>
                <a:gd name="f62" fmla="val 8570"/>
                <a:gd name="f63" fmla="val 3025"/>
                <a:gd name="f64" fmla="val 8129"/>
                <a:gd name="f65" fmla="val 2647"/>
                <a:gd name="f66" fmla="val 7688"/>
                <a:gd name="f67" fmla="val 2490"/>
                <a:gd name="f68" fmla="val 7121"/>
                <a:gd name="f69" fmla="val 6553"/>
                <a:gd name="f70" fmla="val 2805"/>
                <a:gd name="f71" fmla="val 6018"/>
                <a:gd name="f72" fmla="val 3246"/>
                <a:gd name="f73" fmla="val 5577"/>
                <a:gd name="f74" fmla="val 3781"/>
                <a:gd name="f75" fmla="val 5419"/>
                <a:gd name="f76" fmla="val 3933"/>
                <a:gd name="f77" fmla="val 5379"/>
                <a:gd name="f78" fmla="val 4084"/>
                <a:gd name="f79" fmla="val 9893"/>
                <a:gd name="f80" fmla="val 10113"/>
                <a:gd name="f81" fmla="val 10050"/>
                <a:gd name="f82" fmla="val 6396"/>
                <a:gd name="f83" fmla="val 5483"/>
                <a:gd name="f84" fmla="val 4726"/>
                <a:gd name="f85" fmla="val 725"/>
                <a:gd name="f86" fmla="val 2458"/>
                <a:gd name="f87" fmla="val 1261"/>
                <a:gd name="f88" fmla="val 599"/>
                <a:gd name="f89" fmla="val 1"/>
                <a:gd name="f90" fmla="val 3686"/>
                <a:gd name="f91" fmla="val 11815"/>
                <a:gd name="f92" fmla="val 568"/>
                <a:gd name="f93" fmla="val 12350"/>
                <a:gd name="f94" fmla="val 11468"/>
                <a:gd name="f95" fmla="val 12130"/>
                <a:gd name="f96" fmla="val 12697"/>
                <a:gd name="f97" fmla="val 12162"/>
                <a:gd name="f98" fmla="val 11500"/>
                <a:gd name="f99" fmla="val 8034"/>
                <a:gd name="f100" fmla="val 7278"/>
                <a:gd name="f101" fmla="*/ f0 1 12759"/>
                <a:gd name="f102" fmla="*/ f1 1 12351"/>
                <a:gd name="f103" fmla="+- f4 0 f2"/>
                <a:gd name="f104" fmla="+- f5 0 f2"/>
                <a:gd name="f105" fmla="+- f3 0 f2"/>
                <a:gd name="f106" fmla="*/ f104 1 12760"/>
                <a:gd name="f107" fmla="*/ f103 1 12351"/>
                <a:gd name="f108" fmla="*/ f105 1 12759"/>
                <a:gd name="f109" fmla="*/ f105 1 12760"/>
                <a:gd name="f110" fmla="*/ f2 1 f106"/>
                <a:gd name="f111" fmla="*/ f5 1 f106"/>
                <a:gd name="f112" fmla="*/ f2 1 f107"/>
                <a:gd name="f113" fmla="*/ f4 1 f107"/>
                <a:gd name="f114" fmla="*/ f110 f109 1"/>
                <a:gd name="f115" fmla="*/ f111 f109 1"/>
                <a:gd name="f116" fmla="*/ f113 f102 1"/>
                <a:gd name="f117" fmla="*/ f112 f102 1"/>
                <a:gd name="f118" fmla="*/ f114 1 f108"/>
                <a:gd name="f119" fmla="*/ f115 1 f108"/>
                <a:gd name="f120" fmla="*/ f118 f101 1"/>
                <a:gd name="f121" fmla="*/ f119 f101 1"/>
              </a:gdLst>
              <a:ahLst/>
              <a:cxnLst>
                <a:cxn ang="3cd4">
                  <a:pos x="hc" y="t"/>
                </a:cxn>
                <a:cxn ang="0">
                  <a:pos x="r" y="vc"/>
                </a:cxn>
                <a:cxn ang="cd4">
                  <a:pos x="hc" y="b"/>
                </a:cxn>
                <a:cxn ang="cd2">
                  <a:pos x="l" y="vc"/>
                </a:cxn>
              </a:cxnLst>
              <a:rect l="f120" t="f117" r="f121" b="f116"/>
              <a:pathLst>
                <a:path w="12759" h="12351">
                  <a:moveTo>
                    <a:pt x="f6" y="f7"/>
                  </a:moveTo>
                  <a:cubicBezTo>
                    <a:pt x="f8" y="f7"/>
                    <a:pt x="f9" y="f10"/>
                    <a:pt x="f9" y="f11"/>
                  </a:cubicBezTo>
                  <a:lnTo>
                    <a:pt x="f9" y="f12"/>
                  </a:lnTo>
                  <a:lnTo>
                    <a:pt x="f13" y="f12"/>
                  </a:lnTo>
                  <a:lnTo>
                    <a:pt x="f13" y="f11"/>
                  </a:lnTo>
                  <a:cubicBezTo>
                    <a:pt x="f13" y="f10"/>
                    <a:pt x="f14" y="f7"/>
                    <a:pt x="f6" y="f7"/>
                  </a:cubicBezTo>
                  <a:close/>
                  <a:moveTo>
                    <a:pt x="f15" y="f16"/>
                  </a:moveTo>
                  <a:cubicBezTo>
                    <a:pt x="f17" y="f16"/>
                    <a:pt x="f18" y="f19"/>
                    <a:pt x="f18" y="f20"/>
                  </a:cubicBezTo>
                  <a:cubicBezTo>
                    <a:pt x="f21" y="f9"/>
                    <a:pt x="f17" y="f22"/>
                    <a:pt x="f15" y="f22"/>
                  </a:cubicBezTo>
                  <a:lnTo>
                    <a:pt x="f23" y="f22"/>
                  </a:lnTo>
                  <a:cubicBezTo>
                    <a:pt x="f24" y="f22"/>
                    <a:pt x="f25" y="f9"/>
                    <a:pt x="f25" y="f20"/>
                  </a:cubicBezTo>
                  <a:cubicBezTo>
                    <a:pt x="f25" y="f26"/>
                    <a:pt x="f24" y="f16"/>
                    <a:pt x="f23" y="f16"/>
                  </a:cubicBezTo>
                  <a:close/>
                  <a:moveTo>
                    <a:pt x="f15" y="f27"/>
                  </a:moveTo>
                  <a:cubicBezTo>
                    <a:pt x="f17" y="f27"/>
                    <a:pt x="f18" y="f28"/>
                    <a:pt x="f18" y="f29"/>
                  </a:cubicBezTo>
                  <a:cubicBezTo>
                    <a:pt x="f21" y="f30"/>
                    <a:pt x="f17" y="f31"/>
                    <a:pt x="f15" y="f31"/>
                  </a:cubicBezTo>
                  <a:lnTo>
                    <a:pt x="f23" y="f31"/>
                  </a:lnTo>
                  <a:cubicBezTo>
                    <a:pt x="f24" y="f31"/>
                    <a:pt x="f25" y="f30"/>
                    <a:pt x="f25" y="f29"/>
                  </a:cubicBezTo>
                  <a:cubicBezTo>
                    <a:pt x="f25" y="f28"/>
                    <a:pt x="f24" y="f27"/>
                    <a:pt x="f23" y="f27"/>
                  </a:cubicBezTo>
                  <a:close/>
                  <a:moveTo>
                    <a:pt x="f32" y="f33"/>
                  </a:moveTo>
                  <a:cubicBezTo>
                    <a:pt x="f34" y="f33"/>
                    <a:pt x="f35" y="f36"/>
                    <a:pt x="f37" y="f38"/>
                  </a:cubicBezTo>
                  <a:cubicBezTo>
                    <a:pt x="f39" y="f40"/>
                    <a:pt x="f41" y="f42"/>
                    <a:pt x="f39" y="f43"/>
                  </a:cubicBezTo>
                  <a:cubicBezTo>
                    <a:pt x="f44" y="f25"/>
                    <a:pt x="f45" y="f24"/>
                    <a:pt x="f46" y="f23"/>
                  </a:cubicBezTo>
                  <a:cubicBezTo>
                    <a:pt x="f47" y="f48"/>
                    <a:pt x="f49" y="f50"/>
                    <a:pt x="f49" y="f51"/>
                  </a:cubicBezTo>
                  <a:cubicBezTo>
                    <a:pt x="f49" y="f52"/>
                    <a:pt x="f53" y="f54"/>
                    <a:pt x="f55" y="f54"/>
                  </a:cubicBezTo>
                  <a:lnTo>
                    <a:pt x="f56" y="f54"/>
                  </a:lnTo>
                  <a:cubicBezTo>
                    <a:pt x="f57" y="f54"/>
                    <a:pt x="f58" y="f52"/>
                    <a:pt x="f58" y="f59"/>
                  </a:cubicBezTo>
                  <a:cubicBezTo>
                    <a:pt x="f58" y="f60"/>
                    <a:pt x="f61" y="f62"/>
                    <a:pt x="f63" y="f64"/>
                  </a:cubicBezTo>
                  <a:cubicBezTo>
                    <a:pt x="f65" y="f66"/>
                    <a:pt x="f67" y="f68"/>
                    <a:pt x="f65" y="f69"/>
                  </a:cubicBezTo>
                  <a:cubicBezTo>
                    <a:pt x="f70" y="f71"/>
                    <a:pt x="f72" y="f73"/>
                    <a:pt x="f74" y="f75"/>
                  </a:cubicBezTo>
                  <a:cubicBezTo>
                    <a:pt x="f76" y="f77"/>
                    <a:pt x="f78" y="f33"/>
                    <a:pt x="f32" y="f33"/>
                  </a:cubicBezTo>
                  <a:close/>
                  <a:moveTo>
                    <a:pt x="f15" y="f79"/>
                  </a:moveTo>
                  <a:cubicBezTo>
                    <a:pt x="f17" y="f79"/>
                    <a:pt x="f18" y="f80"/>
                    <a:pt x="f18" y="f59"/>
                  </a:cubicBezTo>
                  <a:cubicBezTo>
                    <a:pt x="f21" y="f52"/>
                    <a:pt x="f17" y="f54"/>
                    <a:pt x="f15" y="f54"/>
                  </a:cubicBezTo>
                  <a:lnTo>
                    <a:pt x="f23" y="f54"/>
                  </a:lnTo>
                  <a:cubicBezTo>
                    <a:pt x="f24" y="f54"/>
                    <a:pt x="f25" y="f52"/>
                    <a:pt x="f25" y="f59"/>
                  </a:cubicBezTo>
                  <a:cubicBezTo>
                    <a:pt x="f25" y="f81"/>
                    <a:pt x="f24" y="f79"/>
                    <a:pt x="f23" y="f79"/>
                  </a:cubicBezTo>
                  <a:close/>
                  <a:moveTo>
                    <a:pt x="f82" y="f2"/>
                  </a:moveTo>
                  <a:cubicBezTo>
                    <a:pt x="f83" y="f2"/>
                    <a:pt x="f84" y="f85"/>
                    <a:pt x="f84" y="f11"/>
                  </a:cubicBezTo>
                  <a:lnTo>
                    <a:pt x="f84" y="f86"/>
                  </a:lnTo>
                  <a:lnTo>
                    <a:pt x="f87" y="f86"/>
                  </a:lnTo>
                  <a:cubicBezTo>
                    <a:pt x="f88" y="f86"/>
                    <a:pt x="f89" y="f63"/>
                    <a:pt x="f89" y="f90"/>
                  </a:cubicBezTo>
                  <a:lnTo>
                    <a:pt x="f89" y="f21"/>
                  </a:lnTo>
                  <a:cubicBezTo>
                    <a:pt x="f89" y="f91"/>
                    <a:pt x="f92" y="f93"/>
                    <a:pt x="f87" y="f93"/>
                  </a:cubicBezTo>
                  <a:lnTo>
                    <a:pt x="f94" y="f93"/>
                  </a:lnTo>
                  <a:cubicBezTo>
                    <a:pt x="f95" y="f93"/>
                    <a:pt x="f96" y="f91"/>
                    <a:pt x="f96" y="f21"/>
                  </a:cubicBezTo>
                  <a:lnTo>
                    <a:pt x="f96" y="f90"/>
                  </a:lnTo>
                  <a:cubicBezTo>
                    <a:pt x="f5" y="f63"/>
                    <a:pt x="f97" y="f86"/>
                    <a:pt x="f98" y="f86"/>
                  </a:cubicBezTo>
                  <a:lnTo>
                    <a:pt x="f99" y="f86"/>
                  </a:lnTo>
                  <a:lnTo>
                    <a:pt x="f99" y="f11"/>
                  </a:lnTo>
                  <a:cubicBezTo>
                    <a:pt x="f99" y="f85"/>
                    <a:pt x="f100" y="f2"/>
                    <a:pt x="f82"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0" name="Google Shape;10088;p74">
              <a:extLst>
                <a:ext uri="{FF2B5EF4-FFF2-40B4-BE49-F238E27FC236}">
                  <a16:creationId xmlns:a16="http://schemas.microsoft.com/office/drawing/2014/main" id="{68637C99-2C8E-4F49-897C-886AD95AA05C}"/>
                </a:ext>
              </a:extLst>
            </p:cNvPr>
            <p:cNvSpPr/>
            <p:nvPr/>
          </p:nvSpPr>
          <p:spPr>
            <a:xfrm>
              <a:off x="7302645" y="2801465"/>
              <a:ext cx="15983" cy="17053"/>
            </a:xfrm>
            <a:custGeom>
              <a:avLst/>
              <a:gdLst>
                <a:gd name="f0" fmla="val w"/>
                <a:gd name="f1" fmla="val h"/>
                <a:gd name="f2" fmla="val 0"/>
                <a:gd name="f3" fmla="val 567"/>
                <a:gd name="f4" fmla="val 568"/>
                <a:gd name="f5" fmla="val 284"/>
                <a:gd name="f6" fmla="val 126"/>
                <a:gd name="f7" fmla="val 441"/>
                <a:gd name="f8" fmla="*/ f0 1 567"/>
                <a:gd name="f9" fmla="*/ f1 1 568"/>
                <a:gd name="f10" fmla="+- f4 0 f2"/>
                <a:gd name="f11" fmla="+- f3 0 f2"/>
                <a:gd name="f12" fmla="*/ f11 1 567"/>
                <a:gd name="f13" fmla="*/ f10 1 568"/>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1" name="Google Shape;10089;p74">
            <a:extLst>
              <a:ext uri="{FF2B5EF4-FFF2-40B4-BE49-F238E27FC236}">
                <a16:creationId xmlns:a16="http://schemas.microsoft.com/office/drawing/2014/main" id="{7977A790-94E8-4B24-9F22-A04E3A0CAC95}"/>
              </a:ext>
            </a:extLst>
          </p:cNvPr>
          <p:cNvGrpSpPr/>
          <p:nvPr/>
        </p:nvGrpSpPr>
        <p:grpSpPr>
          <a:xfrm>
            <a:off x="6403067" y="1179960"/>
            <a:ext cx="515383" cy="543372"/>
            <a:chOff x="6403067" y="1179960"/>
            <a:chExt cx="515383" cy="543372"/>
          </a:xfrm>
        </p:grpSpPr>
        <p:sp>
          <p:nvSpPr>
            <p:cNvPr id="32" name="Google Shape;10090;p74">
              <a:extLst>
                <a:ext uri="{FF2B5EF4-FFF2-40B4-BE49-F238E27FC236}">
                  <a16:creationId xmlns:a16="http://schemas.microsoft.com/office/drawing/2014/main" id="{EEE74C64-9928-487D-A08C-563A2B25E025}"/>
                </a:ext>
              </a:extLst>
            </p:cNvPr>
            <p:cNvSpPr/>
            <p:nvPr/>
          </p:nvSpPr>
          <p:spPr>
            <a:xfrm>
              <a:off x="6522972" y="1179960"/>
              <a:ext cx="275572" cy="343540"/>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 f4 0 f2"/>
                <a:gd name="f77" fmla="+- f3 0 f2"/>
                <a:gd name="f78" fmla="*/ f77 1 6806"/>
                <a:gd name="f79" fmla="*/ f76 1 7961"/>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3" name="Google Shape;10091;p74">
              <a:extLst>
                <a:ext uri="{FF2B5EF4-FFF2-40B4-BE49-F238E27FC236}">
                  <a16:creationId xmlns:a16="http://schemas.microsoft.com/office/drawing/2014/main" id="{B7A7A0D3-BAF6-4442-9786-36704A4CA655}"/>
                </a:ext>
              </a:extLst>
            </p:cNvPr>
            <p:cNvSpPr/>
            <p:nvPr/>
          </p:nvSpPr>
          <p:spPr>
            <a:xfrm>
              <a:off x="6403067" y="1519696"/>
              <a:ext cx="515383" cy="203636"/>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 f4 0 f2"/>
                <a:gd name="f87" fmla="+- f3 0 f2"/>
                <a:gd name="f88" fmla="*/ f87 1 12729"/>
                <a:gd name="f89" fmla="*/ f86 1 4719"/>
                <a:gd name="f90" fmla="*/ f2 1 f88"/>
                <a:gd name="f91" fmla="*/ f3 1 f88"/>
                <a:gd name="f92" fmla="*/ f2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34" name="Google Shape;10113;p74">
            <a:extLst>
              <a:ext uri="{FF2B5EF4-FFF2-40B4-BE49-F238E27FC236}">
                <a16:creationId xmlns:a16="http://schemas.microsoft.com/office/drawing/2014/main" id="{6AE33C8E-0E41-4014-A6B9-7AC4C4FA87BB}"/>
              </a:ext>
            </a:extLst>
          </p:cNvPr>
          <p:cNvSpPr/>
          <p:nvPr/>
        </p:nvSpPr>
        <p:spPr>
          <a:xfrm>
            <a:off x="5229316" y="2730626"/>
            <a:ext cx="395578" cy="416938"/>
          </a:xfrm>
          <a:custGeom>
            <a:avLst/>
            <a:gdLst>
              <a:gd name="f0" fmla="val w"/>
              <a:gd name="f1" fmla="val h"/>
              <a:gd name="f2" fmla="val 0"/>
              <a:gd name="f3" fmla="val 12759"/>
              <a:gd name="f4" fmla="val 12619"/>
              <a:gd name="f5" fmla="val 12760"/>
              <a:gd name="f6" fmla="val 10082"/>
              <a:gd name="f7" fmla="val 2190"/>
              <a:gd name="f8" fmla="val 11027"/>
              <a:gd name="f9" fmla="val 2726"/>
              <a:gd name="f10" fmla="val 8948"/>
              <a:gd name="f11" fmla="val 6317"/>
              <a:gd name="f12" fmla="val 8003"/>
              <a:gd name="f13" fmla="val 5781"/>
              <a:gd name="f14" fmla="val 8349"/>
              <a:gd name="f15" fmla="val 5151"/>
              <a:gd name="f16" fmla="val 9704"/>
              <a:gd name="f17" fmla="val 2820"/>
              <a:gd name="f18" fmla="val 7813"/>
              <a:gd name="f19" fmla="val 6601"/>
              <a:gd name="f20" fmla="val 8318"/>
              <a:gd name="f21" fmla="val 6916"/>
              <a:gd name="f22" fmla="val 7782"/>
              <a:gd name="f23" fmla="val 7262"/>
              <a:gd name="f24" fmla="val 10554"/>
              <a:gd name="f25" fmla="val 8522"/>
              <a:gd name="f26" fmla="val 10806"/>
              <a:gd name="f27" fmla="val 10964"/>
              <a:gd name="f28" fmla="val 8711"/>
              <a:gd name="f29" fmla="val 8900"/>
              <a:gd name="f30" fmla="val 9153"/>
              <a:gd name="f31" fmla="val 9342"/>
              <a:gd name="f32" fmla="val 5608"/>
              <a:gd name="f33" fmla="val 5356"/>
              <a:gd name="f34" fmla="val 5167"/>
              <a:gd name="f35" fmla="val 8680"/>
              <a:gd name="f36" fmla="val 3088"/>
              <a:gd name="f37" fmla="val 5592"/>
              <a:gd name="f38" fmla="val 3308"/>
              <a:gd name="f39" fmla="val 3497"/>
              <a:gd name="f40" fmla="val 5813"/>
              <a:gd name="f41" fmla="val 6002"/>
              <a:gd name="f42" fmla="val 6286"/>
              <a:gd name="f43" fmla="val 3970"/>
              <a:gd name="f44" fmla="val 6443"/>
              <a:gd name="f45" fmla="val 4348"/>
              <a:gd name="f46" fmla="val 7451"/>
              <a:gd name="f47" fmla="val 7703"/>
              <a:gd name="f48" fmla="val 4159"/>
              <a:gd name="f49" fmla="val 7861"/>
              <a:gd name="f50" fmla="val 3907"/>
              <a:gd name="f51" fmla="val 3655"/>
              <a:gd name="f52" fmla="val 7640"/>
              <a:gd name="f53" fmla="val 7231"/>
              <a:gd name="f54" fmla="val 7010"/>
              <a:gd name="f55" fmla="val 2836"/>
              <a:gd name="f56" fmla="val 2678"/>
              <a:gd name="f57" fmla="val 3025"/>
              <a:gd name="f58" fmla="val 7924"/>
              <a:gd name="f59" fmla="val 3340"/>
              <a:gd name="f60" fmla="val 8176"/>
              <a:gd name="f61" fmla="val 3781"/>
              <a:gd name="f62" fmla="val 8491"/>
              <a:gd name="f63" fmla="val 8869"/>
              <a:gd name="f64" fmla="val 9531"/>
              <a:gd name="f65" fmla="val 10098"/>
              <a:gd name="f66" fmla="val 10539"/>
              <a:gd name="f67" fmla="val 10728"/>
              <a:gd name="f68" fmla="val 11011"/>
              <a:gd name="f69" fmla="val 11232"/>
              <a:gd name="f70" fmla="val 11452"/>
              <a:gd name="f71" fmla="val 2206"/>
              <a:gd name="f72" fmla="val 10570"/>
              <a:gd name="f73" fmla="val 1859"/>
              <a:gd name="f74" fmla="val 9310"/>
              <a:gd name="f75" fmla="val 2048"/>
              <a:gd name="f76" fmla="val 9121"/>
              <a:gd name="f77" fmla="val 2300"/>
              <a:gd name="f78" fmla="val 2521"/>
              <a:gd name="f79" fmla="val 9783"/>
              <a:gd name="f80" fmla="val 2867"/>
              <a:gd name="f81" fmla="val 9940"/>
              <a:gd name="f82" fmla="val 9751"/>
              <a:gd name="f83" fmla="val 3182"/>
              <a:gd name="f84" fmla="val 9089"/>
              <a:gd name="f85" fmla="val 8837"/>
              <a:gd name="f86" fmla="val 2395"/>
              <a:gd name="f87" fmla="val 8113"/>
              <a:gd name="f88" fmla="val 6475"/>
              <a:gd name="f89" fmla="val 5750"/>
              <a:gd name="f90" fmla="val 11200"/>
              <a:gd name="f91" fmla="val 11641"/>
              <a:gd name="f92" fmla="val 11830"/>
              <a:gd name="f93" fmla="val 10933"/>
              <a:gd name="f94" fmla="val 1"/>
              <a:gd name="f95" fmla="val 10599"/>
              <a:gd name="f96" fmla="val 10280"/>
              <a:gd name="f97" fmla="val 176"/>
              <a:gd name="f98" fmla="val 10113"/>
              <a:gd name="f99" fmla="val 489"/>
              <a:gd name="f100" fmla="val 7877"/>
              <a:gd name="f101" fmla="val 4395"/>
              <a:gd name="f102" fmla="val 1229"/>
              <a:gd name="f103" fmla="val 567"/>
              <a:gd name="f104" fmla="val 4931"/>
              <a:gd name="f105" fmla="val 11389"/>
              <a:gd name="f106" fmla="val 12051"/>
              <a:gd name="f107" fmla="val 12618"/>
              <a:gd name="f108" fmla="val 11437"/>
              <a:gd name="f109" fmla="val 12098"/>
              <a:gd name="f110" fmla="val 12697"/>
              <a:gd name="f111" fmla="val 12082"/>
              <a:gd name="f112" fmla="val 12602"/>
              <a:gd name="f113" fmla="val 12067"/>
              <a:gd name="f114" fmla="val 11374"/>
              <a:gd name="f115" fmla="val 12476"/>
              <a:gd name="f116" fmla="val 1875"/>
              <a:gd name="f117" fmla="val 1402"/>
              <a:gd name="f118" fmla="val 804"/>
              <a:gd name="f119" fmla="val 12130"/>
              <a:gd name="f120" fmla="val 583"/>
              <a:gd name="f121" fmla="val 142"/>
              <a:gd name="f122" fmla="val 11277"/>
              <a:gd name="f123" fmla="val 46"/>
              <a:gd name="f124" fmla="val 11103"/>
              <a:gd name="f125" fmla="*/ f0 1 12759"/>
              <a:gd name="f126" fmla="*/ f1 1 12619"/>
              <a:gd name="f127" fmla="+- f4 0 f2"/>
              <a:gd name="f128" fmla="+- f5 0 f2"/>
              <a:gd name="f129" fmla="+- f3 0 f2"/>
              <a:gd name="f130" fmla="*/ f128 1 12760"/>
              <a:gd name="f131" fmla="*/ f127 1 12619"/>
              <a:gd name="f132" fmla="*/ f129 1 12759"/>
              <a:gd name="f133" fmla="*/ f129 1 12760"/>
              <a:gd name="f134" fmla="*/ f2 1 f130"/>
              <a:gd name="f135" fmla="*/ f5 1 f130"/>
              <a:gd name="f136" fmla="*/ f2 1 f131"/>
              <a:gd name="f137" fmla="*/ f4 1 f131"/>
              <a:gd name="f138" fmla="*/ f134 f133 1"/>
              <a:gd name="f139" fmla="*/ f135 f133 1"/>
              <a:gd name="f140" fmla="*/ f137 f126 1"/>
              <a:gd name="f141" fmla="*/ f136 f126 1"/>
              <a:gd name="f142" fmla="*/ f138 1 f132"/>
              <a:gd name="f143" fmla="*/ f139 1 f132"/>
              <a:gd name="f144" fmla="*/ f142 f125 1"/>
              <a:gd name="f145" fmla="*/ f143 f125 1"/>
            </a:gdLst>
            <a:ahLst/>
            <a:cxnLst>
              <a:cxn ang="3cd4">
                <a:pos x="hc" y="t"/>
              </a:cxn>
              <a:cxn ang="0">
                <a:pos x="r" y="vc"/>
              </a:cxn>
              <a:cxn ang="cd4">
                <a:pos x="hc" y="b"/>
              </a:cxn>
              <a:cxn ang="cd2">
                <a:pos x="l" y="vc"/>
              </a:cxn>
            </a:cxnLst>
            <a:rect l="f144" t="f141" r="f145" b="f140"/>
            <a:pathLst>
              <a:path w="12759" h="12619">
                <a:moveTo>
                  <a:pt x="f6" y="f7"/>
                </a:moveTo>
                <a:lnTo>
                  <a:pt x="f8" y="f9"/>
                </a:lnTo>
                <a:lnTo>
                  <a:pt x="f10" y="f11"/>
                </a:lnTo>
                <a:lnTo>
                  <a:pt x="f12" y="f13"/>
                </a:lnTo>
                <a:cubicBezTo>
                  <a:pt x="f14" y="f15"/>
                  <a:pt x="f16" y="f17"/>
                  <a:pt x="f6" y="f7"/>
                </a:cubicBezTo>
                <a:close/>
                <a:moveTo>
                  <a:pt x="f18" y="f19"/>
                </a:moveTo>
                <a:lnTo>
                  <a:pt x="f20" y="f21"/>
                </a:lnTo>
                <a:lnTo>
                  <a:pt x="f22" y="f23"/>
                </a:lnTo>
                <a:lnTo>
                  <a:pt x="f18" y="f19"/>
                </a:lnTo>
                <a:close/>
                <a:moveTo>
                  <a:pt x="f24" y="f25"/>
                </a:moveTo>
                <a:cubicBezTo>
                  <a:pt x="f26" y="f25"/>
                  <a:pt x="f27" y="f28"/>
                  <a:pt x="f27" y="f29"/>
                </a:cubicBezTo>
                <a:cubicBezTo>
                  <a:pt x="f27" y="f30"/>
                  <a:pt x="f26" y="f31"/>
                  <a:pt x="f24" y="f31"/>
                </a:cubicBezTo>
                <a:lnTo>
                  <a:pt x="f32" y="f31"/>
                </a:lnTo>
                <a:cubicBezTo>
                  <a:pt x="f33" y="f31"/>
                  <a:pt x="f34" y="f30"/>
                  <a:pt x="f34" y="f29"/>
                </a:cubicBezTo>
                <a:cubicBezTo>
                  <a:pt x="f34" y="f35"/>
                  <a:pt x="f33" y="f25"/>
                  <a:pt x="f32" y="f25"/>
                </a:cubicBezTo>
                <a:close/>
                <a:moveTo>
                  <a:pt x="f36" y="f37"/>
                </a:moveTo>
                <a:cubicBezTo>
                  <a:pt x="f38" y="f37"/>
                  <a:pt x="f39" y="f40"/>
                  <a:pt x="f39" y="f41"/>
                </a:cubicBezTo>
                <a:lnTo>
                  <a:pt x="f39" y="f42"/>
                </a:lnTo>
                <a:cubicBezTo>
                  <a:pt x="f43" y="f44"/>
                  <a:pt x="f45" y="f21"/>
                  <a:pt x="f45" y="f46"/>
                </a:cubicBezTo>
                <a:cubicBezTo>
                  <a:pt x="f45" y="f47"/>
                  <a:pt x="f48" y="f49"/>
                  <a:pt x="f50" y="f49"/>
                </a:cubicBezTo>
                <a:cubicBezTo>
                  <a:pt x="f51" y="f49"/>
                  <a:pt x="f39" y="f52"/>
                  <a:pt x="f39" y="f46"/>
                </a:cubicBezTo>
                <a:cubicBezTo>
                  <a:pt x="f39" y="f53"/>
                  <a:pt x="f38" y="f54"/>
                  <a:pt x="f36" y="f54"/>
                </a:cubicBezTo>
                <a:cubicBezTo>
                  <a:pt x="f55" y="f54"/>
                  <a:pt x="f56" y="f53"/>
                  <a:pt x="f56" y="f46"/>
                </a:cubicBezTo>
                <a:cubicBezTo>
                  <a:pt x="f56" y="f47"/>
                  <a:pt x="f57" y="f58"/>
                  <a:pt x="f59" y="f60"/>
                </a:cubicBezTo>
                <a:cubicBezTo>
                  <a:pt x="f61" y="f62"/>
                  <a:pt x="f45" y="f63"/>
                  <a:pt x="f45" y="f64"/>
                </a:cubicBezTo>
                <a:cubicBezTo>
                  <a:pt x="f45" y="f65"/>
                  <a:pt x="f43" y="f66"/>
                  <a:pt x="f39" y="f67"/>
                </a:cubicBezTo>
                <a:lnTo>
                  <a:pt x="f39" y="f68"/>
                </a:lnTo>
                <a:cubicBezTo>
                  <a:pt x="f39" y="f69"/>
                  <a:pt x="f38" y="f70"/>
                  <a:pt x="f36" y="f70"/>
                </a:cubicBezTo>
                <a:cubicBezTo>
                  <a:pt x="f55" y="f70"/>
                  <a:pt x="f56" y="f69"/>
                  <a:pt x="f56" y="f68"/>
                </a:cubicBezTo>
                <a:lnTo>
                  <a:pt x="f56" y="f67"/>
                </a:lnTo>
                <a:cubicBezTo>
                  <a:pt x="f71" y="f72"/>
                  <a:pt x="f73" y="f65"/>
                  <a:pt x="f73" y="f64"/>
                </a:cubicBezTo>
                <a:cubicBezTo>
                  <a:pt x="f73" y="f74"/>
                  <a:pt x="f75" y="f76"/>
                  <a:pt x="f77" y="f76"/>
                </a:cubicBezTo>
                <a:cubicBezTo>
                  <a:pt x="f78" y="f76"/>
                  <a:pt x="f56" y="f74"/>
                  <a:pt x="f56" y="f64"/>
                </a:cubicBezTo>
                <a:cubicBezTo>
                  <a:pt x="f56" y="f79"/>
                  <a:pt x="f80" y="f81"/>
                  <a:pt x="f36" y="f81"/>
                </a:cubicBezTo>
                <a:cubicBezTo>
                  <a:pt x="f38" y="f81"/>
                  <a:pt x="f39" y="f82"/>
                  <a:pt x="f39" y="f64"/>
                </a:cubicBezTo>
                <a:cubicBezTo>
                  <a:pt x="f39" y="f74"/>
                  <a:pt x="f83" y="f84"/>
                  <a:pt x="f55" y="f85"/>
                </a:cubicBezTo>
                <a:cubicBezTo>
                  <a:pt x="f86" y="f25"/>
                  <a:pt x="f73" y="f87"/>
                  <a:pt x="f73" y="f46"/>
                </a:cubicBezTo>
                <a:cubicBezTo>
                  <a:pt x="f73" y="f21"/>
                  <a:pt x="f71" y="f88"/>
                  <a:pt x="f56" y="f42"/>
                </a:cubicBezTo>
                <a:lnTo>
                  <a:pt x="f56" y="f41"/>
                </a:lnTo>
                <a:cubicBezTo>
                  <a:pt x="f56" y="f89"/>
                  <a:pt x="f80" y="f37"/>
                  <a:pt x="f36" y="f37"/>
                </a:cubicBezTo>
                <a:close/>
                <a:moveTo>
                  <a:pt x="f24" y="f68"/>
                </a:moveTo>
                <a:cubicBezTo>
                  <a:pt x="f26" y="f68"/>
                  <a:pt x="f27" y="f90"/>
                  <a:pt x="f27" y="f70"/>
                </a:cubicBezTo>
                <a:cubicBezTo>
                  <a:pt x="f27" y="f91"/>
                  <a:pt x="f26" y="f92"/>
                  <a:pt x="f24" y="f92"/>
                </a:cubicBezTo>
                <a:lnTo>
                  <a:pt x="f32" y="f92"/>
                </a:lnTo>
                <a:cubicBezTo>
                  <a:pt x="f33" y="f92"/>
                  <a:pt x="f34" y="f91"/>
                  <a:pt x="f34" y="f70"/>
                </a:cubicBezTo>
                <a:cubicBezTo>
                  <a:pt x="f34" y="f90"/>
                  <a:pt x="f33" y="f68"/>
                  <a:pt x="f32" y="f68"/>
                </a:cubicBezTo>
                <a:close/>
                <a:moveTo>
                  <a:pt x="f93" y="f94"/>
                </a:moveTo>
                <a:cubicBezTo>
                  <a:pt x="f95" y="f94"/>
                  <a:pt x="f96" y="f97"/>
                  <a:pt x="f98" y="f99"/>
                </a:cubicBezTo>
                <a:lnTo>
                  <a:pt x="f100" y="f101"/>
                </a:lnTo>
                <a:lnTo>
                  <a:pt x="f102" y="f101"/>
                </a:lnTo>
                <a:cubicBezTo>
                  <a:pt x="f103" y="f101"/>
                  <a:pt x="f2" y="f104"/>
                  <a:pt x="f2" y="f37"/>
                </a:cubicBezTo>
                <a:lnTo>
                  <a:pt x="f2" y="f105"/>
                </a:lnTo>
                <a:cubicBezTo>
                  <a:pt x="f2" y="f106"/>
                  <a:pt x="f103" y="f107"/>
                  <a:pt x="f102" y="f107"/>
                </a:cubicBezTo>
                <a:lnTo>
                  <a:pt x="f108" y="f107"/>
                </a:lnTo>
                <a:cubicBezTo>
                  <a:pt x="f109" y="f107"/>
                  <a:pt x="f110" y="f111"/>
                  <a:pt x="f110" y="f105"/>
                </a:cubicBezTo>
                <a:lnTo>
                  <a:pt x="f110" y="f37"/>
                </a:lnTo>
                <a:cubicBezTo>
                  <a:pt x="f112" y="f104"/>
                  <a:pt x="f113" y="f101"/>
                  <a:pt x="f114" y="f101"/>
                </a:cubicBezTo>
                <a:lnTo>
                  <a:pt x="f8" y="f101"/>
                </a:lnTo>
                <a:lnTo>
                  <a:pt x="f115" y="f116"/>
                </a:lnTo>
                <a:cubicBezTo>
                  <a:pt x="f5" y="f117"/>
                  <a:pt x="f112" y="f118"/>
                  <a:pt x="f119" y="f120"/>
                </a:cubicBezTo>
                <a:lnTo>
                  <a:pt x="f108" y="f121"/>
                </a:lnTo>
                <a:cubicBezTo>
                  <a:pt x="f122" y="f123"/>
                  <a:pt x="f124" y="f94"/>
                  <a:pt x="f93" y="f94"/>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35" name="Google Shape;10118;p74">
            <a:extLst>
              <a:ext uri="{FF2B5EF4-FFF2-40B4-BE49-F238E27FC236}">
                <a16:creationId xmlns:a16="http://schemas.microsoft.com/office/drawing/2014/main" id="{37D7F412-926E-4D7F-A634-7403220598EA}"/>
              </a:ext>
            </a:extLst>
          </p:cNvPr>
          <p:cNvGrpSpPr/>
          <p:nvPr/>
        </p:nvGrpSpPr>
        <p:grpSpPr>
          <a:xfrm>
            <a:off x="8473379" y="2073255"/>
            <a:ext cx="350562" cy="379329"/>
            <a:chOff x="8473379" y="2073255"/>
            <a:chExt cx="350562" cy="379329"/>
          </a:xfrm>
        </p:grpSpPr>
        <p:sp>
          <p:nvSpPr>
            <p:cNvPr id="36" name="Google Shape;10119;p74">
              <a:extLst>
                <a:ext uri="{FF2B5EF4-FFF2-40B4-BE49-F238E27FC236}">
                  <a16:creationId xmlns:a16="http://schemas.microsoft.com/office/drawing/2014/main" id="{C8DCBC26-865F-438B-8636-41F86D1FAD7A}"/>
                </a:ext>
              </a:extLst>
            </p:cNvPr>
            <p:cNvSpPr/>
            <p:nvPr/>
          </p:nvSpPr>
          <p:spPr>
            <a:xfrm>
              <a:off x="8473379" y="2353244"/>
              <a:ext cx="101178" cy="99340"/>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7" name="Google Shape;10120;p74">
              <a:extLst>
                <a:ext uri="{FF2B5EF4-FFF2-40B4-BE49-F238E27FC236}">
                  <a16:creationId xmlns:a16="http://schemas.microsoft.com/office/drawing/2014/main" id="{82E30E31-AA88-4936-BC12-23F1B2102738}"/>
                </a:ext>
              </a:extLst>
            </p:cNvPr>
            <p:cNvSpPr/>
            <p:nvPr/>
          </p:nvSpPr>
          <p:spPr>
            <a:xfrm>
              <a:off x="8474247" y="2073255"/>
              <a:ext cx="101205" cy="255428"/>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 f4 0 f2"/>
                <a:gd name="f31" fmla="+- f3 0 f2"/>
                <a:gd name="f32" fmla="*/ f31 1 3593"/>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8" name="Google Shape;10121;p74">
              <a:extLst>
                <a:ext uri="{FF2B5EF4-FFF2-40B4-BE49-F238E27FC236}">
                  <a16:creationId xmlns:a16="http://schemas.microsoft.com/office/drawing/2014/main" id="{30EC9797-6A84-4C74-AA98-81166AEC0BBD}"/>
                </a:ext>
              </a:extLst>
            </p:cNvPr>
            <p:cNvSpPr/>
            <p:nvPr/>
          </p:nvSpPr>
          <p:spPr>
            <a:xfrm>
              <a:off x="8597627" y="2353244"/>
              <a:ext cx="101178" cy="99340"/>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10122;p74">
              <a:extLst>
                <a:ext uri="{FF2B5EF4-FFF2-40B4-BE49-F238E27FC236}">
                  <a16:creationId xmlns:a16="http://schemas.microsoft.com/office/drawing/2014/main" id="{229B8D56-8455-41D1-B9CA-1286D7C8A568}"/>
                </a:ext>
              </a:extLst>
            </p:cNvPr>
            <p:cNvSpPr/>
            <p:nvPr/>
          </p:nvSpPr>
          <p:spPr>
            <a:xfrm>
              <a:off x="8597627" y="2073255"/>
              <a:ext cx="101178" cy="255428"/>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 f4 0 f2"/>
                <a:gd name="f29" fmla="+- f3 0 f2"/>
                <a:gd name="f30" fmla="*/ f29 1 3592"/>
                <a:gd name="f31" fmla="*/ f28 1 85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10123;p74">
              <a:extLst>
                <a:ext uri="{FF2B5EF4-FFF2-40B4-BE49-F238E27FC236}">
                  <a16:creationId xmlns:a16="http://schemas.microsoft.com/office/drawing/2014/main" id="{1FB77567-F6BC-4F1B-939E-FC3FCEDA539B}"/>
                </a:ext>
              </a:extLst>
            </p:cNvPr>
            <p:cNvSpPr/>
            <p:nvPr/>
          </p:nvSpPr>
          <p:spPr>
            <a:xfrm>
              <a:off x="8720989" y="2353244"/>
              <a:ext cx="101178" cy="99340"/>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 f4 0 f2"/>
                <a:gd name="f28" fmla="+- f3 0 f2"/>
                <a:gd name="f29" fmla="*/ f28 1 3592"/>
                <a:gd name="f30" fmla="*/ f27 1 330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10124;p74">
              <a:extLst>
                <a:ext uri="{FF2B5EF4-FFF2-40B4-BE49-F238E27FC236}">
                  <a16:creationId xmlns:a16="http://schemas.microsoft.com/office/drawing/2014/main" id="{B7F36223-3AEB-4E2F-AF91-2F334D63E1BF}"/>
                </a:ext>
              </a:extLst>
            </p:cNvPr>
            <p:cNvSpPr/>
            <p:nvPr/>
          </p:nvSpPr>
          <p:spPr>
            <a:xfrm>
              <a:off x="8722763" y="2073255"/>
              <a:ext cx="101178" cy="255428"/>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 f4 0 f2"/>
                <a:gd name="f31" fmla="+- f3 0 f2"/>
                <a:gd name="f32" fmla="*/ f31 1 3592"/>
                <a:gd name="f33" fmla="*/ f30 1 850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2" name="Google Shape;10129;p74">
            <a:extLst>
              <a:ext uri="{FF2B5EF4-FFF2-40B4-BE49-F238E27FC236}">
                <a16:creationId xmlns:a16="http://schemas.microsoft.com/office/drawing/2014/main" id="{A952640B-C9CF-473F-A0A8-04B50061E409}"/>
              </a:ext>
            </a:extLst>
          </p:cNvPr>
          <p:cNvGrpSpPr/>
          <p:nvPr/>
        </p:nvGrpSpPr>
        <p:grpSpPr>
          <a:xfrm>
            <a:off x="5865976" y="1210674"/>
            <a:ext cx="427591" cy="535408"/>
            <a:chOff x="5865976" y="1210674"/>
            <a:chExt cx="427591" cy="535408"/>
          </a:xfrm>
        </p:grpSpPr>
        <p:sp>
          <p:nvSpPr>
            <p:cNvPr id="43" name="Google Shape;10130;p74">
              <a:extLst>
                <a:ext uri="{FF2B5EF4-FFF2-40B4-BE49-F238E27FC236}">
                  <a16:creationId xmlns:a16="http://schemas.microsoft.com/office/drawing/2014/main" id="{79B14F8C-5174-419F-9FDC-21A8C1E18A31}"/>
                </a:ext>
              </a:extLst>
            </p:cNvPr>
            <p:cNvSpPr/>
            <p:nvPr/>
          </p:nvSpPr>
          <p:spPr>
            <a:xfrm>
              <a:off x="5865976" y="1522841"/>
              <a:ext cx="427591" cy="152823"/>
            </a:xfrm>
            <a:custGeom>
              <a:avLst/>
              <a:gdLst>
                <a:gd name="f0" fmla="val w"/>
                <a:gd name="f1" fmla="val h"/>
                <a:gd name="f2" fmla="val 0"/>
                <a:gd name="f3" fmla="val 10807"/>
                <a:gd name="f4" fmla="val 3623"/>
                <a:gd name="f5" fmla="val 3624"/>
                <a:gd name="f6" fmla="val 2111"/>
                <a:gd name="f7" fmla="val 1"/>
                <a:gd name="f8" fmla="val 945"/>
                <a:gd name="f9" fmla="val 946"/>
                <a:gd name="f10" fmla="val 2080"/>
                <a:gd name="f11" fmla="val 3183"/>
                <a:gd name="f12" fmla="val 3435"/>
                <a:gd name="f13" fmla="val 221"/>
                <a:gd name="f14" fmla="val 441"/>
                <a:gd name="f15" fmla="val 10365"/>
                <a:gd name="f16" fmla="val 10618"/>
                <a:gd name="f17" fmla="val 9861"/>
                <a:gd name="f18" fmla="val 8727"/>
                <a:gd name="f19" fmla="*/ f0 1 10807"/>
                <a:gd name="f20" fmla="*/ f1 1 3623"/>
                <a:gd name="f21" fmla="+- f5 0 f2"/>
                <a:gd name="f22" fmla="+- f3 0 f2"/>
                <a:gd name="f23" fmla="+- f4 0 f2"/>
                <a:gd name="f24" fmla="*/ f22 1 10807"/>
                <a:gd name="f25" fmla="*/ f21 1 3624"/>
                <a:gd name="f26" fmla="*/ f23 1 3623"/>
                <a:gd name="f27" fmla="*/ f23 1 3624"/>
                <a:gd name="f28" fmla="*/ f2 1 f24"/>
                <a:gd name="f29" fmla="*/ f3 1 f24"/>
                <a:gd name="f30" fmla="*/ f2 1 f25"/>
                <a:gd name="f31" fmla="*/ f5 1 f25"/>
                <a:gd name="f32" fmla="*/ f31 f27 1"/>
                <a:gd name="f33" fmla="*/ f30 f27 1"/>
                <a:gd name="f34" fmla="*/ f28 f19 1"/>
                <a:gd name="f35" fmla="*/ f29 f19 1"/>
                <a:gd name="f36" fmla="*/ f33 1 f26"/>
                <a:gd name="f37" fmla="*/ f32 1 f26"/>
                <a:gd name="f38" fmla="*/ f37 f20 1"/>
                <a:gd name="f39" fmla="*/ f36 f20 1"/>
              </a:gdLst>
              <a:ahLst/>
              <a:cxnLst>
                <a:cxn ang="3cd4">
                  <a:pos x="hc" y="t"/>
                </a:cxn>
                <a:cxn ang="0">
                  <a:pos x="r" y="vc"/>
                </a:cxn>
                <a:cxn ang="cd4">
                  <a:pos x="hc" y="b"/>
                </a:cxn>
                <a:cxn ang="cd2">
                  <a:pos x="l" y="vc"/>
                </a:cxn>
              </a:cxnLst>
              <a:rect l="f34" t="f39" r="f35" b="f38"/>
              <a:pathLst>
                <a:path w="10807" h="3623">
                  <a:moveTo>
                    <a:pt x="f6" y="f7"/>
                  </a:moveTo>
                  <a:cubicBezTo>
                    <a:pt x="f8" y="f7"/>
                    <a:pt x="f2" y="f9"/>
                    <a:pt x="f2" y="f10"/>
                  </a:cubicBezTo>
                  <a:lnTo>
                    <a:pt x="f2" y="f11"/>
                  </a:lnTo>
                  <a:cubicBezTo>
                    <a:pt x="f2" y="f12"/>
                    <a:pt x="f13" y="f5"/>
                    <a:pt x="f14" y="f5"/>
                  </a:cubicBezTo>
                  <a:lnTo>
                    <a:pt x="f15" y="f5"/>
                  </a:lnTo>
                  <a:cubicBezTo>
                    <a:pt x="f16" y="f5"/>
                    <a:pt x="f3" y="f12"/>
                    <a:pt x="f3" y="f11"/>
                  </a:cubicBezTo>
                  <a:lnTo>
                    <a:pt x="f3" y="f10"/>
                  </a:lnTo>
                  <a:cubicBezTo>
                    <a:pt x="f3" y="f9"/>
                    <a:pt x="f17" y="f7"/>
                    <a:pt x="f18" y="f7"/>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4" name="Google Shape;10131;p74">
              <a:extLst>
                <a:ext uri="{FF2B5EF4-FFF2-40B4-BE49-F238E27FC236}">
                  <a16:creationId xmlns:a16="http://schemas.microsoft.com/office/drawing/2014/main" id="{CE75D05F-4408-41C6-9BE5-F1E57DCEEF12}"/>
                </a:ext>
              </a:extLst>
            </p:cNvPr>
            <p:cNvSpPr/>
            <p:nvPr/>
          </p:nvSpPr>
          <p:spPr>
            <a:xfrm>
              <a:off x="5900870" y="1710156"/>
              <a:ext cx="360282" cy="35926"/>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 f4 0 f2"/>
                <a:gd name="f17" fmla="+- f3 0 f2"/>
                <a:gd name="f18" fmla="*/ f17 1 9106"/>
                <a:gd name="f19" fmla="*/ f16 1 852"/>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10132;p74">
              <a:extLst>
                <a:ext uri="{FF2B5EF4-FFF2-40B4-BE49-F238E27FC236}">
                  <a16:creationId xmlns:a16="http://schemas.microsoft.com/office/drawing/2014/main" id="{B41919B8-60E9-4503-B768-E440D08F9FBE}"/>
                </a:ext>
              </a:extLst>
            </p:cNvPr>
            <p:cNvSpPr/>
            <p:nvPr/>
          </p:nvSpPr>
          <p:spPr>
            <a:xfrm>
              <a:off x="5964448" y="1210674"/>
              <a:ext cx="229368" cy="279029"/>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 f4 0 f2"/>
                <a:gd name="f21" fmla="+- f3 0 f2"/>
                <a:gd name="f22" fmla="*/ f21 1 5797"/>
                <a:gd name="f23" fmla="*/ f20 1 6617"/>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6" name="Google Shape;10154;p74">
            <a:extLst>
              <a:ext uri="{FF2B5EF4-FFF2-40B4-BE49-F238E27FC236}">
                <a16:creationId xmlns:a16="http://schemas.microsoft.com/office/drawing/2014/main" id="{FF782A21-F3D9-413E-859C-2AFF407EE03E}"/>
              </a:ext>
            </a:extLst>
          </p:cNvPr>
          <p:cNvGrpSpPr/>
          <p:nvPr/>
        </p:nvGrpSpPr>
        <p:grpSpPr>
          <a:xfrm>
            <a:off x="5943151" y="2730306"/>
            <a:ext cx="392661" cy="418356"/>
            <a:chOff x="5943151" y="2730306"/>
            <a:chExt cx="392661" cy="418356"/>
          </a:xfrm>
        </p:grpSpPr>
        <p:sp>
          <p:nvSpPr>
            <p:cNvPr id="47" name="Google Shape;10155;p74">
              <a:extLst>
                <a:ext uri="{FF2B5EF4-FFF2-40B4-BE49-F238E27FC236}">
                  <a16:creationId xmlns:a16="http://schemas.microsoft.com/office/drawing/2014/main" id="{D7A51218-6A26-4E08-AE21-2409521C2B31}"/>
                </a:ext>
              </a:extLst>
            </p:cNvPr>
            <p:cNvSpPr/>
            <p:nvPr/>
          </p:nvSpPr>
          <p:spPr>
            <a:xfrm>
              <a:off x="5989054" y="2730306"/>
              <a:ext cx="292059" cy="4183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 f4 0 f2"/>
                <a:gd name="f99" fmla="+- f3 0 f2"/>
                <a:gd name="f100" fmla="*/ f99 1 9421"/>
                <a:gd name="f101" fmla="*/ f98 1 12662"/>
                <a:gd name="f102" fmla="*/ f2 1 f100"/>
                <a:gd name="f103" fmla="*/ f3 1 f100"/>
                <a:gd name="f104" fmla="*/ f2 1 f101"/>
                <a:gd name="f105" fmla="*/ f4 1 f101"/>
                <a:gd name="f106" fmla="*/ f102 f96 1"/>
                <a:gd name="f107" fmla="*/ f103 f96 1"/>
                <a:gd name="f108" fmla="*/ f105 f97 1"/>
                <a:gd name="f109" fmla="*/ f104 f97 1"/>
              </a:gdLst>
              <a:ahLst/>
              <a:cxnLst>
                <a:cxn ang="3cd4">
                  <a:pos x="hc" y="t"/>
                </a:cxn>
                <a:cxn ang="0">
                  <a:pos x="r" y="vc"/>
                </a:cxn>
                <a:cxn ang="cd4">
                  <a:pos x="hc" y="b"/>
                </a:cxn>
                <a:cxn ang="cd2">
                  <a:pos x="l" y="vc"/>
                </a:cxn>
              </a:cxnLst>
              <a:rect l="f106" t="f109" r="f107" b="f108"/>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8" name="Google Shape;10156;p74">
              <a:extLst>
                <a:ext uri="{FF2B5EF4-FFF2-40B4-BE49-F238E27FC236}">
                  <a16:creationId xmlns:a16="http://schemas.microsoft.com/office/drawing/2014/main" id="{F78FAFA9-3186-4694-AF66-6DB62269C7B2}"/>
                </a:ext>
              </a:extLst>
            </p:cNvPr>
            <p:cNvSpPr/>
            <p:nvPr/>
          </p:nvSpPr>
          <p:spPr>
            <a:xfrm>
              <a:off x="5943151" y="2876940"/>
              <a:ext cx="43004" cy="27093"/>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 f4 0 f2"/>
                <a:gd name="f18" fmla="+- f3 0 f2"/>
                <a:gd name="f19" fmla="*/ f18 1 1387"/>
                <a:gd name="f20" fmla="*/ f17 1 82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10157;p74">
              <a:extLst>
                <a:ext uri="{FF2B5EF4-FFF2-40B4-BE49-F238E27FC236}">
                  <a16:creationId xmlns:a16="http://schemas.microsoft.com/office/drawing/2014/main" id="{02558DEB-0A83-4B32-8324-0F78C768CA94}"/>
                </a:ext>
              </a:extLst>
            </p:cNvPr>
            <p:cNvSpPr/>
            <p:nvPr/>
          </p:nvSpPr>
          <p:spPr>
            <a:xfrm>
              <a:off x="6291821" y="2876940"/>
              <a:ext cx="43991" cy="27093"/>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 f4 0 f2"/>
                <a:gd name="f19" fmla="+- f3 0 f2"/>
                <a:gd name="f20" fmla="*/ f19 1 1419"/>
                <a:gd name="f21" fmla="*/ f18 1 82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10158;p74">
              <a:extLst>
                <a:ext uri="{FF2B5EF4-FFF2-40B4-BE49-F238E27FC236}">
                  <a16:creationId xmlns:a16="http://schemas.microsoft.com/office/drawing/2014/main" id="{64CF8C6A-6AF9-431B-B67A-3A2B82DAC6D6}"/>
                </a:ext>
              </a:extLst>
            </p:cNvPr>
            <p:cNvSpPr/>
            <p:nvPr/>
          </p:nvSpPr>
          <p:spPr>
            <a:xfrm>
              <a:off x="5995876" y="3002094"/>
              <a:ext cx="40087" cy="40114"/>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 f4 0 f2"/>
                <a:gd name="f32" fmla="+- f3 0 f2"/>
                <a:gd name="f33" fmla="*/ f32 1 1293"/>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1" name="Google Shape;10159;p74">
              <a:extLst>
                <a:ext uri="{FF2B5EF4-FFF2-40B4-BE49-F238E27FC236}">
                  <a16:creationId xmlns:a16="http://schemas.microsoft.com/office/drawing/2014/main" id="{15D39353-5B81-4494-8A93-095BD78E3C16}"/>
                </a:ext>
              </a:extLst>
            </p:cNvPr>
            <p:cNvSpPr/>
            <p:nvPr/>
          </p:nvSpPr>
          <p:spPr>
            <a:xfrm>
              <a:off x="6243980" y="2737704"/>
              <a:ext cx="40050" cy="40114"/>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 f4 0 f2"/>
                <a:gd name="f32" fmla="+- f3 0 f2"/>
                <a:gd name="f33" fmla="*/ f32 1 1292"/>
                <a:gd name="f34" fmla="*/ f31 1 1214"/>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2" name="Google Shape;10160;p74">
              <a:extLst>
                <a:ext uri="{FF2B5EF4-FFF2-40B4-BE49-F238E27FC236}">
                  <a16:creationId xmlns:a16="http://schemas.microsoft.com/office/drawing/2014/main" id="{6AC72528-0C78-4E1B-A31F-1BCE0F3F46EF}"/>
                </a:ext>
              </a:extLst>
            </p:cNvPr>
            <p:cNvSpPr/>
            <p:nvPr/>
          </p:nvSpPr>
          <p:spPr>
            <a:xfrm>
              <a:off x="6243980" y="3002094"/>
              <a:ext cx="40050" cy="40114"/>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 f4 0 f2"/>
                <a:gd name="f31" fmla="+- f3 0 f2"/>
                <a:gd name="f32" fmla="*/ f31 1 1292"/>
                <a:gd name="f33" fmla="*/ f30 1 1214"/>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10161;p74">
              <a:extLst>
                <a:ext uri="{FF2B5EF4-FFF2-40B4-BE49-F238E27FC236}">
                  <a16:creationId xmlns:a16="http://schemas.microsoft.com/office/drawing/2014/main" id="{6EC68A82-9CC8-40E2-A28F-38BF44183E5D}"/>
                </a:ext>
              </a:extLst>
            </p:cNvPr>
            <p:cNvSpPr/>
            <p:nvPr/>
          </p:nvSpPr>
          <p:spPr>
            <a:xfrm>
              <a:off x="5995876" y="2737704"/>
              <a:ext cx="40087" cy="40114"/>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 f4 0 f2"/>
                <a:gd name="f33" fmla="+- f3 0 f2"/>
                <a:gd name="f34" fmla="*/ f33 1 1293"/>
                <a:gd name="f35" fmla="*/ f32 1 1214"/>
                <a:gd name="f36" fmla="*/ f2 1 f34"/>
                <a:gd name="f37" fmla="*/ f3 1 f34"/>
                <a:gd name="f38" fmla="*/ f2 1 f35"/>
                <a:gd name="f39" fmla="*/ f4 1 f35"/>
                <a:gd name="f40" fmla="*/ f36 f30 1"/>
                <a:gd name="f41" fmla="*/ f37 f30 1"/>
                <a:gd name="f42" fmla="*/ f39 f31 1"/>
                <a:gd name="f43" fmla="*/ f38 f31 1"/>
              </a:gdLst>
              <a:ahLst/>
              <a:cxnLst>
                <a:cxn ang="3cd4">
                  <a:pos x="hc" y="t"/>
                </a:cxn>
                <a:cxn ang="0">
                  <a:pos x="r" y="vc"/>
                </a:cxn>
                <a:cxn ang="cd4">
                  <a:pos x="hc" y="b"/>
                </a:cxn>
                <a:cxn ang="cd2">
                  <a:pos x="l" y="vc"/>
                </a:cxn>
              </a:cxnLst>
              <a:rect l="f40" t="f43" r="f41" b="f42"/>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4" name="Google Shape;10172;p74">
            <a:extLst>
              <a:ext uri="{FF2B5EF4-FFF2-40B4-BE49-F238E27FC236}">
                <a16:creationId xmlns:a16="http://schemas.microsoft.com/office/drawing/2014/main" id="{35E587FF-40A1-4466-BA82-0CEC903A37C7}"/>
              </a:ext>
            </a:extLst>
          </p:cNvPr>
          <p:cNvGrpSpPr/>
          <p:nvPr/>
        </p:nvGrpSpPr>
        <p:grpSpPr>
          <a:xfrm>
            <a:off x="7068119" y="1224180"/>
            <a:ext cx="512877" cy="541571"/>
            <a:chOff x="7068119" y="1224180"/>
            <a:chExt cx="512877" cy="541571"/>
          </a:xfrm>
        </p:grpSpPr>
        <p:sp>
          <p:nvSpPr>
            <p:cNvPr id="55" name="Google Shape;10173;p74">
              <a:extLst>
                <a:ext uri="{FF2B5EF4-FFF2-40B4-BE49-F238E27FC236}">
                  <a16:creationId xmlns:a16="http://schemas.microsoft.com/office/drawing/2014/main" id="{27FC5519-69A1-409A-A492-1DB54DFB1A42}"/>
                </a:ext>
              </a:extLst>
            </p:cNvPr>
            <p:cNvSpPr/>
            <p:nvPr/>
          </p:nvSpPr>
          <p:spPr>
            <a:xfrm>
              <a:off x="7202984" y="1224180"/>
              <a:ext cx="378012" cy="392862"/>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 f4 0 f2"/>
                <a:gd name="f125" fmla="+- f3 0 f2"/>
                <a:gd name="f126" fmla="*/ f125 1 9452"/>
                <a:gd name="f127" fmla="*/ f124 1 9217"/>
                <a:gd name="f128" fmla="*/ f2 1 f126"/>
                <a:gd name="f129" fmla="*/ f3 1 f126"/>
                <a:gd name="f130" fmla="*/ f2 1 f127"/>
                <a:gd name="f131" fmla="*/ f4 1 f127"/>
                <a:gd name="f132" fmla="*/ f128 f122 1"/>
                <a:gd name="f133" fmla="*/ f129 f122 1"/>
                <a:gd name="f134" fmla="*/ f131 f123 1"/>
                <a:gd name="f135" fmla="*/ f130 f123 1"/>
              </a:gdLst>
              <a:ahLst/>
              <a:cxnLst>
                <a:cxn ang="3cd4">
                  <a:pos x="hc" y="t"/>
                </a:cxn>
                <a:cxn ang="0">
                  <a:pos x="r" y="vc"/>
                </a:cxn>
                <a:cxn ang="cd4">
                  <a:pos x="hc" y="b"/>
                </a:cxn>
                <a:cxn ang="cd2">
                  <a:pos x="l" y="vc"/>
                </a:cxn>
              </a:cxnLst>
              <a:rect l="f132" t="f135" r="f133" b="f134"/>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6" name="Google Shape;10174;p74">
              <a:extLst>
                <a:ext uri="{FF2B5EF4-FFF2-40B4-BE49-F238E27FC236}">
                  <a16:creationId xmlns:a16="http://schemas.microsoft.com/office/drawing/2014/main" id="{DBDD0F26-1B43-4E8A-A595-C9AA42AAA368}"/>
                </a:ext>
              </a:extLst>
            </p:cNvPr>
            <p:cNvSpPr/>
            <p:nvPr/>
          </p:nvSpPr>
          <p:spPr>
            <a:xfrm>
              <a:off x="7068119" y="1463542"/>
              <a:ext cx="283555" cy="302200"/>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 f3 0 f2"/>
                <a:gd name="f44" fmla="*/ f43 1 7090"/>
                <a:gd name="f45" fmla="*/ f2 1 f44"/>
                <a:gd name="f46" fmla="*/ f3 1 f44"/>
                <a:gd name="f47" fmla="*/ f45 f41 1"/>
                <a:gd name="f48" fmla="*/ f46 f41 1"/>
                <a:gd name="f49" fmla="*/ f46 f42 1"/>
                <a:gd name="f50" fmla="*/ f45 f42 1"/>
              </a:gdLst>
              <a:ahLst/>
              <a:cxnLst>
                <a:cxn ang="3cd4">
                  <a:pos x="hc" y="t"/>
                </a:cxn>
                <a:cxn ang="0">
                  <a:pos x="r" y="vc"/>
                </a:cxn>
                <a:cxn ang="cd4">
                  <a:pos x="hc" y="b"/>
                </a:cxn>
                <a:cxn ang="cd2">
                  <a:pos x="l" y="vc"/>
                </a:cxn>
              </a:cxnLst>
              <a:rect l="f47" t="f50" r="f48" b="f49"/>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10175;p74">
              <a:extLst>
                <a:ext uri="{FF2B5EF4-FFF2-40B4-BE49-F238E27FC236}">
                  <a16:creationId xmlns:a16="http://schemas.microsoft.com/office/drawing/2014/main" id="{FDD51140-6BEB-40FF-B90D-058B326D0347}"/>
                </a:ext>
              </a:extLst>
            </p:cNvPr>
            <p:cNvSpPr/>
            <p:nvPr/>
          </p:nvSpPr>
          <p:spPr>
            <a:xfrm>
              <a:off x="7278569" y="1659617"/>
              <a:ext cx="297390" cy="106134"/>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 f4 0 f2"/>
                <a:gd name="f27" fmla="+- f3 0 f2"/>
                <a:gd name="f28" fmla="*/ f27 1 7436"/>
                <a:gd name="f29" fmla="*/ f26 1 249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8" name="Google Shape;10184;p74">
            <a:extLst>
              <a:ext uri="{FF2B5EF4-FFF2-40B4-BE49-F238E27FC236}">
                <a16:creationId xmlns:a16="http://schemas.microsoft.com/office/drawing/2014/main" id="{4F86BA3F-DD9E-486E-9DC1-7BFE2473D373}"/>
              </a:ext>
            </a:extLst>
          </p:cNvPr>
          <p:cNvGrpSpPr/>
          <p:nvPr/>
        </p:nvGrpSpPr>
        <p:grpSpPr>
          <a:xfrm>
            <a:off x="3207212" y="2729026"/>
            <a:ext cx="392660" cy="419545"/>
            <a:chOff x="3207212" y="2729026"/>
            <a:chExt cx="392660" cy="419545"/>
          </a:xfrm>
        </p:grpSpPr>
        <p:sp>
          <p:nvSpPr>
            <p:cNvPr id="59" name="Google Shape;10185;p74">
              <a:extLst>
                <a:ext uri="{FF2B5EF4-FFF2-40B4-BE49-F238E27FC236}">
                  <a16:creationId xmlns:a16="http://schemas.microsoft.com/office/drawing/2014/main" id="{C8F36AC4-DB79-442F-8E05-BC27E49B764F}"/>
                </a:ext>
              </a:extLst>
            </p:cNvPr>
            <p:cNvSpPr/>
            <p:nvPr/>
          </p:nvSpPr>
          <p:spPr>
            <a:xfrm>
              <a:off x="3207212" y="2729026"/>
              <a:ext cx="392652" cy="4195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 f4 0 f2"/>
                <a:gd name="f22" fmla="+- f3 0 f2"/>
                <a:gd name="f23" fmla="*/ f22 1 12666"/>
                <a:gd name="f24" fmla="*/ f21 1 12698"/>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0" name="Google Shape;10186;p74">
              <a:extLst>
                <a:ext uri="{FF2B5EF4-FFF2-40B4-BE49-F238E27FC236}">
                  <a16:creationId xmlns:a16="http://schemas.microsoft.com/office/drawing/2014/main" id="{7F9710CC-D8E9-421F-984F-5F4D40ED9513}"/>
                </a:ext>
              </a:extLst>
            </p:cNvPr>
            <p:cNvSpPr/>
            <p:nvPr/>
          </p:nvSpPr>
          <p:spPr>
            <a:xfrm>
              <a:off x="3261929" y="2847706"/>
              <a:ext cx="337943" cy="197812"/>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 f4 0 f2"/>
                <a:gd name="f79" fmla="+- f3 0 f2"/>
                <a:gd name="f80" fmla="*/ f79 1 10901"/>
                <a:gd name="f81" fmla="*/ f78 1 5987"/>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61" name="Google Shape;10189;p74">
            <a:extLst>
              <a:ext uri="{FF2B5EF4-FFF2-40B4-BE49-F238E27FC236}">
                <a16:creationId xmlns:a16="http://schemas.microsoft.com/office/drawing/2014/main" id="{38D7A9F8-E504-4B2D-BC0D-FFEB3FC5991F}"/>
              </a:ext>
            </a:extLst>
          </p:cNvPr>
          <p:cNvSpPr/>
          <p:nvPr/>
        </p:nvSpPr>
        <p:spPr>
          <a:xfrm>
            <a:off x="6560490" y="2788161"/>
            <a:ext cx="394618" cy="327922"/>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 f4 0 f2"/>
              <a:gd name="f109" fmla="+- f3 0 f2"/>
              <a:gd name="f110" fmla="*/ f109 1 12729"/>
              <a:gd name="f111" fmla="*/ f108 1 9925"/>
              <a:gd name="f112" fmla="*/ f2 1 f110"/>
              <a:gd name="f113" fmla="*/ f3 1 f110"/>
              <a:gd name="f114" fmla="*/ f2 1 f111"/>
              <a:gd name="f115" fmla="*/ f4 1 f111"/>
              <a:gd name="f116" fmla="*/ f112 f106 1"/>
              <a:gd name="f117" fmla="*/ f113 f106 1"/>
              <a:gd name="f118" fmla="*/ f115 f107 1"/>
              <a:gd name="f119" fmla="*/ f114 f107 1"/>
            </a:gdLst>
            <a:ahLst/>
            <a:cxnLst>
              <a:cxn ang="3cd4">
                <a:pos x="hc" y="t"/>
              </a:cxn>
              <a:cxn ang="0">
                <a:pos x="r" y="vc"/>
              </a:cxn>
              <a:cxn ang="cd4">
                <a:pos x="hc" y="b"/>
              </a:cxn>
              <a:cxn ang="cd2">
                <a:pos x="l" y="vc"/>
              </a:cxn>
            </a:cxnLst>
            <a:rect l="f116" t="f119" r="f117" b="f118"/>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62" name="Google Shape;10190;p74">
            <a:extLst>
              <a:ext uri="{FF2B5EF4-FFF2-40B4-BE49-F238E27FC236}">
                <a16:creationId xmlns:a16="http://schemas.microsoft.com/office/drawing/2014/main" id="{D1CB87AD-B219-46EB-B4BF-7E13E67FD709}"/>
              </a:ext>
            </a:extLst>
          </p:cNvPr>
          <p:cNvGrpSpPr/>
          <p:nvPr/>
        </p:nvGrpSpPr>
        <p:grpSpPr>
          <a:xfrm>
            <a:off x="7861361" y="2742697"/>
            <a:ext cx="359606" cy="378643"/>
            <a:chOff x="7861361" y="2742697"/>
            <a:chExt cx="359606" cy="378643"/>
          </a:xfrm>
        </p:grpSpPr>
        <p:sp>
          <p:nvSpPr>
            <p:cNvPr id="63" name="Google Shape;10191;p74">
              <a:extLst>
                <a:ext uri="{FF2B5EF4-FFF2-40B4-BE49-F238E27FC236}">
                  <a16:creationId xmlns:a16="http://schemas.microsoft.com/office/drawing/2014/main" id="{5A0D739B-7EB9-432D-B442-85D3A3C7D915}"/>
                </a:ext>
              </a:extLst>
            </p:cNvPr>
            <p:cNvSpPr/>
            <p:nvPr/>
          </p:nvSpPr>
          <p:spPr>
            <a:xfrm>
              <a:off x="7861361" y="2742697"/>
              <a:ext cx="168715" cy="308536"/>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 f5 0 f3"/>
                <a:gd name="f57" fmla="+- f4 0 f3"/>
                <a:gd name="f58" fmla="*/ f57 1 5987"/>
                <a:gd name="f59" fmla="*/ f56 1 10273"/>
                <a:gd name="f60" fmla="*/ f3 1 f58"/>
                <a:gd name="f61" fmla="*/ f4 1 f58"/>
                <a:gd name="f62" fmla="*/ f3 1 f59"/>
                <a:gd name="f63" fmla="*/ f5 1 f59"/>
                <a:gd name="f64" fmla="*/ f60 f54 1"/>
                <a:gd name="f65" fmla="*/ f61 f54 1"/>
                <a:gd name="f66" fmla="*/ f63 f55 1"/>
                <a:gd name="f67" fmla="*/ f62 f55 1"/>
              </a:gdLst>
              <a:ahLst/>
              <a:cxnLst>
                <a:cxn ang="3cd4">
                  <a:pos x="hc" y="t"/>
                </a:cxn>
                <a:cxn ang="0">
                  <a:pos x="r" y="vc"/>
                </a:cxn>
                <a:cxn ang="cd4">
                  <a:pos x="hc" y="b"/>
                </a:cxn>
                <a:cxn ang="cd2">
                  <a:pos x="l" y="vc"/>
                </a:cxn>
              </a:cxnLst>
              <a:rect l="f64" t="f67" r="f65" b="f66"/>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4" name="Google Shape;10192;p74">
              <a:extLst>
                <a:ext uri="{FF2B5EF4-FFF2-40B4-BE49-F238E27FC236}">
                  <a16:creationId xmlns:a16="http://schemas.microsoft.com/office/drawing/2014/main" id="{C6F608D7-AE44-420D-B7BB-84BC6F5984DB}"/>
                </a:ext>
              </a:extLst>
            </p:cNvPr>
            <p:cNvSpPr/>
            <p:nvPr/>
          </p:nvSpPr>
          <p:spPr>
            <a:xfrm>
              <a:off x="7927070" y="3006821"/>
              <a:ext cx="227301" cy="114519"/>
            </a:xfrm>
            <a:custGeom>
              <a:avLst/>
              <a:gdLst>
                <a:gd name="f0" fmla="val w"/>
                <a:gd name="f1" fmla="val h"/>
                <a:gd name="f2" fmla="val 0"/>
                <a:gd name="f3" fmla="val 8066"/>
                <a:gd name="f4" fmla="val 3812"/>
                <a:gd name="f5" fmla="val 3813"/>
                <a:gd name="f6" fmla="val 5758"/>
                <a:gd name="f7" fmla="val 5692"/>
                <a:gd name="f8" fmla="val 5629"/>
                <a:gd name="f9" fmla="val 11"/>
                <a:gd name="f10" fmla="val 5577"/>
                <a:gd name="f11" fmla="val 32"/>
                <a:gd name="f12" fmla="val 5091"/>
                <a:gd name="f13" fmla="val 339"/>
                <a:gd name="f14" fmla="val 4530"/>
                <a:gd name="f15" fmla="val 489"/>
                <a:gd name="f16" fmla="val 3972"/>
                <a:gd name="f17" fmla="val 3444"/>
                <a:gd name="f18" fmla="val 2917"/>
                <a:gd name="f19" fmla="val 355"/>
                <a:gd name="f20" fmla="val 2458"/>
                <a:gd name="f21" fmla="val 95"/>
                <a:gd name="f22" fmla="val 2389"/>
                <a:gd name="f23" fmla="val 53"/>
                <a:gd name="f24" fmla="val 2314"/>
                <a:gd name="f25" fmla="val 30"/>
                <a:gd name="f26" fmla="val 2239"/>
                <a:gd name="f27" fmla="val 2141"/>
                <a:gd name="f28" fmla="val 2042"/>
                <a:gd name="f29" fmla="val 69"/>
                <a:gd name="f30" fmla="val 1954"/>
                <a:gd name="f31" fmla="val 158"/>
                <a:gd name="f32" fmla="val 189"/>
                <a:gd name="f33" fmla="val 1922"/>
                <a:gd name="f34" fmla="val 2143"/>
                <a:gd name="f35" fmla="val 2395"/>
                <a:gd name="f36" fmla="val 221"/>
                <a:gd name="f37" fmla="val 2552"/>
                <a:gd name="f38" fmla="val 1324"/>
                <a:gd name="f39" fmla="val 3403"/>
                <a:gd name="f40" fmla="val 2615"/>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2"/>
                <a:gd name="f58" fmla="+- f5 0 f2"/>
                <a:gd name="f59" fmla="+- f3 0 f2"/>
                <a:gd name="f60" fmla="+- f4 0 f2"/>
                <a:gd name="f61" fmla="*/ f59 1 8066"/>
                <a:gd name="f62" fmla="*/ f58 1 3813"/>
                <a:gd name="f63" fmla="*/ f60 1 3812"/>
                <a:gd name="f64" fmla="*/ f60 1 3813"/>
                <a:gd name="f65" fmla="*/ f2 1 f61"/>
                <a:gd name="f66" fmla="*/ f3 1 f61"/>
                <a:gd name="f67" fmla="*/ f2 1 f62"/>
                <a:gd name="f68" fmla="*/ f5 1 f62"/>
                <a:gd name="f69" fmla="*/ f68 f64 1"/>
                <a:gd name="f70" fmla="*/ f67 f64 1"/>
                <a:gd name="f71" fmla="*/ f65 f56 1"/>
                <a:gd name="f72" fmla="*/ f66 f56 1"/>
                <a:gd name="f73" fmla="*/ f70 1 f63"/>
                <a:gd name="f74" fmla="*/ f69 1 f63"/>
                <a:gd name="f75" fmla="*/ f74 f57 1"/>
                <a:gd name="f76" fmla="*/ f73 f57 1"/>
              </a:gdLst>
              <a:ahLst/>
              <a:cxnLst>
                <a:cxn ang="3cd4">
                  <a:pos x="hc" y="t"/>
                </a:cxn>
                <a:cxn ang="0">
                  <a:pos x="r" y="vc"/>
                </a:cxn>
                <a:cxn ang="cd4">
                  <a:pos x="hc" y="b"/>
                </a:cxn>
                <a:cxn ang="cd2">
                  <a:pos x="l" y="vc"/>
                </a:cxn>
              </a:cxnLst>
              <a:rect l="f71" t="f76" r="f72" b="f75"/>
              <a:pathLst>
                <a:path w="8066" h="3812">
                  <a:moveTo>
                    <a:pt x="f6" y="f2"/>
                  </a:moveTo>
                  <a:cubicBezTo>
                    <a:pt x="f7" y="f2"/>
                    <a:pt x="f8" y="f9"/>
                    <a:pt x="f10" y="f11"/>
                  </a:cubicBezTo>
                  <a:cubicBezTo>
                    <a:pt x="f12" y="f13"/>
                    <a:pt x="f14" y="f15"/>
                    <a:pt x="f16" y="f15"/>
                  </a:cubicBezTo>
                  <a:cubicBezTo>
                    <a:pt x="f17" y="f15"/>
                    <a:pt x="f18" y="f19"/>
                    <a:pt x="f20" y="f21"/>
                  </a:cubicBezTo>
                  <a:cubicBezTo>
                    <a:pt x="f22" y="f23"/>
                    <a:pt x="f24" y="f25"/>
                    <a:pt x="f26" y="f25"/>
                  </a:cubicBezTo>
                  <a:cubicBezTo>
                    <a:pt x="f27" y="f25"/>
                    <a:pt x="f28" y="f29"/>
                    <a:pt x="f30" y="f31"/>
                  </a:cubicBezTo>
                  <a:lnTo>
                    <a:pt x="f32" y="f33"/>
                  </a:lnTo>
                  <a:cubicBezTo>
                    <a:pt x="f2" y="f34"/>
                    <a:pt x="f11" y="f35"/>
                    <a:pt x="f36" y="f37"/>
                  </a:cubicBezTo>
                  <a:cubicBezTo>
                    <a:pt x="f38" y="f39"/>
                    <a:pt x="f40" y="f4"/>
                    <a:pt x="f41" y="f4"/>
                  </a:cubicBezTo>
                  <a:cubicBezTo>
                    <a:pt x="f42" y="f4"/>
                    <a:pt x="f43" y="f39"/>
                    <a:pt x="f44" y="f45"/>
                  </a:cubicBezTo>
                  <a:cubicBezTo>
                    <a:pt x="f46" y="f47"/>
                    <a:pt x="f3" y="f48"/>
                    <a:pt x="f49" y="f50"/>
                  </a:cubicBezTo>
                  <a:lnTo>
                    <a:pt x="f51" y="f52"/>
                  </a:lnTo>
                  <a:cubicBezTo>
                    <a:pt x="f53" y="f54"/>
                    <a:pt x="f55" y="f2"/>
                    <a:pt x="f6"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5" name="Google Shape;10193;p74">
              <a:extLst>
                <a:ext uri="{FF2B5EF4-FFF2-40B4-BE49-F238E27FC236}">
                  <a16:creationId xmlns:a16="http://schemas.microsoft.com/office/drawing/2014/main" id="{67F8D871-5E4B-48C5-99C1-58E9A5DA4FA4}"/>
                </a:ext>
              </a:extLst>
            </p:cNvPr>
            <p:cNvSpPr/>
            <p:nvPr/>
          </p:nvSpPr>
          <p:spPr>
            <a:xfrm>
              <a:off x="8052252" y="2742697"/>
              <a:ext cx="168715" cy="308180"/>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 f5 0 f3"/>
                <a:gd name="f58" fmla="+- f4 0 f3"/>
                <a:gd name="f59" fmla="*/ f58 1 5987"/>
                <a:gd name="f60" fmla="*/ f57 1 10261"/>
                <a:gd name="f61" fmla="*/ f3 1 f59"/>
                <a:gd name="f62" fmla="*/ f4 1 f59"/>
                <a:gd name="f63" fmla="*/ f3 1 f60"/>
                <a:gd name="f64" fmla="*/ f5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6" name="Google Shape;10194;p74">
              <a:extLst>
                <a:ext uri="{FF2B5EF4-FFF2-40B4-BE49-F238E27FC236}">
                  <a16:creationId xmlns:a16="http://schemas.microsoft.com/office/drawing/2014/main" id="{1358CE09-3BDD-44A6-9008-3F9527CCCF2A}"/>
                </a:ext>
              </a:extLst>
            </p:cNvPr>
            <p:cNvSpPr/>
            <p:nvPr/>
          </p:nvSpPr>
          <p:spPr>
            <a:xfrm>
              <a:off x="8004319" y="2844991"/>
              <a:ext cx="71039" cy="174129"/>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 f4 0 f2"/>
                <a:gd name="f69" fmla="+- f3 0 f2"/>
                <a:gd name="f70" fmla="*/ f69 1 2521"/>
                <a:gd name="f71" fmla="*/ f68 1 5798"/>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7" name="Google Shape;10221;p74">
            <a:extLst>
              <a:ext uri="{FF2B5EF4-FFF2-40B4-BE49-F238E27FC236}">
                <a16:creationId xmlns:a16="http://schemas.microsoft.com/office/drawing/2014/main" id="{325DD281-9B27-4131-AE7C-F401363BDBE2}"/>
              </a:ext>
            </a:extLst>
          </p:cNvPr>
          <p:cNvGrpSpPr/>
          <p:nvPr/>
        </p:nvGrpSpPr>
        <p:grpSpPr>
          <a:xfrm>
            <a:off x="3835651" y="3466728"/>
            <a:ext cx="316894" cy="383307"/>
            <a:chOff x="3835651" y="3466728"/>
            <a:chExt cx="316894" cy="383307"/>
          </a:xfrm>
        </p:grpSpPr>
        <p:sp>
          <p:nvSpPr>
            <p:cNvPr id="68" name="Google Shape;10222;p74">
              <a:extLst>
                <a:ext uri="{FF2B5EF4-FFF2-40B4-BE49-F238E27FC236}">
                  <a16:creationId xmlns:a16="http://schemas.microsoft.com/office/drawing/2014/main" id="{2E879009-DB59-4B5D-BCB5-205A7C099A7E}"/>
                </a:ext>
              </a:extLst>
            </p:cNvPr>
            <p:cNvSpPr/>
            <p:nvPr/>
          </p:nvSpPr>
          <p:spPr>
            <a:xfrm>
              <a:off x="3940314" y="3647386"/>
              <a:ext cx="105640" cy="67565"/>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 f4 0 f2"/>
                <a:gd name="f11" fmla="+- f3 0 f2"/>
                <a:gd name="f12" fmla="*/ f11 1 3466"/>
                <a:gd name="f13" fmla="*/ f10 1 208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9" name="Google Shape;10223;p74">
              <a:extLst>
                <a:ext uri="{FF2B5EF4-FFF2-40B4-BE49-F238E27FC236}">
                  <a16:creationId xmlns:a16="http://schemas.microsoft.com/office/drawing/2014/main" id="{A4FE3783-4530-4752-AEFB-2F4AAF8F55E2}"/>
                </a:ext>
              </a:extLst>
            </p:cNvPr>
            <p:cNvSpPr/>
            <p:nvPr/>
          </p:nvSpPr>
          <p:spPr>
            <a:xfrm>
              <a:off x="3971038" y="3579848"/>
              <a:ext cx="43251" cy="46067"/>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 f4 0 f2"/>
                <a:gd name="f12" fmla="+- f3 0 f2"/>
                <a:gd name="f13" fmla="*/ f12 1 1419"/>
                <a:gd name="f14" fmla="*/ f11 1 1418"/>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10224;p74">
              <a:extLst>
                <a:ext uri="{FF2B5EF4-FFF2-40B4-BE49-F238E27FC236}">
                  <a16:creationId xmlns:a16="http://schemas.microsoft.com/office/drawing/2014/main" id="{03BEC0F6-A7F1-4E59-975A-1F852653CD76}"/>
                </a:ext>
              </a:extLst>
            </p:cNvPr>
            <p:cNvSpPr/>
            <p:nvPr/>
          </p:nvSpPr>
          <p:spPr>
            <a:xfrm>
              <a:off x="3835651" y="3466728"/>
              <a:ext cx="316894" cy="3833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 f4 0 f2"/>
                <a:gd name="f98" fmla="+- f3 0 f2"/>
                <a:gd name="f99" fmla="*/ f98 1 10397"/>
                <a:gd name="f100" fmla="*/ f97 1 11800"/>
                <a:gd name="f101" fmla="*/ f2 1 f99"/>
                <a:gd name="f102" fmla="*/ f3 1 f99"/>
                <a:gd name="f103" fmla="*/ f2 1 f100"/>
                <a:gd name="f104" fmla="*/ f4 1 f100"/>
                <a:gd name="f105" fmla="*/ f101 f95 1"/>
                <a:gd name="f106" fmla="*/ f102 f95 1"/>
                <a:gd name="f107" fmla="*/ f104 f96 1"/>
                <a:gd name="f108" fmla="*/ f103 f96 1"/>
              </a:gdLst>
              <a:ahLst/>
              <a:cxnLst>
                <a:cxn ang="3cd4">
                  <a:pos x="hc" y="t"/>
                </a:cxn>
                <a:cxn ang="0">
                  <a:pos x="r" y="vc"/>
                </a:cxn>
                <a:cxn ang="cd4">
                  <a:pos x="hc" y="b"/>
                </a:cxn>
                <a:cxn ang="cd2">
                  <a:pos x="l" y="vc"/>
                </a:cxn>
              </a:cxnLst>
              <a:rect l="f105" t="f108" r="f106" b="f107"/>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1" name="Google Shape;10240;p74">
            <a:extLst>
              <a:ext uri="{FF2B5EF4-FFF2-40B4-BE49-F238E27FC236}">
                <a16:creationId xmlns:a16="http://schemas.microsoft.com/office/drawing/2014/main" id="{1997E05C-57B3-4F11-A40E-C4DA1928CA5D}"/>
              </a:ext>
            </a:extLst>
          </p:cNvPr>
          <p:cNvGrpSpPr/>
          <p:nvPr/>
        </p:nvGrpSpPr>
        <p:grpSpPr>
          <a:xfrm>
            <a:off x="5223994" y="3470394"/>
            <a:ext cx="364927" cy="360283"/>
            <a:chOff x="5223994" y="3470394"/>
            <a:chExt cx="364927" cy="360283"/>
          </a:xfrm>
        </p:grpSpPr>
        <p:sp>
          <p:nvSpPr>
            <p:cNvPr id="72" name="Google Shape;10241;p74">
              <a:extLst>
                <a:ext uri="{FF2B5EF4-FFF2-40B4-BE49-F238E27FC236}">
                  <a16:creationId xmlns:a16="http://schemas.microsoft.com/office/drawing/2014/main" id="{E44FDB16-1805-42E2-9148-ACD4D2A5C48E}"/>
                </a:ext>
              </a:extLst>
            </p:cNvPr>
            <p:cNvSpPr/>
            <p:nvPr/>
          </p:nvSpPr>
          <p:spPr>
            <a:xfrm>
              <a:off x="5223994" y="3470394"/>
              <a:ext cx="364927" cy="291702"/>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 f4 0 f2"/>
                <a:gd name="f128" fmla="+- f3 0 f2"/>
                <a:gd name="f129" fmla="*/ f128 1 11973"/>
                <a:gd name="f130" fmla="*/ f127 1 8980"/>
                <a:gd name="f131" fmla="*/ f2 1 f129"/>
                <a:gd name="f132" fmla="*/ f3 1 f129"/>
                <a:gd name="f133" fmla="*/ f2 1 f130"/>
                <a:gd name="f134" fmla="*/ f4 1 f130"/>
                <a:gd name="f135" fmla="*/ f131 f125 1"/>
                <a:gd name="f136" fmla="*/ f132 f125 1"/>
                <a:gd name="f137" fmla="*/ f134 f126 1"/>
                <a:gd name="f138" fmla="*/ f133 f126 1"/>
              </a:gdLst>
              <a:ahLst/>
              <a:cxnLst>
                <a:cxn ang="3cd4">
                  <a:pos x="hc" y="t"/>
                </a:cxn>
                <a:cxn ang="0">
                  <a:pos x="r" y="vc"/>
                </a:cxn>
                <a:cxn ang="cd4">
                  <a:pos x="hc" y="b"/>
                </a:cxn>
                <a:cxn ang="cd2">
                  <a:pos x="l" y="vc"/>
                </a:cxn>
              </a:cxnLst>
              <a:rect l="f135" t="f138" r="f136" b="f137"/>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3" name="Google Shape;10242;p74">
              <a:extLst>
                <a:ext uri="{FF2B5EF4-FFF2-40B4-BE49-F238E27FC236}">
                  <a16:creationId xmlns:a16="http://schemas.microsoft.com/office/drawing/2014/main" id="{D4FB8B9B-D262-4B2C-9204-CE67BECA50AC}"/>
                </a:ext>
              </a:extLst>
            </p:cNvPr>
            <p:cNvSpPr/>
            <p:nvPr/>
          </p:nvSpPr>
          <p:spPr>
            <a:xfrm>
              <a:off x="5305613" y="3785588"/>
              <a:ext cx="192078" cy="45089"/>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 f4 0 f2"/>
                <a:gd name="f25" fmla="+- f3 0 f2"/>
                <a:gd name="f26" fmla="*/ f25 1 6302"/>
                <a:gd name="f27" fmla="*/ f24 1 1388"/>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4" name="Google Shape;10303;p74">
            <a:extLst>
              <a:ext uri="{FF2B5EF4-FFF2-40B4-BE49-F238E27FC236}">
                <a16:creationId xmlns:a16="http://schemas.microsoft.com/office/drawing/2014/main" id="{9D614966-DC9F-4C62-81AD-49FE83786BBC}"/>
              </a:ext>
            </a:extLst>
          </p:cNvPr>
          <p:cNvGrpSpPr/>
          <p:nvPr/>
        </p:nvGrpSpPr>
        <p:grpSpPr>
          <a:xfrm>
            <a:off x="5924269" y="3439012"/>
            <a:ext cx="360145" cy="383801"/>
            <a:chOff x="5924269" y="3439012"/>
            <a:chExt cx="360145" cy="383801"/>
          </a:xfrm>
        </p:grpSpPr>
        <p:sp>
          <p:nvSpPr>
            <p:cNvPr id="75" name="Google Shape;10304;p74">
              <a:extLst>
                <a:ext uri="{FF2B5EF4-FFF2-40B4-BE49-F238E27FC236}">
                  <a16:creationId xmlns:a16="http://schemas.microsoft.com/office/drawing/2014/main" id="{72B5311E-410D-4F88-A551-958CD45E74B5}"/>
                </a:ext>
              </a:extLst>
            </p:cNvPr>
            <p:cNvSpPr/>
            <p:nvPr/>
          </p:nvSpPr>
          <p:spPr>
            <a:xfrm>
              <a:off x="5986686" y="3551566"/>
              <a:ext cx="21150" cy="112626"/>
            </a:xfrm>
            <a:custGeom>
              <a:avLst/>
              <a:gdLst>
                <a:gd name="f0" fmla="val w"/>
                <a:gd name="f1" fmla="val h"/>
                <a:gd name="f2" fmla="val 0"/>
                <a:gd name="f3" fmla="val 694"/>
                <a:gd name="f4" fmla="val 3467"/>
                <a:gd name="f5" fmla="val 1"/>
                <a:gd name="f6" fmla="val 3466"/>
                <a:gd name="f7" fmla="*/ f0 1 694"/>
                <a:gd name="f8" fmla="*/ f1 1 3467"/>
                <a:gd name="f9" fmla="+- f4 0 f2"/>
                <a:gd name="f10" fmla="+- f3 0 f2"/>
                <a:gd name="f11" fmla="*/ f10 1 694"/>
                <a:gd name="f12" fmla="*/ f9 1 3467"/>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94" h="3467">
                  <a:moveTo>
                    <a:pt x="f2" y="f5"/>
                  </a:moveTo>
                  <a:lnTo>
                    <a:pt x="f2" y="f6"/>
                  </a:lnTo>
                  <a:lnTo>
                    <a:pt x="f3" y="f6"/>
                  </a:lnTo>
                  <a:lnTo>
                    <a:pt x="f3"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6" name="Google Shape;10305;p74">
              <a:extLst>
                <a:ext uri="{FF2B5EF4-FFF2-40B4-BE49-F238E27FC236}">
                  <a16:creationId xmlns:a16="http://schemas.microsoft.com/office/drawing/2014/main" id="{B876994A-F0A6-4AC1-A8D0-5ADA872775A8}"/>
                </a:ext>
              </a:extLst>
            </p:cNvPr>
            <p:cNvSpPr/>
            <p:nvPr/>
          </p:nvSpPr>
          <p:spPr>
            <a:xfrm>
              <a:off x="6199860" y="3551566"/>
              <a:ext cx="22128" cy="112626"/>
            </a:xfrm>
            <a:custGeom>
              <a:avLst/>
              <a:gdLst>
                <a:gd name="f0" fmla="val w"/>
                <a:gd name="f1" fmla="val h"/>
                <a:gd name="f2" fmla="val 0"/>
                <a:gd name="f3" fmla="val 726"/>
                <a:gd name="f4" fmla="val 3467"/>
                <a:gd name="f5" fmla="val 1"/>
                <a:gd name="f6" fmla="val 3466"/>
                <a:gd name="f7" fmla="val 725"/>
                <a:gd name="f8" fmla="*/ f0 1 726"/>
                <a:gd name="f9" fmla="*/ f1 1 3467"/>
                <a:gd name="f10" fmla="+- f4 0 f2"/>
                <a:gd name="f11" fmla="+- f3 0 f2"/>
                <a:gd name="f12" fmla="*/ f11 1 726"/>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3467">
                  <a:moveTo>
                    <a:pt x="f5" y="f5"/>
                  </a:moveTo>
                  <a:lnTo>
                    <a:pt x="f5" y="f6"/>
                  </a:lnTo>
                  <a:lnTo>
                    <a:pt x="f7" y="f6"/>
                  </a:lnTo>
                  <a:lnTo>
                    <a:pt x="f7"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10306;p74">
              <a:extLst>
                <a:ext uri="{FF2B5EF4-FFF2-40B4-BE49-F238E27FC236}">
                  <a16:creationId xmlns:a16="http://schemas.microsoft.com/office/drawing/2014/main" id="{DA42DCFE-6FD3-483E-ADED-4AFA751DDA03}"/>
                </a:ext>
              </a:extLst>
            </p:cNvPr>
            <p:cNvSpPr/>
            <p:nvPr/>
          </p:nvSpPr>
          <p:spPr>
            <a:xfrm>
              <a:off x="5986686" y="3686677"/>
              <a:ext cx="21150" cy="135130"/>
            </a:xfrm>
            <a:custGeom>
              <a:avLst/>
              <a:gdLst>
                <a:gd name="f0" fmla="val w"/>
                <a:gd name="f1" fmla="val h"/>
                <a:gd name="f2" fmla="val 0"/>
                <a:gd name="f3" fmla="val 694"/>
                <a:gd name="f4" fmla="val 4160"/>
                <a:gd name="f5" fmla="val 4159"/>
                <a:gd name="f6" fmla="*/ f0 1 694"/>
                <a:gd name="f7" fmla="*/ f1 1 4160"/>
                <a:gd name="f8" fmla="+- f4 0 f2"/>
                <a:gd name="f9" fmla="+- f3 0 f2"/>
                <a:gd name="f10" fmla="*/ f9 1 694"/>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94" h="4160">
                  <a:moveTo>
                    <a:pt x="f2" y="f2"/>
                  </a:moveTo>
                  <a:lnTo>
                    <a:pt x="f2" y="f5"/>
                  </a:lnTo>
                  <a:lnTo>
                    <a:pt x="f3" y="f5"/>
                  </a:ln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8" name="Google Shape;10307;p74">
              <a:extLst>
                <a:ext uri="{FF2B5EF4-FFF2-40B4-BE49-F238E27FC236}">
                  <a16:creationId xmlns:a16="http://schemas.microsoft.com/office/drawing/2014/main" id="{F5C710E2-ECF9-49DD-B7BD-B29CAD187EAB}"/>
                </a:ext>
              </a:extLst>
            </p:cNvPr>
            <p:cNvSpPr/>
            <p:nvPr/>
          </p:nvSpPr>
          <p:spPr>
            <a:xfrm>
              <a:off x="6199860" y="3686677"/>
              <a:ext cx="22128" cy="135130"/>
            </a:xfrm>
            <a:custGeom>
              <a:avLst/>
              <a:gdLst>
                <a:gd name="f0" fmla="val w"/>
                <a:gd name="f1" fmla="val h"/>
                <a:gd name="f2" fmla="val 0"/>
                <a:gd name="f3" fmla="val 726"/>
                <a:gd name="f4" fmla="val 4160"/>
                <a:gd name="f5" fmla="val 1"/>
                <a:gd name="f6" fmla="val 4159"/>
                <a:gd name="f7" fmla="val 725"/>
                <a:gd name="f8" fmla="*/ f0 1 726"/>
                <a:gd name="f9" fmla="*/ f1 1 4160"/>
                <a:gd name="f10" fmla="+- f4 0 f2"/>
                <a:gd name="f11" fmla="+- f3 0 f2"/>
                <a:gd name="f12" fmla="*/ f11 1 726"/>
                <a:gd name="f13" fmla="*/ f10 1 4160"/>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726" h="4160">
                  <a:moveTo>
                    <a:pt x="f5" y="f2"/>
                  </a:moveTo>
                  <a:lnTo>
                    <a:pt x="f5" y="f6"/>
                  </a:lnTo>
                  <a:lnTo>
                    <a:pt x="f7" y="f6"/>
                  </a:lnTo>
                  <a:lnTo>
                    <a:pt x="f7"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9" name="Google Shape;10308;p74">
              <a:extLst>
                <a:ext uri="{FF2B5EF4-FFF2-40B4-BE49-F238E27FC236}">
                  <a16:creationId xmlns:a16="http://schemas.microsoft.com/office/drawing/2014/main" id="{741CAE71-88F9-41B0-B6D8-5327A92F3572}"/>
                </a:ext>
              </a:extLst>
            </p:cNvPr>
            <p:cNvSpPr/>
            <p:nvPr/>
          </p:nvSpPr>
          <p:spPr>
            <a:xfrm>
              <a:off x="5924269" y="3551566"/>
              <a:ext cx="42272" cy="112626"/>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 f4 0 f2"/>
                <a:gd name="f19" fmla="+- f3 0 f2"/>
                <a:gd name="f20" fmla="*/ f19 1 1387"/>
                <a:gd name="f21" fmla="*/ f18 1 346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10309;p74">
              <a:extLst>
                <a:ext uri="{FF2B5EF4-FFF2-40B4-BE49-F238E27FC236}">
                  <a16:creationId xmlns:a16="http://schemas.microsoft.com/office/drawing/2014/main" id="{4930D87E-364B-42D7-A33B-EA129AD7A79B}"/>
                </a:ext>
              </a:extLst>
            </p:cNvPr>
            <p:cNvSpPr/>
            <p:nvPr/>
          </p:nvSpPr>
          <p:spPr>
            <a:xfrm>
              <a:off x="6029910" y="3551566"/>
              <a:ext cx="148864" cy="112626"/>
            </a:xfrm>
            <a:custGeom>
              <a:avLst/>
              <a:gdLst>
                <a:gd name="f0" fmla="val w"/>
                <a:gd name="f1" fmla="val h"/>
                <a:gd name="f2" fmla="val 0"/>
                <a:gd name="f3" fmla="val 4884"/>
                <a:gd name="f4" fmla="val 3467"/>
                <a:gd name="f5" fmla="val 1"/>
                <a:gd name="f6" fmla="val 3466"/>
                <a:gd name="f7" fmla="val 4883"/>
                <a:gd name="f8" fmla="*/ f0 1 4884"/>
                <a:gd name="f9" fmla="*/ f1 1 3467"/>
                <a:gd name="f10" fmla="+- f4 0 f2"/>
                <a:gd name="f11" fmla="+- f3 0 f2"/>
                <a:gd name="f12" fmla="*/ f11 1 4884"/>
                <a:gd name="f13" fmla="*/ f10 1 3467"/>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4884" h="3467">
                  <a:moveTo>
                    <a:pt x="f2" y="f5"/>
                  </a:moveTo>
                  <a:lnTo>
                    <a:pt x="f2" y="f6"/>
                  </a:lnTo>
                  <a:lnTo>
                    <a:pt x="f7" y="f6"/>
                  </a:lnTo>
                  <a:lnTo>
                    <a:pt x="f7"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10310;p74">
              <a:extLst>
                <a:ext uri="{FF2B5EF4-FFF2-40B4-BE49-F238E27FC236}">
                  <a16:creationId xmlns:a16="http://schemas.microsoft.com/office/drawing/2014/main" id="{D494163D-1E01-4684-862F-3F6612E43D5F}"/>
                </a:ext>
              </a:extLst>
            </p:cNvPr>
            <p:cNvSpPr/>
            <p:nvPr/>
          </p:nvSpPr>
          <p:spPr>
            <a:xfrm>
              <a:off x="6242105" y="3670301"/>
              <a:ext cx="42309" cy="152512"/>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 f4 0 f2"/>
                <a:gd name="f18" fmla="+- f3 0 f2"/>
                <a:gd name="f19" fmla="*/ f18 1 1388"/>
                <a:gd name="f20" fmla="*/ f17 1 4695"/>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10311;p74">
              <a:extLst>
                <a:ext uri="{FF2B5EF4-FFF2-40B4-BE49-F238E27FC236}">
                  <a16:creationId xmlns:a16="http://schemas.microsoft.com/office/drawing/2014/main" id="{BCD3F039-2A44-45FA-BB78-00CCF6081314}"/>
                </a:ext>
              </a:extLst>
            </p:cNvPr>
            <p:cNvSpPr/>
            <p:nvPr/>
          </p:nvSpPr>
          <p:spPr>
            <a:xfrm>
              <a:off x="5924269" y="3670301"/>
              <a:ext cx="42272" cy="151506"/>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 f4 0 f2"/>
                <a:gd name="f18" fmla="+- f3 0 f2"/>
                <a:gd name="f19" fmla="*/ f18 1 1387"/>
                <a:gd name="f20" fmla="*/ f17 1 4664"/>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10312;p74">
              <a:extLst>
                <a:ext uri="{FF2B5EF4-FFF2-40B4-BE49-F238E27FC236}">
                  <a16:creationId xmlns:a16="http://schemas.microsoft.com/office/drawing/2014/main" id="{2056E70C-6CA1-4BA9-927C-E3D19FC9670C}"/>
                </a:ext>
              </a:extLst>
            </p:cNvPr>
            <p:cNvSpPr/>
            <p:nvPr/>
          </p:nvSpPr>
          <p:spPr>
            <a:xfrm>
              <a:off x="6093268" y="3686677"/>
              <a:ext cx="21150" cy="23582"/>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 f4 0 f2"/>
                <a:gd name="f13" fmla="+- f3 0 f2"/>
                <a:gd name="f14" fmla="*/ f13 1 694"/>
                <a:gd name="f15" fmla="*/ f12 1 726"/>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694" h="726">
                  <a:moveTo>
                    <a:pt x="f5" y="f2"/>
                  </a:moveTo>
                  <a:lnTo>
                    <a:pt x="f5" y="f6"/>
                  </a:lnTo>
                  <a:cubicBezTo>
                    <a:pt x="f5" y="f7"/>
                    <a:pt x="f8" y="f9"/>
                    <a:pt x="f6" y="f9"/>
                  </a:cubicBezTo>
                  <a:cubicBezTo>
                    <a:pt x="f7" y="f9"/>
                    <a:pt x="f3" y="f7"/>
                    <a:pt x="f3" y="f6"/>
                  </a:cubicBez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10313;p74">
              <a:extLst>
                <a:ext uri="{FF2B5EF4-FFF2-40B4-BE49-F238E27FC236}">
                  <a16:creationId xmlns:a16="http://schemas.microsoft.com/office/drawing/2014/main" id="{D33B3D33-FC61-4B1B-9408-7492F062B22A}"/>
                </a:ext>
              </a:extLst>
            </p:cNvPr>
            <p:cNvSpPr/>
            <p:nvPr/>
          </p:nvSpPr>
          <p:spPr>
            <a:xfrm>
              <a:off x="6242105" y="3551566"/>
              <a:ext cx="42309" cy="112626"/>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 f4 0 f2"/>
                <a:gd name="f23" fmla="+- f3 0 f2"/>
                <a:gd name="f24" fmla="*/ f23 1 1388"/>
                <a:gd name="f25" fmla="*/ f22 1 3467"/>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10314;p74">
              <a:extLst>
                <a:ext uri="{FF2B5EF4-FFF2-40B4-BE49-F238E27FC236}">
                  <a16:creationId xmlns:a16="http://schemas.microsoft.com/office/drawing/2014/main" id="{27D219F3-C514-492B-8785-C326D1F6C0B3}"/>
                </a:ext>
              </a:extLst>
            </p:cNvPr>
            <p:cNvSpPr/>
            <p:nvPr/>
          </p:nvSpPr>
          <p:spPr>
            <a:xfrm>
              <a:off x="6029910" y="3686677"/>
              <a:ext cx="148864" cy="135130"/>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 f4 0 f2"/>
                <a:gd name="f19" fmla="+- f3 0 f2"/>
                <a:gd name="f20" fmla="*/ f19 1 4884"/>
                <a:gd name="f21" fmla="*/ f18 1 416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6" name="Google Shape;10315;p74">
              <a:extLst>
                <a:ext uri="{FF2B5EF4-FFF2-40B4-BE49-F238E27FC236}">
                  <a16:creationId xmlns:a16="http://schemas.microsoft.com/office/drawing/2014/main" id="{F4FFAE8A-CF48-49AC-8307-BC5B5D666A8E}"/>
                </a:ext>
              </a:extLst>
            </p:cNvPr>
            <p:cNvSpPr/>
            <p:nvPr/>
          </p:nvSpPr>
          <p:spPr>
            <a:xfrm>
              <a:off x="6028931" y="3439012"/>
              <a:ext cx="148864" cy="90086"/>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 f4 0 f2"/>
                <a:gd name="f20" fmla="+- f3 0 f2"/>
                <a:gd name="f21" fmla="*/ f20 1 4884"/>
                <a:gd name="f22" fmla="*/ f19 1 2773"/>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7" name="Google Shape;10341;p74">
            <a:extLst>
              <a:ext uri="{FF2B5EF4-FFF2-40B4-BE49-F238E27FC236}">
                <a16:creationId xmlns:a16="http://schemas.microsoft.com/office/drawing/2014/main" id="{5869AA85-AD4C-4312-A3CF-69270C5DEB7B}"/>
              </a:ext>
            </a:extLst>
          </p:cNvPr>
          <p:cNvGrpSpPr/>
          <p:nvPr/>
        </p:nvGrpSpPr>
        <p:grpSpPr>
          <a:xfrm>
            <a:off x="8526752" y="2748969"/>
            <a:ext cx="259442" cy="362514"/>
            <a:chOff x="8526752" y="2748969"/>
            <a:chExt cx="259442" cy="362514"/>
          </a:xfrm>
        </p:grpSpPr>
        <p:sp>
          <p:nvSpPr>
            <p:cNvPr id="88" name="Google Shape;10342;p74">
              <a:extLst>
                <a:ext uri="{FF2B5EF4-FFF2-40B4-BE49-F238E27FC236}">
                  <a16:creationId xmlns:a16="http://schemas.microsoft.com/office/drawing/2014/main" id="{1CB1A420-FFAE-4205-A7A5-67B2E9AA49E7}"/>
                </a:ext>
              </a:extLst>
            </p:cNvPr>
            <p:cNvSpPr/>
            <p:nvPr/>
          </p:nvSpPr>
          <p:spPr>
            <a:xfrm>
              <a:off x="8526752" y="2748969"/>
              <a:ext cx="259442" cy="255218"/>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 f4 0 f2"/>
                <a:gd name="f65" fmla="+- f3 0 f2"/>
                <a:gd name="f66" fmla="*/ f65 1 9012"/>
                <a:gd name="f67" fmla="*/ f64 1 831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9" name="Google Shape;10343;p74">
              <a:extLst>
                <a:ext uri="{FF2B5EF4-FFF2-40B4-BE49-F238E27FC236}">
                  <a16:creationId xmlns:a16="http://schemas.microsoft.com/office/drawing/2014/main" id="{8F1A11CD-27C8-42CF-A2CA-8E9FBDDB3EA1}"/>
                </a:ext>
              </a:extLst>
            </p:cNvPr>
            <p:cNvSpPr/>
            <p:nvPr/>
          </p:nvSpPr>
          <p:spPr>
            <a:xfrm>
              <a:off x="8636517" y="2811816"/>
              <a:ext cx="40818" cy="43543"/>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 f4 0 f2"/>
                <a:gd name="f11" fmla="+- f3 0 f2"/>
                <a:gd name="f12" fmla="*/ f11 1 1418"/>
                <a:gd name="f13" fmla="*/ f10 1 1419"/>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10344;p74">
              <a:extLst>
                <a:ext uri="{FF2B5EF4-FFF2-40B4-BE49-F238E27FC236}">
                  <a16:creationId xmlns:a16="http://schemas.microsoft.com/office/drawing/2014/main" id="{9826F438-8E28-4966-BF6E-E5ED13E69DE9}"/>
                </a:ext>
              </a:extLst>
            </p:cNvPr>
            <p:cNvSpPr/>
            <p:nvPr/>
          </p:nvSpPr>
          <p:spPr>
            <a:xfrm>
              <a:off x="8587514" y="3025429"/>
              <a:ext cx="139711" cy="43543"/>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 f4 0 f2"/>
                <a:gd name="f15" fmla="+- f3 0 f2"/>
                <a:gd name="f16" fmla="*/ f15 1 4853"/>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10345;p74">
              <a:extLst>
                <a:ext uri="{FF2B5EF4-FFF2-40B4-BE49-F238E27FC236}">
                  <a16:creationId xmlns:a16="http://schemas.microsoft.com/office/drawing/2014/main" id="{2E2990BE-071E-4A2A-91F9-F58BBB8A75E1}"/>
                </a:ext>
              </a:extLst>
            </p:cNvPr>
            <p:cNvSpPr/>
            <p:nvPr/>
          </p:nvSpPr>
          <p:spPr>
            <a:xfrm>
              <a:off x="8607466" y="2877534"/>
              <a:ext cx="99806" cy="63815"/>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 f4 0 f2"/>
                <a:gd name="f16" fmla="+- f3 0 f2"/>
                <a:gd name="f17" fmla="*/ f16 1 3467"/>
                <a:gd name="f18" fmla="*/ f15 1 2080"/>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10346;p74">
              <a:extLst>
                <a:ext uri="{FF2B5EF4-FFF2-40B4-BE49-F238E27FC236}">
                  <a16:creationId xmlns:a16="http://schemas.microsoft.com/office/drawing/2014/main" id="{10177F56-902B-4AA1-B2D0-3E7199A5B8A3}"/>
                </a:ext>
              </a:extLst>
            </p:cNvPr>
            <p:cNvSpPr/>
            <p:nvPr/>
          </p:nvSpPr>
          <p:spPr>
            <a:xfrm>
              <a:off x="8607466" y="3090196"/>
              <a:ext cx="100702" cy="21287"/>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 f4 0 f2"/>
                <a:gd name="f14" fmla="+- f3 0 f2"/>
                <a:gd name="f15" fmla="*/ f14 1 3498"/>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98" h="694">
                  <a:moveTo>
                    <a:pt x="f5" y="f6"/>
                  </a:moveTo>
                  <a:cubicBezTo>
                    <a:pt x="f6" y="f7"/>
                    <a:pt x="f8" y="f4"/>
                    <a:pt x="f4" y="f4"/>
                  </a:cubicBezTo>
                  <a:lnTo>
                    <a:pt x="f9" y="f4"/>
                  </a:lnTo>
                  <a:cubicBezTo>
                    <a:pt x="f10" y="f4"/>
                    <a:pt x="f3" y="f7"/>
                    <a:pt x="f3"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3" name="Google Shape;10359;p74">
            <a:extLst>
              <a:ext uri="{FF2B5EF4-FFF2-40B4-BE49-F238E27FC236}">
                <a16:creationId xmlns:a16="http://schemas.microsoft.com/office/drawing/2014/main" id="{4818479D-8A4B-4D9F-B4E1-3F573F6DB45A}"/>
              </a:ext>
            </a:extLst>
          </p:cNvPr>
          <p:cNvGrpSpPr/>
          <p:nvPr/>
        </p:nvGrpSpPr>
        <p:grpSpPr>
          <a:xfrm>
            <a:off x="6584265" y="3481102"/>
            <a:ext cx="361095" cy="338775"/>
            <a:chOff x="6584265" y="3481102"/>
            <a:chExt cx="361095" cy="338775"/>
          </a:xfrm>
        </p:grpSpPr>
        <p:sp>
          <p:nvSpPr>
            <p:cNvPr id="94" name="Google Shape;10360;p74">
              <a:extLst>
                <a:ext uri="{FF2B5EF4-FFF2-40B4-BE49-F238E27FC236}">
                  <a16:creationId xmlns:a16="http://schemas.microsoft.com/office/drawing/2014/main" id="{696DF7BB-F818-41AF-BC10-6E06EC5D9F58}"/>
                </a:ext>
              </a:extLst>
            </p:cNvPr>
            <p:cNvSpPr/>
            <p:nvPr/>
          </p:nvSpPr>
          <p:spPr>
            <a:xfrm>
              <a:off x="6679326" y="3638717"/>
              <a:ext cx="169986" cy="181160"/>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 f3 0 f2"/>
                <a:gd name="f38" fmla="*/ f37 1 5577"/>
                <a:gd name="f39" fmla="*/ f2 1 f38"/>
                <a:gd name="f40" fmla="*/ f3 1 f38"/>
                <a:gd name="f41" fmla="*/ f39 f35 1"/>
                <a:gd name="f42" fmla="*/ f40 f35 1"/>
                <a:gd name="f43" fmla="*/ f40 f36 1"/>
                <a:gd name="f44" fmla="*/ f39 f36 1"/>
              </a:gdLst>
              <a:ahLst/>
              <a:cxnLst>
                <a:cxn ang="3cd4">
                  <a:pos x="hc" y="t"/>
                </a:cxn>
                <a:cxn ang="0">
                  <a:pos x="r" y="vc"/>
                </a:cxn>
                <a:cxn ang="cd4">
                  <a:pos x="hc" y="b"/>
                </a:cxn>
                <a:cxn ang="cd2">
                  <a:pos x="l" y="vc"/>
                </a:cxn>
              </a:cxnLst>
              <a:rect l="f41" t="f44" r="f42" b="f43"/>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5" name="Google Shape;10361;p74">
              <a:extLst>
                <a:ext uri="{FF2B5EF4-FFF2-40B4-BE49-F238E27FC236}">
                  <a16:creationId xmlns:a16="http://schemas.microsoft.com/office/drawing/2014/main" id="{F81A1995-3524-4B9B-90CF-C2E8E18F6310}"/>
                </a:ext>
              </a:extLst>
            </p:cNvPr>
            <p:cNvSpPr/>
            <p:nvPr/>
          </p:nvSpPr>
          <p:spPr>
            <a:xfrm>
              <a:off x="6838742" y="3481102"/>
              <a:ext cx="84517" cy="90086"/>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 f3 0 f2"/>
                <a:gd name="f12" fmla="*/ f11 1 2773"/>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10362;p74">
              <a:extLst>
                <a:ext uri="{FF2B5EF4-FFF2-40B4-BE49-F238E27FC236}">
                  <a16:creationId xmlns:a16="http://schemas.microsoft.com/office/drawing/2014/main" id="{60DDD035-DC56-49FA-9C6E-8BF2648DA6A7}"/>
                </a:ext>
              </a:extLst>
            </p:cNvPr>
            <p:cNvSpPr/>
            <p:nvPr/>
          </p:nvSpPr>
          <p:spPr>
            <a:xfrm>
              <a:off x="6606366" y="3481102"/>
              <a:ext cx="83539" cy="90086"/>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 f4 0 f2"/>
                <a:gd name="f14" fmla="+- f3 0 f2"/>
                <a:gd name="f15" fmla="*/ f14 1 2741"/>
                <a:gd name="f16" fmla="*/ f13 1 2773"/>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10363;p74">
              <a:extLst>
                <a:ext uri="{FF2B5EF4-FFF2-40B4-BE49-F238E27FC236}">
                  <a16:creationId xmlns:a16="http://schemas.microsoft.com/office/drawing/2014/main" id="{E50E68F0-E4F2-419B-84EE-025D74BA8AC9}"/>
                </a:ext>
              </a:extLst>
            </p:cNvPr>
            <p:cNvSpPr/>
            <p:nvPr/>
          </p:nvSpPr>
          <p:spPr>
            <a:xfrm>
              <a:off x="6584265" y="3571152"/>
              <a:ext cx="127741" cy="67601"/>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 f4 0 f2"/>
                <a:gd name="f29" fmla="+- f3 0 f2"/>
                <a:gd name="f30" fmla="*/ f29 1 4191"/>
                <a:gd name="f31" fmla="*/ f28 1 2081"/>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10364;p74">
              <a:extLst>
                <a:ext uri="{FF2B5EF4-FFF2-40B4-BE49-F238E27FC236}">
                  <a16:creationId xmlns:a16="http://schemas.microsoft.com/office/drawing/2014/main" id="{EAD5E8ED-B55F-485F-BE61-BF830CD84F72}"/>
                </a:ext>
              </a:extLst>
            </p:cNvPr>
            <p:cNvSpPr/>
            <p:nvPr/>
          </p:nvSpPr>
          <p:spPr>
            <a:xfrm>
              <a:off x="6818561" y="3571152"/>
              <a:ext cx="126790" cy="67601"/>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 f4 0 f2"/>
                <a:gd name="f30" fmla="+- f3 0 f2"/>
                <a:gd name="f31" fmla="*/ f30 1 4160"/>
                <a:gd name="f32" fmla="*/ f29 1 2081"/>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9" name="Google Shape;10365;p74">
              <a:extLst>
                <a:ext uri="{FF2B5EF4-FFF2-40B4-BE49-F238E27FC236}">
                  <a16:creationId xmlns:a16="http://schemas.microsoft.com/office/drawing/2014/main" id="{8AB99851-3270-4FB4-A2DE-133DA2D1135F}"/>
                </a:ext>
              </a:extLst>
            </p:cNvPr>
            <p:cNvSpPr/>
            <p:nvPr/>
          </p:nvSpPr>
          <p:spPr>
            <a:xfrm>
              <a:off x="6823380" y="3661221"/>
              <a:ext cx="121980" cy="68607"/>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 f4 0 f2"/>
                <a:gd name="f22" fmla="+- f3 0 f2"/>
                <a:gd name="f23" fmla="*/ f22 1 4002"/>
                <a:gd name="f24" fmla="*/ f21 1 211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0" name="Google Shape;10366;p74">
              <a:extLst>
                <a:ext uri="{FF2B5EF4-FFF2-40B4-BE49-F238E27FC236}">
                  <a16:creationId xmlns:a16="http://schemas.microsoft.com/office/drawing/2014/main" id="{300791E8-BFD0-4331-8EEE-2D005A4AE0FB}"/>
                </a:ext>
              </a:extLst>
            </p:cNvPr>
            <p:cNvSpPr/>
            <p:nvPr/>
          </p:nvSpPr>
          <p:spPr>
            <a:xfrm>
              <a:off x="6584265" y="3661221"/>
              <a:ext cx="122959" cy="67565"/>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 f4 0 f2"/>
                <a:gd name="f18" fmla="+- f3 0 f2"/>
                <a:gd name="f19" fmla="*/ f18 1 4034"/>
                <a:gd name="f20" fmla="*/ f17 1 2080"/>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1" name="Google Shape;10399;p74">
            <a:extLst>
              <a:ext uri="{FF2B5EF4-FFF2-40B4-BE49-F238E27FC236}">
                <a16:creationId xmlns:a16="http://schemas.microsoft.com/office/drawing/2014/main" id="{8F9B8952-33CC-401E-A8BB-B431C2ABF7F6}"/>
              </a:ext>
            </a:extLst>
          </p:cNvPr>
          <p:cNvGrpSpPr/>
          <p:nvPr/>
        </p:nvGrpSpPr>
        <p:grpSpPr>
          <a:xfrm>
            <a:off x="3132642" y="3410309"/>
            <a:ext cx="360109" cy="381753"/>
            <a:chOff x="3132642" y="3410309"/>
            <a:chExt cx="360109" cy="381753"/>
          </a:xfrm>
        </p:grpSpPr>
        <p:sp>
          <p:nvSpPr>
            <p:cNvPr id="102" name="Google Shape;10400;p74">
              <a:extLst>
                <a:ext uri="{FF2B5EF4-FFF2-40B4-BE49-F238E27FC236}">
                  <a16:creationId xmlns:a16="http://schemas.microsoft.com/office/drawing/2014/main" id="{66A7E66D-C653-4D2C-9EA0-BC89A9DA5723}"/>
                </a:ext>
              </a:extLst>
            </p:cNvPr>
            <p:cNvSpPr/>
            <p:nvPr/>
          </p:nvSpPr>
          <p:spPr>
            <a:xfrm>
              <a:off x="3293001" y="3582244"/>
              <a:ext cx="22128" cy="21497"/>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 f4 0 f2"/>
                <a:gd name="f27" fmla="+- f3 0 f2"/>
                <a:gd name="f28" fmla="*/ f27 1 726"/>
                <a:gd name="f29" fmla="*/ f26 1 66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3" name="Google Shape;10401;p74">
              <a:extLst>
                <a:ext uri="{FF2B5EF4-FFF2-40B4-BE49-F238E27FC236}">
                  <a16:creationId xmlns:a16="http://schemas.microsoft.com/office/drawing/2014/main" id="{6A108E61-3E7A-4215-AA5B-68C1C69D187F}"/>
                </a:ext>
              </a:extLst>
            </p:cNvPr>
            <p:cNvSpPr/>
            <p:nvPr/>
          </p:nvSpPr>
          <p:spPr>
            <a:xfrm>
              <a:off x="3245964" y="3536935"/>
              <a:ext cx="115241" cy="112626"/>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 f4 0 f2"/>
                <a:gd name="f44" fmla="+- f3 0 f2"/>
                <a:gd name="f45" fmla="*/ f44 1 3781"/>
                <a:gd name="f46" fmla="*/ f43 1 3467"/>
                <a:gd name="f47" fmla="*/ f2 1 f45"/>
                <a:gd name="f48" fmla="*/ f3 1 f45"/>
                <a:gd name="f49" fmla="*/ f2 1 f46"/>
                <a:gd name="f50" fmla="*/ f4 1 f46"/>
                <a:gd name="f51" fmla="*/ f47 f41 1"/>
                <a:gd name="f52" fmla="*/ f48 f41 1"/>
                <a:gd name="f53" fmla="*/ f50 f42 1"/>
                <a:gd name="f54" fmla="*/ f49 f42 1"/>
              </a:gdLst>
              <a:ahLst/>
              <a:cxnLst>
                <a:cxn ang="3cd4">
                  <a:pos x="hc" y="t"/>
                </a:cxn>
                <a:cxn ang="0">
                  <a:pos x="r" y="vc"/>
                </a:cxn>
                <a:cxn ang="cd4">
                  <a:pos x="hc" y="b"/>
                </a:cxn>
                <a:cxn ang="cd2">
                  <a:pos x="l" y="vc"/>
                </a:cxn>
              </a:cxnLst>
              <a:rect l="f51" t="f54" r="f52" b="f53"/>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4" name="Google Shape;10402;p74">
              <a:extLst>
                <a:ext uri="{FF2B5EF4-FFF2-40B4-BE49-F238E27FC236}">
                  <a16:creationId xmlns:a16="http://schemas.microsoft.com/office/drawing/2014/main" id="{999D4777-853E-4B36-9A02-AB5B1352F2B7}"/>
                </a:ext>
              </a:extLst>
            </p:cNvPr>
            <p:cNvSpPr/>
            <p:nvPr/>
          </p:nvSpPr>
          <p:spPr>
            <a:xfrm>
              <a:off x="3348706" y="3422590"/>
              <a:ext cx="144045" cy="154561"/>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 f4 0 f2"/>
                <a:gd name="f30" fmla="+- f3 0 f2"/>
                <a:gd name="f31" fmla="*/ f30 1 4726"/>
                <a:gd name="f32" fmla="*/ f29 1 4758"/>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10403;p74">
              <a:extLst>
                <a:ext uri="{FF2B5EF4-FFF2-40B4-BE49-F238E27FC236}">
                  <a16:creationId xmlns:a16="http://schemas.microsoft.com/office/drawing/2014/main" id="{CA8C9885-793E-49D8-8AE4-F569FFCF6F4F}"/>
                </a:ext>
              </a:extLst>
            </p:cNvPr>
            <p:cNvSpPr/>
            <p:nvPr/>
          </p:nvSpPr>
          <p:spPr>
            <a:xfrm>
              <a:off x="3295881" y="3647733"/>
              <a:ext cx="125821" cy="133054"/>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 f4 0 f2"/>
                <a:gd name="f40" fmla="+- f3 0 f2"/>
                <a:gd name="f41" fmla="*/ f40 1 4128"/>
                <a:gd name="f42" fmla="*/ f39 1 4096"/>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10404;p74">
              <a:extLst>
                <a:ext uri="{FF2B5EF4-FFF2-40B4-BE49-F238E27FC236}">
                  <a16:creationId xmlns:a16="http://schemas.microsoft.com/office/drawing/2014/main" id="{28BA2FF5-B66A-4B63-9F3D-2424C14E50B1}"/>
                </a:ext>
              </a:extLst>
            </p:cNvPr>
            <p:cNvSpPr/>
            <p:nvPr/>
          </p:nvSpPr>
          <p:spPr>
            <a:xfrm>
              <a:off x="3369838" y="3585307"/>
              <a:ext cx="109481" cy="115708"/>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 f4 0 f2"/>
                <a:gd name="f42" fmla="+- f3 0 f2"/>
                <a:gd name="f43" fmla="*/ f42 1 3592"/>
                <a:gd name="f44" fmla="*/ f41 1 3562"/>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7" name="Google Shape;10405;p74">
              <a:extLst>
                <a:ext uri="{FF2B5EF4-FFF2-40B4-BE49-F238E27FC236}">
                  <a16:creationId xmlns:a16="http://schemas.microsoft.com/office/drawing/2014/main" id="{5AAF24DD-2B8F-400C-9E1C-DDBCF95BB3CA}"/>
                </a:ext>
              </a:extLst>
            </p:cNvPr>
            <p:cNvSpPr/>
            <p:nvPr/>
          </p:nvSpPr>
          <p:spPr>
            <a:xfrm>
              <a:off x="3142244" y="3638507"/>
              <a:ext cx="146934" cy="153555"/>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 f4 0 f2"/>
                <a:gd name="f30" fmla="+- f3 0 f2"/>
                <a:gd name="f31" fmla="*/ f30 1 4821"/>
                <a:gd name="f32" fmla="*/ f29 1 472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8" name="Google Shape;10406;p74">
              <a:extLst>
                <a:ext uri="{FF2B5EF4-FFF2-40B4-BE49-F238E27FC236}">
                  <a16:creationId xmlns:a16="http://schemas.microsoft.com/office/drawing/2014/main" id="{BB025C2C-2846-454E-BDB8-52BAE33F9460}"/>
                </a:ext>
              </a:extLst>
            </p:cNvPr>
            <p:cNvSpPr/>
            <p:nvPr/>
          </p:nvSpPr>
          <p:spPr>
            <a:xfrm>
              <a:off x="3295881" y="3410309"/>
              <a:ext cx="126790" cy="109535"/>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 f4 0 f2"/>
                <a:gd name="f34" fmla="+- f3 0 f2"/>
                <a:gd name="f35" fmla="*/ f34 1 4160"/>
                <a:gd name="f36" fmla="*/ f33 1 3372"/>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10407;p74">
              <a:extLst>
                <a:ext uri="{FF2B5EF4-FFF2-40B4-BE49-F238E27FC236}">
                  <a16:creationId xmlns:a16="http://schemas.microsoft.com/office/drawing/2014/main" id="{BD6E72C8-1B2F-4CBB-898A-A0CFA19DAC4F}"/>
                </a:ext>
              </a:extLst>
            </p:cNvPr>
            <p:cNvSpPr/>
            <p:nvPr/>
          </p:nvSpPr>
          <p:spPr>
            <a:xfrm>
              <a:off x="3132642" y="3579162"/>
              <a:ext cx="102769" cy="139235"/>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 f4 0 f2"/>
                <a:gd name="f25" fmla="+- f3 0 f2"/>
                <a:gd name="f26" fmla="*/ f25 1 3372"/>
                <a:gd name="f27" fmla="*/ f24 1 4286"/>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0" name="Google Shape;10421;p74">
            <a:extLst>
              <a:ext uri="{FF2B5EF4-FFF2-40B4-BE49-F238E27FC236}">
                <a16:creationId xmlns:a16="http://schemas.microsoft.com/office/drawing/2014/main" id="{AB6989AC-1791-4E07-8796-70791FE1788A}"/>
              </a:ext>
            </a:extLst>
          </p:cNvPr>
          <p:cNvGrpSpPr/>
          <p:nvPr/>
        </p:nvGrpSpPr>
        <p:grpSpPr>
          <a:xfrm>
            <a:off x="7135895" y="3419087"/>
            <a:ext cx="362065" cy="386892"/>
            <a:chOff x="7135895" y="3419087"/>
            <a:chExt cx="362065" cy="386892"/>
          </a:xfrm>
        </p:grpSpPr>
        <p:sp>
          <p:nvSpPr>
            <p:cNvPr id="111" name="Google Shape;10422;p74">
              <a:extLst>
                <a:ext uri="{FF2B5EF4-FFF2-40B4-BE49-F238E27FC236}">
                  <a16:creationId xmlns:a16="http://schemas.microsoft.com/office/drawing/2014/main" id="{DE6C0F0F-13C0-4B16-AC21-801ACFE24092}"/>
                </a:ext>
              </a:extLst>
            </p:cNvPr>
            <p:cNvSpPr/>
            <p:nvPr/>
          </p:nvSpPr>
          <p:spPr>
            <a:xfrm>
              <a:off x="7135895" y="3555196"/>
              <a:ext cx="43251" cy="248725"/>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 f4 0 f2"/>
                <a:gd name="f24" fmla="+- f3 0 f2"/>
                <a:gd name="f25" fmla="*/ f24 1 1419"/>
                <a:gd name="f26" fmla="*/ f23 1 7657"/>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2" name="Google Shape;10423;p74">
              <a:extLst>
                <a:ext uri="{FF2B5EF4-FFF2-40B4-BE49-F238E27FC236}">
                  <a16:creationId xmlns:a16="http://schemas.microsoft.com/office/drawing/2014/main" id="{9540A5FE-2506-4912-A8A4-13EB7974C185}"/>
                </a:ext>
              </a:extLst>
            </p:cNvPr>
            <p:cNvSpPr/>
            <p:nvPr/>
          </p:nvSpPr>
          <p:spPr>
            <a:xfrm>
              <a:off x="7177198" y="3646279"/>
              <a:ext cx="149833" cy="159690"/>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 f3 0 f2"/>
                <a:gd name="f54" fmla="*/ f53 1 4916"/>
                <a:gd name="f55" fmla="*/ f2 1 f54"/>
                <a:gd name="f56" fmla="*/ f3 1 f54"/>
                <a:gd name="f57" fmla="*/ f55 f51 1"/>
                <a:gd name="f58" fmla="*/ f56 f51 1"/>
                <a:gd name="f59" fmla="*/ f56 f52 1"/>
                <a:gd name="f60" fmla="*/ f55 f52 1"/>
              </a:gdLst>
              <a:ahLst/>
              <a:cxnLst>
                <a:cxn ang="3cd4">
                  <a:pos x="hc" y="t"/>
                </a:cxn>
                <a:cxn ang="0">
                  <a:pos x="r" y="vc"/>
                </a:cxn>
                <a:cxn ang="cd4">
                  <a:pos x="hc" y="b"/>
                </a:cxn>
                <a:cxn ang="cd2">
                  <a:pos x="l" y="vc"/>
                </a:cxn>
              </a:cxnLst>
              <a:rect l="f57" t="f60" r="f58" b="f59"/>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10424;p74">
              <a:extLst>
                <a:ext uri="{FF2B5EF4-FFF2-40B4-BE49-F238E27FC236}">
                  <a16:creationId xmlns:a16="http://schemas.microsoft.com/office/drawing/2014/main" id="{B11D1E72-89A6-4AD4-BA14-F218C0ACB06A}"/>
                </a:ext>
              </a:extLst>
            </p:cNvPr>
            <p:cNvSpPr/>
            <p:nvPr/>
          </p:nvSpPr>
          <p:spPr>
            <a:xfrm>
              <a:off x="7346207" y="3419087"/>
              <a:ext cx="128683" cy="46067"/>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 f4 0 f2"/>
                <a:gd name="f18" fmla="+- f3 0 f2"/>
                <a:gd name="f19" fmla="*/ f18 1 4222"/>
                <a:gd name="f20" fmla="*/ f17 1 141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10425;p74">
              <a:extLst>
                <a:ext uri="{FF2B5EF4-FFF2-40B4-BE49-F238E27FC236}">
                  <a16:creationId xmlns:a16="http://schemas.microsoft.com/office/drawing/2014/main" id="{EB27811C-CBAB-418B-9B52-B9F5416FCC7B}"/>
                </a:ext>
              </a:extLst>
            </p:cNvPr>
            <p:cNvSpPr/>
            <p:nvPr/>
          </p:nvSpPr>
          <p:spPr>
            <a:xfrm>
              <a:off x="7368271" y="3488673"/>
              <a:ext cx="127769" cy="4609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 f4 0 f2"/>
                <a:gd name="f20" fmla="+- f3 0 f2"/>
                <a:gd name="f21" fmla="*/ f20 1 4192"/>
                <a:gd name="f22" fmla="*/ f19 1 1419"/>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10426;p74">
              <a:extLst>
                <a:ext uri="{FF2B5EF4-FFF2-40B4-BE49-F238E27FC236}">
                  <a16:creationId xmlns:a16="http://schemas.microsoft.com/office/drawing/2014/main" id="{7AD181CA-7B10-407F-8CCD-0995C90F602D}"/>
                </a:ext>
              </a:extLst>
            </p:cNvPr>
            <p:cNvSpPr/>
            <p:nvPr/>
          </p:nvSpPr>
          <p:spPr>
            <a:xfrm>
              <a:off x="7348127" y="3622724"/>
              <a:ext cx="148855" cy="4609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 f4 0 f2"/>
                <a:gd name="f18" fmla="+- f3 0 f2"/>
                <a:gd name="f19" fmla="*/ f18 1 4884"/>
                <a:gd name="f20" fmla="*/ f17 1 141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10427;p74">
              <a:extLst>
                <a:ext uri="{FF2B5EF4-FFF2-40B4-BE49-F238E27FC236}">
                  <a16:creationId xmlns:a16="http://schemas.microsoft.com/office/drawing/2014/main" id="{D55DAB25-2D09-4761-A671-DAE22DD01DBC}"/>
                </a:ext>
              </a:extLst>
            </p:cNvPr>
            <p:cNvSpPr/>
            <p:nvPr/>
          </p:nvSpPr>
          <p:spPr>
            <a:xfrm>
              <a:off x="7326035" y="3555196"/>
              <a:ext cx="170956" cy="44046"/>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 f4 0 f2"/>
                <a:gd name="f15" fmla="+- f3 0 f2"/>
                <a:gd name="f16" fmla="*/ f15 1 5609"/>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5609" h="1356">
                  <a:moveTo>
                    <a:pt x="f5" y="f2"/>
                  </a:moveTo>
                  <a:lnTo>
                    <a:pt x="f5" y="f6"/>
                  </a:lnTo>
                  <a:lnTo>
                    <a:pt x="f3" y="f6"/>
                  </a:lnTo>
                  <a:lnTo>
                    <a:pt x="f3" y="f7"/>
                  </a:lnTo>
                  <a:cubicBezTo>
                    <a:pt x="f8" y="f9"/>
                    <a:pt x="f10" y="f2"/>
                    <a:pt x="f11"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10428;p74">
              <a:extLst>
                <a:ext uri="{FF2B5EF4-FFF2-40B4-BE49-F238E27FC236}">
                  <a16:creationId xmlns:a16="http://schemas.microsoft.com/office/drawing/2014/main" id="{8B2F09C7-9D26-4F68-8FD9-4CD1EF1FFED8}"/>
                </a:ext>
              </a:extLst>
            </p:cNvPr>
            <p:cNvSpPr/>
            <p:nvPr/>
          </p:nvSpPr>
          <p:spPr>
            <a:xfrm>
              <a:off x="7348127" y="3692347"/>
              <a:ext cx="149833" cy="113632"/>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 f4 0 f2"/>
                <a:gd name="f26" fmla="+- f3 0 f2"/>
                <a:gd name="f27" fmla="*/ f26 1 4916"/>
                <a:gd name="f28" fmla="*/ f25 1 3498"/>
                <a:gd name="f29" fmla="*/ f2 1 f27"/>
                <a:gd name="f30" fmla="*/ f3 1 f27"/>
                <a:gd name="f31" fmla="*/ f2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10429;p74">
              <a:extLst>
                <a:ext uri="{FF2B5EF4-FFF2-40B4-BE49-F238E27FC236}">
                  <a16:creationId xmlns:a16="http://schemas.microsoft.com/office/drawing/2014/main" id="{EA0114C7-5C8E-4201-83B1-83C60B0DDFB6}"/>
                </a:ext>
              </a:extLst>
            </p:cNvPr>
            <p:cNvSpPr/>
            <p:nvPr/>
          </p:nvSpPr>
          <p:spPr>
            <a:xfrm>
              <a:off x="7200241" y="3487667"/>
              <a:ext cx="105668" cy="135093"/>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 f4 0 f2"/>
                <a:gd name="f19" fmla="+- f3 0 f2"/>
                <a:gd name="f20" fmla="*/ f19 1 3467"/>
                <a:gd name="f21" fmla="*/ f18 1 415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9" name="Google Shape;10435;p74">
            <a:extLst>
              <a:ext uri="{FF2B5EF4-FFF2-40B4-BE49-F238E27FC236}">
                <a16:creationId xmlns:a16="http://schemas.microsoft.com/office/drawing/2014/main" id="{668B0CF9-8DA3-4673-A3E6-94E5A0E55C52}"/>
              </a:ext>
            </a:extLst>
          </p:cNvPr>
          <p:cNvGrpSpPr/>
          <p:nvPr/>
        </p:nvGrpSpPr>
        <p:grpSpPr>
          <a:xfrm>
            <a:off x="7114617" y="3964390"/>
            <a:ext cx="532107" cy="525816"/>
            <a:chOff x="7114617" y="3964390"/>
            <a:chExt cx="532107" cy="525816"/>
          </a:xfrm>
        </p:grpSpPr>
        <p:sp>
          <p:nvSpPr>
            <p:cNvPr id="120" name="Google Shape;10436;p74">
              <a:extLst>
                <a:ext uri="{FF2B5EF4-FFF2-40B4-BE49-F238E27FC236}">
                  <a16:creationId xmlns:a16="http://schemas.microsoft.com/office/drawing/2014/main" id="{EFE08FF5-4A6F-4E8F-9172-72ACFBE9DE1D}"/>
                </a:ext>
              </a:extLst>
            </p:cNvPr>
            <p:cNvSpPr/>
            <p:nvPr/>
          </p:nvSpPr>
          <p:spPr>
            <a:xfrm>
              <a:off x="7364431" y="3964390"/>
              <a:ext cx="31080" cy="82771"/>
            </a:xfrm>
            <a:custGeom>
              <a:avLst/>
              <a:gdLst>
                <a:gd name="f0" fmla="val w"/>
                <a:gd name="f1" fmla="val h"/>
                <a:gd name="f2" fmla="val 0"/>
                <a:gd name="f3" fmla="val 694"/>
                <a:gd name="f4" fmla="val 1733"/>
                <a:gd name="f5" fmla="val 1734"/>
                <a:gd name="f6" fmla="val 347"/>
                <a:gd name="f7" fmla="val 158"/>
                <a:gd name="f8" fmla="val 1355"/>
                <a:gd name="f9" fmla="val 1576"/>
                <a:gd name="f10" fmla="val 536"/>
                <a:gd name="f11" fmla="val 693"/>
                <a:gd name="f12" fmla="*/ f0 1 694"/>
                <a:gd name="f13" fmla="*/ f1 1 1733"/>
                <a:gd name="f14" fmla="+- f5 0 f2"/>
                <a:gd name="f15" fmla="+- f3 0 f2"/>
                <a:gd name="f16" fmla="+- f4 0 f2"/>
                <a:gd name="f17" fmla="*/ f15 1 694"/>
                <a:gd name="f18" fmla="*/ f14 1 1734"/>
                <a:gd name="f19" fmla="*/ f16 1 1733"/>
                <a:gd name="f20" fmla="*/ f16 1 1734"/>
                <a:gd name="f21" fmla="*/ f2 1 f17"/>
                <a:gd name="f22" fmla="*/ f3 1 f17"/>
                <a:gd name="f23" fmla="*/ f2 1 f18"/>
                <a:gd name="f24" fmla="*/ f5 1 f18"/>
                <a:gd name="f25" fmla="*/ f24 f20 1"/>
                <a:gd name="f26" fmla="*/ f23 f20 1"/>
                <a:gd name="f27" fmla="*/ f21 f12 1"/>
                <a:gd name="f28" fmla="*/ f22 f12 1"/>
                <a:gd name="f29" fmla="*/ f26 1 f19"/>
                <a:gd name="f30" fmla="*/ f25 1 f19"/>
                <a:gd name="f31" fmla="*/ f30 f13 1"/>
                <a:gd name="f32" fmla="*/ f29 f13 1"/>
              </a:gdLst>
              <a:ahLst/>
              <a:cxnLst>
                <a:cxn ang="3cd4">
                  <a:pos x="hc" y="t"/>
                </a:cxn>
                <a:cxn ang="0">
                  <a:pos x="r" y="vc"/>
                </a:cxn>
                <a:cxn ang="cd4">
                  <a:pos x="hc" y="b"/>
                </a:cxn>
                <a:cxn ang="cd2">
                  <a:pos x="l" y="vc"/>
                </a:cxn>
              </a:cxnLst>
              <a:rect l="f27" t="f32" r="f28" b="f31"/>
              <a:pathLst>
                <a:path w="694" h="1733">
                  <a:moveTo>
                    <a:pt x="f6" y="f2"/>
                  </a:moveTo>
                  <a:cubicBezTo>
                    <a:pt x="f7" y="f2"/>
                    <a:pt x="f2" y="f7"/>
                    <a:pt x="f2" y="f6"/>
                  </a:cubicBezTo>
                  <a:lnTo>
                    <a:pt x="f2" y="f8"/>
                  </a:lnTo>
                  <a:cubicBezTo>
                    <a:pt x="f2" y="f9"/>
                    <a:pt x="f7" y="f4"/>
                    <a:pt x="f6" y="f4"/>
                  </a:cubicBezTo>
                  <a:cubicBezTo>
                    <a:pt x="f10" y="f4"/>
                    <a:pt x="f11" y="f9"/>
                    <a:pt x="f11" y="f8"/>
                  </a:cubicBezTo>
                  <a:lnTo>
                    <a:pt x="f11" y="f6"/>
                  </a:lnTo>
                  <a:cubicBezTo>
                    <a:pt x="f11" y="f7"/>
                    <a:pt x="f10" y="f2"/>
                    <a:pt x="f6"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1" name="Google Shape;10437;p74">
              <a:extLst>
                <a:ext uri="{FF2B5EF4-FFF2-40B4-BE49-F238E27FC236}">
                  <a16:creationId xmlns:a16="http://schemas.microsoft.com/office/drawing/2014/main" id="{4EC264C9-815B-4E3E-B8CA-2ACBAABBF788}"/>
                </a:ext>
              </a:extLst>
            </p:cNvPr>
            <p:cNvSpPr/>
            <p:nvPr/>
          </p:nvSpPr>
          <p:spPr>
            <a:xfrm>
              <a:off x="7240228" y="4029413"/>
              <a:ext cx="63569" cy="66257"/>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 f4 0 f2"/>
                <a:gd name="f35" fmla="+- f3 0 f2"/>
                <a:gd name="f36" fmla="*/ f35 1 1419"/>
                <a:gd name="f37" fmla="*/ f34 1 1388"/>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10438;p74">
              <a:extLst>
                <a:ext uri="{FF2B5EF4-FFF2-40B4-BE49-F238E27FC236}">
                  <a16:creationId xmlns:a16="http://schemas.microsoft.com/office/drawing/2014/main" id="{DC0EF4F3-5CDB-4ED8-8CEA-9A1757485F02}"/>
                </a:ext>
              </a:extLst>
            </p:cNvPr>
            <p:cNvSpPr/>
            <p:nvPr/>
          </p:nvSpPr>
          <p:spPr>
            <a:xfrm>
              <a:off x="7456127" y="4029989"/>
              <a:ext cx="63569" cy="65690"/>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 f4 0 f2"/>
                <a:gd name="f35" fmla="+- f3 0 f2"/>
                <a:gd name="f36" fmla="*/ f35 1 1419"/>
                <a:gd name="f37" fmla="*/ f34 1 1376"/>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3" name="Google Shape;10439;p74">
              <a:extLst>
                <a:ext uri="{FF2B5EF4-FFF2-40B4-BE49-F238E27FC236}">
                  <a16:creationId xmlns:a16="http://schemas.microsoft.com/office/drawing/2014/main" id="{74D7AA03-0B72-4791-9315-425E292D5ECE}"/>
                </a:ext>
              </a:extLst>
            </p:cNvPr>
            <p:cNvSpPr/>
            <p:nvPr/>
          </p:nvSpPr>
          <p:spPr>
            <a:xfrm>
              <a:off x="7583155" y="4194499"/>
              <a:ext cx="63569" cy="231681"/>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 f4 0 f2"/>
                <a:gd name="f19" fmla="+- f3 0 f2"/>
                <a:gd name="f20" fmla="*/ f19 1 1419"/>
                <a:gd name="f21" fmla="*/ f18 1 4853"/>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4" name="Google Shape;10440;p74">
              <a:extLst>
                <a:ext uri="{FF2B5EF4-FFF2-40B4-BE49-F238E27FC236}">
                  <a16:creationId xmlns:a16="http://schemas.microsoft.com/office/drawing/2014/main" id="{148B9705-9597-4272-A511-A40D2C330C07}"/>
                </a:ext>
              </a:extLst>
            </p:cNvPr>
            <p:cNvSpPr/>
            <p:nvPr/>
          </p:nvSpPr>
          <p:spPr>
            <a:xfrm>
              <a:off x="7114617" y="4195834"/>
              <a:ext cx="63569" cy="231827"/>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 f5 0 f3"/>
                <a:gd name="f21" fmla="+- f4 0 f3"/>
                <a:gd name="f22" fmla="*/ f21 1 1419"/>
                <a:gd name="f23" fmla="*/ f20 1 4856"/>
                <a:gd name="f24" fmla="*/ f3 1 f22"/>
                <a:gd name="f25" fmla="*/ f4 1 f22"/>
                <a:gd name="f26" fmla="*/ f3 1 f23"/>
                <a:gd name="f27" fmla="*/ f5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10441;p74">
              <a:extLst>
                <a:ext uri="{FF2B5EF4-FFF2-40B4-BE49-F238E27FC236}">
                  <a16:creationId xmlns:a16="http://schemas.microsoft.com/office/drawing/2014/main" id="{54083691-50CE-43A8-AB9A-B17E9C720EAB}"/>
                </a:ext>
              </a:extLst>
            </p:cNvPr>
            <p:cNvSpPr/>
            <p:nvPr/>
          </p:nvSpPr>
          <p:spPr>
            <a:xfrm>
              <a:off x="7292449" y="4212549"/>
              <a:ext cx="256891" cy="198589"/>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 f4 0 f2"/>
                <a:gd name="f34" fmla="+- f3 0 f2"/>
                <a:gd name="f35" fmla="*/ f34 1 5735"/>
                <a:gd name="f36" fmla="*/ f33 1 416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6" name="Google Shape;10442;p74">
              <a:extLst>
                <a:ext uri="{FF2B5EF4-FFF2-40B4-BE49-F238E27FC236}">
                  <a16:creationId xmlns:a16="http://schemas.microsoft.com/office/drawing/2014/main" id="{B3AD16E7-3E72-4653-9ED4-D98436CBF98D}"/>
                </a:ext>
              </a:extLst>
            </p:cNvPr>
            <p:cNvSpPr/>
            <p:nvPr/>
          </p:nvSpPr>
          <p:spPr>
            <a:xfrm>
              <a:off x="7206349" y="4129814"/>
              <a:ext cx="314763" cy="360392"/>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 f4 0 f2"/>
                <a:gd name="f83" fmla="+- f3 0 f2"/>
                <a:gd name="f84" fmla="*/ f83 1 7027"/>
                <a:gd name="f85" fmla="*/ f82 1 7549"/>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7" name="Google Shape;10443;p74">
            <a:extLst>
              <a:ext uri="{FF2B5EF4-FFF2-40B4-BE49-F238E27FC236}">
                <a16:creationId xmlns:a16="http://schemas.microsoft.com/office/drawing/2014/main" id="{4CEF68EE-E1C2-431F-BD6A-0D4AF2C576E1}"/>
              </a:ext>
            </a:extLst>
          </p:cNvPr>
          <p:cNvGrpSpPr/>
          <p:nvPr/>
        </p:nvGrpSpPr>
        <p:grpSpPr>
          <a:xfrm>
            <a:off x="8484854" y="3336993"/>
            <a:ext cx="413254" cy="440447"/>
            <a:chOff x="8484854" y="3336993"/>
            <a:chExt cx="413254" cy="440447"/>
          </a:xfrm>
        </p:grpSpPr>
        <p:sp>
          <p:nvSpPr>
            <p:cNvPr id="128" name="Google Shape;10444;p74">
              <a:extLst>
                <a:ext uri="{FF2B5EF4-FFF2-40B4-BE49-F238E27FC236}">
                  <a16:creationId xmlns:a16="http://schemas.microsoft.com/office/drawing/2014/main" id="{11FF12D8-8749-4147-A61F-AC6BA36814BE}"/>
                </a:ext>
              </a:extLst>
            </p:cNvPr>
            <p:cNvSpPr/>
            <p:nvPr/>
          </p:nvSpPr>
          <p:spPr>
            <a:xfrm>
              <a:off x="8521129" y="3336993"/>
              <a:ext cx="120938" cy="128893"/>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9" name="Google Shape;10445;p74">
              <a:extLst>
                <a:ext uri="{FF2B5EF4-FFF2-40B4-BE49-F238E27FC236}">
                  <a16:creationId xmlns:a16="http://schemas.microsoft.com/office/drawing/2014/main" id="{9565BDD2-305B-41D4-8B6E-F8A7CB1A556C}"/>
                </a:ext>
              </a:extLst>
            </p:cNvPr>
            <p:cNvSpPr/>
            <p:nvPr/>
          </p:nvSpPr>
          <p:spPr>
            <a:xfrm>
              <a:off x="8680472" y="3389717"/>
              <a:ext cx="145106" cy="101041"/>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 f4 0 f2"/>
                <a:gd name="f55" fmla="+- f3 0 f2"/>
                <a:gd name="f56" fmla="*/ f55 1 4160"/>
                <a:gd name="f57" fmla="*/ f54 1 2718"/>
                <a:gd name="f58" fmla="*/ f2 1 f56"/>
                <a:gd name="f59" fmla="*/ f3 1 f56"/>
                <a:gd name="f60" fmla="*/ f2 1 f57"/>
                <a:gd name="f61" fmla="*/ f4 1 f57"/>
                <a:gd name="f62" fmla="*/ f58 f52 1"/>
                <a:gd name="f63" fmla="*/ f59 f52 1"/>
                <a:gd name="f64" fmla="*/ f61 f53 1"/>
                <a:gd name="f65" fmla="*/ f60 f53 1"/>
              </a:gdLst>
              <a:ahLst/>
              <a:cxnLst>
                <a:cxn ang="3cd4">
                  <a:pos x="hc" y="t"/>
                </a:cxn>
                <a:cxn ang="0">
                  <a:pos x="r" y="vc"/>
                </a:cxn>
                <a:cxn ang="cd4">
                  <a:pos x="hc" y="b"/>
                </a:cxn>
                <a:cxn ang="cd2">
                  <a:pos x="l" y="vc"/>
                </a:cxn>
              </a:cxnLst>
              <a:rect l="f62" t="f65" r="f63" b="f64"/>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10446;p74">
              <a:extLst>
                <a:ext uri="{FF2B5EF4-FFF2-40B4-BE49-F238E27FC236}">
                  <a16:creationId xmlns:a16="http://schemas.microsoft.com/office/drawing/2014/main" id="{FC38ED5C-A220-4335-B906-FA1CE79F8E08}"/>
                </a:ext>
              </a:extLst>
            </p:cNvPr>
            <p:cNvSpPr/>
            <p:nvPr/>
          </p:nvSpPr>
          <p:spPr>
            <a:xfrm>
              <a:off x="8529925" y="3619807"/>
              <a:ext cx="148388" cy="102714"/>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 f4 0 f2"/>
                <a:gd name="f65" fmla="+- f3 0 f2"/>
                <a:gd name="f66" fmla="*/ f65 1 4254"/>
                <a:gd name="f67" fmla="*/ f64 1 2763"/>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1" name="Google Shape;10447;p74">
              <a:extLst>
                <a:ext uri="{FF2B5EF4-FFF2-40B4-BE49-F238E27FC236}">
                  <a16:creationId xmlns:a16="http://schemas.microsoft.com/office/drawing/2014/main" id="{67F8DB1B-151C-4D11-9BD6-2FC0EEF9B6EE}"/>
                </a:ext>
              </a:extLst>
            </p:cNvPr>
            <p:cNvSpPr/>
            <p:nvPr/>
          </p:nvSpPr>
          <p:spPr>
            <a:xfrm>
              <a:off x="8738719" y="3517376"/>
              <a:ext cx="124212" cy="127695"/>
            </a:xfrm>
            <a:custGeom>
              <a:avLst/>
              <a:gdLst>
                <a:gd name="f0" fmla="val w"/>
                <a:gd name="f1" fmla="val h"/>
                <a:gd name="f2" fmla="val 0"/>
                <a:gd name="f3" fmla="val 3560"/>
                <a:gd name="f4" fmla="val 3435"/>
                <a:gd name="f5" fmla="val 3561"/>
                <a:gd name="f6" fmla="val 1796"/>
                <a:gd name="f7" fmla="val 788"/>
                <a:gd name="f8" fmla="val 1733"/>
                <a:gd name="f9" fmla="val 2647"/>
                <a:gd name="f10" fmla="val 3434"/>
                <a:gd name="f11" fmla="val 2741"/>
                <a:gd name="f12" fmla="val 2773"/>
                <a:gd name="f13" fmla="*/ f0 1 3560"/>
                <a:gd name="f14" fmla="*/ f1 1 3435"/>
                <a:gd name="f15" fmla="+- f4 0 f2"/>
                <a:gd name="f16" fmla="+- f5 0 f2"/>
                <a:gd name="f17" fmla="+- f3 0 f2"/>
                <a:gd name="f18" fmla="*/ f16 1 3561"/>
                <a:gd name="f19" fmla="*/ f15 1 3435"/>
                <a:gd name="f20" fmla="*/ f17 1 3560"/>
                <a:gd name="f21" fmla="*/ f17 1 3561"/>
                <a:gd name="f22" fmla="*/ f2 1 f18"/>
                <a:gd name="f23" fmla="*/ f5 1 f18"/>
                <a:gd name="f24" fmla="*/ f2 1 f19"/>
                <a:gd name="f25" fmla="*/ f4 1 f19"/>
                <a:gd name="f26" fmla="*/ f22 f21 1"/>
                <a:gd name="f27" fmla="*/ f23 f21 1"/>
                <a:gd name="f28" fmla="*/ f25 f14 1"/>
                <a:gd name="f29" fmla="*/ f24 f14 1"/>
                <a:gd name="f30" fmla="*/ f26 1 f20"/>
                <a:gd name="f31" fmla="*/ f27 1 f20"/>
                <a:gd name="f32" fmla="*/ f30 f13 1"/>
                <a:gd name="f33" fmla="*/ f31 f13 1"/>
              </a:gdLst>
              <a:ahLst/>
              <a:cxnLst>
                <a:cxn ang="3cd4">
                  <a:pos x="hc" y="t"/>
                </a:cxn>
                <a:cxn ang="0">
                  <a:pos x="r" y="vc"/>
                </a:cxn>
                <a:cxn ang="cd4">
                  <a:pos x="hc" y="b"/>
                </a:cxn>
                <a:cxn ang="cd2">
                  <a:pos x="l" y="vc"/>
                </a:cxn>
              </a:cxnLst>
              <a:rect l="f32" t="f29" r="f33" b="f28"/>
              <a:pathLst>
                <a:path w="3560" h="3435">
                  <a:moveTo>
                    <a:pt x="f6" y="f2"/>
                  </a:moveTo>
                  <a:cubicBezTo>
                    <a:pt x="f7" y="f2"/>
                    <a:pt x="f2" y="f7"/>
                    <a:pt x="f2" y="f8"/>
                  </a:cubicBezTo>
                  <a:cubicBezTo>
                    <a:pt x="f2" y="f9"/>
                    <a:pt x="f7" y="f10"/>
                    <a:pt x="f6" y="f10"/>
                  </a:cubicBezTo>
                  <a:cubicBezTo>
                    <a:pt x="f11" y="f10"/>
                    <a:pt x="f5" y="f9"/>
                    <a:pt x="f5" y="f8"/>
                  </a:cubicBezTo>
                  <a:cubicBezTo>
                    <a:pt x="f5" y="f7"/>
                    <a:pt x="f12" y="f2"/>
                    <a:pt x="f6"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2" name="Google Shape;10448;p74">
              <a:extLst>
                <a:ext uri="{FF2B5EF4-FFF2-40B4-BE49-F238E27FC236}">
                  <a16:creationId xmlns:a16="http://schemas.microsoft.com/office/drawing/2014/main" id="{5ED8C059-8E0C-4DC3-86DA-39380DA81F84}"/>
                </a:ext>
              </a:extLst>
            </p:cNvPr>
            <p:cNvSpPr/>
            <p:nvPr/>
          </p:nvSpPr>
          <p:spPr>
            <a:xfrm>
              <a:off x="8484854" y="3463509"/>
              <a:ext cx="193459" cy="131198"/>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 f4 0 f2"/>
                <a:gd name="f30" fmla="+- f3 0 f2"/>
                <a:gd name="f31" fmla="*/ f30 1 5546"/>
                <a:gd name="f32" fmla="*/ f29 1 3529"/>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10449;p74">
              <a:extLst>
                <a:ext uri="{FF2B5EF4-FFF2-40B4-BE49-F238E27FC236}">
                  <a16:creationId xmlns:a16="http://schemas.microsoft.com/office/drawing/2014/main" id="{D2480B61-08B4-409A-BEA4-F84F0637CEB5}"/>
                </a:ext>
              </a:extLst>
            </p:cNvPr>
            <p:cNvSpPr/>
            <p:nvPr/>
          </p:nvSpPr>
          <p:spPr>
            <a:xfrm>
              <a:off x="8702454" y="3643856"/>
              <a:ext cx="195654" cy="133584"/>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 f4 0 f2"/>
                <a:gd name="f31" fmla="+- f3 0 f2"/>
                <a:gd name="f32" fmla="*/ f31 1 5609"/>
                <a:gd name="f33" fmla="*/ f30 1 3593"/>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4" name="Google Shape;10468;p74">
            <a:extLst>
              <a:ext uri="{FF2B5EF4-FFF2-40B4-BE49-F238E27FC236}">
                <a16:creationId xmlns:a16="http://schemas.microsoft.com/office/drawing/2014/main" id="{DAF62968-CD21-44B1-B0C0-2C5947A0492E}"/>
              </a:ext>
            </a:extLst>
          </p:cNvPr>
          <p:cNvGrpSpPr/>
          <p:nvPr/>
        </p:nvGrpSpPr>
        <p:grpSpPr>
          <a:xfrm>
            <a:off x="4518525" y="3505142"/>
            <a:ext cx="362065" cy="384851"/>
            <a:chOff x="4518525" y="3505142"/>
            <a:chExt cx="362065" cy="384851"/>
          </a:xfrm>
        </p:grpSpPr>
        <p:sp>
          <p:nvSpPr>
            <p:cNvPr id="135" name="Google Shape;10469;p74">
              <a:extLst>
                <a:ext uri="{FF2B5EF4-FFF2-40B4-BE49-F238E27FC236}">
                  <a16:creationId xmlns:a16="http://schemas.microsoft.com/office/drawing/2014/main" id="{1A3EAB09-7051-4DF8-A284-727CAF8DB1B3}"/>
                </a:ext>
              </a:extLst>
            </p:cNvPr>
            <p:cNvSpPr/>
            <p:nvPr/>
          </p:nvSpPr>
          <p:spPr>
            <a:xfrm>
              <a:off x="4731699" y="3731309"/>
              <a:ext cx="148891" cy="158684"/>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 f3 0 f2"/>
                <a:gd name="f30" fmla="*/ f29 1 4885"/>
                <a:gd name="f31" fmla="*/ f2 1 f30"/>
                <a:gd name="f32" fmla="*/ f3 1 f30"/>
                <a:gd name="f33" fmla="*/ f31 f27 1"/>
                <a:gd name="f34" fmla="*/ f32 f27 1"/>
                <a:gd name="f35" fmla="*/ f32 f28 1"/>
                <a:gd name="f36" fmla="*/ f31 f28 1"/>
              </a:gdLst>
              <a:ahLst/>
              <a:cxnLst>
                <a:cxn ang="3cd4">
                  <a:pos x="hc" y="t"/>
                </a:cxn>
                <a:cxn ang="0">
                  <a:pos x="r" y="vc"/>
                </a:cxn>
                <a:cxn ang="cd4">
                  <a:pos x="hc" y="b"/>
                </a:cxn>
                <a:cxn ang="cd2">
                  <a:pos x="l" y="vc"/>
                </a:cxn>
              </a:cxnLst>
              <a:rect l="f33" t="f36" r="f34" b="f35"/>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6" name="Google Shape;10470;p74">
              <a:extLst>
                <a:ext uri="{FF2B5EF4-FFF2-40B4-BE49-F238E27FC236}">
                  <a16:creationId xmlns:a16="http://schemas.microsoft.com/office/drawing/2014/main" id="{C9F0E103-765C-4A24-A6A2-1170D2AD003C}"/>
                </a:ext>
              </a:extLst>
            </p:cNvPr>
            <p:cNvSpPr/>
            <p:nvPr/>
          </p:nvSpPr>
          <p:spPr>
            <a:xfrm>
              <a:off x="4519513" y="3618738"/>
              <a:ext cx="317863" cy="225180"/>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 f4 0 f2"/>
                <a:gd name="f70" fmla="+- f3 0 f2"/>
                <a:gd name="f71" fmla="*/ f70 1 10429"/>
                <a:gd name="f72" fmla="*/ f69 1 6932"/>
                <a:gd name="f73" fmla="*/ f2 1 f71"/>
                <a:gd name="f74" fmla="*/ f3 1 f71"/>
                <a:gd name="f75" fmla="*/ f2 1 f72"/>
                <a:gd name="f76" fmla="*/ f4 1 f72"/>
                <a:gd name="f77" fmla="*/ f73 f67 1"/>
                <a:gd name="f78" fmla="*/ f74 f67 1"/>
                <a:gd name="f79" fmla="*/ f76 f68 1"/>
                <a:gd name="f80" fmla="*/ f75 f68 1"/>
              </a:gdLst>
              <a:ahLst/>
              <a:cxnLst>
                <a:cxn ang="3cd4">
                  <a:pos x="hc" y="t"/>
                </a:cxn>
                <a:cxn ang="0">
                  <a:pos x="r" y="vc"/>
                </a:cxn>
                <a:cxn ang="cd4">
                  <a:pos x="hc" y="b"/>
                </a:cxn>
                <a:cxn ang="cd2">
                  <a:pos x="l" y="vc"/>
                </a:cxn>
              </a:cxnLst>
              <a:rect l="f77" t="f80" r="f78" b="f79"/>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7" name="Google Shape;10471;p74">
              <a:extLst>
                <a:ext uri="{FF2B5EF4-FFF2-40B4-BE49-F238E27FC236}">
                  <a16:creationId xmlns:a16="http://schemas.microsoft.com/office/drawing/2014/main" id="{2AEC7D6F-E912-4CBF-A8B3-467C88F31459}"/>
                </a:ext>
              </a:extLst>
            </p:cNvPr>
            <p:cNvSpPr/>
            <p:nvPr/>
          </p:nvSpPr>
          <p:spPr>
            <a:xfrm>
              <a:off x="4518525" y="3505142"/>
              <a:ext cx="318851" cy="92116"/>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 f4 0 f2"/>
                <a:gd name="f41" fmla="+- f3 0 f2"/>
                <a:gd name="f42" fmla="*/ f41 1 10461"/>
                <a:gd name="f43" fmla="*/ f40 1 2836"/>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8" name="Google Shape;10483;p74">
            <a:extLst>
              <a:ext uri="{FF2B5EF4-FFF2-40B4-BE49-F238E27FC236}">
                <a16:creationId xmlns:a16="http://schemas.microsoft.com/office/drawing/2014/main" id="{A5593D54-4B2A-4A3A-8CCF-55ED9E023ABE}"/>
              </a:ext>
            </a:extLst>
          </p:cNvPr>
          <p:cNvGrpSpPr/>
          <p:nvPr/>
        </p:nvGrpSpPr>
        <p:grpSpPr>
          <a:xfrm>
            <a:off x="7860721" y="3405079"/>
            <a:ext cx="339965" cy="360282"/>
            <a:chOff x="7860721" y="3405079"/>
            <a:chExt cx="339965" cy="360282"/>
          </a:xfrm>
        </p:grpSpPr>
        <p:sp>
          <p:nvSpPr>
            <p:cNvPr id="139" name="Google Shape;10484;p74">
              <a:extLst>
                <a:ext uri="{FF2B5EF4-FFF2-40B4-BE49-F238E27FC236}">
                  <a16:creationId xmlns:a16="http://schemas.microsoft.com/office/drawing/2014/main" id="{CC1BF0B2-1F5D-45AC-84FB-5E4C22486A74}"/>
                </a:ext>
              </a:extLst>
            </p:cNvPr>
            <p:cNvSpPr/>
            <p:nvPr/>
          </p:nvSpPr>
          <p:spPr>
            <a:xfrm>
              <a:off x="8051822" y="3607719"/>
              <a:ext cx="148864" cy="157642"/>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 f4 0 f2"/>
                <a:gd name="f29" fmla="+- f3 0 f2"/>
                <a:gd name="f30" fmla="*/ f29 1 4884"/>
                <a:gd name="f31" fmla="*/ f28 1 4853"/>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0" name="Google Shape;10485;p74">
              <a:extLst>
                <a:ext uri="{FF2B5EF4-FFF2-40B4-BE49-F238E27FC236}">
                  <a16:creationId xmlns:a16="http://schemas.microsoft.com/office/drawing/2014/main" id="{D5074DBF-474A-4BD5-9B85-8540CCC515D3}"/>
                </a:ext>
              </a:extLst>
            </p:cNvPr>
            <p:cNvSpPr/>
            <p:nvPr/>
          </p:nvSpPr>
          <p:spPr>
            <a:xfrm>
              <a:off x="7860721" y="3482849"/>
              <a:ext cx="43251" cy="281470"/>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 f4 0 f2"/>
                <a:gd name="f19" fmla="+- f3 0 f2"/>
                <a:gd name="f20" fmla="*/ f19 1 1419"/>
                <a:gd name="f21" fmla="*/ f18 1 866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1" name="Google Shape;10486;p74">
              <a:extLst>
                <a:ext uri="{FF2B5EF4-FFF2-40B4-BE49-F238E27FC236}">
                  <a16:creationId xmlns:a16="http://schemas.microsoft.com/office/drawing/2014/main" id="{2526D1B9-C073-494E-B14B-DA7670CDFFD5}"/>
                </a:ext>
              </a:extLst>
            </p:cNvPr>
            <p:cNvSpPr/>
            <p:nvPr/>
          </p:nvSpPr>
          <p:spPr>
            <a:xfrm>
              <a:off x="7924080" y="3494123"/>
              <a:ext cx="213228" cy="270205"/>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 f4 0 f2"/>
                <a:gd name="f48" fmla="+- f3 0 f2"/>
                <a:gd name="f49" fmla="*/ f48 1 6996"/>
                <a:gd name="f50" fmla="*/ f47 1 8318"/>
                <a:gd name="f51" fmla="*/ f2 1 f49"/>
                <a:gd name="f52" fmla="*/ f3 1 f49"/>
                <a:gd name="f53" fmla="*/ f2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10487;p74">
              <a:extLst>
                <a:ext uri="{FF2B5EF4-FFF2-40B4-BE49-F238E27FC236}">
                  <a16:creationId xmlns:a16="http://schemas.microsoft.com/office/drawing/2014/main" id="{6CA52226-C802-4FF4-A8D7-C5789817ADF3}"/>
                </a:ext>
              </a:extLst>
            </p:cNvPr>
            <p:cNvSpPr/>
            <p:nvPr/>
          </p:nvSpPr>
          <p:spPr>
            <a:xfrm>
              <a:off x="7967295" y="3629189"/>
              <a:ext cx="80714" cy="2253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 f4 0 f2"/>
                <a:gd name="f15" fmla="+- f3 0 f2"/>
                <a:gd name="f16" fmla="*/ f15 1 2648"/>
                <a:gd name="f17" fmla="*/ f14 1 694"/>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648" h="694">
                  <a:moveTo>
                    <a:pt x="f5" y="f5"/>
                  </a:moveTo>
                  <a:lnTo>
                    <a:pt x="f5" y="f4"/>
                  </a:lnTo>
                  <a:lnTo>
                    <a:pt x="f6" y="f4"/>
                  </a:lnTo>
                  <a:cubicBezTo>
                    <a:pt x="f7" y="f8"/>
                    <a:pt x="f9" y="f10"/>
                    <a:pt x="f11"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3" name="Google Shape;10488;p74">
              <a:extLst>
                <a:ext uri="{FF2B5EF4-FFF2-40B4-BE49-F238E27FC236}">
                  <a16:creationId xmlns:a16="http://schemas.microsoft.com/office/drawing/2014/main" id="{DBB04451-0222-474E-952B-D8158810A120}"/>
                </a:ext>
              </a:extLst>
            </p:cNvPr>
            <p:cNvSpPr/>
            <p:nvPr/>
          </p:nvSpPr>
          <p:spPr>
            <a:xfrm>
              <a:off x="7860721" y="3405079"/>
              <a:ext cx="275627" cy="66559"/>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 f4 0 f2"/>
                <a:gd name="f19" fmla="+- f3 0 f2"/>
                <a:gd name="f20" fmla="*/ f19 1 9043"/>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4" name="Google Shape;10497;p74">
            <a:extLst>
              <a:ext uri="{FF2B5EF4-FFF2-40B4-BE49-F238E27FC236}">
                <a16:creationId xmlns:a16="http://schemas.microsoft.com/office/drawing/2014/main" id="{CBCD6DAB-F655-4EB6-AD31-1BEFB96C98EE}"/>
              </a:ext>
            </a:extLst>
          </p:cNvPr>
          <p:cNvGrpSpPr/>
          <p:nvPr/>
        </p:nvGrpSpPr>
        <p:grpSpPr>
          <a:xfrm>
            <a:off x="7779815" y="1954731"/>
            <a:ext cx="472680" cy="502417"/>
            <a:chOff x="7779815" y="1954731"/>
            <a:chExt cx="472680" cy="502417"/>
          </a:xfrm>
        </p:grpSpPr>
        <p:sp>
          <p:nvSpPr>
            <p:cNvPr id="145" name="Google Shape;10498;p74">
              <a:extLst>
                <a:ext uri="{FF2B5EF4-FFF2-40B4-BE49-F238E27FC236}">
                  <a16:creationId xmlns:a16="http://schemas.microsoft.com/office/drawing/2014/main" id="{3A73CC60-9A3D-493A-BF58-BAEF4A368FC0}"/>
                </a:ext>
              </a:extLst>
            </p:cNvPr>
            <p:cNvSpPr/>
            <p:nvPr/>
          </p:nvSpPr>
          <p:spPr>
            <a:xfrm>
              <a:off x="7945303" y="1954731"/>
              <a:ext cx="137918" cy="146989"/>
            </a:xfrm>
            <a:custGeom>
              <a:avLst/>
              <a:gdLst>
                <a:gd name="f0" fmla="val w"/>
                <a:gd name="f1" fmla="val h"/>
                <a:gd name="f2" fmla="val 0"/>
                <a:gd name="f3" fmla="val 3466"/>
                <a:gd name="f4" fmla="val 1733"/>
                <a:gd name="f5" fmla="val 788"/>
                <a:gd name="f6" fmla="val 2678"/>
                <a:gd name="f7" fmla="*/ f0 1 3466"/>
                <a:gd name="f8" fmla="*/ f1 1 3466"/>
                <a:gd name="f9" fmla="+- f3 0 f2"/>
                <a:gd name="f10" fmla="*/ f9 1 3466"/>
                <a:gd name="f11" fmla="*/ f2 1 f10"/>
                <a:gd name="f12" fmla="*/ f3 1 f10"/>
                <a:gd name="f13" fmla="*/ f11 f7 1"/>
                <a:gd name="f14" fmla="*/ f12 f7 1"/>
                <a:gd name="f15" fmla="*/ f12 f8 1"/>
                <a:gd name="f16" fmla="*/ f11 f8 1"/>
              </a:gdLst>
              <a:ahLst/>
              <a:cxnLst>
                <a:cxn ang="3cd4">
                  <a:pos x="hc" y="t"/>
                </a:cxn>
                <a:cxn ang="0">
                  <a:pos x="r" y="vc"/>
                </a:cxn>
                <a:cxn ang="cd4">
                  <a:pos x="hc" y="b"/>
                </a:cxn>
                <a:cxn ang="cd2">
                  <a:pos x="l" y="vc"/>
                </a:cxn>
              </a:cxnLst>
              <a:rect l="f13" t="f16" r="f14" b="f15"/>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6" name="Google Shape;10499;p74">
              <a:extLst>
                <a:ext uri="{FF2B5EF4-FFF2-40B4-BE49-F238E27FC236}">
                  <a16:creationId xmlns:a16="http://schemas.microsoft.com/office/drawing/2014/main" id="{842BFA6D-3AAA-4FF8-973E-A3AD710D17BA}"/>
                </a:ext>
              </a:extLst>
            </p:cNvPr>
            <p:cNvSpPr/>
            <p:nvPr/>
          </p:nvSpPr>
          <p:spPr>
            <a:xfrm>
              <a:off x="7779815" y="2248665"/>
              <a:ext cx="472680" cy="208483"/>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 f4 0 f2"/>
                <a:gd name="f28" fmla="+- f3 0 f2"/>
                <a:gd name="f29" fmla="*/ f28 1 11879"/>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7" name="Google Shape;10500;p74">
              <a:extLst>
                <a:ext uri="{FF2B5EF4-FFF2-40B4-BE49-F238E27FC236}">
                  <a16:creationId xmlns:a16="http://schemas.microsoft.com/office/drawing/2014/main" id="{E2A28B3F-50D5-495E-B4CE-BF79E659D8E5}"/>
                </a:ext>
              </a:extLst>
            </p:cNvPr>
            <p:cNvSpPr/>
            <p:nvPr/>
          </p:nvSpPr>
          <p:spPr>
            <a:xfrm>
              <a:off x="8102013" y="2014871"/>
              <a:ext cx="119137" cy="205767"/>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 f4 0 f2"/>
                <a:gd name="f29" fmla="+- f3 0 f2"/>
                <a:gd name="f30" fmla="*/ f29 1 2994"/>
                <a:gd name="f31" fmla="*/ f28 1 4852"/>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8" name="Google Shape;10501;p74">
              <a:extLst>
                <a:ext uri="{FF2B5EF4-FFF2-40B4-BE49-F238E27FC236}">
                  <a16:creationId xmlns:a16="http://schemas.microsoft.com/office/drawing/2014/main" id="{0332CFFA-5F74-449B-B06F-1CF0974E32A0}"/>
                </a:ext>
              </a:extLst>
            </p:cNvPr>
            <p:cNvSpPr/>
            <p:nvPr/>
          </p:nvSpPr>
          <p:spPr>
            <a:xfrm>
              <a:off x="7807394" y="2014871"/>
              <a:ext cx="119137" cy="205767"/>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 f4 0 f2"/>
                <a:gd name="f30" fmla="+- f3 0 f2"/>
                <a:gd name="f31" fmla="*/ f30 1 2994"/>
                <a:gd name="f32" fmla="*/ f29 1 4852"/>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10502;p74">
              <a:extLst>
                <a:ext uri="{FF2B5EF4-FFF2-40B4-BE49-F238E27FC236}">
                  <a16:creationId xmlns:a16="http://schemas.microsoft.com/office/drawing/2014/main" id="{A75B6606-6BFE-4672-AFFA-1EFB860E85E8}"/>
                </a:ext>
              </a:extLst>
            </p:cNvPr>
            <p:cNvSpPr/>
            <p:nvPr/>
          </p:nvSpPr>
          <p:spPr>
            <a:xfrm>
              <a:off x="8025533" y="2096335"/>
              <a:ext cx="112891" cy="120316"/>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 f3 0 f2"/>
                <a:gd name="f27" fmla="*/ f26 1 2837"/>
                <a:gd name="f28" fmla="*/ f2 1 f27"/>
                <a:gd name="f29" fmla="*/ f3 1 f27"/>
                <a:gd name="f30" fmla="*/ f28 f24 1"/>
                <a:gd name="f31" fmla="*/ f29 f24 1"/>
                <a:gd name="f32" fmla="*/ f29 f25 1"/>
                <a:gd name="f33" fmla="*/ f28 f25 1"/>
              </a:gdLst>
              <a:ahLst/>
              <a:cxnLst>
                <a:cxn ang="3cd4">
                  <a:pos x="hc" y="t"/>
                </a:cxn>
                <a:cxn ang="0">
                  <a:pos x="r" y="vc"/>
                </a:cxn>
                <a:cxn ang="cd4">
                  <a:pos x="hc" y="b"/>
                </a:cxn>
                <a:cxn ang="cd2">
                  <a:pos x="l" y="vc"/>
                </a:cxn>
              </a:cxnLst>
              <a:rect l="f30" t="f33" r="f31" b="f32"/>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10503;p74">
              <a:extLst>
                <a:ext uri="{FF2B5EF4-FFF2-40B4-BE49-F238E27FC236}">
                  <a16:creationId xmlns:a16="http://schemas.microsoft.com/office/drawing/2014/main" id="{DBAAD7B0-222F-4A96-AC80-F0BC5C4724E7}"/>
                </a:ext>
              </a:extLst>
            </p:cNvPr>
            <p:cNvSpPr/>
            <p:nvPr/>
          </p:nvSpPr>
          <p:spPr>
            <a:xfrm>
              <a:off x="7887650" y="2097697"/>
              <a:ext cx="112846" cy="124294"/>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 f4 0 f2"/>
                <a:gd name="f27" fmla="+- f3 0 f2"/>
                <a:gd name="f28" fmla="*/ f27 1 2836"/>
                <a:gd name="f29" fmla="*/ f26 1 2931"/>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1" name="Google Shape;10234;p74">
            <a:extLst>
              <a:ext uri="{FF2B5EF4-FFF2-40B4-BE49-F238E27FC236}">
                <a16:creationId xmlns:a16="http://schemas.microsoft.com/office/drawing/2014/main" id="{C2FEF86B-4C3B-4FBC-A5FC-04BCCF9781C7}"/>
              </a:ext>
            </a:extLst>
          </p:cNvPr>
          <p:cNvGrpSpPr/>
          <p:nvPr/>
        </p:nvGrpSpPr>
        <p:grpSpPr>
          <a:xfrm>
            <a:off x="3787124" y="1990877"/>
            <a:ext cx="470184" cy="502435"/>
            <a:chOff x="3787124" y="1990877"/>
            <a:chExt cx="470184" cy="502435"/>
          </a:xfrm>
        </p:grpSpPr>
        <p:sp>
          <p:nvSpPr>
            <p:cNvPr id="152" name="Google Shape;10235;p74">
              <a:extLst>
                <a:ext uri="{FF2B5EF4-FFF2-40B4-BE49-F238E27FC236}">
                  <a16:creationId xmlns:a16="http://schemas.microsoft.com/office/drawing/2014/main" id="{03325CA6-1F76-4257-9C4A-C5E5F769FE0E}"/>
                </a:ext>
              </a:extLst>
            </p:cNvPr>
            <p:cNvSpPr/>
            <p:nvPr/>
          </p:nvSpPr>
          <p:spPr>
            <a:xfrm>
              <a:off x="3994007" y="2255431"/>
              <a:ext cx="56418" cy="60176"/>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 f4 0 f2"/>
                <a:gd name="f15" fmla="+- f3 0 f2"/>
                <a:gd name="f16" fmla="*/ f15 1 1418"/>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3" name="Google Shape;10236;p74">
              <a:extLst>
                <a:ext uri="{FF2B5EF4-FFF2-40B4-BE49-F238E27FC236}">
                  <a16:creationId xmlns:a16="http://schemas.microsoft.com/office/drawing/2014/main" id="{0617FF7A-62F2-40B8-A1EC-741BF9512D35}"/>
                </a:ext>
              </a:extLst>
            </p:cNvPr>
            <p:cNvSpPr/>
            <p:nvPr/>
          </p:nvSpPr>
          <p:spPr>
            <a:xfrm>
              <a:off x="3967673" y="2344960"/>
              <a:ext cx="111611" cy="58823"/>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 f4 0 f2"/>
                <a:gd name="f12" fmla="+- f3 0 f2"/>
                <a:gd name="f13" fmla="*/ f12 1 2805"/>
                <a:gd name="f14" fmla="*/ f11 1 1387"/>
                <a:gd name="f15" fmla="*/ f2 1 f13"/>
                <a:gd name="f16" fmla="*/ f3 1 f13"/>
                <a:gd name="f17" fmla="*/ f2 1 f14"/>
                <a:gd name="f18" fmla="*/ f4 1 f14"/>
                <a:gd name="f19" fmla="*/ f15 f9 1"/>
                <a:gd name="f20" fmla="*/ f16 f9 1"/>
                <a:gd name="f21" fmla="*/ f18 f10 1"/>
                <a:gd name="f22" fmla="*/ f17 f10 1"/>
              </a:gdLst>
              <a:ahLst/>
              <a:cxnLst>
                <a:cxn ang="3cd4">
                  <a:pos x="hc" y="t"/>
                </a:cxn>
                <a:cxn ang="0">
                  <a:pos x="r" y="vc"/>
                </a:cxn>
                <a:cxn ang="cd4">
                  <a:pos x="hc" y="b"/>
                </a:cxn>
                <a:cxn ang="cd2">
                  <a:pos x="l" y="vc"/>
                </a:cxn>
              </a:cxnLst>
              <a:rect l="f19" t="f22" r="f20" b="f21"/>
              <a:pathLst>
                <a:path w="2805" h="1387">
                  <a:moveTo>
                    <a:pt x="f4" y="f2"/>
                  </a:moveTo>
                  <a:cubicBezTo>
                    <a:pt x="f5" y="f2"/>
                    <a:pt x="f6" y="f7"/>
                    <a:pt x="f6" y="f4"/>
                  </a:cubicBezTo>
                  <a:lnTo>
                    <a:pt x="f3" y="f4"/>
                  </a:lnTo>
                  <a:cubicBezTo>
                    <a:pt x="f3" y="f7"/>
                    <a:pt x="f8" y="f2"/>
                    <a:pt x="f4"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4" name="Google Shape;10237;p74">
              <a:extLst>
                <a:ext uri="{FF2B5EF4-FFF2-40B4-BE49-F238E27FC236}">
                  <a16:creationId xmlns:a16="http://schemas.microsoft.com/office/drawing/2014/main" id="{6A14ECD7-D06F-40B0-A6D3-9D36BD9EA479}"/>
                </a:ext>
              </a:extLst>
            </p:cNvPr>
            <p:cNvSpPr/>
            <p:nvPr/>
          </p:nvSpPr>
          <p:spPr>
            <a:xfrm>
              <a:off x="3898718" y="2197970"/>
              <a:ext cx="249539" cy="295342"/>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 f4 0 f2"/>
                <a:gd name="f47" fmla="+- f3 0 f2"/>
                <a:gd name="f48" fmla="*/ f47 1 6271"/>
                <a:gd name="f49" fmla="*/ f46 1 696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5" name="Google Shape;10238;p74">
              <a:extLst>
                <a:ext uri="{FF2B5EF4-FFF2-40B4-BE49-F238E27FC236}">
                  <a16:creationId xmlns:a16="http://schemas.microsoft.com/office/drawing/2014/main" id="{5E5F04C5-D25A-4EDD-9799-CC971CBF99C9}"/>
                </a:ext>
              </a:extLst>
            </p:cNvPr>
            <p:cNvSpPr/>
            <p:nvPr/>
          </p:nvSpPr>
          <p:spPr>
            <a:xfrm>
              <a:off x="3871130" y="1990877"/>
              <a:ext cx="304687" cy="60176"/>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 f4 0 f2"/>
                <a:gd name="f16" fmla="+- f3 0 f2"/>
                <a:gd name="f17" fmla="*/ f16 1 7657"/>
                <a:gd name="f18" fmla="*/ f15 1 141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6" name="Google Shape;10239;p74">
              <a:extLst>
                <a:ext uri="{FF2B5EF4-FFF2-40B4-BE49-F238E27FC236}">
                  <a16:creationId xmlns:a16="http://schemas.microsoft.com/office/drawing/2014/main" id="{B6D4A08D-7B12-4356-9907-D4F5A2548976}"/>
                </a:ext>
              </a:extLst>
            </p:cNvPr>
            <p:cNvSpPr/>
            <p:nvPr/>
          </p:nvSpPr>
          <p:spPr>
            <a:xfrm>
              <a:off x="3787124" y="2081723"/>
              <a:ext cx="470184" cy="233894"/>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 f4 0 f2"/>
                <a:gd name="f40" fmla="+- f3 0 f2"/>
                <a:gd name="f41" fmla="*/ f40 1 11816"/>
                <a:gd name="f42" fmla="*/ f39 1 5515"/>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7" name="Google Shape;10251;p74">
            <a:extLst>
              <a:ext uri="{FF2B5EF4-FFF2-40B4-BE49-F238E27FC236}">
                <a16:creationId xmlns:a16="http://schemas.microsoft.com/office/drawing/2014/main" id="{6FE22FAF-A6FE-4A83-8204-B9C2957406A8}"/>
              </a:ext>
            </a:extLst>
          </p:cNvPr>
          <p:cNvGrpSpPr/>
          <p:nvPr/>
        </p:nvGrpSpPr>
        <p:grpSpPr>
          <a:xfrm>
            <a:off x="7124767" y="1995047"/>
            <a:ext cx="304687" cy="502416"/>
            <a:chOff x="7124767" y="1995047"/>
            <a:chExt cx="304687" cy="502416"/>
          </a:xfrm>
        </p:grpSpPr>
        <p:sp>
          <p:nvSpPr>
            <p:cNvPr id="158" name="Google Shape;10252;p74">
              <a:extLst>
                <a:ext uri="{FF2B5EF4-FFF2-40B4-BE49-F238E27FC236}">
                  <a16:creationId xmlns:a16="http://schemas.microsoft.com/office/drawing/2014/main" id="{276B7F77-5382-4EBE-9615-2BFEADCDEBBF}"/>
                </a:ext>
              </a:extLst>
            </p:cNvPr>
            <p:cNvSpPr/>
            <p:nvPr/>
          </p:nvSpPr>
          <p:spPr>
            <a:xfrm>
              <a:off x="7291535" y="2266258"/>
              <a:ext cx="109069" cy="143003"/>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 f4 0 f2"/>
                <a:gd name="f22" fmla="+- f3 0 f2"/>
                <a:gd name="f23" fmla="*/ f22 1 2741"/>
                <a:gd name="f24" fmla="*/ f21 1 3372"/>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9" name="Google Shape;10253;p74">
              <a:extLst>
                <a:ext uri="{FF2B5EF4-FFF2-40B4-BE49-F238E27FC236}">
                  <a16:creationId xmlns:a16="http://schemas.microsoft.com/office/drawing/2014/main" id="{11DF1C72-851A-4A20-9500-8F2B2EACD129}"/>
                </a:ext>
              </a:extLst>
            </p:cNvPr>
            <p:cNvSpPr/>
            <p:nvPr/>
          </p:nvSpPr>
          <p:spPr>
            <a:xfrm>
              <a:off x="7226320" y="2355787"/>
              <a:ext cx="99084" cy="52166"/>
            </a:xfrm>
            <a:custGeom>
              <a:avLst/>
              <a:gdLst>
                <a:gd name="f0" fmla="val w"/>
                <a:gd name="f1" fmla="val h"/>
                <a:gd name="f2" fmla="val 0"/>
                <a:gd name="f3" fmla="val 2490"/>
                <a:gd name="f4" fmla="val 1230"/>
                <a:gd name="f5" fmla="val 1229"/>
                <a:gd name="f6" fmla="val 1"/>
                <a:gd name="f7" fmla="*/ f0 1 2490"/>
                <a:gd name="f8" fmla="*/ f1 1 1230"/>
                <a:gd name="f9" fmla="+- f4 0 f2"/>
                <a:gd name="f10" fmla="+- f3 0 f2"/>
                <a:gd name="f11" fmla="*/ f10 1 2490"/>
                <a:gd name="f12" fmla="*/ f9 1 1230"/>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2490" h="1230">
                  <a:moveTo>
                    <a:pt x="f5" y="f6"/>
                  </a:moveTo>
                  <a:lnTo>
                    <a:pt x="f6" y="f5"/>
                  </a:lnTo>
                  <a:lnTo>
                    <a:pt x="f3" y="f5"/>
                  </a:lnTo>
                  <a:lnTo>
                    <a:pt x="f5"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0" name="Google Shape;10254;p74">
              <a:extLst>
                <a:ext uri="{FF2B5EF4-FFF2-40B4-BE49-F238E27FC236}">
                  <a16:creationId xmlns:a16="http://schemas.microsoft.com/office/drawing/2014/main" id="{A6E46099-27EE-45BF-8FF5-3A07974C875F}"/>
                </a:ext>
              </a:extLst>
            </p:cNvPr>
            <p:cNvSpPr/>
            <p:nvPr/>
          </p:nvSpPr>
          <p:spPr>
            <a:xfrm>
              <a:off x="7152345" y="2263588"/>
              <a:ext cx="110377" cy="144356"/>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 f4 0 f2"/>
                <a:gd name="f22" fmla="+- f3 0 f2"/>
                <a:gd name="f23" fmla="*/ f22 1 2774"/>
                <a:gd name="f24" fmla="*/ f21 1 340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1" name="Google Shape;10255;p74">
              <a:extLst>
                <a:ext uri="{FF2B5EF4-FFF2-40B4-BE49-F238E27FC236}">
                  <a16:creationId xmlns:a16="http://schemas.microsoft.com/office/drawing/2014/main" id="{55B3093A-2D9F-4717-9AF0-7B8B2A05C24C}"/>
                </a:ext>
              </a:extLst>
            </p:cNvPr>
            <p:cNvSpPr/>
            <p:nvPr/>
          </p:nvSpPr>
          <p:spPr>
            <a:xfrm>
              <a:off x="7124767" y="2437287"/>
              <a:ext cx="304687" cy="60176"/>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 f4 0 f2"/>
                <a:gd name="f17" fmla="+- f3 0 f2"/>
                <a:gd name="f18" fmla="*/ f17 1 7657"/>
                <a:gd name="f19" fmla="*/ f16 1 1419"/>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2" name="Google Shape;10256;p74">
              <a:extLst>
                <a:ext uri="{FF2B5EF4-FFF2-40B4-BE49-F238E27FC236}">
                  <a16:creationId xmlns:a16="http://schemas.microsoft.com/office/drawing/2014/main" id="{12B2A454-D46B-4292-BA69-B8FD7F498A82}"/>
                </a:ext>
              </a:extLst>
            </p:cNvPr>
            <p:cNvSpPr/>
            <p:nvPr/>
          </p:nvSpPr>
          <p:spPr>
            <a:xfrm>
              <a:off x="7124767" y="1995047"/>
              <a:ext cx="304687" cy="60176"/>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 f4 0 f2"/>
                <a:gd name="f19" fmla="+- f3 0 f2"/>
                <a:gd name="f20" fmla="*/ f19 1 7657"/>
                <a:gd name="f21" fmla="*/ f18 1 141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3" name="Google Shape;10257;p74">
              <a:extLst>
                <a:ext uri="{FF2B5EF4-FFF2-40B4-BE49-F238E27FC236}">
                  <a16:creationId xmlns:a16="http://schemas.microsoft.com/office/drawing/2014/main" id="{352AC2EB-57C0-4DA4-AEE3-5F8E3AC166E7}"/>
                </a:ext>
              </a:extLst>
            </p:cNvPr>
            <p:cNvSpPr/>
            <p:nvPr/>
          </p:nvSpPr>
          <p:spPr>
            <a:xfrm>
              <a:off x="7153616" y="2081905"/>
              <a:ext cx="246988" cy="60469"/>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 f4 0 f2"/>
                <a:gd name="f18" fmla="+- f3 0 f2"/>
                <a:gd name="f19" fmla="*/ f18 1 6207"/>
                <a:gd name="f20" fmla="*/ f17 1 142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4" name="Google Shape;10258;p74">
              <a:extLst>
                <a:ext uri="{FF2B5EF4-FFF2-40B4-BE49-F238E27FC236}">
                  <a16:creationId xmlns:a16="http://schemas.microsoft.com/office/drawing/2014/main" id="{A2ACCA79-F11D-4864-8CC9-448780C63767}"/>
                </a:ext>
              </a:extLst>
            </p:cNvPr>
            <p:cNvSpPr/>
            <p:nvPr/>
          </p:nvSpPr>
          <p:spPr>
            <a:xfrm>
              <a:off x="7151101" y="2135334"/>
              <a:ext cx="248259" cy="125611"/>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 f4 0 f2"/>
                <a:gd name="f23" fmla="+- f3 0 f2"/>
                <a:gd name="f24" fmla="*/ f23 1 6239"/>
                <a:gd name="f25" fmla="*/ f22 1 2962"/>
                <a:gd name="f26" fmla="*/ f2 1 f24"/>
                <a:gd name="f27" fmla="*/ f3 1 f24"/>
                <a:gd name="f28" fmla="*/ f2 1 f25"/>
                <a:gd name="f29" fmla="*/ f4 1 f25"/>
                <a:gd name="f30" fmla="*/ f26 f20 1"/>
                <a:gd name="f31" fmla="*/ f27 f20 1"/>
                <a:gd name="f32" fmla="*/ f29 f21 1"/>
                <a:gd name="f33" fmla="*/ f28 f21 1"/>
              </a:gdLst>
              <a:ahLst/>
              <a:cxnLst>
                <a:cxn ang="3cd4">
                  <a:pos x="hc" y="t"/>
                </a:cxn>
                <a:cxn ang="0">
                  <a:pos x="r" y="vc"/>
                </a:cxn>
                <a:cxn ang="cd4">
                  <a:pos x="hc" y="b"/>
                </a:cxn>
                <a:cxn ang="cd2">
                  <a:pos x="l" y="vc"/>
                </a:cxn>
              </a:cxnLst>
              <a:rect l="f30" t="f33" r="f31" b="f32"/>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65" name="Google Shape;10297;p74">
            <a:extLst>
              <a:ext uri="{FF2B5EF4-FFF2-40B4-BE49-F238E27FC236}">
                <a16:creationId xmlns:a16="http://schemas.microsoft.com/office/drawing/2014/main" id="{7B9D44E5-50BB-46C0-8862-3EB0735174B8}"/>
              </a:ext>
            </a:extLst>
          </p:cNvPr>
          <p:cNvGrpSpPr/>
          <p:nvPr/>
        </p:nvGrpSpPr>
        <p:grpSpPr>
          <a:xfrm>
            <a:off x="4513670" y="1981715"/>
            <a:ext cx="470147" cy="499746"/>
            <a:chOff x="4513670" y="1981715"/>
            <a:chExt cx="470147" cy="499746"/>
          </a:xfrm>
        </p:grpSpPr>
        <p:sp>
          <p:nvSpPr>
            <p:cNvPr id="166" name="Google Shape;10298;p74">
              <a:extLst>
                <a:ext uri="{FF2B5EF4-FFF2-40B4-BE49-F238E27FC236}">
                  <a16:creationId xmlns:a16="http://schemas.microsoft.com/office/drawing/2014/main" id="{CDD918C1-FB31-4E43-8801-CD558591CD41}"/>
                </a:ext>
              </a:extLst>
            </p:cNvPr>
            <p:cNvSpPr/>
            <p:nvPr/>
          </p:nvSpPr>
          <p:spPr>
            <a:xfrm>
              <a:off x="4621459" y="2246269"/>
              <a:ext cx="56464" cy="60176"/>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 f3 0 f2"/>
                <a:gd name="f14" fmla="*/ f13 1 1419"/>
                <a:gd name="f15" fmla="*/ f2 1 f14"/>
                <a:gd name="f16" fmla="*/ f3 1 f14"/>
                <a:gd name="f17" fmla="*/ f15 f11 1"/>
                <a:gd name="f18" fmla="*/ f16 f11 1"/>
                <a:gd name="f19" fmla="*/ f16 f12 1"/>
                <a:gd name="f20" fmla="*/ f15 f12 1"/>
              </a:gdLst>
              <a:ahLst/>
              <a:cxnLst>
                <a:cxn ang="3cd4">
                  <a:pos x="hc" y="t"/>
                </a:cxn>
                <a:cxn ang="0">
                  <a:pos x="r" y="vc"/>
                </a:cxn>
                <a:cxn ang="cd4">
                  <a:pos x="hc" y="b"/>
                </a:cxn>
                <a:cxn ang="cd2">
                  <a:pos x="l" y="vc"/>
                </a:cxn>
              </a:cxnLst>
              <a:rect l="f17" t="f20" r="f18" b="f19"/>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7" name="Google Shape;10299;p74">
              <a:extLst>
                <a:ext uri="{FF2B5EF4-FFF2-40B4-BE49-F238E27FC236}">
                  <a16:creationId xmlns:a16="http://schemas.microsoft.com/office/drawing/2014/main" id="{41FF473A-2016-4362-9D5A-7F1D9DC83045}"/>
                </a:ext>
              </a:extLst>
            </p:cNvPr>
            <p:cNvSpPr/>
            <p:nvPr/>
          </p:nvSpPr>
          <p:spPr>
            <a:xfrm>
              <a:off x="4595125" y="2335798"/>
              <a:ext cx="110377" cy="58823"/>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 f4 0 f2"/>
                <a:gd name="f13" fmla="+- f3 0 f2"/>
                <a:gd name="f14" fmla="*/ f13 1 2774"/>
                <a:gd name="f15" fmla="*/ f12 1 138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4" h="1387">
                  <a:moveTo>
                    <a:pt x="f4" y="f2"/>
                  </a:moveTo>
                  <a:cubicBezTo>
                    <a:pt x="f5" y="f2"/>
                    <a:pt x="f6" y="f7"/>
                    <a:pt x="f6" y="f4"/>
                  </a:cubicBezTo>
                  <a:lnTo>
                    <a:pt x="f8" y="f4"/>
                  </a:lnTo>
                  <a:cubicBezTo>
                    <a:pt x="f8" y="f7"/>
                    <a:pt x="f9" y="f2"/>
                    <a:pt x="f4"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8" name="Google Shape;10300;p74">
              <a:extLst>
                <a:ext uri="{FF2B5EF4-FFF2-40B4-BE49-F238E27FC236}">
                  <a16:creationId xmlns:a16="http://schemas.microsoft.com/office/drawing/2014/main" id="{EA9342F8-7FFB-491F-84D6-3731BE30A8E5}"/>
                </a:ext>
              </a:extLst>
            </p:cNvPr>
            <p:cNvSpPr/>
            <p:nvPr/>
          </p:nvSpPr>
          <p:spPr>
            <a:xfrm>
              <a:off x="4513670" y="2159410"/>
              <a:ext cx="470147" cy="322051"/>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 f4 0 f2"/>
                <a:gd name="f79" fmla="+- f3 0 f2"/>
                <a:gd name="f80" fmla="*/ f79 1 11815"/>
                <a:gd name="f81" fmla="*/ f78 1 7594"/>
                <a:gd name="f82" fmla="*/ f2 1 f80"/>
                <a:gd name="f83" fmla="*/ f3 1 f80"/>
                <a:gd name="f84" fmla="*/ f2 1 f81"/>
                <a:gd name="f85" fmla="*/ f4 1 f81"/>
                <a:gd name="f86" fmla="*/ f82 f76 1"/>
                <a:gd name="f87" fmla="*/ f83 f76 1"/>
                <a:gd name="f88" fmla="*/ f85 f77 1"/>
                <a:gd name="f89" fmla="*/ f84 f77 1"/>
              </a:gdLst>
              <a:ahLst/>
              <a:cxnLst>
                <a:cxn ang="3cd4">
                  <a:pos x="hc" y="t"/>
                </a:cxn>
                <a:cxn ang="0">
                  <a:pos x="r" y="vc"/>
                </a:cxn>
                <a:cxn ang="cd4">
                  <a:pos x="hc" y="b"/>
                </a:cxn>
                <a:cxn ang="cd2">
                  <a:pos x="l" y="vc"/>
                </a:cxn>
              </a:cxnLst>
              <a:rect l="f86" t="f89" r="f87" b="f88"/>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9" name="Google Shape;10301;p74">
              <a:extLst>
                <a:ext uri="{FF2B5EF4-FFF2-40B4-BE49-F238E27FC236}">
                  <a16:creationId xmlns:a16="http://schemas.microsoft.com/office/drawing/2014/main" id="{53A40EBA-D440-4837-BDED-C0F17A2B14FE}"/>
                </a:ext>
              </a:extLst>
            </p:cNvPr>
            <p:cNvSpPr/>
            <p:nvPr/>
          </p:nvSpPr>
          <p:spPr>
            <a:xfrm>
              <a:off x="4650309" y="2069890"/>
              <a:ext cx="194346" cy="118963"/>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 f4 0 f2"/>
                <a:gd name="f27" fmla="+- f3 0 f2"/>
                <a:gd name="f28" fmla="*/ f27 1 4884"/>
                <a:gd name="f29" fmla="*/ f26 1 2805"/>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0" name="Google Shape;10302;p74">
              <a:extLst>
                <a:ext uri="{FF2B5EF4-FFF2-40B4-BE49-F238E27FC236}">
                  <a16:creationId xmlns:a16="http://schemas.microsoft.com/office/drawing/2014/main" id="{CB462B43-4DC6-49A5-A325-4AC5C86E8991}"/>
                </a:ext>
              </a:extLst>
            </p:cNvPr>
            <p:cNvSpPr/>
            <p:nvPr/>
          </p:nvSpPr>
          <p:spPr>
            <a:xfrm>
              <a:off x="4677887" y="1981715"/>
              <a:ext cx="137918" cy="60176"/>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 f4 0 f2"/>
                <a:gd name="f15" fmla="+- f3 0 f2"/>
                <a:gd name="f16" fmla="*/ f15 1 3466"/>
                <a:gd name="f17" fmla="*/ f14 1 141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1" name="Google Shape;10352;p74">
            <a:extLst>
              <a:ext uri="{FF2B5EF4-FFF2-40B4-BE49-F238E27FC236}">
                <a16:creationId xmlns:a16="http://schemas.microsoft.com/office/drawing/2014/main" id="{E132F95A-48AF-418C-B327-DFBC2E75FCB8}"/>
              </a:ext>
            </a:extLst>
          </p:cNvPr>
          <p:cNvGrpSpPr/>
          <p:nvPr/>
        </p:nvGrpSpPr>
        <p:grpSpPr>
          <a:xfrm>
            <a:off x="5183148" y="1990191"/>
            <a:ext cx="471409" cy="504199"/>
            <a:chOff x="5183148" y="1990191"/>
            <a:chExt cx="471409" cy="504199"/>
          </a:xfrm>
        </p:grpSpPr>
        <p:sp>
          <p:nvSpPr>
            <p:cNvPr id="172" name="Google Shape;10353;p74">
              <a:extLst>
                <a:ext uri="{FF2B5EF4-FFF2-40B4-BE49-F238E27FC236}">
                  <a16:creationId xmlns:a16="http://schemas.microsoft.com/office/drawing/2014/main" id="{7A19C3F7-71CB-4C34-9121-F9385DE108FF}"/>
                </a:ext>
              </a:extLst>
            </p:cNvPr>
            <p:cNvSpPr/>
            <p:nvPr/>
          </p:nvSpPr>
          <p:spPr>
            <a:xfrm>
              <a:off x="5319787" y="2108423"/>
              <a:ext cx="194346" cy="168414"/>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 f4 0 f2"/>
                <a:gd name="f40" fmla="+- f3 0 f2"/>
                <a:gd name="f41" fmla="*/ f40 1 4884"/>
                <a:gd name="f42" fmla="*/ f39 1 397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3" name="Google Shape;10354;p74">
              <a:extLst>
                <a:ext uri="{FF2B5EF4-FFF2-40B4-BE49-F238E27FC236}">
                  <a16:creationId xmlns:a16="http://schemas.microsoft.com/office/drawing/2014/main" id="{555756AF-7403-4F39-87D7-595BB8476C23}"/>
                </a:ext>
              </a:extLst>
            </p:cNvPr>
            <p:cNvSpPr/>
            <p:nvPr/>
          </p:nvSpPr>
          <p:spPr>
            <a:xfrm>
              <a:off x="5389976" y="2168563"/>
              <a:ext cx="56464" cy="60176"/>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 f3 0 f2"/>
                <a:gd name="f13" fmla="*/ f12 1 141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4" name="Google Shape;10355;p74">
              <a:extLst>
                <a:ext uri="{FF2B5EF4-FFF2-40B4-BE49-F238E27FC236}">
                  <a16:creationId xmlns:a16="http://schemas.microsoft.com/office/drawing/2014/main" id="{79CECA6A-06CF-4A5B-8237-23EFB86C39FC}"/>
                </a:ext>
              </a:extLst>
            </p:cNvPr>
            <p:cNvSpPr/>
            <p:nvPr/>
          </p:nvSpPr>
          <p:spPr>
            <a:xfrm>
              <a:off x="5211988" y="1990191"/>
              <a:ext cx="412485" cy="44296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 f4 0 f2"/>
                <a:gd name="f116" fmla="+- f3 0 f2"/>
                <a:gd name="f117" fmla="*/ f116 1 10366"/>
                <a:gd name="f118" fmla="*/ f115 1 10445"/>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5" name="Google Shape;10356;p74">
              <a:extLst>
                <a:ext uri="{FF2B5EF4-FFF2-40B4-BE49-F238E27FC236}">
                  <a16:creationId xmlns:a16="http://schemas.microsoft.com/office/drawing/2014/main" id="{BD7574FB-BA48-45BA-9D10-018C72D4FDF9}"/>
                </a:ext>
              </a:extLst>
            </p:cNvPr>
            <p:cNvSpPr/>
            <p:nvPr/>
          </p:nvSpPr>
          <p:spPr>
            <a:xfrm>
              <a:off x="5364912" y="2256775"/>
              <a:ext cx="106600" cy="58823"/>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 f4 0 f2"/>
                <a:gd name="f22" fmla="+- f3 0 f2"/>
                <a:gd name="f23" fmla="*/ f22 1 2679"/>
                <a:gd name="f24" fmla="*/ f21 1 1387"/>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6" name="Google Shape;10357;p74">
              <a:extLst>
                <a:ext uri="{FF2B5EF4-FFF2-40B4-BE49-F238E27FC236}">
                  <a16:creationId xmlns:a16="http://schemas.microsoft.com/office/drawing/2014/main" id="{01398201-4DA1-45BF-A05E-FC5E942B6F52}"/>
                </a:ext>
              </a:extLst>
            </p:cNvPr>
            <p:cNvSpPr/>
            <p:nvPr/>
          </p:nvSpPr>
          <p:spPr>
            <a:xfrm>
              <a:off x="5502831" y="2343588"/>
              <a:ext cx="151726" cy="147538"/>
            </a:xfrm>
            <a:custGeom>
              <a:avLst/>
              <a:gdLst>
                <a:gd name="f0" fmla="val w"/>
                <a:gd name="f1" fmla="val h"/>
                <a:gd name="f2" fmla="val 0"/>
                <a:gd name="f3" fmla="val 3812"/>
                <a:gd name="f4" fmla="val 3479"/>
                <a:gd name="f5" fmla="val 3813"/>
                <a:gd name="f6" fmla="val 2867"/>
                <a:gd name="f7" fmla="val 1"/>
                <a:gd name="f8" fmla="val 2741"/>
                <a:gd name="f9" fmla="val 127"/>
                <a:gd name="f10" fmla="val 2647"/>
                <a:gd name="f11" fmla="val 221"/>
                <a:gd name="f12" fmla="val 2489"/>
                <a:gd name="f13" fmla="val 284"/>
                <a:gd name="f14" fmla="val 1607"/>
                <a:gd name="f15" fmla="val 631"/>
                <a:gd name="f16" fmla="val 1260"/>
                <a:gd name="f17" fmla="val 1482"/>
                <a:gd name="f18" fmla="val 1103"/>
                <a:gd name="f19" fmla="val 1891"/>
                <a:gd name="f20" fmla="val 693"/>
                <a:gd name="f21" fmla="val 2112"/>
                <a:gd name="f22" fmla="val 158"/>
                <a:gd name="f23" fmla="val 2080"/>
                <a:gd name="f24" fmla="val 1166"/>
                <a:gd name="f25" fmla="val 3372"/>
                <a:gd name="f26" fmla="val 1237"/>
                <a:gd name="f27" fmla="val 3443"/>
                <a:gd name="f28" fmla="val 1343"/>
                <a:gd name="f29" fmla="val 3478"/>
                <a:gd name="f30" fmla="val 1445"/>
                <a:gd name="f31" fmla="val 1479"/>
                <a:gd name="f32" fmla="val 1512"/>
                <a:gd name="f33" fmla="val 3474"/>
                <a:gd name="f34" fmla="val 1544"/>
                <a:gd name="f35" fmla="val 3466"/>
                <a:gd name="f36" fmla="val 1638"/>
                <a:gd name="f37" fmla="val 3403"/>
                <a:gd name="f38" fmla="val 1764"/>
                <a:gd name="f39" fmla="val 3340"/>
                <a:gd name="f40" fmla="val 3183"/>
                <a:gd name="f41" fmla="val 1639"/>
                <a:gd name="f42" fmla="val 3497"/>
                <a:gd name="f43" fmla="val 1324"/>
                <a:gd name="f44" fmla="val 3532"/>
                <a:gd name="f45" fmla="val 1338"/>
                <a:gd name="f46" fmla="val 3563"/>
                <a:gd name="f47" fmla="val 1344"/>
                <a:gd name="f48" fmla="val 3592"/>
                <a:gd name="f49" fmla="val 3693"/>
                <a:gd name="f50" fmla="val 3756"/>
                <a:gd name="f51" fmla="val 1265"/>
                <a:gd name="f52" fmla="val 3781"/>
                <a:gd name="f53" fmla="val 1167"/>
                <a:gd name="f54" fmla="val 1072"/>
                <a:gd name="f55" fmla="val 946"/>
                <a:gd name="f56" fmla="val 3686"/>
                <a:gd name="f57" fmla="val 820"/>
                <a:gd name="f58" fmla="*/ f0 1 3812"/>
                <a:gd name="f59" fmla="*/ f1 1 3479"/>
                <a:gd name="f60" fmla="+- f4 0 f2"/>
                <a:gd name="f61" fmla="+- f5 0 f2"/>
                <a:gd name="f62" fmla="+- f3 0 f2"/>
                <a:gd name="f63" fmla="*/ f61 1 3813"/>
                <a:gd name="f64" fmla="*/ f60 1 3479"/>
                <a:gd name="f65" fmla="*/ f62 1 3812"/>
                <a:gd name="f66" fmla="*/ f62 1 3813"/>
                <a:gd name="f67" fmla="*/ f2 1 f63"/>
                <a:gd name="f68" fmla="*/ f5 1 f63"/>
                <a:gd name="f69" fmla="*/ f2 1 f64"/>
                <a:gd name="f70" fmla="*/ f4 1 f64"/>
                <a:gd name="f71" fmla="*/ f67 f66 1"/>
                <a:gd name="f72" fmla="*/ f68 f66 1"/>
                <a:gd name="f73" fmla="*/ f70 f59 1"/>
                <a:gd name="f74" fmla="*/ f69 f59 1"/>
                <a:gd name="f75" fmla="*/ f71 1 f65"/>
                <a:gd name="f76" fmla="*/ f72 1 f65"/>
                <a:gd name="f77" fmla="*/ f75 f58 1"/>
                <a:gd name="f78" fmla="*/ f76 f58 1"/>
              </a:gdLst>
              <a:ahLst/>
              <a:cxnLst>
                <a:cxn ang="3cd4">
                  <a:pos x="hc" y="t"/>
                </a:cxn>
                <a:cxn ang="0">
                  <a:pos x="r" y="vc"/>
                </a:cxn>
                <a:cxn ang="cd4">
                  <a:pos x="hc" y="b"/>
                </a:cxn>
                <a:cxn ang="cd2">
                  <a:pos x="l" y="vc"/>
                </a:cxn>
              </a:cxnLst>
              <a:rect l="f77" t="f74" r="f78" b="f73"/>
              <a:pathLst>
                <a:path w="3812" h="3479">
                  <a:moveTo>
                    <a:pt x="f6" y="f7"/>
                  </a:moveTo>
                  <a:cubicBezTo>
                    <a:pt x="f8" y="f9"/>
                    <a:pt x="f10" y="f11"/>
                    <a:pt x="f12" y="f13"/>
                  </a:cubicBezTo>
                  <a:lnTo>
                    <a:pt x="f14" y="f15"/>
                  </a:lnTo>
                  <a:lnTo>
                    <a:pt x="f16" y="f17"/>
                  </a:lnTo>
                  <a:cubicBezTo>
                    <a:pt x="f18" y="f19"/>
                    <a:pt x="f20" y="f21"/>
                    <a:pt x="f13" y="f21"/>
                  </a:cubicBezTo>
                  <a:lnTo>
                    <a:pt x="f22" y="f21"/>
                  </a:lnTo>
                  <a:lnTo>
                    <a:pt x="f2" y="f23"/>
                  </a:lnTo>
                  <a:lnTo>
                    <a:pt x="f24" y="f25"/>
                  </a:lnTo>
                  <a:cubicBezTo>
                    <a:pt x="f26" y="f27"/>
                    <a:pt x="f28" y="f29"/>
                    <a:pt x="f30" y="f29"/>
                  </a:cubicBezTo>
                  <a:cubicBezTo>
                    <a:pt x="f31" y="f29"/>
                    <a:pt x="f32" y="f33"/>
                    <a:pt x="f34" y="f35"/>
                  </a:cubicBezTo>
                  <a:cubicBezTo>
                    <a:pt x="f36" y="f37"/>
                    <a:pt x="f38" y="f39"/>
                    <a:pt x="f38" y="f40"/>
                  </a:cubicBezTo>
                  <a:lnTo>
                    <a:pt x="f23" y="f41"/>
                  </a:lnTo>
                  <a:lnTo>
                    <a:pt x="f42" y="f43"/>
                  </a:lnTo>
                  <a:cubicBezTo>
                    <a:pt x="f44" y="f45"/>
                    <a:pt x="f46" y="f47"/>
                    <a:pt x="f48" y="f47"/>
                  </a:cubicBezTo>
                  <a:cubicBezTo>
                    <a:pt x="f49" y="f47"/>
                    <a:pt x="f50" y="f51"/>
                    <a:pt x="f52" y="f53"/>
                  </a:cubicBezTo>
                  <a:cubicBezTo>
                    <a:pt x="f3" y="f54"/>
                    <a:pt x="f52" y="f55"/>
                    <a:pt x="f56" y="f57"/>
                  </a:cubicBezTo>
                  <a:lnTo>
                    <a:pt x="f6" y="f7"/>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7" name="Google Shape;10358;p74">
              <a:extLst>
                <a:ext uri="{FF2B5EF4-FFF2-40B4-BE49-F238E27FC236}">
                  <a16:creationId xmlns:a16="http://schemas.microsoft.com/office/drawing/2014/main" id="{4BE6077E-3C1D-471F-BA68-3B3AA2079641}"/>
                </a:ext>
              </a:extLst>
            </p:cNvPr>
            <p:cNvSpPr/>
            <p:nvPr/>
          </p:nvSpPr>
          <p:spPr>
            <a:xfrm>
              <a:off x="5183148" y="2346258"/>
              <a:ext cx="151726" cy="148132"/>
            </a:xfrm>
            <a:custGeom>
              <a:avLst/>
              <a:gdLst>
                <a:gd name="f0" fmla="val w"/>
                <a:gd name="f1" fmla="val h"/>
                <a:gd name="f2" fmla="val 0"/>
                <a:gd name="f3" fmla="val 3812"/>
                <a:gd name="f4" fmla="val 3492"/>
                <a:gd name="f5" fmla="val 3813"/>
                <a:gd name="f6" fmla="val 3493"/>
                <a:gd name="f7" fmla="val 946"/>
                <a:gd name="f8" fmla="val 1"/>
                <a:gd name="f9" fmla="val 126"/>
                <a:gd name="f10" fmla="val 851"/>
                <a:gd name="f11" fmla="val 1009"/>
                <a:gd name="f12" fmla="val 32"/>
                <a:gd name="f13" fmla="val 1104"/>
                <a:gd name="f14" fmla="val 95"/>
                <a:gd name="f15" fmla="val 1230"/>
                <a:gd name="f16" fmla="val 158"/>
                <a:gd name="f17" fmla="val 1324"/>
                <a:gd name="f18" fmla="val 315"/>
                <a:gd name="f19" fmla="val 1356"/>
                <a:gd name="f20" fmla="val 1733"/>
                <a:gd name="f21" fmla="val 1671"/>
                <a:gd name="f22" fmla="val 2048"/>
                <a:gd name="f23" fmla="val 3214"/>
                <a:gd name="f24" fmla="val 2080"/>
                <a:gd name="f25" fmla="val 3309"/>
                <a:gd name="f26" fmla="val 2174"/>
                <a:gd name="f27" fmla="val 3435"/>
                <a:gd name="f28" fmla="val 2300"/>
                <a:gd name="f29" fmla="val 3466"/>
                <a:gd name="f30" fmla="val 2328"/>
                <a:gd name="f31" fmla="val 3485"/>
                <a:gd name="f32" fmla="val 2361"/>
                <a:gd name="f33" fmla="val 2396"/>
                <a:gd name="f34" fmla="val 2482"/>
                <a:gd name="f35" fmla="val 2580"/>
                <a:gd name="f36" fmla="val 3448"/>
                <a:gd name="f37" fmla="val 2647"/>
                <a:gd name="f38" fmla="val 3403"/>
                <a:gd name="f39" fmla="val 2112"/>
                <a:gd name="f40" fmla="val 3624"/>
                <a:gd name="f41" fmla="val 2143"/>
                <a:gd name="f42" fmla="val 3561"/>
                <a:gd name="f43" fmla="val 3119"/>
                <a:gd name="f44" fmla="val 2773"/>
                <a:gd name="f45" fmla="val 1891"/>
                <a:gd name="f46" fmla="val 2552"/>
                <a:gd name="f47" fmla="val 1513"/>
                <a:gd name="f48" fmla="val 2206"/>
                <a:gd name="f49" fmla="val 631"/>
                <a:gd name="f50" fmla="val 1355"/>
                <a:gd name="f51" fmla="val 284"/>
                <a:gd name="f52" fmla="val 1198"/>
                <a:gd name="f53" fmla="val 221"/>
                <a:gd name="f54" fmla="val 1072"/>
                <a:gd name="f55" fmla="val 127"/>
                <a:gd name="f56" fmla="*/ f0 1 3812"/>
                <a:gd name="f57" fmla="*/ f1 1 3492"/>
                <a:gd name="f58" fmla="+- f6 0 f2"/>
                <a:gd name="f59" fmla="+- f5 0 f2"/>
                <a:gd name="f60" fmla="+- f4 0 f2"/>
                <a:gd name="f61" fmla="+- f3 0 f2"/>
                <a:gd name="f62" fmla="*/ f59 1 3813"/>
                <a:gd name="f63" fmla="*/ f58 1 3493"/>
                <a:gd name="f64" fmla="*/ f61 1 3812"/>
                <a:gd name="f65" fmla="*/ f60 1 3492"/>
                <a:gd name="f66" fmla="*/ f61 1 3813"/>
                <a:gd name="f67" fmla="*/ f60 1 3493"/>
                <a:gd name="f68" fmla="*/ f2 1 f62"/>
                <a:gd name="f69" fmla="*/ f5 1 f62"/>
                <a:gd name="f70" fmla="*/ f2 1 f63"/>
                <a:gd name="f71" fmla="*/ f6 1 f63"/>
                <a:gd name="f72" fmla="*/ f68 f66 1"/>
                <a:gd name="f73" fmla="*/ f69 f66 1"/>
                <a:gd name="f74" fmla="*/ f71 f67 1"/>
                <a:gd name="f75" fmla="*/ f70 f67 1"/>
                <a:gd name="f76" fmla="*/ f72 1 f64"/>
                <a:gd name="f77" fmla="*/ f73 1 f64"/>
                <a:gd name="f78" fmla="*/ f75 1 f65"/>
                <a:gd name="f79" fmla="*/ f74 1 f65"/>
                <a:gd name="f80" fmla="*/ f76 f56 1"/>
                <a:gd name="f81" fmla="*/ f77 f56 1"/>
                <a:gd name="f82" fmla="*/ f79 f57 1"/>
                <a:gd name="f83" fmla="*/ f78 f57 1"/>
              </a:gdLst>
              <a:ahLst/>
              <a:cxnLst>
                <a:cxn ang="3cd4">
                  <a:pos x="hc" y="t"/>
                </a:cxn>
                <a:cxn ang="0">
                  <a:pos x="r" y="vc"/>
                </a:cxn>
                <a:cxn ang="cd4">
                  <a:pos x="hc" y="b"/>
                </a:cxn>
                <a:cxn ang="cd2">
                  <a:pos x="l" y="vc"/>
                </a:cxn>
              </a:cxnLst>
              <a:rect l="f80" t="f83" r="f81" b="f82"/>
              <a:pathLst>
                <a:path w="3812" h="3492">
                  <a:moveTo>
                    <a:pt x="f7" y="f8"/>
                  </a:moveTo>
                  <a:lnTo>
                    <a:pt x="f9" y="f10"/>
                  </a:lnTo>
                  <a:cubicBezTo>
                    <a:pt x="f2" y="f10"/>
                    <a:pt x="f2" y="f11"/>
                    <a:pt x="f12" y="f13"/>
                  </a:cubicBezTo>
                  <a:cubicBezTo>
                    <a:pt x="f14" y="f15"/>
                    <a:pt x="f16" y="f17"/>
                    <a:pt x="f18" y="f19"/>
                  </a:cubicBezTo>
                  <a:lnTo>
                    <a:pt x="f20" y="f21"/>
                  </a:lnTo>
                  <a:lnTo>
                    <a:pt x="f22" y="f23"/>
                  </a:lnTo>
                  <a:cubicBezTo>
                    <a:pt x="f24" y="f25"/>
                    <a:pt x="f26" y="f27"/>
                    <a:pt x="f28" y="f29"/>
                  </a:cubicBezTo>
                  <a:cubicBezTo>
                    <a:pt x="f30" y="f31"/>
                    <a:pt x="f32" y="f4"/>
                    <a:pt x="f33" y="f4"/>
                  </a:cubicBezTo>
                  <a:cubicBezTo>
                    <a:pt x="f34" y="f4"/>
                    <a:pt x="f35" y="f36"/>
                    <a:pt x="f37" y="f38"/>
                  </a:cubicBezTo>
                  <a:lnTo>
                    <a:pt x="f5" y="f39"/>
                  </a:lnTo>
                  <a:lnTo>
                    <a:pt x="f5" y="f39"/>
                  </a:lnTo>
                  <a:lnTo>
                    <a:pt x="f40" y="f41"/>
                  </a:lnTo>
                  <a:lnTo>
                    <a:pt x="f42" y="f41"/>
                  </a:lnTo>
                  <a:cubicBezTo>
                    <a:pt x="f43" y="f41"/>
                    <a:pt x="f44" y="f45"/>
                    <a:pt x="f46" y="f47"/>
                  </a:cubicBezTo>
                  <a:lnTo>
                    <a:pt x="f48" y="f49"/>
                  </a:lnTo>
                  <a:lnTo>
                    <a:pt x="f50" y="f51"/>
                  </a:lnTo>
                  <a:cubicBezTo>
                    <a:pt x="f52" y="f53"/>
                    <a:pt x="f54" y="f55"/>
                    <a:pt x="f7" y="f8"/>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8" name="Google Shape;10390;p74">
            <a:extLst>
              <a:ext uri="{FF2B5EF4-FFF2-40B4-BE49-F238E27FC236}">
                <a16:creationId xmlns:a16="http://schemas.microsoft.com/office/drawing/2014/main" id="{1E843B73-95C3-4485-824D-1F9A38FB275F}"/>
              </a:ext>
            </a:extLst>
          </p:cNvPr>
          <p:cNvGrpSpPr/>
          <p:nvPr/>
        </p:nvGrpSpPr>
        <p:grpSpPr>
          <a:xfrm>
            <a:off x="3129232" y="2001831"/>
            <a:ext cx="471400" cy="502436"/>
            <a:chOff x="3129232" y="2001831"/>
            <a:chExt cx="471400" cy="502436"/>
          </a:xfrm>
        </p:grpSpPr>
        <p:sp>
          <p:nvSpPr>
            <p:cNvPr id="179" name="Google Shape;10391;p74">
              <a:extLst>
                <a:ext uri="{FF2B5EF4-FFF2-40B4-BE49-F238E27FC236}">
                  <a16:creationId xmlns:a16="http://schemas.microsoft.com/office/drawing/2014/main" id="{2D2C1E43-3118-45B6-9CD4-37D793D8825C}"/>
                </a:ext>
              </a:extLst>
            </p:cNvPr>
            <p:cNvSpPr/>
            <p:nvPr/>
          </p:nvSpPr>
          <p:spPr>
            <a:xfrm>
              <a:off x="3308491" y="2192886"/>
              <a:ext cx="110386" cy="116284"/>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 f4 0 f2"/>
                <a:gd name="f15" fmla="+- f3 0 f2"/>
                <a:gd name="f16" fmla="*/ f15 1 2774"/>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0" name="Google Shape;10392;p74">
              <a:extLst>
                <a:ext uri="{FF2B5EF4-FFF2-40B4-BE49-F238E27FC236}">
                  <a16:creationId xmlns:a16="http://schemas.microsoft.com/office/drawing/2014/main" id="{E45705E8-6CA7-4590-8483-B6767F91EF9F}"/>
                </a:ext>
              </a:extLst>
            </p:cNvPr>
            <p:cNvSpPr/>
            <p:nvPr/>
          </p:nvSpPr>
          <p:spPr>
            <a:xfrm>
              <a:off x="3183136" y="2001831"/>
              <a:ext cx="137918" cy="147035"/>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 f4 0 f2"/>
                <a:gd name="f13" fmla="+- f3 0 f2"/>
                <a:gd name="f14" fmla="*/ f13 1 3466"/>
                <a:gd name="f15" fmla="*/ f12 1 3467"/>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1" name="Google Shape;10393;p74">
              <a:extLst>
                <a:ext uri="{FF2B5EF4-FFF2-40B4-BE49-F238E27FC236}">
                  <a16:creationId xmlns:a16="http://schemas.microsoft.com/office/drawing/2014/main" id="{5087E5C8-412B-4619-82E3-DDAA80C4AC13}"/>
                </a:ext>
              </a:extLst>
            </p:cNvPr>
            <p:cNvSpPr/>
            <p:nvPr/>
          </p:nvSpPr>
          <p:spPr>
            <a:xfrm>
              <a:off x="3405024" y="2001831"/>
              <a:ext cx="137955" cy="147035"/>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 f3 0 f2"/>
                <a:gd name="f13" fmla="*/ f12 1 3467"/>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2" name="Google Shape;10394;p74">
              <a:extLst>
                <a:ext uri="{FF2B5EF4-FFF2-40B4-BE49-F238E27FC236}">
                  <a16:creationId xmlns:a16="http://schemas.microsoft.com/office/drawing/2014/main" id="{05D64D5A-41BC-4DF7-849F-26C2E3E8A8D1}"/>
                </a:ext>
              </a:extLst>
            </p:cNvPr>
            <p:cNvSpPr/>
            <p:nvPr/>
          </p:nvSpPr>
          <p:spPr>
            <a:xfrm>
              <a:off x="3328544" y="2331866"/>
              <a:ext cx="66486" cy="42793"/>
            </a:xfrm>
            <a:custGeom>
              <a:avLst/>
              <a:gdLst>
                <a:gd name="f0" fmla="val w"/>
                <a:gd name="f1" fmla="val h"/>
                <a:gd name="f2" fmla="val 0"/>
                <a:gd name="f3" fmla="val 1670"/>
                <a:gd name="f4" fmla="val 1009"/>
                <a:gd name="f5" fmla="val 1671"/>
                <a:gd name="f6" fmla="val 1"/>
                <a:gd name="f7" fmla="val 851"/>
                <a:gd name="f8" fmla="val 1008"/>
                <a:gd name="f9" fmla="val 1450"/>
                <a:gd name="f10" fmla="val 126"/>
                <a:gd name="f11" fmla="val 1167"/>
                <a:gd name="f12" fmla="val 158"/>
                <a:gd name="f13" fmla="val 568"/>
                <a:gd name="f14" fmla="val 284"/>
                <a:gd name="f15" fmla="val 95"/>
                <a:gd name="f16" fmla="*/ f0 1 1670"/>
                <a:gd name="f17" fmla="*/ f1 1 1009"/>
                <a:gd name="f18" fmla="+- f4 0 f2"/>
                <a:gd name="f19" fmla="+- f5 0 f2"/>
                <a:gd name="f20" fmla="+- f3 0 f2"/>
                <a:gd name="f21" fmla="*/ f19 1 1671"/>
                <a:gd name="f22" fmla="*/ f18 1 1009"/>
                <a:gd name="f23" fmla="*/ f20 1 1670"/>
                <a:gd name="f24" fmla="*/ f20 1 1671"/>
                <a:gd name="f25" fmla="*/ f2 1 f21"/>
                <a:gd name="f26" fmla="*/ f5 1 f21"/>
                <a:gd name="f27" fmla="*/ f2 1 f22"/>
                <a:gd name="f28" fmla="*/ f4 1 f22"/>
                <a:gd name="f29" fmla="*/ f25 f24 1"/>
                <a:gd name="f30" fmla="*/ f26 f24 1"/>
                <a:gd name="f31" fmla="*/ f28 f17 1"/>
                <a:gd name="f32" fmla="*/ f27 f17 1"/>
                <a:gd name="f33" fmla="*/ f29 1 f23"/>
                <a:gd name="f34" fmla="*/ f30 1 f23"/>
                <a:gd name="f35" fmla="*/ f33 f16 1"/>
                <a:gd name="f36" fmla="*/ f34 f16 1"/>
              </a:gdLst>
              <a:ahLst/>
              <a:cxnLst>
                <a:cxn ang="3cd4">
                  <a:pos x="hc" y="t"/>
                </a:cxn>
                <a:cxn ang="0">
                  <a:pos x="r" y="vc"/>
                </a:cxn>
                <a:cxn ang="cd4">
                  <a:pos x="hc" y="b"/>
                </a:cxn>
                <a:cxn ang="cd2">
                  <a:pos x="l" y="vc"/>
                </a:cxn>
              </a:cxnLst>
              <a:rect l="f35" t="f32" r="f36" b="f31"/>
              <a:pathLst>
                <a:path w="1670" h="1009">
                  <a:moveTo>
                    <a:pt x="f6" y="f2"/>
                  </a:moveTo>
                  <a:lnTo>
                    <a:pt x="f7" y="f8"/>
                  </a:lnTo>
                  <a:lnTo>
                    <a:pt x="f5" y="f2"/>
                  </a:lnTo>
                  <a:lnTo>
                    <a:pt x="f5" y="f2"/>
                  </a:lnTo>
                  <a:cubicBezTo>
                    <a:pt x="f9" y="f10"/>
                    <a:pt x="f11" y="f12"/>
                    <a:pt x="f7" y="f12"/>
                  </a:cubicBezTo>
                  <a:cubicBezTo>
                    <a:pt x="f13" y="f12"/>
                    <a:pt x="f14" y="f15"/>
                    <a:pt x="f6"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3" name="Google Shape;10395;p74">
              <a:extLst>
                <a:ext uri="{FF2B5EF4-FFF2-40B4-BE49-F238E27FC236}">
                  <a16:creationId xmlns:a16="http://schemas.microsoft.com/office/drawing/2014/main" id="{12386F88-14BB-4206-967E-B519707E7915}"/>
                </a:ext>
              </a:extLst>
            </p:cNvPr>
            <p:cNvSpPr/>
            <p:nvPr/>
          </p:nvSpPr>
          <p:spPr>
            <a:xfrm>
              <a:off x="3239536" y="2322484"/>
              <a:ext cx="111611" cy="180411"/>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 f4 0 f2"/>
                <a:gd name="f19" fmla="+- f3 0 f2"/>
                <a:gd name="f20" fmla="*/ f19 1 2805"/>
                <a:gd name="f21" fmla="*/ f18 1 4254"/>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4" name="Google Shape;10396;p74">
              <a:extLst>
                <a:ext uri="{FF2B5EF4-FFF2-40B4-BE49-F238E27FC236}">
                  <a16:creationId xmlns:a16="http://schemas.microsoft.com/office/drawing/2014/main" id="{81556EC8-F94F-4669-8342-6B30E654781D}"/>
                </a:ext>
              </a:extLst>
            </p:cNvPr>
            <p:cNvSpPr/>
            <p:nvPr/>
          </p:nvSpPr>
          <p:spPr>
            <a:xfrm>
              <a:off x="3377446" y="2323856"/>
              <a:ext cx="111611" cy="180411"/>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 f4 0 f2"/>
                <a:gd name="f22" fmla="+- f3 0 f2"/>
                <a:gd name="f23" fmla="*/ f22 1 2805"/>
                <a:gd name="f24" fmla="*/ f21 1 42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5" name="Google Shape;10397;p74">
              <a:extLst>
                <a:ext uri="{FF2B5EF4-FFF2-40B4-BE49-F238E27FC236}">
                  <a16:creationId xmlns:a16="http://schemas.microsoft.com/office/drawing/2014/main" id="{53ECA630-4B6F-4A43-B17C-65F98B7D594C}"/>
                </a:ext>
              </a:extLst>
            </p:cNvPr>
            <p:cNvSpPr/>
            <p:nvPr/>
          </p:nvSpPr>
          <p:spPr>
            <a:xfrm>
              <a:off x="3381222" y="2143481"/>
              <a:ext cx="219410" cy="184397"/>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 f4 0 f2"/>
                <a:gd name="f51" fmla="+- f3 0 f2"/>
                <a:gd name="f52" fmla="*/ f51 1 5514"/>
                <a:gd name="f53" fmla="*/ f50 1 4348"/>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6" name="Google Shape;10398;p74">
              <a:extLst>
                <a:ext uri="{FF2B5EF4-FFF2-40B4-BE49-F238E27FC236}">
                  <a16:creationId xmlns:a16="http://schemas.microsoft.com/office/drawing/2014/main" id="{1A49A114-255F-46A4-B1E4-A50A84EFF5FA}"/>
                </a:ext>
              </a:extLst>
            </p:cNvPr>
            <p:cNvSpPr/>
            <p:nvPr/>
          </p:nvSpPr>
          <p:spPr>
            <a:xfrm>
              <a:off x="3129232" y="2142128"/>
              <a:ext cx="216904" cy="184434"/>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 f4 0 f2"/>
                <a:gd name="f54" fmla="+- f3 0 f2"/>
                <a:gd name="f55" fmla="*/ f54 1 5451"/>
                <a:gd name="f56" fmla="*/ f53 1 4349"/>
                <a:gd name="f57" fmla="*/ f2 1 f55"/>
                <a:gd name="f58" fmla="*/ f3 1 f55"/>
                <a:gd name="f59" fmla="*/ f2 1 f56"/>
                <a:gd name="f60" fmla="*/ f4 1 f56"/>
                <a:gd name="f61" fmla="*/ f57 f51 1"/>
                <a:gd name="f62" fmla="*/ f58 f51 1"/>
                <a:gd name="f63" fmla="*/ f60 f52 1"/>
                <a:gd name="f64" fmla="*/ f59 f52 1"/>
              </a:gdLst>
              <a:ahLst/>
              <a:cxnLst>
                <a:cxn ang="3cd4">
                  <a:pos x="hc" y="t"/>
                </a:cxn>
                <a:cxn ang="0">
                  <a:pos x="r" y="vc"/>
                </a:cxn>
                <a:cxn ang="cd4">
                  <a:pos x="hc" y="b"/>
                </a:cxn>
                <a:cxn ang="cd2">
                  <a:pos x="l" y="vc"/>
                </a:cxn>
              </a:cxnLst>
              <a:rect l="f61" t="f64" r="f62" b="f63"/>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87" name="Google Shape;10412;p74">
            <a:extLst>
              <a:ext uri="{FF2B5EF4-FFF2-40B4-BE49-F238E27FC236}">
                <a16:creationId xmlns:a16="http://schemas.microsoft.com/office/drawing/2014/main" id="{48E9D226-D12C-4520-8D5B-A1AEF66935E2}"/>
              </a:ext>
            </a:extLst>
          </p:cNvPr>
          <p:cNvGrpSpPr/>
          <p:nvPr/>
        </p:nvGrpSpPr>
        <p:grpSpPr>
          <a:xfrm>
            <a:off x="5894478" y="1990548"/>
            <a:ext cx="441335" cy="500340"/>
            <a:chOff x="5894478" y="1990548"/>
            <a:chExt cx="441335" cy="500340"/>
          </a:xfrm>
        </p:grpSpPr>
        <p:sp>
          <p:nvSpPr>
            <p:cNvPr id="188" name="Google Shape;10413;p74">
              <a:extLst>
                <a:ext uri="{FF2B5EF4-FFF2-40B4-BE49-F238E27FC236}">
                  <a16:creationId xmlns:a16="http://schemas.microsoft.com/office/drawing/2014/main" id="{90AC037F-0BC2-40DB-B23D-46D2E18DF4B8}"/>
                </a:ext>
              </a:extLst>
            </p:cNvPr>
            <p:cNvSpPr/>
            <p:nvPr/>
          </p:nvSpPr>
          <p:spPr>
            <a:xfrm>
              <a:off x="6113888" y="1990548"/>
              <a:ext cx="27614" cy="74852"/>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 f4 0 f2"/>
                <a:gd name="f15" fmla="+- f3 0 f2"/>
                <a:gd name="f16" fmla="*/ f15 1 694"/>
                <a:gd name="f17" fmla="*/ f14 1 1765"/>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9" name="Google Shape;10414;p74">
              <a:extLst>
                <a:ext uri="{FF2B5EF4-FFF2-40B4-BE49-F238E27FC236}">
                  <a16:creationId xmlns:a16="http://schemas.microsoft.com/office/drawing/2014/main" id="{9990E073-AA02-40D3-927B-2A8E46BB4E56}"/>
                </a:ext>
              </a:extLst>
            </p:cNvPr>
            <p:cNvSpPr/>
            <p:nvPr/>
          </p:nvSpPr>
          <p:spPr>
            <a:xfrm>
              <a:off x="6197894" y="2022268"/>
              <a:ext cx="56418" cy="57844"/>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 f4 0 f2"/>
                <a:gd name="f34" fmla="+- f3 0 f2"/>
                <a:gd name="f35" fmla="*/ f34 1 1418"/>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0" name="Google Shape;10415;p74">
              <a:extLst>
                <a:ext uri="{FF2B5EF4-FFF2-40B4-BE49-F238E27FC236}">
                  <a16:creationId xmlns:a16="http://schemas.microsoft.com/office/drawing/2014/main" id="{BA996C73-C800-4DD8-B37B-63D69534DD40}"/>
                </a:ext>
              </a:extLst>
            </p:cNvPr>
            <p:cNvSpPr/>
            <p:nvPr/>
          </p:nvSpPr>
          <p:spPr>
            <a:xfrm>
              <a:off x="6279349" y="2197623"/>
              <a:ext cx="56464" cy="30787"/>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 f4 0 f2"/>
                <a:gd name="f16" fmla="+- f3 0 f2"/>
                <a:gd name="f17" fmla="*/ f16 1 1419"/>
                <a:gd name="f18" fmla="*/ f15 1 726"/>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1" name="Google Shape;10416;p74">
              <a:extLst>
                <a:ext uri="{FF2B5EF4-FFF2-40B4-BE49-F238E27FC236}">
                  <a16:creationId xmlns:a16="http://schemas.microsoft.com/office/drawing/2014/main" id="{C0EF53E3-4FCE-4E7F-8FA2-B698A73BBE05}"/>
                </a:ext>
              </a:extLst>
            </p:cNvPr>
            <p:cNvSpPr/>
            <p:nvPr/>
          </p:nvSpPr>
          <p:spPr>
            <a:xfrm>
              <a:off x="5894478" y="2197623"/>
              <a:ext cx="56464" cy="29425"/>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 f4 0 f2"/>
                <a:gd name="f14" fmla="+- f3 0 f2"/>
                <a:gd name="f15" fmla="*/ f14 1 1419"/>
                <a:gd name="f16" fmla="*/ f13 1 69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2" name="Google Shape;10417;p74">
              <a:extLst>
                <a:ext uri="{FF2B5EF4-FFF2-40B4-BE49-F238E27FC236}">
                  <a16:creationId xmlns:a16="http://schemas.microsoft.com/office/drawing/2014/main" id="{BE822AF9-6DCF-4CCC-B6B0-3BB771F0A253}"/>
                </a:ext>
              </a:extLst>
            </p:cNvPr>
            <p:cNvSpPr/>
            <p:nvPr/>
          </p:nvSpPr>
          <p:spPr>
            <a:xfrm>
              <a:off x="6003557" y="2022268"/>
              <a:ext cx="56464" cy="57844"/>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 f4 0 f2"/>
                <a:gd name="f34" fmla="+- f3 0 f2"/>
                <a:gd name="f35" fmla="*/ f34 1 1419"/>
                <a:gd name="f36" fmla="*/ f33 1 1364"/>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3" name="Google Shape;10418;p74">
              <a:extLst>
                <a:ext uri="{FF2B5EF4-FFF2-40B4-BE49-F238E27FC236}">
                  <a16:creationId xmlns:a16="http://schemas.microsoft.com/office/drawing/2014/main" id="{8958B7A2-0155-431A-A380-9493C8CB9800}"/>
                </a:ext>
              </a:extLst>
            </p:cNvPr>
            <p:cNvSpPr/>
            <p:nvPr/>
          </p:nvSpPr>
          <p:spPr>
            <a:xfrm>
              <a:off x="5919551" y="2079821"/>
              <a:ext cx="58969" cy="4406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 f4 0 f2"/>
                <a:gd name="f39" fmla="+- f3 0 f2"/>
                <a:gd name="f40" fmla="*/ f39 1 1482"/>
                <a:gd name="f41" fmla="*/ f38 1 1039"/>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4" name="Google Shape;10419;p74">
              <a:extLst>
                <a:ext uri="{FF2B5EF4-FFF2-40B4-BE49-F238E27FC236}">
                  <a16:creationId xmlns:a16="http://schemas.microsoft.com/office/drawing/2014/main" id="{19313C47-9936-4071-B094-02296432B72F}"/>
                </a:ext>
              </a:extLst>
            </p:cNvPr>
            <p:cNvSpPr/>
            <p:nvPr/>
          </p:nvSpPr>
          <p:spPr>
            <a:xfrm>
              <a:off x="6250536" y="2080333"/>
              <a:ext cx="58933" cy="4546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 f4 0 f2"/>
                <a:gd name="f36" fmla="+- f3 0 f2"/>
                <a:gd name="f37" fmla="*/ f36 1 1481"/>
                <a:gd name="f38" fmla="*/ f35 1 1072"/>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5" name="Google Shape;10420;p74">
              <a:extLst>
                <a:ext uri="{FF2B5EF4-FFF2-40B4-BE49-F238E27FC236}">
                  <a16:creationId xmlns:a16="http://schemas.microsoft.com/office/drawing/2014/main" id="{C8B3BF88-052E-479D-8EE6-E89331BAC74A}"/>
                </a:ext>
              </a:extLst>
            </p:cNvPr>
            <p:cNvSpPr/>
            <p:nvPr/>
          </p:nvSpPr>
          <p:spPr>
            <a:xfrm>
              <a:off x="5969724" y="2077397"/>
              <a:ext cx="282092" cy="413491"/>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 f4 0 f2"/>
                <a:gd name="f93" fmla="+- f3 0 f2"/>
                <a:gd name="f94" fmla="*/ f93 1 7089"/>
                <a:gd name="f95" fmla="*/ f92 1 9750"/>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6" name="Google Shape;10478;p74">
            <a:extLst>
              <a:ext uri="{FF2B5EF4-FFF2-40B4-BE49-F238E27FC236}">
                <a16:creationId xmlns:a16="http://schemas.microsoft.com/office/drawing/2014/main" id="{6BA95B89-477F-45BE-866D-3988E3BC1504}"/>
              </a:ext>
            </a:extLst>
          </p:cNvPr>
          <p:cNvGrpSpPr/>
          <p:nvPr/>
        </p:nvGrpSpPr>
        <p:grpSpPr>
          <a:xfrm>
            <a:off x="6451393" y="1990383"/>
            <a:ext cx="478935" cy="501063"/>
            <a:chOff x="6451393" y="1990383"/>
            <a:chExt cx="478935" cy="501063"/>
          </a:xfrm>
        </p:grpSpPr>
        <p:sp>
          <p:nvSpPr>
            <p:cNvPr id="197" name="Google Shape;10479;p74">
              <a:extLst>
                <a:ext uri="{FF2B5EF4-FFF2-40B4-BE49-F238E27FC236}">
                  <a16:creationId xmlns:a16="http://schemas.microsoft.com/office/drawing/2014/main" id="{CE6FF211-D729-4E18-940F-4B361BDF9BB8}"/>
                </a:ext>
              </a:extLst>
            </p:cNvPr>
            <p:cNvSpPr/>
            <p:nvPr/>
          </p:nvSpPr>
          <p:spPr>
            <a:xfrm>
              <a:off x="6451393" y="2115958"/>
              <a:ext cx="218175" cy="248561"/>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 f4 0 f2"/>
                <a:gd name="f58" fmla="+- f3 0 f2"/>
                <a:gd name="f59" fmla="*/ f58 1 5483"/>
                <a:gd name="f60" fmla="*/ f57 1 5861"/>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8" name="Google Shape;10480;p74">
              <a:extLst>
                <a:ext uri="{FF2B5EF4-FFF2-40B4-BE49-F238E27FC236}">
                  <a16:creationId xmlns:a16="http://schemas.microsoft.com/office/drawing/2014/main" id="{21E4A202-1B95-4180-8AB7-945C229A6B72}"/>
                </a:ext>
              </a:extLst>
            </p:cNvPr>
            <p:cNvSpPr/>
            <p:nvPr/>
          </p:nvSpPr>
          <p:spPr>
            <a:xfrm>
              <a:off x="6574279" y="1990383"/>
              <a:ext cx="231946" cy="227146"/>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 f4 0 f2"/>
                <a:gd name="f65" fmla="+- f3 0 f2"/>
                <a:gd name="f66" fmla="*/ f65 1 5829"/>
                <a:gd name="f67" fmla="*/ f64 1 5356"/>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9" name="Google Shape;10481;p74">
              <a:extLst>
                <a:ext uri="{FF2B5EF4-FFF2-40B4-BE49-F238E27FC236}">
                  <a16:creationId xmlns:a16="http://schemas.microsoft.com/office/drawing/2014/main" id="{58F80720-7425-4DF7-B7F8-BF1661AD5319}"/>
                </a:ext>
              </a:extLst>
            </p:cNvPr>
            <p:cNvSpPr/>
            <p:nvPr/>
          </p:nvSpPr>
          <p:spPr>
            <a:xfrm>
              <a:off x="6712153" y="2115958"/>
              <a:ext cx="218175" cy="247208"/>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 f4 0 f2"/>
                <a:gd name="f58" fmla="+- f3 0 f2"/>
                <a:gd name="f59" fmla="*/ f58 1 5483"/>
                <a:gd name="f60" fmla="*/ f57 1 5829"/>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0" name="Google Shape;10482;p74">
              <a:extLst>
                <a:ext uri="{FF2B5EF4-FFF2-40B4-BE49-F238E27FC236}">
                  <a16:creationId xmlns:a16="http://schemas.microsoft.com/office/drawing/2014/main" id="{14FC0BF4-60B0-4B10-ADAE-EF8CF76CDF37}"/>
                </a:ext>
              </a:extLst>
            </p:cNvPr>
            <p:cNvSpPr/>
            <p:nvPr/>
          </p:nvSpPr>
          <p:spPr>
            <a:xfrm>
              <a:off x="6574279" y="2262947"/>
              <a:ext cx="234452" cy="228499"/>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 f4 0 f2"/>
                <a:gd name="f65" fmla="+- f3 0 f2"/>
                <a:gd name="f66" fmla="*/ f65 1 5892"/>
                <a:gd name="f67" fmla="*/ f64 1 5388"/>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1" name="Google Shape;10101;p74">
            <a:extLst>
              <a:ext uri="{FF2B5EF4-FFF2-40B4-BE49-F238E27FC236}">
                <a16:creationId xmlns:a16="http://schemas.microsoft.com/office/drawing/2014/main" id="{957D48D7-64C4-4A87-9E68-48FF5DD62712}"/>
              </a:ext>
            </a:extLst>
          </p:cNvPr>
          <p:cNvGrpSpPr/>
          <p:nvPr/>
        </p:nvGrpSpPr>
        <p:grpSpPr>
          <a:xfrm>
            <a:off x="8537496" y="4166125"/>
            <a:ext cx="327840" cy="324063"/>
            <a:chOff x="8537496" y="4166125"/>
            <a:chExt cx="327840" cy="324063"/>
          </a:xfrm>
        </p:grpSpPr>
        <p:sp>
          <p:nvSpPr>
            <p:cNvPr id="202" name="Google Shape;10102;p74">
              <a:extLst>
                <a:ext uri="{FF2B5EF4-FFF2-40B4-BE49-F238E27FC236}">
                  <a16:creationId xmlns:a16="http://schemas.microsoft.com/office/drawing/2014/main" id="{BD9B0EA8-CF52-49A7-8C2C-35EE7A65018B}"/>
                </a:ext>
              </a:extLst>
            </p:cNvPr>
            <p:cNvSpPr/>
            <p:nvPr/>
          </p:nvSpPr>
          <p:spPr>
            <a:xfrm>
              <a:off x="8642808" y="4252106"/>
              <a:ext cx="222528" cy="238082"/>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 f4 0 f2"/>
                <a:gd name="f69" fmla="+- f3 0 f2"/>
                <a:gd name="f70" fmla="*/ f69 1 8255"/>
                <a:gd name="f71" fmla="*/ f68 1 8287"/>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3" name="Google Shape;10103;p74">
              <a:extLst>
                <a:ext uri="{FF2B5EF4-FFF2-40B4-BE49-F238E27FC236}">
                  <a16:creationId xmlns:a16="http://schemas.microsoft.com/office/drawing/2014/main" id="{69B4BF7E-BC7F-489F-9291-895E7DABD634}"/>
                </a:ext>
              </a:extLst>
            </p:cNvPr>
            <p:cNvSpPr/>
            <p:nvPr/>
          </p:nvSpPr>
          <p:spPr>
            <a:xfrm>
              <a:off x="8538347" y="4166125"/>
              <a:ext cx="172419" cy="86008"/>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 f4 0 f2"/>
                <a:gd name="f16" fmla="+- f3 0 f2"/>
                <a:gd name="f17" fmla="*/ f16 1 6396"/>
                <a:gd name="f18" fmla="*/ f15 1 2994"/>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4" name="Google Shape;10104;p74">
              <a:extLst>
                <a:ext uri="{FF2B5EF4-FFF2-40B4-BE49-F238E27FC236}">
                  <a16:creationId xmlns:a16="http://schemas.microsoft.com/office/drawing/2014/main" id="{82C78B91-61E3-44AF-ABED-434F0557D8BB}"/>
                </a:ext>
              </a:extLst>
            </p:cNvPr>
            <p:cNvSpPr/>
            <p:nvPr/>
          </p:nvSpPr>
          <p:spPr>
            <a:xfrm>
              <a:off x="8538347" y="4255727"/>
              <a:ext cx="118908" cy="68808"/>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 f4 0 f2"/>
                <a:gd name="f36" fmla="+- f3 0 f2"/>
                <a:gd name="f37" fmla="*/ f36 1 4411"/>
                <a:gd name="f38" fmla="*/ f35 1 2395"/>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5" name="Google Shape;10105;p74">
              <a:extLst>
                <a:ext uri="{FF2B5EF4-FFF2-40B4-BE49-F238E27FC236}">
                  <a16:creationId xmlns:a16="http://schemas.microsoft.com/office/drawing/2014/main" id="{E9224D41-28F1-4CB5-9CDB-BF264E577C6F}"/>
                </a:ext>
              </a:extLst>
            </p:cNvPr>
            <p:cNvSpPr/>
            <p:nvPr/>
          </p:nvSpPr>
          <p:spPr>
            <a:xfrm>
              <a:off x="8538347" y="4396947"/>
              <a:ext cx="114674" cy="68808"/>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 f4 0 f2"/>
                <a:gd name="f28" fmla="+- f3 0 f2"/>
                <a:gd name="f29" fmla="*/ f28 1 4254"/>
                <a:gd name="f30" fmla="*/ f27 1 2395"/>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6" name="Google Shape;10106;p74">
              <a:extLst>
                <a:ext uri="{FF2B5EF4-FFF2-40B4-BE49-F238E27FC236}">
                  <a16:creationId xmlns:a16="http://schemas.microsoft.com/office/drawing/2014/main" id="{0CEB80BA-062E-4F97-86EE-A660FB6BB570}"/>
                </a:ext>
              </a:extLst>
            </p:cNvPr>
            <p:cNvSpPr/>
            <p:nvPr/>
          </p:nvSpPr>
          <p:spPr>
            <a:xfrm>
              <a:off x="8537496" y="4326319"/>
              <a:ext cx="84106" cy="69723"/>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 f4 0 f2"/>
                <a:gd name="f37" fmla="+- f3 0 f2"/>
                <a:gd name="f38" fmla="*/ f37 1 3120"/>
                <a:gd name="f39" fmla="*/ f36 1 242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7" name="Google Shape;10125;p74">
            <a:extLst>
              <a:ext uri="{FF2B5EF4-FFF2-40B4-BE49-F238E27FC236}">
                <a16:creationId xmlns:a16="http://schemas.microsoft.com/office/drawing/2014/main" id="{93A66BB3-F52A-42B2-8145-232CD77AB9D6}"/>
              </a:ext>
            </a:extLst>
          </p:cNvPr>
          <p:cNvGrpSpPr/>
          <p:nvPr/>
        </p:nvGrpSpPr>
        <p:grpSpPr>
          <a:xfrm>
            <a:off x="7809250" y="1314449"/>
            <a:ext cx="445395" cy="475908"/>
            <a:chOff x="7809250" y="1314449"/>
            <a:chExt cx="445395" cy="475908"/>
          </a:xfrm>
        </p:grpSpPr>
        <p:sp>
          <p:nvSpPr>
            <p:cNvPr id="208" name="Google Shape;10126;p74">
              <a:extLst>
                <a:ext uri="{FF2B5EF4-FFF2-40B4-BE49-F238E27FC236}">
                  <a16:creationId xmlns:a16="http://schemas.microsoft.com/office/drawing/2014/main" id="{EB9A26CF-043F-44B0-8FB8-01E3AEF3878A}"/>
                </a:ext>
              </a:extLst>
            </p:cNvPr>
            <p:cNvSpPr/>
            <p:nvPr/>
          </p:nvSpPr>
          <p:spPr>
            <a:xfrm>
              <a:off x="7900324" y="1573700"/>
              <a:ext cx="262149" cy="216657"/>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 f4 0 f2"/>
                <a:gd name="f29" fmla="+- f3 0 f2"/>
                <a:gd name="f30" fmla="*/ f29 1 7436"/>
                <a:gd name="f31" fmla="*/ f28 1 5766"/>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9" name="Google Shape;10127;p74">
              <a:extLst>
                <a:ext uri="{FF2B5EF4-FFF2-40B4-BE49-F238E27FC236}">
                  <a16:creationId xmlns:a16="http://schemas.microsoft.com/office/drawing/2014/main" id="{BFC31DBE-10A3-4C32-AC82-1B014B04D024}"/>
                </a:ext>
              </a:extLst>
            </p:cNvPr>
            <p:cNvSpPr/>
            <p:nvPr/>
          </p:nvSpPr>
          <p:spPr>
            <a:xfrm>
              <a:off x="7809250" y="1314449"/>
              <a:ext cx="445395" cy="229688"/>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 f4 0 f2"/>
                <a:gd name="f46" fmla="+- f3 0 f2"/>
                <a:gd name="f47" fmla="*/ f46 1 12634"/>
                <a:gd name="f48" fmla="*/ f45 1 6113"/>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0" name="Google Shape;10128;p74">
              <a:extLst>
                <a:ext uri="{FF2B5EF4-FFF2-40B4-BE49-F238E27FC236}">
                  <a16:creationId xmlns:a16="http://schemas.microsoft.com/office/drawing/2014/main" id="{8665CC87-AD10-4CC9-9F3A-F39632E116A3}"/>
                </a:ext>
              </a:extLst>
            </p:cNvPr>
            <p:cNvSpPr/>
            <p:nvPr/>
          </p:nvSpPr>
          <p:spPr>
            <a:xfrm>
              <a:off x="7949180" y="1386660"/>
              <a:ext cx="165515" cy="155100"/>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 f4 0 f2"/>
                <a:gd name="f31" fmla="+- f3 0 f2"/>
                <a:gd name="f32" fmla="*/ f31 1 4695"/>
                <a:gd name="f33" fmla="*/ f30 1 4128"/>
                <a:gd name="f34" fmla="*/ f2 1 f32"/>
                <a:gd name="f35" fmla="*/ f3 1 f32"/>
                <a:gd name="f36" fmla="*/ f2 1 f33"/>
                <a:gd name="f37" fmla="*/ f4 1 f33"/>
                <a:gd name="f38" fmla="*/ f34 f28 1"/>
                <a:gd name="f39" fmla="*/ f35 f28 1"/>
                <a:gd name="f40" fmla="*/ f37 f29 1"/>
                <a:gd name="f41" fmla="*/ f36 f29 1"/>
              </a:gdLst>
              <a:ahLst/>
              <a:cxnLst>
                <a:cxn ang="3cd4">
                  <a:pos x="hc" y="t"/>
                </a:cxn>
                <a:cxn ang="0">
                  <a:pos x="r" y="vc"/>
                </a:cxn>
                <a:cxn ang="cd4">
                  <a:pos x="hc" y="b"/>
                </a:cxn>
                <a:cxn ang="cd2">
                  <a:pos x="l" y="vc"/>
                </a:cxn>
              </a:cxnLst>
              <a:rect l="f38" t="f41" r="f39" b="f40"/>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211" name="Text Placeholder 1">
            <a:extLst>
              <a:ext uri="{FF2B5EF4-FFF2-40B4-BE49-F238E27FC236}">
                <a16:creationId xmlns:a16="http://schemas.microsoft.com/office/drawing/2014/main" id="{2DA865B5-2DF2-42C8-A7A6-9C0F07BC2CFD}"/>
              </a:ext>
            </a:extLst>
          </p:cNvPr>
          <p:cNvSpPr txBox="1">
            <a:spLocks noGrp="1"/>
          </p:cNvSpPr>
          <p:nvPr>
            <p:ph type="body" idx="4294967295"/>
          </p:nvPr>
        </p:nvSpPr>
        <p:spPr>
          <a:xfrm>
            <a:off x="1370786" y="123425"/>
            <a:ext cx="6508351" cy="407292"/>
          </a:xfrm>
        </p:spPr>
        <p:txBody>
          <a:bodyPr lIns="68561" tIns="34280" rIns="68561" bIns="34280" anchor="ctr" anchorCtr="1"/>
          <a:lstStyle/>
          <a:p>
            <a:pPr marL="76196" lvl="0" indent="0" algn="ctr">
              <a:buNone/>
            </a:pPr>
            <a:r>
              <a:rPr lang="en-US" sz="3599">
                <a:latin typeface="Arial"/>
                <a:cs typeface="Arial" pitchFamily="34"/>
              </a:rPr>
              <a:t>Fully Editable Icon Sets: B</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183">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935858F0-1910-4F50-9D72-48117BD37C32}"/>
              </a:ext>
            </a:extLst>
          </p:cNvPr>
          <p:cNvSpPr/>
          <p:nvPr/>
        </p:nvSpPr>
        <p:spPr>
          <a:xfrm rot="10799991">
            <a:off x="6295095" y="3369326"/>
            <a:ext cx="187232" cy="583094"/>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 f4 0 f2"/>
              <a:gd name="f71" fmla="+- f3 0 f2"/>
              <a:gd name="f72" fmla="*/ f71 1 1040400"/>
              <a:gd name="f73" fmla="*/ f70 1 3240000"/>
              <a:gd name="f74" fmla="*/ f2 1 f72"/>
              <a:gd name="f75" fmla="*/ f3 1 f72"/>
              <a:gd name="f76" fmla="*/ f2 1 f73"/>
              <a:gd name="f77" fmla="*/ f4 1 f73"/>
              <a:gd name="f78" fmla="*/ f74 f68 1"/>
              <a:gd name="f79" fmla="*/ f75 f68 1"/>
              <a:gd name="f80" fmla="*/ f77 f69 1"/>
              <a:gd name="f81" fmla="*/ f76 f69 1"/>
            </a:gdLst>
            <a:ahLst/>
            <a:cxnLst>
              <a:cxn ang="3cd4">
                <a:pos x="hc" y="t"/>
              </a:cxn>
              <a:cxn ang="0">
                <a:pos x="r" y="vc"/>
              </a:cxn>
              <a:cxn ang="cd4">
                <a:pos x="hc" y="b"/>
              </a:cxn>
              <a:cxn ang="cd2">
                <a:pos x="l" y="vc"/>
              </a:cxn>
            </a:cxnLst>
            <a:rect l="f78" t="f81" r="f79" b="f80"/>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3" name="Rectangle 9">
            <a:extLst>
              <a:ext uri="{FF2B5EF4-FFF2-40B4-BE49-F238E27FC236}">
                <a16:creationId xmlns:a16="http://schemas.microsoft.com/office/drawing/2014/main" id="{B8ED8129-0A5C-4D97-8942-38E8CFEB2594}"/>
              </a:ext>
            </a:extLst>
          </p:cNvPr>
          <p:cNvSpPr/>
          <p:nvPr/>
        </p:nvSpPr>
        <p:spPr>
          <a:xfrm>
            <a:off x="6773235" y="3436644"/>
            <a:ext cx="449180" cy="448449"/>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 f4 0 f2"/>
              <a:gd name="f37" fmla="+- f3 0 f2"/>
              <a:gd name="f38" fmla="*/ f37 1 3228210"/>
              <a:gd name="f39" fmla="*/ f36 1 3222968"/>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4" name="Freeform 18">
            <a:extLst>
              <a:ext uri="{FF2B5EF4-FFF2-40B4-BE49-F238E27FC236}">
                <a16:creationId xmlns:a16="http://schemas.microsoft.com/office/drawing/2014/main" id="{2F1FFE0D-1AD7-4351-A9DE-36E75E2602FF}"/>
              </a:ext>
            </a:extLst>
          </p:cNvPr>
          <p:cNvSpPr/>
          <p:nvPr/>
        </p:nvSpPr>
        <p:spPr>
          <a:xfrm>
            <a:off x="8189503" y="3485829"/>
            <a:ext cx="433791" cy="350105"/>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 f4 0 f2"/>
              <a:gd name="f197" fmla="+- f3 0 f2"/>
              <a:gd name="f198" fmla="*/ f197 1 3307788"/>
              <a:gd name="f199" fmla="*/ f196 1 2669631"/>
              <a:gd name="f200" fmla="*/ f2 1 f198"/>
              <a:gd name="f201" fmla="*/ f3 1 f198"/>
              <a:gd name="f202" fmla="*/ f2 1 f199"/>
              <a:gd name="f203" fmla="*/ f4 1 f199"/>
              <a:gd name="f204" fmla="*/ f200 f194 1"/>
              <a:gd name="f205" fmla="*/ f201 f194 1"/>
              <a:gd name="f206" fmla="*/ f203 f195 1"/>
              <a:gd name="f207" fmla="*/ f202 f195 1"/>
            </a:gdLst>
            <a:ahLst/>
            <a:cxnLst>
              <a:cxn ang="3cd4">
                <a:pos x="hc" y="t"/>
              </a:cxn>
              <a:cxn ang="0">
                <a:pos x="r" y="vc"/>
              </a:cxn>
              <a:cxn ang="cd4">
                <a:pos x="hc" y="b"/>
              </a:cxn>
              <a:cxn ang="cd2">
                <a:pos x="l" y="vc"/>
              </a:cxn>
            </a:cxnLst>
            <a:rect l="f204" t="f207" r="f205" b="f206"/>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5" name="Rounded Rectangle 25">
            <a:extLst>
              <a:ext uri="{FF2B5EF4-FFF2-40B4-BE49-F238E27FC236}">
                <a16:creationId xmlns:a16="http://schemas.microsoft.com/office/drawing/2014/main" id="{1AE48A2F-71B5-4625-980B-D7332C848CEB}"/>
              </a:ext>
            </a:extLst>
          </p:cNvPr>
          <p:cNvSpPr/>
          <p:nvPr/>
        </p:nvSpPr>
        <p:spPr>
          <a:xfrm>
            <a:off x="8233403" y="4386669"/>
            <a:ext cx="497973" cy="364946"/>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 f4 0 f2"/>
              <a:gd name="f89" fmla="+- f3 0 f2"/>
              <a:gd name="f90" fmla="*/ f89 1 3248842"/>
              <a:gd name="f91" fmla="*/ f88 1 2380886"/>
              <a:gd name="f92" fmla="*/ f2 1 f90"/>
              <a:gd name="f93" fmla="*/ f3 1 f90"/>
              <a:gd name="f94" fmla="*/ f2 1 f91"/>
              <a:gd name="f95" fmla="*/ f4 1 f91"/>
              <a:gd name="f96" fmla="*/ f92 f86 1"/>
              <a:gd name="f97" fmla="*/ f93 f86 1"/>
              <a:gd name="f98" fmla="*/ f95 f87 1"/>
              <a:gd name="f99" fmla="*/ f94 f87 1"/>
            </a:gdLst>
            <a:ahLst/>
            <a:cxnLst>
              <a:cxn ang="3cd4">
                <a:pos x="hc" y="t"/>
              </a:cxn>
              <a:cxn ang="0">
                <a:pos x="r" y="vc"/>
              </a:cxn>
              <a:cxn ang="cd4">
                <a:pos x="hc" y="b"/>
              </a:cxn>
              <a:cxn ang="cd2">
                <a:pos x="l" y="vc"/>
              </a:cxn>
            </a:cxnLst>
            <a:rect l="f96" t="f99" r="f97" b="f98"/>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6" name="Donut 39">
            <a:extLst>
              <a:ext uri="{FF2B5EF4-FFF2-40B4-BE49-F238E27FC236}">
                <a16:creationId xmlns:a16="http://schemas.microsoft.com/office/drawing/2014/main" id="{62326855-91ED-4716-A0C3-9F7308F8E93D}"/>
              </a:ext>
            </a:extLst>
          </p:cNvPr>
          <p:cNvSpPr/>
          <p:nvPr/>
        </p:nvSpPr>
        <p:spPr>
          <a:xfrm>
            <a:off x="3139327" y="3416747"/>
            <a:ext cx="488262" cy="488262"/>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 f3 0 f2"/>
              <a:gd name="f18" fmla="*/ f17 1 3240000"/>
              <a:gd name="f19" fmla="*/ f2 1 f18"/>
              <a:gd name="f20" fmla="*/ f3 1 f18"/>
              <a:gd name="f21" fmla="*/ f19 f15 1"/>
              <a:gd name="f22" fmla="*/ f20 f15 1"/>
              <a:gd name="f23" fmla="*/ f20 f16 1"/>
              <a:gd name="f24" fmla="*/ f19 f16 1"/>
            </a:gdLst>
            <a:ahLst/>
            <a:cxnLst>
              <a:cxn ang="3cd4">
                <a:pos x="hc" y="t"/>
              </a:cxn>
              <a:cxn ang="0">
                <a:pos x="r" y="vc"/>
              </a:cxn>
              <a:cxn ang="cd4">
                <a:pos x="hc" y="b"/>
              </a:cxn>
              <a:cxn ang="cd2">
                <a:pos x="l" y="vc"/>
              </a:cxn>
            </a:cxnLst>
            <a:rect l="f21" t="f24" r="f22" b="f23"/>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7" name="Chord 38">
            <a:extLst>
              <a:ext uri="{FF2B5EF4-FFF2-40B4-BE49-F238E27FC236}">
                <a16:creationId xmlns:a16="http://schemas.microsoft.com/office/drawing/2014/main" id="{0DB986B9-44B5-43FD-BB90-774C8C7B1FFF}"/>
              </a:ext>
            </a:extLst>
          </p:cNvPr>
          <p:cNvSpPr/>
          <p:nvPr/>
        </p:nvSpPr>
        <p:spPr>
          <a:xfrm>
            <a:off x="5003304" y="4226951"/>
            <a:ext cx="411397" cy="529026"/>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 f4 0 f2"/>
              <a:gd name="f116" fmla="+- f3 0 f2"/>
              <a:gd name="f117" fmla="*/ f116 1 2519554"/>
              <a:gd name="f118" fmla="*/ f115 1 3240000"/>
              <a:gd name="f119" fmla="*/ f2 1 f117"/>
              <a:gd name="f120" fmla="*/ f3 1 f117"/>
              <a:gd name="f121" fmla="*/ f2 1 f118"/>
              <a:gd name="f122" fmla="*/ f4 1 f118"/>
              <a:gd name="f123" fmla="*/ f119 f113 1"/>
              <a:gd name="f124" fmla="*/ f120 f113 1"/>
              <a:gd name="f125" fmla="*/ f122 f114 1"/>
              <a:gd name="f126" fmla="*/ f121 f114 1"/>
            </a:gdLst>
            <a:ahLst/>
            <a:cxnLst>
              <a:cxn ang="3cd4">
                <a:pos x="hc" y="t"/>
              </a:cxn>
              <a:cxn ang="0">
                <a:pos x="r" y="vc"/>
              </a:cxn>
              <a:cxn ang="cd4">
                <a:pos x="hc" y="b"/>
              </a:cxn>
              <a:cxn ang="cd2">
                <a:pos x="l" y="vc"/>
              </a:cxn>
            </a:cxnLst>
            <a:rect l="f123" t="f126" r="f124" b="f125"/>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8" name="Oval 6">
            <a:extLst>
              <a:ext uri="{FF2B5EF4-FFF2-40B4-BE49-F238E27FC236}">
                <a16:creationId xmlns:a16="http://schemas.microsoft.com/office/drawing/2014/main" id="{17AAD647-8141-447A-9483-7F9EB18C5413}"/>
              </a:ext>
            </a:extLst>
          </p:cNvPr>
          <p:cNvSpPr/>
          <p:nvPr/>
        </p:nvSpPr>
        <p:spPr>
          <a:xfrm>
            <a:off x="5631231" y="4354701"/>
            <a:ext cx="430938" cy="426412"/>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 f4 0 f2"/>
              <a:gd name="f135" fmla="+- f3 0 f2"/>
              <a:gd name="f136" fmla="*/ f135 1 3220460"/>
              <a:gd name="f137" fmla="*/ f134 1 3186731"/>
              <a:gd name="f138" fmla="*/ f2 1 f136"/>
              <a:gd name="f139" fmla="*/ f3 1 f136"/>
              <a:gd name="f140" fmla="*/ f2 1 f137"/>
              <a:gd name="f141" fmla="*/ f4 1 f137"/>
              <a:gd name="f142" fmla="*/ f138 f132 1"/>
              <a:gd name="f143" fmla="*/ f139 f132 1"/>
              <a:gd name="f144" fmla="*/ f141 f133 1"/>
              <a:gd name="f145" fmla="*/ f140 f133 1"/>
            </a:gdLst>
            <a:ahLst/>
            <a:cxnLst>
              <a:cxn ang="3cd4">
                <a:pos x="hc" y="t"/>
              </a:cxn>
              <a:cxn ang="0">
                <a:pos x="r" y="vc"/>
              </a:cxn>
              <a:cxn ang="cd4">
                <a:pos x="hc" y="b"/>
              </a:cxn>
              <a:cxn ang="cd2">
                <a:pos x="l" y="vc"/>
              </a:cxn>
            </a:cxnLst>
            <a:rect l="f142" t="f145" r="f143" b="f144"/>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9" name="Block Arc 25">
            <a:extLst>
              <a:ext uri="{FF2B5EF4-FFF2-40B4-BE49-F238E27FC236}">
                <a16:creationId xmlns:a16="http://schemas.microsoft.com/office/drawing/2014/main" id="{5DFF8FA5-11ED-4554-8A73-A5BC30C35F2A}"/>
              </a:ext>
            </a:extLst>
          </p:cNvPr>
          <p:cNvSpPr/>
          <p:nvPr/>
        </p:nvSpPr>
        <p:spPr>
          <a:xfrm>
            <a:off x="3847831" y="4275277"/>
            <a:ext cx="296475" cy="4283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 0 0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 f4 0 f2"/>
              <a:gd name="f69" fmla="+- f3 0 f2"/>
              <a:gd name="f70" fmla="*/ f69 1 2215656"/>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10" name="Block Arc 31">
            <a:extLst>
              <a:ext uri="{FF2B5EF4-FFF2-40B4-BE49-F238E27FC236}">
                <a16:creationId xmlns:a16="http://schemas.microsoft.com/office/drawing/2014/main" id="{2F4DDAB4-D56B-479A-A8CC-80DB365E6861}"/>
              </a:ext>
            </a:extLst>
          </p:cNvPr>
          <p:cNvSpPr/>
          <p:nvPr/>
        </p:nvSpPr>
        <p:spPr>
          <a:xfrm>
            <a:off x="6265587" y="4306970"/>
            <a:ext cx="386818" cy="4283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 0 0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 f4 0 f2"/>
              <a:gd name="f69" fmla="+- f3 0 f2"/>
              <a:gd name="f70" fmla="*/ f69 1 2890784"/>
              <a:gd name="f71" fmla="*/ f68 1 3200962"/>
              <a:gd name="f72" fmla="*/ f2 1 f70"/>
              <a:gd name="f73" fmla="*/ f3 1 f70"/>
              <a:gd name="f74" fmla="*/ f2 1 f71"/>
              <a:gd name="f75" fmla="*/ f4 1 f71"/>
              <a:gd name="f76" fmla="*/ f72 f66 1"/>
              <a:gd name="f77" fmla="*/ f73 f66 1"/>
              <a:gd name="f78" fmla="*/ f75 f67 1"/>
              <a:gd name="f79" fmla="*/ f74 f67 1"/>
            </a:gdLst>
            <a:ahLst/>
            <a:cxnLst>
              <a:cxn ang="3cd4">
                <a:pos x="hc" y="t"/>
              </a:cxn>
              <a:cxn ang="0">
                <a:pos x="r" y="vc"/>
              </a:cxn>
              <a:cxn ang="cd4">
                <a:pos x="hc" y="b"/>
              </a:cxn>
              <a:cxn ang="cd2">
                <a:pos x="l" y="vc"/>
              </a:cxn>
            </a:cxnLst>
            <a:rect l="f76" t="f79" r="f77" b="f78"/>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11" name="Freeform 53">
            <a:extLst>
              <a:ext uri="{FF2B5EF4-FFF2-40B4-BE49-F238E27FC236}">
                <a16:creationId xmlns:a16="http://schemas.microsoft.com/office/drawing/2014/main" id="{EEFB559A-F3B1-4E91-BC8A-6F26E32CCB12}"/>
              </a:ext>
            </a:extLst>
          </p:cNvPr>
          <p:cNvSpPr/>
          <p:nvPr/>
        </p:nvSpPr>
        <p:spPr>
          <a:xfrm>
            <a:off x="7560423" y="4333286"/>
            <a:ext cx="423897" cy="434632"/>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 0 0 71458"/>
              <a:gd name="f40" fmla="val 102202"/>
              <a:gd name="f41" fmla="val 11167"/>
              <a:gd name="f42" fmla="val 5505"/>
              <a:gd name="f43" fmla="val 111065"/>
              <a:gd name="f44" fmla="+- 0 0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 f7 0 f5"/>
              <a:gd name="f64" fmla="+- f6 0 f5"/>
              <a:gd name="f65" fmla="*/ f60 f0 1"/>
              <a:gd name="f66" fmla="*/ f64 1 2296406"/>
              <a:gd name="f67" fmla="*/ f63 1 2354521"/>
              <a:gd name="f68" fmla="*/ 1495542 f64 1"/>
              <a:gd name="f69" fmla="*/ 909489 f64 1"/>
              <a:gd name="f70" fmla="*/ 414951 f64 1"/>
              <a:gd name="f71" fmla="*/ 293184 f64 1"/>
              <a:gd name="f72" fmla="*/ 520411 f64 1"/>
              <a:gd name="f73" fmla="*/ 11167 f64 1"/>
              <a:gd name="f74" fmla="*/ 771719 f64 1"/>
              <a:gd name="f75" fmla="*/ 2041440 f64 1"/>
              <a:gd name="f76" fmla="*/ 2296406 f64 1"/>
              <a:gd name="f77" fmla="*/ 1124906 f64 1"/>
              <a:gd name="f78" fmla="*/ 1676517 f64 1"/>
              <a:gd name="f79" fmla="*/ 2279640 f64 1"/>
              <a:gd name="f80" fmla="*/ 2094931 f64 1"/>
              <a:gd name="f81" fmla="*/ 1380482 f64 1"/>
              <a:gd name="f82" fmla="*/ 1747818 f63 1"/>
              <a:gd name="f83" fmla="*/ 1528613 f64 1"/>
              <a:gd name="f84" fmla="*/ 2354521 f63 1"/>
              <a:gd name="f85" fmla="*/ 2120816 f63 1"/>
              <a:gd name="f86" fmla="*/ 1788127 f63 1"/>
              <a:gd name="f87" fmla="*/ 1225390 f63 1"/>
              <a:gd name="f88" fmla="*/ 2322212 f63 1"/>
              <a:gd name="f89" fmla="*/ 2052845 f63 1"/>
              <a:gd name="f90" fmla="*/ 767428 f63 1"/>
              <a:gd name="f91" fmla="*/ 5505 f63 1"/>
              <a:gd name="f92" fmla="*/ 578452 f63 1"/>
              <a:gd name="f93" fmla="*/ 514597 f63 1"/>
              <a:gd name="f94" fmla="*/ 662729 f63 1"/>
              <a:gd name="f95" fmla="*/ 1004182 f63 1"/>
              <a:gd name="f96" fmla="*/ 1608523 f63 1"/>
              <a:gd name="f97" fmla="*/ 1557316 f63 1"/>
              <a:gd name="f98" fmla="*/ 1682537 f64 1"/>
              <a:gd name="f99" fmla="*/ 1962549 f63 1"/>
              <a:gd name="f100" fmla="*/ 1955104 f64 1"/>
              <a:gd name="f101" fmla="*/ 2095900 f63 1"/>
              <a:gd name="f102" fmla="*/ 1827546 f64 1"/>
              <a:gd name="f103" fmla="*/ 1826304 f63 1"/>
              <a:gd name="f104" fmla="*/ f65 1 f2"/>
              <a:gd name="f105" fmla="*/ f68 1 2296406"/>
              <a:gd name="f106" fmla="*/ f69 1 2296406"/>
              <a:gd name="f107" fmla="*/ f70 1 2296406"/>
              <a:gd name="f108" fmla="*/ f71 1 2296406"/>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354521"/>
              <a:gd name="f120" fmla="*/ f83 1 2296406"/>
              <a:gd name="f121" fmla="*/ f84 1 2354521"/>
              <a:gd name="f122" fmla="*/ f85 1 2354521"/>
              <a:gd name="f123" fmla="*/ f86 1 2354521"/>
              <a:gd name="f124" fmla="*/ f87 1 2354521"/>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296406"/>
              <a:gd name="f136" fmla="*/ f99 1 2354521"/>
              <a:gd name="f137" fmla="*/ f100 1 2296406"/>
              <a:gd name="f138" fmla="*/ f101 1 2354521"/>
              <a:gd name="f139" fmla="*/ f102 1 2296406"/>
              <a:gd name="f140" fmla="*/ f103 1 2354521"/>
              <a:gd name="f141" fmla="*/ f5 1 f66"/>
              <a:gd name="f142" fmla="*/ f6 1 f66"/>
              <a:gd name="f143" fmla="*/ f5 1 f67"/>
              <a:gd name="f144" fmla="*/ f7 1 f67"/>
              <a:gd name="f145" fmla="+- f104 0 f1"/>
              <a:gd name="f146" fmla="*/ f116 1 f66"/>
              <a:gd name="f147" fmla="*/ f119 1 f67"/>
              <a:gd name="f148" fmla="*/ f139 1 f66"/>
              <a:gd name="f149" fmla="*/ f140 1 f67"/>
              <a:gd name="f150" fmla="*/ f137 1 f66"/>
              <a:gd name="f151" fmla="*/ f138 1 f67"/>
              <a:gd name="f152" fmla="*/ f135 1 f66"/>
              <a:gd name="f153" fmla="*/ f136 1 f67"/>
              <a:gd name="f154" fmla="*/ f120 1 f66"/>
              <a:gd name="f155" fmla="*/ f121 1 f67"/>
              <a:gd name="f156" fmla="*/ f118 1 f66"/>
              <a:gd name="f157" fmla="*/ f122 1 f67"/>
              <a:gd name="f158" fmla="*/ f105 1 f66"/>
              <a:gd name="f159" fmla="*/ f123 1 f67"/>
              <a:gd name="f160" fmla="*/ f106 1 f66"/>
              <a:gd name="f161" fmla="*/ f124 1 f67"/>
              <a:gd name="f162" fmla="*/ f107 1 f66"/>
              <a:gd name="f163" fmla="*/ f125 1 f67"/>
              <a:gd name="f164" fmla="*/ f108 1 f66"/>
              <a:gd name="f165" fmla="*/ f126 1 f67"/>
              <a:gd name="f166" fmla="*/ f109 1 f66"/>
              <a:gd name="f167" fmla="*/ f127 1 f67"/>
              <a:gd name="f168" fmla="*/ f110 1 f66"/>
              <a:gd name="f169" fmla="*/ f128 1 f67"/>
              <a:gd name="f170" fmla="*/ f111 1 f66"/>
              <a:gd name="f171" fmla="*/ f129 1 f67"/>
              <a:gd name="f172" fmla="*/ f112 1 f66"/>
              <a:gd name="f173" fmla="*/ f130 1 f67"/>
              <a:gd name="f174" fmla="*/ f113 1 f66"/>
              <a:gd name="f175" fmla="*/ f131 1 f67"/>
              <a:gd name="f176" fmla="*/ f114 1 f66"/>
              <a:gd name="f177" fmla="*/ f132 1 f67"/>
              <a:gd name="f178" fmla="*/ f115 1 f66"/>
              <a:gd name="f179" fmla="*/ f133 1 f67"/>
              <a:gd name="f180" fmla="*/ f117 1 f66"/>
              <a:gd name="f181" fmla="*/ f134 1 f67"/>
              <a:gd name="f182" fmla="*/ f141 f61 1"/>
              <a:gd name="f183" fmla="*/ f142 f61 1"/>
              <a:gd name="f184" fmla="*/ f144 f62 1"/>
              <a:gd name="f185" fmla="*/ f143 f62 1"/>
              <a:gd name="f186" fmla="*/ f146 f61 1"/>
              <a:gd name="f187" fmla="*/ f147 f62 1"/>
              <a:gd name="f188" fmla="*/ f148 f61 1"/>
              <a:gd name="f189" fmla="*/ f149 f62 1"/>
              <a:gd name="f190" fmla="*/ f150 f61 1"/>
              <a:gd name="f191" fmla="*/ f151 f62 1"/>
              <a:gd name="f192" fmla="*/ f152 f61 1"/>
              <a:gd name="f193" fmla="*/ f153 f62 1"/>
              <a:gd name="f194" fmla="*/ f154 f61 1"/>
              <a:gd name="f195" fmla="*/ f155 f62 1"/>
              <a:gd name="f196" fmla="*/ f156 f61 1"/>
              <a:gd name="f197" fmla="*/ f157 f62 1"/>
              <a:gd name="f198" fmla="*/ f158 f61 1"/>
              <a:gd name="f199" fmla="*/ f159 f62 1"/>
              <a:gd name="f200" fmla="*/ f160 f61 1"/>
              <a:gd name="f201" fmla="*/ f161 f62 1"/>
              <a:gd name="f202" fmla="*/ f162 f61 1"/>
              <a:gd name="f203" fmla="*/ f163 f62 1"/>
              <a:gd name="f204" fmla="*/ f164 f61 1"/>
              <a:gd name="f205" fmla="*/ f165 f62 1"/>
              <a:gd name="f206" fmla="*/ f166 f61 1"/>
              <a:gd name="f207" fmla="*/ f167 f62 1"/>
              <a:gd name="f208" fmla="*/ f168 f61 1"/>
              <a:gd name="f209" fmla="*/ f169 f62 1"/>
              <a:gd name="f210" fmla="*/ f170 f61 1"/>
              <a:gd name="f211" fmla="*/ f171 f62 1"/>
              <a:gd name="f212" fmla="*/ f172 f61 1"/>
              <a:gd name="f213" fmla="*/ f173 f62 1"/>
              <a:gd name="f214" fmla="*/ f174 f61 1"/>
              <a:gd name="f215" fmla="*/ f175 f62 1"/>
              <a:gd name="f216" fmla="*/ f176 f61 1"/>
              <a:gd name="f217" fmla="*/ f177 f62 1"/>
              <a:gd name="f218" fmla="*/ f178 f61 1"/>
              <a:gd name="f219" fmla="*/ f179 f62 1"/>
              <a:gd name="f220" fmla="*/ f180 f61 1"/>
              <a:gd name="f221" fmla="*/ f181 f62 1"/>
            </a:gdLst>
            <a:ahLst/>
            <a:cxnLst>
              <a:cxn ang="3cd4">
                <a:pos x="hc" y="t"/>
              </a:cxn>
              <a:cxn ang="0">
                <a:pos x="r" y="vc"/>
              </a:cxn>
              <a:cxn ang="cd4">
                <a:pos x="hc" y="b"/>
              </a:cxn>
              <a:cxn ang="cd2">
                <a:pos x="l" y="vc"/>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214" y="f215"/>
              </a:cxn>
              <a:cxn ang="f145">
                <a:pos x="f216" y="f217"/>
              </a:cxn>
              <a:cxn ang="f145">
                <a:pos x="f218" y="f219"/>
              </a:cxn>
              <a:cxn ang="f145">
                <a:pos x="f220" y="f221"/>
              </a:cxn>
            </a:cxnLst>
            <a:rect l="f182" t="f185" r="f183" b="f184"/>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12" name="Block Arc 10">
            <a:extLst>
              <a:ext uri="{FF2B5EF4-FFF2-40B4-BE49-F238E27FC236}">
                <a16:creationId xmlns:a16="http://schemas.microsoft.com/office/drawing/2014/main" id="{7CCD4A41-55F3-4977-BAD1-C22C18A1BA58}"/>
              </a:ext>
            </a:extLst>
          </p:cNvPr>
          <p:cNvSpPr/>
          <p:nvPr/>
        </p:nvSpPr>
        <p:spPr>
          <a:xfrm>
            <a:off x="3746882" y="3514606"/>
            <a:ext cx="521336" cy="35313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 0 0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 0 0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 f4 0 f2"/>
              <a:gd name="f190" fmla="+- f3 0 f2"/>
              <a:gd name="f191" fmla="*/ f190 1 3219104"/>
              <a:gd name="f192" fmla="*/ f189 1 2180445"/>
              <a:gd name="f193" fmla="*/ f2 1 f191"/>
              <a:gd name="f194" fmla="*/ f3 1 f191"/>
              <a:gd name="f195" fmla="*/ f2 1 f192"/>
              <a:gd name="f196" fmla="*/ f4 1 f192"/>
              <a:gd name="f197" fmla="*/ f193 f187 1"/>
              <a:gd name="f198" fmla="*/ f194 f187 1"/>
              <a:gd name="f199" fmla="*/ f196 f188 1"/>
              <a:gd name="f200" fmla="*/ f195 f188 1"/>
            </a:gdLst>
            <a:ahLst/>
            <a:cxnLst>
              <a:cxn ang="3cd4">
                <a:pos x="hc" y="t"/>
              </a:cxn>
              <a:cxn ang="0">
                <a:pos x="r" y="vc"/>
              </a:cxn>
              <a:cxn ang="cd4">
                <a:pos x="hc" y="b"/>
              </a:cxn>
              <a:cxn ang="cd2">
                <a:pos x="l" y="vc"/>
              </a:cxn>
            </a:cxnLst>
            <a:rect l="f197" t="f200" r="f198" b="f199"/>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cs typeface="Arial"/>
            </a:endParaRPr>
          </a:p>
        </p:txBody>
      </p:sp>
      <p:sp>
        <p:nvSpPr>
          <p:cNvPr id="13" name="Freeform 55">
            <a:extLst>
              <a:ext uri="{FF2B5EF4-FFF2-40B4-BE49-F238E27FC236}">
                <a16:creationId xmlns:a16="http://schemas.microsoft.com/office/drawing/2014/main" id="{39FC6D07-2EB1-422C-859C-2204B96FAEF5}"/>
              </a:ext>
            </a:extLst>
          </p:cNvPr>
          <p:cNvSpPr/>
          <p:nvPr/>
        </p:nvSpPr>
        <p:spPr>
          <a:xfrm>
            <a:off x="3289188" y="4160821"/>
            <a:ext cx="268220" cy="657225"/>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 f4 0 f2"/>
              <a:gd name="f153" fmla="+- f3 0 f2"/>
              <a:gd name="f154" fmla="*/ f153 1 1060423"/>
              <a:gd name="f155" fmla="*/ f152 1 2598393"/>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14" name="Round Same Side Corner Rectangle 36">
            <a:extLst>
              <a:ext uri="{FF2B5EF4-FFF2-40B4-BE49-F238E27FC236}">
                <a16:creationId xmlns:a16="http://schemas.microsoft.com/office/drawing/2014/main" id="{5593AE27-1AD8-47D8-9986-38E5F73D32EB}"/>
              </a:ext>
            </a:extLst>
          </p:cNvPr>
          <p:cNvSpPr/>
          <p:nvPr/>
        </p:nvSpPr>
        <p:spPr>
          <a:xfrm>
            <a:off x="6819887" y="4333286"/>
            <a:ext cx="491462" cy="388555"/>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 f4 0 f2"/>
              <a:gd name="f38" fmla="+- f3 0 f2"/>
              <a:gd name="f39" fmla="*/ f38 1 3219104"/>
              <a:gd name="f40" fmla="*/ f37 1 2545072"/>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000000"/>
          </a:solidFill>
          <a:ln cap="flat">
            <a:noFill/>
            <a:prstDash val="solid"/>
          </a:ln>
        </p:spPr>
        <p:txBody>
          <a:bodyPr vert="horz" wrap="square" lIns="91412" tIns="45710" rIns="91412" bIns="4571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15" name="Oval 21">
            <a:extLst>
              <a:ext uri="{FF2B5EF4-FFF2-40B4-BE49-F238E27FC236}">
                <a16:creationId xmlns:a16="http://schemas.microsoft.com/office/drawing/2014/main" id="{D9787DCD-611E-47D9-A638-6DE7B0DD31C8}"/>
              </a:ext>
            </a:extLst>
          </p:cNvPr>
          <p:cNvSpPr/>
          <p:nvPr/>
        </p:nvSpPr>
        <p:spPr>
          <a:xfrm>
            <a:off x="4424370" y="4313855"/>
            <a:ext cx="404603" cy="40798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 f4 0 f2"/>
              <a:gd name="f187" fmla="+- f3 0 f2"/>
              <a:gd name="f188" fmla="*/ f187 1 1652142"/>
              <a:gd name="f189" fmla="*/ f186 1 1665940"/>
              <a:gd name="f190" fmla="*/ f2 1 f188"/>
              <a:gd name="f191" fmla="*/ f3 1 f188"/>
              <a:gd name="f192" fmla="*/ f2 1 f189"/>
              <a:gd name="f193" fmla="*/ f4 1 f189"/>
              <a:gd name="f194" fmla="*/ f190 f184 1"/>
              <a:gd name="f195" fmla="*/ f191 f184 1"/>
              <a:gd name="f196" fmla="*/ f193 f185 1"/>
              <a:gd name="f197" fmla="*/ f192 f185 1"/>
            </a:gdLst>
            <a:ahLst/>
            <a:cxnLst>
              <a:cxn ang="3cd4">
                <a:pos x="hc" y="t"/>
              </a:cxn>
              <a:cxn ang="0">
                <a:pos x="r" y="vc"/>
              </a:cxn>
              <a:cxn ang="cd4">
                <a:pos x="hc" y="b"/>
              </a:cxn>
              <a:cxn ang="cd2">
                <a:pos x="l" y="vc"/>
              </a:cxn>
            </a:cxnLst>
            <a:rect l="f194" t="f197" r="f195" b="f196"/>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sp>
        <p:nvSpPr>
          <p:cNvPr id="16" name="Oval 32">
            <a:extLst>
              <a:ext uri="{FF2B5EF4-FFF2-40B4-BE49-F238E27FC236}">
                <a16:creationId xmlns:a16="http://schemas.microsoft.com/office/drawing/2014/main" id="{901EDFCA-5419-42E7-849A-1E75A563ADF3}"/>
              </a:ext>
            </a:extLst>
          </p:cNvPr>
          <p:cNvSpPr/>
          <p:nvPr/>
        </p:nvSpPr>
        <p:spPr>
          <a:xfrm>
            <a:off x="7513323" y="3429137"/>
            <a:ext cx="385264" cy="46348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 f4 0 f2"/>
              <a:gd name="f136" fmla="+- f3 0 f2"/>
              <a:gd name="f137" fmla="*/ f136 1 2671236"/>
              <a:gd name="f138" fmla="*/ f135 1 3213546"/>
              <a:gd name="f139" fmla="*/ f2 1 f137"/>
              <a:gd name="f140" fmla="*/ f3 1 f137"/>
              <a:gd name="f141" fmla="*/ f2 1 f138"/>
              <a:gd name="f142" fmla="*/ f4 1 f138"/>
              <a:gd name="f143" fmla="*/ f139 f133 1"/>
              <a:gd name="f144" fmla="*/ f140 f133 1"/>
              <a:gd name="f145" fmla="*/ f142 f134 1"/>
              <a:gd name="f146" fmla="*/ f141 f134 1"/>
            </a:gdLst>
            <a:ahLst/>
            <a:cxnLst>
              <a:cxn ang="3cd4">
                <a:pos x="hc" y="t"/>
              </a:cxn>
              <a:cxn ang="0">
                <a:pos x="r" y="vc"/>
              </a:cxn>
              <a:cxn ang="cd4">
                <a:pos x="hc" y="b"/>
              </a:cxn>
              <a:cxn ang="cd2">
                <a:pos x="l" y="vc"/>
              </a:cxn>
            </a:cxnLst>
            <a:rect l="f143" t="f146" r="f144" b="f145"/>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000000"/>
          </a:solidFill>
          <a:ln cap="flat">
            <a:noFill/>
            <a:prstDash val="solid"/>
          </a:ln>
        </p:spPr>
        <p:txBody>
          <a:bodyPr vert="horz" wrap="square" lIns="68561" tIns="34280" rIns="68561" bIns="34280" anchor="ctr" anchorCtr="1" compatLnSpc="1">
            <a:noAutofit/>
          </a:bodyPr>
          <a:lstStyle/>
          <a:p>
            <a:pPr marL="0" marR="0" lvl="0" indent="0" algn="ctr"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cs typeface="Arial"/>
            </a:endParaRPr>
          </a:p>
        </p:txBody>
      </p:sp>
      <p:grpSp>
        <p:nvGrpSpPr>
          <p:cNvPr id="17" name="Google Shape;6783;p88">
            <a:extLst>
              <a:ext uri="{FF2B5EF4-FFF2-40B4-BE49-F238E27FC236}">
                <a16:creationId xmlns:a16="http://schemas.microsoft.com/office/drawing/2014/main" id="{6BD2154A-A794-4FAE-9B3A-75CC35F54DC0}"/>
              </a:ext>
            </a:extLst>
          </p:cNvPr>
          <p:cNvGrpSpPr/>
          <p:nvPr/>
        </p:nvGrpSpPr>
        <p:grpSpPr>
          <a:xfrm>
            <a:off x="8210178" y="926881"/>
            <a:ext cx="425030" cy="424748"/>
            <a:chOff x="8210178" y="926881"/>
            <a:chExt cx="425030" cy="424748"/>
          </a:xfrm>
        </p:grpSpPr>
        <p:sp>
          <p:nvSpPr>
            <p:cNvPr id="18" name="Google Shape;6784;p88">
              <a:extLst>
                <a:ext uri="{FF2B5EF4-FFF2-40B4-BE49-F238E27FC236}">
                  <a16:creationId xmlns:a16="http://schemas.microsoft.com/office/drawing/2014/main" id="{2FCD5BEC-3818-45FE-B28B-28B62B1B5D90}"/>
                </a:ext>
              </a:extLst>
            </p:cNvPr>
            <p:cNvSpPr/>
            <p:nvPr/>
          </p:nvSpPr>
          <p:spPr>
            <a:xfrm>
              <a:off x="8461043" y="926881"/>
              <a:ext cx="150107" cy="224284"/>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 f4 0 f2"/>
                <a:gd name="f66" fmla="+- f3 0 f2"/>
                <a:gd name="f67" fmla="*/ f66 1 4128"/>
                <a:gd name="f68" fmla="*/ f65 1 6168"/>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 name="Google Shape;6785;p88">
              <a:extLst>
                <a:ext uri="{FF2B5EF4-FFF2-40B4-BE49-F238E27FC236}">
                  <a16:creationId xmlns:a16="http://schemas.microsoft.com/office/drawing/2014/main" id="{F7F7F909-A9F5-4C5A-AD78-998F7F0D4C2B}"/>
                </a:ext>
              </a:extLst>
            </p:cNvPr>
            <p:cNvSpPr/>
            <p:nvPr/>
          </p:nvSpPr>
          <p:spPr>
            <a:xfrm>
              <a:off x="8210178" y="1078946"/>
              <a:ext cx="225701" cy="272683"/>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 f4 0 f2"/>
                <a:gd name="f28" fmla="+- f3 0 f2"/>
                <a:gd name="f29" fmla="*/ f28 1 6207"/>
                <a:gd name="f30" fmla="*/ f27 1 7499"/>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 name="Google Shape;6786;p88">
              <a:extLst>
                <a:ext uri="{FF2B5EF4-FFF2-40B4-BE49-F238E27FC236}">
                  <a16:creationId xmlns:a16="http://schemas.microsoft.com/office/drawing/2014/main" id="{0DE02B36-CF3A-4359-9FE0-54DE337AFC47}"/>
                </a:ext>
              </a:extLst>
            </p:cNvPr>
            <p:cNvSpPr/>
            <p:nvPr/>
          </p:nvSpPr>
          <p:spPr>
            <a:xfrm>
              <a:off x="8309838" y="978115"/>
              <a:ext cx="74468" cy="74505"/>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 f4 0 f2"/>
                <a:gd name="f14" fmla="+- f3 0 f2"/>
                <a:gd name="f15" fmla="*/ f14 1 2048"/>
                <a:gd name="f16" fmla="*/ f13 1 204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6787;p88">
              <a:extLst>
                <a:ext uri="{FF2B5EF4-FFF2-40B4-BE49-F238E27FC236}">
                  <a16:creationId xmlns:a16="http://schemas.microsoft.com/office/drawing/2014/main" id="{6ED53D68-3B0C-4EA1-BE21-9289DB0DBB16}"/>
                </a:ext>
              </a:extLst>
            </p:cNvPr>
            <p:cNvSpPr/>
            <p:nvPr/>
          </p:nvSpPr>
          <p:spPr>
            <a:xfrm>
              <a:off x="8285771" y="1078543"/>
              <a:ext cx="226862" cy="271915"/>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 f4 0 f2"/>
                <a:gd name="f63" fmla="+- f3 0 f2"/>
                <a:gd name="f64" fmla="*/ f63 1 6239"/>
                <a:gd name="f65" fmla="*/ f62 1 7478"/>
                <a:gd name="f66" fmla="*/ f2 1 f64"/>
                <a:gd name="f67" fmla="*/ f3 1 f64"/>
                <a:gd name="f68" fmla="*/ f2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6788;p88">
              <a:extLst>
                <a:ext uri="{FF2B5EF4-FFF2-40B4-BE49-F238E27FC236}">
                  <a16:creationId xmlns:a16="http://schemas.microsoft.com/office/drawing/2014/main" id="{56F48DDB-5273-44EE-B2F9-31BF42189AD9}"/>
                </a:ext>
              </a:extLst>
            </p:cNvPr>
            <p:cNvSpPr/>
            <p:nvPr/>
          </p:nvSpPr>
          <p:spPr>
            <a:xfrm>
              <a:off x="8435833" y="1177454"/>
              <a:ext cx="199375" cy="48134"/>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 f4 0 f2"/>
                <a:gd name="f21" fmla="+- f3 0 f2"/>
                <a:gd name="f22" fmla="*/ f21 1 5483"/>
                <a:gd name="f23" fmla="*/ f20 1 1324"/>
                <a:gd name="f24" fmla="*/ f2 1 f22"/>
                <a:gd name="f25" fmla="*/ f3 1 f22"/>
                <a:gd name="f26" fmla="*/ f2 1 f23"/>
                <a:gd name="f27" fmla="*/ f4 1 f23"/>
                <a:gd name="f28" fmla="*/ f24 f18 1"/>
                <a:gd name="f29" fmla="*/ f25 f18 1"/>
                <a:gd name="f30" fmla="*/ f27 f19 1"/>
                <a:gd name="f31" fmla="*/ f26 f19 1"/>
              </a:gdLst>
              <a:ahLst/>
              <a:cxnLst>
                <a:cxn ang="3cd4">
                  <a:pos x="hc" y="t"/>
                </a:cxn>
                <a:cxn ang="0">
                  <a:pos x="r" y="vc"/>
                </a:cxn>
                <a:cxn ang="cd4">
                  <a:pos x="hc" y="b"/>
                </a:cxn>
                <a:cxn ang="cd2">
                  <a:pos x="l" y="vc"/>
                </a:cxn>
              </a:cxnLst>
              <a:rect l="f28" t="f31" r="f29" b="f30"/>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3" name="Google Shape;6800;p88">
            <a:extLst>
              <a:ext uri="{FF2B5EF4-FFF2-40B4-BE49-F238E27FC236}">
                <a16:creationId xmlns:a16="http://schemas.microsoft.com/office/drawing/2014/main" id="{8C714B22-328E-46E3-A151-F44B79F76F55}"/>
              </a:ext>
            </a:extLst>
          </p:cNvPr>
          <p:cNvGrpSpPr/>
          <p:nvPr/>
        </p:nvGrpSpPr>
        <p:grpSpPr>
          <a:xfrm>
            <a:off x="7494458" y="1728746"/>
            <a:ext cx="413967" cy="412870"/>
            <a:chOff x="7494458" y="1728746"/>
            <a:chExt cx="413967" cy="412870"/>
          </a:xfrm>
        </p:grpSpPr>
        <p:sp>
          <p:nvSpPr>
            <p:cNvPr id="24" name="Google Shape;6801;p88">
              <a:extLst>
                <a:ext uri="{FF2B5EF4-FFF2-40B4-BE49-F238E27FC236}">
                  <a16:creationId xmlns:a16="http://schemas.microsoft.com/office/drawing/2014/main" id="{3E5387EE-61F8-4CE7-99A2-F25D3EFD598F}"/>
                </a:ext>
              </a:extLst>
            </p:cNvPr>
            <p:cNvSpPr/>
            <p:nvPr/>
          </p:nvSpPr>
          <p:spPr>
            <a:xfrm>
              <a:off x="7519001" y="1728746"/>
              <a:ext cx="366016" cy="171331"/>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 f4 0 f2"/>
                <a:gd name="f49" fmla="+- f3 0 f2"/>
                <a:gd name="f50" fmla="*/ f49 1 10335"/>
                <a:gd name="f51" fmla="*/ f48 1 4838"/>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5" name="Google Shape;6802;p88">
              <a:extLst>
                <a:ext uri="{FF2B5EF4-FFF2-40B4-BE49-F238E27FC236}">
                  <a16:creationId xmlns:a16="http://schemas.microsoft.com/office/drawing/2014/main" id="{C75EE466-B3E8-41B6-8A18-2274F5B788B5}"/>
                </a:ext>
              </a:extLst>
            </p:cNvPr>
            <p:cNvSpPr/>
            <p:nvPr/>
          </p:nvSpPr>
          <p:spPr>
            <a:xfrm>
              <a:off x="7543553" y="1923989"/>
              <a:ext cx="97109" cy="98233"/>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6803;p88">
              <a:extLst>
                <a:ext uri="{FF2B5EF4-FFF2-40B4-BE49-F238E27FC236}">
                  <a16:creationId xmlns:a16="http://schemas.microsoft.com/office/drawing/2014/main" id="{092D9ED2-7ECB-4D38-A30C-E930E08B7D70}"/>
                </a:ext>
              </a:extLst>
            </p:cNvPr>
            <p:cNvSpPr/>
            <p:nvPr/>
          </p:nvSpPr>
          <p:spPr>
            <a:xfrm>
              <a:off x="7494458" y="2045604"/>
              <a:ext cx="194181" cy="96012"/>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 f4 0 f2"/>
                <a:gd name="f25" fmla="+- f3 0 f2"/>
                <a:gd name="f26" fmla="*/ f25 1 5483"/>
                <a:gd name="f27" fmla="*/ f24 1 2711"/>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7" name="Google Shape;6804;p88">
              <a:extLst>
                <a:ext uri="{FF2B5EF4-FFF2-40B4-BE49-F238E27FC236}">
                  <a16:creationId xmlns:a16="http://schemas.microsoft.com/office/drawing/2014/main" id="{E3E41F57-D7C2-4407-83E9-F49547B5C2A5}"/>
                </a:ext>
              </a:extLst>
            </p:cNvPr>
            <p:cNvSpPr/>
            <p:nvPr/>
          </p:nvSpPr>
          <p:spPr>
            <a:xfrm>
              <a:off x="7762231" y="1923989"/>
              <a:ext cx="97109" cy="98233"/>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8" name="Google Shape;6805;p88">
              <a:extLst>
                <a:ext uri="{FF2B5EF4-FFF2-40B4-BE49-F238E27FC236}">
                  <a16:creationId xmlns:a16="http://schemas.microsoft.com/office/drawing/2014/main" id="{2E20C62C-0851-4742-BF55-6E315E961833}"/>
                </a:ext>
              </a:extLst>
            </p:cNvPr>
            <p:cNvSpPr/>
            <p:nvPr/>
          </p:nvSpPr>
          <p:spPr>
            <a:xfrm>
              <a:off x="7713146" y="2045604"/>
              <a:ext cx="195279" cy="96012"/>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 f4 0 f2"/>
                <a:gd name="f24" fmla="+- f3 0 f2"/>
                <a:gd name="f25" fmla="*/ f24 1 5514"/>
                <a:gd name="f26" fmla="*/ f23 1 2711"/>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9" name="Google Shape;6866;p88">
            <a:extLst>
              <a:ext uri="{FF2B5EF4-FFF2-40B4-BE49-F238E27FC236}">
                <a16:creationId xmlns:a16="http://schemas.microsoft.com/office/drawing/2014/main" id="{3563065B-465C-430E-8264-737518A26240}"/>
              </a:ext>
            </a:extLst>
          </p:cNvPr>
          <p:cNvGrpSpPr/>
          <p:nvPr/>
        </p:nvGrpSpPr>
        <p:grpSpPr>
          <a:xfrm>
            <a:off x="4435214" y="3482803"/>
            <a:ext cx="381552" cy="422205"/>
            <a:chOff x="4435214" y="3482803"/>
            <a:chExt cx="381552" cy="422205"/>
          </a:xfrm>
        </p:grpSpPr>
        <p:sp>
          <p:nvSpPr>
            <p:cNvPr id="30" name="Google Shape;6867;p88">
              <a:extLst>
                <a:ext uri="{FF2B5EF4-FFF2-40B4-BE49-F238E27FC236}">
                  <a16:creationId xmlns:a16="http://schemas.microsoft.com/office/drawing/2014/main" id="{39A47162-01C7-4D77-8447-0A5AB5D218E9}"/>
                </a:ext>
              </a:extLst>
            </p:cNvPr>
            <p:cNvSpPr/>
            <p:nvPr/>
          </p:nvSpPr>
          <p:spPr>
            <a:xfrm>
              <a:off x="4435214" y="3534027"/>
              <a:ext cx="179999" cy="369856"/>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 f4 0 f2"/>
                <a:gd name="f83" fmla="+- f3 0 f2"/>
                <a:gd name="f84" fmla="*/ f83 1 5515"/>
                <a:gd name="f85" fmla="*/ f82 1 10240"/>
                <a:gd name="f86" fmla="*/ f2 1 f84"/>
                <a:gd name="f87" fmla="*/ f3 1 f84"/>
                <a:gd name="f88" fmla="*/ f2 1 f85"/>
                <a:gd name="f89" fmla="*/ f4 1 f85"/>
                <a:gd name="f90" fmla="*/ f86 f80 1"/>
                <a:gd name="f91" fmla="*/ f87 f80 1"/>
                <a:gd name="f92" fmla="*/ f89 f81 1"/>
                <a:gd name="f93" fmla="*/ f88 f81 1"/>
              </a:gdLst>
              <a:ahLst/>
              <a:cxnLst>
                <a:cxn ang="3cd4">
                  <a:pos x="hc" y="t"/>
                </a:cxn>
                <a:cxn ang="0">
                  <a:pos x="r" y="vc"/>
                </a:cxn>
                <a:cxn ang="cd4">
                  <a:pos x="hc" y="b"/>
                </a:cxn>
                <a:cxn ang="cd2">
                  <a:pos x="l" y="vc"/>
                </a:cxn>
              </a:cxnLst>
              <a:rect l="f90" t="f93" r="f91" b="f92"/>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1" name="Google Shape;6868;p88">
              <a:extLst>
                <a:ext uri="{FF2B5EF4-FFF2-40B4-BE49-F238E27FC236}">
                  <a16:creationId xmlns:a16="http://schemas.microsoft.com/office/drawing/2014/main" id="{D0553F94-5C7B-45F9-AEA4-88D61FC205F8}"/>
                </a:ext>
              </a:extLst>
            </p:cNvPr>
            <p:cNvSpPr/>
            <p:nvPr/>
          </p:nvSpPr>
          <p:spPr>
            <a:xfrm>
              <a:off x="4637809" y="3534027"/>
              <a:ext cx="178957" cy="370981"/>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 f4 0 f2"/>
                <a:gd name="f74" fmla="+- f3 0 f2"/>
                <a:gd name="f75" fmla="*/ f74 1 5483"/>
                <a:gd name="f76" fmla="*/ f73 1 10271"/>
                <a:gd name="f77" fmla="*/ f2 1 f75"/>
                <a:gd name="f78" fmla="*/ f3 1 f75"/>
                <a:gd name="f79" fmla="*/ f2 1 f76"/>
                <a:gd name="f80" fmla="*/ f4 1 f76"/>
                <a:gd name="f81" fmla="*/ f77 f71 1"/>
                <a:gd name="f82" fmla="*/ f78 f71 1"/>
                <a:gd name="f83" fmla="*/ f80 f72 1"/>
                <a:gd name="f84" fmla="*/ f79 f72 1"/>
              </a:gdLst>
              <a:ahLst/>
              <a:cxnLst>
                <a:cxn ang="3cd4">
                  <a:pos x="hc" y="t"/>
                </a:cxn>
                <a:cxn ang="0">
                  <a:pos x="r" y="vc"/>
                </a:cxn>
                <a:cxn ang="cd4">
                  <a:pos x="hc" y="b"/>
                </a:cxn>
                <a:cxn ang="cd2">
                  <a:pos x="l" y="vc"/>
                </a:cxn>
              </a:cxnLst>
              <a:rect l="f81" t="f84" r="f82" b="f83"/>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2" name="Google Shape;6869;p88">
              <a:extLst>
                <a:ext uri="{FF2B5EF4-FFF2-40B4-BE49-F238E27FC236}">
                  <a16:creationId xmlns:a16="http://schemas.microsoft.com/office/drawing/2014/main" id="{5010E5AC-99AC-49F7-8D65-20A86BDCD086}"/>
                </a:ext>
              </a:extLst>
            </p:cNvPr>
            <p:cNvSpPr/>
            <p:nvPr/>
          </p:nvSpPr>
          <p:spPr>
            <a:xfrm>
              <a:off x="4714929" y="3580680"/>
              <a:ext cx="33942" cy="54653"/>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 f4 0 f2"/>
                <a:gd name="f22" fmla="+- f3 0 f2"/>
                <a:gd name="f23" fmla="*/ f22 1 1040"/>
                <a:gd name="f24" fmla="*/ f21 1 1513"/>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3" name="Google Shape;6870;p88">
              <a:extLst>
                <a:ext uri="{FF2B5EF4-FFF2-40B4-BE49-F238E27FC236}">
                  <a16:creationId xmlns:a16="http://schemas.microsoft.com/office/drawing/2014/main" id="{0C6BC1D7-95A3-47CD-B54B-B68B10DCE4B4}"/>
                </a:ext>
              </a:extLst>
            </p:cNvPr>
            <p:cNvSpPr/>
            <p:nvPr/>
          </p:nvSpPr>
          <p:spPr>
            <a:xfrm>
              <a:off x="4502066" y="3583716"/>
              <a:ext cx="32927" cy="52733"/>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 f4 0 f2"/>
                <a:gd name="f29" fmla="+- f3 0 f2"/>
                <a:gd name="f30" fmla="*/ f29 1 1009"/>
                <a:gd name="f31" fmla="*/ f28 1 1460"/>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6871;p88">
              <a:extLst>
                <a:ext uri="{FF2B5EF4-FFF2-40B4-BE49-F238E27FC236}">
                  <a16:creationId xmlns:a16="http://schemas.microsoft.com/office/drawing/2014/main" id="{6B72B128-8F1C-4644-AA65-9CFDE86F937C}"/>
                </a:ext>
              </a:extLst>
            </p:cNvPr>
            <p:cNvSpPr/>
            <p:nvPr/>
          </p:nvSpPr>
          <p:spPr>
            <a:xfrm>
              <a:off x="4580238" y="3482803"/>
              <a:ext cx="89464" cy="99038"/>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 f4 0 f2"/>
                <a:gd name="f15" fmla="+- f3 0 f2"/>
                <a:gd name="f16" fmla="*/ f15 1 2741"/>
                <a:gd name="f17" fmla="*/ f14 1 2742"/>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5" name="Google Shape;6872;p88">
              <a:extLst>
                <a:ext uri="{FF2B5EF4-FFF2-40B4-BE49-F238E27FC236}">
                  <a16:creationId xmlns:a16="http://schemas.microsoft.com/office/drawing/2014/main" id="{C5D469AC-47C7-4AEC-A1C6-4B6A222F917D}"/>
                </a:ext>
              </a:extLst>
            </p:cNvPr>
            <p:cNvSpPr/>
            <p:nvPr/>
          </p:nvSpPr>
          <p:spPr>
            <a:xfrm>
              <a:off x="4554507" y="3606841"/>
              <a:ext cx="140909" cy="99038"/>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 f4 0 f2"/>
                <a:gd name="f27" fmla="+- f3 0 f2"/>
                <a:gd name="f28" fmla="*/ f27 1 4317"/>
                <a:gd name="f29" fmla="*/ f26 1 2742"/>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6" name="Google Shape;6957;p88">
            <a:extLst>
              <a:ext uri="{FF2B5EF4-FFF2-40B4-BE49-F238E27FC236}">
                <a16:creationId xmlns:a16="http://schemas.microsoft.com/office/drawing/2014/main" id="{5655D8C6-497E-4D03-85E1-D6A69E371D3C}"/>
              </a:ext>
            </a:extLst>
          </p:cNvPr>
          <p:cNvGrpSpPr/>
          <p:nvPr/>
        </p:nvGrpSpPr>
        <p:grpSpPr>
          <a:xfrm>
            <a:off x="3731145" y="986436"/>
            <a:ext cx="373467" cy="372746"/>
            <a:chOff x="3731145" y="986436"/>
            <a:chExt cx="373467" cy="372746"/>
          </a:xfrm>
        </p:grpSpPr>
        <p:sp>
          <p:nvSpPr>
            <p:cNvPr id="37" name="Google Shape;6958;p88">
              <a:extLst>
                <a:ext uri="{FF2B5EF4-FFF2-40B4-BE49-F238E27FC236}">
                  <a16:creationId xmlns:a16="http://schemas.microsoft.com/office/drawing/2014/main" id="{3E44DC94-60EA-42E5-9C1C-9E1C5A7EA2C4}"/>
                </a:ext>
              </a:extLst>
            </p:cNvPr>
            <p:cNvSpPr/>
            <p:nvPr/>
          </p:nvSpPr>
          <p:spPr>
            <a:xfrm>
              <a:off x="3808658" y="986436"/>
              <a:ext cx="131893" cy="43580"/>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 f4 0 f2"/>
                <a:gd name="f28" fmla="+- f3 0 f2"/>
                <a:gd name="f29" fmla="*/ f28 1 4128"/>
                <a:gd name="f30" fmla="*/ f27 1 1364"/>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8" name="Google Shape;6959;p88">
              <a:extLst>
                <a:ext uri="{FF2B5EF4-FFF2-40B4-BE49-F238E27FC236}">
                  <a16:creationId xmlns:a16="http://schemas.microsoft.com/office/drawing/2014/main" id="{65A0A663-1346-4218-AD1A-6B5D099E811E}"/>
                </a:ext>
              </a:extLst>
            </p:cNvPr>
            <p:cNvSpPr/>
            <p:nvPr/>
          </p:nvSpPr>
          <p:spPr>
            <a:xfrm>
              <a:off x="3797576" y="1180956"/>
              <a:ext cx="21150" cy="23198"/>
            </a:xfrm>
            <a:custGeom>
              <a:avLst/>
              <a:gdLst>
                <a:gd name="f0" fmla="val w"/>
                <a:gd name="f1" fmla="val h"/>
                <a:gd name="f2" fmla="val 0"/>
                <a:gd name="f3" fmla="val 662"/>
                <a:gd name="f4" fmla="val 726"/>
                <a:gd name="f5" fmla="val 1"/>
                <a:gd name="f6" fmla="val 725"/>
                <a:gd name="f7" fmla="*/ f0 1 662"/>
                <a:gd name="f8" fmla="*/ f1 1 726"/>
                <a:gd name="f9" fmla="+- f4 0 f2"/>
                <a:gd name="f10" fmla="+- f3 0 f2"/>
                <a:gd name="f11" fmla="*/ f10 1 662"/>
                <a:gd name="f12" fmla="*/ f9 1 726"/>
                <a:gd name="f13" fmla="*/ f2 1 f11"/>
                <a:gd name="f14" fmla="*/ f3 1 f11"/>
                <a:gd name="f15" fmla="*/ f2 1 f12"/>
                <a:gd name="f16" fmla="*/ f4 1 f12"/>
                <a:gd name="f17" fmla="*/ f13 f7 1"/>
                <a:gd name="f18" fmla="*/ f14 f7 1"/>
                <a:gd name="f19" fmla="*/ f16 f8 1"/>
                <a:gd name="f20" fmla="*/ f15 f8 1"/>
              </a:gdLst>
              <a:ahLst/>
              <a:cxnLst>
                <a:cxn ang="3cd4">
                  <a:pos x="hc" y="t"/>
                </a:cxn>
                <a:cxn ang="0">
                  <a:pos x="r" y="vc"/>
                </a:cxn>
                <a:cxn ang="cd4">
                  <a:pos x="hc" y="b"/>
                </a:cxn>
                <a:cxn ang="cd2">
                  <a:pos x="l" y="vc"/>
                </a:cxn>
              </a:cxnLst>
              <a:rect l="f17" t="f20" r="f18" b="f19"/>
              <a:pathLst>
                <a:path w="662" h="726">
                  <a:moveTo>
                    <a:pt x="f5" y="f5"/>
                  </a:moveTo>
                  <a:lnTo>
                    <a:pt x="f5" y="f6"/>
                  </a:lnTo>
                  <a:lnTo>
                    <a:pt x="f3" y="f6"/>
                  </a:lnTo>
                  <a:lnTo>
                    <a:pt x="f3"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6960;p88">
              <a:extLst>
                <a:ext uri="{FF2B5EF4-FFF2-40B4-BE49-F238E27FC236}">
                  <a16:creationId xmlns:a16="http://schemas.microsoft.com/office/drawing/2014/main" id="{B66AD981-54F3-4C01-A7C6-EC7B9318864E}"/>
                </a:ext>
              </a:extLst>
            </p:cNvPr>
            <p:cNvSpPr/>
            <p:nvPr/>
          </p:nvSpPr>
          <p:spPr>
            <a:xfrm>
              <a:off x="3797576" y="1094399"/>
              <a:ext cx="21150" cy="21150"/>
            </a:xfrm>
            <a:custGeom>
              <a:avLst/>
              <a:gdLst>
                <a:gd name="f0" fmla="val w"/>
                <a:gd name="f1" fmla="val h"/>
                <a:gd name="f2" fmla="val 0"/>
                <a:gd name="f3" fmla="val 662"/>
                <a:gd name="f4" fmla="val 1"/>
                <a:gd name="f5" fmla="*/ f0 1 662"/>
                <a:gd name="f6" fmla="*/ f1 1 662"/>
                <a:gd name="f7" fmla="+- f3 0 f2"/>
                <a:gd name="f8" fmla="*/ f7 1 662"/>
                <a:gd name="f9" fmla="*/ f2 1 f8"/>
                <a:gd name="f10" fmla="*/ f3 1 f8"/>
                <a:gd name="f11" fmla="*/ f9 f5 1"/>
                <a:gd name="f12" fmla="*/ f10 f5 1"/>
                <a:gd name="f13" fmla="*/ f10 f6 1"/>
                <a:gd name="f14" fmla="*/ f9 f6 1"/>
              </a:gdLst>
              <a:ahLst/>
              <a:cxnLst>
                <a:cxn ang="3cd4">
                  <a:pos x="hc" y="t"/>
                </a:cxn>
                <a:cxn ang="0">
                  <a:pos x="r" y="vc"/>
                </a:cxn>
                <a:cxn ang="cd4">
                  <a:pos x="hc" y="b"/>
                </a:cxn>
                <a:cxn ang="cd2">
                  <a:pos x="l" y="vc"/>
                </a:cxn>
              </a:cxnLst>
              <a:rect l="f11" t="f14" r="f12" b="f13"/>
              <a:pathLst>
                <a:path w="662" h="662">
                  <a:moveTo>
                    <a:pt x="f4" y="f2"/>
                  </a:moveTo>
                  <a:lnTo>
                    <a:pt x="f4" y="f3"/>
                  </a:lnTo>
                  <a:lnTo>
                    <a:pt x="f3" y="f3"/>
                  </a:ln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6961;p88">
              <a:extLst>
                <a:ext uri="{FF2B5EF4-FFF2-40B4-BE49-F238E27FC236}">
                  <a16:creationId xmlns:a16="http://schemas.microsoft.com/office/drawing/2014/main" id="{4A462388-89C9-4C12-8BCA-10FDEFB1B018}"/>
                </a:ext>
              </a:extLst>
            </p:cNvPr>
            <p:cNvSpPr/>
            <p:nvPr/>
          </p:nvSpPr>
          <p:spPr>
            <a:xfrm>
              <a:off x="3797576" y="1270549"/>
              <a:ext cx="21150" cy="21177"/>
            </a:xfrm>
            <a:custGeom>
              <a:avLst/>
              <a:gdLst>
                <a:gd name="f0" fmla="val w"/>
                <a:gd name="f1" fmla="val h"/>
                <a:gd name="f2" fmla="val 0"/>
                <a:gd name="f3" fmla="val 662"/>
                <a:gd name="f4" fmla="val 663"/>
                <a:gd name="f5" fmla="val 1"/>
                <a:gd name="f6" fmla="*/ f0 1 662"/>
                <a:gd name="f7" fmla="*/ f1 1 663"/>
                <a:gd name="f8" fmla="+- f4 0 f2"/>
                <a:gd name="f9" fmla="+- f3 0 f2"/>
                <a:gd name="f10" fmla="*/ f9 1 662"/>
                <a:gd name="f11" fmla="*/ f8 1 663"/>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662" h="663">
                  <a:moveTo>
                    <a:pt x="f5" y="f5"/>
                  </a:moveTo>
                  <a:lnTo>
                    <a:pt x="f5" y="f3"/>
                  </a:lnTo>
                  <a:lnTo>
                    <a:pt x="f3" y="f3"/>
                  </a:lnTo>
                  <a:lnTo>
                    <a:pt x="f3"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6962;p88">
              <a:extLst>
                <a:ext uri="{FF2B5EF4-FFF2-40B4-BE49-F238E27FC236}">
                  <a16:creationId xmlns:a16="http://schemas.microsoft.com/office/drawing/2014/main" id="{FFC5831B-3F6D-47AA-8840-CDDB3AEFC4DF}"/>
                </a:ext>
              </a:extLst>
            </p:cNvPr>
            <p:cNvSpPr/>
            <p:nvPr/>
          </p:nvSpPr>
          <p:spPr>
            <a:xfrm>
              <a:off x="3731145" y="1007815"/>
              <a:ext cx="284872" cy="351367"/>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 f4 0 f2"/>
                <a:gd name="f77" fmla="+- f3 0 f2"/>
                <a:gd name="f78" fmla="*/ f77 1 8916"/>
                <a:gd name="f79" fmla="*/ f76 1 10997"/>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6963;p88">
              <a:extLst>
                <a:ext uri="{FF2B5EF4-FFF2-40B4-BE49-F238E27FC236}">
                  <a16:creationId xmlns:a16="http://schemas.microsoft.com/office/drawing/2014/main" id="{CB2D02CF-1CAF-45C9-915F-629A85D07960}"/>
                </a:ext>
              </a:extLst>
            </p:cNvPr>
            <p:cNvSpPr/>
            <p:nvPr/>
          </p:nvSpPr>
          <p:spPr>
            <a:xfrm>
              <a:off x="4039151" y="1115513"/>
              <a:ext cx="65461" cy="132908"/>
            </a:xfrm>
            <a:custGeom>
              <a:avLst/>
              <a:gdLst>
                <a:gd name="f0" fmla="val w"/>
                <a:gd name="f1" fmla="val h"/>
                <a:gd name="f2" fmla="val 0"/>
                <a:gd name="f3" fmla="val 2049"/>
                <a:gd name="f4" fmla="val 4160"/>
                <a:gd name="f5" fmla="val 1"/>
                <a:gd name="f6" fmla="*/ f0 1 2049"/>
                <a:gd name="f7" fmla="*/ f1 1 4160"/>
                <a:gd name="f8" fmla="+- f4 0 f2"/>
                <a:gd name="f9" fmla="+- f3 0 f2"/>
                <a:gd name="f10" fmla="*/ f9 1 2049"/>
                <a:gd name="f11" fmla="*/ f8 1 4160"/>
                <a:gd name="f12" fmla="*/ f2 1 f10"/>
                <a:gd name="f13" fmla="*/ f3 1 f10"/>
                <a:gd name="f14" fmla="*/ f2 1 f11"/>
                <a:gd name="f15" fmla="*/ f4 1 f11"/>
                <a:gd name="f16" fmla="*/ f12 f6 1"/>
                <a:gd name="f17" fmla="*/ f13 f6 1"/>
                <a:gd name="f18" fmla="*/ f15 f7 1"/>
                <a:gd name="f19" fmla="*/ f14 f7 1"/>
              </a:gdLst>
              <a:ahLst/>
              <a:cxnLst>
                <a:cxn ang="3cd4">
                  <a:pos x="hc" y="t"/>
                </a:cxn>
                <a:cxn ang="0">
                  <a:pos x="r" y="vc"/>
                </a:cxn>
                <a:cxn ang="cd4">
                  <a:pos x="hc" y="b"/>
                </a:cxn>
                <a:cxn ang="cd2">
                  <a:pos x="l" y="vc"/>
                </a:cxn>
              </a:cxnLst>
              <a:rect l="f16" t="f19" r="f17" b="f18"/>
              <a:pathLst>
                <a:path w="2049" h="4160">
                  <a:moveTo>
                    <a:pt x="f5" y="f5"/>
                  </a:moveTo>
                  <a:lnTo>
                    <a:pt x="f5" y="f4"/>
                  </a:lnTo>
                  <a:lnTo>
                    <a:pt x="f3" y="f4"/>
                  </a:lnTo>
                  <a:lnTo>
                    <a:pt x="f3"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3" name="Google Shape;6964;p88">
              <a:extLst>
                <a:ext uri="{FF2B5EF4-FFF2-40B4-BE49-F238E27FC236}">
                  <a16:creationId xmlns:a16="http://schemas.microsoft.com/office/drawing/2014/main" id="{E8734F84-E63B-435B-9798-418B99AC2D17}"/>
                </a:ext>
              </a:extLst>
            </p:cNvPr>
            <p:cNvSpPr/>
            <p:nvPr/>
          </p:nvSpPr>
          <p:spPr>
            <a:xfrm>
              <a:off x="4039151" y="1028965"/>
              <a:ext cx="65461" cy="65461"/>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 f3 0 f2"/>
                <a:gd name="f13" fmla="*/ f12 1 2049"/>
                <a:gd name="f14" fmla="*/ f2 1 f13"/>
                <a:gd name="f15" fmla="*/ f3 1 f13"/>
                <a:gd name="f16" fmla="*/ f14 f10 1"/>
                <a:gd name="f17" fmla="*/ f15 f10 1"/>
                <a:gd name="f18" fmla="*/ f15 f11 1"/>
                <a:gd name="f19" fmla="*/ f14 f11 1"/>
              </a:gdLst>
              <a:ahLst/>
              <a:cxnLst>
                <a:cxn ang="3cd4">
                  <a:pos x="hc" y="t"/>
                </a:cxn>
                <a:cxn ang="0">
                  <a:pos x="r" y="vc"/>
                </a:cxn>
                <a:cxn ang="cd4">
                  <a:pos x="hc" y="b"/>
                </a:cxn>
                <a:cxn ang="cd2">
                  <a:pos x="l" y="vc"/>
                </a:cxn>
              </a:cxnLst>
              <a:rect l="f16" t="f19" r="f17" b="f18"/>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4" name="Google Shape;6965;p88">
              <a:extLst>
                <a:ext uri="{FF2B5EF4-FFF2-40B4-BE49-F238E27FC236}">
                  <a16:creationId xmlns:a16="http://schemas.microsoft.com/office/drawing/2014/main" id="{0808500C-7230-4C36-A797-4FBF1F9EB021}"/>
                </a:ext>
              </a:extLst>
            </p:cNvPr>
            <p:cNvSpPr/>
            <p:nvPr/>
          </p:nvSpPr>
          <p:spPr>
            <a:xfrm>
              <a:off x="4041181" y="1270549"/>
              <a:ext cx="59426" cy="65461"/>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 f4 0 f2"/>
                <a:gd name="f19" fmla="+- f3 0 f2"/>
                <a:gd name="f20" fmla="*/ f19 1 1860"/>
                <a:gd name="f21" fmla="*/ f18 1 2049"/>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1860" h="2049">
                  <a:moveTo>
                    <a:pt x="f5" y="f5"/>
                  </a:moveTo>
                  <a:lnTo>
                    <a:pt x="f6" y="f7"/>
                  </a:lnTo>
                  <a:cubicBezTo>
                    <a:pt x="f8" y="f9"/>
                    <a:pt x="f10" y="f11"/>
                    <a:pt x="f12" y="f11"/>
                  </a:cubicBezTo>
                  <a:cubicBezTo>
                    <a:pt x="f13" y="f11"/>
                    <a:pt x="f14" y="f9"/>
                    <a:pt x="f15" y="f7"/>
                  </a:cubicBezTo>
                  <a:lnTo>
                    <a:pt x="f3"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5" name="Google Shape;6966;p88">
            <a:extLst>
              <a:ext uri="{FF2B5EF4-FFF2-40B4-BE49-F238E27FC236}">
                <a16:creationId xmlns:a16="http://schemas.microsoft.com/office/drawing/2014/main" id="{6151978A-5574-46BE-AF1D-D33832C8AF05}"/>
              </a:ext>
            </a:extLst>
          </p:cNvPr>
          <p:cNvGrpSpPr/>
          <p:nvPr/>
        </p:nvGrpSpPr>
        <p:grpSpPr>
          <a:xfrm>
            <a:off x="8188762" y="2558390"/>
            <a:ext cx="453561" cy="454246"/>
            <a:chOff x="8188762" y="2558390"/>
            <a:chExt cx="453561" cy="454246"/>
          </a:xfrm>
        </p:grpSpPr>
        <p:sp>
          <p:nvSpPr>
            <p:cNvPr id="46" name="Google Shape;6967;p88">
              <a:extLst>
                <a:ext uri="{FF2B5EF4-FFF2-40B4-BE49-F238E27FC236}">
                  <a16:creationId xmlns:a16="http://schemas.microsoft.com/office/drawing/2014/main" id="{19BA7AA7-9987-42F1-84E6-13F692A29E00}"/>
                </a:ext>
              </a:extLst>
            </p:cNvPr>
            <p:cNvSpPr/>
            <p:nvPr/>
          </p:nvSpPr>
          <p:spPr>
            <a:xfrm>
              <a:off x="8316257" y="2858697"/>
              <a:ext cx="12289" cy="19641"/>
            </a:xfrm>
            <a:custGeom>
              <a:avLst/>
              <a:gdLst>
                <a:gd name="f0" fmla="val w"/>
                <a:gd name="f1" fmla="val h"/>
                <a:gd name="f2" fmla="val 0"/>
                <a:gd name="f3" fmla="val 316"/>
                <a:gd name="f4" fmla="val 505"/>
                <a:gd name="f5" fmla="val 158"/>
                <a:gd name="f6" fmla="val 1"/>
                <a:gd name="f7" fmla="val 315"/>
                <a:gd name="f8" fmla="*/ f0 1 316"/>
                <a:gd name="f9" fmla="*/ f1 1 505"/>
                <a:gd name="f10" fmla="+- f4 0 f2"/>
                <a:gd name="f11" fmla="+- f3 0 f2"/>
                <a:gd name="f12" fmla="*/ f11 1 316"/>
                <a:gd name="f13" fmla="*/ f10 1 505"/>
                <a:gd name="f14" fmla="*/ f2 1 f12"/>
                <a:gd name="f15" fmla="*/ f3 1 f12"/>
                <a:gd name="f16" fmla="*/ f2 1 f13"/>
                <a:gd name="f17" fmla="*/ f4 1 f13"/>
                <a:gd name="f18" fmla="*/ f14 f8 1"/>
                <a:gd name="f19" fmla="*/ f15 f8 1"/>
                <a:gd name="f20" fmla="*/ f17 f9 1"/>
                <a:gd name="f21" fmla="*/ f16 f9 1"/>
              </a:gdLst>
              <a:ahLst/>
              <a:cxnLst>
                <a:cxn ang="3cd4">
                  <a:pos x="hc" y="t"/>
                </a:cxn>
                <a:cxn ang="0">
                  <a:pos x="r" y="vc"/>
                </a:cxn>
                <a:cxn ang="cd4">
                  <a:pos x="hc" y="b"/>
                </a:cxn>
                <a:cxn ang="cd2">
                  <a:pos x="l" y="vc"/>
                </a:cxn>
              </a:cxnLst>
              <a:rect l="f18" t="f21" r="f19" b="f20"/>
              <a:pathLst>
                <a:path w="316" h="505">
                  <a:moveTo>
                    <a:pt x="f5" y="f6"/>
                  </a:moveTo>
                  <a:lnTo>
                    <a:pt x="f2" y="f4"/>
                  </a:lnTo>
                  <a:lnTo>
                    <a:pt x="f7" y="f4"/>
                  </a:lnTo>
                  <a:lnTo>
                    <a:pt x="f5"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7" name="Google Shape;6968;p88">
              <a:extLst>
                <a:ext uri="{FF2B5EF4-FFF2-40B4-BE49-F238E27FC236}">
                  <a16:creationId xmlns:a16="http://schemas.microsoft.com/office/drawing/2014/main" id="{6334CA42-C600-4D72-BB55-E8701F121EA4}"/>
                </a:ext>
              </a:extLst>
            </p:cNvPr>
            <p:cNvSpPr/>
            <p:nvPr/>
          </p:nvSpPr>
          <p:spPr>
            <a:xfrm>
              <a:off x="8188762" y="2743492"/>
              <a:ext cx="267233" cy="269144"/>
            </a:xfrm>
            <a:custGeom>
              <a:avLst/>
              <a:gdLst>
                <a:gd name="f0" fmla="val w"/>
                <a:gd name="f1" fmla="val h"/>
                <a:gd name="f2" fmla="val 0"/>
                <a:gd name="f3" fmla="val 6868"/>
                <a:gd name="f4" fmla="val 6918"/>
                <a:gd name="f5" fmla="val 6869"/>
                <a:gd name="f6" fmla="val 3427"/>
                <a:gd name="f7" fmla="val 1449"/>
                <a:gd name="f8" fmla="val 3569"/>
                <a:gd name="f9" fmla="val 3718"/>
                <a:gd name="f10" fmla="val 1512"/>
                <a:gd name="f11" fmla="val 3781"/>
                <a:gd name="f12" fmla="val 1638"/>
                <a:gd name="f13" fmla="val 4317"/>
                <a:gd name="f14" fmla="val 3466"/>
                <a:gd name="f15" fmla="val 4474"/>
                <a:gd name="f16" fmla="val 4695"/>
                <a:gd name="f17" fmla="val 4852"/>
                <a:gd name="f18" fmla="val 3623"/>
                <a:gd name="f19" fmla="val 3812"/>
                <a:gd name="f20" fmla="val 3970"/>
                <a:gd name="f21" fmla="val 4726"/>
                <a:gd name="f22" fmla="val 4127"/>
                <a:gd name="f23" fmla="val 4537"/>
                <a:gd name="f24" fmla="val 4789"/>
                <a:gd name="f25" fmla="val 5072"/>
                <a:gd name="f26" fmla="val 5262"/>
                <a:gd name="f27" fmla="val 4758"/>
                <a:gd name="f28" fmla="val 5419"/>
                <a:gd name="f29" fmla="val 4569"/>
                <a:gd name="f30" fmla="val 5514"/>
                <a:gd name="f31" fmla="val 4545"/>
                <a:gd name="f32" fmla="val 5518"/>
                <a:gd name="f33" fmla="val 4521"/>
                <a:gd name="f34" fmla="val 5520"/>
                <a:gd name="f35" fmla="val 4498"/>
                <a:gd name="f36" fmla="val 4341"/>
                <a:gd name="f37" fmla="val 4210"/>
                <a:gd name="f38" fmla="val 5427"/>
                <a:gd name="f39" fmla="val 4128"/>
                <a:gd name="f40" fmla="val 3057"/>
                <a:gd name="f41" fmla="val 2710"/>
                <a:gd name="f42" fmla="val 2683"/>
                <a:gd name="f43" fmla="val 2535"/>
                <a:gd name="f44" fmla="val 2351"/>
                <a:gd name="f45" fmla="val 2325"/>
                <a:gd name="f46" fmla="val 2297"/>
                <a:gd name="f47" fmla="val 2269"/>
                <a:gd name="f48" fmla="val 2080"/>
                <a:gd name="f49" fmla="val 5451"/>
                <a:gd name="f50" fmla="val 2017"/>
                <a:gd name="f51" fmla="val 2049"/>
                <a:gd name="f52" fmla="val 2332"/>
                <a:gd name="f53" fmla="val 2175"/>
                <a:gd name="f54" fmla="val 4096"/>
                <a:gd name="f55" fmla="val 2206"/>
                <a:gd name="f56" fmla="val 2395"/>
                <a:gd name="f57" fmla="val 2553"/>
                <a:gd name="f58" fmla="val 3120"/>
                <a:gd name="f59" fmla="val 3151"/>
                <a:gd name="f60" fmla="val 3285"/>
                <a:gd name="f61" fmla="val 3435"/>
                <a:gd name="f62" fmla="val 1544"/>
                <a:gd name="f63" fmla="val 1"/>
                <a:gd name="f64" fmla="val 3434"/>
                <a:gd name="f65" fmla="val 5356"/>
                <a:gd name="f66" fmla="val 6900"/>
                <a:gd name="f67" fmla="val 4065"/>
                <a:gd name="f68" fmla="val 4632"/>
                <a:gd name="f69" fmla="val 6742"/>
                <a:gd name="f70" fmla="val 5168"/>
                <a:gd name="f71" fmla="val 6427"/>
                <a:gd name="f72" fmla="val 6365"/>
                <a:gd name="f73" fmla="val 6407"/>
                <a:gd name="f74" fmla="val 6910"/>
                <a:gd name="f75" fmla="val 6449"/>
                <a:gd name="f76" fmla="val 6917"/>
                <a:gd name="f77" fmla="val 6491"/>
                <a:gd name="f78" fmla="val 6575"/>
                <a:gd name="f79" fmla="val 6659"/>
                <a:gd name="f80" fmla="val 6889"/>
                <a:gd name="f81" fmla="val 6743"/>
                <a:gd name="f82" fmla="val 6805"/>
                <a:gd name="f83" fmla="val 6806"/>
                <a:gd name="f84" fmla="val 6616"/>
                <a:gd name="f85" fmla="val 6459"/>
                <a:gd name="f86" fmla="val 5009"/>
                <a:gd name="f87" fmla="val 4001"/>
                <a:gd name="f88" fmla="val 3119"/>
                <a:gd name="f89" fmla="val 6774"/>
                <a:gd name="f90" fmla="val 2804"/>
                <a:gd name="f91" fmla="val 6711"/>
                <a:gd name="f92" fmla="val 2489"/>
                <a:gd name="f93" fmla="val 6617"/>
                <a:gd name="f94" fmla="val 2426"/>
                <a:gd name="f95" fmla="val 6428"/>
                <a:gd name="f96" fmla="val 2363"/>
                <a:gd name="f97" fmla="val 5389"/>
                <a:gd name="f98" fmla="val 2755"/>
                <a:gd name="f99" fmla="val 5256"/>
                <a:gd name="f100" fmla="val 2780"/>
                <a:gd name="f101" fmla="val 5125"/>
                <a:gd name="f102" fmla="val 4892"/>
                <a:gd name="f103" fmla="val 4667"/>
                <a:gd name="f104" fmla="val 2702"/>
                <a:gd name="f105" fmla="val 4506"/>
                <a:gd name="f106" fmla="val 2521"/>
                <a:gd name="f107" fmla="val 4222"/>
                <a:gd name="f108" fmla="val 1891"/>
                <a:gd name="f109" fmla="val 4159"/>
                <a:gd name="f110" fmla="val 1481"/>
                <a:gd name="f111" fmla="val 4443"/>
                <a:gd name="f112" fmla="val 221"/>
                <a:gd name="f113" fmla="val 189"/>
                <a:gd name="f114" fmla="val 4411"/>
                <a:gd name="f115" fmla="val 158"/>
                <a:gd name="f116" fmla="val 63"/>
                <a:gd name="f117" fmla="*/ f0 1 6868"/>
                <a:gd name="f118" fmla="*/ f1 1 6918"/>
                <a:gd name="f119" fmla="+- f4 0 f2"/>
                <a:gd name="f120" fmla="+- f5 0 f2"/>
                <a:gd name="f121" fmla="+- f3 0 f2"/>
                <a:gd name="f122" fmla="*/ f120 1 6869"/>
                <a:gd name="f123" fmla="*/ f119 1 6918"/>
                <a:gd name="f124" fmla="*/ f121 1 6868"/>
                <a:gd name="f125" fmla="*/ f121 1 6869"/>
                <a:gd name="f126" fmla="*/ f2 1 f122"/>
                <a:gd name="f127" fmla="*/ f5 1 f122"/>
                <a:gd name="f128" fmla="*/ f2 1 f123"/>
                <a:gd name="f129" fmla="*/ f4 1 f123"/>
                <a:gd name="f130" fmla="*/ f126 f125 1"/>
                <a:gd name="f131" fmla="*/ f127 f125 1"/>
                <a:gd name="f132" fmla="*/ f129 f118 1"/>
                <a:gd name="f133" fmla="*/ f128 f118 1"/>
                <a:gd name="f134" fmla="*/ f130 1 f124"/>
                <a:gd name="f135" fmla="*/ f131 1 f124"/>
                <a:gd name="f136" fmla="*/ f134 f117 1"/>
                <a:gd name="f137" fmla="*/ f135 f117 1"/>
              </a:gdLst>
              <a:ahLst/>
              <a:cxnLst>
                <a:cxn ang="3cd4">
                  <a:pos x="hc" y="t"/>
                </a:cxn>
                <a:cxn ang="0">
                  <a:pos x="r" y="vc"/>
                </a:cxn>
                <a:cxn ang="cd4">
                  <a:pos x="hc" y="b"/>
                </a:cxn>
                <a:cxn ang="cd2">
                  <a:pos x="l" y="vc"/>
                </a:cxn>
              </a:cxnLst>
              <a:rect l="f136" t="f133" r="f137" b="f132"/>
              <a:pathLst>
                <a:path w="6868" h="6918">
                  <a:moveTo>
                    <a:pt x="f6" y="f7"/>
                  </a:moveTo>
                  <a:cubicBezTo>
                    <a:pt x="f8" y="f7"/>
                    <a:pt x="f9" y="f10"/>
                    <a:pt x="f11" y="f12"/>
                  </a:cubicBezTo>
                  <a:lnTo>
                    <a:pt x="f13" y="f14"/>
                  </a:lnTo>
                  <a:lnTo>
                    <a:pt x="f15" y="f14"/>
                  </a:lnTo>
                  <a:cubicBezTo>
                    <a:pt x="f16" y="f14"/>
                    <a:pt x="f17" y="f18"/>
                    <a:pt x="f17" y="f19"/>
                  </a:cubicBezTo>
                  <a:cubicBezTo>
                    <a:pt x="f17" y="f20"/>
                    <a:pt x="f21" y="f22"/>
                    <a:pt x="f23" y="f22"/>
                  </a:cubicBezTo>
                  <a:lnTo>
                    <a:pt x="f24" y="f25"/>
                  </a:lnTo>
                  <a:cubicBezTo>
                    <a:pt x="f17" y="f26"/>
                    <a:pt x="f27" y="f28"/>
                    <a:pt x="f29" y="f30"/>
                  </a:cubicBezTo>
                  <a:cubicBezTo>
                    <a:pt x="f31" y="f32"/>
                    <a:pt x="f33" y="f34"/>
                    <a:pt x="f35" y="f34"/>
                  </a:cubicBezTo>
                  <a:cubicBezTo>
                    <a:pt x="f36" y="f34"/>
                    <a:pt x="f37" y="f38"/>
                    <a:pt x="f39" y="f26"/>
                  </a:cubicBezTo>
                  <a:lnTo>
                    <a:pt x="f11" y="f22"/>
                  </a:lnTo>
                  <a:lnTo>
                    <a:pt x="f40" y="f22"/>
                  </a:lnTo>
                  <a:lnTo>
                    <a:pt x="f41" y="f26"/>
                  </a:lnTo>
                  <a:cubicBezTo>
                    <a:pt x="f42" y="f38"/>
                    <a:pt x="f43" y="f34"/>
                    <a:pt x="f44" y="f34"/>
                  </a:cubicBezTo>
                  <a:cubicBezTo>
                    <a:pt x="f45" y="f34"/>
                    <a:pt x="f46" y="f32"/>
                    <a:pt x="f47" y="f30"/>
                  </a:cubicBezTo>
                  <a:cubicBezTo>
                    <a:pt x="f48" y="f49"/>
                    <a:pt x="f50" y="f26"/>
                    <a:pt x="f51" y="f25"/>
                  </a:cubicBezTo>
                  <a:lnTo>
                    <a:pt x="f52" y="f22"/>
                  </a:lnTo>
                  <a:cubicBezTo>
                    <a:pt x="f53" y="f54"/>
                    <a:pt x="f50" y="f20"/>
                    <a:pt x="f50" y="f19"/>
                  </a:cubicBezTo>
                  <a:cubicBezTo>
                    <a:pt x="f51" y="f18"/>
                    <a:pt x="f55" y="f14"/>
                    <a:pt x="f56" y="f14"/>
                  </a:cubicBezTo>
                  <a:lnTo>
                    <a:pt x="f57" y="f14"/>
                  </a:lnTo>
                  <a:lnTo>
                    <a:pt x="f58" y="f12"/>
                  </a:lnTo>
                  <a:cubicBezTo>
                    <a:pt x="f59" y="f10"/>
                    <a:pt x="f60" y="f7"/>
                    <a:pt x="f6" y="f7"/>
                  </a:cubicBezTo>
                  <a:close/>
                  <a:moveTo>
                    <a:pt x="f61" y="f2"/>
                  </a:moveTo>
                  <a:cubicBezTo>
                    <a:pt x="f62" y="f2"/>
                    <a:pt x="f63" y="f62"/>
                    <a:pt x="f63" y="f64"/>
                  </a:cubicBezTo>
                  <a:cubicBezTo>
                    <a:pt x="f63" y="f65"/>
                    <a:pt x="f62" y="f66"/>
                    <a:pt x="f61" y="f66"/>
                  </a:cubicBezTo>
                  <a:cubicBezTo>
                    <a:pt x="f67" y="f66"/>
                    <a:pt x="f68" y="f69"/>
                    <a:pt x="f70" y="f71"/>
                  </a:cubicBezTo>
                  <a:lnTo>
                    <a:pt x="f72" y="f66"/>
                  </a:lnTo>
                  <a:cubicBezTo>
                    <a:pt x="f73" y="f74"/>
                    <a:pt x="f75" y="f76"/>
                    <a:pt x="f77" y="f76"/>
                  </a:cubicBezTo>
                  <a:cubicBezTo>
                    <a:pt x="f78" y="f76"/>
                    <a:pt x="f79" y="f80"/>
                    <a:pt x="f81" y="f82"/>
                  </a:cubicBezTo>
                  <a:cubicBezTo>
                    <a:pt x="f83" y="f69"/>
                    <a:pt x="f5" y="f84"/>
                    <a:pt x="f5" y="f85"/>
                  </a:cubicBezTo>
                  <a:lnTo>
                    <a:pt x="f77" y="f86"/>
                  </a:lnTo>
                  <a:cubicBezTo>
                    <a:pt x="f81" y="f23"/>
                    <a:pt x="f5" y="f87"/>
                    <a:pt x="f5" y="f14"/>
                  </a:cubicBezTo>
                  <a:cubicBezTo>
                    <a:pt x="f5" y="f88"/>
                    <a:pt x="f89" y="f90"/>
                    <a:pt x="f91" y="f92"/>
                  </a:cubicBezTo>
                  <a:cubicBezTo>
                    <a:pt x="f93" y="f94"/>
                    <a:pt x="f77" y="f56"/>
                    <a:pt x="f95" y="f96"/>
                  </a:cubicBezTo>
                  <a:lnTo>
                    <a:pt x="f30" y="f41"/>
                  </a:lnTo>
                  <a:cubicBezTo>
                    <a:pt x="f97" y="f98"/>
                    <a:pt x="f99" y="f100"/>
                    <a:pt x="f101" y="f100"/>
                  </a:cubicBezTo>
                  <a:cubicBezTo>
                    <a:pt x="f102" y="f100"/>
                    <a:pt x="f103" y="f104"/>
                    <a:pt x="f105" y="f106"/>
                  </a:cubicBezTo>
                  <a:cubicBezTo>
                    <a:pt x="f107" y="f47"/>
                    <a:pt x="f54" y="f108"/>
                    <a:pt x="f109" y="f110"/>
                  </a:cubicBezTo>
                  <a:lnTo>
                    <a:pt x="f111" y="f112"/>
                  </a:lnTo>
                  <a:cubicBezTo>
                    <a:pt x="f111" y="f113"/>
                    <a:pt x="f111" y="f113"/>
                    <a:pt x="f114" y="f115"/>
                  </a:cubicBezTo>
                  <a:cubicBezTo>
                    <a:pt x="f54" y="f116"/>
                    <a:pt x="f11" y="f2"/>
                    <a:pt x="f61"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8" name="Google Shape;6969;p88">
              <a:extLst>
                <a:ext uri="{FF2B5EF4-FFF2-40B4-BE49-F238E27FC236}">
                  <a16:creationId xmlns:a16="http://schemas.microsoft.com/office/drawing/2014/main" id="{F1155B23-452C-47BE-B749-31FA77E4308A}"/>
                </a:ext>
              </a:extLst>
            </p:cNvPr>
            <p:cNvSpPr/>
            <p:nvPr/>
          </p:nvSpPr>
          <p:spPr>
            <a:xfrm>
              <a:off x="8496421" y="2665027"/>
              <a:ext cx="24542" cy="40489"/>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 f4 0 f2"/>
                <a:gd name="f17" fmla="+- f3 0 f2"/>
                <a:gd name="f18" fmla="*/ f17 1 631"/>
                <a:gd name="f19" fmla="*/ f16 1 1041"/>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631" h="1041">
                  <a:moveTo>
                    <a:pt x="f2" y="f5"/>
                  </a:moveTo>
                  <a:cubicBezTo>
                    <a:pt x="f6" y="f7"/>
                    <a:pt x="f8" y="f9"/>
                    <a:pt x="f10" y="f4"/>
                  </a:cubicBezTo>
                  <a:cubicBezTo>
                    <a:pt x="f11" y="f9"/>
                    <a:pt x="f12" y="f13"/>
                    <a:pt x="f3"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6970;p88">
              <a:extLst>
                <a:ext uri="{FF2B5EF4-FFF2-40B4-BE49-F238E27FC236}">
                  <a16:creationId xmlns:a16="http://schemas.microsoft.com/office/drawing/2014/main" id="{16250BA9-B635-412C-9282-896FC1A527FC}"/>
                </a:ext>
              </a:extLst>
            </p:cNvPr>
            <p:cNvSpPr/>
            <p:nvPr/>
          </p:nvSpPr>
          <p:spPr>
            <a:xfrm>
              <a:off x="8373837" y="2558390"/>
              <a:ext cx="268486" cy="268284"/>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 f4 0 f2"/>
                <a:gd name="f92" fmla="+- f3 0 f2"/>
                <a:gd name="f93" fmla="*/ f92 1 6901"/>
                <a:gd name="f94" fmla="*/ f91 1 6896"/>
                <a:gd name="f95" fmla="*/ f2 1 f93"/>
                <a:gd name="f96" fmla="*/ f3 1 f93"/>
                <a:gd name="f97" fmla="*/ f2 1 f94"/>
                <a:gd name="f98" fmla="*/ f4 1 f94"/>
                <a:gd name="f99" fmla="*/ f95 f89 1"/>
                <a:gd name="f100" fmla="*/ f96 f89 1"/>
                <a:gd name="f101" fmla="*/ f98 f90 1"/>
                <a:gd name="f102" fmla="*/ f97 f90 1"/>
              </a:gdLst>
              <a:ahLst/>
              <a:cxnLst>
                <a:cxn ang="3cd4">
                  <a:pos x="hc" y="t"/>
                </a:cxn>
                <a:cxn ang="0">
                  <a:pos x="r" y="vc"/>
                </a:cxn>
                <a:cxn ang="cd4">
                  <a:pos x="hc" y="b"/>
                </a:cxn>
                <a:cxn ang="cd2">
                  <a:pos x="l" y="vc"/>
                </a:cxn>
              </a:cxnLst>
              <a:rect l="f99" t="f102" r="f100" b="f101"/>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0" name="Google Shape;6760;p88">
            <a:extLst>
              <a:ext uri="{FF2B5EF4-FFF2-40B4-BE49-F238E27FC236}">
                <a16:creationId xmlns:a16="http://schemas.microsoft.com/office/drawing/2014/main" id="{D410F7C7-1EA0-447E-94E4-43812DC70FD1}"/>
              </a:ext>
            </a:extLst>
          </p:cNvPr>
          <p:cNvGrpSpPr/>
          <p:nvPr/>
        </p:nvGrpSpPr>
        <p:grpSpPr>
          <a:xfrm>
            <a:off x="3152503" y="935650"/>
            <a:ext cx="374876" cy="450314"/>
            <a:chOff x="3152503" y="935650"/>
            <a:chExt cx="374876" cy="450314"/>
          </a:xfrm>
        </p:grpSpPr>
        <p:sp>
          <p:nvSpPr>
            <p:cNvPr id="51" name="Google Shape;6761;p88">
              <a:extLst>
                <a:ext uri="{FF2B5EF4-FFF2-40B4-BE49-F238E27FC236}">
                  <a16:creationId xmlns:a16="http://schemas.microsoft.com/office/drawing/2014/main" id="{7E110D4E-1EDA-4795-BF3E-49C826109820}"/>
                </a:ext>
              </a:extLst>
            </p:cNvPr>
            <p:cNvSpPr/>
            <p:nvPr/>
          </p:nvSpPr>
          <p:spPr>
            <a:xfrm>
              <a:off x="3152503" y="935650"/>
              <a:ext cx="79150" cy="312807"/>
            </a:xfrm>
            <a:custGeom>
              <a:avLst/>
              <a:gdLst>
                <a:gd name="f0" fmla="val w"/>
                <a:gd name="f1" fmla="val h"/>
                <a:gd name="f2" fmla="val 0"/>
                <a:gd name="f3" fmla="val 2049"/>
                <a:gd name="f4" fmla="val 8097"/>
                <a:gd name="f5" fmla="val 8098"/>
                <a:gd name="f6" fmla="val 1702"/>
                <a:gd name="f7" fmla="val 757"/>
                <a:gd name="f8" fmla="val 1"/>
                <a:gd name="f9" fmla="val 788"/>
                <a:gd name="f10" fmla="val 1733"/>
                <a:gd name="f11" fmla="val 348"/>
                <a:gd name="f12" fmla="val 7782"/>
                <a:gd name="f13" fmla="val 820"/>
                <a:gd name="f14" fmla="val 7562"/>
                <a:gd name="f15" fmla="val 1387"/>
                <a:gd name="f16" fmla="*/ f0 1 2049"/>
                <a:gd name="f17" fmla="*/ f1 1 8097"/>
                <a:gd name="f18" fmla="+- f5 0 f2"/>
                <a:gd name="f19" fmla="+- f3 0 f2"/>
                <a:gd name="f20" fmla="+- f4 0 f2"/>
                <a:gd name="f21" fmla="*/ f19 1 2049"/>
                <a:gd name="f22" fmla="*/ f18 1 8098"/>
                <a:gd name="f23" fmla="*/ f20 1 8097"/>
                <a:gd name="f24" fmla="*/ f20 1 8098"/>
                <a:gd name="f25" fmla="*/ f2 1 f21"/>
                <a:gd name="f26" fmla="*/ f3 1 f21"/>
                <a:gd name="f27" fmla="*/ f2 1 f22"/>
                <a:gd name="f28" fmla="*/ f5 1 f22"/>
                <a:gd name="f29" fmla="*/ f28 f24 1"/>
                <a:gd name="f30" fmla="*/ f27 f24 1"/>
                <a:gd name="f31" fmla="*/ f25 f16 1"/>
                <a:gd name="f32" fmla="*/ f26 f16 1"/>
                <a:gd name="f33" fmla="*/ f30 1 f23"/>
                <a:gd name="f34" fmla="*/ f29 1 f23"/>
                <a:gd name="f35" fmla="*/ f34 f17 1"/>
                <a:gd name="f36" fmla="*/ f33 f17 1"/>
              </a:gdLst>
              <a:ahLst/>
              <a:cxnLst>
                <a:cxn ang="3cd4">
                  <a:pos x="hc" y="t"/>
                </a:cxn>
                <a:cxn ang="0">
                  <a:pos x="r" y="vc"/>
                </a:cxn>
                <a:cxn ang="cd4">
                  <a:pos x="hc" y="b"/>
                </a:cxn>
                <a:cxn ang="cd2">
                  <a:pos x="l" y="vc"/>
                </a:cxn>
              </a:cxnLst>
              <a:rect l="f31" t="f36" r="f32" b="f35"/>
              <a:pathLst>
                <a:path w="2049" h="8097">
                  <a:moveTo>
                    <a:pt x="f6" y="f2"/>
                  </a:moveTo>
                  <a:cubicBezTo>
                    <a:pt x="f7" y="f2"/>
                    <a:pt x="f8" y="f9"/>
                    <a:pt x="f8" y="f10"/>
                  </a:cubicBezTo>
                  <a:lnTo>
                    <a:pt x="f8" y="f4"/>
                  </a:lnTo>
                  <a:cubicBezTo>
                    <a:pt x="f11" y="f12"/>
                    <a:pt x="f13" y="f14"/>
                    <a:pt x="f15" y="f14"/>
                  </a:cubicBezTo>
                  <a:lnTo>
                    <a:pt x="f3" y="f14"/>
                  </a:ln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2" name="Google Shape;6762;p88">
              <a:extLst>
                <a:ext uri="{FF2B5EF4-FFF2-40B4-BE49-F238E27FC236}">
                  <a16:creationId xmlns:a16="http://schemas.microsoft.com/office/drawing/2014/main" id="{65D09E8A-F628-455A-9364-9094DAE84890}"/>
                </a:ext>
              </a:extLst>
            </p:cNvPr>
            <p:cNvSpPr/>
            <p:nvPr/>
          </p:nvSpPr>
          <p:spPr>
            <a:xfrm>
              <a:off x="3152503" y="1253285"/>
              <a:ext cx="374876" cy="105914"/>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 f4 0 f2"/>
                <a:gd name="f35" fmla="+- f3 0 f2"/>
                <a:gd name="f36" fmla="*/ f35 1 9705"/>
                <a:gd name="f37" fmla="*/ f34 1 2742"/>
                <a:gd name="f38" fmla="*/ f2 1 f36"/>
                <a:gd name="f39" fmla="*/ f3 1 f36"/>
                <a:gd name="f40" fmla="*/ f2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6763;p88">
              <a:extLst>
                <a:ext uri="{FF2B5EF4-FFF2-40B4-BE49-F238E27FC236}">
                  <a16:creationId xmlns:a16="http://schemas.microsoft.com/office/drawing/2014/main" id="{F7813188-DEB7-43EB-B241-2F22D88D33BB}"/>
                </a:ext>
              </a:extLst>
            </p:cNvPr>
            <p:cNvSpPr/>
            <p:nvPr/>
          </p:nvSpPr>
          <p:spPr>
            <a:xfrm>
              <a:off x="3442167" y="1320183"/>
              <a:ext cx="85212" cy="39017"/>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 f4 0 f2"/>
                <a:gd name="f19" fmla="+- f3 0 f2"/>
                <a:gd name="f20" fmla="*/ f19 1 2206"/>
                <a:gd name="f21" fmla="*/ f18 1 1010"/>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2206" h="1010">
                  <a:moveTo>
                    <a:pt x="f2" y="f5"/>
                  </a:moveTo>
                  <a:lnTo>
                    <a:pt x="f2" y="f6"/>
                  </a:lnTo>
                  <a:lnTo>
                    <a:pt x="f7" y="f6"/>
                  </a:lnTo>
                  <a:cubicBezTo>
                    <a:pt x="f8" y="f6"/>
                    <a:pt x="f9" y="f10"/>
                    <a:pt x="f8" y="f11"/>
                  </a:cubicBezTo>
                  <a:cubicBezTo>
                    <a:pt x="f12" y="f13"/>
                    <a:pt x="f14" y="f15"/>
                    <a:pt x="f7"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6764;p88">
              <a:extLst>
                <a:ext uri="{FF2B5EF4-FFF2-40B4-BE49-F238E27FC236}">
                  <a16:creationId xmlns:a16="http://schemas.microsoft.com/office/drawing/2014/main" id="{C17B977E-7725-476B-B184-2AA0511B4FE9}"/>
                </a:ext>
              </a:extLst>
            </p:cNvPr>
            <p:cNvSpPr/>
            <p:nvPr/>
          </p:nvSpPr>
          <p:spPr>
            <a:xfrm>
              <a:off x="3324127" y="1095067"/>
              <a:ext cx="130247" cy="53583"/>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 f4 0 f2"/>
                <a:gd name="f15" fmla="+- f3 0 f2"/>
                <a:gd name="f16" fmla="*/ f15 1 3372"/>
                <a:gd name="f17" fmla="*/ f14 1 1387"/>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372" h="1387">
                  <a:moveTo>
                    <a:pt x="f5" y="f2"/>
                  </a:moveTo>
                  <a:cubicBezTo>
                    <a:pt x="f6" y="f2"/>
                    <a:pt x="f7" y="f8"/>
                    <a:pt x="f2" y="f4"/>
                  </a:cubicBezTo>
                  <a:lnTo>
                    <a:pt x="f9" y="f4"/>
                  </a:lnTo>
                  <a:cubicBezTo>
                    <a:pt x="f10" y="f8"/>
                    <a:pt x="f11"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5" name="Google Shape;6765;p88">
              <a:extLst>
                <a:ext uri="{FF2B5EF4-FFF2-40B4-BE49-F238E27FC236}">
                  <a16:creationId xmlns:a16="http://schemas.microsoft.com/office/drawing/2014/main" id="{C6EE3300-F211-4A4B-81B2-8AEA545CE19C}"/>
                </a:ext>
              </a:extLst>
            </p:cNvPr>
            <p:cNvSpPr/>
            <p:nvPr/>
          </p:nvSpPr>
          <p:spPr>
            <a:xfrm>
              <a:off x="3364260" y="1015953"/>
              <a:ext cx="51142" cy="51142"/>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 f3 0 f2"/>
                <a:gd name="f12" fmla="*/ f11 1 1324"/>
                <a:gd name="f13" fmla="*/ f2 1 f12"/>
                <a:gd name="f14" fmla="*/ f3 1 f12"/>
                <a:gd name="f15" fmla="*/ f13 f9 1"/>
                <a:gd name="f16" fmla="*/ f14 f9 1"/>
                <a:gd name="f17" fmla="*/ f14 f10 1"/>
                <a:gd name="f18" fmla="*/ f13 f10 1"/>
              </a:gdLst>
              <a:ahLst/>
              <a:cxnLst>
                <a:cxn ang="3cd4">
                  <a:pos x="hc" y="t"/>
                </a:cxn>
                <a:cxn ang="0">
                  <a:pos x="r" y="vc"/>
                </a:cxn>
                <a:cxn ang="cd4">
                  <a:pos x="hc" y="b"/>
                </a:cxn>
                <a:cxn ang="cd2">
                  <a:pos x="l" y="vc"/>
                </a:cxn>
              </a:cxnLst>
              <a:rect l="f15" t="f18" r="f16" b="f17"/>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6" name="Google Shape;6766;p88">
              <a:extLst>
                <a:ext uri="{FF2B5EF4-FFF2-40B4-BE49-F238E27FC236}">
                  <a16:creationId xmlns:a16="http://schemas.microsoft.com/office/drawing/2014/main" id="{079960AB-F280-4DFF-BC78-F0B1C0511025}"/>
                </a:ext>
              </a:extLst>
            </p:cNvPr>
            <p:cNvSpPr/>
            <p:nvPr/>
          </p:nvSpPr>
          <p:spPr>
            <a:xfrm>
              <a:off x="3257184" y="935650"/>
              <a:ext cx="265331" cy="292105"/>
            </a:xfrm>
            <a:custGeom>
              <a:avLst/>
              <a:gdLst>
                <a:gd name="f0" fmla="val w"/>
                <a:gd name="f1" fmla="val h"/>
                <a:gd name="f2" fmla="val 0"/>
                <a:gd name="f3" fmla="val 6868"/>
                <a:gd name="f4" fmla="val 7562"/>
                <a:gd name="f5" fmla="val 6869"/>
                <a:gd name="f6" fmla="val 3434"/>
                <a:gd name="f7" fmla="val 1355"/>
                <a:gd name="f8" fmla="val 4191"/>
                <a:gd name="f9" fmla="val 4821"/>
                <a:gd name="f10" fmla="val 1985"/>
                <a:gd name="f11" fmla="val 2741"/>
                <a:gd name="f12" fmla="val 3088"/>
                <a:gd name="f13" fmla="val 4663"/>
                <a:gd name="f14" fmla="val 3403"/>
                <a:gd name="f15" fmla="val 4474"/>
                <a:gd name="f16" fmla="val 3655"/>
                <a:gd name="f17" fmla="val 5293"/>
                <a:gd name="f18" fmla="val 4033"/>
                <a:gd name="f19" fmla="val 5829"/>
                <a:gd name="f20" fmla="val 4852"/>
                <a:gd name="f21" fmla="val 6018"/>
                <a:gd name="f22" fmla="val 5671"/>
                <a:gd name="f23" fmla="val 6175"/>
                <a:gd name="f24" fmla="val 5482"/>
                <a:gd name="f25" fmla="val 1387"/>
                <a:gd name="f26" fmla="val 1198"/>
                <a:gd name="f27" fmla="val 1040"/>
                <a:gd name="f28" fmla="val 1576"/>
                <a:gd name="f29" fmla="val 2426"/>
                <a:gd name="f30" fmla="val 2174"/>
                <a:gd name="f31" fmla="val 2048"/>
                <a:gd name="f32" fmla="val 2678"/>
                <a:gd name="f33" fmla="val 1009"/>
                <a:gd name="f34" fmla="val 473"/>
                <a:gd name="f35" fmla="val 6396"/>
                <a:gd name="f36" fmla="*/ f0 1 6868"/>
                <a:gd name="f37" fmla="*/ f1 1 7562"/>
                <a:gd name="f38" fmla="+- f4 0 f2"/>
                <a:gd name="f39" fmla="+- f5 0 f2"/>
                <a:gd name="f40" fmla="+- f3 0 f2"/>
                <a:gd name="f41" fmla="*/ f39 1 6869"/>
                <a:gd name="f42" fmla="*/ f38 1 7562"/>
                <a:gd name="f43" fmla="*/ f40 1 6868"/>
                <a:gd name="f44" fmla="*/ f40 1 6869"/>
                <a:gd name="f45" fmla="*/ f2 1 f41"/>
                <a:gd name="f46" fmla="*/ f5 1 f41"/>
                <a:gd name="f47" fmla="*/ f2 1 f42"/>
                <a:gd name="f48" fmla="*/ f4 1 f42"/>
                <a:gd name="f49" fmla="*/ f45 f44 1"/>
                <a:gd name="f50" fmla="*/ f46 f44 1"/>
                <a:gd name="f51" fmla="*/ f48 f37 1"/>
                <a:gd name="f52" fmla="*/ f47 f37 1"/>
                <a:gd name="f53" fmla="*/ f49 1 f43"/>
                <a:gd name="f54" fmla="*/ f50 1 f43"/>
                <a:gd name="f55" fmla="*/ f53 f36 1"/>
                <a:gd name="f56" fmla="*/ f54 f36 1"/>
              </a:gdLst>
              <a:ahLst/>
              <a:cxnLst>
                <a:cxn ang="3cd4">
                  <a:pos x="hc" y="t"/>
                </a:cxn>
                <a:cxn ang="0">
                  <a:pos x="r" y="vc"/>
                </a:cxn>
                <a:cxn ang="cd4">
                  <a:pos x="hc" y="b"/>
                </a:cxn>
                <a:cxn ang="cd2">
                  <a:pos x="l" y="vc"/>
                </a:cxn>
              </a:cxnLst>
              <a:rect l="f55" t="f52" r="f56" b="f51"/>
              <a:pathLst>
                <a:path w="6868" h="7562">
                  <a:moveTo>
                    <a:pt x="f6" y="f7"/>
                  </a:moveTo>
                  <a:cubicBezTo>
                    <a:pt x="f8" y="f7"/>
                    <a:pt x="f9" y="f10"/>
                    <a:pt x="f9" y="f11"/>
                  </a:cubicBezTo>
                  <a:cubicBezTo>
                    <a:pt x="f9" y="f12"/>
                    <a:pt x="f13" y="f14"/>
                    <a:pt x="f15" y="f16"/>
                  </a:cubicBezTo>
                  <a:cubicBezTo>
                    <a:pt x="f17" y="f18"/>
                    <a:pt x="f19" y="f20"/>
                    <a:pt x="f19" y="f19"/>
                  </a:cubicBezTo>
                  <a:cubicBezTo>
                    <a:pt x="f19" y="f21"/>
                    <a:pt x="f22" y="f23"/>
                    <a:pt x="f24" y="f23"/>
                  </a:cubicBezTo>
                  <a:lnTo>
                    <a:pt x="f25" y="f23"/>
                  </a:lnTo>
                  <a:cubicBezTo>
                    <a:pt x="f26" y="f23"/>
                    <a:pt x="f27" y="f21"/>
                    <a:pt x="f27" y="f19"/>
                  </a:cubicBezTo>
                  <a:cubicBezTo>
                    <a:pt x="f27" y="f20"/>
                    <a:pt x="f28" y="f18"/>
                    <a:pt x="f29" y="f16"/>
                  </a:cubicBezTo>
                  <a:cubicBezTo>
                    <a:pt x="f30" y="f14"/>
                    <a:pt x="f31" y="f12"/>
                    <a:pt x="f31" y="f11"/>
                  </a:cubicBezTo>
                  <a:cubicBezTo>
                    <a:pt x="f31" y="f10"/>
                    <a:pt x="f32" y="f7"/>
                    <a:pt x="f6" y="f7"/>
                  </a:cubicBezTo>
                  <a:close/>
                  <a:moveTo>
                    <a:pt x="f2" y="f2"/>
                  </a:moveTo>
                  <a:lnTo>
                    <a:pt x="f2" y="f4"/>
                  </a:lnTo>
                  <a:lnTo>
                    <a:pt x="f3" y="f4"/>
                  </a:lnTo>
                  <a:lnTo>
                    <a:pt x="f3" y="f33"/>
                  </a:lnTo>
                  <a:cubicBezTo>
                    <a:pt x="f3" y="f34"/>
                    <a:pt x="f35" y="f2"/>
                    <a:pt x="f19"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6767;p88">
              <a:extLst>
                <a:ext uri="{FF2B5EF4-FFF2-40B4-BE49-F238E27FC236}">
                  <a16:creationId xmlns:a16="http://schemas.microsoft.com/office/drawing/2014/main" id="{9EF04513-9D6C-4BA1-BEE6-137905494B87}"/>
                </a:ext>
              </a:extLst>
            </p:cNvPr>
            <p:cNvSpPr/>
            <p:nvPr/>
          </p:nvSpPr>
          <p:spPr>
            <a:xfrm>
              <a:off x="3364260" y="1320183"/>
              <a:ext cx="53583" cy="65781"/>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 f4 0 f2"/>
                <a:gd name="f24" fmla="+- f3 0 f2"/>
                <a:gd name="f25" fmla="*/ f24 1 1387"/>
                <a:gd name="f26" fmla="*/ f23 1 170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8" name="Google Shape;6777;p88">
            <a:extLst>
              <a:ext uri="{FF2B5EF4-FFF2-40B4-BE49-F238E27FC236}">
                <a16:creationId xmlns:a16="http://schemas.microsoft.com/office/drawing/2014/main" id="{4203DC57-82BC-4C07-A4AC-356DAE1B6340}"/>
              </a:ext>
            </a:extLst>
          </p:cNvPr>
          <p:cNvGrpSpPr/>
          <p:nvPr/>
        </p:nvGrpSpPr>
        <p:grpSpPr>
          <a:xfrm>
            <a:off x="6127348" y="908867"/>
            <a:ext cx="450314" cy="450314"/>
            <a:chOff x="6127348" y="908867"/>
            <a:chExt cx="450314" cy="450314"/>
          </a:xfrm>
        </p:grpSpPr>
        <p:sp>
          <p:nvSpPr>
            <p:cNvPr id="59" name="Google Shape;6778;p88">
              <a:extLst>
                <a:ext uri="{FF2B5EF4-FFF2-40B4-BE49-F238E27FC236}">
                  <a16:creationId xmlns:a16="http://schemas.microsoft.com/office/drawing/2014/main" id="{41475972-26CE-4803-9CEF-ECA3BAE30633}"/>
                </a:ext>
              </a:extLst>
            </p:cNvPr>
            <p:cNvSpPr/>
            <p:nvPr/>
          </p:nvSpPr>
          <p:spPr>
            <a:xfrm>
              <a:off x="6361005" y="1042754"/>
              <a:ext cx="198424" cy="76672"/>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 f4 0 f2"/>
                <a:gd name="f19" fmla="+- f3 0 f2"/>
                <a:gd name="f20" fmla="*/ f19 1 5137"/>
                <a:gd name="f21" fmla="*/ f18 1 1985"/>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5137" h="1985">
                  <a:moveTo>
                    <a:pt x="f5" y="f2"/>
                  </a:moveTo>
                  <a:cubicBezTo>
                    <a:pt x="f6" y="f2"/>
                    <a:pt x="f7" y="f8"/>
                    <a:pt x="f9" y="f10"/>
                  </a:cubicBezTo>
                  <a:lnTo>
                    <a:pt x="f11" y="f4"/>
                  </a:lnTo>
                  <a:lnTo>
                    <a:pt x="f12" y="f7"/>
                  </a:lnTo>
                  <a:cubicBezTo>
                    <a:pt x="f13" y="f8"/>
                    <a:pt x="f14" y="f2"/>
                    <a:pt x="f1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0" name="Google Shape;6779;p88">
              <a:extLst>
                <a:ext uri="{FF2B5EF4-FFF2-40B4-BE49-F238E27FC236}">
                  <a16:creationId xmlns:a16="http://schemas.microsoft.com/office/drawing/2014/main" id="{C2E7294B-52D9-4E2D-A9EA-91EC79469691}"/>
                </a:ext>
              </a:extLst>
            </p:cNvPr>
            <p:cNvSpPr/>
            <p:nvPr/>
          </p:nvSpPr>
          <p:spPr>
            <a:xfrm>
              <a:off x="6340339" y="1065852"/>
              <a:ext cx="237323" cy="159453"/>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 f4 0 f2"/>
                <a:gd name="f32" fmla="+- f3 0 f2"/>
                <a:gd name="f33" fmla="*/ f32 1 6144"/>
                <a:gd name="f34" fmla="*/ f31 1 4128"/>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6780;p88">
              <a:extLst>
                <a:ext uri="{FF2B5EF4-FFF2-40B4-BE49-F238E27FC236}">
                  <a16:creationId xmlns:a16="http://schemas.microsoft.com/office/drawing/2014/main" id="{1A526CA7-C1E5-41BA-B5E8-378919843C7D}"/>
                </a:ext>
              </a:extLst>
            </p:cNvPr>
            <p:cNvSpPr/>
            <p:nvPr/>
          </p:nvSpPr>
          <p:spPr>
            <a:xfrm>
              <a:off x="6127348" y="989170"/>
              <a:ext cx="292105" cy="290898"/>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 f4 0 f2"/>
                <a:gd name="f43" fmla="+- f3 0 f2"/>
                <a:gd name="f44" fmla="*/ f43 1 7562"/>
                <a:gd name="f45" fmla="*/ f42 1 7531"/>
                <a:gd name="f46" fmla="*/ f2 1 f44"/>
                <a:gd name="f47" fmla="*/ f3 1 f44"/>
                <a:gd name="f48" fmla="*/ f2 1 f45"/>
                <a:gd name="f49" fmla="*/ f4 1 f45"/>
                <a:gd name="f50" fmla="*/ f46 f40 1"/>
                <a:gd name="f51" fmla="*/ f47 f40 1"/>
                <a:gd name="f52" fmla="*/ f49 f41 1"/>
                <a:gd name="f53" fmla="*/ f48 f41 1"/>
              </a:gdLst>
              <a:ahLst/>
              <a:cxnLst>
                <a:cxn ang="3cd4">
                  <a:pos x="hc" y="t"/>
                </a:cxn>
                <a:cxn ang="0">
                  <a:pos x="r" y="vc"/>
                </a:cxn>
                <a:cxn ang="cd4">
                  <a:pos x="hc" y="b"/>
                </a:cxn>
                <a:cxn ang="cd2">
                  <a:pos x="l" y="vc"/>
                </a:cxn>
              </a:cxnLst>
              <a:rect l="f50" t="f53" r="f51" b="f52"/>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2" name="Google Shape;6781;p88">
              <a:extLst>
                <a:ext uri="{FF2B5EF4-FFF2-40B4-BE49-F238E27FC236}">
                  <a16:creationId xmlns:a16="http://schemas.microsoft.com/office/drawing/2014/main" id="{69C38FBF-1170-4895-BA3C-DF30D17DE96E}"/>
                </a:ext>
              </a:extLst>
            </p:cNvPr>
            <p:cNvSpPr/>
            <p:nvPr/>
          </p:nvSpPr>
          <p:spPr>
            <a:xfrm>
              <a:off x="6127348" y="908867"/>
              <a:ext cx="292105" cy="53583"/>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 f4 0 f2"/>
                <a:gd name="f14" fmla="+- f3 0 f2"/>
                <a:gd name="f15" fmla="*/ f14 1 7562"/>
                <a:gd name="f16" fmla="*/ f13 1 1387"/>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3" name="Google Shape;6782;p88">
              <a:extLst>
                <a:ext uri="{FF2B5EF4-FFF2-40B4-BE49-F238E27FC236}">
                  <a16:creationId xmlns:a16="http://schemas.microsoft.com/office/drawing/2014/main" id="{F6478C4A-E35D-4C0E-B80F-A64FAF465A22}"/>
                </a:ext>
              </a:extLst>
            </p:cNvPr>
            <p:cNvSpPr/>
            <p:nvPr/>
          </p:nvSpPr>
          <p:spPr>
            <a:xfrm>
              <a:off x="6127348" y="1305598"/>
              <a:ext cx="292105" cy="53583"/>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 f4 0 f2"/>
                <a:gd name="f17" fmla="+- f3 0 f2"/>
                <a:gd name="f18" fmla="*/ f17 1 7562"/>
                <a:gd name="f19" fmla="*/ f16 1 1387"/>
                <a:gd name="f20" fmla="*/ f2 1 f18"/>
                <a:gd name="f21" fmla="*/ f3 1 f18"/>
                <a:gd name="f22" fmla="*/ f2 1 f19"/>
                <a:gd name="f23" fmla="*/ f4 1 f19"/>
                <a:gd name="f24" fmla="*/ f20 f14 1"/>
                <a:gd name="f25" fmla="*/ f21 f14 1"/>
                <a:gd name="f26" fmla="*/ f23 f15 1"/>
                <a:gd name="f27" fmla="*/ f22 f15 1"/>
              </a:gdLst>
              <a:ahLst/>
              <a:cxnLst>
                <a:cxn ang="3cd4">
                  <a:pos x="hc" y="t"/>
                </a:cxn>
                <a:cxn ang="0">
                  <a:pos x="r" y="vc"/>
                </a:cxn>
                <a:cxn ang="cd4">
                  <a:pos x="hc" y="b"/>
                </a:cxn>
                <a:cxn ang="cd2">
                  <a:pos x="l" y="vc"/>
                </a:cxn>
              </a:cxnLst>
              <a:rect l="f24" t="f27" r="f25" b="f26"/>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4" name="Google Shape;6827;p88">
            <a:extLst>
              <a:ext uri="{FF2B5EF4-FFF2-40B4-BE49-F238E27FC236}">
                <a16:creationId xmlns:a16="http://schemas.microsoft.com/office/drawing/2014/main" id="{5E93DBE4-6750-43DA-BB8D-75BC52369F38}"/>
              </a:ext>
            </a:extLst>
          </p:cNvPr>
          <p:cNvGrpSpPr/>
          <p:nvPr/>
        </p:nvGrpSpPr>
        <p:grpSpPr>
          <a:xfrm>
            <a:off x="6694432" y="916759"/>
            <a:ext cx="455169" cy="449079"/>
            <a:chOff x="6694432" y="916759"/>
            <a:chExt cx="455169" cy="449079"/>
          </a:xfrm>
        </p:grpSpPr>
        <p:sp>
          <p:nvSpPr>
            <p:cNvPr id="65" name="Google Shape;6828;p88">
              <a:extLst>
                <a:ext uri="{FF2B5EF4-FFF2-40B4-BE49-F238E27FC236}">
                  <a16:creationId xmlns:a16="http://schemas.microsoft.com/office/drawing/2014/main" id="{C6A55BAE-FA9D-4F86-B484-B7EB5A7BAC89}"/>
                </a:ext>
              </a:extLst>
            </p:cNvPr>
            <p:cNvSpPr/>
            <p:nvPr/>
          </p:nvSpPr>
          <p:spPr>
            <a:xfrm>
              <a:off x="6986482" y="969062"/>
              <a:ext cx="130247" cy="131481"/>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 f4 0 f2"/>
                <a:gd name="f49" fmla="+- f3 0 f2"/>
                <a:gd name="f50" fmla="*/ f49 1 3372"/>
                <a:gd name="f51" fmla="*/ f48 1 3404"/>
                <a:gd name="f52" fmla="*/ f2 1 f50"/>
                <a:gd name="f53" fmla="*/ f3 1 f50"/>
                <a:gd name="f54" fmla="*/ f2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6" name="Google Shape;6829;p88">
              <a:extLst>
                <a:ext uri="{FF2B5EF4-FFF2-40B4-BE49-F238E27FC236}">
                  <a16:creationId xmlns:a16="http://schemas.microsoft.com/office/drawing/2014/main" id="{6F9DF490-201A-4288-91DB-56972663822F}"/>
                </a:ext>
              </a:extLst>
            </p:cNvPr>
            <p:cNvSpPr/>
            <p:nvPr/>
          </p:nvSpPr>
          <p:spPr>
            <a:xfrm>
              <a:off x="6802733" y="1234348"/>
              <a:ext cx="131445" cy="131481"/>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 f4 0 f2"/>
                <a:gd name="f51" fmla="+- f3 0 f2"/>
                <a:gd name="f52" fmla="*/ f51 1 3403"/>
                <a:gd name="f53" fmla="*/ f50 1 3404"/>
                <a:gd name="f54" fmla="*/ f2 1 f52"/>
                <a:gd name="f55" fmla="*/ f3 1 f52"/>
                <a:gd name="f56" fmla="*/ f2 1 f53"/>
                <a:gd name="f57" fmla="*/ f4 1 f53"/>
                <a:gd name="f58" fmla="*/ f54 f48 1"/>
                <a:gd name="f59" fmla="*/ f55 f48 1"/>
                <a:gd name="f60" fmla="*/ f57 f49 1"/>
                <a:gd name="f61" fmla="*/ f56 f49 1"/>
              </a:gdLst>
              <a:ahLst/>
              <a:cxnLst>
                <a:cxn ang="3cd4">
                  <a:pos x="hc" y="t"/>
                </a:cxn>
                <a:cxn ang="0">
                  <a:pos x="r" y="vc"/>
                </a:cxn>
                <a:cxn ang="cd4">
                  <a:pos x="hc" y="b"/>
                </a:cxn>
                <a:cxn ang="cd2">
                  <a:pos x="l" y="vc"/>
                </a:cxn>
              </a:cxnLst>
              <a:rect l="f58" t="f61" r="f59" b="f60"/>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6830;p88">
              <a:extLst>
                <a:ext uri="{FF2B5EF4-FFF2-40B4-BE49-F238E27FC236}">
                  <a16:creationId xmlns:a16="http://schemas.microsoft.com/office/drawing/2014/main" id="{121A159A-8D70-41C8-8327-4D2A614E6219}"/>
                </a:ext>
              </a:extLst>
            </p:cNvPr>
            <p:cNvSpPr/>
            <p:nvPr/>
          </p:nvSpPr>
          <p:spPr>
            <a:xfrm>
              <a:off x="6694432" y="916759"/>
              <a:ext cx="318869" cy="237323"/>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 f4 0 f2"/>
                <a:gd name="f45" fmla="+- f3 0 f2"/>
                <a:gd name="f46" fmla="*/ f45 1 8255"/>
                <a:gd name="f47" fmla="*/ f44 1 6144"/>
                <a:gd name="f48" fmla="*/ f2 1 f46"/>
                <a:gd name="f49" fmla="*/ f3 1 f46"/>
                <a:gd name="f50" fmla="*/ f2 1 f47"/>
                <a:gd name="f51" fmla="*/ f4 1 f47"/>
                <a:gd name="f52" fmla="*/ f48 f42 1"/>
                <a:gd name="f53" fmla="*/ f49 f42 1"/>
                <a:gd name="f54" fmla="*/ f51 f43 1"/>
                <a:gd name="f55" fmla="*/ f50 f43 1"/>
              </a:gdLst>
              <a:ahLst/>
              <a:cxnLst>
                <a:cxn ang="3cd4">
                  <a:pos x="hc" y="t"/>
                </a:cxn>
                <a:cxn ang="0">
                  <a:pos x="r" y="vc"/>
                </a:cxn>
                <a:cxn ang="cd4">
                  <a:pos x="hc" y="b"/>
                </a:cxn>
                <a:cxn ang="cd2">
                  <a:pos x="l" y="vc"/>
                </a:cxn>
              </a:cxnLst>
              <a:rect l="f52" t="f55" r="f53" b="f54"/>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8" name="Google Shape;6831;p88">
              <a:extLst>
                <a:ext uri="{FF2B5EF4-FFF2-40B4-BE49-F238E27FC236}">
                  <a16:creationId xmlns:a16="http://schemas.microsoft.com/office/drawing/2014/main" id="{83D26F2B-F5B5-4A5B-A4BA-0D4D6BF9B1EC}"/>
                </a:ext>
              </a:extLst>
            </p:cNvPr>
            <p:cNvSpPr/>
            <p:nvPr/>
          </p:nvSpPr>
          <p:spPr>
            <a:xfrm>
              <a:off x="6774734" y="995827"/>
              <a:ext cx="161885" cy="80768"/>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 f4 0 f2"/>
                <a:gd name="f40" fmla="+- f3 0 f2"/>
                <a:gd name="f41" fmla="*/ f40 1 4191"/>
                <a:gd name="f42" fmla="*/ f39 1 2091"/>
                <a:gd name="f43" fmla="*/ f2 1 f41"/>
                <a:gd name="f44" fmla="*/ f3 1 f41"/>
                <a:gd name="f45" fmla="*/ f2 1 f42"/>
                <a:gd name="f46" fmla="*/ f4 1 f42"/>
                <a:gd name="f47" fmla="*/ f43 f37 1"/>
                <a:gd name="f48" fmla="*/ f44 f37 1"/>
                <a:gd name="f49" fmla="*/ f46 f38 1"/>
                <a:gd name="f50" fmla="*/ f45 f38 1"/>
              </a:gdLst>
              <a:ahLst/>
              <a:cxnLst>
                <a:cxn ang="3cd4">
                  <a:pos x="hc" y="t"/>
                </a:cxn>
                <a:cxn ang="0">
                  <a:pos x="r" y="vc"/>
                </a:cxn>
                <a:cxn ang="cd4">
                  <a:pos x="hc" y="b"/>
                </a:cxn>
                <a:cxn ang="cd2">
                  <a:pos x="l" y="vc"/>
                </a:cxn>
              </a:cxnLst>
              <a:rect l="f47" t="f50" r="f48" b="f49"/>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9" name="Google Shape;6832;p88">
              <a:extLst>
                <a:ext uri="{FF2B5EF4-FFF2-40B4-BE49-F238E27FC236}">
                  <a16:creationId xmlns:a16="http://schemas.microsoft.com/office/drawing/2014/main" id="{B1BD44AC-8CE5-4B51-B631-8B6CED22B0E5}"/>
                </a:ext>
              </a:extLst>
            </p:cNvPr>
            <p:cNvSpPr/>
            <p:nvPr/>
          </p:nvSpPr>
          <p:spPr>
            <a:xfrm>
              <a:off x="6774734" y="1091967"/>
              <a:ext cx="161885" cy="114455"/>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 f4 0 f2"/>
                <a:gd name="f24" fmla="+- f3 0 f2"/>
                <a:gd name="f25" fmla="*/ f24 1 4191"/>
                <a:gd name="f26" fmla="*/ f23 1 2963"/>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6833;p88">
              <a:extLst>
                <a:ext uri="{FF2B5EF4-FFF2-40B4-BE49-F238E27FC236}">
                  <a16:creationId xmlns:a16="http://schemas.microsoft.com/office/drawing/2014/main" id="{43FDE24B-21F8-4216-B27F-39A36343B78B}"/>
                </a:ext>
              </a:extLst>
            </p:cNvPr>
            <p:cNvSpPr/>
            <p:nvPr/>
          </p:nvSpPr>
          <p:spPr>
            <a:xfrm>
              <a:off x="6987716" y="1154045"/>
              <a:ext cx="161885" cy="80732"/>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 f4 0 f2"/>
                <a:gd name="f39" fmla="+- f3 0 f2"/>
                <a:gd name="f40" fmla="*/ f39 1 4191"/>
                <a:gd name="f41" fmla="*/ f38 1 2090"/>
                <a:gd name="f42" fmla="*/ f2 1 f40"/>
                <a:gd name="f43" fmla="*/ f3 1 f40"/>
                <a:gd name="f44" fmla="*/ f2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6834;p88">
              <a:extLst>
                <a:ext uri="{FF2B5EF4-FFF2-40B4-BE49-F238E27FC236}">
                  <a16:creationId xmlns:a16="http://schemas.microsoft.com/office/drawing/2014/main" id="{CADAB7B0-56D7-48FB-8C62-9E577242EC88}"/>
                </a:ext>
              </a:extLst>
            </p:cNvPr>
            <p:cNvSpPr/>
            <p:nvPr/>
          </p:nvSpPr>
          <p:spPr>
            <a:xfrm>
              <a:off x="6986482" y="1250185"/>
              <a:ext cx="158255" cy="115653"/>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 f4 0 f2"/>
                <a:gd name="f24" fmla="+- f3 0 f2"/>
                <a:gd name="f25" fmla="*/ f24 1 4097"/>
                <a:gd name="f26" fmla="*/ f23 1 299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2" name="Google Shape;6873;p88">
            <a:extLst>
              <a:ext uri="{FF2B5EF4-FFF2-40B4-BE49-F238E27FC236}">
                <a16:creationId xmlns:a16="http://schemas.microsoft.com/office/drawing/2014/main" id="{06660B02-A7A3-4CCE-A553-0AD57ED54123}"/>
              </a:ext>
            </a:extLst>
          </p:cNvPr>
          <p:cNvGrpSpPr/>
          <p:nvPr/>
        </p:nvGrpSpPr>
        <p:grpSpPr>
          <a:xfrm>
            <a:off x="4395164" y="917289"/>
            <a:ext cx="435674" cy="450314"/>
            <a:chOff x="4395164" y="917289"/>
            <a:chExt cx="435674" cy="450314"/>
          </a:xfrm>
        </p:grpSpPr>
        <p:sp>
          <p:nvSpPr>
            <p:cNvPr id="73" name="Google Shape;6874;p88">
              <a:extLst>
                <a:ext uri="{FF2B5EF4-FFF2-40B4-BE49-F238E27FC236}">
                  <a16:creationId xmlns:a16="http://schemas.microsoft.com/office/drawing/2014/main" id="{3D4B2E8A-0066-471C-8E09-A37BBB5641CF}"/>
                </a:ext>
              </a:extLst>
            </p:cNvPr>
            <p:cNvSpPr/>
            <p:nvPr/>
          </p:nvSpPr>
          <p:spPr>
            <a:xfrm>
              <a:off x="4565553" y="917289"/>
              <a:ext cx="265285" cy="264590"/>
            </a:xfrm>
            <a:custGeom>
              <a:avLst/>
              <a:gdLst>
                <a:gd name="f0" fmla="val w"/>
                <a:gd name="f1" fmla="val h"/>
                <a:gd name="f2" fmla="val 0"/>
                <a:gd name="f3" fmla="val 6867"/>
                <a:gd name="f4" fmla="val 6850"/>
                <a:gd name="f5" fmla="val 6868"/>
                <a:gd name="f6" fmla="val 3466"/>
                <a:gd name="f7" fmla="val 1355"/>
                <a:gd name="f8" fmla="val 4222"/>
                <a:gd name="f9" fmla="val 4852"/>
                <a:gd name="f10" fmla="val 1985"/>
                <a:gd name="f11" fmla="val 2741"/>
                <a:gd name="f12" fmla="val 4127"/>
                <a:gd name="f13" fmla="val 4348"/>
                <a:gd name="f14" fmla="val 4757"/>
                <a:gd name="f15" fmla="val 4600"/>
                <a:gd name="f16" fmla="val 4631"/>
                <a:gd name="f17" fmla="val 4821"/>
                <a:gd name="f18" fmla="val 4726"/>
                <a:gd name="f19" fmla="val 4915"/>
                <a:gd name="f20" fmla="val 5041"/>
                <a:gd name="f21" fmla="val 5262"/>
                <a:gd name="f22" fmla="val 5388"/>
                <a:gd name="f23" fmla="val 4663"/>
                <a:gd name="f24" fmla="val 5451"/>
                <a:gd name="f25" fmla="val 4576"/>
                <a:gd name="f26" fmla="val 5482"/>
                <a:gd name="f27" fmla="val 4489"/>
                <a:gd name="f28" fmla="val 4403"/>
                <a:gd name="f29" fmla="val 4316"/>
                <a:gd name="f30" fmla="val 4253"/>
                <a:gd name="f31" fmla="val 4190"/>
                <a:gd name="f32" fmla="val 5293"/>
                <a:gd name="f33" fmla="val 3970"/>
                <a:gd name="f34" fmla="val 5419"/>
                <a:gd name="f35" fmla="val 3749"/>
                <a:gd name="f36" fmla="val 5514"/>
                <a:gd name="f37" fmla="val 2709"/>
                <a:gd name="f38" fmla="val 2079"/>
                <a:gd name="f39" fmla="val 4884"/>
                <a:gd name="f40" fmla="val 1575"/>
                <a:gd name="f41" fmla="val 32"/>
                <a:gd name="f42" fmla="val 1576"/>
                <a:gd name="f43" fmla="val 3403"/>
                <a:gd name="f44" fmla="val 4001"/>
                <a:gd name="f45" fmla="val 189"/>
                <a:gd name="f46" fmla="val 4569"/>
                <a:gd name="f47" fmla="val 473"/>
                <a:gd name="f48" fmla="val 5104"/>
                <a:gd name="f49" fmla="val 6396"/>
                <a:gd name="f50" fmla="val 6522"/>
                <a:gd name="f51" fmla="val 6679"/>
                <a:gd name="f52" fmla="val 126"/>
                <a:gd name="f53" fmla="val 6774"/>
                <a:gd name="f54" fmla="val 172"/>
                <a:gd name="f55" fmla="val 6820"/>
                <a:gd name="f56" fmla="val 269"/>
                <a:gd name="f57" fmla="val 6849"/>
                <a:gd name="f58" fmla="val 367"/>
                <a:gd name="f59" fmla="val 403"/>
                <a:gd name="f60" fmla="val 439"/>
                <a:gd name="f61" fmla="val 6845"/>
                <a:gd name="f62" fmla="val 6837"/>
                <a:gd name="f63" fmla="val 1764"/>
                <a:gd name="f64" fmla="val 2300"/>
                <a:gd name="f65" fmla="val 2867"/>
                <a:gd name="f66" fmla="val 5356"/>
                <a:gd name="f67" fmla="val 1513"/>
                <a:gd name="f68" fmla="*/ f0 1 6867"/>
                <a:gd name="f69" fmla="*/ f1 1 6850"/>
                <a:gd name="f70" fmla="+- f4 0 f2"/>
                <a:gd name="f71" fmla="+- f5 0 f2"/>
                <a:gd name="f72" fmla="+- f3 0 f2"/>
                <a:gd name="f73" fmla="*/ f71 1 6868"/>
                <a:gd name="f74" fmla="*/ f70 1 6850"/>
                <a:gd name="f75" fmla="*/ f72 1 6867"/>
                <a:gd name="f76" fmla="*/ f72 1 6868"/>
                <a:gd name="f77" fmla="*/ f2 1 f73"/>
                <a:gd name="f78" fmla="*/ f5 1 f73"/>
                <a:gd name="f79" fmla="*/ f2 1 f74"/>
                <a:gd name="f80" fmla="*/ f4 1 f74"/>
                <a:gd name="f81" fmla="*/ f77 f76 1"/>
                <a:gd name="f82" fmla="*/ f78 f76 1"/>
                <a:gd name="f83" fmla="*/ f80 f69 1"/>
                <a:gd name="f84" fmla="*/ f79 f69 1"/>
                <a:gd name="f85" fmla="*/ f81 1 f75"/>
                <a:gd name="f86" fmla="*/ f82 1 f75"/>
                <a:gd name="f87" fmla="*/ f85 f68 1"/>
                <a:gd name="f88" fmla="*/ f86 f68 1"/>
              </a:gdLst>
              <a:ahLst/>
              <a:cxnLst>
                <a:cxn ang="3cd4">
                  <a:pos x="hc" y="t"/>
                </a:cxn>
                <a:cxn ang="0">
                  <a:pos x="r" y="vc"/>
                </a:cxn>
                <a:cxn ang="cd4">
                  <a:pos x="hc" y="b"/>
                </a:cxn>
                <a:cxn ang="cd2">
                  <a:pos x="l" y="vc"/>
                </a:cxn>
              </a:cxnLst>
              <a:rect l="f87" t="f84" r="f88" b="f83"/>
              <a:pathLst>
                <a:path w="6867" h="6850">
                  <a:moveTo>
                    <a:pt x="f6" y="f7"/>
                  </a:moveTo>
                  <a:cubicBezTo>
                    <a:pt x="f8" y="f7"/>
                    <a:pt x="f9" y="f10"/>
                    <a:pt x="f9" y="f11"/>
                  </a:cubicBezTo>
                  <a:lnTo>
                    <a:pt x="f9" y="f12"/>
                  </a:lnTo>
                  <a:cubicBezTo>
                    <a:pt x="f9" y="f13"/>
                    <a:pt x="f14" y="f15"/>
                    <a:pt x="f16" y="f17"/>
                  </a:cubicBezTo>
                  <a:lnTo>
                    <a:pt x="f18" y="f19"/>
                  </a:lnTo>
                  <a:cubicBezTo>
                    <a:pt x="f9" y="f20"/>
                    <a:pt x="f9" y="f21"/>
                    <a:pt x="f18" y="f22"/>
                  </a:cubicBezTo>
                  <a:cubicBezTo>
                    <a:pt x="f23" y="f24"/>
                    <a:pt x="f25" y="f26"/>
                    <a:pt x="f27" y="f26"/>
                  </a:cubicBezTo>
                  <a:cubicBezTo>
                    <a:pt x="f28" y="f26"/>
                    <a:pt x="f29" y="f24"/>
                    <a:pt x="f30" y="f22"/>
                  </a:cubicBezTo>
                  <a:lnTo>
                    <a:pt x="f31" y="f32"/>
                  </a:lnTo>
                  <a:cubicBezTo>
                    <a:pt x="f33" y="f34"/>
                    <a:pt x="f35" y="f36"/>
                    <a:pt x="f6" y="f36"/>
                  </a:cubicBezTo>
                  <a:cubicBezTo>
                    <a:pt x="f37" y="f36"/>
                    <a:pt x="f38" y="f39"/>
                    <a:pt x="f38" y="f12"/>
                  </a:cubicBezTo>
                  <a:lnTo>
                    <a:pt x="f38" y="f11"/>
                  </a:lnTo>
                  <a:cubicBezTo>
                    <a:pt x="f38" y="f10"/>
                    <a:pt x="f37" y="f7"/>
                    <a:pt x="f6" y="f7"/>
                  </a:cubicBezTo>
                  <a:close/>
                  <a:moveTo>
                    <a:pt x="f6" y="f2"/>
                  </a:moveTo>
                  <a:cubicBezTo>
                    <a:pt x="f40" y="f2"/>
                    <a:pt x="f41" y="f42"/>
                    <a:pt x="f41" y="f43"/>
                  </a:cubicBezTo>
                  <a:cubicBezTo>
                    <a:pt x="f41" y="f44"/>
                    <a:pt x="f45" y="f46"/>
                    <a:pt x="f47" y="f48"/>
                  </a:cubicBezTo>
                  <a:lnTo>
                    <a:pt x="f41" y="f49"/>
                  </a:lnTo>
                  <a:cubicBezTo>
                    <a:pt x="f2" y="f50"/>
                    <a:pt x="f41" y="f51"/>
                    <a:pt x="f52" y="f53"/>
                  </a:cubicBezTo>
                  <a:cubicBezTo>
                    <a:pt x="f54" y="f55"/>
                    <a:pt x="f56" y="f57"/>
                    <a:pt x="f58" y="f57"/>
                  </a:cubicBezTo>
                  <a:cubicBezTo>
                    <a:pt x="f59" y="f57"/>
                    <a:pt x="f60" y="f61"/>
                    <a:pt x="f47" y="f62"/>
                  </a:cubicBezTo>
                  <a:lnTo>
                    <a:pt x="f63" y="f49"/>
                  </a:lnTo>
                  <a:cubicBezTo>
                    <a:pt x="f64" y="f51"/>
                    <a:pt x="f65" y="f62"/>
                    <a:pt x="f6" y="f62"/>
                  </a:cubicBezTo>
                  <a:cubicBezTo>
                    <a:pt x="f66" y="f62"/>
                    <a:pt x="f5" y="f32"/>
                    <a:pt x="f5" y="f43"/>
                  </a:cubicBezTo>
                  <a:cubicBezTo>
                    <a:pt x="f5" y="f67"/>
                    <a:pt x="f66" y="f2"/>
                    <a:pt x="f6"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4" name="Google Shape;6875;p88">
              <a:extLst>
                <a:ext uri="{FF2B5EF4-FFF2-40B4-BE49-F238E27FC236}">
                  <a16:creationId xmlns:a16="http://schemas.microsoft.com/office/drawing/2014/main" id="{53545E8B-C547-4AC3-951A-DF1E6FF45C96}"/>
                </a:ext>
              </a:extLst>
            </p:cNvPr>
            <p:cNvSpPr/>
            <p:nvPr/>
          </p:nvSpPr>
          <p:spPr>
            <a:xfrm>
              <a:off x="4673818" y="997601"/>
              <a:ext cx="51178" cy="104717"/>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 f4 0 f2"/>
                <a:gd name="f41" fmla="+- f3 0 f2"/>
                <a:gd name="f42" fmla="*/ f41 1 1325"/>
                <a:gd name="f43" fmla="*/ f40 1 2711"/>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5" name="Google Shape;6876;p88">
              <a:extLst>
                <a:ext uri="{FF2B5EF4-FFF2-40B4-BE49-F238E27FC236}">
                  <a16:creationId xmlns:a16="http://schemas.microsoft.com/office/drawing/2014/main" id="{1BF8087B-B738-4DA8-A8F4-58F087F2B798}"/>
                </a:ext>
              </a:extLst>
            </p:cNvPr>
            <p:cNvSpPr/>
            <p:nvPr/>
          </p:nvSpPr>
          <p:spPr>
            <a:xfrm>
              <a:off x="4446260" y="1127802"/>
              <a:ext cx="107112" cy="107149"/>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 f4 0 f2"/>
                <a:gd name="f13" fmla="+- f3 0 f2"/>
                <a:gd name="f14" fmla="*/ f13 1 2773"/>
                <a:gd name="f15" fmla="*/ f12 1 2774"/>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6" name="Google Shape;6877;p88">
              <a:extLst>
                <a:ext uri="{FF2B5EF4-FFF2-40B4-BE49-F238E27FC236}">
                  <a16:creationId xmlns:a16="http://schemas.microsoft.com/office/drawing/2014/main" id="{D2100432-2D4E-4453-AB01-9429A6B59E9E}"/>
                </a:ext>
              </a:extLst>
            </p:cNvPr>
            <p:cNvSpPr/>
            <p:nvPr/>
          </p:nvSpPr>
          <p:spPr>
            <a:xfrm>
              <a:off x="4395164" y="1260454"/>
              <a:ext cx="211784" cy="107149"/>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 f4 0 f2"/>
                <a:gd name="f24" fmla="+- f3 0 f2"/>
                <a:gd name="f25" fmla="*/ f24 1 5483"/>
                <a:gd name="f26" fmla="*/ f23 1 2774"/>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7" name="Google Shape;6884;p88">
            <a:extLst>
              <a:ext uri="{FF2B5EF4-FFF2-40B4-BE49-F238E27FC236}">
                <a16:creationId xmlns:a16="http://schemas.microsoft.com/office/drawing/2014/main" id="{95275FFA-EA2B-4DE6-86EC-4AC7C2F488AF}"/>
              </a:ext>
            </a:extLst>
          </p:cNvPr>
          <p:cNvGrpSpPr/>
          <p:nvPr/>
        </p:nvGrpSpPr>
        <p:grpSpPr>
          <a:xfrm>
            <a:off x="7494458" y="916759"/>
            <a:ext cx="428415" cy="450927"/>
            <a:chOff x="7494458" y="916759"/>
            <a:chExt cx="428415" cy="450927"/>
          </a:xfrm>
        </p:grpSpPr>
        <p:sp>
          <p:nvSpPr>
            <p:cNvPr id="78" name="Google Shape;6885;p88">
              <a:extLst>
                <a:ext uri="{FF2B5EF4-FFF2-40B4-BE49-F238E27FC236}">
                  <a16:creationId xmlns:a16="http://schemas.microsoft.com/office/drawing/2014/main" id="{7FDEFE13-B688-4CA6-813B-BC3EA9E78F73}"/>
                </a:ext>
              </a:extLst>
            </p:cNvPr>
            <p:cNvSpPr/>
            <p:nvPr/>
          </p:nvSpPr>
          <p:spPr>
            <a:xfrm>
              <a:off x="7813291" y="1247168"/>
              <a:ext cx="51142" cy="5238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 f4 0 f2"/>
                <a:gd name="f15" fmla="+- f3 0 f2"/>
                <a:gd name="f16" fmla="*/ f15 1 1324"/>
                <a:gd name="f17" fmla="*/ f14 1 1356"/>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9" name="Google Shape;6886;p88">
              <a:extLst>
                <a:ext uri="{FF2B5EF4-FFF2-40B4-BE49-F238E27FC236}">
                  <a16:creationId xmlns:a16="http://schemas.microsoft.com/office/drawing/2014/main" id="{CE0E969C-4E0B-405B-A18D-E10EF2366A7D}"/>
                </a:ext>
              </a:extLst>
            </p:cNvPr>
            <p:cNvSpPr/>
            <p:nvPr/>
          </p:nvSpPr>
          <p:spPr>
            <a:xfrm>
              <a:off x="7679442" y="917371"/>
              <a:ext cx="26801" cy="159453"/>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 f4 0 f2"/>
                <a:gd name="f18" fmla="+- f3 0 f2"/>
                <a:gd name="f19" fmla="*/ f18 1 694"/>
                <a:gd name="f20" fmla="*/ f17 1 4128"/>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6887;p88">
              <a:extLst>
                <a:ext uri="{FF2B5EF4-FFF2-40B4-BE49-F238E27FC236}">
                  <a16:creationId xmlns:a16="http://schemas.microsoft.com/office/drawing/2014/main" id="{7855F4D5-130E-4973-83A0-0E27354AECB3}"/>
                </a:ext>
              </a:extLst>
            </p:cNvPr>
            <p:cNvSpPr/>
            <p:nvPr/>
          </p:nvSpPr>
          <p:spPr>
            <a:xfrm>
              <a:off x="7652677" y="1103369"/>
              <a:ext cx="79104" cy="79342"/>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 f4 0 f2"/>
                <a:gd name="f22" fmla="+- f3 0 f2"/>
                <a:gd name="f23" fmla="*/ f22 1 2048"/>
                <a:gd name="f24" fmla="*/ f21 1 2054"/>
                <a:gd name="f25" fmla="*/ f2 1 f23"/>
                <a:gd name="f26" fmla="*/ f3 1 f23"/>
                <a:gd name="f27" fmla="*/ f2 1 f24"/>
                <a:gd name="f28" fmla="*/ f4 1 f24"/>
                <a:gd name="f29" fmla="*/ f25 f19 1"/>
                <a:gd name="f30" fmla="*/ f26 f19 1"/>
                <a:gd name="f31" fmla="*/ f28 f20 1"/>
                <a:gd name="f32" fmla="*/ f27 f20 1"/>
              </a:gdLst>
              <a:ahLst/>
              <a:cxnLst>
                <a:cxn ang="3cd4">
                  <a:pos x="hc" y="t"/>
                </a:cxn>
                <a:cxn ang="0">
                  <a:pos x="r" y="vc"/>
                </a:cxn>
                <a:cxn ang="cd4">
                  <a:pos x="hc" y="b"/>
                </a:cxn>
                <a:cxn ang="cd2">
                  <a:pos x="l" y="vc"/>
                </a:cxn>
              </a:cxnLst>
              <a:rect l="f29" t="f32" r="f30" b="f31"/>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6888;p88">
              <a:extLst>
                <a:ext uri="{FF2B5EF4-FFF2-40B4-BE49-F238E27FC236}">
                  <a16:creationId xmlns:a16="http://schemas.microsoft.com/office/drawing/2014/main" id="{A494EE72-FA16-4612-988A-9ECF14ADF02A}"/>
                </a:ext>
              </a:extLst>
            </p:cNvPr>
            <p:cNvSpPr/>
            <p:nvPr/>
          </p:nvSpPr>
          <p:spPr>
            <a:xfrm>
              <a:off x="7576005" y="1191207"/>
              <a:ext cx="247052" cy="176479"/>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 f4 0 f2"/>
                <a:gd name="f41" fmla="+- f3 0 f2"/>
                <a:gd name="f42" fmla="*/ f41 1 6396"/>
                <a:gd name="f43" fmla="*/ f40 1 4569"/>
                <a:gd name="f44" fmla="*/ f2 1 f42"/>
                <a:gd name="f45" fmla="*/ f3 1 f42"/>
                <a:gd name="f46" fmla="*/ f2 1 f43"/>
                <a:gd name="f47" fmla="*/ f4 1 f43"/>
                <a:gd name="f48" fmla="*/ f44 f38 1"/>
                <a:gd name="f49" fmla="*/ f45 f38 1"/>
                <a:gd name="f50" fmla="*/ f47 f39 1"/>
                <a:gd name="f51" fmla="*/ f46 f39 1"/>
              </a:gdLst>
              <a:ahLst/>
              <a:cxnLst>
                <a:cxn ang="3cd4">
                  <a:pos x="hc" y="t"/>
                </a:cxn>
                <a:cxn ang="0">
                  <a:pos x="r" y="vc"/>
                </a:cxn>
                <a:cxn ang="cd4">
                  <a:pos x="hc" y="b"/>
                </a:cxn>
                <a:cxn ang="cd2">
                  <a:pos x="l" y="vc"/>
                </a:cxn>
              </a:cxnLst>
              <a:rect l="f48" t="f51" r="f49" b="f50"/>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6889;p88">
              <a:extLst>
                <a:ext uri="{FF2B5EF4-FFF2-40B4-BE49-F238E27FC236}">
                  <a16:creationId xmlns:a16="http://schemas.microsoft.com/office/drawing/2014/main" id="{EC75DB90-F4DB-4CCC-BF92-73BD864F834C}"/>
                </a:ext>
              </a:extLst>
            </p:cNvPr>
            <p:cNvSpPr/>
            <p:nvPr/>
          </p:nvSpPr>
          <p:spPr>
            <a:xfrm>
              <a:off x="7704972" y="1048816"/>
              <a:ext cx="197190" cy="214189"/>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 f4 0 f2"/>
                <a:gd name="f46" fmla="+- f3 0 f2"/>
                <a:gd name="f47" fmla="*/ f46 1 5105"/>
                <a:gd name="f48" fmla="*/ f45 1 5545"/>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6890;p88">
              <a:extLst>
                <a:ext uri="{FF2B5EF4-FFF2-40B4-BE49-F238E27FC236}">
                  <a16:creationId xmlns:a16="http://schemas.microsoft.com/office/drawing/2014/main" id="{599E3647-1308-4999-BA8A-EC52B0E2D3B8}"/>
                </a:ext>
              </a:extLst>
            </p:cNvPr>
            <p:cNvSpPr/>
            <p:nvPr/>
          </p:nvSpPr>
          <p:spPr>
            <a:xfrm>
              <a:off x="7734178" y="916759"/>
              <a:ext cx="188695" cy="129671"/>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 f4 0 f2"/>
                <a:gd name="f27" fmla="+- f3 0 f2"/>
                <a:gd name="f28" fmla="*/ f27 1 4885"/>
                <a:gd name="f29" fmla="*/ f26 1 3357"/>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6891;p88">
              <a:extLst>
                <a:ext uri="{FF2B5EF4-FFF2-40B4-BE49-F238E27FC236}">
                  <a16:creationId xmlns:a16="http://schemas.microsoft.com/office/drawing/2014/main" id="{DF714B22-E543-4C83-8C48-E56FEBDFD31A}"/>
                </a:ext>
              </a:extLst>
            </p:cNvPr>
            <p:cNvSpPr/>
            <p:nvPr/>
          </p:nvSpPr>
          <p:spPr>
            <a:xfrm>
              <a:off x="7494458" y="945379"/>
              <a:ext cx="158218" cy="306698"/>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 f4 0 f2"/>
                <a:gd name="f27" fmla="+- f3 0 f2"/>
                <a:gd name="f28" fmla="*/ f27 1 4096"/>
                <a:gd name="f29" fmla="*/ f26 1 7940"/>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5" name="Google Shape;6922;p88">
            <a:extLst>
              <a:ext uri="{FF2B5EF4-FFF2-40B4-BE49-F238E27FC236}">
                <a16:creationId xmlns:a16="http://schemas.microsoft.com/office/drawing/2014/main" id="{E616D40C-E740-4E9A-BFE7-3E49D6C9F415}"/>
              </a:ext>
            </a:extLst>
          </p:cNvPr>
          <p:cNvGrpSpPr/>
          <p:nvPr/>
        </p:nvGrpSpPr>
        <p:grpSpPr>
          <a:xfrm>
            <a:off x="4970586" y="917289"/>
            <a:ext cx="423495" cy="450314"/>
            <a:chOff x="4970586" y="917289"/>
            <a:chExt cx="423495" cy="450314"/>
          </a:xfrm>
        </p:grpSpPr>
        <p:sp>
          <p:nvSpPr>
            <p:cNvPr id="86" name="Google Shape;6923;p88">
              <a:extLst>
                <a:ext uri="{FF2B5EF4-FFF2-40B4-BE49-F238E27FC236}">
                  <a16:creationId xmlns:a16="http://schemas.microsoft.com/office/drawing/2014/main" id="{42E13B88-405B-48BE-995C-0760A08878E2}"/>
                </a:ext>
              </a:extLst>
            </p:cNvPr>
            <p:cNvSpPr/>
            <p:nvPr/>
          </p:nvSpPr>
          <p:spPr>
            <a:xfrm>
              <a:off x="5050889" y="1206916"/>
              <a:ext cx="130247" cy="53583"/>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 f4 0 f2"/>
                <a:gd name="f16" fmla="+- f3 0 f2"/>
                <a:gd name="f17" fmla="*/ f16 1 3372"/>
                <a:gd name="f18" fmla="*/ f15 1 1387"/>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3372" h="1387">
                  <a:moveTo>
                    <a:pt x="f5" y="f6"/>
                  </a:moveTo>
                  <a:cubicBezTo>
                    <a:pt x="f7" y="f6"/>
                    <a:pt x="f8" y="f9"/>
                    <a:pt x="f2" y="f4"/>
                  </a:cubicBezTo>
                  <a:lnTo>
                    <a:pt x="f10" y="f4"/>
                  </a:lnTo>
                  <a:cubicBezTo>
                    <a:pt x="f11" y="f9"/>
                    <a:pt x="f12"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7" name="Google Shape;6924;p88">
              <a:extLst>
                <a:ext uri="{FF2B5EF4-FFF2-40B4-BE49-F238E27FC236}">
                  <a16:creationId xmlns:a16="http://schemas.microsoft.com/office/drawing/2014/main" id="{42F309DC-847C-4364-9515-1954E8AA0CD5}"/>
                </a:ext>
              </a:extLst>
            </p:cNvPr>
            <p:cNvSpPr/>
            <p:nvPr/>
          </p:nvSpPr>
          <p:spPr>
            <a:xfrm>
              <a:off x="5154335" y="1143649"/>
              <a:ext cx="107112" cy="116851"/>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 f4 0 f2"/>
                <a:gd name="f34" fmla="+- f3 0 f2"/>
                <a:gd name="f35" fmla="*/ f34 1 2773"/>
                <a:gd name="f36" fmla="*/ f33 1 3025"/>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8" name="Google Shape;6925;p88">
              <a:extLst>
                <a:ext uri="{FF2B5EF4-FFF2-40B4-BE49-F238E27FC236}">
                  <a16:creationId xmlns:a16="http://schemas.microsoft.com/office/drawing/2014/main" id="{9B2D25FD-19BA-4748-ABC2-5480D5056507}"/>
                </a:ext>
              </a:extLst>
            </p:cNvPr>
            <p:cNvSpPr/>
            <p:nvPr/>
          </p:nvSpPr>
          <p:spPr>
            <a:xfrm>
              <a:off x="4974226" y="996403"/>
              <a:ext cx="194758" cy="264087"/>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 f4 0 f2"/>
                <a:gd name="f42" fmla="+- f3 0 f2"/>
                <a:gd name="f43" fmla="*/ f42 1 5042"/>
                <a:gd name="f44" fmla="*/ f41 1 6837"/>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9" name="Google Shape;6926;p88">
              <a:extLst>
                <a:ext uri="{FF2B5EF4-FFF2-40B4-BE49-F238E27FC236}">
                  <a16:creationId xmlns:a16="http://schemas.microsoft.com/office/drawing/2014/main" id="{4C2EC056-8BC0-4AC0-9576-431B1A8C2E7A}"/>
                </a:ext>
              </a:extLst>
            </p:cNvPr>
            <p:cNvSpPr/>
            <p:nvPr/>
          </p:nvSpPr>
          <p:spPr>
            <a:xfrm>
              <a:off x="5091059" y="1127802"/>
              <a:ext cx="52331" cy="5238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 f4 0 f2"/>
                <a:gd name="f14" fmla="+- f3 0 f2"/>
                <a:gd name="f15" fmla="*/ f14 1 1355"/>
                <a:gd name="f16" fmla="*/ f13 1 1356"/>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6927;p88">
              <a:extLst>
                <a:ext uri="{FF2B5EF4-FFF2-40B4-BE49-F238E27FC236}">
                  <a16:creationId xmlns:a16="http://schemas.microsoft.com/office/drawing/2014/main" id="{79C69A63-A0BF-4BF1-8C78-2F9E857E0A54}"/>
                </a:ext>
              </a:extLst>
            </p:cNvPr>
            <p:cNvSpPr/>
            <p:nvPr/>
          </p:nvSpPr>
          <p:spPr>
            <a:xfrm>
              <a:off x="5182297" y="917947"/>
              <a:ext cx="211784" cy="209891"/>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 f4 0 f2"/>
                <a:gd name="f66" fmla="+- f3 0 f2"/>
                <a:gd name="f67" fmla="*/ f66 1 5483"/>
                <a:gd name="f68" fmla="*/ f65 1 5434"/>
                <a:gd name="f69" fmla="*/ f2 1 f67"/>
                <a:gd name="f70" fmla="*/ f3 1 f67"/>
                <a:gd name="f71" fmla="*/ f2 1 f68"/>
                <a:gd name="f72" fmla="*/ f4 1 f68"/>
                <a:gd name="f73" fmla="*/ f69 f63 1"/>
                <a:gd name="f74" fmla="*/ f70 f63 1"/>
                <a:gd name="f75" fmla="*/ f72 f64 1"/>
                <a:gd name="f76" fmla="*/ f71 f64 1"/>
              </a:gdLst>
              <a:ahLst/>
              <a:cxnLst>
                <a:cxn ang="3cd4">
                  <a:pos x="hc" y="t"/>
                </a:cxn>
                <a:cxn ang="0">
                  <a:pos x="r" y="vc"/>
                </a:cxn>
                <a:cxn ang="cd4">
                  <a:pos x="hc" y="b"/>
                </a:cxn>
                <a:cxn ang="cd2">
                  <a:pos x="l" y="vc"/>
                </a:cxn>
              </a:cxnLst>
              <a:rect l="f73" t="f76" r="f74" b="f75"/>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6928;p88">
              <a:extLst>
                <a:ext uri="{FF2B5EF4-FFF2-40B4-BE49-F238E27FC236}">
                  <a16:creationId xmlns:a16="http://schemas.microsoft.com/office/drawing/2014/main" id="{1AD6AB12-5AC0-4B55-8A7F-2116ED095BB6}"/>
                </a:ext>
              </a:extLst>
            </p:cNvPr>
            <p:cNvSpPr/>
            <p:nvPr/>
          </p:nvSpPr>
          <p:spPr>
            <a:xfrm>
              <a:off x="4970586" y="1286021"/>
              <a:ext cx="290861" cy="81582"/>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 f4 0 f2"/>
                <a:gd name="f16" fmla="+- f3 0 f2"/>
                <a:gd name="f17" fmla="*/ f16 1 7530"/>
                <a:gd name="f18" fmla="*/ f15 1 2112"/>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6929;p88">
              <a:extLst>
                <a:ext uri="{FF2B5EF4-FFF2-40B4-BE49-F238E27FC236}">
                  <a16:creationId xmlns:a16="http://schemas.microsoft.com/office/drawing/2014/main" id="{3277130C-C4B0-44CA-888B-28783890663E}"/>
                </a:ext>
              </a:extLst>
            </p:cNvPr>
            <p:cNvSpPr/>
            <p:nvPr/>
          </p:nvSpPr>
          <p:spPr>
            <a:xfrm>
              <a:off x="4971793" y="917289"/>
              <a:ext cx="237323" cy="5238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 f4 0 f2"/>
                <a:gd name="f18" fmla="+- f3 0 f2"/>
                <a:gd name="f19" fmla="*/ f18 1 6144"/>
                <a:gd name="f20" fmla="*/ f17 1 135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6144" h="1356">
                  <a:moveTo>
                    <a:pt x="f5" y="f2"/>
                  </a:moveTo>
                  <a:cubicBezTo>
                    <a:pt x="f6" y="f2"/>
                    <a:pt x="f7" y="f6"/>
                    <a:pt x="f7" y="f8"/>
                  </a:cubicBezTo>
                  <a:lnTo>
                    <a:pt x="f7" y="f9"/>
                  </a:lnTo>
                  <a:lnTo>
                    <a:pt x="f10" y="f9"/>
                  </a:lnTo>
                  <a:cubicBezTo>
                    <a:pt x="f11" y="f12"/>
                    <a:pt x="f13" y="f14"/>
                    <a:pt x="f3"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3" name="Google Shape;6981;p88">
            <a:extLst>
              <a:ext uri="{FF2B5EF4-FFF2-40B4-BE49-F238E27FC236}">
                <a16:creationId xmlns:a16="http://schemas.microsoft.com/office/drawing/2014/main" id="{725AC6A5-1293-4100-B942-BB894F1B4D74}"/>
              </a:ext>
            </a:extLst>
          </p:cNvPr>
          <p:cNvGrpSpPr/>
          <p:nvPr/>
        </p:nvGrpSpPr>
        <p:grpSpPr>
          <a:xfrm>
            <a:off x="5515057" y="916960"/>
            <a:ext cx="456367" cy="450981"/>
            <a:chOff x="5515057" y="916960"/>
            <a:chExt cx="456367" cy="450981"/>
          </a:xfrm>
        </p:grpSpPr>
        <p:sp>
          <p:nvSpPr>
            <p:cNvPr id="94" name="Google Shape;6982;p88">
              <a:extLst>
                <a:ext uri="{FF2B5EF4-FFF2-40B4-BE49-F238E27FC236}">
                  <a16:creationId xmlns:a16="http://schemas.microsoft.com/office/drawing/2014/main" id="{4C59BC87-07C2-4446-8D27-543B79C46F7E}"/>
                </a:ext>
              </a:extLst>
            </p:cNvPr>
            <p:cNvSpPr/>
            <p:nvPr/>
          </p:nvSpPr>
          <p:spPr>
            <a:xfrm>
              <a:off x="5721940" y="916960"/>
              <a:ext cx="249484" cy="249484"/>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 f3 0 f2"/>
                <a:gd name="f68" fmla="*/ f67 1 6459"/>
                <a:gd name="f69" fmla="*/ f2 1 f68"/>
                <a:gd name="f70" fmla="*/ f3 1 f68"/>
                <a:gd name="f71" fmla="*/ f69 f65 1"/>
                <a:gd name="f72" fmla="*/ f70 f65 1"/>
                <a:gd name="f73" fmla="*/ f70 f66 1"/>
                <a:gd name="f74" fmla="*/ f69 f66 1"/>
              </a:gdLst>
              <a:ahLst/>
              <a:cxnLst>
                <a:cxn ang="3cd4">
                  <a:pos x="hc" y="t"/>
                </a:cxn>
                <a:cxn ang="0">
                  <a:pos x="r" y="vc"/>
                </a:cxn>
                <a:cxn ang="cd4">
                  <a:pos x="hc" y="b"/>
                </a:cxn>
                <a:cxn ang="cd2">
                  <a:pos x="l" y="vc"/>
                </a:cxn>
              </a:cxnLst>
              <a:rect l="f71" t="f74" r="f72" b="f73"/>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5" name="Google Shape;6983;p88">
              <a:extLst>
                <a:ext uri="{FF2B5EF4-FFF2-40B4-BE49-F238E27FC236}">
                  <a16:creationId xmlns:a16="http://schemas.microsoft.com/office/drawing/2014/main" id="{B76A48C4-4425-4ED4-BE04-F2D53859D7C7}"/>
                </a:ext>
              </a:extLst>
            </p:cNvPr>
            <p:cNvSpPr/>
            <p:nvPr/>
          </p:nvSpPr>
          <p:spPr>
            <a:xfrm>
              <a:off x="5561298" y="1011372"/>
              <a:ext cx="118085" cy="113714"/>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 f4 0 f2"/>
                <a:gd name="f27" fmla="+- f3 0 f2"/>
                <a:gd name="f28" fmla="*/ f27 1 3057"/>
                <a:gd name="f29" fmla="*/ f26 1 2944"/>
                <a:gd name="f30" fmla="*/ f2 1 f28"/>
                <a:gd name="f31" fmla="*/ f3 1 f28"/>
                <a:gd name="f32" fmla="*/ f2 1 f29"/>
                <a:gd name="f33" fmla="*/ f4 1 f29"/>
                <a:gd name="f34" fmla="*/ f30 f24 1"/>
                <a:gd name="f35" fmla="*/ f31 f24 1"/>
                <a:gd name="f36" fmla="*/ f33 f25 1"/>
                <a:gd name="f37" fmla="*/ f32 f25 1"/>
              </a:gdLst>
              <a:ahLst/>
              <a:cxnLst>
                <a:cxn ang="3cd4">
                  <a:pos x="hc" y="t"/>
                </a:cxn>
                <a:cxn ang="0">
                  <a:pos x="r" y="vc"/>
                </a:cxn>
                <a:cxn ang="cd4">
                  <a:pos x="hc" y="b"/>
                </a:cxn>
                <a:cxn ang="cd2">
                  <a:pos x="l" y="vc"/>
                </a:cxn>
              </a:cxnLst>
              <a:rect l="f34" t="f37" r="f35" b="f36"/>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6984;p88">
              <a:extLst>
                <a:ext uri="{FF2B5EF4-FFF2-40B4-BE49-F238E27FC236}">
                  <a16:creationId xmlns:a16="http://schemas.microsoft.com/office/drawing/2014/main" id="{62B910D3-0807-436B-A6AA-AF36D92E26BD}"/>
                </a:ext>
              </a:extLst>
            </p:cNvPr>
            <p:cNvSpPr/>
            <p:nvPr/>
          </p:nvSpPr>
          <p:spPr>
            <a:xfrm>
              <a:off x="5759641" y="1210875"/>
              <a:ext cx="119320" cy="114994"/>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 f4 0 f2"/>
                <a:gd name="f32" fmla="+- f3 0 f2"/>
                <a:gd name="f33" fmla="*/ f32 1 3089"/>
                <a:gd name="f34" fmla="*/ f31 1 2977"/>
                <a:gd name="f35" fmla="*/ f2 1 f33"/>
                <a:gd name="f36" fmla="*/ f3 1 f33"/>
                <a:gd name="f37" fmla="*/ f2 1 f34"/>
                <a:gd name="f38" fmla="*/ f4 1 f34"/>
                <a:gd name="f39" fmla="*/ f35 f29 1"/>
                <a:gd name="f40" fmla="*/ f36 f29 1"/>
                <a:gd name="f41" fmla="*/ f38 f30 1"/>
                <a:gd name="f42" fmla="*/ f37 f30 1"/>
              </a:gdLst>
              <a:ahLst/>
              <a:cxnLst>
                <a:cxn ang="3cd4">
                  <a:pos x="hc" y="t"/>
                </a:cxn>
                <a:cxn ang="0">
                  <a:pos x="r" y="vc"/>
                </a:cxn>
                <a:cxn ang="cd4">
                  <a:pos x="hc" y="b"/>
                </a:cxn>
                <a:cxn ang="cd2">
                  <a:pos x="l" y="vc"/>
                </a:cxn>
              </a:cxnLst>
              <a:rect l="f39" t="f42" r="f40" b="f41"/>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6985;p88">
              <a:extLst>
                <a:ext uri="{FF2B5EF4-FFF2-40B4-BE49-F238E27FC236}">
                  <a16:creationId xmlns:a16="http://schemas.microsoft.com/office/drawing/2014/main" id="{36EA6EFD-EEC9-494F-8EB4-344E16189B12}"/>
                </a:ext>
              </a:extLst>
            </p:cNvPr>
            <p:cNvSpPr/>
            <p:nvPr/>
          </p:nvSpPr>
          <p:spPr>
            <a:xfrm>
              <a:off x="5515057" y="1053242"/>
              <a:ext cx="320058" cy="314699"/>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 f4 0 f2"/>
                <a:gd name="f28" fmla="+- f3 0 f2"/>
                <a:gd name="f29" fmla="*/ f28 1 8286"/>
                <a:gd name="f30" fmla="*/ f27 1 8147"/>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8" name="Google Shape;7015;p88">
            <a:extLst>
              <a:ext uri="{FF2B5EF4-FFF2-40B4-BE49-F238E27FC236}">
                <a16:creationId xmlns:a16="http://schemas.microsoft.com/office/drawing/2014/main" id="{307C725A-2F08-4908-B504-10021A88BAD1}"/>
              </a:ext>
            </a:extLst>
          </p:cNvPr>
          <p:cNvGrpSpPr/>
          <p:nvPr/>
        </p:nvGrpSpPr>
        <p:grpSpPr>
          <a:xfrm>
            <a:off x="8169935" y="1679816"/>
            <a:ext cx="498475" cy="496263"/>
            <a:chOff x="8169935" y="1679816"/>
            <a:chExt cx="498475" cy="496263"/>
          </a:xfrm>
        </p:grpSpPr>
        <p:sp>
          <p:nvSpPr>
            <p:cNvPr id="99" name="Google Shape;7016;p88">
              <a:extLst>
                <a:ext uri="{FF2B5EF4-FFF2-40B4-BE49-F238E27FC236}">
                  <a16:creationId xmlns:a16="http://schemas.microsoft.com/office/drawing/2014/main" id="{8C60D7FB-18E0-4479-8D41-381A48EB8DA4}"/>
                </a:ext>
              </a:extLst>
            </p:cNvPr>
            <p:cNvSpPr/>
            <p:nvPr/>
          </p:nvSpPr>
          <p:spPr>
            <a:xfrm>
              <a:off x="8376845" y="1855857"/>
              <a:ext cx="291565" cy="320222"/>
            </a:xfrm>
            <a:custGeom>
              <a:avLst/>
              <a:gdLst>
                <a:gd name="f0" fmla="val w"/>
                <a:gd name="f1" fmla="val h"/>
                <a:gd name="f2" fmla="val 0"/>
                <a:gd name="f3" fmla="val 6837"/>
                <a:gd name="f4" fmla="val 7508"/>
                <a:gd name="f5" fmla="val 7509"/>
                <a:gd name="f6" fmla="val 5120"/>
                <a:gd name="f7" fmla="val 2079"/>
                <a:gd name="f8" fmla="val 5206"/>
                <a:gd name="f9" fmla="val 5293"/>
                <a:gd name="f10" fmla="val 2111"/>
                <a:gd name="f11" fmla="val 5356"/>
                <a:gd name="f12" fmla="val 2174"/>
                <a:gd name="f13" fmla="val 5451"/>
                <a:gd name="f14" fmla="val 2268"/>
                <a:gd name="f15" fmla="val 2458"/>
                <a:gd name="f16" fmla="val 2647"/>
                <a:gd name="f17" fmla="val 3308"/>
                <a:gd name="f18" fmla="val 4694"/>
                <a:gd name="f19" fmla="val 3214"/>
                <a:gd name="f20" fmla="val 4757"/>
                <a:gd name="f21" fmla="val 3151"/>
                <a:gd name="f22" fmla="val 4789"/>
                <a:gd name="f23" fmla="val 3056"/>
                <a:gd name="f24" fmla="val 2993"/>
                <a:gd name="f25" fmla="val 2899"/>
                <a:gd name="f26" fmla="val 2836"/>
                <a:gd name="f27" fmla="val 4001"/>
                <a:gd name="f28" fmla="val 2048"/>
                <a:gd name="f29" fmla="val 3907"/>
                <a:gd name="f30" fmla="val 3655"/>
                <a:gd name="f31" fmla="val 3529"/>
                <a:gd name="f32" fmla="val 2221"/>
                <a:gd name="f33" fmla="val 3481"/>
                <a:gd name="f34" fmla="val 2308"/>
                <a:gd name="f35" fmla="val 3458"/>
                <a:gd name="f36" fmla="val 2399"/>
                <a:gd name="f37" fmla="val 2489"/>
                <a:gd name="f38" fmla="val 2584"/>
                <a:gd name="f39" fmla="val 3970"/>
                <a:gd name="f40" fmla="val 4883"/>
                <a:gd name="f41" fmla="val 4946"/>
                <a:gd name="f42" fmla="val 5033"/>
                <a:gd name="f43" fmla="val 1701"/>
                <a:gd name="f44" fmla="val 725"/>
                <a:gd name="f45" fmla="val 756"/>
                <a:gd name="f46" fmla="val 4411"/>
                <a:gd name="f47" fmla="val 6112"/>
                <a:gd name="f48" fmla="val 7152"/>
                <a:gd name="f49" fmla="val 7309"/>
                <a:gd name="f50" fmla="val 7435"/>
                <a:gd name="f51" fmla="val 2237"/>
                <a:gd name="f52" fmla="val 7467"/>
                <a:gd name="f53" fmla="val 2289"/>
                <a:gd name="f54" fmla="val 7493"/>
                <a:gd name="f55" fmla="val 2347"/>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8"/>
                <a:gd name="f69" fmla="+- f5 0 f2"/>
                <a:gd name="f70" fmla="+- f3 0 f2"/>
                <a:gd name="f71" fmla="+- f4 0 f2"/>
                <a:gd name="f72" fmla="*/ f70 1 6837"/>
                <a:gd name="f73" fmla="*/ f69 1 7509"/>
                <a:gd name="f74" fmla="*/ f71 1 7508"/>
                <a:gd name="f75" fmla="*/ f71 1 7509"/>
                <a:gd name="f76" fmla="*/ f2 1 f72"/>
                <a:gd name="f77" fmla="*/ f3 1 f72"/>
                <a:gd name="f78" fmla="*/ f2 1 f73"/>
                <a:gd name="f79" fmla="*/ f5 1 f73"/>
                <a:gd name="f80" fmla="*/ f79 f75 1"/>
                <a:gd name="f81" fmla="*/ f78 f75 1"/>
                <a:gd name="f82" fmla="*/ f76 f67 1"/>
                <a:gd name="f83" fmla="*/ f77 f67 1"/>
                <a:gd name="f84" fmla="*/ f81 1 f74"/>
                <a:gd name="f85" fmla="*/ f80 1 f74"/>
                <a:gd name="f86" fmla="*/ f85 f68 1"/>
                <a:gd name="f87" fmla="*/ f84 f68 1"/>
              </a:gdLst>
              <a:ahLst/>
              <a:cxnLst>
                <a:cxn ang="3cd4">
                  <a:pos x="hc" y="t"/>
                </a:cxn>
                <a:cxn ang="0">
                  <a:pos x="r" y="vc"/>
                </a:cxn>
                <a:cxn ang="cd4">
                  <a:pos x="hc" y="b"/>
                </a:cxn>
                <a:cxn ang="cd2">
                  <a:pos x="l" y="vc"/>
                </a:cxn>
              </a:cxnLst>
              <a:rect l="f82" t="f87" r="f83" b="f86"/>
              <a:pathLst>
                <a:path w="6837" h="7508">
                  <a:moveTo>
                    <a:pt x="f6" y="f7"/>
                  </a:moveTo>
                  <a:cubicBezTo>
                    <a:pt x="f8" y="f7"/>
                    <a:pt x="f9" y="f10"/>
                    <a:pt x="f11" y="f12"/>
                  </a:cubicBezTo>
                  <a:cubicBezTo>
                    <a:pt x="f13" y="f14"/>
                    <a:pt x="f13" y="f15"/>
                    <a:pt x="f11" y="f16"/>
                  </a:cubicBezTo>
                  <a:lnTo>
                    <a:pt x="f17" y="f18"/>
                  </a:lnTo>
                  <a:cubicBezTo>
                    <a:pt x="f19" y="f20"/>
                    <a:pt x="f21" y="f22"/>
                    <a:pt x="f23" y="f22"/>
                  </a:cubicBezTo>
                  <a:cubicBezTo>
                    <a:pt x="f24" y="f22"/>
                    <a:pt x="f25" y="f20"/>
                    <a:pt x="f26" y="f18"/>
                  </a:cubicBezTo>
                  <a:lnTo>
                    <a:pt x="f12" y="f27"/>
                  </a:lnTo>
                  <a:cubicBezTo>
                    <a:pt x="f28" y="f29"/>
                    <a:pt x="f28" y="f30"/>
                    <a:pt x="f12" y="f31"/>
                  </a:cubicBezTo>
                  <a:cubicBezTo>
                    <a:pt x="f32" y="f33"/>
                    <a:pt x="f34" y="f35"/>
                    <a:pt x="f36" y="f35"/>
                  </a:cubicBezTo>
                  <a:cubicBezTo>
                    <a:pt x="f37" y="f35"/>
                    <a:pt x="f38" y="f33"/>
                    <a:pt x="f16" y="f31"/>
                  </a:cubicBezTo>
                  <a:lnTo>
                    <a:pt x="f23" y="f39"/>
                  </a:lnTo>
                  <a:lnTo>
                    <a:pt x="f40" y="f12"/>
                  </a:lnTo>
                  <a:cubicBezTo>
                    <a:pt x="f41" y="f10"/>
                    <a:pt x="f42" y="f7"/>
                    <a:pt x="f6" y="f7"/>
                  </a:cubicBezTo>
                  <a:close/>
                  <a:moveTo>
                    <a:pt x="f43" y="f2"/>
                  </a:moveTo>
                  <a:cubicBezTo>
                    <a:pt x="f44" y="f2"/>
                    <a:pt x="f2" y="f45"/>
                    <a:pt x="f2" y="f43"/>
                  </a:cubicBezTo>
                  <a:lnTo>
                    <a:pt x="f2" y="f46"/>
                  </a:lnTo>
                  <a:cubicBezTo>
                    <a:pt x="f2" y="f11"/>
                    <a:pt x="f44" y="f47"/>
                    <a:pt x="f43" y="f47"/>
                  </a:cubicBezTo>
                  <a:lnTo>
                    <a:pt x="f28" y="f47"/>
                  </a:lnTo>
                  <a:lnTo>
                    <a:pt x="f28" y="f48"/>
                  </a:lnTo>
                  <a:cubicBezTo>
                    <a:pt x="f28" y="f49"/>
                    <a:pt x="f10" y="f50"/>
                    <a:pt x="f51" y="f52"/>
                  </a:cubicBezTo>
                  <a:cubicBezTo>
                    <a:pt x="f53" y="f54"/>
                    <a:pt x="f55" y="f4"/>
                    <a:pt x="f56" y="f4"/>
                  </a:cubicBezTo>
                  <a:cubicBezTo>
                    <a:pt x="f57" y="f4"/>
                    <a:pt x="f58" y="f59"/>
                    <a:pt x="f38" y="f60"/>
                  </a:cubicBezTo>
                  <a:lnTo>
                    <a:pt x="f61" y="f47"/>
                  </a:lnTo>
                  <a:lnTo>
                    <a:pt x="f62" y="f47"/>
                  </a:lnTo>
                  <a:cubicBezTo>
                    <a:pt x="f63" y="f47"/>
                    <a:pt x="f64" y="f11"/>
                    <a:pt x="f64" y="f46"/>
                  </a:cubicBezTo>
                  <a:lnTo>
                    <a:pt x="f64" y="f43"/>
                  </a:lnTo>
                  <a:cubicBezTo>
                    <a:pt x="f3" y="f45"/>
                    <a:pt x="f65" y="f2"/>
                    <a:pt x="f66"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0" name="Google Shape;7017;p88">
              <a:extLst>
                <a:ext uri="{FF2B5EF4-FFF2-40B4-BE49-F238E27FC236}">
                  <a16:creationId xmlns:a16="http://schemas.microsoft.com/office/drawing/2014/main" id="{25D32692-4368-4075-9FF1-F8383A464F48}"/>
                </a:ext>
              </a:extLst>
            </p:cNvPr>
            <p:cNvSpPr/>
            <p:nvPr/>
          </p:nvSpPr>
          <p:spPr>
            <a:xfrm>
              <a:off x="8169935" y="1679816"/>
              <a:ext cx="321173" cy="349831"/>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 f4 0 f2"/>
                <a:gd name="f86" fmla="+- f3 0 f2"/>
                <a:gd name="f87" fmla="*/ f86 1 7531"/>
                <a:gd name="f88" fmla="*/ f85 1 8203"/>
                <a:gd name="f89" fmla="*/ f2 1 f87"/>
                <a:gd name="f90" fmla="*/ f3 1 f87"/>
                <a:gd name="f91" fmla="*/ f2 1 f88"/>
                <a:gd name="f92" fmla="*/ f4 1 f88"/>
                <a:gd name="f93" fmla="*/ f89 f83 1"/>
                <a:gd name="f94" fmla="*/ f90 f83 1"/>
                <a:gd name="f95" fmla="*/ f92 f84 1"/>
                <a:gd name="f96" fmla="*/ f91 f84 1"/>
              </a:gdLst>
              <a:ahLst/>
              <a:cxnLst>
                <a:cxn ang="3cd4">
                  <a:pos x="hc" y="t"/>
                </a:cxn>
                <a:cxn ang="0">
                  <a:pos x="r" y="vc"/>
                </a:cxn>
                <a:cxn ang="cd4">
                  <a:pos x="hc" y="b"/>
                </a:cxn>
                <a:cxn ang="cd2">
                  <a:pos x="l" y="vc"/>
                </a:cxn>
              </a:cxnLst>
              <a:rect l="f93" t="f96" r="f94" b="f95"/>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01" name="Google Shape;6799;p88">
            <a:extLst>
              <a:ext uri="{FF2B5EF4-FFF2-40B4-BE49-F238E27FC236}">
                <a16:creationId xmlns:a16="http://schemas.microsoft.com/office/drawing/2014/main" id="{B7E20290-8DFF-42EE-8C6D-8D68DAA85AF5}"/>
              </a:ext>
            </a:extLst>
          </p:cNvPr>
          <p:cNvSpPr/>
          <p:nvPr/>
        </p:nvSpPr>
        <p:spPr>
          <a:xfrm>
            <a:off x="4346655" y="1708117"/>
            <a:ext cx="445102" cy="446291"/>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 f4 0 f2"/>
              <a:gd name="f134" fmla="+- f3 0 f2"/>
              <a:gd name="f135" fmla="*/ f134 1 11658"/>
              <a:gd name="f136" fmla="*/ f133 1 11689"/>
              <a:gd name="f137" fmla="*/ f2 1 f135"/>
              <a:gd name="f138" fmla="*/ f3 1 f135"/>
              <a:gd name="f139" fmla="*/ f2 1 f136"/>
              <a:gd name="f140" fmla="*/ f4 1 f136"/>
              <a:gd name="f141" fmla="*/ f137 f131 1"/>
              <a:gd name="f142" fmla="*/ f138 f131 1"/>
              <a:gd name="f143" fmla="*/ f140 f132 1"/>
              <a:gd name="f144" fmla="*/ f139 f132 1"/>
            </a:gdLst>
            <a:ahLst/>
            <a:cxnLst>
              <a:cxn ang="3cd4">
                <a:pos x="hc" y="t"/>
              </a:cxn>
              <a:cxn ang="0">
                <a:pos x="r" y="vc"/>
              </a:cxn>
              <a:cxn ang="cd4">
                <a:pos x="hc" y="b"/>
              </a:cxn>
              <a:cxn ang="cd2">
                <a:pos x="l" y="vc"/>
              </a:cxn>
            </a:cxnLst>
            <a:rect l="f141" t="f144" r="f142" b="f143"/>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02" name="Google Shape;6862;p88">
            <a:extLst>
              <a:ext uri="{FF2B5EF4-FFF2-40B4-BE49-F238E27FC236}">
                <a16:creationId xmlns:a16="http://schemas.microsoft.com/office/drawing/2014/main" id="{AF103CD0-4478-446D-8E47-661BB25262AA}"/>
              </a:ext>
            </a:extLst>
          </p:cNvPr>
          <p:cNvGrpSpPr/>
          <p:nvPr/>
        </p:nvGrpSpPr>
        <p:grpSpPr>
          <a:xfrm>
            <a:off x="4907603" y="1706590"/>
            <a:ext cx="460720" cy="449116"/>
            <a:chOff x="4907603" y="1706590"/>
            <a:chExt cx="460720" cy="449116"/>
          </a:xfrm>
        </p:grpSpPr>
        <p:sp>
          <p:nvSpPr>
            <p:cNvPr id="103" name="Google Shape;6863;p88">
              <a:extLst>
                <a:ext uri="{FF2B5EF4-FFF2-40B4-BE49-F238E27FC236}">
                  <a16:creationId xmlns:a16="http://schemas.microsoft.com/office/drawing/2014/main" id="{EB6517A5-8A38-4278-8A2C-04037F5EAD13}"/>
                </a:ext>
              </a:extLst>
            </p:cNvPr>
            <p:cNvSpPr/>
            <p:nvPr/>
          </p:nvSpPr>
          <p:spPr>
            <a:xfrm>
              <a:off x="4907603" y="1708922"/>
              <a:ext cx="460720" cy="44678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 f4 0 f2"/>
                <a:gd name="f153" fmla="+- f3 0 f2"/>
                <a:gd name="f154" fmla="*/ f153 1 12067"/>
                <a:gd name="f155" fmla="*/ f152 1 11702"/>
                <a:gd name="f156" fmla="*/ f2 1 f154"/>
                <a:gd name="f157" fmla="*/ f3 1 f154"/>
                <a:gd name="f158" fmla="*/ f2 1 f155"/>
                <a:gd name="f159" fmla="*/ f4 1 f155"/>
                <a:gd name="f160" fmla="*/ f156 f150 1"/>
                <a:gd name="f161" fmla="*/ f157 f150 1"/>
                <a:gd name="f162" fmla="*/ f159 f151 1"/>
                <a:gd name="f163" fmla="*/ f158 f151 1"/>
              </a:gdLst>
              <a:ahLst/>
              <a:cxnLst>
                <a:cxn ang="3cd4">
                  <a:pos x="hc" y="t"/>
                </a:cxn>
                <a:cxn ang="0">
                  <a:pos x="r" y="vc"/>
                </a:cxn>
                <a:cxn ang="cd4">
                  <a:pos x="hc" y="b"/>
                </a:cxn>
                <a:cxn ang="cd2">
                  <a:pos x="l" y="vc"/>
                </a:cxn>
              </a:cxnLst>
              <a:rect l="f160" t="f163" r="f161" b="f162"/>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4" name="Google Shape;6864;p88">
              <a:extLst>
                <a:ext uri="{FF2B5EF4-FFF2-40B4-BE49-F238E27FC236}">
                  <a16:creationId xmlns:a16="http://schemas.microsoft.com/office/drawing/2014/main" id="{D1391E37-AF68-43EE-9E7F-A75A9D62D85F}"/>
                </a:ext>
              </a:extLst>
            </p:cNvPr>
            <p:cNvSpPr/>
            <p:nvPr/>
          </p:nvSpPr>
          <p:spPr>
            <a:xfrm>
              <a:off x="4908819" y="1940155"/>
              <a:ext cx="220141" cy="214728"/>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 f4 0 f2"/>
                <a:gd name="f47" fmla="+- f3 0 f2"/>
                <a:gd name="f48" fmla="*/ f47 1 5766"/>
                <a:gd name="f49" fmla="*/ f46 1 5624"/>
                <a:gd name="f50" fmla="*/ f2 1 f48"/>
                <a:gd name="f51" fmla="*/ f3 1 f48"/>
                <a:gd name="f52" fmla="*/ f2 1 f49"/>
                <a:gd name="f53" fmla="*/ f4 1 f49"/>
                <a:gd name="f54" fmla="*/ f50 f44 1"/>
                <a:gd name="f55" fmla="*/ f51 f44 1"/>
                <a:gd name="f56" fmla="*/ f53 f45 1"/>
                <a:gd name="f57" fmla="*/ f52 f45 1"/>
              </a:gdLst>
              <a:ahLst/>
              <a:cxnLst>
                <a:cxn ang="3cd4">
                  <a:pos x="hc" y="t"/>
                </a:cxn>
                <a:cxn ang="0">
                  <a:pos x="r" y="vc"/>
                </a:cxn>
                <a:cxn ang="cd4">
                  <a:pos x="hc" y="b"/>
                </a:cxn>
                <a:cxn ang="cd2">
                  <a:pos x="l" y="vc"/>
                </a:cxn>
              </a:cxnLst>
              <a:rect l="f54" t="f57" r="f55" b="f56"/>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6865;p88">
              <a:extLst>
                <a:ext uri="{FF2B5EF4-FFF2-40B4-BE49-F238E27FC236}">
                  <a16:creationId xmlns:a16="http://schemas.microsoft.com/office/drawing/2014/main" id="{4C4E6415-C381-49B0-AECB-8BA609388868}"/>
                </a:ext>
              </a:extLst>
            </p:cNvPr>
            <p:cNvSpPr/>
            <p:nvPr/>
          </p:nvSpPr>
          <p:spPr>
            <a:xfrm>
              <a:off x="5166231" y="1706590"/>
              <a:ext cx="197272" cy="195068"/>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 f4 0 f2"/>
                <a:gd name="f52" fmla="+- f3 0 f2"/>
                <a:gd name="f53" fmla="*/ f52 1 5167"/>
                <a:gd name="f54" fmla="*/ f51 1 5109"/>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6" name="Google Shape;6913;p88">
            <a:extLst>
              <a:ext uri="{FF2B5EF4-FFF2-40B4-BE49-F238E27FC236}">
                <a16:creationId xmlns:a16="http://schemas.microsoft.com/office/drawing/2014/main" id="{C3129F41-08AF-4583-AF30-30455541244A}"/>
              </a:ext>
            </a:extLst>
          </p:cNvPr>
          <p:cNvGrpSpPr/>
          <p:nvPr/>
        </p:nvGrpSpPr>
        <p:grpSpPr>
          <a:xfrm>
            <a:off x="5475152" y="1706809"/>
            <a:ext cx="449912" cy="448696"/>
            <a:chOff x="5475152" y="1706809"/>
            <a:chExt cx="449912" cy="448696"/>
          </a:xfrm>
        </p:grpSpPr>
        <p:sp>
          <p:nvSpPr>
            <p:cNvPr id="107" name="Google Shape;6914;p88">
              <a:extLst>
                <a:ext uri="{FF2B5EF4-FFF2-40B4-BE49-F238E27FC236}">
                  <a16:creationId xmlns:a16="http://schemas.microsoft.com/office/drawing/2014/main" id="{20EB89ED-8999-464A-83C8-2E24D0C29CF2}"/>
                </a:ext>
              </a:extLst>
            </p:cNvPr>
            <p:cNvSpPr/>
            <p:nvPr/>
          </p:nvSpPr>
          <p:spPr>
            <a:xfrm>
              <a:off x="5475152" y="1706809"/>
              <a:ext cx="449912" cy="448696"/>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 f4 0 f2"/>
                <a:gd name="f142" fmla="+- f3 0 f2"/>
                <a:gd name="f143" fmla="*/ f142 1 11784"/>
                <a:gd name="f144" fmla="*/ f141 1 11752"/>
                <a:gd name="f145" fmla="*/ f2 1 f143"/>
                <a:gd name="f146" fmla="*/ f3 1 f143"/>
                <a:gd name="f147" fmla="*/ f2 1 f144"/>
                <a:gd name="f148" fmla="*/ f4 1 f144"/>
                <a:gd name="f149" fmla="*/ f145 f139 1"/>
                <a:gd name="f150" fmla="*/ f146 f139 1"/>
                <a:gd name="f151" fmla="*/ f148 f140 1"/>
                <a:gd name="f152" fmla="*/ f147 f140 1"/>
              </a:gdLst>
              <a:ahLst/>
              <a:cxnLst>
                <a:cxn ang="3cd4">
                  <a:pos x="hc" y="t"/>
                </a:cxn>
                <a:cxn ang="0">
                  <a:pos x="r" y="vc"/>
                </a:cxn>
                <a:cxn ang="cd4">
                  <a:pos x="hc" y="b"/>
                </a:cxn>
                <a:cxn ang="cd2">
                  <a:pos x="l" y="vc"/>
                </a:cxn>
              </a:cxnLst>
              <a:rect l="f149" t="f152" r="f150" b="f151"/>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8" name="Google Shape;6915;p88">
              <a:extLst>
                <a:ext uri="{FF2B5EF4-FFF2-40B4-BE49-F238E27FC236}">
                  <a16:creationId xmlns:a16="http://schemas.microsoft.com/office/drawing/2014/main" id="{F26FF76E-06F3-46AA-AA00-0B37F7B82CA6}"/>
                </a:ext>
              </a:extLst>
            </p:cNvPr>
            <p:cNvSpPr/>
            <p:nvPr/>
          </p:nvSpPr>
          <p:spPr>
            <a:xfrm>
              <a:off x="5475152" y="1841199"/>
              <a:ext cx="328425" cy="313117"/>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 f4 0 f2"/>
                <a:gd name="f93" fmla="+- f3 0 f2"/>
                <a:gd name="f94" fmla="*/ f93 1 8602"/>
                <a:gd name="f95" fmla="*/ f92 1 8201"/>
                <a:gd name="f96" fmla="*/ f2 1 f94"/>
                <a:gd name="f97" fmla="*/ f3 1 f94"/>
                <a:gd name="f98" fmla="*/ f2 1 f95"/>
                <a:gd name="f99" fmla="*/ f4 1 f95"/>
                <a:gd name="f100" fmla="*/ f96 f90 1"/>
                <a:gd name="f101" fmla="*/ f97 f90 1"/>
                <a:gd name="f102" fmla="*/ f99 f91 1"/>
                <a:gd name="f103" fmla="*/ f98 f91 1"/>
              </a:gdLst>
              <a:ahLst/>
              <a:cxnLst>
                <a:cxn ang="3cd4">
                  <a:pos x="hc" y="t"/>
                </a:cxn>
                <a:cxn ang="0">
                  <a:pos x="r" y="vc"/>
                </a:cxn>
                <a:cxn ang="cd4">
                  <a:pos x="hc" y="b"/>
                </a:cxn>
                <a:cxn ang="cd2">
                  <a:pos x="l" y="vc"/>
                </a:cxn>
              </a:cxnLst>
              <a:rect l="f100" t="f103" r="f101" b="f102"/>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9" name="Google Shape;6947;p88">
            <a:extLst>
              <a:ext uri="{FF2B5EF4-FFF2-40B4-BE49-F238E27FC236}">
                <a16:creationId xmlns:a16="http://schemas.microsoft.com/office/drawing/2014/main" id="{DB8986A5-F301-458B-9F57-73ABACAC16C8}"/>
              </a:ext>
            </a:extLst>
          </p:cNvPr>
          <p:cNvGrpSpPr/>
          <p:nvPr/>
        </p:nvGrpSpPr>
        <p:grpSpPr>
          <a:xfrm>
            <a:off x="3148196" y="1725984"/>
            <a:ext cx="446272" cy="447507"/>
            <a:chOff x="3148196" y="1725984"/>
            <a:chExt cx="446272" cy="447507"/>
          </a:xfrm>
        </p:grpSpPr>
        <p:sp>
          <p:nvSpPr>
            <p:cNvPr id="110" name="Google Shape;6948;p88">
              <a:extLst>
                <a:ext uri="{FF2B5EF4-FFF2-40B4-BE49-F238E27FC236}">
                  <a16:creationId xmlns:a16="http://schemas.microsoft.com/office/drawing/2014/main" id="{D9F9B6C5-8717-4FCD-98DB-ADCA1B12ACCE}"/>
                </a:ext>
              </a:extLst>
            </p:cNvPr>
            <p:cNvSpPr/>
            <p:nvPr/>
          </p:nvSpPr>
          <p:spPr>
            <a:xfrm>
              <a:off x="3148196" y="1725984"/>
              <a:ext cx="105869" cy="446291"/>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 f4 0 f2"/>
                <a:gd name="f34" fmla="+- f3 0 f2"/>
                <a:gd name="f35" fmla="*/ f34 1 2773"/>
                <a:gd name="f36" fmla="*/ f33 1 11689"/>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1" name="Google Shape;6949;p88">
              <a:extLst>
                <a:ext uri="{FF2B5EF4-FFF2-40B4-BE49-F238E27FC236}">
                  <a16:creationId xmlns:a16="http://schemas.microsoft.com/office/drawing/2014/main" id="{C34BAAFC-B47F-4551-9031-5E4D72BB46C9}"/>
                </a:ext>
              </a:extLst>
            </p:cNvPr>
            <p:cNvSpPr/>
            <p:nvPr/>
          </p:nvSpPr>
          <p:spPr>
            <a:xfrm>
              <a:off x="3464551" y="1897992"/>
              <a:ext cx="129917" cy="38523"/>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 f4 0 f2"/>
                <a:gd name="f15" fmla="+- f3 0 f2"/>
                <a:gd name="f16" fmla="*/ f15 1 3403"/>
                <a:gd name="f17" fmla="*/ f14 1 1009"/>
                <a:gd name="f18" fmla="*/ f2 1 f16"/>
                <a:gd name="f19" fmla="*/ f3 1 f16"/>
                <a:gd name="f20" fmla="*/ f2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2" name="Google Shape;6950;p88">
              <a:extLst>
                <a:ext uri="{FF2B5EF4-FFF2-40B4-BE49-F238E27FC236}">
                  <a16:creationId xmlns:a16="http://schemas.microsoft.com/office/drawing/2014/main" id="{19013509-A092-4C6F-87A0-EFF6FB0A383E}"/>
                </a:ext>
              </a:extLst>
            </p:cNvPr>
            <p:cNvSpPr/>
            <p:nvPr/>
          </p:nvSpPr>
          <p:spPr>
            <a:xfrm>
              <a:off x="3464551" y="1962933"/>
              <a:ext cx="129917" cy="38523"/>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 f4 0 f2"/>
                <a:gd name="f14" fmla="+- f3 0 f2"/>
                <a:gd name="f15" fmla="*/ f14 1 3403"/>
                <a:gd name="f16" fmla="*/ f13 1 1009"/>
                <a:gd name="f17" fmla="*/ f2 1 f15"/>
                <a:gd name="f18" fmla="*/ f3 1 f15"/>
                <a:gd name="f19" fmla="*/ f2 1 f16"/>
                <a:gd name="f20" fmla="*/ f4 1 f16"/>
                <a:gd name="f21" fmla="*/ f17 f11 1"/>
                <a:gd name="f22" fmla="*/ f18 f11 1"/>
                <a:gd name="f23" fmla="*/ f20 f12 1"/>
                <a:gd name="f24" fmla="*/ f19 f12 1"/>
              </a:gdLst>
              <a:ahLst/>
              <a:cxnLst>
                <a:cxn ang="3cd4">
                  <a:pos x="hc" y="t"/>
                </a:cxn>
                <a:cxn ang="0">
                  <a:pos x="r" y="vc"/>
                </a:cxn>
                <a:cxn ang="cd4">
                  <a:pos x="hc" y="b"/>
                </a:cxn>
                <a:cxn ang="cd2">
                  <a:pos x="l" y="vc"/>
                </a:cxn>
              </a:cxnLst>
              <a:rect l="f21" t="f24" r="f22" b="f23"/>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6951;p88">
              <a:extLst>
                <a:ext uri="{FF2B5EF4-FFF2-40B4-BE49-F238E27FC236}">
                  <a16:creationId xmlns:a16="http://schemas.microsoft.com/office/drawing/2014/main" id="{4F172B54-BDB7-4854-A2EF-A460D93FE780}"/>
                </a:ext>
              </a:extLst>
            </p:cNvPr>
            <p:cNvSpPr/>
            <p:nvPr/>
          </p:nvSpPr>
          <p:spPr>
            <a:xfrm>
              <a:off x="3464551" y="2026694"/>
              <a:ext cx="103473" cy="3974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 f4 0 f2"/>
                <a:gd name="f18" fmla="+- f3 0 f2"/>
                <a:gd name="f19" fmla="*/ f18 1 2710"/>
                <a:gd name="f20" fmla="*/ f17 1 1041"/>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6952;p88">
              <a:extLst>
                <a:ext uri="{FF2B5EF4-FFF2-40B4-BE49-F238E27FC236}">
                  <a16:creationId xmlns:a16="http://schemas.microsoft.com/office/drawing/2014/main" id="{923AE814-36FE-4C57-B49C-7C9EED1B811F}"/>
                </a:ext>
              </a:extLst>
            </p:cNvPr>
            <p:cNvSpPr/>
            <p:nvPr/>
          </p:nvSpPr>
          <p:spPr>
            <a:xfrm>
              <a:off x="3412824" y="1725984"/>
              <a:ext cx="78236" cy="79415"/>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 f4 0 f2"/>
                <a:gd name="f13" fmla="+- f3 0 f2"/>
                <a:gd name="f14" fmla="*/ f13 1 2049"/>
                <a:gd name="f15" fmla="*/ f12 1 2080"/>
                <a:gd name="f16" fmla="*/ f2 1 f14"/>
                <a:gd name="f17" fmla="*/ f3 1 f14"/>
                <a:gd name="f18" fmla="*/ f2 1 f15"/>
                <a:gd name="f19" fmla="*/ f4 1 f15"/>
                <a:gd name="f20" fmla="*/ f16 f10 1"/>
                <a:gd name="f21" fmla="*/ f17 f10 1"/>
                <a:gd name="f22" fmla="*/ f19 f11 1"/>
                <a:gd name="f23" fmla="*/ f18 f11 1"/>
              </a:gdLst>
              <a:ahLst/>
              <a:cxnLst>
                <a:cxn ang="3cd4">
                  <a:pos x="hc" y="t"/>
                </a:cxn>
                <a:cxn ang="0">
                  <a:pos x="r" y="vc"/>
                </a:cxn>
                <a:cxn ang="cd4">
                  <a:pos x="hc" y="b"/>
                </a:cxn>
                <a:cxn ang="cd2">
                  <a:pos x="l" y="vc"/>
                </a:cxn>
              </a:cxnLst>
              <a:rect l="f20" t="f23" r="f21" b="f22"/>
              <a:pathLst>
                <a:path w="2049" h="2080">
                  <a:moveTo>
                    <a:pt x="f5" y="f2"/>
                  </a:moveTo>
                  <a:cubicBezTo>
                    <a:pt x="f6" y="f2"/>
                    <a:pt x="f7" y="f8"/>
                    <a:pt x="f7" y="f9"/>
                  </a:cubicBezTo>
                  <a:lnTo>
                    <a:pt x="f7" y="f4"/>
                  </a:lnTo>
                  <a:lnTo>
                    <a:pt x="f3" y="f4"/>
                  </a:ln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6953;p88">
              <a:extLst>
                <a:ext uri="{FF2B5EF4-FFF2-40B4-BE49-F238E27FC236}">
                  <a16:creationId xmlns:a16="http://schemas.microsoft.com/office/drawing/2014/main" id="{8E5F39A2-175D-4A30-BD57-DBC561A22DA2}"/>
                </a:ext>
              </a:extLst>
            </p:cNvPr>
            <p:cNvSpPr/>
            <p:nvPr/>
          </p:nvSpPr>
          <p:spPr>
            <a:xfrm>
              <a:off x="3515072" y="1725984"/>
              <a:ext cx="52962" cy="84225"/>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 f4 0 f2"/>
                <a:gd name="f18" fmla="+- f3 0 f2"/>
                <a:gd name="f19" fmla="*/ f18 1 1387"/>
                <a:gd name="f20" fmla="*/ f17 1 2206"/>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6954;p88">
              <a:extLst>
                <a:ext uri="{FF2B5EF4-FFF2-40B4-BE49-F238E27FC236}">
                  <a16:creationId xmlns:a16="http://schemas.microsoft.com/office/drawing/2014/main" id="{2D5CD3A0-44B4-4EC8-BA47-10F14E245F07}"/>
                </a:ext>
              </a:extLst>
            </p:cNvPr>
            <p:cNvSpPr/>
            <p:nvPr/>
          </p:nvSpPr>
          <p:spPr>
            <a:xfrm>
              <a:off x="3251670" y="1831817"/>
              <a:ext cx="316354" cy="234616"/>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 f4 0 f2"/>
                <a:gd name="f56" fmla="+- f3 0 f2"/>
                <a:gd name="f57" fmla="*/ f56 1 8286"/>
                <a:gd name="f58" fmla="*/ f55 1 614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6955;p88">
              <a:extLst>
                <a:ext uri="{FF2B5EF4-FFF2-40B4-BE49-F238E27FC236}">
                  <a16:creationId xmlns:a16="http://schemas.microsoft.com/office/drawing/2014/main" id="{9B1FD94B-3E1F-4E49-8017-6855A0ED44E5}"/>
                </a:ext>
              </a:extLst>
            </p:cNvPr>
            <p:cNvSpPr/>
            <p:nvPr/>
          </p:nvSpPr>
          <p:spPr>
            <a:xfrm>
              <a:off x="3411644" y="1895587"/>
              <a:ext cx="78190" cy="276697"/>
            </a:xfrm>
            <a:custGeom>
              <a:avLst/>
              <a:gdLst>
                <a:gd name="f0" fmla="val w"/>
                <a:gd name="f1" fmla="val h"/>
                <a:gd name="f2" fmla="val 0"/>
                <a:gd name="f3" fmla="val 2048"/>
                <a:gd name="f4" fmla="val 7246"/>
                <a:gd name="f5" fmla="val 7247"/>
                <a:gd name="f6" fmla="val 1"/>
                <a:gd name="f7" fmla="val 64"/>
                <a:gd name="f8" fmla="val 5514"/>
                <a:gd name="f9" fmla="val 6459"/>
                <a:gd name="f10" fmla="val 756"/>
                <a:gd name="f11" fmla="val 1701"/>
                <a:gd name="f12" fmla="val 5167"/>
                <a:gd name="f13" fmla="val 1891"/>
                <a:gd name="f14" fmla="val 1229"/>
                <a:gd name="f15" fmla="val 725"/>
                <a:gd name="f16" fmla="val 4632"/>
                <a:gd name="f17" fmla="val 4002"/>
                <a:gd name="f18" fmla="val 3624"/>
                <a:gd name="f19" fmla="val 882"/>
                <a:gd name="f20" fmla="val 3372"/>
                <a:gd name="f21" fmla="val 1071"/>
                <a:gd name="f22" fmla="val 3120"/>
                <a:gd name="f23" fmla="val 819"/>
                <a:gd name="f24" fmla="val 2899"/>
                <a:gd name="f25" fmla="val 2615"/>
                <a:gd name="f26" fmla="val 2269"/>
                <a:gd name="f27" fmla="val 1922"/>
                <a:gd name="f28" fmla="val 1639"/>
                <a:gd name="f29" fmla="val 1387"/>
                <a:gd name="f30" fmla="val 1166"/>
                <a:gd name="f31" fmla="val 883"/>
                <a:gd name="f32" fmla="val 536"/>
                <a:gd name="f33" fmla="val 316"/>
                <a:gd name="f34" fmla="val 190"/>
                <a:gd name="f35" fmla="*/ f0 1 2048"/>
                <a:gd name="f36" fmla="*/ f1 1 7246"/>
                <a:gd name="f37" fmla="+- f5 0 f2"/>
                <a:gd name="f38" fmla="+- f3 0 f2"/>
                <a:gd name="f39" fmla="+- f4 0 f2"/>
                <a:gd name="f40" fmla="*/ f38 1 2048"/>
                <a:gd name="f41" fmla="*/ f37 1 7247"/>
                <a:gd name="f42" fmla="*/ f39 1 7246"/>
                <a:gd name="f43" fmla="*/ f39 1 7247"/>
                <a:gd name="f44" fmla="*/ f2 1 f40"/>
                <a:gd name="f45" fmla="*/ f3 1 f40"/>
                <a:gd name="f46" fmla="*/ f2 1 f41"/>
                <a:gd name="f47" fmla="*/ f5 1 f41"/>
                <a:gd name="f48" fmla="*/ f47 f43 1"/>
                <a:gd name="f49" fmla="*/ f46 f43 1"/>
                <a:gd name="f50" fmla="*/ f44 f35 1"/>
                <a:gd name="f51" fmla="*/ f45 f35 1"/>
                <a:gd name="f52" fmla="*/ f49 1 f42"/>
                <a:gd name="f53" fmla="*/ f48 1 f42"/>
                <a:gd name="f54" fmla="*/ f53 f36 1"/>
                <a:gd name="f55" fmla="*/ f52 f36 1"/>
              </a:gdLst>
              <a:ahLst/>
              <a:cxnLst>
                <a:cxn ang="3cd4">
                  <a:pos x="hc" y="t"/>
                </a:cxn>
                <a:cxn ang="0">
                  <a:pos x="r" y="vc"/>
                </a:cxn>
                <a:cxn ang="cd4">
                  <a:pos x="hc" y="b"/>
                </a:cxn>
                <a:cxn ang="cd2">
                  <a:pos x="l" y="vc"/>
                </a:cxn>
              </a:cxnLst>
              <a:rect l="f50" t="f55" r="f51" b="f54"/>
              <a:pathLst>
                <a:path w="2048" h="7246">
                  <a:moveTo>
                    <a:pt x="f2" y="f6"/>
                  </a:moveTo>
                  <a:lnTo>
                    <a:pt x="f2" y="f7"/>
                  </a:lnTo>
                  <a:lnTo>
                    <a:pt x="f2" y="f8"/>
                  </a:lnTo>
                  <a:cubicBezTo>
                    <a:pt x="f2" y="f9"/>
                    <a:pt x="f10" y="f5"/>
                    <a:pt x="f11" y="f5"/>
                  </a:cubicBezTo>
                  <a:lnTo>
                    <a:pt x="f3" y="f5"/>
                  </a:lnTo>
                  <a:lnTo>
                    <a:pt x="f3" y="f12"/>
                  </a:lnTo>
                  <a:lnTo>
                    <a:pt x="f13" y="f12"/>
                  </a:lnTo>
                  <a:cubicBezTo>
                    <a:pt x="f14" y="f12"/>
                    <a:pt x="f15" y="f16"/>
                    <a:pt x="f15" y="f17"/>
                  </a:cubicBezTo>
                  <a:cubicBezTo>
                    <a:pt x="f15" y="f18"/>
                    <a:pt x="f19" y="f20"/>
                    <a:pt x="f21" y="f22"/>
                  </a:cubicBezTo>
                  <a:cubicBezTo>
                    <a:pt x="f23" y="f24"/>
                    <a:pt x="f15" y="f25"/>
                    <a:pt x="f15" y="f26"/>
                  </a:cubicBezTo>
                  <a:cubicBezTo>
                    <a:pt x="f15" y="f27"/>
                    <a:pt x="f19" y="f28"/>
                    <a:pt x="f21" y="f29"/>
                  </a:cubicBezTo>
                  <a:cubicBezTo>
                    <a:pt x="f23" y="f30"/>
                    <a:pt x="f15" y="f31"/>
                    <a:pt x="f15" y="f32"/>
                  </a:cubicBezTo>
                  <a:cubicBezTo>
                    <a:pt x="f15" y="f33"/>
                    <a:pt x="f10" y="f34"/>
                    <a:pt x="f23"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6956;p88">
              <a:extLst>
                <a:ext uri="{FF2B5EF4-FFF2-40B4-BE49-F238E27FC236}">
                  <a16:creationId xmlns:a16="http://schemas.microsoft.com/office/drawing/2014/main" id="{9D5D3A19-CE2D-46C5-AE9E-B9CB12FBA7C5}"/>
                </a:ext>
              </a:extLst>
            </p:cNvPr>
            <p:cNvSpPr/>
            <p:nvPr/>
          </p:nvSpPr>
          <p:spPr>
            <a:xfrm>
              <a:off x="3516297" y="2089239"/>
              <a:ext cx="52962" cy="84252"/>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 f4 0 f2"/>
                <a:gd name="f20" fmla="+- f3 0 f2"/>
                <a:gd name="f21" fmla="*/ f20 1 1387"/>
                <a:gd name="f22" fmla="*/ f19 1 2207"/>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9" name="Google Shape;6971;p88">
            <a:extLst>
              <a:ext uri="{FF2B5EF4-FFF2-40B4-BE49-F238E27FC236}">
                <a16:creationId xmlns:a16="http://schemas.microsoft.com/office/drawing/2014/main" id="{AE72E96E-27AF-4F87-BB9D-3F11AEA9FBB1}"/>
              </a:ext>
            </a:extLst>
          </p:cNvPr>
          <p:cNvGrpSpPr/>
          <p:nvPr/>
        </p:nvGrpSpPr>
        <p:grpSpPr>
          <a:xfrm>
            <a:off x="6107387" y="1700436"/>
            <a:ext cx="445102" cy="445065"/>
            <a:chOff x="6107387" y="1700436"/>
            <a:chExt cx="445102" cy="445065"/>
          </a:xfrm>
        </p:grpSpPr>
        <p:sp>
          <p:nvSpPr>
            <p:cNvPr id="120" name="Google Shape;6972;p88">
              <a:extLst>
                <a:ext uri="{FF2B5EF4-FFF2-40B4-BE49-F238E27FC236}">
                  <a16:creationId xmlns:a16="http://schemas.microsoft.com/office/drawing/2014/main" id="{7D47B101-7381-48FA-81D1-1946EB3FBF38}"/>
                </a:ext>
              </a:extLst>
            </p:cNvPr>
            <p:cNvSpPr/>
            <p:nvPr/>
          </p:nvSpPr>
          <p:spPr>
            <a:xfrm>
              <a:off x="6107387" y="1700436"/>
              <a:ext cx="445102" cy="44506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 f4 0 f2"/>
                <a:gd name="f73" fmla="+- f3 0 f2"/>
                <a:gd name="f74" fmla="*/ f73 1 11658"/>
                <a:gd name="f75" fmla="*/ f72 1 11657"/>
                <a:gd name="f76" fmla="*/ f2 1 f74"/>
                <a:gd name="f77" fmla="*/ f3 1 f74"/>
                <a:gd name="f78" fmla="*/ f2 1 f75"/>
                <a:gd name="f79" fmla="*/ f4 1 f75"/>
                <a:gd name="f80" fmla="*/ f76 f70 1"/>
                <a:gd name="f81" fmla="*/ f77 f70 1"/>
                <a:gd name="f82" fmla="*/ f79 f71 1"/>
                <a:gd name="f83" fmla="*/ f78 f71 1"/>
              </a:gdLst>
              <a:ahLst/>
              <a:cxnLst>
                <a:cxn ang="3cd4">
                  <a:pos x="hc" y="t"/>
                </a:cxn>
                <a:cxn ang="0">
                  <a:pos x="r" y="vc"/>
                </a:cxn>
                <a:cxn ang="cd4">
                  <a:pos x="hc" y="b"/>
                </a:cxn>
                <a:cxn ang="cd2">
                  <a:pos x="l" y="vc"/>
                </a:cxn>
              </a:cxnLst>
              <a:rect l="f80" t="f83" r="f81" b="f82"/>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1" name="Google Shape;6973;p88">
              <a:extLst>
                <a:ext uri="{FF2B5EF4-FFF2-40B4-BE49-F238E27FC236}">
                  <a16:creationId xmlns:a16="http://schemas.microsoft.com/office/drawing/2014/main" id="{B9282782-FF8E-4150-AB88-B444913EDF05}"/>
                </a:ext>
              </a:extLst>
            </p:cNvPr>
            <p:cNvSpPr/>
            <p:nvPr/>
          </p:nvSpPr>
          <p:spPr>
            <a:xfrm>
              <a:off x="6210842" y="1805080"/>
              <a:ext cx="239389" cy="235576"/>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 f4 0 f2"/>
                <a:gd name="f52" fmla="+- f3 0 f2"/>
                <a:gd name="f53" fmla="*/ f52 1 6270"/>
                <a:gd name="f54" fmla="*/ f51 1 6170"/>
                <a:gd name="f55" fmla="*/ f2 1 f53"/>
                <a:gd name="f56" fmla="*/ f3 1 f53"/>
                <a:gd name="f57" fmla="*/ f2 1 f54"/>
                <a:gd name="f58" fmla="*/ f4 1 f54"/>
                <a:gd name="f59" fmla="*/ f55 f49 1"/>
                <a:gd name="f60" fmla="*/ f56 f49 1"/>
                <a:gd name="f61" fmla="*/ f58 f50 1"/>
                <a:gd name="f62" fmla="*/ f57 f50 1"/>
              </a:gdLst>
              <a:ahLst/>
              <a:cxnLst>
                <a:cxn ang="3cd4">
                  <a:pos x="hc" y="t"/>
                </a:cxn>
                <a:cxn ang="0">
                  <a:pos x="r" y="vc"/>
                </a:cxn>
                <a:cxn ang="cd4">
                  <a:pos x="hc" y="b"/>
                </a:cxn>
                <a:cxn ang="cd2">
                  <a:pos x="l" y="vc"/>
                </a:cxn>
              </a:cxnLst>
              <a:rect l="f59" t="f62" r="f60" b="f61"/>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2" name="Google Shape;7004;p88">
            <a:extLst>
              <a:ext uri="{FF2B5EF4-FFF2-40B4-BE49-F238E27FC236}">
                <a16:creationId xmlns:a16="http://schemas.microsoft.com/office/drawing/2014/main" id="{D08471C1-1114-4A0D-928E-F2A63D84CAF3}"/>
              </a:ext>
            </a:extLst>
          </p:cNvPr>
          <p:cNvGrpSpPr/>
          <p:nvPr/>
        </p:nvGrpSpPr>
        <p:grpSpPr>
          <a:xfrm>
            <a:off x="3781720" y="1708163"/>
            <a:ext cx="469178" cy="445989"/>
            <a:chOff x="3781720" y="1708163"/>
            <a:chExt cx="469178" cy="445989"/>
          </a:xfrm>
        </p:grpSpPr>
        <p:sp>
          <p:nvSpPr>
            <p:cNvPr id="123" name="Google Shape;7005;p88">
              <a:extLst>
                <a:ext uri="{FF2B5EF4-FFF2-40B4-BE49-F238E27FC236}">
                  <a16:creationId xmlns:a16="http://schemas.microsoft.com/office/drawing/2014/main" id="{0E635D82-CFF0-4F27-8A4A-8AB0D6C90511}"/>
                </a:ext>
              </a:extLst>
            </p:cNvPr>
            <p:cNvSpPr/>
            <p:nvPr/>
          </p:nvSpPr>
          <p:spPr>
            <a:xfrm>
              <a:off x="3924869" y="1708163"/>
              <a:ext cx="326029" cy="327812"/>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 f4 0 f2"/>
                <a:gd name="f75" fmla="+- f3 0 f2"/>
                <a:gd name="f76" fmla="*/ f75 1 8539"/>
                <a:gd name="f77" fmla="*/ f74 1 8586"/>
                <a:gd name="f78" fmla="*/ f2 1 f76"/>
                <a:gd name="f79" fmla="*/ f3 1 f76"/>
                <a:gd name="f80" fmla="*/ f2 1 f77"/>
                <a:gd name="f81" fmla="*/ f4 1 f77"/>
                <a:gd name="f82" fmla="*/ f78 f72 1"/>
                <a:gd name="f83" fmla="*/ f79 f72 1"/>
                <a:gd name="f84" fmla="*/ f81 f73 1"/>
                <a:gd name="f85" fmla="*/ f80 f73 1"/>
              </a:gdLst>
              <a:ahLst/>
              <a:cxnLst>
                <a:cxn ang="3cd4">
                  <a:pos x="hc" y="t"/>
                </a:cxn>
                <a:cxn ang="0">
                  <a:pos x="r" y="vc"/>
                </a:cxn>
                <a:cxn ang="cd4">
                  <a:pos x="hc" y="b"/>
                </a:cxn>
                <a:cxn ang="cd2">
                  <a:pos x="l" y="vc"/>
                </a:cxn>
              </a:cxnLst>
              <a:rect l="f82" t="f85" r="f83" b="f84"/>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4" name="Google Shape;7006;p88">
              <a:extLst>
                <a:ext uri="{FF2B5EF4-FFF2-40B4-BE49-F238E27FC236}">
                  <a16:creationId xmlns:a16="http://schemas.microsoft.com/office/drawing/2014/main" id="{8EF350AD-1E21-499F-ACE2-3D2001CFC803}"/>
                </a:ext>
              </a:extLst>
            </p:cNvPr>
            <p:cNvSpPr/>
            <p:nvPr/>
          </p:nvSpPr>
          <p:spPr>
            <a:xfrm>
              <a:off x="3781720" y="1823624"/>
              <a:ext cx="329650" cy="330528"/>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 f4 0 f2"/>
                <a:gd name="f78" fmla="+- f3 0 f2"/>
                <a:gd name="f79" fmla="*/ f78 1 8634"/>
                <a:gd name="f80" fmla="*/ f77 1 8657"/>
                <a:gd name="f81" fmla="*/ f2 1 f79"/>
                <a:gd name="f82" fmla="*/ f3 1 f79"/>
                <a:gd name="f83" fmla="*/ f2 1 f80"/>
                <a:gd name="f84" fmla="*/ f4 1 f80"/>
                <a:gd name="f85" fmla="*/ f81 f75 1"/>
                <a:gd name="f86" fmla="*/ f82 f75 1"/>
                <a:gd name="f87" fmla="*/ f84 f76 1"/>
                <a:gd name="f88" fmla="*/ f83 f76 1"/>
              </a:gdLst>
              <a:ahLst/>
              <a:cxnLst>
                <a:cxn ang="3cd4">
                  <a:pos x="hc" y="t"/>
                </a:cxn>
                <a:cxn ang="0">
                  <a:pos x="r" y="vc"/>
                </a:cxn>
                <a:cxn ang="cd4">
                  <a:pos x="hc" y="b"/>
                </a:cxn>
                <a:cxn ang="cd2">
                  <a:pos x="l" y="vc"/>
                </a:cxn>
              </a:cxnLst>
              <a:rect l="f85" t="f88" r="f86" b="f87"/>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5" name="Google Shape;7018;p88">
            <a:extLst>
              <a:ext uri="{FF2B5EF4-FFF2-40B4-BE49-F238E27FC236}">
                <a16:creationId xmlns:a16="http://schemas.microsoft.com/office/drawing/2014/main" id="{26D46321-A1F0-424C-A8EF-05BF30E78972}"/>
              </a:ext>
            </a:extLst>
          </p:cNvPr>
          <p:cNvGrpSpPr/>
          <p:nvPr/>
        </p:nvGrpSpPr>
        <p:grpSpPr>
          <a:xfrm>
            <a:off x="6729828" y="1707449"/>
            <a:ext cx="446291" cy="445102"/>
            <a:chOff x="6729828" y="1707449"/>
            <a:chExt cx="446291" cy="445102"/>
          </a:xfrm>
        </p:grpSpPr>
        <p:sp>
          <p:nvSpPr>
            <p:cNvPr id="126" name="Google Shape;7019;p88">
              <a:extLst>
                <a:ext uri="{FF2B5EF4-FFF2-40B4-BE49-F238E27FC236}">
                  <a16:creationId xmlns:a16="http://schemas.microsoft.com/office/drawing/2014/main" id="{5EDD63D0-5A34-4C80-9B02-ADD624A1D858}"/>
                </a:ext>
              </a:extLst>
            </p:cNvPr>
            <p:cNvSpPr/>
            <p:nvPr/>
          </p:nvSpPr>
          <p:spPr>
            <a:xfrm>
              <a:off x="6809207" y="1786829"/>
              <a:ext cx="287533" cy="285137"/>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 f4 0 f2"/>
                <a:gd name="f42" fmla="+- f3 0 f2"/>
                <a:gd name="f43" fmla="*/ f42 1 7531"/>
                <a:gd name="f44" fmla="*/ f41 1 746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7" name="Google Shape;7020;p88">
              <a:extLst>
                <a:ext uri="{FF2B5EF4-FFF2-40B4-BE49-F238E27FC236}">
                  <a16:creationId xmlns:a16="http://schemas.microsoft.com/office/drawing/2014/main" id="{4DDEDF77-6B5D-4F51-A4AF-58E984DD7C67}"/>
                </a:ext>
              </a:extLst>
            </p:cNvPr>
            <p:cNvSpPr/>
            <p:nvPr/>
          </p:nvSpPr>
          <p:spPr>
            <a:xfrm>
              <a:off x="6729828" y="1707449"/>
              <a:ext cx="446291" cy="44510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 f4 0 f2"/>
                <a:gd name="f24" fmla="+- f3 0 f2"/>
                <a:gd name="f25" fmla="*/ f24 1 11689"/>
                <a:gd name="f26" fmla="*/ f23 1 11658"/>
                <a:gd name="f27" fmla="*/ f2 1 f25"/>
                <a:gd name="f28" fmla="*/ f3 1 f25"/>
                <a:gd name="f29" fmla="*/ f2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28" name="Google Shape;5917;p86">
            <a:extLst>
              <a:ext uri="{FF2B5EF4-FFF2-40B4-BE49-F238E27FC236}">
                <a16:creationId xmlns:a16="http://schemas.microsoft.com/office/drawing/2014/main" id="{929785A3-187E-42C9-9F73-2CB5ABEE835F}"/>
              </a:ext>
            </a:extLst>
          </p:cNvPr>
          <p:cNvSpPr/>
          <p:nvPr/>
        </p:nvSpPr>
        <p:spPr>
          <a:xfrm>
            <a:off x="4339833" y="2577099"/>
            <a:ext cx="450927" cy="4630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9" name="Google Shape;5955;p86">
            <a:extLst>
              <a:ext uri="{FF2B5EF4-FFF2-40B4-BE49-F238E27FC236}">
                <a16:creationId xmlns:a16="http://schemas.microsoft.com/office/drawing/2014/main" id="{D20DC553-77E8-44C7-86A5-0512B5B5438E}"/>
              </a:ext>
            </a:extLst>
          </p:cNvPr>
          <p:cNvSpPr/>
          <p:nvPr/>
        </p:nvSpPr>
        <p:spPr>
          <a:xfrm>
            <a:off x="4879302" y="2649474"/>
            <a:ext cx="458891" cy="390677"/>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 f4 0 f2"/>
              <a:gd name="f53" fmla="+- f3 0 f2"/>
              <a:gd name="f54" fmla="*/ f53 1 12666"/>
              <a:gd name="f55" fmla="*/ f52 1 10713"/>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30" name="Google Shape;5983;p86">
            <a:extLst>
              <a:ext uri="{FF2B5EF4-FFF2-40B4-BE49-F238E27FC236}">
                <a16:creationId xmlns:a16="http://schemas.microsoft.com/office/drawing/2014/main" id="{FA90ACFA-A89F-46F6-B1D6-1705A598610C}"/>
              </a:ext>
            </a:extLst>
          </p:cNvPr>
          <p:cNvGrpSpPr/>
          <p:nvPr/>
        </p:nvGrpSpPr>
        <p:grpSpPr>
          <a:xfrm>
            <a:off x="5526606" y="2589224"/>
            <a:ext cx="461168" cy="461908"/>
            <a:chOff x="5526606" y="2589224"/>
            <a:chExt cx="461168" cy="461908"/>
          </a:xfrm>
        </p:grpSpPr>
        <p:sp>
          <p:nvSpPr>
            <p:cNvPr id="131" name="Google Shape;5984;p86">
              <a:extLst>
                <a:ext uri="{FF2B5EF4-FFF2-40B4-BE49-F238E27FC236}">
                  <a16:creationId xmlns:a16="http://schemas.microsoft.com/office/drawing/2014/main" id="{B66CB33E-BE3B-446F-9008-A8D71518222B}"/>
                </a:ext>
              </a:extLst>
            </p:cNvPr>
            <p:cNvSpPr/>
            <p:nvPr/>
          </p:nvSpPr>
          <p:spPr>
            <a:xfrm>
              <a:off x="5526606" y="2589224"/>
              <a:ext cx="368713" cy="369957"/>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2" name="Google Shape;5985;p86">
              <a:extLst>
                <a:ext uri="{FF2B5EF4-FFF2-40B4-BE49-F238E27FC236}">
                  <a16:creationId xmlns:a16="http://schemas.microsoft.com/office/drawing/2014/main" id="{BA1E8477-B2EB-4E20-B636-556836CD7022}"/>
                </a:ext>
              </a:extLst>
            </p:cNvPr>
            <p:cNvSpPr/>
            <p:nvPr/>
          </p:nvSpPr>
          <p:spPr>
            <a:xfrm>
              <a:off x="5588227" y="2775185"/>
              <a:ext cx="399547" cy="275947"/>
            </a:xfrm>
            <a:custGeom>
              <a:avLst/>
              <a:gdLst>
                <a:gd name="f0" fmla="val w"/>
                <a:gd name="f1" fmla="val h"/>
                <a:gd name="f2" fmla="val 0"/>
                <a:gd name="f3" fmla="val 11028"/>
                <a:gd name="f4" fmla="val 7566"/>
                <a:gd name="f5" fmla="val 7567"/>
                <a:gd name="f6" fmla="val 9774"/>
                <a:gd name="f7" fmla="val 9040"/>
                <a:gd name="f8" fmla="val 8444"/>
                <a:gd name="f9" fmla="val 548"/>
                <a:gd name="f10" fmla="val 1265"/>
                <a:gd name="f11" fmla="val 1801"/>
                <a:gd name="f12" fmla="val 8790"/>
                <a:gd name="f13" fmla="val 2305"/>
                <a:gd name="f14" fmla="val 9295"/>
                <a:gd name="f15" fmla="val 2463"/>
                <a:gd name="f16" fmla="val 2967"/>
                <a:gd name="f17" fmla="val 4416"/>
                <a:gd name="f18" fmla="val 8192"/>
                <a:gd name="f19" fmla="val 5645"/>
                <a:gd name="f20" fmla="val 6774"/>
                <a:gd name="f21" fmla="val 5834"/>
                <a:gd name="f22" fmla="val 4825"/>
                <a:gd name="f23" fmla="val 5829"/>
                <a:gd name="f24" fmla="val 5487"/>
                <a:gd name="f25" fmla="val 4663"/>
                <a:gd name="f26" fmla="val 5865"/>
                <a:gd name="f27" fmla="val 3403"/>
                <a:gd name="f28" fmla="val 2143"/>
                <a:gd name="f29" fmla="val 977"/>
                <a:gd name="f30" fmla="val 1"/>
                <a:gd name="f31" fmla="val 6306"/>
                <a:gd name="f32" fmla="val 7031"/>
                <a:gd name="f33" fmla="val 568"/>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6"/>
                <a:gd name="f65" fmla="+- f5 0 f2"/>
                <a:gd name="f66" fmla="+- f3 0 f2"/>
                <a:gd name="f67" fmla="+- f4 0 f2"/>
                <a:gd name="f68" fmla="*/ f66 1 11028"/>
                <a:gd name="f69" fmla="*/ f65 1 7567"/>
                <a:gd name="f70" fmla="*/ f67 1 7566"/>
                <a:gd name="f71" fmla="*/ f67 1 7567"/>
                <a:gd name="f72" fmla="*/ f2 1 f68"/>
                <a:gd name="f73" fmla="*/ f3 1 f68"/>
                <a:gd name="f74" fmla="*/ f2 1 f69"/>
                <a:gd name="f75" fmla="*/ f5 1 f69"/>
                <a:gd name="f76" fmla="*/ f75 f71 1"/>
                <a:gd name="f77" fmla="*/ f74 f71 1"/>
                <a:gd name="f78" fmla="*/ f72 f63 1"/>
                <a:gd name="f79" fmla="*/ f73 f63 1"/>
                <a:gd name="f80" fmla="*/ f77 1 f70"/>
                <a:gd name="f81" fmla="*/ f76 1 f70"/>
                <a:gd name="f82" fmla="*/ f81 f64 1"/>
                <a:gd name="f83" fmla="*/ f80 f64 1"/>
              </a:gdLst>
              <a:ahLst/>
              <a:cxnLst>
                <a:cxn ang="3cd4">
                  <a:pos x="hc" y="t"/>
                </a:cxn>
                <a:cxn ang="0">
                  <a:pos x="r" y="vc"/>
                </a:cxn>
                <a:cxn ang="cd4">
                  <a:pos x="hc" y="b"/>
                </a:cxn>
                <a:cxn ang="cd2">
                  <a:pos x="l" y="vc"/>
                </a:cxn>
              </a:cxnLst>
              <a:rect l="f78" t="f83" r="f79" b="f82"/>
              <a:pathLst>
                <a:path w="11028" h="7566">
                  <a:moveTo>
                    <a:pt x="f6" y="f2"/>
                  </a:moveTo>
                  <a:cubicBezTo>
                    <a:pt x="f7" y="f2"/>
                    <a:pt x="f8" y="f9"/>
                    <a:pt x="f8" y="f10"/>
                  </a:cubicBezTo>
                  <a:cubicBezTo>
                    <a:pt x="f8" y="f11"/>
                    <a:pt x="f12" y="f13"/>
                    <a:pt x="f14" y="f15"/>
                  </a:cubicBezTo>
                  <a:lnTo>
                    <a:pt x="f14" y="f16"/>
                  </a:lnTo>
                  <a:cubicBezTo>
                    <a:pt x="f14" y="f17"/>
                    <a:pt x="f18" y="f19"/>
                    <a:pt x="f20" y="f21"/>
                  </a:cubicBezTo>
                  <a:lnTo>
                    <a:pt x="f20" y="f22"/>
                  </a:lnTo>
                  <a:cubicBezTo>
                    <a:pt x="f23" y="f24"/>
                    <a:pt x="f25" y="f26"/>
                    <a:pt x="f27" y="f26"/>
                  </a:cubicBezTo>
                  <a:cubicBezTo>
                    <a:pt x="f28" y="f26"/>
                    <a:pt x="f29" y="f24"/>
                    <a:pt x="f30" y="f22"/>
                  </a:cubicBezTo>
                  <a:lnTo>
                    <a:pt x="f30" y="f31"/>
                  </a:lnTo>
                  <a:cubicBezTo>
                    <a:pt x="f30" y="f32"/>
                    <a:pt x="f33" y="f4"/>
                    <a:pt x="f34" y="f4"/>
                  </a:cubicBezTo>
                  <a:lnTo>
                    <a:pt x="f35" y="f4"/>
                  </a:lnTo>
                  <a:cubicBezTo>
                    <a:pt x="f36" y="f4"/>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6"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3" name="Google Shape;5986;p86">
            <a:extLst>
              <a:ext uri="{FF2B5EF4-FFF2-40B4-BE49-F238E27FC236}">
                <a16:creationId xmlns:a16="http://schemas.microsoft.com/office/drawing/2014/main" id="{0954D3E7-15B2-47A8-BFCF-A463D0D4C4FC}"/>
              </a:ext>
            </a:extLst>
          </p:cNvPr>
          <p:cNvGrpSpPr/>
          <p:nvPr/>
        </p:nvGrpSpPr>
        <p:grpSpPr>
          <a:xfrm>
            <a:off x="7353184" y="2571603"/>
            <a:ext cx="465703" cy="464204"/>
            <a:chOff x="7353184" y="2571603"/>
            <a:chExt cx="465703" cy="464204"/>
          </a:xfrm>
        </p:grpSpPr>
        <p:sp>
          <p:nvSpPr>
            <p:cNvPr id="134" name="Google Shape;5987;p86">
              <a:extLst>
                <a:ext uri="{FF2B5EF4-FFF2-40B4-BE49-F238E27FC236}">
                  <a16:creationId xmlns:a16="http://schemas.microsoft.com/office/drawing/2014/main" id="{C51A7E9A-4754-4B26-B649-7D361FE829A9}"/>
                </a:ext>
              </a:extLst>
            </p:cNvPr>
            <p:cNvSpPr/>
            <p:nvPr/>
          </p:nvSpPr>
          <p:spPr>
            <a:xfrm>
              <a:off x="7635093" y="2856530"/>
              <a:ext cx="183794" cy="179277"/>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 f4 0 f2"/>
                <a:gd name="f28" fmla="+- f3 0 f2"/>
                <a:gd name="f29" fmla="*/ f28 1 5073"/>
                <a:gd name="f30" fmla="*/ f27 1 4916"/>
                <a:gd name="f31" fmla="*/ f2 1 f29"/>
                <a:gd name="f32" fmla="*/ f3 1 f29"/>
                <a:gd name="f33" fmla="*/ f2 1 f30"/>
                <a:gd name="f34" fmla="*/ f4 1 f30"/>
                <a:gd name="f35" fmla="*/ f31 f25 1"/>
                <a:gd name="f36" fmla="*/ f32 f25 1"/>
                <a:gd name="f37" fmla="*/ f34 f26 1"/>
                <a:gd name="f38" fmla="*/ f33 f26 1"/>
              </a:gdLst>
              <a:ahLst/>
              <a:cxnLst>
                <a:cxn ang="3cd4">
                  <a:pos x="hc" y="t"/>
                </a:cxn>
                <a:cxn ang="0">
                  <a:pos x="r" y="vc"/>
                </a:cxn>
                <a:cxn ang="cd4">
                  <a:pos x="hc" y="b"/>
                </a:cxn>
                <a:cxn ang="cd2">
                  <a:pos x="l" y="vc"/>
                </a:cxn>
              </a:cxnLst>
              <a:rect l="f35" t="f38" r="f36" b="f37"/>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5" name="Google Shape;5988;p86">
              <a:extLst>
                <a:ext uri="{FF2B5EF4-FFF2-40B4-BE49-F238E27FC236}">
                  <a16:creationId xmlns:a16="http://schemas.microsoft.com/office/drawing/2014/main" id="{69C1D499-E931-4D8C-A455-928CE4626CDF}"/>
                </a:ext>
              </a:extLst>
            </p:cNvPr>
            <p:cNvSpPr/>
            <p:nvPr/>
          </p:nvSpPr>
          <p:spPr>
            <a:xfrm>
              <a:off x="7353184" y="2571603"/>
              <a:ext cx="359578" cy="363135"/>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 f4 0 f2"/>
                <a:gd name="f46" fmla="+- f3 0 f2"/>
                <a:gd name="f47" fmla="*/ f46 1 9925"/>
                <a:gd name="f48" fmla="*/ f45 1 9958"/>
                <a:gd name="f49" fmla="*/ f2 1 f47"/>
                <a:gd name="f50" fmla="*/ f3 1 f47"/>
                <a:gd name="f51" fmla="*/ f2 1 f48"/>
                <a:gd name="f52" fmla="*/ f4 1 f48"/>
                <a:gd name="f53" fmla="*/ f49 f43 1"/>
                <a:gd name="f54" fmla="*/ f50 f43 1"/>
                <a:gd name="f55" fmla="*/ f52 f44 1"/>
                <a:gd name="f56" fmla="*/ f51 f44 1"/>
              </a:gdLst>
              <a:ahLst/>
              <a:cxnLst>
                <a:cxn ang="3cd4">
                  <a:pos x="hc" y="t"/>
                </a:cxn>
                <a:cxn ang="0">
                  <a:pos x="r" y="vc"/>
                </a:cxn>
                <a:cxn ang="cd4">
                  <a:pos x="hc" y="b"/>
                </a:cxn>
                <a:cxn ang="cd2">
                  <a:pos x="l" y="vc"/>
                </a:cxn>
              </a:cxnLst>
              <a:rect l="f53" t="f56" r="f54" b="f55"/>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6" name="Google Shape;6005;p86">
            <a:extLst>
              <a:ext uri="{FF2B5EF4-FFF2-40B4-BE49-F238E27FC236}">
                <a16:creationId xmlns:a16="http://schemas.microsoft.com/office/drawing/2014/main" id="{9AF4EADA-4084-43DF-A6FF-FC1DFE26D3B9}"/>
              </a:ext>
            </a:extLst>
          </p:cNvPr>
          <p:cNvGrpSpPr/>
          <p:nvPr/>
        </p:nvGrpSpPr>
        <p:grpSpPr>
          <a:xfrm>
            <a:off x="4901275" y="3495074"/>
            <a:ext cx="406185" cy="408800"/>
            <a:chOff x="4901275" y="3495074"/>
            <a:chExt cx="406185" cy="408800"/>
          </a:xfrm>
        </p:grpSpPr>
        <p:sp>
          <p:nvSpPr>
            <p:cNvPr id="137" name="Google Shape;6006;p86">
              <a:extLst>
                <a:ext uri="{FF2B5EF4-FFF2-40B4-BE49-F238E27FC236}">
                  <a16:creationId xmlns:a16="http://schemas.microsoft.com/office/drawing/2014/main" id="{0E8C37DD-2C00-4AA3-94F5-FF107273A8DF}"/>
                </a:ext>
              </a:extLst>
            </p:cNvPr>
            <p:cNvSpPr/>
            <p:nvPr/>
          </p:nvSpPr>
          <p:spPr>
            <a:xfrm>
              <a:off x="4901275" y="3495074"/>
              <a:ext cx="406185" cy="299996"/>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 f4 0 f2"/>
                <a:gd name="f96" fmla="+- f3 0 f2"/>
                <a:gd name="f97" fmla="*/ f96 1 12666"/>
                <a:gd name="f98" fmla="*/ f95 1 9294"/>
                <a:gd name="f99" fmla="*/ f2 1 f97"/>
                <a:gd name="f100" fmla="*/ f3 1 f97"/>
                <a:gd name="f101" fmla="*/ f2 1 f98"/>
                <a:gd name="f102" fmla="*/ f4 1 f98"/>
                <a:gd name="f103" fmla="*/ f99 f93 1"/>
                <a:gd name="f104" fmla="*/ f100 f93 1"/>
                <a:gd name="f105" fmla="*/ f102 f94 1"/>
                <a:gd name="f106" fmla="*/ f101 f94 1"/>
              </a:gdLst>
              <a:ahLst/>
              <a:cxnLst>
                <a:cxn ang="3cd4">
                  <a:pos x="hc" y="t"/>
                </a:cxn>
                <a:cxn ang="0">
                  <a:pos x="r" y="vc"/>
                </a:cxn>
                <a:cxn ang="cd4">
                  <a:pos x="hc" y="b"/>
                </a:cxn>
                <a:cxn ang="cd2">
                  <a:pos x="l" y="vc"/>
                </a:cxn>
              </a:cxnLst>
              <a:rect l="f103" t="f106" r="f104" b="f105"/>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8" name="Google Shape;6007;p86">
              <a:extLst>
                <a:ext uri="{FF2B5EF4-FFF2-40B4-BE49-F238E27FC236}">
                  <a16:creationId xmlns:a16="http://schemas.microsoft.com/office/drawing/2014/main" id="{E2A7CF63-9E87-49DA-8780-C911270B0EAF}"/>
                </a:ext>
              </a:extLst>
            </p:cNvPr>
            <p:cNvSpPr/>
            <p:nvPr/>
          </p:nvSpPr>
          <p:spPr>
            <a:xfrm>
              <a:off x="4979081" y="3822502"/>
              <a:ext cx="249594" cy="81372"/>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 f4 0 f2"/>
                <a:gd name="f20" fmla="+- f3 0 f2"/>
                <a:gd name="f21" fmla="*/ f20 1 7783"/>
                <a:gd name="f22" fmla="*/ f19 1 2521"/>
                <a:gd name="f23" fmla="*/ f2 1 f21"/>
                <a:gd name="f24" fmla="*/ f3 1 f21"/>
                <a:gd name="f25" fmla="*/ f2 1 f22"/>
                <a:gd name="f26" fmla="*/ f4 1 f22"/>
                <a:gd name="f27" fmla="*/ f23 f17 1"/>
                <a:gd name="f28" fmla="*/ f24 f17 1"/>
                <a:gd name="f29" fmla="*/ f26 f18 1"/>
                <a:gd name="f30" fmla="*/ f25 f18 1"/>
              </a:gdLst>
              <a:ahLst/>
              <a:cxnLst>
                <a:cxn ang="3cd4">
                  <a:pos x="hc" y="t"/>
                </a:cxn>
                <a:cxn ang="0">
                  <a:pos x="r" y="vc"/>
                </a:cxn>
                <a:cxn ang="cd4">
                  <a:pos x="hc" y="b"/>
                </a:cxn>
                <a:cxn ang="cd2">
                  <a:pos x="l" y="vc"/>
                </a:cxn>
              </a:cxnLst>
              <a:rect l="f27" t="f30" r="f28" b="f29"/>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9" name="Google Shape;6020;p86">
            <a:extLst>
              <a:ext uri="{FF2B5EF4-FFF2-40B4-BE49-F238E27FC236}">
                <a16:creationId xmlns:a16="http://schemas.microsoft.com/office/drawing/2014/main" id="{93D8208D-A4D4-4FA1-B765-BD719187F566}"/>
              </a:ext>
            </a:extLst>
          </p:cNvPr>
          <p:cNvGrpSpPr/>
          <p:nvPr/>
        </p:nvGrpSpPr>
        <p:grpSpPr>
          <a:xfrm>
            <a:off x="6147931" y="2583015"/>
            <a:ext cx="272856" cy="461881"/>
            <a:chOff x="6147931" y="2583015"/>
            <a:chExt cx="272856" cy="461881"/>
          </a:xfrm>
        </p:grpSpPr>
        <p:sp>
          <p:nvSpPr>
            <p:cNvPr id="140" name="Google Shape;6021;p86">
              <a:extLst>
                <a:ext uri="{FF2B5EF4-FFF2-40B4-BE49-F238E27FC236}">
                  <a16:creationId xmlns:a16="http://schemas.microsoft.com/office/drawing/2014/main" id="{8ECDC305-AB56-4B7B-8676-DEE4F0D78238}"/>
                </a:ext>
              </a:extLst>
            </p:cNvPr>
            <p:cNvSpPr/>
            <p:nvPr/>
          </p:nvSpPr>
          <p:spPr>
            <a:xfrm>
              <a:off x="6147931" y="2583015"/>
              <a:ext cx="272856" cy="321749"/>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 f4 0 f2"/>
                <a:gd name="f36" fmla="+- f3 0 f2"/>
                <a:gd name="f37" fmla="*/ f36 1 7531"/>
                <a:gd name="f38" fmla="*/ f35 1 8823"/>
                <a:gd name="f39" fmla="*/ f2 1 f37"/>
                <a:gd name="f40" fmla="*/ f3 1 f37"/>
                <a:gd name="f41" fmla="*/ f2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1" name="Google Shape;6022;p86">
              <a:extLst>
                <a:ext uri="{FF2B5EF4-FFF2-40B4-BE49-F238E27FC236}">
                  <a16:creationId xmlns:a16="http://schemas.microsoft.com/office/drawing/2014/main" id="{A3372F29-E92E-4515-936F-FF1EAE331BCB}"/>
                </a:ext>
              </a:extLst>
            </p:cNvPr>
            <p:cNvSpPr/>
            <p:nvPr/>
          </p:nvSpPr>
          <p:spPr>
            <a:xfrm>
              <a:off x="6209562" y="2934583"/>
              <a:ext cx="151845" cy="110313"/>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 f4 0 f2"/>
                <a:gd name="f16" fmla="+- f3 0 f2"/>
                <a:gd name="f17" fmla="*/ f16 1 4191"/>
                <a:gd name="f18" fmla="*/ f15 1 3025"/>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2" name="Google Shape;6038;p86">
            <a:extLst>
              <a:ext uri="{FF2B5EF4-FFF2-40B4-BE49-F238E27FC236}">
                <a16:creationId xmlns:a16="http://schemas.microsoft.com/office/drawing/2014/main" id="{ECB3D087-0651-4F61-99AD-2DDE91779110}"/>
              </a:ext>
            </a:extLst>
          </p:cNvPr>
          <p:cNvGrpSpPr/>
          <p:nvPr/>
        </p:nvGrpSpPr>
        <p:grpSpPr>
          <a:xfrm>
            <a:off x="3796250" y="2604485"/>
            <a:ext cx="454328" cy="462484"/>
            <a:chOff x="3796250" y="2604485"/>
            <a:chExt cx="454328" cy="462484"/>
          </a:xfrm>
        </p:grpSpPr>
        <p:sp>
          <p:nvSpPr>
            <p:cNvPr id="143" name="Google Shape;6039;p86">
              <a:extLst>
                <a:ext uri="{FF2B5EF4-FFF2-40B4-BE49-F238E27FC236}">
                  <a16:creationId xmlns:a16="http://schemas.microsoft.com/office/drawing/2014/main" id="{C156FC88-87F7-4032-817A-B88203F5CCF1}"/>
                </a:ext>
              </a:extLst>
            </p:cNvPr>
            <p:cNvSpPr/>
            <p:nvPr/>
          </p:nvSpPr>
          <p:spPr>
            <a:xfrm>
              <a:off x="3796250" y="2604485"/>
              <a:ext cx="138147" cy="224604"/>
            </a:xfrm>
            <a:custGeom>
              <a:avLst/>
              <a:gdLst>
                <a:gd name="f0" fmla="val w"/>
                <a:gd name="f1" fmla="val h"/>
                <a:gd name="f2" fmla="val 0"/>
                <a:gd name="f3" fmla="val 3812"/>
                <a:gd name="f4" fmla="val 6159"/>
                <a:gd name="f5" fmla="val 3813"/>
                <a:gd name="f6" fmla="val 1698"/>
                <a:gd name="f7" fmla="val 1"/>
                <a:gd name="f8" fmla="val 1520"/>
                <a:gd name="f9" fmla="val 1373"/>
                <a:gd name="f10" fmla="val 138"/>
                <a:gd name="f11" fmla="val 1293"/>
                <a:gd name="f12" fmla="val 299"/>
                <a:gd name="f13" fmla="val 5119"/>
                <a:gd name="f14" fmla="val 5308"/>
                <a:gd name="f15" fmla="val 127"/>
                <a:gd name="f16" fmla="val 5528"/>
                <a:gd name="f17" fmla="val 316"/>
                <a:gd name="f18" fmla="val 5623"/>
                <a:gd name="f19" fmla="val 2332"/>
                <a:gd name="f20" fmla="val 6158"/>
                <a:gd name="f21" fmla="val 3277"/>
                <a:gd name="f22" fmla="val 2630"/>
                <a:gd name="f23" fmla="val 2868"/>
                <a:gd name="f24" fmla="val 4111"/>
                <a:gd name="f25" fmla="val 582"/>
                <a:gd name="f26" fmla="val 1797"/>
                <a:gd name="f27" fmla="val 15"/>
                <a:gd name="f28" fmla="val 1763"/>
                <a:gd name="f29" fmla="val 5"/>
                <a:gd name="f30" fmla="val 1730"/>
                <a:gd name="f31" fmla="*/ f0 1 3812"/>
                <a:gd name="f32" fmla="*/ f1 1 6159"/>
                <a:gd name="f33" fmla="+- f4 0 f2"/>
                <a:gd name="f34" fmla="+- f5 0 f2"/>
                <a:gd name="f35" fmla="+- f3 0 f2"/>
                <a:gd name="f36" fmla="*/ f34 1 3813"/>
                <a:gd name="f37" fmla="*/ f33 1 6159"/>
                <a:gd name="f38" fmla="*/ f35 1 3812"/>
                <a:gd name="f39" fmla="*/ f35 1 3813"/>
                <a:gd name="f40" fmla="*/ f2 1 f36"/>
                <a:gd name="f41" fmla="*/ f5 1 f36"/>
                <a:gd name="f42" fmla="*/ f2 1 f37"/>
                <a:gd name="f43" fmla="*/ f4 1 f37"/>
                <a:gd name="f44" fmla="*/ f40 f39 1"/>
                <a:gd name="f45" fmla="*/ f41 f39 1"/>
                <a:gd name="f46" fmla="*/ f43 f32 1"/>
                <a:gd name="f47" fmla="*/ f42 f32 1"/>
                <a:gd name="f48" fmla="*/ f44 1 f38"/>
                <a:gd name="f49" fmla="*/ f45 1 f38"/>
                <a:gd name="f50" fmla="*/ f48 f31 1"/>
                <a:gd name="f51" fmla="*/ f49 f31 1"/>
              </a:gdLst>
              <a:ahLst/>
              <a:cxnLst>
                <a:cxn ang="3cd4">
                  <a:pos x="hc" y="t"/>
                </a:cxn>
                <a:cxn ang="0">
                  <a:pos x="r" y="vc"/>
                </a:cxn>
                <a:cxn ang="cd4">
                  <a:pos x="hc" y="b"/>
                </a:cxn>
                <a:cxn ang="cd2">
                  <a:pos x="l" y="vc"/>
                </a:cxn>
              </a:cxnLst>
              <a:rect l="f50" t="f47" r="f51" b="f46"/>
              <a:pathLst>
                <a:path w="3812" h="6159">
                  <a:moveTo>
                    <a:pt x="f6" y="f7"/>
                  </a:moveTo>
                  <a:cubicBezTo>
                    <a:pt x="f8" y="f7"/>
                    <a:pt x="f9" y="f10"/>
                    <a:pt x="f11" y="f12"/>
                  </a:cubicBezTo>
                  <a:lnTo>
                    <a:pt x="f7" y="f13"/>
                  </a:lnTo>
                  <a:cubicBezTo>
                    <a:pt x="f7" y="f14"/>
                    <a:pt x="f15" y="f16"/>
                    <a:pt x="f17" y="f18"/>
                  </a:cubicBezTo>
                  <a:lnTo>
                    <a:pt x="f19" y="f20"/>
                  </a:lnTo>
                  <a:cubicBezTo>
                    <a:pt x="f21" y="f22"/>
                    <a:pt x="f23" y="f24"/>
                    <a:pt x="f5" y="f25"/>
                  </a:cubicBezTo>
                  <a:lnTo>
                    <a:pt x="f26" y="f27"/>
                  </a:lnTo>
                  <a:cubicBezTo>
                    <a:pt x="f28" y="f29"/>
                    <a:pt x="f30" y="f7"/>
                    <a:pt x="f6" y="f7"/>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4" name="Google Shape;6040;p86">
              <a:extLst>
                <a:ext uri="{FF2B5EF4-FFF2-40B4-BE49-F238E27FC236}">
                  <a16:creationId xmlns:a16="http://schemas.microsoft.com/office/drawing/2014/main" id="{C836AFE7-9FA8-4EA1-8DE8-2D8F1E02D975}"/>
                </a:ext>
              </a:extLst>
            </p:cNvPr>
            <p:cNvSpPr/>
            <p:nvPr/>
          </p:nvSpPr>
          <p:spPr>
            <a:xfrm>
              <a:off x="3880731" y="2662476"/>
              <a:ext cx="313904" cy="404493"/>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 f4 0 f2"/>
                <a:gd name="f84" fmla="+- f3 0 f2"/>
                <a:gd name="f85" fmla="*/ f84 1 8664"/>
                <a:gd name="f86" fmla="*/ f83 1 11092"/>
                <a:gd name="f87" fmla="*/ f2 1 f85"/>
                <a:gd name="f88" fmla="*/ f3 1 f85"/>
                <a:gd name="f89" fmla="*/ f2 1 f86"/>
                <a:gd name="f90" fmla="*/ f4 1 f86"/>
                <a:gd name="f91" fmla="*/ f87 f81 1"/>
                <a:gd name="f92" fmla="*/ f88 f81 1"/>
                <a:gd name="f93" fmla="*/ f90 f82 1"/>
                <a:gd name="f94" fmla="*/ f89 f82 1"/>
              </a:gdLst>
              <a:ahLst/>
              <a:cxnLst>
                <a:cxn ang="3cd4">
                  <a:pos x="hc" y="t"/>
                </a:cxn>
                <a:cxn ang="0">
                  <a:pos x="r" y="vc"/>
                </a:cxn>
                <a:cxn ang="cd4">
                  <a:pos x="hc" y="b"/>
                </a:cxn>
                <a:cxn ang="cd2">
                  <a:pos x="l" y="vc"/>
                </a:cxn>
              </a:cxnLst>
              <a:rect l="f91" t="f94" r="f92" b="f93"/>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5" name="Google Shape;6041;p86">
              <a:extLst>
                <a:ext uri="{FF2B5EF4-FFF2-40B4-BE49-F238E27FC236}">
                  <a16:creationId xmlns:a16="http://schemas.microsoft.com/office/drawing/2014/main" id="{A268FC9B-475B-4678-A774-CB3FEF376E39}"/>
                </a:ext>
              </a:extLst>
            </p:cNvPr>
            <p:cNvSpPr/>
            <p:nvPr/>
          </p:nvSpPr>
          <p:spPr>
            <a:xfrm>
              <a:off x="4156953" y="2753240"/>
              <a:ext cx="93625" cy="104442"/>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 f4 0 f2"/>
                <a:gd name="f30" fmla="+- f3 0 f2"/>
                <a:gd name="f31" fmla="*/ f30 1 2584"/>
                <a:gd name="f32" fmla="*/ f29 1 2864"/>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6" name="Google Shape;6048;p86">
            <a:extLst>
              <a:ext uri="{FF2B5EF4-FFF2-40B4-BE49-F238E27FC236}">
                <a16:creationId xmlns:a16="http://schemas.microsoft.com/office/drawing/2014/main" id="{18724A49-D90B-438E-A20C-4D47C295F0D2}"/>
              </a:ext>
            </a:extLst>
          </p:cNvPr>
          <p:cNvGrpSpPr/>
          <p:nvPr/>
        </p:nvGrpSpPr>
        <p:grpSpPr>
          <a:xfrm>
            <a:off x="6704773" y="2576276"/>
            <a:ext cx="456615" cy="464186"/>
            <a:chOff x="6704773" y="2576276"/>
            <a:chExt cx="456615" cy="464186"/>
          </a:xfrm>
        </p:grpSpPr>
        <p:sp>
          <p:nvSpPr>
            <p:cNvPr id="147" name="Google Shape;6049;p86">
              <a:extLst>
                <a:ext uri="{FF2B5EF4-FFF2-40B4-BE49-F238E27FC236}">
                  <a16:creationId xmlns:a16="http://schemas.microsoft.com/office/drawing/2014/main" id="{8C0AC7C7-F0AC-45FB-B7A6-DEC98B468354}"/>
                </a:ext>
              </a:extLst>
            </p:cNvPr>
            <p:cNvSpPr/>
            <p:nvPr/>
          </p:nvSpPr>
          <p:spPr>
            <a:xfrm>
              <a:off x="6981032" y="2578580"/>
              <a:ext cx="180356" cy="271613"/>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 f4 0 f2"/>
                <a:gd name="f42" fmla="+- f3 0 f2"/>
                <a:gd name="f43" fmla="*/ f42 1 4978"/>
                <a:gd name="f44" fmla="*/ f41 1 7448"/>
                <a:gd name="f45" fmla="*/ f2 1 f43"/>
                <a:gd name="f46" fmla="*/ f3 1 f43"/>
                <a:gd name="f47" fmla="*/ f2 1 f44"/>
                <a:gd name="f48" fmla="*/ f4 1 f44"/>
                <a:gd name="f49" fmla="*/ f45 f39 1"/>
                <a:gd name="f50" fmla="*/ f46 f39 1"/>
                <a:gd name="f51" fmla="*/ f48 f40 1"/>
                <a:gd name="f52" fmla="*/ f47 f40 1"/>
              </a:gdLst>
              <a:ahLst/>
              <a:cxnLst>
                <a:cxn ang="3cd4">
                  <a:pos x="hc" y="t"/>
                </a:cxn>
                <a:cxn ang="0">
                  <a:pos x="r" y="vc"/>
                </a:cxn>
                <a:cxn ang="cd4">
                  <a:pos x="hc" y="b"/>
                </a:cxn>
                <a:cxn ang="cd2">
                  <a:pos x="l" y="vc"/>
                </a:cxn>
              </a:cxnLst>
              <a:rect l="f49" t="f52" r="f50" b="f51"/>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8" name="Google Shape;6050;p86">
              <a:extLst>
                <a:ext uri="{FF2B5EF4-FFF2-40B4-BE49-F238E27FC236}">
                  <a16:creationId xmlns:a16="http://schemas.microsoft.com/office/drawing/2014/main" id="{9215672A-D2F6-42E7-AC28-4B714C0871F9}"/>
                </a:ext>
              </a:extLst>
            </p:cNvPr>
            <p:cNvSpPr/>
            <p:nvPr/>
          </p:nvSpPr>
          <p:spPr>
            <a:xfrm>
              <a:off x="6767565" y="2980697"/>
              <a:ext cx="391546" cy="59765"/>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 f4 0 f2"/>
                <a:gd name="f18" fmla="+- f3 0 f2"/>
                <a:gd name="f19" fmla="*/ f18 1 10807"/>
                <a:gd name="f20" fmla="*/ f17 1 1639"/>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10807" h="1639">
                  <a:moveTo>
                    <a:pt x="f5" y="f6"/>
                  </a:moveTo>
                  <a:cubicBezTo>
                    <a:pt x="f7" y="f8"/>
                    <a:pt x="f9" y="f10"/>
                    <a:pt x="f6" y="f4"/>
                  </a:cubicBezTo>
                  <a:lnTo>
                    <a:pt x="f11" y="f4"/>
                  </a:lnTo>
                  <a:cubicBezTo>
                    <a:pt x="f12" y="f4"/>
                    <a:pt x="f13" y="f14"/>
                    <a:pt x="f3"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6051;p86">
              <a:extLst>
                <a:ext uri="{FF2B5EF4-FFF2-40B4-BE49-F238E27FC236}">
                  <a16:creationId xmlns:a16="http://schemas.microsoft.com/office/drawing/2014/main" id="{1F5D1BFB-B180-40C3-A5C6-FF6FB1BD1F6B}"/>
                </a:ext>
              </a:extLst>
            </p:cNvPr>
            <p:cNvSpPr/>
            <p:nvPr/>
          </p:nvSpPr>
          <p:spPr>
            <a:xfrm>
              <a:off x="6704773" y="2576276"/>
              <a:ext cx="397261" cy="431295"/>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 f4 0 f2"/>
                <a:gd name="f58" fmla="+- f3 0 f2"/>
                <a:gd name="f59" fmla="*/ f58 1 10965"/>
                <a:gd name="f60" fmla="*/ f57 1 11827"/>
                <a:gd name="f61" fmla="*/ f2 1 f59"/>
                <a:gd name="f62" fmla="*/ f3 1 f59"/>
                <a:gd name="f63" fmla="*/ f2 1 f60"/>
                <a:gd name="f64" fmla="*/ f4 1 f60"/>
                <a:gd name="f65" fmla="*/ f61 f55 1"/>
                <a:gd name="f66" fmla="*/ f62 f55 1"/>
                <a:gd name="f67" fmla="*/ f64 f56 1"/>
                <a:gd name="f68" fmla="*/ f63 f56 1"/>
              </a:gdLst>
              <a:ahLst/>
              <a:cxnLst>
                <a:cxn ang="3cd4">
                  <a:pos x="hc" y="t"/>
                </a:cxn>
                <a:cxn ang="0">
                  <a:pos x="r" y="vc"/>
                </a:cxn>
                <a:cxn ang="cd4">
                  <a:pos x="hc" y="b"/>
                </a:cxn>
                <a:cxn ang="cd2">
                  <a:pos x="l" y="vc"/>
                </a:cxn>
              </a:cxnLst>
              <a:rect l="f65" t="f68" r="f66" b="f67"/>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0" name="Google Shape;5717;p85">
            <a:extLst>
              <a:ext uri="{FF2B5EF4-FFF2-40B4-BE49-F238E27FC236}">
                <a16:creationId xmlns:a16="http://schemas.microsoft.com/office/drawing/2014/main" id="{D0BD1ABA-FF55-44D2-995A-722D9EC6F078}"/>
              </a:ext>
            </a:extLst>
          </p:cNvPr>
          <p:cNvGrpSpPr/>
          <p:nvPr/>
        </p:nvGrpSpPr>
        <p:grpSpPr>
          <a:xfrm>
            <a:off x="5567598" y="3523320"/>
            <a:ext cx="492258" cy="387833"/>
            <a:chOff x="5567598" y="3523320"/>
            <a:chExt cx="492258" cy="387833"/>
          </a:xfrm>
        </p:grpSpPr>
        <p:sp>
          <p:nvSpPr>
            <p:cNvPr id="151" name="Google Shape;5718;p85">
              <a:extLst>
                <a:ext uri="{FF2B5EF4-FFF2-40B4-BE49-F238E27FC236}">
                  <a16:creationId xmlns:a16="http://schemas.microsoft.com/office/drawing/2014/main" id="{A8040DCE-7578-4859-9D47-773D11527B62}"/>
                </a:ext>
              </a:extLst>
            </p:cNvPr>
            <p:cNvSpPr/>
            <p:nvPr/>
          </p:nvSpPr>
          <p:spPr>
            <a:xfrm>
              <a:off x="5690932" y="3523320"/>
              <a:ext cx="110203" cy="139948"/>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 f4 0 f2"/>
                <a:gd name="f19" fmla="+- f3 0 f2"/>
                <a:gd name="f20" fmla="*/ f19 1 4518"/>
                <a:gd name="f21" fmla="*/ f18 1 5737"/>
                <a:gd name="f22" fmla="*/ f2 1 f20"/>
                <a:gd name="f23" fmla="*/ f3 1 f20"/>
                <a:gd name="f24" fmla="*/ f2 1 f21"/>
                <a:gd name="f25" fmla="*/ f4 1 f21"/>
                <a:gd name="f26" fmla="*/ f22 f16 1"/>
                <a:gd name="f27" fmla="*/ f23 f16 1"/>
                <a:gd name="f28" fmla="*/ f25 f17 1"/>
                <a:gd name="f29" fmla="*/ f24 f17 1"/>
              </a:gdLst>
              <a:ahLst/>
              <a:cxnLst>
                <a:cxn ang="3cd4">
                  <a:pos x="hc" y="t"/>
                </a:cxn>
                <a:cxn ang="0">
                  <a:pos x="r" y="vc"/>
                </a:cxn>
                <a:cxn ang="cd4">
                  <a:pos x="hc" y="b"/>
                </a:cxn>
                <a:cxn ang="cd2">
                  <a:pos x="l" y="vc"/>
                </a:cxn>
              </a:cxnLst>
              <a:rect l="f26" t="f29" r="f27" b="f28"/>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2" name="Google Shape;5719;p85">
              <a:extLst>
                <a:ext uri="{FF2B5EF4-FFF2-40B4-BE49-F238E27FC236}">
                  <a16:creationId xmlns:a16="http://schemas.microsoft.com/office/drawing/2014/main" id="{014178B5-FB47-4D06-A9B6-F3B596B3289D}"/>
                </a:ext>
              </a:extLst>
            </p:cNvPr>
            <p:cNvSpPr/>
            <p:nvPr/>
          </p:nvSpPr>
          <p:spPr>
            <a:xfrm>
              <a:off x="5567598" y="3639065"/>
              <a:ext cx="137160" cy="132862"/>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 f4 0 f2"/>
                <a:gd name="f37" fmla="+- f3 0 f2"/>
                <a:gd name="f38" fmla="*/ f37 1 5623"/>
                <a:gd name="f39" fmla="*/ f36 1 5447"/>
                <a:gd name="f40" fmla="*/ f2 1 f38"/>
                <a:gd name="f41" fmla="*/ f3 1 f38"/>
                <a:gd name="f42" fmla="*/ f2 1 f39"/>
                <a:gd name="f43" fmla="*/ f4 1 f39"/>
                <a:gd name="f44" fmla="*/ f40 f34 1"/>
                <a:gd name="f45" fmla="*/ f41 f34 1"/>
                <a:gd name="f46" fmla="*/ f43 f35 1"/>
                <a:gd name="f47" fmla="*/ f42 f35 1"/>
              </a:gdLst>
              <a:ahLst/>
              <a:cxnLst>
                <a:cxn ang="3cd4">
                  <a:pos x="hc" y="t"/>
                </a:cxn>
                <a:cxn ang="0">
                  <a:pos x="r" y="vc"/>
                </a:cxn>
                <a:cxn ang="cd4">
                  <a:pos x="hc" y="b"/>
                </a:cxn>
                <a:cxn ang="cd2">
                  <a:pos x="l" y="vc"/>
                </a:cxn>
              </a:cxnLst>
              <a:rect l="f44" t="f47" r="f45" b="f46"/>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3" name="Google Shape;5720;p85">
              <a:extLst>
                <a:ext uri="{FF2B5EF4-FFF2-40B4-BE49-F238E27FC236}">
                  <a16:creationId xmlns:a16="http://schemas.microsoft.com/office/drawing/2014/main" id="{45BA1158-5964-43F5-A355-70D17EDF9F03}"/>
                </a:ext>
              </a:extLst>
            </p:cNvPr>
            <p:cNvSpPr/>
            <p:nvPr/>
          </p:nvSpPr>
          <p:spPr>
            <a:xfrm>
              <a:off x="5828650" y="3523320"/>
              <a:ext cx="110203" cy="139948"/>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 f4 0 f2"/>
                <a:gd name="f18" fmla="+- f3 0 f2"/>
                <a:gd name="f19" fmla="*/ f18 1 4518"/>
                <a:gd name="f20" fmla="*/ f17 1 5737"/>
                <a:gd name="f21" fmla="*/ f2 1 f19"/>
                <a:gd name="f22" fmla="*/ f3 1 f19"/>
                <a:gd name="f23" fmla="*/ f2 1 f20"/>
                <a:gd name="f24" fmla="*/ f4 1 f20"/>
                <a:gd name="f25" fmla="*/ f21 f15 1"/>
                <a:gd name="f26" fmla="*/ f22 f15 1"/>
                <a:gd name="f27" fmla="*/ f24 f16 1"/>
                <a:gd name="f28" fmla="*/ f23 f16 1"/>
              </a:gdLst>
              <a:ahLst/>
              <a:cxnLst>
                <a:cxn ang="3cd4">
                  <a:pos x="hc" y="t"/>
                </a:cxn>
                <a:cxn ang="0">
                  <a:pos x="r" y="vc"/>
                </a:cxn>
                <a:cxn ang="cd4">
                  <a:pos x="hc" y="b"/>
                </a:cxn>
                <a:cxn ang="cd2">
                  <a:pos x="l" y="vc"/>
                </a:cxn>
              </a:cxnLst>
              <a:rect l="f25" t="f28" r="f26" b="f27"/>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4" name="Google Shape;5721;p85">
              <a:extLst>
                <a:ext uri="{FF2B5EF4-FFF2-40B4-BE49-F238E27FC236}">
                  <a16:creationId xmlns:a16="http://schemas.microsoft.com/office/drawing/2014/main" id="{8D736BC4-2C47-48C5-9AE1-10EDFE09993B}"/>
                </a:ext>
              </a:extLst>
            </p:cNvPr>
            <p:cNvSpPr/>
            <p:nvPr/>
          </p:nvSpPr>
          <p:spPr>
            <a:xfrm>
              <a:off x="5924818" y="3638571"/>
              <a:ext cx="135038" cy="132898"/>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 f4 0 f2"/>
                <a:gd name="f38" fmla="+- f3 0 f2"/>
                <a:gd name="f39" fmla="*/ f38 1 5536"/>
                <a:gd name="f40" fmla="*/ f37 1 5448"/>
                <a:gd name="f41" fmla="*/ f2 1 f39"/>
                <a:gd name="f42" fmla="*/ f3 1 f39"/>
                <a:gd name="f43" fmla="*/ f2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5" name="Google Shape;5722;p85">
              <a:extLst>
                <a:ext uri="{FF2B5EF4-FFF2-40B4-BE49-F238E27FC236}">
                  <a16:creationId xmlns:a16="http://schemas.microsoft.com/office/drawing/2014/main" id="{4274F68F-7594-46C4-959E-560BEBC1986C}"/>
                </a:ext>
              </a:extLst>
            </p:cNvPr>
            <p:cNvSpPr/>
            <p:nvPr/>
          </p:nvSpPr>
          <p:spPr>
            <a:xfrm>
              <a:off x="5663400" y="3690765"/>
              <a:ext cx="303032" cy="220388"/>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 f4 0 f2"/>
                <a:gd name="f56" fmla="+- f3 0 f2"/>
                <a:gd name="f57" fmla="*/ f56 1 12423"/>
                <a:gd name="f58" fmla="*/ f55 1 9035"/>
                <a:gd name="f59" fmla="*/ f2 1 f57"/>
                <a:gd name="f60" fmla="*/ f3 1 f57"/>
                <a:gd name="f61" fmla="*/ f2 1 f58"/>
                <a:gd name="f62" fmla="*/ f4 1 f58"/>
                <a:gd name="f63" fmla="*/ f59 f53 1"/>
                <a:gd name="f64" fmla="*/ f60 f53 1"/>
                <a:gd name="f65" fmla="*/ f62 f54 1"/>
                <a:gd name="f66" fmla="*/ f61 f54 1"/>
              </a:gdLst>
              <a:ahLst/>
              <a:cxnLst>
                <a:cxn ang="3cd4">
                  <a:pos x="hc" y="t"/>
                </a:cxn>
                <a:cxn ang="0">
                  <a:pos x="r" y="vc"/>
                </a:cxn>
                <a:cxn ang="cd4">
                  <a:pos x="hc" y="b"/>
                </a:cxn>
                <a:cxn ang="cd2">
                  <a:pos x="l" y="vc"/>
                </a:cxn>
              </a:cxnLst>
              <a:rect l="f63" t="f66" r="f64" b="f65"/>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grpSp>
        <p:nvGrpSpPr>
          <p:cNvPr id="156" name="Google Shape;5723;p85">
            <a:extLst>
              <a:ext uri="{FF2B5EF4-FFF2-40B4-BE49-F238E27FC236}">
                <a16:creationId xmlns:a16="http://schemas.microsoft.com/office/drawing/2014/main" id="{03A27370-0B3C-4E95-AB12-F9ECAA3B01E9}"/>
              </a:ext>
            </a:extLst>
          </p:cNvPr>
          <p:cNvGrpSpPr/>
          <p:nvPr/>
        </p:nvGrpSpPr>
        <p:grpSpPr>
          <a:xfrm>
            <a:off x="3078309" y="2595835"/>
            <a:ext cx="556329" cy="457273"/>
            <a:chOff x="3078309" y="2595835"/>
            <a:chExt cx="556329" cy="457273"/>
          </a:xfrm>
        </p:grpSpPr>
        <p:sp>
          <p:nvSpPr>
            <p:cNvPr id="157" name="Google Shape;5724;p85">
              <a:extLst>
                <a:ext uri="{FF2B5EF4-FFF2-40B4-BE49-F238E27FC236}">
                  <a16:creationId xmlns:a16="http://schemas.microsoft.com/office/drawing/2014/main" id="{9DF04748-D4D2-4F7C-ABD3-F8B0068F10DF}"/>
                </a:ext>
              </a:extLst>
            </p:cNvPr>
            <p:cNvSpPr/>
            <p:nvPr/>
          </p:nvSpPr>
          <p:spPr>
            <a:xfrm>
              <a:off x="3319747" y="2595835"/>
              <a:ext cx="147703" cy="103839"/>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 f4 0 f2"/>
                <a:gd name="f29" fmla="+- f3 0 f2"/>
                <a:gd name="f30" fmla="*/ f29 1 5132"/>
                <a:gd name="f31" fmla="*/ f28 1 3608"/>
                <a:gd name="f32" fmla="*/ f2 1 f30"/>
                <a:gd name="f33" fmla="*/ f3 1 f30"/>
                <a:gd name="f34" fmla="*/ f2 1 f31"/>
                <a:gd name="f35" fmla="*/ f4 1 f31"/>
                <a:gd name="f36" fmla="*/ f32 f26 1"/>
                <a:gd name="f37" fmla="*/ f33 f26 1"/>
                <a:gd name="f38" fmla="*/ f35 f27 1"/>
                <a:gd name="f39" fmla="*/ f34 f27 1"/>
              </a:gdLst>
              <a:ahLst/>
              <a:cxnLst>
                <a:cxn ang="3cd4">
                  <a:pos x="hc" y="t"/>
                </a:cxn>
                <a:cxn ang="0">
                  <a:pos x="r" y="vc"/>
                </a:cxn>
                <a:cxn ang="cd4">
                  <a:pos x="hc" y="b"/>
                </a:cxn>
                <a:cxn ang="cd2">
                  <a:pos x="l" y="vc"/>
                </a:cxn>
              </a:cxnLst>
              <a:rect l="f36" t="f39" r="f37" b="f38"/>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8" name="Google Shape;5725;p85">
              <a:extLst>
                <a:ext uri="{FF2B5EF4-FFF2-40B4-BE49-F238E27FC236}">
                  <a16:creationId xmlns:a16="http://schemas.microsoft.com/office/drawing/2014/main" id="{66E92B59-F772-4E0B-99D0-AEF32AB88408}"/>
                </a:ext>
              </a:extLst>
            </p:cNvPr>
            <p:cNvSpPr/>
            <p:nvPr/>
          </p:nvSpPr>
          <p:spPr>
            <a:xfrm>
              <a:off x="3319838" y="2949580"/>
              <a:ext cx="147611" cy="103528"/>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 f4 0 f2"/>
                <a:gd name="f30" fmla="+- f3 0 f2"/>
                <a:gd name="f31" fmla="*/ f30 1 5129"/>
                <a:gd name="f32" fmla="*/ f29 1 3597"/>
                <a:gd name="f33" fmla="*/ f2 1 f31"/>
                <a:gd name="f34" fmla="*/ f3 1 f31"/>
                <a:gd name="f35" fmla="*/ f2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9" name="Google Shape;5726;p85">
              <a:extLst>
                <a:ext uri="{FF2B5EF4-FFF2-40B4-BE49-F238E27FC236}">
                  <a16:creationId xmlns:a16="http://schemas.microsoft.com/office/drawing/2014/main" id="{A7A238A9-78EE-49F5-9538-75C0536B0B27}"/>
                </a:ext>
              </a:extLst>
            </p:cNvPr>
            <p:cNvSpPr/>
            <p:nvPr/>
          </p:nvSpPr>
          <p:spPr>
            <a:xfrm>
              <a:off x="3239938" y="2710638"/>
              <a:ext cx="281763" cy="227539"/>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 f4 0 f2"/>
                <a:gd name="f77" fmla="+- f3 0 f2"/>
                <a:gd name="f78" fmla="*/ f77 1 9790"/>
                <a:gd name="f79" fmla="*/ f76 1 7906"/>
                <a:gd name="f80" fmla="*/ f2 1 f78"/>
                <a:gd name="f81" fmla="*/ f3 1 f78"/>
                <a:gd name="f82" fmla="*/ f2 1 f79"/>
                <a:gd name="f83" fmla="*/ f4 1 f79"/>
                <a:gd name="f84" fmla="*/ f80 f74 1"/>
                <a:gd name="f85" fmla="*/ f81 f74 1"/>
                <a:gd name="f86" fmla="*/ f83 f75 1"/>
                <a:gd name="f87" fmla="*/ f82 f75 1"/>
              </a:gdLst>
              <a:ahLst/>
              <a:cxnLst>
                <a:cxn ang="3cd4">
                  <a:pos x="hc" y="t"/>
                </a:cxn>
                <a:cxn ang="0">
                  <a:pos x="r" y="vc"/>
                </a:cxn>
                <a:cxn ang="cd4">
                  <a:pos x="hc" y="b"/>
                </a:cxn>
                <a:cxn ang="cd2">
                  <a:pos x="l" y="vc"/>
                </a:cxn>
              </a:cxnLst>
              <a:rect l="f84" t="f87" r="f85" b="f86"/>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0" name="Google Shape;5727;p85">
              <a:extLst>
                <a:ext uri="{FF2B5EF4-FFF2-40B4-BE49-F238E27FC236}">
                  <a16:creationId xmlns:a16="http://schemas.microsoft.com/office/drawing/2014/main" id="{4A16DE78-122B-4509-86BF-73421C797E08}"/>
                </a:ext>
              </a:extLst>
            </p:cNvPr>
            <p:cNvSpPr/>
            <p:nvPr/>
          </p:nvSpPr>
          <p:spPr>
            <a:xfrm>
              <a:off x="3484604" y="2744553"/>
              <a:ext cx="150034" cy="161748"/>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 f4 0 f2"/>
                <a:gd name="f65" fmla="+- f3 0 f2"/>
                <a:gd name="f66" fmla="*/ f65 1 5213"/>
                <a:gd name="f67" fmla="*/ f64 1 5620"/>
                <a:gd name="f68" fmla="*/ f2 1 f66"/>
                <a:gd name="f69" fmla="*/ f3 1 f66"/>
                <a:gd name="f70" fmla="*/ f2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1" name="Google Shape;5728;p85">
              <a:extLst>
                <a:ext uri="{FF2B5EF4-FFF2-40B4-BE49-F238E27FC236}">
                  <a16:creationId xmlns:a16="http://schemas.microsoft.com/office/drawing/2014/main" id="{B0964726-CEF5-4695-9254-1FF99562E0E1}"/>
                </a:ext>
              </a:extLst>
            </p:cNvPr>
            <p:cNvSpPr/>
            <p:nvPr/>
          </p:nvSpPr>
          <p:spPr>
            <a:xfrm>
              <a:off x="3078309" y="2841251"/>
              <a:ext cx="190003" cy="162552"/>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 f4 0 f2"/>
                <a:gd name="f53" fmla="+- f3 0 f2"/>
                <a:gd name="f54" fmla="*/ f53 1 6602"/>
                <a:gd name="f55" fmla="*/ f52 1 5648"/>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2" name="Google Shape;5729;p85">
              <a:extLst>
                <a:ext uri="{FF2B5EF4-FFF2-40B4-BE49-F238E27FC236}">
                  <a16:creationId xmlns:a16="http://schemas.microsoft.com/office/drawing/2014/main" id="{D76EE2E3-66CE-41B9-BB22-4DB4F123AD9A}"/>
                </a:ext>
              </a:extLst>
            </p:cNvPr>
            <p:cNvSpPr/>
            <p:nvPr/>
          </p:nvSpPr>
          <p:spPr>
            <a:xfrm>
              <a:off x="3078309" y="2646264"/>
              <a:ext cx="190003" cy="162525"/>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 f4 0 f2"/>
                <a:gd name="f53" fmla="+- f3 0 f2"/>
                <a:gd name="f54" fmla="*/ f53 1 6602"/>
                <a:gd name="f55" fmla="*/ f52 1 5647"/>
                <a:gd name="f56" fmla="*/ f2 1 f54"/>
                <a:gd name="f57" fmla="*/ f3 1 f54"/>
                <a:gd name="f58" fmla="*/ f2 1 f55"/>
                <a:gd name="f59" fmla="*/ f4 1 f55"/>
                <a:gd name="f60" fmla="*/ f56 f50 1"/>
                <a:gd name="f61" fmla="*/ f57 f50 1"/>
                <a:gd name="f62" fmla="*/ f59 f51 1"/>
                <a:gd name="f63" fmla="*/ f58 f51 1"/>
              </a:gdLst>
              <a:ahLst/>
              <a:cxnLst>
                <a:cxn ang="3cd4">
                  <a:pos x="hc" y="t"/>
                </a:cxn>
                <a:cxn ang="0">
                  <a:pos x="r" y="vc"/>
                </a:cxn>
                <a:cxn ang="cd4">
                  <a:pos x="hc" y="b"/>
                </a:cxn>
                <a:cxn ang="cd2">
                  <a:pos x="l" y="vc"/>
                </a:cxn>
              </a:cxnLst>
              <a:rect l="f60" t="f63" r="f61" b="f62"/>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solidFill>
              <a:srgbClr val="000000"/>
            </a:solidFill>
            <a:ln cap="flat">
              <a:noFill/>
              <a:prstDash val="solid"/>
            </a:ln>
          </p:spPr>
          <p:txBody>
            <a:bodyPr vert="horz" wrap="square" lIns="68552" tIns="68552" rIns="68552" bIns="68552" anchor="ctr" anchorCtr="0" compatLnSpc="1">
              <a:noAutofit/>
            </a:bodyPr>
            <a:lstStyle/>
            <a:p>
              <a:pPr marL="0" marR="0" lvl="0" indent="0" algn="l" defTabSz="914116"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sp>
        <p:nvSpPr>
          <p:cNvPr id="163" name="Text Placeholder 1">
            <a:extLst>
              <a:ext uri="{FF2B5EF4-FFF2-40B4-BE49-F238E27FC236}">
                <a16:creationId xmlns:a16="http://schemas.microsoft.com/office/drawing/2014/main" id="{9697830C-D1CF-4C05-8B60-C17F7AA64A55}"/>
              </a:ext>
            </a:extLst>
          </p:cNvPr>
          <p:cNvSpPr txBox="1">
            <a:spLocks noGrp="1"/>
          </p:cNvSpPr>
          <p:nvPr>
            <p:ph type="body" idx="4294967295"/>
          </p:nvPr>
        </p:nvSpPr>
        <p:spPr>
          <a:xfrm>
            <a:off x="1370786" y="123425"/>
            <a:ext cx="6508351" cy="407292"/>
          </a:xfrm>
        </p:spPr>
        <p:txBody>
          <a:bodyPr lIns="68561" tIns="34280" rIns="68561" bIns="34280" anchor="ctr" anchorCtr="1"/>
          <a:lstStyle/>
          <a:p>
            <a:pPr marL="76196" lvl="0" indent="0" algn="ctr">
              <a:buNone/>
            </a:pPr>
            <a:r>
              <a:rPr lang="en-US" sz="3599">
                <a:latin typeface="Arial"/>
                <a:cs typeface="Arial" pitchFamily="34"/>
              </a:rPr>
              <a:t>Fully Editable Icon Sets: 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8D1712-9D5D-1455-6FC5-E17F4FF10215}"/>
              </a:ext>
            </a:extLst>
          </p:cNvPr>
          <p:cNvSpPr/>
          <p:nvPr/>
        </p:nvSpPr>
        <p:spPr>
          <a:xfrm>
            <a:off x="3308020" y="1704334"/>
            <a:ext cx="2367956" cy="323165"/>
          </a:xfrm>
          <a:prstGeom prst="rect">
            <a:avLst/>
          </a:prstGeom>
        </p:spPr>
        <p:txBody>
          <a:bodyPr wrap="none">
            <a:spAutoFit/>
          </a:bodyPr>
          <a:lstStyle/>
          <a:p>
            <a:r>
              <a:rPr lang="en-US" altLang="ko-KR" sz="1500"/>
              <a:t>Presentation template by </a:t>
            </a:r>
            <a:endParaRPr lang="ko-KR" altLang="en-US" sz="1500"/>
          </a:p>
        </p:txBody>
      </p:sp>
      <p:sp>
        <p:nvSpPr>
          <p:cNvPr id="6" name="Título 1">
            <a:extLst>
              <a:ext uri="{FF2B5EF4-FFF2-40B4-BE49-F238E27FC236}">
                <a16:creationId xmlns:a16="http://schemas.microsoft.com/office/drawing/2014/main" id="{0A0A6377-AFA9-081F-2C94-AE1E8751CBD7}"/>
              </a:ext>
            </a:extLst>
          </p:cNvPr>
          <p:cNvSpPr txBox="1"/>
          <p:nvPr/>
        </p:nvSpPr>
        <p:spPr>
          <a:xfrm>
            <a:off x="668180" y="4402558"/>
            <a:ext cx="7864181" cy="5826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395"/>
              </a:lnSpc>
            </a:pPr>
            <a:r>
              <a:rPr lang="en-US" sz="900">
                <a:solidFill>
                  <a:schemeClr val="bg1">
                    <a:lumMod val="10000"/>
                  </a:schemeClr>
                </a:solidFill>
              </a:rPr>
              <a:t>You are free to use this presentation for educational, personal and work purposes under Creative Commons Attribution License. But, keep the credits slide or mention Slidesppt in your presentation. Visit </a:t>
            </a:r>
            <a:r>
              <a:rPr lang="en-US" sz="900" u="sng">
                <a:solidFill>
                  <a:srgbClr val="00B0F0"/>
                </a:solidFill>
                <a:hlinkClick r:id="rId3">
                  <a:extLst>
                    <a:ext uri="{A12FA001-AC4F-418D-AE19-62706E023703}">
                      <ahyp:hlinkClr xmlns:ahyp="http://schemas.microsoft.com/office/drawing/2018/hyperlinkcolor" val="tx"/>
                    </a:ext>
                  </a:extLst>
                </a:hlinkClick>
              </a:rPr>
              <a:t>slidesppt.net</a:t>
            </a:r>
            <a:br>
              <a:rPr lang="en" sz="900">
                <a:solidFill>
                  <a:schemeClr val="bg1">
                    <a:lumMod val="10000"/>
                  </a:schemeClr>
                </a:solidFill>
                <a:latin typeface="Barlow" pitchFamily="2" charset="77"/>
                <a:hlinkClick r:id="rId3">
                  <a:extLst>
                    <a:ext uri="{A12FA001-AC4F-418D-AE19-62706E023703}">
                      <ahyp:hlinkClr xmlns:ahyp="http://schemas.microsoft.com/office/drawing/2018/hyperlinkcolor" val="tx"/>
                    </a:ext>
                  </a:extLst>
                </a:hlinkClick>
              </a:rPr>
            </a:br>
            <a:endParaRPr lang="en" sz="900">
              <a:solidFill>
                <a:schemeClr val="bg1">
                  <a:lumMod val="10000"/>
                </a:schemeClr>
              </a:solidFill>
              <a:latin typeface="Barlow" pitchFamily="2" charset="77"/>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005305" y="1750239"/>
            <a:ext cx="1193278" cy="1193278"/>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100C00"/>
            </a:solidFill>
            <a:ln w="2285" cap="flat">
              <a:noFill/>
              <a:prstDash val="solid"/>
              <a:miter/>
            </a:ln>
          </p:spPr>
          <p:txBody>
            <a:bodyPr rtlCol="0" anchor="ctr"/>
            <a:lstStyle/>
            <a:p>
              <a:endParaRPr lang="es-PE" sz="1050" dirty="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050"/>
            </a:p>
          </p:txBody>
        </p:sp>
      </p:grpSp>
      <p:sp>
        <p:nvSpPr>
          <p:cNvPr id="9" name="Rectangle 2">
            <a:extLst>
              <a:ext uri="{FF2B5EF4-FFF2-40B4-BE49-F238E27FC236}">
                <a16:creationId xmlns:a16="http://schemas.microsoft.com/office/drawing/2014/main" id="{685BD3EE-80A3-B4D8-50C3-8C78B7AA64D1}"/>
              </a:ext>
            </a:extLst>
          </p:cNvPr>
          <p:cNvSpPr/>
          <p:nvPr/>
        </p:nvSpPr>
        <p:spPr>
          <a:xfrm>
            <a:off x="3235062" y="1931379"/>
            <a:ext cx="4217257" cy="854080"/>
          </a:xfrm>
          <a:prstGeom prst="rect">
            <a:avLst/>
          </a:prstGeom>
        </p:spPr>
        <p:txBody>
          <a:bodyPr wrap="square">
            <a:spAutoFit/>
          </a:bodyPr>
          <a:lstStyle/>
          <a:p>
            <a:r>
              <a:rPr lang="en-US" altLang="ko-KR" sz="4950">
                <a:latin typeface="Bahnschrift" panose="020B0502040204020203" pitchFamily="34" charset="0"/>
                <a:cs typeface="Calibri" panose="020F0502020204030204" pitchFamily="34" charset="0"/>
              </a:rPr>
              <a:t>Slidesppt.net</a:t>
            </a:r>
            <a:endParaRPr lang="ko-KR" altLang="en-US" sz="495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2838042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xmlns:a14="http://schemas.microsoft.com/office/drawing/2010/main" xmlns:p15="http://schemas.microsoft.com/office/powerpoint/2012/main" xmlns:p159="http://schemas.microsoft.com/office/powerpoint/2015/09/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1">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lecha: cheurón 20">
            <a:extLst>
              <a:ext uri="{FF2B5EF4-FFF2-40B4-BE49-F238E27FC236}">
                <a16:creationId xmlns:a16="http://schemas.microsoft.com/office/drawing/2014/main" id="{FA86DBCF-BD14-432F-8D9C-D27A2C51FD53}"/>
              </a:ext>
            </a:extLst>
          </p:cNvPr>
          <p:cNvSpPr/>
          <p:nvPr/>
        </p:nvSpPr>
        <p:spPr>
          <a:xfrm>
            <a:off x="5575169" y="0"/>
            <a:ext cx="3568820" cy="5143499"/>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sp>
        <p:nvSpPr>
          <p:cNvPr id="3" name="Google Shape;10;p2">
            <a:extLst>
              <a:ext uri="{FF2B5EF4-FFF2-40B4-BE49-F238E27FC236}">
                <a16:creationId xmlns:a16="http://schemas.microsoft.com/office/drawing/2014/main" id="{188C0D8A-95E3-45B4-A995-17FA9062C023}"/>
              </a:ext>
            </a:extLst>
          </p:cNvPr>
          <p:cNvSpPr/>
          <p:nvPr/>
        </p:nvSpPr>
        <p:spPr>
          <a:xfrm>
            <a:off x="1946712" y="0"/>
            <a:ext cx="5173044" cy="517304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alpha val="2654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4" name="Google Shape;11;p2">
            <a:extLst>
              <a:ext uri="{FF2B5EF4-FFF2-40B4-BE49-F238E27FC236}">
                <a16:creationId xmlns:a16="http://schemas.microsoft.com/office/drawing/2014/main" id="{3093A8F0-4795-45EE-A5D3-6B8EDBDDF255}"/>
              </a:ext>
            </a:extLst>
          </p:cNvPr>
          <p:cNvGrpSpPr/>
          <p:nvPr/>
        </p:nvGrpSpPr>
        <p:grpSpPr>
          <a:xfrm>
            <a:off x="501210" y="175875"/>
            <a:ext cx="2451350" cy="2451350"/>
            <a:chOff x="501210" y="175875"/>
            <a:chExt cx="2451350" cy="2451350"/>
          </a:xfrm>
        </p:grpSpPr>
        <p:sp>
          <p:nvSpPr>
            <p:cNvPr id="5" name="Google Shape;12;p2">
              <a:extLst>
                <a:ext uri="{FF2B5EF4-FFF2-40B4-BE49-F238E27FC236}">
                  <a16:creationId xmlns:a16="http://schemas.microsoft.com/office/drawing/2014/main" id="{B36B8F59-BA1E-4DE8-AD78-AD65A21B53FB}"/>
                </a:ext>
              </a:extLst>
            </p:cNvPr>
            <p:cNvSpPr/>
            <p:nvPr/>
          </p:nvSpPr>
          <p:spPr>
            <a:xfrm>
              <a:off x="731830" y="406496"/>
              <a:ext cx="1989935" cy="19899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alpha val="18820"/>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Google Shape;13;p2">
              <a:extLst>
                <a:ext uri="{FF2B5EF4-FFF2-40B4-BE49-F238E27FC236}">
                  <a16:creationId xmlns:a16="http://schemas.microsoft.com/office/drawing/2014/main" id="{85005B8B-F119-4AE1-88F7-3376FD9A0A03}"/>
                </a:ext>
              </a:extLst>
            </p:cNvPr>
            <p:cNvSpPr/>
            <p:nvPr/>
          </p:nvSpPr>
          <p:spPr>
            <a:xfrm>
              <a:off x="841979" y="516645"/>
              <a:ext cx="1769254" cy="176925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FFFF"/>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 name="Google Shape;14;p2">
              <a:extLst>
                <a:ext uri="{FF2B5EF4-FFF2-40B4-BE49-F238E27FC236}">
                  <a16:creationId xmlns:a16="http://schemas.microsoft.com/office/drawing/2014/main" id="{9160F2CA-DEE8-44DB-9D6B-3E6B581D1074}"/>
                </a:ext>
              </a:extLst>
            </p:cNvPr>
            <p:cNvSpPr/>
            <p:nvPr/>
          </p:nvSpPr>
          <p:spPr>
            <a:xfrm>
              <a:off x="501210" y="175875"/>
              <a:ext cx="2451350" cy="2451350"/>
            </a:xfrm>
            <a:custGeom>
              <a:avLst>
                <a:gd name="f11" fmla="val 495"/>
              </a:avLst>
              <a:gdLst>
                <a:gd name="f1" fmla="val 21600000"/>
                <a:gd name="f2" fmla="val 10800000"/>
                <a:gd name="f3" fmla="val 5400000"/>
                <a:gd name="f4" fmla="val 180"/>
                <a:gd name="f5" fmla="val w"/>
                <a:gd name="f6" fmla="val h"/>
                <a:gd name="f7" fmla="val ss"/>
                <a:gd name="f8" fmla="val 0"/>
                <a:gd name="f9" fmla="*/ 5419351 1 1725033"/>
                <a:gd name="f10" fmla="+- 0 0 21600000"/>
                <a:gd name="f11" fmla="val 495"/>
                <a:gd name="f12" fmla="+- 0 0 -360"/>
                <a:gd name="f13" fmla="+- 0 0 -180"/>
                <a:gd name="f14" fmla="abs f5"/>
                <a:gd name="f15" fmla="abs f6"/>
                <a:gd name="f16" fmla="abs f7"/>
                <a:gd name="f17" fmla="val f8"/>
                <a:gd name="f18" fmla="val f11"/>
                <a:gd name="f19" fmla="+- 2700000 f3 0"/>
                <a:gd name="f20" fmla="*/ f12 f2 1"/>
                <a:gd name="f21" fmla="*/ f13 f2 1"/>
                <a:gd name="f22" fmla="?: f14 f5 1"/>
                <a:gd name="f23" fmla="?: f15 f6 1"/>
                <a:gd name="f24" fmla="?: f16 f7 1"/>
                <a:gd name="f25" fmla="*/ f19 f9 1"/>
                <a:gd name="f26" fmla="*/ f20 1 f4"/>
                <a:gd name="f27" fmla="*/ f21 1 f4"/>
                <a:gd name="f28" fmla="*/ f22 1 21600"/>
                <a:gd name="f29" fmla="*/ f23 1 21600"/>
                <a:gd name="f30" fmla="*/ 21600 f22 1"/>
                <a:gd name="f31" fmla="*/ 21600 f23 1"/>
                <a:gd name="f32" fmla="*/ f25 1 f2"/>
                <a:gd name="f33" fmla="+- f26 0 f3"/>
                <a:gd name="f34" fmla="+- f27 0 f3"/>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2 1"/>
                <a:gd name="f46" fmla="*/ f43 1 2"/>
                <a:gd name="f47" fmla="*/ f44 1 2"/>
                <a:gd name="f48" fmla="min f44 f43"/>
                <a:gd name="f49" fmla="*/ f45 1 f9"/>
                <a:gd name="f50" fmla="+- f17 f46 0"/>
                <a:gd name="f51" fmla="+- f17 f47 0"/>
                <a:gd name="f52" fmla="*/ f48 f18 1"/>
                <a:gd name="f53" fmla="+- f49 0 f3"/>
                <a:gd name="f54" fmla="*/ f47 f35 1"/>
                <a:gd name="f55" fmla="*/ f46 f35 1"/>
                <a:gd name="f56" fmla="*/ f52 1 100000"/>
                <a:gd name="f57" fmla="cos 1 f53"/>
                <a:gd name="f58" fmla="sin 1 f53"/>
                <a:gd name="f59" fmla="*/ f50 f35 1"/>
                <a:gd name="f60" fmla="+- f47 0 f56"/>
                <a:gd name="f61" fmla="+- f46 0 f56"/>
                <a:gd name="f62" fmla="+- 0 0 f57"/>
                <a:gd name="f63" fmla="+- 0 0 f58"/>
                <a:gd name="f64" fmla="*/ f56 f35 1"/>
                <a:gd name="f65" fmla="+- 0 0 f62"/>
                <a:gd name="f66" fmla="+- 0 0 f63"/>
                <a:gd name="f67" fmla="*/ f60 f35 1"/>
                <a:gd name="f68" fmla="*/ f61 f35 1"/>
                <a:gd name="f69" fmla="*/ f65 f47 1"/>
                <a:gd name="f70" fmla="*/ f66 f46 1"/>
                <a:gd name="f71" fmla="+- f51 0 f69"/>
                <a:gd name="f72" fmla="+- f51 f69 0"/>
                <a:gd name="f73" fmla="+- f50 0 f70"/>
                <a:gd name="f74" fmla="+- f50 f70 0"/>
                <a:gd name="f75" fmla="*/ f71 f35 1"/>
                <a:gd name="f76" fmla="*/ f73 f35 1"/>
                <a:gd name="f77" fmla="*/ f72 f35 1"/>
                <a:gd name="f78" fmla="*/ f74 f35 1"/>
              </a:gdLst>
              <a:ahLst/>
              <a:cxnLst>
                <a:cxn ang="3cd4">
                  <a:pos x="hc" y="t"/>
                </a:cxn>
                <a:cxn ang="0">
                  <a:pos x="r" y="vc"/>
                </a:cxn>
                <a:cxn ang="cd4">
                  <a:pos x="hc" y="b"/>
                </a:cxn>
                <a:cxn ang="cd2">
                  <a:pos x="l" y="vc"/>
                </a:cxn>
                <a:cxn ang="f33">
                  <a:pos x="f75" y="f76"/>
                </a:cxn>
                <a:cxn ang="f34">
                  <a:pos x="f75" y="f78"/>
                </a:cxn>
                <a:cxn ang="f34">
                  <a:pos x="f77" y="f78"/>
                </a:cxn>
                <a:cxn ang="f33">
                  <a:pos x="f77" y="f76"/>
                </a:cxn>
              </a:cxnLst>
              <a:rect l="f75" t="f76" r="f77" b="f78"/>
              <a:pathLst>
                <a:path>
                  <a:moveTo>
                    <a:pt x="f42" y="f59"/>
                  </a:moveTo>
                  <a:arcTo wR="f54" hR="f55" stAng="f2" swAng="f1"/>
                  <a:close/>
                  <a:moveTo>
                    <a:pt x="f64" y="f59"/>
                  </a:moveTo>
                  <a:arcTo wR="f67" hR="f68" stAng="f2" swAng="f10"/>
                  <a:close/>
                </a:path>
              </a:pathLst>
            </a:custGeom>
            <a:solidFill>
              <a:srgbClr val="000000">
                <a:alpha val="6539"/>
              </a:srgbClr>
            </a:solidFill>
            <a:ln cap="flat">
              <a:noFill/>
              <a:prstDash val="soli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 name="Google Shape;15;p2">
            <a:extLst>
              <a:ext uri="{FF2B5EF4-FFF2-40B4-BE49-F238E27FC236}">
                <a16:creationId xmlns:a16="http://schemas.microsoft.com/office/drawing/2014/main" id="{76DEF540-18AA-4956-8E8B-338EEF911B25}"/>
              </a:ext>
            </a:extLst>
          </p:cNvPr>
          <p:cNvGrpSpPr/>
          <p:nvPr/>
        </p:nvGrpSpPr>
        <p:grpSpPr>
          <a:xfrm>
            <a:off x="6427665" y="2502630"/>
            <a:ext cx="2324697" cy="2324697"/>
            <a:chOff x="6427665" y="2502630"/>
            <a:chExt cx="2324697" cy="2324697"/>
          </a:xfrm>
        </p:grpSpPr>
        <p:sp>
          <p:nvSpPr>
            <p:cNvPr id="9" name="Google Shape;16;p2">
              <a:extLst>
                <a:ext uri="{FF2B5EF4-FFF2-40B4-BE49-F238E27FC236}">
                  <a16:creationId xmlns:a16="http://schemas.microsoft.com/office/drawing/2014/main" id="{910671A0-951C-4533-871B-EF8A49793518}"/>
                </a:ext>
              </a:extLst>
            </p:cNvPr>
            <p:cNvSpPr/>
            <p:nvPr/>
          </p:nvSpPr>
          <p:spPr>
            <a:xfrm>
              <a:off x="6427665" y="2502630"/>
              <a:ext cx="2324697" cy="23246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 name="Google Shape;17;p2">
              <a:extLst>
                <a:ext uri="{FF2B5EF4-FFF2-40B4-BE49-F238E27FC236}">
                  <a16:creationId xmlns:a16="http://schemas.microsoft.com/office/drawing/2014/main" id="{78467797-ACEF-4896-9AA4-BB286E857412}"/>
                </a:ext>
              </a:extLst>
            </p:cNvPr>
            <p:cNvSpPr/>
            <p:nvPr/>
          </p:nvSpPr>
          <p:spPr>
            <a:xfrm>
              <a:off x="7023296" y="3098261"/>
              <a:ext cx="1133398" cy="11333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 name="Google Shape;18;p2">
              <a:extLst>
                <a:ext uri="{FF2B5EF4-FFF2-40B4-BE49-F238E27FC236}">
                  <a16:creationId xmlns:a16="http://schemas.microsoft.com/office/drawing/2014/main" id="{790654F0-550B-4BF7-BBF0-E5F525BD486C}"/>
                </a:ext>
              </a:extLst>
            </p:cNvPr>
            <p:cNvSpPr/>
            <p:nvPr/>
          </p:nvSpPr>
          <p:spPr>
            <a:xfrm>
              <a:off x="6765444" y="2840409"/>
              <a:ext cx="1649102" cy="16491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19;p2">
              <a:extLst>
                <a:ext uri="{FF2B5EF4-FFF2-40B4-BE49-F238E27FC236}">
                  <a16:creationId xmlns:a16="http://schemas.microsoft.com/office/drawing/2014/main" id="{E7284B98-00A4-4110-AE42-94FB33756DCE}"/>
                </a:ext>
              </a:extLst>
            </p:cNvPr>
            <p:cNvSpPr/>
            <p:nvPr/>
          </p:nvSpPr>
          <p:spPr>
            <a:xfrm>
              <a:off x="7216216" y="3291181"/>
              <a:ext cx="747604" cy="74760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9528" cap="flat">
              <a:solidFill>
                <a:srgbClr val="FFFFFF"/>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3" name="Google Shape;141;p14">
            <a:extLst>
              <a:ext uri="{FF2B5EF4-FFF2-40B4-BE49-F238E27FC236}">
                <a16:creationId xmlns:a16="http://schemas.microsoft.com/office/drawing/2014/main" id="{D1EDAA11-E103-4D5D-8923-C75F273E126E}"/>
              </a:ext>
            </a:extLst>
          </p:cNvPr>
          <p:cNvSpPr txBox="1">
            <a:spLocks noGrp="1"/>
          </p:cNvSpPr>
          <p:nvPr>
            <p:ph type="ctrTitle"/>
          </p:nvPr>
        </p:nvSpPr>
        <p:spPr>
          <a:xfrm>
            <a:off x="1996414" y="2595748"/>
            <a:ext cx="4720800" cy="1159797"/>
          </a:xfrm>
        </p:spPr>
        <p:txBody>
          <a:bodyPr/>
          <a:lstStyle/>
          <a:p>
            <a:pPr lvl="0"/>
            <a:r>
              <a:rPr lang="en-US" sz="4400" dirty="0"/>
              <a:t>This is your presentation title</a:t>
            </a:r>
          </a:p>
        </p:txBody>
      </p:sp>
      <p:grpSp>
        <p:nvGrpSpPr>
          <p:cNvPr id="14" name="Google Shape;142;p14">
            <a:extLst>
              <a:ext uri="{FF2B5EF4-FFF2-40B4-BE49-F238E27FC236}">
                <a16:creationId xmlns:a16="http://schemas.microsoft.com/office/drawing/2014/main" id="{E07282EC-497B-4BE1-AB6B-069D37EB2ED7}"/>
              </a:ext>
            </a:extLst>
          </p:cNvPr>
          <p:cNvGrpSpPr/>
          <p:nvPr/>
        </p:nvGrpSpPr>
        <p:grpSpPr>
          <a:xfrm>
            <a:off x="1363928" y="985220"/>
            <a:ext cx="832104" cy="832094"/>
            <a:chOff x="1363928" y="985220"/>
            <a:chExt cx="832104" cy="832094"/>
          </a:xfrm>
          <a:solidFill>
            <a:schemeClr val="accent2"/>
          </a:solidFill>
        </p:grpSpPr>
        <p:sp>
          <p:nvSpPr>
            <p:cNvPr id="15" name="Google Shape;143;p14">
              <a:extLst>
                <a:ext uri="{FF2B5EF4-FFF2-40B4-BE49-F238E27FC236}">
                  <a16:creationId xmlns:a16="http://schemas.microsoft.com/office/drawing/2014/main" id="{0EB7DE11-ADEB-4C82-8A92-5E09DCF1533D}"/>
                </a:ext>
              </a:extLst>
            </p:cNvPr>
            <p:cNvSpPr/>
            <p:nvPr/>
          </p:nvSpPr>
          <p:spPr>
            <a:xfrm>
              <a:off x="1908947" y="985220"/>
              <a:ext cx="287085" cy="287103"/>
            </a:xfrm>
            <a:custGeom>
              <a:avLst/>
              <a:gdLst>
                <a:gd name="f0" fmla="val w"/>
                <a:gd name="f1" fmla="val h"/>
                <a:gd name="f2" fmla="val 0"/>
                <a:gd name="f3" fmla="val 6017"/>
                <a:gd name="f4" fmla="val 5846"/>
                <a:gd name="f5" fmla="val 3605"/>
                <a:gd name="f6" fmla="val 2412"/>
                <a:gd name="f7" fmla="val 171"/>
                <a:gd name="f8" fmla="val 2314"/>
                <a:gd name="f9" fmla="val 98"/>
                <a:gd name="f10" fmla="val 2217"/>
                <a:gd name="f11" fmla="val 49"/>
                <a:gd name="f12" fmla="val 2095"/>
                <a:gd name="f13" fmla="val 25"/>
                <a:gd name="f14" fmla="val 1997"/>
                <a:gd name="f15" fmla="val 1"/>
                <a:gd name="f16" fmla="val 1876"/>
                <a:gd name="f17" fmla="val 1778"/>
                <a:gd name="f18" fmla="val 1681"/>
                <a:gd name="f19" fmla="val 1583"/>
                <a:gd name="f20" fmla="val 4238"/>
                <a:gd name="f21" fmla="val 6016"/>
                <a:gd name="f22" fmla="val 4433"/>
                <a:gd name="f23" fmla="val 5919"/>
                <a:gd name="f24" fmla="val 4336"/>
                <a:gd name="f25" fmla="val 5967"/>
                <a:gd name="f26" fmla="val 5992"/>
                <a:gd name="f27" fmla="val 4141"/>
                <a:gd name="f28" fmla="val 4019"/>
                <a:gd name="f29" fmla="val 3922"/>
                <a:gd name="f30" fmla="val 3800"/>
                <a:gd name="f31" fmla="val 3703"/>
                <a:gd name="f32" fmla="*/ f0 1 6017"/>
                <a:gd name="f33" fmla="*/ f1 1 6017"/>
                <a:gd name="f34" fmla="val f2"/>
                <a:gd name="f35" fmla="val f3"/>
                <a:gd name="f36" fmla="+- f35 0 f34"/>
                <a:gd name="f37" fmla="*/ f36 1 6017"/>
                <a:gd name="f38" fmla="*/ f34 1 f37"/>
                <a:gd name="f39" fmla="*/ f35 1 f37"/>
                <a:gd name="f40" fmla="*/ f38 f32 1"/>
                <a:gd name="f41" fmla="*/ f39 f32 1"/>
                <a:gd name="f42" fmla="*/ f39 f33 1"/>
                <a:gd name="f43" fmla="*/ f38 f33 1"/>
              </a:gdLst>
              <a:ahLst/>
              <a:cxnLst>
                <a:cxn ang="3cd4">
                  <a:pos x="hc" y="t"/>
                </a:cxn>
                <a:cxn ang="0">
                  <a:pos x="r" y="vc"/>
                </a:cxn>
                <a:cxn ang="cd4">
                  <a:pos x="hc" y="b"/>
                </a:cxn>
                <a:cxn ang="cd2">
                  <a:pos x="l" y="vc"/>
                </a:cxn>
              </a:cxnLst>
              <a:rect l="f40" t="f43" r="f41" b="f42"/>
              <a:pathLst>
                <a:path w="6017" h="6017" fill="none">
                  <a:moveTo>
                    <a:pt x="f4" y="f5"/>
                  </a:moveTo>
                  <a:lnTo>
                    <a:pt x="f6" y="f7"/>
                  </a:lnTo>
                  <a:lnTo>
                    <a:pt x="f6" y="f7"/>
                  </a:lnTo>
                  <a:lnTo>
                    <a:pt x="f8" y="f9"/>
                  </a:lnTo>
                  <a:lnTo>
                    <a:pt x="f10" y="f11"/>
                  </a:lnTo>
                  <a:lnTo>
                    <a:pt x="f12" y="f13"/>
                  </a:lnTo>
                  <a:lnTo>
                    <a:pt x="f14" y="f15"/>
                  </a:lnTo>
                  <a:lnTo>
                    <a:pt x="f16" y="f13"/>
                  </a:lnTo>
                  <a:lnTo>
                    <a:pt x="f17" y="f11"/>
                  </a:lnTo>
                  <a:lnTo>
                    <a:pt x="f18" y="f9"/>
                  </a:lnTo>
                  <a:lnTo>
                    <a:pt x="f19" y="f7"/>
                  </a:lnTo>
                  <a:lnTo>
                    <a:pt x="f2" y="f17"/>
                  </a:lnTo>
                  <a:lnTo>
                    <a:pt x="f20" y="f21"/>
                  </a:lnTo>
                  <a:lnTo>
                    <a:pt x="f4" y="f22"/>
                  </a:lnTo>
                  <a:lnTo>
                    <a:pt x="f4" y="f22"/>
                  </a:lnTo>
                  <a:lnTo>
                    <a:pt x="f23" y="f24"/>
                  </a:lnTo>
                  <a:lnTo>
                    <a:pt x="f25" y="f20"/>
                  </a:lnTo>
                  <a:lnTo>
                    <a:pt x="f26" y="f27"/>
                  </a:lnTo>
                  <a:lnTo>
                    <a:pt x="f21" y="f28"/>
                  </a:lnTo>
                  <a:lnTo>
                    <a:pt x="f26" y="f29"/>
                  </a:lnTo>
                  <a:lnTo>
                    <a:pt x="f25" y="f30"/>
                  </a:lnTo>
                  <a:lnTo>
                    <a:pt x="f23" y="f31"/>
                  </a:lnTo>
                  <a:lnTo>
                    <a:pt x="f4" y="f5"/>
                  </a:lnTo>
                  <a:lnTo>
                    <a:pt x="f4" y="f5"/>
                  </a:lnTo>
                  <a:close/>
                </a:path>
              </a:pathLst>
            </a:custGeom>
            <a:grpFill/>
            <a:ln w="12170" cap="rnd">
              <a:solidFill>
                <a:srgbClr val="0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144;p14">
              <a:extLst>
                <a:ext uri="{FF2B5EF4-FFF2-40B4-BE49-F238E27FC236}">
                  <a16:creationId xmlns:a16="http://schemas.microsoft.com/office/drawing/2014/main" id="{2CE3F3F5-D08E-452A-8AE0-93026AF540F6}"/>
                </a:ext>
              </a:extLst>
            </p:cNvPr>
            <p:cNvSpPr/>
            <p:nvPr/>
          </p:nvSpPr>
          <p:spPr>
            <a:xfrm>
              <a:off x="1547576" y="1221126"/>
              <a:ext cx="499692" cy="499765"/>
            </a:xfrm>
            <a:custGeom>
              <a:avLst/>
              <a:gdLst>
                <a:gd name="f0" fmla="val w"/>
                <a:gd name="f1" fmla="val h"/>
                <a:gd name="f2" fmla="val 0"/>
                <a:gd name="f3" fmla="val 10473"/>
                <a:gd name="f4" fmla="val 10474"/>
                <a:gd name="f5" fmla="val 1"/>
                <a:gd name="f6" fmla="*/ f0 1 10473"/>
                <a:gd name="f7" fmla="*/ f1 1 10474"/>
                <a:gd name="f8" fmla="val f2"/>
                <a:gd name="f9" fmla="val f3"/>
                <a:gd name="f10" fmla="val f4"/>
                <a:gd name="f11" fmla="+- f10 0 f8"/>
                <a:gd name="f12" fmla="+- f9 0 f8"/>
                <a:gd name="f13" fmla="*/ f12 1 10473"/>
                <a:gd name="f14" fmla="*/ f11 1 10474"/>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0473" h="10474" fill="none">
                  <a:moveTo>
                    <a:pt x="f3" y="f5"/>
                  </a:moveTo>
                  <a:lnTo>
                    <a:pt x="f2" y="f3"/>
                  </a:lnTo>
                </a:path>
              </a:pathLst>
            </a:custGeom>
            <a:grpFill/>
            <a:ln w="12170" cap="rnd">
              <a:solidFill>
                <a:srgbClr val="0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45;p14">
              <a:extLst>
                <a:ext uri="{FF2B5EF4-FFF2-40B4-BE49-F238E27FC236}">
                  <a16:creationId xmlns:a16="http://schemas.microsoft.com/office/drawing/2014/main" id="{9D1D5D65-D804-4C4B-8297-433BAFC41293}"/>
                </a:ext>
              </a:extLst>
            </p:cNvPr>
            <p:cNvSpPr/>
            <p:nvPr/>
          </p:nvSpPr>
          <p:spPr>
            <a:xfrm>
              <a:off x="1363928" y="1075873"/>
              <a:ext cx="741450" cy="741441"/>
            </a:xfrm>
            <a:custGeom>
              <a:avLst/>
              <a:gdLst>
                <a:gd name="f0" fmla="val w"/>
                <a:gd name="f1" fmla="val h"/>
                <a:gd name="f2" fmla="val 0"/>
                <a:gd name="f3" fmla="val 15540"/>
                <a:gd name="f4" fmla="val 15539"/>
                <a:gd name="f5" fmla="val 11277"/>
                <a:gd name="f6" fmla="val 756"/>
                <a:gd name="f7" fmla="val 10546"/>
                <a:gd name="f8" fmla="val 683"/>
                <a:gd name="f9" fmla="val 10619"/>
                <a:gd name="f10" fmla="val 634"/>
                <a:gd name="f11" fmla="val 10692"/>
                <a:gd name="f12" fmla="val 610"/>
                <a:gd name="f13" fmla="val 10765"/>
                <a:gd name="f14" fmla="val 585"/>
                <a:gd name="f15" fmla="val 10863"/>
                <a:gd name="f16" fmla="val 1"/>
                <a:gd name="f17" fmla="val 14881"/>
                <a:gd name="f18" fmla="val 15003"/>
                <a:gd name="f19" fmla="val 25"/>
                <a:gd name="f20" fmla="val 15149"/>
                <a:gd name="f21" fmla="val 98"/>
                <a:gd name="f22" fmla="val 15271"/>
                <a:gd name="f23" fmla="val 171"/>
                <a:gd name="f24" fmla="val 15368"/>
                <a:gd name="f25" fmla="val 269"/>
                <a:gd name="f26" fmla="val 15441"/>
                <a:gd name="f27" fmla="val 366"/>
                <a:gd name="f28" fmla="val 15490"/>
                <a:gd name="f29" fmla="val 464"/>
                <a:gd name="f30" fmla="val 15514"/>
                <a:gd name="f31" fmla="val 659"/>
                <a:gd name="f32" fmla="val 4677"/>
                <a:gd name="f33" fmla="val 14954"/>
                <a:gd name="f34" fmla="val 4848"/>
                <a:gd name="f35" fmla="val 14905"/>
                <a:gd name="f36" fmla="val 4921"/>
                <a:gd name="f37" fmla="val 14857"/>
                <a:gd name="f38" fmla="val 4994"/>
                <a:gd name="f39" fmla="val 14784"/>
                <a:gd name="f40" fmla="val 4262"/>
                <a:gd name="f41" fmla="*/ f0 1 15540"/>
                <a:gd name="f42" fmla="*/ f1 1 15539"/>
                <a:gd name="f43" fmla="val f2"/>
                <a:gd name="f44" fmla="val f3"/>
                <a:gd name="f45" fmla="val f4"/>
                <a:gd name="f46" fmla="+- f45 0 f43"/>
                <a:gd name="f47" fmla="+- f44 0 f43"/>
                <a:gd name="f48" fmla="*/ f47 1 15540"/>
                <a:gd name="f49" fmla="*/ f46 1 15539"/>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15540" h="15539" fill="none">
                  <a:moveTo>
                    <a:pt x="f5" y="f2"/>
                  </a:moveTo>
                  <a:lnTo>
                    <a:pt x="f6" y="f7"/>
                  </a:lnTo>
                  <a:lnTo>
                    <a:pt x="f6" y="f7"/>
                  </a:lnTo>
                  <a:lnTo>
                    <a:pt x="f8" y="f9"/>
                  </a:lnTo>
                  <a:lnTo>
                    <a:pt x="f10" y="f11"/>
                  </a:lnTo>
                  <a:lnTo>
                    <a:pt x="f12" y="f13"/>
                  </a:lnTo>
                  <a:lnTo>
                    <a:pt x="f14" y="f15"/>
                  </a:lnTo>
                  <a:lnTo>
                    <a:pt x="f16" y="f17"/>
                  </a:lnTo>
                  <a:lnTo>
                    <a:pt x="f16" y="f17"/>
                  </a:lnTo>
                  <a:lnTo>
                    <a:pt x="f16" y="f18"/>
                  </a:lnTo>
                  <a:lnTo>
                    <a:pt x="f19" y="f20"/>
                  </a:lnTo>
                  <a:lnTo>
                    <a:pt x="f21" y="f22"/>
                  </a:lnTo>
                  <a:lnTo>
                    <a:pt x="f23" y="f24"/>
                  </a:lnTo>
                  <a:lnTo>
                    <a:pt x="f23" y="f24"/>
                  </a:lnTo>
                  <a:lnTo>
                    <a:pt x="f25" y="f26"/>
                  </a:lnTo>
                  <a:lnTo>
                    <a:pt x="f27" y="f28"/>
                  </a:lnTo>
                  <a:lnTo>
                    <a:pt x="f29" y="f30"/>
                  </a:lnTo>
                  <a:lnTo>
                    <a:pt x="f14" y="f4"/>
                  </a:lnTo>
                  <a:lnTo>
                    <a:pt x="f14" y="f4"/>
                  </a:lnTo>
                  <a:lnTo>
                    <a:pt x="f31" y="f4"/>
                  </a:lnTo>
                  <a:lnTo>
                    <a:pt x="f32" y="f33"/>
                  </a:lnTo>
                  <a:lnTo>
                    <a:pt x="f32" y="f33"/>
                  </a:lnTo>
                  <a:lnTo>
                    <a:pt x="f34" y="f35"/>
                  </a:lnTo>
                  <a:lnTo>
                    <a:pt x="f36" y="f37"/>
                  </a:lnTo>
                  <a:lnTo>
                    <a:pt x="f38" y="f39"/>
                  </a:lnTo>
                  <a:lnTo>
                    <a:pt x="f4" y="f40"/>
                  </a:lnTo>
                </a:path>
              </a:pathLst>
            </a:custGeom>
            <a:grpFill/>
            <a:ln w="12170" cap="rnd">
              <a:solidFill>
                <a:srgbClr val="0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146;p14">
              <a:extLst>
                <a:ext uri="{FF2B5EF4-FFF2-40B4-BE49-F238E27FC236}">
                  <a16:creationId xmlns:a16="http://schemas.microsoft.com/office/drawing/2014/main" id="{5E8C0ECE-7B81-46D3-8729-C20AE6AAAC8C}"/>
                </a:ext>
              </a:extLst>
            </p:cNvPr>
            <p:cNvSpPr/>
            <p:nvPr/>
          </p:nvSpPr>
          <p:spPr>
            <a:xfrm>
              <a:off x="1460406" y="1133947"/>
              <a:ext cx="499692" cy="499765"/>
            </a:xfrm>
            <a:custGeom>
              <a:avLst/>
              <a:gdLst>
                <a:gd name="f0" fmla="val w"/>
                <a:gd name="f1" fmla="val h"/>
                <a:gd name="f2" fmla="val 0"/>
                <a:gd name="f3" fmla="val 10473"/>
                <a:gd name="f4" fmla="val 10474"/>
                <a:gd name="f5" fmla="val 1"/>
                <a:gd name="f6" fmla="*/ f0 1 10473"/>
                <a:gd name="f7" fmla="*/ f1 1 10474"/>
                <a:gd name="f8" fmla="val f2"/>
                <a:gd name="f9" fmla="val f3"/>
                <a:gd name="f10" fmla="val f4"/>
                <a:gd name="f11" fmla="+- f10 0 f8"/>
                <a:gd name="f12" fmla="+- f9 0 f8"/>
                <a:gd name="f13" fmla="*/ f12 1 10473"/>
                <a:gd name="f14" fmla="*/ f11 1 10474"/>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0473" h="10474" fill="none">
                  <a:moveTo>
                    <a:pt x="f2" y="f4"/>
                  </a:moveTo>
                  <a:lnTo>
                    <a:pt x="f3" y="f5"/>
                  </a:lnTo>
                </a:path>
              </a:pathLst>
            </a:custGeom>
            <a:grpFill/>
            <a:ln w="12170" cap="rnd">
              <a:solidFill>
                <a:srgbClr val="0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147;p14">
              <a:extLst>
                <a:ext uri="{FF2B5EF4-FFF2-40B4-BE49-F238E27FC236}">
                  <a16:creationId xmlns:a16="http://schemas.microsoft.com/office/drawing/2014/main" id="{C392AD56-42DC-4B52-B39E-216E91F0AFDA}"/>
                </a:ext>
              </a:extLst>
            </p:cNvPr>
            <p:cNvSpPr/>
            <p:nvPr/>
          </p:nvSpPr>
          <p:spPr>
            <a:xfrm>
              <a:off x="1384877" y="1711537"/>
              <a:ext cx="84883" cy="84883"/>
            </a:xfrm>
            <a:custGeom>
              <a:avLst/>
              <a:gdLst>
                <a:gd name="f0" fmla="val w"/>
                <a:gd name="f1" fmla="val h"/>
                <a:gd name="f2" fmla="val 0"/>
                <a:gd name="f3" fmla="val 1779"/>
                <a:gd name="f4" fmla="val 1778"/>
                <a:gd name="f5" fmla="*/ f0 1 1779"/>
                <a:gd name="f6" fmla="*/ f1 1 1779"/>
                <a:gd name="f7" fmla="val f2"/>
                <a:gd name="f8" fmla="val f3"/>
                <a:gd name="f9" fmla="+- f8 0 f7"/>
                <a:gd name="f10" fmla="*/ f9 1 1779"/>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1779" h="1779" fill="none">
                  <a:moveTo>
                    <a:pt x="f4" y="f4"/>
                  </a:moveTo>
                  <a:lnTo>
                    <a:pt x="f2" y="f2"/>
                  </a:lnTo>
                </a:path>
              </a:pathLst>
            </a:custGeom>
            <a:grpFill/>
            <a:ln w="12170" cap="rnd">
              <a:solidFill>
                <a:srgbClr val="0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148;p14">
              <a:extLst>
                <a:ext uri="{FF2B5EF4-FFF2-40B4-BE49-F238E27FC236}">
                  <a16:creationId xmlns:a16="http://schemas.microsoft.com/office/drawing/2014/main" id="{6063E83C-7613-41B9-914E-D66D32030F36}"/>
                </a:ext>
              </a:extLst>
            </p:cNvPr>
            <p:cNvSpPr/>
            <p:nvPr/>
          </p:nvSpPr>
          <p:spPr>
            <a:xfrm>
              <a:off x="1403430" y="1583704"/>
              <a:ext cx="194145" cy="194108"/>
            </a:xfrm>
            <a:custGeom>
              <a:avLst/>
              <a:gdLst>
                <a:gd name="f0" fmla="val w"/>
                <a:gd name="f1" fmla="val h"/>
                <a:gd name="f2" fmla="val 0"/>
                <a:gd name="f3" fmla="val 4069"/>
                <a:gd name="f4" fmla="val 4068"/>
                <a:gd name="f5" fmla="val 1"/>
                <a:gd name="f6" fmla="val 49"/>
                <a:gd name="f7" fmla="val 25"/>
                <a:gd name="f8" fmla="val 4043"/>
                <a:gd name="f9" fmla="val 4020"/>
                <a:gd name="f10" fmla="*/ f0 1 4069"/>
                <a:gd name="f11" fmla="*/ f1 1 4068"/>
                <a:gd name="f12" fmla="val f2"/>
                <a:gd name="f13" fmla="val f3"/>
                <a:gd name="f14" fmla="val f4"/>
                <a:gd name="f15" fmla="+- f14 0 f12"/>
                <a:gd name="f16" fmla="+- f13 0 f12"/>
                <a:gd name="f17" fmla="*/ f16 1 4069"/>
                <a:gd name="f18" fmla="*/ f15 1 4068"/>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4069" h="4068" fill="none">
                  <a:moveTo>
                    <a:pt x="f5" y="f6"/>
                  </a:moveTo>
                  <a:lnTo>
                    <a:pt x="f5" y="f6"/>
                  </a:lnTo>
                  <a:lnTo>
                    <a:pt x="f7" y="f2"/>
                  </a:lnTo>
                  <a:lnTo>
                    <a:pt x="f7" y="f2"/>
                  </a:lnTo>
                  <a:lnTo>
                    <a:pt x="f4" y="f8"/>
                  </a:lnTo>
                  <a:lnTo>
                    <a:pt x="f4" y="f8"/>
                  </a:lnTo>
                  <a:lnTo>
                    <a:pt x="f4" y="f8"/>
                  </a:lnTo>
                  <a:lnTo>
                    <a:pt x="f9" y="f4"/>
                  </a:lnTo>
                </a:path>
              </a:pathLst>
            </a:custGeom>
            <a:grpFill/>
            <a:ln w="12170" cap="rnd">
              <a:solidFill>
                <a:srgbClr val="0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1" name="Diagrama de flujo: tarjeta 19">
            <a:extLst>
              <a:ext uri="{FF2B5EF4-FFF2-40B4-BE49-F238E27FC236}">
                <a16:creationId xmlns:a16="http://schemas.microsoft.com/office/drawing/2014/main" id="{7F5F38C7-04F5-42C3-B4D4-58DD835660B5}"/>
              </a:ext>
            </a:extLst>
          </p:cNvPr>
          <p:cNvSpPr/>
          <p:nvPr/>
        </p:nvSpPr>
        <p:spPr>
          <a:xfrm>
            <a:off x="0" y="4678427"/>
            <a:ext cx="9144000" cy="197702"/>
          </a:xfrm>
          <a:custGeom>
            <a:avLst/>
            <a:gdLst>
              <a:gd name="f0" fmla="val w"/>
              <a:gd name="f1" fmla="val h"/>
              <a:gd name="f2" fmla="val 0"/>
              <a:gd name="f3" fmla="val 5"/>
              <a:gd name="f4" fmla="val 1"/>
              <a:gd name="f5" fmla="*/ f0 1 5"/>
              <a:gd name="f6" fmla="*/ f1 1 5"/>
              <a:gd name="f7" fmla="val f2"/>
              <a:gd name="f8" fmla="val f3"/>
              <a:gd name="f9" fmla="+- f8 0 f7"/>
              <a:gd name="f10" fmla="*/ f9 1 5"/>
              <a:gd name="f11" fmla="*/ f7 1 f10"/>
              <a:gd name="f12" fmla="*/ f8 1 f10"/>
              <a:gd name="f13" fmla="*/ f10 1 f10"/>
              <a:gd name="f14" fmla="*/ f11 f5 1"/>
              <a:gd name="f15" fmla="*/ f12 f5 1"/>
              <a:gd name="f16" fmla="*/ f12 f6 1"/>
              <a:gd name="f17" fmla="*/ f13 f6 1"/>
            </a:gdLst>
            <a:ahLst/>
            <a:cxnLst>
              <a:cxn ang="3cd4">
                <a:pos x="hc" y="t"/>
              </a:cxn>
              <a:cxn ang="0">
                <a:pos x="r" y="vc"/>
              </a:cxn>
              <a:cxn ang="cd4">
                <a:pos x="hc" y="b"/>
              </a:cxn>
              <a:cxn ang="cd2">
                <a:pos x="l" y="vc"/>
              </a:cxn>
            </a:cxnLst>
            <a:rect l="f14" t="f17" r="f15" b="f16"/>
            <a:pathLst>
              <a:path w="5" h="5">
                <a:moveTo>
                  <a:pt x="f2" y="f4"/>
                </a:moveTo>
                <a:lnTo>
                  <a:pt x="f4" y="f2"/>
                </a:lnTo>
                <a:lnTo>
                  <a:pt x="f3" y="f2"/>
                </a:lnTo>
                <a:lnTo>
                  <a:pt x="f3" y="f3"/>
                </a:lnTo>
                <a:lnTo>
                  <a:pt x="f2" y="f3"/>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59">
    <p:spTree>
      <p:nvGrpSpPr>
        <p:cNvPr id="1" name=""/>
        <p:cNvGrpSpPr/>
        <p:nvPr/>
      </p:nvGrpSpPr>
      <p:grpSpPr>
        <a:xfrm>
          <a:off x="0" y="0"/>
          <a:ext cx="0" cy="0"/>
          <a:chOff x="0" y="0"/>
          <a:chExt cx="0" cy="0"/>
        </a:xfrm>
      </p:grpSpPr>
      <p:sp>
        <p:nvSpPr>
          <p:cNvPr id="2" name="Diagrama de flujo: tarjeta 2">
            <a:extLst>
              <a:ext uri="{FF2B5EF4-FFF2-40B4-BE49-F238E27FC236}">
                <a16:creationId xmlns:a16="http://schemas.microsoft.com/office/drawing/2014/main" id="{9C0E8153-0865-4B9E-B1A5-39ABD6AE3D8F}"/>
              </a:ext>
            </a:extLst>
          </p:cNvPr>
          <p:cNvSpPr/>
          <p:nvPr/>
        </p:nvSpPr>
        <p:spPr>
          <a:xfrm>
            <a:off x="5475482" y="0"/>
            <a:ext cx="3679655" cy="5155186"/>
          </a:xfrm>
          <a:custGeom>
            <a:avLst/>
            <a:gdLst>
              <a:gd name="f0" fmla="val w"/>
              <a:gd name="f1" fmla="val h"/>
              <a:gd name="f2" fmla="val 0"/>
              <a:gd name="f3" fmla="val 5"/>
              <a:gd name="f4" fmla="val 1"/>
              <a:gd name="f5" fmla="*/ f0 1 5"/>
              <a:gd name="f6" fmla="*/ f1 1 5"/>
              <a:gd name="f7" fmla="val f2"/>
              <a:gd name="f8" fmla="val f3"/>
              <a:gd name="f9" fmla="+- f8 0 f7"/>
              <a:gd name="f10" fmla="*/ f9 1 5"/>
              <a:gd name="f11" fmla="*/ f7 1 f10"/>
              <a:gd name="f12" fmla="*/ f8 1 f10"/>
              <a:gd name="f13" fmla="*/ f10 1 f10"/>
              <a:gd name="f14" fmla="*/ f11 f5 1"/>
              <a:gd name="f15" fmla="*/ f12 f5 1"/>
              <a:gd name="f16" fmla="*/ f12 f6 1"/>
              <a:gd name="f17" fmla="*/ f13 f6 1"/>
            </a:gdLst>
            <a:ahLst/>
            <a:cxnLst>
              <a:cxn ang="3cd4">
                <a:pos x="hc" y="t"/>
              </a:cxn>
              <a:cxn ang="0">
                <a:pos x="r" y="vc"/>
              </a:cxn>
              <a:cxn ang="cd4">
                <a:pos x="hc" y="b"/>
              </a:cxn>
              <a:cxn ang="cd2">
                <a:pos x="l" y="vc"/>
              </a:cxn>
            </a:cxnLst>
            <a:rect l="f14" t="f17" r="f15" b="f16"/>
            <a:pathLst>
              <a:path w="5" h="5">
                <a:moveTo>
                  <a:pt x="f2" y="f4"/>
                </a:moveTo>
                <a:lnTo>
                  <a:pt x="f4" y="f2"/>
                </a:lnTo>
                <a:lnTo>
                  <a:pt x="f3" y="f2"/>
                </a:lnTo>
                <a:lnTo>
                  <a:pt x="f3" y="f3"/>
                </a:lnTo>
                <a:lnTo>
                  <a:pt x="f2" y="f3"/>
                </a:lnTo>
                <a:close/>
              </a:path>
            </a:pathLst>
          </a:custGeom>
          <a:solidFill>
            <a:srgbClr val="40404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a typeface="Arial Unicode MS"/>
            </a:endParaRPr>
          </a:p>
        </p:txBody>
      </p:sp>
      <p:sp>
        <p:nvSpPr>
          <p:cNvPr id="3" name="Oval 57">
            <a:extLst>
              <a:ext uri="{FF2B5EF4-FFF2-40B4-BE49-F238E27FC236}">
                <a16:creationId xmlns:a16="http://schemas.microsoft.com/office/drawing/2014/main" id="{947D4C9D-720B-4938-B904-93FF4EDEE66F}"/>
              </a:ext>
            </a:extLst>
          </p:cNvPr>
          <p:cNvSpPr/>
          <p:nvPr/>
        </p:nvSpPr>
        <p:spPr>
          <a:xfrm>
            <a:off x="356186" y="1382188"/>
            <a:ext cx="3390668" cy="339066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508004" cap="flat">
            <a:solidFill>
              <a:srgbClr val="BFBFBF">
                <a:alpha val="37000"/>
              </a:srgb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sp>
        <p:nvSpPr>
          <p:cNvPr id="5" name="Freeform 15">
            <a:extLst>
              <a:ext uri="{FF2B5EF4-FFF2-40B4-BE49-F238E27FC236}">
                <a16:creationId xmlns:a16="http://schemas.microsoft.com/office/drawing/2014/main" id="{0785415B-6375-440B-AE56-A2DD17381570}"/>
              </a:ext>
            </a:extLst>
          </p:cNvPr>
          <p:cNvSpPr/>
          <p:nvPr/>
        </p:nvSpPr>
        <p:spPr>
          <a:xfrm>
            <a:off x="4799703" y="1748780"/>
            <a:ext cx="301230" cy="328617"/>
          </a:xfrm>
          <a:custGeom>
            <a:avLst/>
            <a:gdLst>
              <a:gd name="f0" fmla="val 10800000"/>
              <a:gd name="f1" fmla="val 5400000"/>
              <a:gd name="f2" fmla="val 180"/>
              <a:gd name="f3" fmla="val w"/>
              <a:gd name="f4" fmla="val h"/>
              <a:gd name="f5" fmla="val 0"/>
              <a:gd name="f6" fmla="val 128"/>
              <a:gd name="f7" fmla="val 129"/>
              <a:gd name="f8" fmla="val 125"/>
              <a:gd name="f9" fmla="val 27"/>
              <a:gd name="f10" fmla="val 104"/>
              <a:gd name="f11" fmla="val 106"/>
              <a:gd name="f12" fmla="val 25"/>
              <a:gd name="f13" fmla="val 108"/>
              <a:gd name="f14" fmla="val 21"/>
              <a:gd name="f15" fmla="val 17"/>
              <a:gd name="f16" fmla="val 8"/>
              <a:gd name="f17" fmla="val 100"/>
              <a:gd name="f18" fmla="val 91"/>
              <a:gd name="f19" fmla="val 81"/>
              <a:gd name="f20" fmla="val 74"/>
              <a:gd name="f21" fmla="val 70"/>
              <a:gd name="f22" fmla="val 12"/>
              <a:gd name="f23" fmla="val 67"/>
              <a:gd name="f24" fmla="val 15"/>
              <a:gd name="f25" fmla="val 65"/>
              <a:gd name="f26" fmla="val 18"/>
              <a:gd name="f27" fmla="val 64"/>
              <a:gd name="f28" fmla="val 62"/>
              <a:gd name="f29" fmla="val 60"/>
              <a:gd name="f30" fmla="val 58"/>
              <a:gd name="f31" fmla="val 54"/>
              <a:gd name="f32" fmla="val 46"/>
              <a:gd name="f33" fmla="val 37"/>
              <a:gd name="f34" fmla="val 20"/>
              <a:gd name="f35" fmla="val 23"/>
              <a:gd name="f36" fmla="val 3"/>
              <a:gd name="f37" fmla="val 1"/>
              <a:gd name="f38" fmla="val 29"/>
              <a:gd name="f39" fmla="val 31"/>
              <a:gd name="f40" fmla="val 51"/>
              <a:gd name="f41" fmla="val 53"/>
              <a:gd name="f42" fmla="val 6"/>
              <a:gd name="f43" fmla="val 118"/>
              <a:gd name="f44" fmla="val 124"/>
              <a:gd name="f45" fmla="val 11"/>
              <a:gd name="f46" fmla="val 111"/>
              <a:gd name="f47" fmla="val 117"/>
              <a:gd name="f48" fmla="val 121"/>
              <a:gd name="f49" fmla="val 126"/>
              <a:gd name="f50" fmla="val 75"/>
              <a:gd name="f51" fmla="val 80"/>
              <a:gd name="f52" fmla="val 86"/>
              <a:gd name="f53" fmla="val 7"/>
              <a:gd name="f54" fmla="val 96"/>
              <a:gd name="f55" fmla="val 101"/>
              <a:gd name="f56" fmla="val 68"/>
              <a:gd name="f57" fmla="val 69"/>
              <a:gd name="f58" fmla="val 24"/>
              <a:gd name="f59" fmla="val 71"/>
              <a:gd name="f60" fmla="val 122"/>
              <a:gd name="f61" fmla="val 34"/>
              <a:gd name="f62" fmla="val 42"/>
              <a:gd name="f63" fmla="val 48"/>
              <a:gd name="f64" fmla="val 56"/>
              <a:gd name="f65" fmla="val 47"/>
              <a:gd name="f66" fmla="val 13"/>
              <a:gd name="f67" fmla="val 120"/>
              <a:gd name="f68" fmla="val 114"/>
              <a:gd name="f69" fmla="val 113"/>
              <a:gd name="f70" fmla="+- 0 0 -90"/>
              <a:gd name="f71" fmla="*/ f3 1 128"/>
              <a:gd name="f72" fmla="*/ f4 1 129"/>
              <a:gd name="f73" fmla="val f5"/>
              <a:gd name="f74" fmla="val f6"/>
              <a:gd name="f75" fmla="val f7"/>
              <a:gd name="f76" fmla="*/ f70 f0 1"/>
              <a:gd name="f77" fmla="+- f75 0 f73"/>
              <a:gd name="f78" fmla="+- f74 0 f73"/>
              <a:gd name="f79" fmla="*/ f76 1 f2"/>
              <a:gd name="f80" fmla="*/ f78 1 128"/>
              <a:gd name="f81" fmla="*/ f77 1 129"/>
              <a:gd name="f82" fmla="*/ 125 f78 1"/>
              <a:gd name="f83" fmla="*/ 27 f77 1"/>
              <a:gd name="f84" fmla="*/ 104 f78 1"/>
              <a:gd name="f85" fmla="*/ 108 f78 1"/>
              <a:gd name="f86" fmla="*/ 17 f77 1"/>
              <a:gd name="f87" fmla="*/ 91 f78 1"/>
              <a:gd name="f88" fmla="*/ 0 f77 1"/>
              <a:gd name="f89" fmla="*/ 70 f78 1"/>
              <a:gd name="f90" fmla="*/ 12 f77 1"/>
              <a:gd name="f91" fmla="*/ 64 f78 1"/>
              <a:gd name="f92" fmla="*/ 21 f77 1"/>
              <a:gd name="f93" fmla="*/ 58 f78 1"/>
              <a:gd name="f94" fmla="*/ 37 f78 1"/>
              <a:gd name="f95" fmla="*/ 20 f78 1"/>
              <a:gd name="f96" fmla="*/ 23 f78 1"/>
              <a:gd name="f97" fmla="*/ 3 f78 1"/>
              <a:gd name="f98" fmla="*/ 0 f78 1"/>
              <a:gd name="f99" fmla="*/ 31 f77 1"/>
              <a:gd name="f100" fmla="*/ 51 f77 1"/>
              <a:gd name="f101" fmla="*/ 54 f77 1"/>
              <a:gd name="f102" fmla="*/ 6 f78 1"/>
              <a:gd name="f103" fmla="*/ 118 f77 1"/>
              <a:gd name="f104" fmla="*/ 17 f78 1"/>
              <a:gd name="f105" fmla="*/ 129 f77 1"/>
              <a:gd name="f106" fmla="*/ 111 f78 1"/>
              <a:gd name="f107" fmla="*/ 121 f78 1"/>
              <a:gd name="f108" fmla="*/ 128 f78 1"/>
              <a:gd name="f109" fmla="*/ 75 f78 1"/>
              <a:gd name="f110" fmla="*/ 7 f77 1"/>
              <a:gd name="f111" fmla="*/ 101 f78 1"/>
              <a:gd name="f112" fmla="*/ 68 f78 1"/>
              <a:gd name="f113" fmla="*/ 74 f78 1"/>
              <a:gd name="f114" fmla="*/ 122 f77 1"/>
              <a:gd name="f115" fmla="*/ 54 f78 1"/>
              <a:gd name="f116" fmla="*/ 34 f77 1"/>
              <a:gd name="f117" fmla="*/ 27 f78 1"/>
              <a:gd name="f118" fmla="*/ 53 f78 1"/>
              <a:gd name="f119" fmla="*/ 60 f78 1"/>
              <a:gd name="f120" fmla="*/ 47 f78 1"/>
              <a:gd name="f121" fmla="*/ 48 f77 1"/>
              <a:gd name="f122" fmla="*/ 13 f78 1"/>
              <a:gd name="f123" fmla="*/ 114 f78 1"/>
              <a:gd name="f124" fmla="*/ 81 f78 1"/>
              <a:gd name="f125" fmla="+- f79 0 f1"/>
              <a:gd name="f126" fmla="*/ f82 1 128"/>
              <a:gd name="f127" fmla="*/ f83 1 129"/>
              <a:gd name="f128" fmla="*/ f84 1 128"/>
              <a:gd name="f129" fmla="*/ f85 1 128"/>
              <a:gd name="f130" fmla="*/ f86 1 129"/>
              <a:gd name="f131" fmla="*/ f87 1 128"/>
              <a:gd name="f132" fmla="*/ f88 1 129"/>
              <a:gd name="f133" fmla="*/ f89 1 128"/>
              <a:gd name="f134" fmla="*/ f90 1 129"/>
              <a:gd name="f135" fmla="*/ f91 1 128"/>
              <a:gd name="f136" fmla="*/ f92 1 129"/>
              <a:gd name="f137" fmla="*/ f93 1 128"/>
              <a:gd name="f138" fmla="*/ f94 1 128"/>
              <a:gd name="f139" fmla="*/ f95 1 128"/>
              <a:gd name="f140" fmla="*/ f96 1 128"/>
              <a:gd name="f141" fmla="*/ f97 1 128"/>
              <a:gd name="f142" fmla="*/ f98 1 128"/>
              <a:gd name="f143" fmla="*/ f99 1 129"/>
              <a:gd name="f144" fmla="*/ f100 1 129"/>
              <a:gd name="f145" fmla="*/ f101 1 129"/>
              <a:gd name="f146" fmla="*/ f102 1 128"/>
              <a:gd name="f147" fmla="*/ f103 1 129"/>
              <a:gd name="f148" fmla="*/ f104 1 128"/>
              <a:gd name="f149" fmla="*/ f105 1 129"/>
              <a:gd name="f150" fmla="*/ f106 1 128"/>
              <a:gd name="f151" fmla="*/ f107 1 128"/>
              <a:gd name="f152" fmla="*/ f108 1 128"/>
              <a:gd name="f153" fmla="*/ f109 1 128"/>
              <a:gd name="f154" fmla="*/ f110 1 129"/>
              <a:gd name="f155" fmla="*/ f111 1 128"/>
              <a:gd name="f156" fmla="*/ f112 1 128"/>
              <a:gd name="f157" fmla="*/ f113 1 128"/>
              <a:gd name="f158" fmla="*/ f114 1 129"/>
              <a:gd name="f159" fmla="*/ f115 1 128"/>
              <a:gd name="f160" fmla="*/ f116 1 129"/>
              <a:gd name="f161" fmla="*/ f117 1 128"/>
              <a:gd name="f162" fmla="*/ f118 1 128"/>
              <a:gd name="f163" fmla="*/ f119 1 128"/>
              <a:gd name="f164" fmla="*/ f120 1 128"/>
              <a:gd name="f165" fmla="*/ f121 1 129"/>
              <a:gd name="f166" fmla="*/ f122 1 128"/>
              <a:gd name="f167" fmla="*/ f123 1 128"/>
              <a:gd name="f168" fmla="*/ f124 1 128"/>
              <a:gd name="f169" fmla="*/ 0 1 f80"/>
              <a:gd name="f170" fmla="*/ f74 1 f80"/>
              <a:gd name="f171" fmla="*/ 0 1 f81"/>
              <a:gd name="f172" fmla="*/ f75 1 f81"/>
              <a:gd name="f173" fmla="*/ f126 1 f80"/>
              <a:gd name="f174" fmla="*/ f127 1 f81"/>
              <a:gd name="f175" fmla="*/ f128 1 f80"/>
              <a:gd name="f176" fmla="*/ f129 1 f80"/>
              <a:gd name="f177" fmla="*/ f130 1 f81"/>
              <a:gd name="f178" fmla="*/ f131 1 f80"/>
              <a:gd name="f179" fmla="*/ f132 1 f81"/>
              <a:gd name="f180" fmla="*/ f133 1 f80"/>
              <a:gd name="f181" fmla="*/ f134 1 f81"/>
              <a:gd name="f182" fmla="*/ f135 1 f80"/>
              <a:gd name="f183" fmla="*/ f136 1 f81"/>
              <a:gd name="f184" fmla="*/ f137 1 f80"/>
              <a:gd name="f185" fmla="*/ f138 1 f80"/>
              <a:gd name="f186" fmla="*/ f139 1 f80"/>
              <a:gd name="f187" fmla="*/ f140 1 f80"/>
              <a:gd name="f188" fmla="*/ f141 1 f80"/>
              <a:gd name="f189" fmla="*/ f142 1 f80"/>
              <a:gd name="f190" fmla="*/ f143 1 f81"/>
              <a:gd name="f191" fmla="*/ f144 1 f81"/>
              <a:gd name="f192" fmla="*/ f145 1 f81"/>
              <a:gd name="f193" fmla="*/ f146 1 f80"/>
              <a:gd name="f194" fmla="*/ f147 1 f81"/>
              <a:gd name="f195" fmla="*/ f148 1 f80"/>
              <a:gd name="f196" fmla="*/ f149 1 f81"/>
              <a:gd name="f197" fmla="*/ f150 1 f80"/>
              <a:gd name="f198" fmla="*/ f151 1 f80"/>
              <a:gd name="f199" fmla="*/ f152 1 f80"/>
              <a:gd name="f200" fmla="*/ f153 1 f80"/>
              <a:gd name="f201" fmla="*/ f154 1 f81"/>
              <a:gd name="f202" fmla="*/ f155 1 f80"/>
              <a:gd name="f203" fmla="*/ f156 1 f80"/>
              <a:gd name="f204" fmla="*/ f157 1 f80"/>
              <a:gd name="f205" fmla="*/ f158 1 f81"/>
              <a:gd name="f206" fmla="*/ f159 1 f80"/>
              <a:gd name="f207" fmla="*/ f160 1 f81"/>
              <a:gd name="f208" fmla="*/ f161 1 f80"/>
              <a:gd name="f209" fmla="*/ f162 1 f80"/>
              <a:gd name="f210" fmla="*/ f163 1 f80"/>
              <a:gd name="f211" fmla="*/ f164 1 f80"/>
              <a:gd name="f212" fmla="*/ f165 1 f81"/>
              <a:gd name="f213" fmla="*/ f166 1 f80"/>
              <a:gd name="f214" fmla="*/ f167 1 f80"/>
              <a:gd name="f215" fmla="*/ f168 1 f80"/>
              <a:gd name="f216" fmla="*/ f169 f71 1"/>
              <a:gd name="f217" fmla="*/ f170 f71 1"/>
              <a:gd name="f218" fmla="*/ f172 f72 1"/>
              <a:gd name="f219" fmla="*/ f171 f72 1"/>
              <a:gd name="f220" fmla="*/ f173 f71 1"/>
              <a:gd name="f221" fmla="*/ f174 f72 1"/>
              <a:gd name="f222" fmla="*/ f175 f71 1"/>
              <a:gd name="f223" fmla="*/ f176 f71 1"/>
              <a:gd name="f224" fmla="*/ f177 f72 1"/>
              <a:gd name="f225" fmla="*/ f178 f71 1"/>
              <a:gd name="f226" fmla="*/ f179 f72 1"/>
              <a:gd name="f227" fmla="*/ f180 f71 1"/>
              <a:gd name="f228" fmla="*/ f181 f72 1"/>
              <a:gd name="f229" fmla="*/ f182 f71 1"/>
              <a:gd name="f230" fmla="*/ f183 f72 1"/>
              <a:gd name="f231" fmla="*/ f184 f71 1"/>
              <a:gd name="f232" fmla="*/ f185 f71 1"/>
              <a:gd name="f233" fmla="*/ f186 f71 1"/>
              <a:gd name="f234" fmla="*/ f187 f71 1"/>
              <a:gd name="f235" fmla="*/ f188 f71 1"/>
              <a:gd name="f236" fmla="*/ f189 f71 1"/>
              <a:gd name="f237" fmla="*/ f190 f72 1"/>
              <a:gd name="f238" fmla="*/ f191 f72 1"/>
              <a:gd name="f239" fmla="*/ f192 f72 1"/>
              <a:gd name="f240" fmla="*/ f193 f71 1"/>
              <a:gd name="f241" fmla="*/ f194 f72 1"/>
              <a:gd name="f242" fmla="*/ f195 f71 1"/>
              <a:gd name="f243" fmla="*/ f196 f72 1"/>
              <a:gd name="f244" fmla="*/ f197 f71 1"/>
              <a:gd name="f245" fmla="*/ f198 f71 1"/>
              <a:gd name="f246" fmla="*/ f199 f71 1"/>
              <a:gd name="f247" fmla="*/ f200 f71 1"/>
              <a:gd name="f248" fmla="*/ f201 f72 1"/>
              <a:gd name="f249" fmla="*/ f202 f71 1"/>
              <a:gd name="f250" fmla="*/ f203 f71 1"/>
              <a:gd name="f251" fmla="*/ f204 f71 1"/>
              <a:gd name="f252" fmla="*/ f205 f72 1"/>
              <a:gd name="f253" fmla="*/ f206 f71 1"/>
              <a:gd name="f254" fmla="*/ f207 f72 1"/>
              <a:gd name="f255" fmla="*/ f208 f71 1"/>
              <a:gd name="f256" fmla="*/ f209 f71 1"/>
              <a:gd name="f257" fmla="*/ f210 f71 1"/>
              <a:gd name="f258" fmla="*/ f211 f71 1"/>
              <a:gd name="f259" fmla="*/ f212 f72 1"/>
              <a:gd name="f260" fmla="*/ f213 f71 1"/>
              <a:gd name="f261" fmla="*/ f214 f71 1"/>
              <a:gd name="f262" fmla="*/ f215 f71 1"/>
            </a:gdLst>
            <a:ahLst/>
            <a:cxnLst>
              <a:cxn ang="3cd4">
                <a:pos x="hc" y="t"/>
              </a:cxn>
              <a:cxn ang="0">
                <a:pos x="r" y="vc"/>
              </a:cxn>
              <a:cxn ang="cd4">
                <a:pos x="hc" y="b"/>
              </a:cxn>
              <a:cxn ang="cd2">
                <a:pos x="l" y="vc"/>
              </a:cxn>
              <a:cxn ang="f125">
                <a:pos x="f220" y="f221"/>
              </a:cxn>
              <a:cxn ang="f125">
                <a:pos x="f222" y="f221"/>
              </a:cxn>
              <a:cxn ang="f125">
                <a:pos x="f223" y="f224"/>
              </a:cxn>
              <a:cxn ang="f125">
                <a:pos x="f225" y="f226"/>
              </a:cxn>
              <a:cxn ang="f125">
                <a:pos x="f227" y="f228"/>
              </a:cxn>
              <a:cxn ang="f125">
                <a:pos x="f229" y="f230"/>
              </a:cxn>
              <a:cxn ang="f125">
                <a:pos x="f231" y="f228"/>
              </a:cxn>
              <a:cxn ang="f125">
                <a:pos x="f232" y="f226"/>
              </a:cxn>
              <a:cxn ang="f125">
                <a:pos x="f233" y="f224"/>
              </a:cxn>
              <a:cxn ang="f125">
                <a:pos x="f234" y="f221"/>
              </a:cxn>
              <a:cxn ang="f125">
                <a:pos x="f235" y="f221"/>
              </a:cxn>
              <a:cxn ang="f125">
                <a:pos x="f236" y="f237"/>
              </a:cxn>
              <a:cxn ang="f125">
                <a:pos x="f236" y="f238"/>
              </a:cxn>
              <a:cxn ang="f125">
                <a:pos x="f235" y="f239"/>
              </a:cxn>
              <a:cxn ang="f125">
                <a:pos x="f240" y="f239"/>
              </a:cxn>
              <a:cxn ang="f125">
                <a:pos x="f240" y="f241"/>
              </a:cxn>
              <a:cxn ang="f125">
                <a:pos x="f242" y="f243"/>
              </a:cxn>
              <a:cxn ang="f125">
                <a:pos x="f244" y="f243"/>
              </a:cxn>
              <a:cxn ang="f125">
                <a:pos x="f245" y="f241"/>
              </a:cxn>
              <a:cxn ang="f125">
                <a:pos x="f245" y="f239"/>
              </a:cxn>
              <a:cxn ang="f125">
                <a:pos x="f220" y="f239"/>
              </a:cxn>
              <a:cxn ang="f125">
                <a:pos x="f246" y="f238"/>
              </a:cxn>
              <a:cxn ang="f125">
                <a:pos x="f246" y="f237"/>
              </a:cxn>
              <a:cxn ang="f125">
                <a:pos x="f220" y="f221"/>
              </a:cxn>
              <a:cxn ang="f125">
                <a:pos x="f247" y="f224"/>
              </a:cxn>
              <a:cxn ang="f125">
                <a:pos x="f225" y="f248"/>
              </a:cxn>
              <a:cxn ang="f125">
                <a:pos x="f249" y="f224"/>
              </a:cxn>
              <a:cxn ang="f125">
                <a:pos x="f225" y="f221"/>
              </a:cxn>
              <a:cxn ang="f125">
                <a:pos x="f250" y="f221"/>
              </a:cxn>
              <a:cxn ang="f125">
                <a:pos x="f247" y="f224"/>
              </a:cxn>
              <a:cxn ang="f125">
                <a:pos x="f251" y="f252"/>
              </a:cxn>
              <a:cxn ang="f125">
                <a:pos x="f253" y="f252"/>
              </a:cxn>
              <a:cxn ang="f125">
                <a:pos x="f253" y="f254"/>
              </a:cxn>
              <a:cxn ang="f125">
                <a:pos x="f251" y="f254"/>
              </a:cxn>
              <a:cxn ang="f125">
                <a:pos x="f251" y="f252"/>
              </a:cxn>
              <a:cxn ang="f125">
                <a:pos x="f255" y="f224"/>
              </a:cxn>
              <a:cxn ang="f125">
                <a:pos x="f232" y="f248"/>
              </a:cxn>
              <a:cxn ang="f125">
                <a:pos x="f256" y="f224"/>
              </a:cxn>
              <a:cxn ang="f125">
                <a:pos x="f257" y="f221"/>
              </a:cxn>
              <a:cxn ang="f125">
                <a:pos x="f232" y="f221"/>
              </a:cxn>
              <a:cxn ang="f125">
                <a:pos x="f255" y="f224"/>
              </a:cxn>
              <a:cxn ang="f125">
                <a:pos x="f240" y="f254"/>
              </a:cxn>
              <a:cxn ang="f125">
                <a:pos x="f258" y="f254"/>
              </a:cxn>
              <a:cxn ang="f125">
                <a:pos x="f258" y="f259"/>
              </a:cxn>
              <a:cxn ang="f125">
                <a:pos x="f240" y="f259"/>
              </a:cxn>
              <a:cxn ang="f125">
                <a:pos x="f240" y="f254"/>
              </a:cxn>
              <a:cxn ang="f125">
                <a:pos x="f260" y="f241"/>
              </a:cxn>
              <a:cxn ang="f125">
                <a:pos x="f260" y="f239"/>
              </a:cxn>
              <a:cxn ang="f125">
                <a:pos x="f258" y="f239"/>
              </a:cxn>
              <a:cxn ang="f125">
                <a:pos x="f258" y="f252"/>
              </a:cxn>
              <a:cxn ang="f125">
                <a:pos x="f242" y="f252"/>
              </a:cxn>
              <a:cxn ang="f125">
                <a:pos x="f260" y="f241"/>
              </a:cxn>
              <a:cxn ang="f125">
                <a:pos x="f261" y="f241"/>
              </a:cxn>
              <a:cxn ang="f125">
                <a:pos x="f244" y="f252"/>
              </a:cxn>
              <a:cxn ang="f125">
                <a:pos x="f262" y="f252"/>
              </a:cxn>
              <a:cxn ang="f125">
                <a:pos x="f262" y="f239"/>
              </a:cxn>
              <a:cxn ang="f125">
                <a:pos x="f261" y="f239"/>
              </a:cxn>
              <a:cxn ang="f125">
                <a:pos x="f261" y="f241"/>
              </a:cxn>
              <a:cxn ang="f125">
                <a:pos x="f245" y="f259"/>
              </a:cxn>
              <a:cxn ang="f125">
                <a:pos x="f262" y="f259"/>
              </a:cxn>
              <a:cxn ang="f125">
                <a:pos x="f262" y="f254"/>
              </a:cxn>
              <a:cxn ang="f125">
                <a:pos x="f245" y="f254"/>
              </a:cxn>
              <a:cxn ang="f125">
                <a:pos x="f245" y="f259"/>
              </a:cxn>
            </a:cxnLst>
            <a:rect l="f216" t="f219" r="f217" b="f218"/>
            <a:pathLst>
              <a:path w="128" h="129">
                <a:moveTo>
                  <a:pt x="f8" y="f9"/>
                </a:moveTo>
                <a:cubicBezTo>
                  <a:pt x="f10" y="f9"/>
                  <a:pt x="f10" y="f9"/>
                  <a:pt x="f10" y="f9"/>
                </a:cubicBezTo>
                <a:cubicBezTo>
                  <a:pt x="f11" y="f12"/>
                  <a:pt x="f13" y="f14"/>
                  <a:pt x="f13" y="f15"/>
                </a:cubicBezTo>
                <a:cubicBezTo>
                  <a:pt x="f13" y="f16"/>
                  <a:pt x="f17" y="f5"/>
                  <a:pt x="f18" y="f5"/>
                </a:cubicBezTo>
                <a:cubicBezTo>
                  <a:pt x="f19" y="f5"/>
                  <a:pt x="f20" y="f16"/>
                  <a:pt x="f21" y="f22"/>
                </a:cubicBezTo>
                <a:cubicBezTo>
                  <a:pt x="f23" y="f24"/>
                  <a:pt x="f25" y="f26"/>
                  <a:pt x="f27" y="f14"/>
                </a:cubicBezTo>
                <a:cubicBezTo>
                  <a:pt x="f28" y="f26"/>
                  <a:pt x="f29" y="f24"/>
                  <a:pt x="f30" y="f22"/>
                </a:cubicBezTo>
                <a:cubicBezTo>
                  <a:pt x="f31" y="f16"/>
                  <a:pt x="f32" y="f5"/>
                  <a:pt x="f33" y="f5"/>
                </a:cubicBezTo>
                <a:cubicBezTo>
                  <a:pt x="f9" y="f5"/>
                  <a:pt x="f34" y="f16"/>
                  <a:pt x="f34" y="f15"/>
                </a:cubicBezTo>
                <a:cubicBezTo>
                  <a:pt x="f34" y="f14"/>
                  <a:pt x="f14" y="f12"/>
                  <a:pt x="f35" y="f9"/>
                </a:cubicBezTo>
                <a:cubicBezTo>
                  <a:pt x="f36" y="f9"/>
                  <a:pt x="f36" y="f9"/>
                  <a:pt x="f36" y="f9"/>
                </a:cubicBezTo>
                <a:cubicBezTo>
                  <a:pt x="f37" y="f9"/>
                  <a:pt x="f5" y="f38"/>
                  <a:pt x="f5" y="f39"/>
                </a:cubicBezTo>
                <a:cubicBezTo>
                  <a:pt x="f5" y="f40"/>
                  <a:pt x="f5" y="f40"/>
                  <a:pt x="f5" y="f40"/>
                </a:cubicBezTo>
                <a:cubicBezTo>
                  <a:pt x="f5" y="f41"/>
                  <a:pt x="f37" y="f31"/>
                  <a:pt x="f36" y="f31"/>
                </a:cubicBezTo>
                <a:cubicBezTo>
                  <a:pt x="f42" y="f31"/>
                  <a:pt x="f42" y="f31"/>
                  <a:pt x="f42" y="f31"/>
                </a:cubicBezTo>
                <a:cubicBezTo>
                  <a:pt x="f42" y="f43"/>
                  <a:pt x="f42" y="f43"/>
                  <a:pt x="f42" y="f43"/>
                </a:cubicBezTo>
                <a:cubicBezTo>
                  <a:pt x="f42" y="f44"/>
                  <a:pt x="f45" y="f7"/>
                  <a:pt x="f15" y="f7"/>
                </a:cubicBezTo>
                <a:cubicBezTo>
                  <a:pt x="f46" y="f7"/>
                  <a:pt x="f46" y="f7"/>
                  <a:pt x="f46" y="f7"/>
                </a:cubicBezTo>
                <a:cubicBezTo>
                  <a:pt x="f47" y="f7"/>
                  <a:pt x="f48" y="f44"/>
                  <a:pt x="f48" y="f43"/>
                </a:cubicBezTo>
                <a:cubicBezTo>
                  <a:pt x="f48" y="f31"/>
                  <a:pt x="f48" y="f31"/>
                  <a:pt x="f48" y="f31"/>
                </a:cubicBezTo>
                <a:cubicBezTo>
                  <a:pt x="f8" y="f31"/>
                  <a:pt x="f8" y="f31"/>
                  <a:pt x="f8" y="f31"/>
                </a:cubicBezTo>
                <a:cubicBezTo>
                  <a:pt x="f49" y="f31"/>
                  <a:pt x="f6" y="f41"/>
                  <a:pt x="f6" y="f40"/>
                </a:cubicBezTo>
                <a:cubicBezTo>
                  <a:pt x="f6" y="f39"/>
                  <a:pt x="f6" y="f39"/>
                  <a:pt x="f6" y="f39"/>
                </a:cubicBezTo>
                <a:cubicBezTo>
                  <a:pt x="f6" y="f38"/>
                  <a:pt x="f49" y="f9"/>
                  <a:pt x="f8" y="f9"/>
                </a:cubicBezTo>
                <a:close/>
                <a:moveTo>
                  <a:pt x="f50" y="f15"/>
                </a:moveTo>
                <a:cubicBezTo>
                  <a:pt x="f51" y="f45"/>
                  <a:pt x="f52" y="f53"/>
                  <a:pt x="f18" y="f53"/>
                </a:cubicBezTo>
                <a:cubicBezTo>
                  <a:pt x="f54" y="f53"/>
                  <a:pt x="f55" y="f22"/>
                  <a:pt x="f55" y="f15"/>
                </a:cubicBezTo>
                <a:cubicBezTo>
                  <a:pt x="f55" y="f35"/>
                  <a:pt x="f54" y="f9"/>
                  <a:pt x="f18" y="f9"/>
                </a:cubicBezTo>
                <a:cubicBezTo>
                  <a:pt x="f56" y="f9"/>
                  <a:pt x="f56" y="f9"/>
                  <a:pt x="f56" y="f9"/>
                </a:cubicBezTo>
                <a:cubicBezTo>
                  <a:pt x="f57" y="f58"/>
                  <a:pt x="f59" y="f34"/>
                  <a:pt x="f50" y="f15"/>
                </a:cubicBezTo>
                <a:close/>
                <a:moveTo>
                  <a:pt x="f20" y="f60"/>
                </a:moveTo>
                <a:cubicBezTo>
                  <a:pt x="f31" y="f60"/>
                  <a:pt x="f31" y="f60"/>
                  <a:pt x="f31" y="f60"/>
                </a:cubicBezTo>
                <a:cubicBezTo>
                  <a:pt x="f31" y="f61"/>
                  <a:pt x="f31" y="f61"/>
                  <a:pt x="f31" y="f61"/>
                </a:cubicBezTo>
                <a:cubicBezTo>
                  <a:pt x="f20" y="f61"/>
                  <a:pt x="f20" y="f61"/>
                  <a:pt x="f20" y="f61"/>
                </a:cubicBezTo>
                <a:lnTo>
                  <a:pt x="f20" y="f60"/>
                </a:lnTo>
                <a:close/>
                <a:moveTo>
                  <a:pt x="f9" y="f15"/>
                </a:moveTo>
                <a:cubicBezTo>
                  <a:pt x="f9" y="f22"/>
                  <a:pt x="f39" y="f53"/>
                  <a:pt x="f33" y="f53"/>
                </a:cubicBezTo>
                <a:cubicBezTo>
                  <a:pt x="f62" y="f53"/>
                  <a:pt x="f63" y="f45"/>
                  <a:pt x="f41" y="f15"/>
                </a:cubicBezTo>
                <a:cubicBezTo>
                  <a:pt x="f64" y="f34"/>
                  <a:pt x="f30" y="f58"/>
                  <a:pt x="f29" y="f9"/>
                </a:cubicBezTo>
                <a:cubicBezTo>
                  <a:pt x="f33" y="f9"/>
                  <a:pt x="f33" y="f9"/>
                  <a:pt x="f33" y="f9"/>
                </a:cubicBezTo>
                <a:cubicBezTo>
                  <a:pt x="f39" y="f9"/>
                  <a:pt x="f9" y="f35"/>
                  <a:pt x="f9" y="f15"/>
                </a:cubicBezTo>
                <a:close/>
                <a:moveTo>
                  <a:pt x="f42" y="f61"/>
                </a:moveTo>
                <a:cubicBezTo>
                  <a:pt x="f65" y="f61"/>
                  <a:pt x="f65" y="f61"/>
                  <a:pt x="f65" y="f61"/>
                </a:cubicBezTo>
                <a:cubicBezTo>
                  <a:pt x="f65" y="f63"/>
                  <a:pt x="f65" y="f63"/>
                  <a:pt x="f65" y="f63"/>
                </a:cubicBezTo>
                <a:cubicBezTo>
                  <a:pt x="f42" y="f63"/>
                  <a:pt x="f42" y="f63"/>
                  <a:pt x="f42" y="f63"/>
                </a:cubicBezTo>
                <a:lnTo>
                  <a:pt x="f42" y="f61"/>
                </a:lnTo>
                <a:close/>
                <a:moveTo>
                  <a:pt x="f66" y="f43"/>
                </a:moveTo>
                <a:cubicBezTo>
                  <a:pt x="f66" y="f31"/>
                  <a:pt x="f66" y="f31"/>
                  <a:pt x="f66" y="f31"/>
                </a:cubicBezTo>
                <a:cubicBezTo>
                  <a:pt x="f65" y="f31"/>
                  <a:pt x="f65" y="f31"/>
                  <a:pt x="f65" y="f31"/>
                </a:cubicBezTo>
                <a:cubicBezTo>
                  <a:pt x="f65" y="f60"/>
                  <a:pt x="f65" y="f60"/>
                  <a:pt x="f65" y="f60"/>
                </a:cubicBezTo>
                <a:cubicBezTo>
                  <a:pt x="f15" y="f60"/>
                  <a:pt x="f15" y="f60"/>
                  <a:pt x="f15" y="f60"/>
                </a:cubicBezTo>
                <a:cubicBezTo>
                  <a:pt x="f24" y="f60"/>
                  <a:pt x="f66" y="f67"/>
                  <a:pt x="f66" y="f43"/>
                </a:cubicBezTo>
                <a:close/>
                <a:moveTo>
                  <a:pt x="f68" y="f43"/>
                </a:moveTo>
                <a:cubicBezTo>
                  <a:pt x="f68" y="f67"/>
                  <a:pt x="f69" y="f60"/>
                  <a:pt x="f46" y="f60"/>
                </a:cubicBezTo>
                <a:cubicBezTo>
                  <a:pt x="f19" y="f60"/>
                  <a:pt x="f19" y="f60"/>
                  <a:pt x="f19" y="f60"/>
                </a:cubicBezTo>
                <a:cubicBezTo>
                  <a:pt x="f19" y="f31"/>
                  <a:pt x="f19" y="f31"/>
                  <a:pt x="f19" y="f31"/>
                </a:cubicBezTo>
                <a:cubicBezTo>
                  <a:pt x="f68" y="f31"/>
                  <a:pt x="f68" y="f31"/>
                  <a:pt x="f68" y="f31"/>
                </a:cubicBezTo>
                <a:lnTo>
                  <a:pt x="f68" y="f43"/>
                </a:lnTo>
                <a:close/>
                <a:moveTo>
                  <a:pt x="f48" y="f63"/>
                </a:moveTo>
                <a:cubicBezTo>
                  <a:pt x="f19" y="f63"/>
                  <a:pt x="f19" y="f63"/>
                  <a:pt x="f19" y="f63"/>
                </a:cubicBezTo>
                <a:cubicBezTo>
                  <a:pt x="f19" y="f61"/>
                  <a:pt x="f19" y="f61"/>
                  <a:pt x="f19" y="f61"/>
                </a:cubicBezTo>
                <a:cubicBezTo>
                  <a:pt x="f48" y="f61"/>
                  <a:pt x="f48" y="f61"/>
                  <a:pt x="f48" y="f61"/>
                </a:cubicBezTo>
                <a:lnTo>
                  <a:pt x="f48" y="f63"/>
                </a:ln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6" name="Rectangle 33">
            <a:extLst>
              <a:ext uri="{FF2B5EF4-FFF2-40B4-BE49-F238E27FC236}">
                <a16:creationId xmlns:a16="http://schemas.microsoft.com/office/drawing/2014/main" id="{F12267AC-B829-4189-8ADA-5D8C1D70415B}"/>
              </a:ext>
            </a:extLst>
          </p:cNvPr>
          <p:cNvSpPr/>
          <p:nvPr/>
        </p:nvSpPr>
        <p:spPr>
          <a:xfrm>
            <a:off x="4565745" y="1569000"/>
            <a:ext cx="757242" cy="688177"/>
          </a:xfrm>
          <a:prstGeom prst="rect">
            <a:avLst/>
          </a:prstGeom>
          <a:noFill/>
          <a:ln w="25402" cap="flat">
            <a:solidFill>
              <a:srgbClr val="262626">
                <a:alpha val="25000"/>
              </a:srgb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grpSp>
        <p:nvGrpSpPr>
          <p:cNvPr id="7" name="Group 38">
            <a:extLst>
              <a:ext uri="{FF2B5EF4-FFF2-40B4-BE49-F238E27FC236}">
                <a16:creationId xmlns:a16="http://schemas.microsoft.com/office/drawing/2014/main" id="{A29FB91E-768C-4F9A-AE1A-FD794A6B3AE3}"/>
              </a:ext>
            </a:extLst>
          </p:cNvPr>
          <p:cNvGrpSpPr/>
          <p:nvPr/>
        </p:nvGrpSpPr>
        <p:grpSpPr>
          <a:xfrm>
            <a:off x="4823514" y="3958583"/>
            <a:ext cx="253599" cy="326230"/>
            <a:chOff x="4823514" y="3958583"/>
            <a:chExt cx="253599" cy="326230"/>
          </a:xfrm>
        </p:grpSpPr>
        <p:sp>
          <p:nvSpPr>
            <p:cNvPr id="8" name="Freeform 5">
              <a:extLst>
                <a:ext uri="{FF2B5EF4-FFF2-40B4-BE49-F238E27FC236}">
                  <a16:creationId xmlns:a16="http://schemas.microsoft.com/office/drawing/2014/main" id="{325BA56F-394D-4034-8E99-FC876E465336}"/>
                </a:ext>
              </a:extLst>
            </p:cNvPr>
            <p:cNvSpPr/>
            <p:nvPr/>
          </p:nvSpPr>
          <p:spPr>
            <a:xfrm>
              <a:off x="4854476" y="4162184"/>
              <a:ext cx="48819" cy="53574"/>
            </a:xfrm>
            <a:custGeom>
              <a:avLst/>
              <a:gdLst>
                <a:gd name="f0" fmla="val 10800000"/>
                <a:gd name="f1" fmla="val 5400000"/>
                <a:gd name="f2" fmla="val 180"/>
                <a:gd name="f3" fmla="val w"/>
                <a:gd name="f4" fmla="val h"/>
                <a:gd name="f5" fmla="val 0"/>
                <a:gd name="f6" fmla="val 21"/>
                <a:gd name="f7" fmla="val 10"/>
                <a:gd name="f8" fmla="val 5"/>
                <a:gd name="f9" fmla="val 16"/>
                <a:gd name="f10" fmla="val 11"/>
                <a:gd name="f11" fmla="val 7"/>
                <a:gd name="f12" fmla="val 9"/>
                <a:gd name="f13" fmla="val 12"/>
                <a:gd name="f14" fmla="val 14"/>
                <a:gd name="f15" fmla="+- 0 0 -90"/>
                <a:gd name="f16" fmla="*/ f3 1 21"/>
                <a:gd name="f17" fmla="*/ f4 1 21"/>
                <a:gd name="f18" fmla="val f5"/>
                <a:gd name="f19" fmla="val f6"/>
                <a:gd name="f20" fmla="*/ f15 f0 1"/>
                <a:gd name="f21" fmla="+- f19 0 f18"/>
                <a:gd name="f22" fmla="*/ f20 1 f2"/>
                <a:gd name="f23" fmla="*/ f21 1 21"/>
                <a:gd name="f24" fmla="*/ 10 f21 1"/>
                <a:gd name="f25" fmla="*/ 21 f21 1"/>
                <a:gd name="f26" fmla="*/ 0 f21 1"/>
                <a:gd name="f27" fmla="*/ 11 f21 1"/>
                <a:gd name="f28" fmla="*/ 7 f21 1"/>
                <a:gd name="f29" fmla="*/ 14 f21 1"/>
                <a:gd name="f30" fmla="+- f22 0 f1"/>
                <a:gd name="f31" fmla="*/ f24 1 21"/>
                <a:gd name="f32" fmla="*/ f25 1 21"/>
                <a:gd name="f33" fmla="*/ f26 1 21"/>
                <a:gd name="f34" fmla="*/ f27 1 21"/>
                <a:gd name="f35" fmla="*/ f28 1 21"/>
                <a:gd name="f36" fmla="*/ f29 1 21"/>
                <a:gd name="f37" fmla="*/ 0 1 f23"/>
                <a:gd name="f38" fmla="*/ f19 1 f23"/>
                <a:gd name="f39" fmla="*/ f31 1 f23"/>
                <a:gd name="f40" fmla="*/ f32 1 f23"/>
                <a:gd name="f41" fmla="*/ f33 1 f23"/>
                <a:gd name="f42" fmla="*/ f34 1 f23"/>
                <a:gd name="f43" fmla="*/ f35 1 f23"/>
                <a:gd name="f44" fmla="*/ f36 1 f23"/>
                <a:gd name="f45" fmla="*/ f37 f16 1"/>
                <a:gd name="f46" fmla="*/ f38 f16 1"/>
                <a:gd name="f47" fmla="*/ f38 f17 1"/>
                <a:gd name="f48" fmla="*/ f37 f17 1"/>
                <a:gd name="f49" fmla="*/ f39 f16 1"/>
                <a:gd name="f50" fmla="*/ f40 f17 1"/>
                <a:gd name="f51" fmla="*/ f41 f16 1"/>
                <a:gd name="f52" fmla="*/ f42 f17 1"/>
                <a:gd name="f53" fmla="*/ f41 f17 1"/>
                <a:gd name="f54" fmla="*/ f40 f16 1"/>
                <a:gd name="f55" fmla="*/ f43 f17 1"/>
                <a:gd name="f56" fmla="*/ f43 f16 1"/>
                <a:gd name="f57" fmla="*/ f44 f17 1"/>
                <a:gd name="f58" fmla="*/ f44 f16 1"/>
              </a:gdLst>
              <a:ahLst/>
              <a:cxnLst>
                <a:cxn ang="3cd4">
                  <a:pos x="hc" y="t"/>
                </a:cxn>
                <a:cxn ang="0">
                  <a:pos x="r" y="vc"/>
                </a:cxn>
                <a:cxn ang="cd4">
                  <a:pos x="hc" y="b"/>
                </a:cxn>
                <a:cxn ang="cd2">
                  <a:pos x="l" y="vc"/>
                </a:cxn>
                <a:cxn ang="f30">
                  <a:pos x="f49" y="f50"/>
                </a:cxn>
                <a:cxn ang="f30">
                  <a:pos x="f51" y="f52"/>
                </a:cxn>
                <a:cxn ang="f30">
                  <a:pos x="f49" y="f53"/>
                </a:cxn>
                <a:cxn ang="f30">
                  <a:pos x="f54" y="f52"/>
                </a:cxn>
                <a:cxn ang="f30">
                  <a:pos x="f49" y="f50"/>
                </a:cxn>
                <a:cxn ang="f30">
                  <a:pos x="f49" y="f55"/>
                </a:cxn>
                <a:cxn ang="f30">
                  <a:pos x="f56" y="f52"/>
                </a:cxn>
                <a:cxn ang="f30">
                  <a:pos x="f49" y="f57"/>
                </a:cxn>
                <a:cxn ang="f30">
                  <a:pos x="f58" y="f52"/>
                </a:cxn>
                <a:cxn ang="f30">
                  <a:pos x="f49" y="f55"/>
                </a:cxn>
              </a:cxnLst>
              <a:rect l="f45" t="f48" r="f46" b="f47"/>
              <a:pathLst>
                <a:path w="21" h="21">
                  <a:moveTo>
                    <a:pt x="f7" y="f6"/>
                  </a:moveTo>
                  <a:cubicBezTo>
                    <a:pt x="f8" y="f6"/>
                    <a:pt x="f5" y="f9"/>
                    <a:pt x="f5" y="f10"/>
                  </a:cubicBezTo>
                  <a:cubicBezTo>
                    <a:pt x="f5" y="f8"/>
                    <a:pt x="f8" y="f5"/>
                    <a:pt x="f7" y="f5"/>
                  </a:cubicBezTo>
                  <a:cubicBezTo>
                    <a:pt x="f9" y="f5"/>
                    <a:pt x="f6" y="f8"/>
                    <a:pt x="f6" y="f10"/>
                  </a:cubicBezTo>
                  <a:cubicBezTo>
                    <a:pt x="f6" y="f9"/>
                    <a:pt x="f9" y="f6"/>
                    <a:pt x="f7" y="f6"/>
                  </a:cubicBezTo>
                  <a:close/>
                  <a:moveTo>
                    <a:pt x="f7" y="f11"/>
                  </a:moveTo>
                  <a:cubicBezTo>
                    <a:pt x="f12" y="f11"/>
                    <a:pt x="f11" y="f12"/>
                    <a:pt x="f11" y="f10"/>
                  </a:cubicBezTo>
                  <a:cubicBezTo>
                    <a:pt x="f11" y="f13"/>
                    <a:pt x="f12" y="f14"/>
                    <a:pt x="f7" y="f14"/>
                  </a:cubicBezTo>
                  <a:cubicBezTo>
                    <a:pt x="f13" y="f14"/>
                    <a:pt x="f14" y="f13"/>
                    <a:pt x="f14" y="f10"/>
                  </a:cubicBezTo>
                  <a:cubicBezTo>
                    <a:pt x="f14" y="f12"/>
                    <a:pt x="f13" y="f11"/>
                    <a:pt x="f7" y="f11"/>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9" name="Freeform 6">
              <a:extLst>
                <a:ext uri="{FF2B5EF4-FFF2-40B4-BE49-F238E27FC236}">
                  <a16:creationId xmlns:a16="http://schemas.microsoft.com/office/drawing/2014/main" id="{B5BBFBB1-0922-403F-9175-D32425B520E2}"/>
                </a:ext>
              </a:extLst>
            </p:cNvPr>
            <p:cNvSpPr/>
            <p:nvPr/>
          </p:nvSpPr>
          <p:spPr>
            <a:xfrm>
              <a:off x="4997351" y="4162184"/>
              <a:ext cx="46433" cy="53574"/>
            </a:xfrm>
            <a:custGeom>
              <a:avLst/>
              <a:gdLst>
                <a:gd name="f0" fmla="val 10800000"/>
                <a:gd name="f1" fmla="val 5400000"/>
                <a:gd name="f2" fmla="val 180"/>
                <a:gd name="f3" fmla="val w"/>
                <a:gd name="f4" fmla="val h"/>
                <a:gd name="f5" fmla="val 0"/>
                <a:gd name="f6" fmla="val 20"/>
                <a:gd name="f7" fmla="val 21"/>
                <a:gd name="f8" fmla="val 10"/>
                <a:gd name="f9" fmla="val 5"/>
                <a:gd name="f10" fmla="val 16"/>
                <a:gd name="f11" fmla="val 11"/>
                <a:gd name="f12" fmla="val 7"/>
                <a:gd name="f13" fmla="val 8"/>
                <a:gd name="f14" fmla="val 9"/>
                <a:gd name="f15" fmla="val 12"/>
                <a:gd name="f16" fmla="val 14"/>
                <a:gd name="f17" fmla="+- 0 0 -90"/>
                <a:gd name="f18" fmla="*/ f3 1 20"/>
                <a:gd name="f19" fmla="*/ f4 1 21"/>
                <a:gd name="f20" fmla="val f5"/>
                <a:gd name="f21" fmla="val f6"/>
                <a:gd name="f22" fmla="val f7"/>
                <a:gd name="f23" fmla="*/ f17 f0 1"/>
                <a:gd name="f24" fmla="+- f22 0 f20"/>
                <a:gd name="f25" fmla="+- f21 0 f20"/>
                <a:gd name="f26" fmla="*/ f23 1 f2"/>
                <a:gd name="f27" fmla="*/ f25 1 20"/>
                <a:gd name="f28" fmla="*/ f24 1 21"/>
                <a:gd name="f29" fmla="*/ 10 f25 1"/>
                <a:gd name="f30" fmla="*/ 21 f24 1"/>
                <a:gd name="f31" fmla="*/ 0 f25 1"/>
                <a:gd name="f32" fmla="*/ 11 f24 1"/>
                <a:gd name="f33" fmla="*/ 0 f24 1"/>
                <a:gd name="f34" fmla="*/ 20 f25 1"/>
                <a:gd name="f35" fmla="*/ 7 f24 1"/>
                <a:gd name="f36" fmla="*/ 7 f25 1"/>
                <a:gd name="f37" fmla="*/ 14 f24 1"/>
                <a:gd name="f38" fmla="*/ 14 f25 1"/>
                <a:gd name="f39" fmla="+- f26 0 f1"/>
                <a:gd name="f40" fmla="*/ f29 1 20"/>
                <a:gd name="f41" fmla="*/ f30 1 21"/>
                <a:gd name="f42" fmla="*/ f31 1 20"/>
                <a:gd name="f43" fmla="*/ f32 1 21"/>
                <a:gd name="f44" fmla="*/ f33 1 21"/>
                <a:gd name="f45" fmla="*/ f34 1 20"/>
                <a:gd name="f46" fmla="*/ f35 1 21"/>
                <a:gd name="f47" fmla="*/ f36 1 20"/>
                <a:gd name="f48" fmla="*/ f37 1 21"/>
                <a:gd name="f49" fmla="*/ f38 1 20"/>
                <a:gd name="f50" fmla="*/ 0 1 f27"/>
                <a:gd name="f51" fmla="*/ f21 1 f27"/>
                <a:gd name="f52" fmla="*/ 0 1 f28"/>
                <a:gd name="f53" fmla="*/ f22 1 f28"/>
                <a:gd name="f54" fmla="*/ f40 1 f27"/>
                <a:gd name="f55" fmla="*/ f41 1 f28"/>
                <a:gd name="f56" fmla="*/ f42 1 f27"/>
                <a:gd name="f57" fmla="*/ f43 1 f28"/>
                <a:gd name="f58" fmla="*/ f44 1 f28"/>
                <a:gd name="f59" fmla="*/ f45 1 f27"/>
                <a:gd name="f60" fmla="*/ f46 1 f28"/>
                <a:gd name="f61" fmla="*/ f47 1 f27"/>
                <a:gd name="f62" fmla="*/ f48 1 f28"/>
                <a:gd name="f63" fmla="*/ f49 1 f27"/>
                <a:gd name="f64" fmla="*/ f50 f18 1"/>
                <a:gd name="f65" fmla="*/ f51 f18 1"/>
                <a:gd name="f66" fmla="*/ f53 f19 1"/>
                <a:gd name="f67" fmla="*/ f52 f19 1"/>
                <a:gd name="f68" fmla="*/ f54 f18 1"/>
                <a:gd name="f69" fmla="*/ f55 f19 1"/>
                <a:gd name="f70" fmla="*/ f56 f18 1"/>
                <a:gd name="f71" fmla="*/ f57 f19 1"/>
                <a:gd name="f72" fmla="*/ f58 f19 1"/>
                <a:gd name="f73" fmla="*/ f59 f18 1"/>
                <a:gd name="f74" fmla="*/ f60 f19 1"/>
                <a:gd name="f75" fmla="*/ f61 f18 1"/>
                <a:gd name="f76" fmla="*/ f62 f19 1"/>
                <a:gd name="f77" fmla="*/ f63 f18 1"/>
              </a:gdLst>
              <a:ahLst/>
              <a:cxnLst>
                <a:cxn ang="3cd4">
                  <a:pos x="hc" y="t"/>
                </a:cxn>
                <a:cxn ang="0">
                  <a:pos x="r" y="vc"/>
                </a:cxn>
                <a:cxn ang="cd4">
                  <a:pos x="hc" y="b"/>
                </a:cxn>
                <a:cxn ang="cd2">
                  <a:pos x="l" y="vc"/>
                </a:cxn>
                <a:cxn ang="f39">
                  <a:pos x="f68" y="f69"/>
                </a:cxn>
                <a:cxn ang="f39">
                  <a:pos x="f70" y="f71"/>
                </a:cxn>
                <a:cxn ang="f39">
                  <a:pos x="f68" y="f72"/>
                </a:cxn>
                <a:cxn ang="f39">
                  <a:pos x="f73" y="f71"/>
                </a:cxn>
                <a:cxn ang="f39">
                  <a:pos x="f68" y="f69"/>
                </a:cxn>
                <a:cxn ang="f39">
                  <a:pos x="f68" y="f74"/>
                </a:cxn>
                <a:cxn ang="f39">
                  <a:pos x="f75" y="f71"/>
                </a:cxn>
                <a:cxn ang="f39">
                  <a:pos x="f68" y="f76"/>
                </a:cxn>
                <a:cxn ang="f39">
                  <a:pos x="f77" y="f71"/>
                </a:cxn>
                <a:cxn ang="f39">
                  <a:pos x="f68" y="f74"/>
                </a:cxn>
              </a:cxnLst>
              <a:rect l="f64" t="f67" r="f65" b="f66"/>
              <a:pathLst>
                <a:path w="20" h="21">
                  <a:moveTo>
                    <a:pt x="f8" y="f7"/>
                  </a:moveTo>
                  <a:cubicBezTo>
                    <a:pt x="f9" y="f7"/>
                    <a:pt x="f5" y="f10"/>
                    <a:pt x="f5" y="f11"/>
                  </a:cubicBezTo>
                  <a:cubicBezTo>
                    <a:pt x="f5" y="f9"/>
                    <a:pt x="f9" y="f5"/>
                    <a:pt x="f8" y="f5"/>
                  </a:cubicBezTo>
                  <a:cubicBezTo>
                    <a:pt x="f10" y="f5"/>
                    <a:pt x="f6" y="f9"/>
                    <a:pt x="f6" y="f11"/>
                  </a:cubicBezTo>
                  <a:cubicBezTo>
                    <a:pt x="f6" y="f10"/>
                    <a:pt x="f10" y="f7"/>
                    <a:pt x="f8" y="f7"/>
                  </a:cubicBezTo>
                  <a:close/>
                  <a:moveTo>
                    <a:pt x="f8" y="f12"/>
                  </a:moveTo>
                  <a:cubicBezTo>
                    <a:pt x="f13" y="f12"/>
                    <a:pt x="f12" y="f14"/>
                    <a:pt x="f12" y="f11"/>
                  </a:cubicBezTo>
                  <a:cubicBezTo>
                    <a:pt x="f12" y="f15"/>
                    <a:pt x="f13" y="f16"/>
                    <a:pt x="f8" y="f16"/>
                  </a:cubicBezTo>
                  <a:cubicBezTo>
                    <a:pt x="f15" y="f16"/>
                    <a:pt x="f16" y="f15"/>
                    <a:pt x="f16" y="f11"/>
                  </a:cubicBezTo>
                  <a:cubicBezTo>
                    <a:pt x="f16" y="f14"/>
                    <a:pt x="f15" y="f12"/>
                    <a:pt x="f8" y="f12"/>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0" name="Freeform 7">
              <a:extLst>
                <a:ext uri="{FF2B5EF4-FFF2-40B4-BE49-F238E27FC236}">
                  <a16:creationId xmlns:a16="http://schemas.microsoft.com/office/drawing/2014/main" id="{F5180BA5-5A00-47C8-BEA5-901F9298C3F2}"/>
                </a:ext>
              </a:extLst>
            </p:cNvPr>
            <p:cNvSpPr/>
            <p:nvPr/>
          </p:nvSpPr>
          <p:spPr>
            <a:xfrm>
              <a:off x="4886617" y="4008592"/>
              <a:ext cx="127394" cy="17858"/>
            </a:xfrm>
            <a:custGeom>
              <a:avLst/>
              <a:gdLst>
                <a:gd name="f0" fmla="val 10800000"/>
                <a:gd name="f1" fmla="val 5400000"/>
                <a:gd name="f2" fmla="val 180"/>
                <a:gd name="f3" fmla="val w"/>
                <a:gd name="f4" fmla="val h"/>
                <a:gd name="f5" fmla="val 0"/>
                <a:gd name="f6" fmla="val 54"/>
                <a:gd name="f7" fmla="val 7"/>
                <a:gd name="f8" fmla="val 50"/>
                <a:gd name="f9" fmla="val 3"/>
                <a:gd name="f10" fmla="val 1"/>
                <a:gd name="f11" fmla="val 5"/>
                <a:gd name="f12" fmla="val 52"/>
                <a:gd name="f13" fmla="+- 0 0 -90"/>
                <a:gd name="f14" fmla="*/ f3 1 54"/>
                <a:gd name="f15" fmla="*/ f4 1 7"/>
                <a:gd name="f16" fmla="val f5"/>
                <a:gd name="f17" fmla="val f6"/>
                <a:gd name="f18" fmla="val f7"/>
                <a:gd name="f19" fmla="*/ f13 f0 1"/>
                <a:gd name="f20" fmla="+- f18 0 f16"/>
                <a:gd name="f21" fmla="+- f17 0 f16"/>
                <a:gd name="f22" fmla="*/ f19 1 f2"/>
                <a:gd name="f23" fmla="*/ f21 1 54"/>
                <a:gd name="f24" fmla="*/ f20 1 7"/>
                <a:gd name="f25" fmla="*/ 50 f21 1"/>
                <a:gd name="f26" fmla="*/ 7 f20 1"/>
                <a:gd name="f27" fmla="*/ 3 f21 1"/>
                <a:gd name="f28" fmla="*/ 0 f21 1"/>
                <a:gd name="f29" fmla="*/ 3 f20 1"/>
                <a:gd name="f30" fmla="*/ 0 f20 1"/>
                <a:gd name="f31" fmla="*/ 54 f21 1"/>
                <a:gd name="f32" fmla="+- f22 0 f1"/>
                <a:gd name="f33" fmla="*/ f25 1 54"/>
                <a:gd name="f34" fmla="*/ f26 1 7"/>
                <a:gd name="f35" fmla="*/ f27 1 54"/>
                <a:gd name="f36" fmla="*/ f28 1 54"/>
                <a:gd name="f37" fmla="*/ f29 1 7"/>
                <a:gd name="f38" fmla="*/ f30 1 7"/>
                <a:gd name="f39" fmla="*/ f31 1 54"/>
                <a:gd name="f40" fmla="*/ 0 1 f23"/>
                <a:gd name="f41" fmla="*/ f17 1 f23"/>
                <a:gd name="f42" fmla="*/ 0 1 f24"/>
                <a:gd name="f43" fmla="*/ f18 1 f24"/>
                <a:gd name="f44" fmla="*/ f33 1 f23"/>
                <a:gd name="f45" fmla="*/ f34 1 f24"/>
                <a:gd name="f46" fmla="*/ f35 1 f23"/>
                <a:gd name="f47" fmla="*/ f36 1 f23"/>
                <a:gd name="f48" fmla="*/ f37 1 f24"/>
                <a:gd name="f49" fmla="*/ f38 1 f24"/>
                <a:gd name="f50" fmla="*/ f39 1 f23"/>
                <a:gd name="f51" fmla="*/ f40 f14 1"/>
                <a:gd name="f52" fmla="*/ f41 f14 1"/>
                <a:gd name="f53" fmla="*/ f43 f15 1"/>
                <a:gd name="f54" fmla="*/ f42 f15 1"/>
                <a:gd name="f55" fmla="*/ f44 f14 1"/>
                <a:gd name="f56" fmla="*/ f45 f15 1"/>
                <a:gd name="f57" fmla="*/ f46 f14 1"/>
                <a:gd name="f58" fmla="*/ f47 f14 1"/>
                <a:gd name="f59" fmla="*/ f48 f15 1"/>
                <a:gd name="f60" fmla="*/ f49 f15 1"/>
                <a:gd name="f61" fmla="*/ f50 f14 1"/>
              </a:gdLst>
              <a:ahLst/>
              <a:cxnLst>
                <a:cxn ang="3cd4">
                  <a:pos x="hc" y="t"/>
                </a:cxn>
                <a:cxn ang="0">
                  <a:pos x="r" y="vc"/>
                </a:cxn>
                <a:cxn ang="cd4">
                  <a:pos x="hc" y="b"/>
                </a:cxn>
                <a:cxn ang="cd2">
                  <a:pos x="l" y="vc"/>
                </a:cxn>
                <a:cxn ang="f32">
                  <a:pos x="f55" y="f56"/>
                </a:cxn>
                <a:cxn ang="f32">
                  <a:pos x="f57" y="f56"/>
                </a:cxn>
                <a:cxn ang="f32">
                  <a:pos x="f58" y="f59"/>
                </a:cxn>
                <a:cxn ang="f32">
                  <a:pos x="f57" y="f60"/>
                </a:cxn>
                <a:cxn ang="f32">
                  <a:pos x="f55" y="f60"/>
                </a:cxn>
                <a:cxn ang="f32">
                  <a:pos x="f61" y="f59"/>
                </a:cxn>
                <a:cxn ang="f32">
                  <a:pos x="f55" y="f56"/>
                </a:cxn>
              </a:cxnLst>
              <a:rect l="f51" t="f54" r="f52" b="f53"/>
              <a:pathLst>
                <a:path w="54" h="7">
                  <a:moveTo>
                    <a:pt x="f8" y="f7"/>
                  </a:moveTo>
                  <a:cubicBezTo>
                    <a:pt x="f9" y="f7"/>
                    <a:pt x="f9" y="f7"/>
                    <a:pt x="f9" y="f7"/>
                  </a:cubicBezTo>
                  <a:cubicBezTo>
                    <a:pt x="f10" y="f7"/>
                    <a:pt x="f5" y="f11"/>
                    <a:pt x="f5" y="f9"/>
                  </a:cubicBezTo>
                  <a:cubicBezTo>
                    <a:pt x="f5" y="f10"/>
                    <a:pt x="f10" y="f5"/>
                    <a:pt x="f9" y="f5"/>
                  </a:cubicBezTo>
                  <a:cubicBezTo>
                    <a:pt x="f8" y="f5"/>
                    <a:pt x="f8" y="f5"/>
                    <a:pt x="f8" y="f5"/>
                  </a:cubicBezTo>
                  <a:cubicBezTo>
                    <a:pt x="f12" y="f5"/>
                    <a:pt x="f6" y="f10"/>
                    <a:pt x="f6" y="f9"/>
                  </a:cubicBezTo>
                  <a:cubicBezTo>
                    <a:pt x="f6" y="f11"/>
                    <a:pt x="f12" y="f7"/>
                    <a:pt x="f8" y="f7"/>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1" name="Freeform 8">
              <a:extLst>
                <a:ext uri="{FF2B5EF4-FFF2-40B4-BE49-F238E27FC236}">
                  <a16:creationId xmlns:a16="http://schemas.microsoft.com/office/drawing/2014/main" id="{C5AE16C4-6964-444D-919A-3F672A8CFF71}"/>
                </a:ext>
              </a:extLst>
            </p:cNvPr>
            <p:cNvSpPr/>
            <p:nvPr/>
          </p:nvSpPr>
          <p:spPr>
            <a:xfrm>
              <a:off x="4854476" y="4041931"/>
              <a:ext cx="189308" cy="104771"/>
            </a:xfrm>
            <a:custGeom>
              <a:avLst/>
              <a:gdLst>
                <a:gd name="f0" fmla="val 10800000"/>
                <a:gd name="f1" fmla="val 5400000"/>
                <a:gd name="f2" fmla="val 180"/>
                <a:gd name="f3" fmla="val w"/>
                <a:gd name="f4" fmla="val h"/>
                <a:gd name="f5" fmla="val 0"/>
                <a:gd name="f6" fmla="val 81"/>
                <a:gd name="f7" fmla="val 41"/>
                <a:gd name="f8" fmla="val 78"/>
                <a:gd name="f9" fmla="val 4"/>
                <a:gd name="f10" fmla="val 2"/>
                <a:gd name="f11" fmla="val 37"/>
                <a:gd name="f12" fmla="val 39"/>
                <a:gd name="f13" fmla="val 71"/>
                <a:gd name="f14" fmla="val 80"/>
                <a:gd name="f15" fmla="val 7"/>
                <a:gd name="f16" fmla="val 75"/>
                <a:gd name="f17" fmla="val 34"/>
                <a:gd name="f18" fmla="val 72"/>
                <a:gd name="f19" fmla="val 53"/>
                <a:gd name="f20" fmla="val 21"/>
                <a:gd name="f21" fmla="val 51"/>
                <a:gd name="f22" fmla="val 20"/>
                <a:gd name="f23" fmla="val 49"/>
                <a:gd name="f24" fmla="val 48"/>
                <a:gd name="f25" fmla="val 22"/>
                <a:gd name="f26" fmla="val 47"/>
                <a:gd name="f27" fmla="val 24"/>
                <a:gd name="f28" fmla="val 26"/>
                <a:gd name="f29" fmla="val 27"/>
                <a:gd name="f30" fmla="val 60"/>
                <a:gd name="f31" fmla="val 38"/>
                <a:gd name="f32" fmla="val 19"/>
                <a:gd name="f33" fmla="val 18"/>
                <a:gd name="f34" fmla="val 15"/>
                <a:gd name="f35" fmla="val 14"/>
                <a:gd name="f36" fmla="val 13"/>
                <a:gd name="f37" fmla="+- 0 0 -90"/>
                <a:gd name="f38" fmla="*/ f3 1 81"/>
                <a:gd name="f39" fmla="*/ f4 1 41"/>
                <a:gd name="f40" fmla="val f5"/>
                <a:gd name="f41" fmla="val f6"/>
                <a:gd name="f42" fmla="val f7"/>
                <a:gd name="f43" fmla="*/ f37 f0 1"/>
                <a:gd name="f44" fmla="+- f42 0 f40"/>
                <a:gd name="f45" fmla="+- f41 0 f40"/>
                <a:gd name="f46" fmla="*/ f43 1 f2"/>
                <a:gd name="f47" fmla="*/ f45 1 81"/>
                <a:gd name="f48" fmla="*/ f44 1 41"/>
                <a:gd name="f49" fmla="*/ 78 f45 1"/>
                <a:gd name="f50" fmla="*/ 0 f44 1"/>
                <a:gd name="f51" fmla="*/ 4 f45 1"/>
                <a:gd name="f52" fmla="*/ 0 f45 1"/>
                <a:gd name="f53" fmla="*/ 4 f44 1"/>
                <a:gd name="f54" fmla="*/ 37 f44 1"/>
                <a:gd name="f55" fmla="*/ 41 f44 1"/>
                <a:gd name="f56" fmla="*/ 37 f45 1"/>
                <a:gd name="f57" fmla="*/ 71 f45 1"/>
                <a:gd name="f58" fmla="*/ 81 f45 1"/>
                <a:gd name="f59" fmla="*/ 7 f45 1"/>
                <a:gd name="f60" fmla="*/ 7 f44 1"/>
                <a:gd name="f61" fmla="*/ 75 f45 1"/>
                <a:gd name="f62" fmla="*/ 34 f44 1"/>
                <a:gd name="f63" fmla="*/ 72 f45 1"/>
                <a:gd name="f64" fmla="*/ 53 f45 1"/>
                <a:gd name="f65" fmla="*/ 21 f44 1"/>
                <a:gd name="f66" fmla="*/ 48 f45 1"/>
                <a:gd name="f67" fmla="*/ 22 f44 1"/>
                <a:gd name="f68" fmla="*/ 49 f45 1"/>
                <a:gd name="f69" fmla="*/ 27 f44 1"/>
                <a:gd name="f70" fmla="*/ 60 f45 1"/>
                <a:gd name="f71" fmla="*/ 38 f45 1"/>
                <a:gd name="f72" fmla="*/ 19 f45 1"/>
                <a:gd name="f73" fmla="*/ 14 f45 1"/>
                <a:gd name="f74" fmla="*/ 15 f45 1"/>
                <a:gd name="f75" fmla="*/ 26 f45 1"/>
                <a:gd name="f76" fmla="+- f46 0 f1"/>
                <a:gd name="f77" fmla="*/ f49 1 81"/>
                <a:gd name="f78" fmla="*/ f50 1 41"/>
                <a:gd name="f79" fmla="*/ f51 1 81"/>
                <a:gd name="f80" fmla="*/ f52 1 81"/>
                <a:gd name="f81" fmla="*/ f53 1 41"/>
                <a:gd name="f82" fmla="*/ f54 1 41"/>
                <a:gd name="f83" fmla="*/ f55 1 41"/>
                <a:gd name="f84" fmla="*/ f56 1 81"/>
                <a:gd name="f85" fmla="*/ f57 1 81"/>
                <a:gd name="f86" fmla="*/ f58 1 81"/>
                <a:gd name="f87" fmla="*/ f59 1 81"/>
                <a:gd name="f88" fmla="*/ f60 1 41"/>
                <a:gd name="f89" fmla="*/ f61 1 81"/>
                <a:gd name="f90" fmla="*/ f62 1 41"/>
                <a:gd name="f91" fmla="*/ f63 1 81"/>
                <a:gd name="f92" fmla="*/ f64 1 81"/>
                <a:gd name="f93" fmla="*/ f65 1 41"/>
                <a:gd name="f94" fmla="*/ f66 1 81"/>
                <a:gd name="f95" fmla="*/ f67 1 41"/>
                <a:gd name="f96" fmla="*/ f68 1 81"/>
                <a:gd name="f97" fmla="*/ f69 1 41"/>
                <a:gd name="f98" fmla="*/ f70 1 81"/>
                <a:gd name="f99" fmla="*/ f71 1 81"/>
                <a:gd name="f100" fmla="*/ f72 1 81"/>
                <a:gd name="f101" fmla="*/ f73 1 81"/>
                <a:gd name="f102" fmla="*/ f74 1 81"/>
                <a:gd name="f103" fmla="*/ f75 1 81"/>
                <a:gd name="f104" fmla="*/ 0 1 f47"/>
                <a:gd name="f105" fmla="*/ f41 1 f47"/>
                <a:gd name="f106" fmla="*/ 0 1 f48"/>
                <a:gd name="f107" fmla="*/ f42 1 f48"/>
                <a:gd name="f108" fmla="*/ f77 1 f47"/>
                <a:gd name="f109" fmla="*/ f78 1 f48"/>
                <a:gd name="f110" fmla="*/ f79 1 f47"/>
                <a:gd name="f111" fmla="*/ f80 1 f47"/>
                <a:gd name="f112" fmla="*/ f81 1 f48"/>
                <a:gd name="f113" fmla="*/ f82 1 f48"/>
                <a:gd name="f114" fmla="*/ f83 1 f48"/>
                <a:gd name="f115" fmla="*/ f84 1 f47"/>
                <a:gd name="f116" fmla="*/ f85 1 f47"/>
                <a:gd name="f117" fmla="*/ f86 1 f47"/>
                <a:gd name="f118" fmla="*/ f87 1 f47"/>
                <a:gd name="f119" fmla="*/ f88 1 f48"/>
                <a:gd name="f120" fmla="*/ f89 1 f47"/>
                <a:gd name="f121" fmla="*/ f90 1 f48"/>
                <a:gd name="f122" fmla="*/ f91 1 f47"/>
                <a:gd name="f123" fmla="*/ f92 1 f47"/>
                <a:gd name="f124" fmla="*/ f93 1 f48"/>
                <a:gd name="f125" fmla="*/ f94 1 f47"/>
                <a:gd name="f126" fmla="*/ f95 1 f48"/>
                <a:gd name="f127" fmla="*/ f96 1 f47"/>
                <a:gd name="f128" fmla="*/ f97 1 f48"/>
                <a:gd name="f129" fmla="*/ f98 1 f47"/>
                <a:gd name="f130" fmla="*/ f99 1 f47"/>
                <a:gd name="f131" fmla="*/ f100 1 f47"/>
                <a:gd name="f132" fmla="*/ f101 1 f47"/>
                <a:gd name="f133" fmla="*/ f102 1 f47"/>
                <a:gd name="f134" fmla="*/ f103 1 f47"/>
                <a:gd name="f135" fmla="*/ f104 f38 1"/>
                <a:gd name="f136" fmla="*/ f105 f38 1"/>
                <a:gd name="f137" fmla="*/ f107 f39 1"/>
                <a:gd name="f138" fmla="*/ f106 f39 1"/>
                <a:gd name="f139" fmla="*/ f108 f38 1"/>
                <a:gd name="f140" fmla="*/ f109 f39 1"/>
                <a:gd name="f141" fmla="*/ f110 f38 1"/>
                <a:gd name="f142" fmla="*/ f111 f38 1"/>
                <a:gd name="f143" fmla="*/ f112 f39 1"/>
                <a:gd name="f144" fmla="*/ f113 f39 1"/>
                <a:gd name="f145" fmla="*/ f114 f39 1"/>
                <a:gd name="f146" fmla="*/ f115 f38 1"/>
                <a:gd name="f147" fmla="*/ f116 f38 1"/>
                <a:gd name="f148" fmla="*/ f117 f38 1"/>
                <a:gd name="f149" fmla="*/ f118 f38 1"/>
                <a:gd name="f150" fmla="*/ f119 f39 1"/>
                <a:gd name="f151" fmla="*/ f120 f38 1"/>
                <a:gd name="f152" fmla="*/ f121 f39 1"/>
                <a:gd name="f153" fmla="*/ f122 f38 1"/>
                <a:gd name="f154" fmla="*/ f123 f38 1"/>
                <a:gd name="f155" fmla="*/ f124 f39 1"/>
                <a:gd name="f156" fmla="*/ f125 f38 1"/>
                <a:gd name="f157" fmla="*/ f126 f39 1"/>
                <a:gd name="f158" fmla="*/ f127 f38 1"/>
                <a:gd name="f159" fmla="*/ f128 f39 1"/>
                <a:gd name="f160" fmla="*/ f129 f38 1"/>
                <a:gd name="f161" fmla="*/ f130 f38 1"/>
                <a:gd name="f162" fmla="*/ f131 f38 1"/>
                <a:gd name="f163" fmla="*/ f132 f38 1"/>
                <a:gd name="f164" fmla="*/ f133 f38 1"/>
                <a:gd name="f165" fmla="*/ f134 f38 1"/>
              </a:gdLst>
              <a:ahLst/>
              <a:cxnLst>
                <a:cxn ang="3cd4">
                  <a:pos x="hc" y="t"/>
                </a:cxn>
                <a:cxn ang="0">
                  <a:pos x="r" y="vc"/>
                </a:cxn>
                <a:cxn ang="cd4">
                  <a:pos x="hc" y="b"/>
                </a:cxn>
                <a:cxn ang="cd2">
                  <a:pos x="l" y="vc"/>
                </a:cxn>
                <a:cxn ang="f76">
                  <a:pos x="f139" y="f140"/>
                </a:cxn>
                <a:cxn ang="f76">
                  <a:pos x="f141" y="f140"/>
                </a:cxn>
                <a:cxn ang="f76">
                  <a:pos x="f142" y="f143"/>
                </a:cxn>
                <a:cxn ang="f76">
                  <a:pos x="f142" y="f144"/>
                </a:cxn>
                <a:cxn ang="f76">
                  <a:pos x="f141" y="f145"/>
                </a:cxn>
                <a:cxn ang="f76">
                  <a:pos x="f146" y="f145"/>
                </a:cxn>
                <a:cxn ang="f76">
                  <a:pos x="f146" y="f145"/>
                </a:cxn>
                <a:cxn ang="f76">
                  <a:pos x="f146" y="f145"/>
                </a:cxn>
                <a:cxn ang="f76">
                  <a:pos x="f147" y="f145"/>
                </a:cxn>
                <a:cxn ang="f76">
                  <a:pos x="f147" y="f145"/>
                </a:cxn>
                <a:cxn ang="f76">
                  <a:pos x="f147" y="f145"/>
                </a:cxn>
                <a:cxn ang="f76">
                  <a:pos x="f139" y="f145"/>
                </a:cxn>
                <a:cxn ang="f76">
                  <a:pos x="f148" y="f144"/>
                </a:cxn>
                <a:cxn ang="f76">
                  <a:pos x="f148" y="f143"/>
                </a:cxn>
                <a:cxn ang="f76">
                  <a:pos x="f139" y="f140"/>
                </a:cxn>
                <a:cxn ang="f76">
                  <a:pos x="f149" y="f150"/>
                </a:cxn>
                <a:cxn ang="f76">
                  <a:pos x="f151" y="f150"/>
                </a:cxn>
                <a:cxn ang="f76">
                  <a:pos x="f151" y="f152"/>
                </a:cxn>
                <a:cxn ang="f76">
                  <a:pos x="f153" y="f152"/>
                </a:cxn>
                <a:cxn ang="f76">
                  <a:pos x="f154" y="f155"/>
                </a:cxn>
                <a:cxn ang="f76">
                  <a:pos x="f156" y="f157"/>
                </a:cxn>
                <a:cxn ang="f76">
                  <a:pos x="f158" y="f159"/>
                </a:cxn>
                <a:cxn ang="f76">
                  <a:pos x="f160" y="f152"/>
                </a:cxn>
                <a:cxn ang="f76">
                  <a:pos x="f161" y="f152"/>
                </a:cxn>
                <a:cxn ang="f76">
                  <a:pos x="f162" y="f155"/>
                </a:cxn>
                <a:cxn ang="f76">
                  <a:pos x="f163" y="f157"/>
                </a:cxn>
                <a:cxn ang="f76">
                  <a:pos x="f164" y="f159"/>
                </a:cxn>
                <a:cxn ang="f76">
                  <a:pos x="f165" y="f152"/>
                </a:cxn>
                <a:cxn ang="f76">
                  <a:pos x="f149" y="f152"/>
                </a:cxn>
                <a:cxn ang="f76">
                  <a:pos x="f149" y="f150"/>
                </a:cxn>
              </a:cxnLst>
              <a:rect l="f135" t="f138" r="f136" b="f137"/>
              <a:pathLst>
                <a:path w="81" h="41">
                  <a:moveTo>
                    <a:pt x="f8" y="f5"/>
                  </a:moveTo>
                  <a:cubicBezTo>
                    <a:pt x="f9" y="f5"/>
                    <a:pt x="f9" y="f5"/>
                    <a:pt x="f9" y="f5"/>
                  </a:cubicBezTo>
                  <a:cubicBezTo>
                    <a:pt x="f10" y="f5"/>
                    <a:pt x="f5" y="f10"/>
                    <a:pt x="f5" y="f9"/>
                  </a:cubicBezTo>
                  <a:cubicBezTo>
                    <a:pt x="f5" y="f11"/>
                    <a:pt x="f5" y="f11"/>
                    <a:pt x="f5" y="f11"/>
                  </a:cubicBezTo>
                  <a:cubicBezTo>
                    <a:pt x="f5" y="f12"/>
                    <a:pt x="f10" y="f7"/>
                    <a:pt x="f9" y="f7"/>
                  </a:cubicBezTo>
                  <a:cubicBezTo>
                    <a:pt x="f11" y="f7"/>
                    <a:pt x="f11" y="f7"/>
                    <a:pt x="f11" y="f7"/>
                  </a:cubicBezTo>
                  <a:cubicBezTo>
                    <a:pt x="f11" y="f7"/>
                    <a:pt x="f11" y="f7"/>
                    <a:pt x="f11" y="f7"/>
                  </a:cubicBezTo>
                  <a:cubicBezTo>
                    <a:pt x="f11" y="f7"/>
                    <a:pt x="f11" y="f7"/>
                    <a:pt x="f11" y="f7"/>
                  </a:cubicBezTo>
                  <a:cubicBezTo>
                    <a:pt x="f13" y="f7"/>
                    <a:pt x="f13" y="f7"/>
                    <a:pt x="f13" y="f7"/>
                  </a:cubicBezTo>
                  <a:cubicBezTo>
                    <a:pt x="f13" y="f7"/>
                    <a:pt x="f13" y="f7"/>
                    <a:pt x="f13" y="f7"/>
                  </a:cubicBezTo>
                  <a:cubicBezTo>
                    <a:pt x="f13" y="f7"/>
                    <a:pt x="f13" y="f7"/>
                    <a:pt x="f13" y="f7"/>
                  </a:cubicBezTo>
                  <a:cubicBezTo>
                    <a:pt x="f8" y="f7"/>
                    <a:pt x="f8" y="f7"/>
                    <a:pt x="f8" y="f7"/>
                  </a:cubicBezTo>
                  <a:cubicBezTo>
                    <a:pt x="f14" y="f7"/>
                    <a:pt x="f6" y="f12"/>
                    <a:pt x="f6" y="f11"/>
                  </a:cubicBezTo>
                  <a:cubicBezTo>
                    <a:pt x="f6" y="f9"/>
                    <a:pt x="f6" y="f9"/>
                    <a:pt x="f6" y="f9"/>
                  </a:cubicBezTo>
                  <a:cubicBezTo>
                    <a:pt x="f6" y="f10"/>
                    <a:pt x="f14" y="f5"/>
                    <a:pt x="f8" y="f5"/>
                  </a:cubicBezTo>
                  <a:close/>
                  <a:moveTo>
                    <a:pt x="f15" y="f15"/>
                  </a:moveTo>
                  <a:cubicBezTo>
                    <a:pt x="f16" y="f15"/>
                    <a:pt x="f16" y="f15"/>
                    <a:pt x="f16" y="f15"/>
                  </a:cubicBezTo>
                  <a:cubicBezTo>
                    <a:pt x="f16" y="f17"/>
                    <a:pt x="f16" y="f17"/>
                    <a:pt x="f16" y="f17"/>
                  </a:cubicBezTo>
                  <a:cubicBezTo>
                    <a:pt x="f18" y="f17"/>
                    <a:pt x="f18" y="f17"/>
                    <a:pt x="f18" y="f17"/>
                  </a:cubicBezTo>
                  <a:cubicBezTo>
                    <a:pt x="f19" y="f20"/>
                    <a:pt x="f19" y="f20"/>
                    <a:pt x="f19" y="f20"/>
                  </a:cubicBezTo>
                  <a:cubicBezTo>
                    <a:pt x="f21" y="f22"/>
                    <a:pt x="f23" y="f22"/>
                    <a:pt x="f24" y="f25"/>
                  </a:cubicBezTo>
                  <a:cubicBezTo>
                    <a:pt x="f26" y="f27"/>
                    <a:pt x="f24" y="f28"/>
                    <a:pt x="f23" y="f29"/>
                  </a:cubicBezTo>
                  <a:cubicBezTo>
                    <a:pt x="f30" y="f17"/>
                    <a:pt x="f30" y="f17"/>
                    <a:pt x="f30" y="f17"/>
                  </a:cubicBezTo>
                  <a:cubicBezTo>
                    <a:pt x="f31" y="f17"/>
                    <a:pt x="f31" y="f17"/>
                    <a:pt x="f31" y="f17"/>
                  </a:cubicBezTo>
                  <a:cubicBezTo>
                    <a:pt x="f32" y="f20"/>
                    <a:pt x="f32" y="f20"/>
                    <a:pt x="f32" y="f20"/>
                  </a:cubicBezTo>
                  <a:cubicBezTo>
                    <a:pt x="f33" y="f22"/>
                    <a:pt x="f34" y="f22"/>
                    <a:pt x="f35" y="f25"/>
                  </a:cubicBezTo>
                  <a:cubicBezTo>
                    <a:pt x="f36" y="f27"/>
                    <a:pt x="f35" y="f28"/>
                    <a:pt x="f34" y="f29"/>
                  </a:cubicBezTo>
                  <a:cubicBezTo>
                    <a:pt x="f28" y="f17"/>
                    <a:pt x="f28" y="f17"/>
                    <a:pt x="f28" y="f17"/>
                  </a:cubicBezTo>
                  <a:cubicBezTo>
                    <a:pt x="f15" y="f17"/>
                    <a:pt x="f15" y="f17"/>
                    <a:pt x="f15" y="f17"/>
                  </a:cubicBezTo>
                  <a:cubicBezTo>
                    <a:pt x="f15" y="f15"/>
                    <a:pt x="f15" y="f15"/>
                    <a:pt x="f15" y="f15"/>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2" name="Freeform 9">
              <a:extLst>
                <a:ext uri="{FF2B5EF4-FFF2-40B4-BE49-F238E27FC236}">
                  <a16:creationId xmlns:a16="http://schemas.microsoft.com/office/drawing/2014/main" id="{8FBE70E1-CA14-41CC-8D84-4F1D1E36E2DE}"/>
                </a:ext>
              </a:extLst>
            </p:cNvPr>
            <p:cNvSpPr/>
            <p:nvPr/>
          </p:nvSpPr>
          <p:spPr>
            <a:xfrm>
              <a:off x="4823514" y="3958583"/>
              <a:ext cx="253599" cy="326230"/>
            </a:xfrm>
            <a:custGeom>
              <a:avLst/>
              <a:gdLst>
                <a:gd name="f0" fmla="val 10800000"/>
                <a:gd name="f1" fmla="val 5400000"/>
                <a:gd name="f2" fmla="val 180"/>
                <a:gd name="f3" fmla="val w"/>
                <a:gd name="f4" fmla="val h"/>
                <a:gd name="f5" fmla="val 0"/>
                <a:gd name="f6" fmla="val 108"/>
                <a:gd name="f7" fmla="val 128"/>
                <a:gd name="f8" fmla="val 92"/>
                <a:gd name="f9" fmla="val 5"/>
                <a:gd name="f10" fmla="val 83"/>
                <a:gd name="f11" fmla="val 1"/>
                <a:gd name="f12" fmla="val 70"/>
                <a:gd name="f13" fmla="val 54"/>
                <a:gd name="f14" fmla="val 38"/>
                <a:gd name="f15" fmla="val 25"/>
                <a:gd name="f16" fmla="val 16"/>
                <a:gd name="f17" fmla="val 3"/>
                <a:gd name="f18" fmla="val 10"/>
                <a:gd name="f19" fmla="val 18"/>
                <a:gd name="f20" fmla="val 23"/>
                <a:gd name="f21" fmla="val 97"/>
                <a:gd name="f22" fmla="val 106"/>
                <a:gd name="f23" fmla="val 6"/>
                <a:gd name="f24" fmla="val 112"/>
                <a:gd name="f25" fmla="val 13"/>
                <a:gd name="f26" fmla="val 114"/>
                <a:gd name="f27" fmla="val 121"/>
                <a:gd name="f28" fmla="val 125"/>
                <a:gd name="f29" fmla="val 20"/>
                <a:gd name="f30" fmla="val 27"/>
                <a:gd name="f31" fmla="val 31"/>
                <a:gd name="f32" fmla="val 34"/>
                <a:gd name="f33" fmla="val 74"/>
                <a:gd name="f34" fmla="val 77"/>
                <a:gd name="f35" fmla="val 81"/>
                <a:gd name="f36" fmla="val 88"/>
                <a:gd name="f37" fmla="val 91"/>
                <a:gd name="f38" fmla="val 94"/>
                <a:gd name="f39" fmla="val 102"/>
                <a:gd name="f40" fmla="val 105"/>
                <a:gd name="f41" fmla="val 101"/>
                <a:gd name="f42" fmla="val 103"/>
                <a:gd name="f43" fmla="val 107"/>
                <a:gd name="f44" fmla="val 17"/>
                <a:gd name="f45" fmla="val 11"/>
                <a:gd name="f46" fmla="val 7"/>
                <a:gd name="f47" fmla="val 14"/>
                <a:gd name="f48" fmla="val 8"/>
                <a:gd name="f49" fmla="val 39"/>
                <a:gd name="f50" fmla="val 69"/>
                <a:gd name="f51" fmla="val 89"/>
                <a:gd name="f52" fmla="+- 0 0 -90"/>
                <a:gd name="f53" fmla="*/ f3 1 108"/>
                <a:gd name="f54" fmla="*/ f4 1 128"/>
                <a:gd name="f55" fmla="val f5"/>
                <a:gd name="f56" fmla="val f6"/>
                <a:gd name="f57" fmla="val f7"/>
                <a:gd name="f58" fmla="*/ f52 f0 1"/>
                <a:gd name="f59" fmla="+- f57 0 f55"/>
                <a:gd name="f60" fmla="+- f56 0 f55"/>
                <a:gd name="f61" fmla="*/ f58 1 f2"/>
                <a:gd name="f62" fmla="*/ f60 1 108"/>
                <a:gd name="f63" fmla="*/ f59 1 128"/>
                <a:gd name="f64" fmla="*/ 92 f60 1"/>
                <a:gd name="f65" fmla="*/ 5 f59 1"/>
                <a:gd name="f66" fmla="*/ 54 f60 1"/>
                <a:gd name="f67" fmla="*/ 0 f59 1"/>
                <a:gd name="f68" fmla="*/ 16 f60 1"/>
                <a:gd name="f69" fmla="*/ 0 f60 1"/>
                <a:gd name="f70" fmla="*/ 23 f59 1"/>
                <a:gd name="f71" fmla="*/ 97 f59 1"/>
                <a:gd name="f72" fmla="*/ 13 f60 1"/>
                <a:gd name="f73" fmla="*/ 114 f59 1"/>
                <a:gd name="f74" fmla="*/ 121 f59 1"/>
                <a:gd name="f75" fmla="*/ 20 f60 1"/>
                <a:gd name="f76" fmla="*/ 128 f59 1"/>
                <a:gd name="f77" fmla="*/ 27 f60 1"/>
                <a:gd name="f78" fmla="*/ 34 f60 1"/>
                <a:gd name="f79" fmla="*/ 74 f60 1"/>
                <a:gd name="f80" fmla="*/ 81 f60 1"/>
                <a:gd name="f81" fmla="*/ 88 f60 1"/>
                <a:gd name="f82" fmla="*/ 94 f60 1"/>
                <a:gd name="f83" fmla="*/ 108 f60 1"/>
                <a:gd name="f84" fmla="*/ 101 f60 1"/>
                <a:gd name="f85" fmla="*/ 91 f60 1"/>
                <a:gd name="f86" fmla="*/ 107 f59 1"/>
                <a:gd name="f87" fmla="*/ 17 f60 1"/>
                <a:gd name="f88" fmla="*/ 7 f60 1"/>
                <a:gd name="f89" fmla="*/ 18 f60 1"/>
                <a:gd name="f90" fmla="*/ 11 f59 1"/>
                <a:gd name="f91" fmla="*/ 6 f59 1"/>
                <a:gd name="f92" fmla="*/ 89 f60 1"/>
                <a:gd name="f93" fmla="+- f61 0 f1"/>
                <a:gd name="f94" fmla="*/ f64 1 108"/>
                <a:gd name="f95" fmla="*/ f65 1 128"/>
                <a:gd name="f96" fmla="*/ f66 1 108"/>
                <a:gd name="f97" fmla="*/ f67 1 128"/>
                <a:gd name="f98" fmla="*/ f68 1 108"/>
                <a:gd name="f99" fmla="*/ f69 1 108"/>
                <a:gd name="f100" fmla="*/ f70 1 128"/>
                <a:gd name="f101" fmla="*/ f71 1 128"/>
                <a:gd name="f102" fmla="*/ f72 1 108"/>
                <a:gd name="f103" fmla="*/ f73 1 128"/>
                <a:gd name="f104" fmla="*/ f74 1 128"/>
                <a:gd name="f105" fmla="*/ f75 1 108"/>
                <a:gd name="f106" fmla="*/ f76 1 128"/>
                <a:gd name="f107" fmla="*/ f77 1 108"/>
                <a:gd name="f108" fmla="*/ f78 1 108"/>
                <a:gd name="f109" fmla="*/ f79 1 108"/>
                <a:gd name="f110" fmla="*/ f80 1 108"/>
                <a:gd name="f111" fmla="*/ f81 1 108"/>
                <a:gd name="f112" fmla="*/ f82 1 108"/>
                <a:gd name="f113" fmla="*/ f83 1 108"/>
                <a:gd name="f114" fmla="*/ f84 1 108"/>
                <a:gd name="f115" fmla="*/ f85 1 108"/>
                <a:gd name="f116" fmla="*/ f86 1 128"/>
                <a:gd name="f117" fmla="*/ f87 1 108"/>
                <a:gd name="f118" fmla="*/ f88 1 108"/>
                <a:gd name="f119" fmla="*/ f89 1 108"/>
                <a:gd name="f120" fmla="*/ f90 1 128"/>
                <a:gd name="f121" fmla="*/ f91 1 128"/>
                <a:gd name="f122" fmla="*/ f92 1 108"/>
                <a:gd name="f123" fmla="*/ 0 1 f62"/>
                <a:gd name="f124" fmla="*/ f56 1 f62"/>
                <a:gd name="f125" fmla="*/ 0 1 f63"/>
                <a:gd name="f126" fmla="*/ f57 1 f63"/>
                <a:gd name="f127" fmla="*/ f94 1 f62"/>
                <a:gd name="f128" fmla="*/ f95 1 f63"/>
                <a:gd name="f129" fmla="*/ f96 1 f62"/>
                <a:gd name="f130" fmla="*/ f97 1 f63"/>
                <a:gd name="f131" fmla="*/ f98 1 f62"/>
                <a:gd name="f132" fmla="*/ f99 1 f62"/>
                <a:gd name="f133" fmla="*/ f100 1 f63"/>
                <a:gd name="f134" fmla="*/ f101 1 f63"/>
                <a:gd name="f135" fmla="*/ f102 1 f62"/>
                <a:gd name="f136" fmla="*/ f103 1 f63"/>
                <a:gd name="f137" fmla="*/ f104 1 f63"/>
                <a:gd name="f138" fmla="*/ f105 1 f62"/>
                <a:gd name="f139" fmla="*/ f106 1 f63"/>
                <a:gd name="f140" fmla="*/ f107 1 f62"/>
                <a:gd name="f141" fmla="*/ f108 1 f62"/>
                <a:gd name="f142" fmla="*/ f109 1 f62"/>
                <a:gd name="f143" fmla="*/ f110 1 f62"/>
                <a:gd name="f144" fmla="*/ f111 1 f62"/>
                <a:gd name="f145" fmla="*/ f112 1 f62"/>
                <a:gd name="f146" fmla="*/ f113 1 f62"/>
                <a:gd name="f147" fmla="*/ f114 1 f62"/>
                <a:gd name="f148" fmla="*/ f115 1 f62"/>
                <a:gd name="f149" fmla="*/ f116 1 f63"/>
                <a:gd name="f150" fmla="*/ f117 1 f62"/>
                <a:gd name="f151" fmla="*/ f118 1 f62"/>
                <a:gd name="f152" fmla="*/ f119 1 f62"/>
                <a:gd name="f153" fmla="*/ f120 1 f63"/>
                <a:gd name="f154" fmla="*/ f121 1 f63"/>
                <a:gd name="f155" fmla="*/ f122 1 f62"/>
                <a:gd name="f156" fmla="*/ f123 f53 1"/>
                <a:gd name="f157" fmla="*/ f124 f53 1"/>
                <a:gd name="f158" fmla="*/ f126 f54 1"/>
                <a:gd name="f159" fmla="*/ f125 f54 1"/>
                <a:gd name="f160" fmla="*/ f127 f53 1"/>
                <a:gd name="f161" fmla="*/ f128 f54 1"/>
                <a:gd name="f162" fmla="*/ f129 f53 1"/>
                <a:gd name="f163" fmla="*/ f130 f54 1"/>
                <a:gd name="f164" fmla="*/ f131 f53 1"/>
                <a:gd name="f165" fmla="*/ f132 f53 1"/>
                <a:gd name="f166" fmla="*/ f133 f54 1"/>
                <a:gd name="f167" fmla="*/ f134 f54 1"/>
                <a:gd name="f168" fmla="*/ f135 f53 1"/>
                <a:gd name="f169" fmla="*/ f136 f54 1"/>
                <a:gd name="f170" fmla="*/ f137 f54 1"/>
                <a:gd name="f171" fmla="*/ f138 f53 1"/>
                <a:gd name="f172" fmla="*/ f139 f54 1"/>
                <a:gd name="f173" fmla="*/ f140 f53 1"/>
                <a:gd name="f174" fmla="*/ f141 f53 1"/>
                <a:gd name="f175" fmla="*/ f142 f53 1"/>
                <a:gd name="f176" fmla="*/ f143 f53 1"/>
                <a:gd name="f177" fmla="*/ f144 f53 1"/>
                <a:gd name="f178" fmla="*/ f145 f53 1"/>
                <a:gd name="f179" fmla="*/ f146 f53 1"/>
                <a:gd name="f180" fmla="*/ f147 f53 1"/>
                <a:gd name="f181" fmla="*/ f148 f53 1"/>
                <a:gd name="f182" fmla="*/ f149 f54 1"/>
                <a:gd name="f183" fmla="*/ f150 f53 1"/>
                <a:gd name="f184" fmla="*/ f151 f53 1"/>
                <a:gd name="f185" fmla="*/ f152 f53 1"/>
                <a:gd name="f186" fmla="*/ f153 f54 1"/>
                <a:gd name="f187" fmla="*/ f154 f54 1"/>
                <a:gd name="f188" fmla="*/ f155 f53 1"/>
              </a:gdLst>
              <a:ahLst/>
              <a:cxnLst>
                <a:cxn ang="3cd4">
                  <a:pos x="hc" y="t"/>
                </a:cxn>
                <a:cxn ang="0">
                  <a:pos x="r" y="vc"/>
                </a:cxn>
                <a:cxn ang="cd4">
                  <a:pos x="hc" y="b"/>
                </a:cxn>
                <a:cxn ang="cd2">
                  <a:pos x="l" y="vc"/>
                </a:cxn>
                <a:cxn ang="f93">
                  <a:pos x="f160" y="f161"/>
                </a:cxn>
                <a:cxn ang="f93">
                  <a:pos x="f162" y="f163"/>
                </a:cxn>
                <a:cxn ang="f93">
                  <a:pos x="f164" y="f161"/>
                </a:cxn>
                <a:cxn ang="f93">
                  <a:pos x="f165" y="f166"/>
                </a:cxn>
                <a:cxn ang="f93">
                  <a:pos x="f165" y="f167"/>
                </a:cxn>
                <a:cxn ang="f93">
                  <a:pos x="f168" y="f169"/>
                </a:cxn>
                <a:cxn ang="f93">
                  <a:pos x="f168" y="f170"/>
                </a:cxn>
                <a:cxn ang="f93">
                  <a:pos x="f171" y="f172"/>
                </a:cxn>
                <a:cxn ang="f93">
                  <a:pos x="f173" y="f172"/>
                </a:cxn>
                <a:cxn ang="f93">
                  <a:pos x="f174" y="f170"/>
                </a:cxn>
                <a:cxn ang="f93">
                  <a:pos x="f174" y="f169"/>
                </a:cxn>
                <a:cxn ang="f93">
                  <a:pos x="f175" y="f169"/>
                </a:cxn>
                <a:cxn ang="f93">
                  <a:pos x="f175" y="f170"/>
                </a:cxn>
                <a:cxn ang="f93">
                  <a:pos x="f176" y="f172"/>
                </a:cxn>
                <a:cxn ang="f93">
                  <a:pos x="f177" y="f172"/>
                </a:cxn>
                <a:cxn ang="f93">
                  <a:pos x="f178" y="f170"/>
                </a:cxn>
                <a:cxn ang="f93">
                  <a:pos x="f178" y="f169"/>
                </a:cxn>
                <a:cxn ang="f93">
                  <a:pos x="f179" y="f167"/>
                </a:cxn>
                <a:cxn ang="f93">
                  <a:pos x="f179" y="f166"/>
                </a:cxn>
                <a:cxn ang="f93">
                  <a:pos x="f160" y="f161"/>
                </a:cxn>
                <a:cxn ang="f93">
                  <a:pos x="f173" y="f170"/>
                </a:cxn>
                <a:cxn ang="f93">
                  <a:pos x="f171" y="f170"/>
                </a:cxn>
                <a:cxn ang="f93">
                  <a:pos x="f171" y="f169"/>
                </a:cxn>
                <a:cxn ang="f93">
                  <a:pos x="f173" y="f169"/>
                </a:cxn>
                <a:cxn ang="f93">
                  <a:pos x="f173" y="f170"/>
                </a:cxn>
                <a:cxn ang="f93">
                  <a:pos x="f176" y="f170"/>
                </a:cxn>
                <a:cxn ang="f93">
                  <a:pos x="f176" y="f169"/>
                </a:cxn>
                <a:cxn ang="f93">
                  <a:pos x="f177" y="f169"/>
                </a:cxn>
                <a:cxn ang="f93">
                  <a:pos x="f177" y="f170"/>
                </a:cxn>
                <a:cxn ang="f93">
                  <a:pos x="f176" y="f170"/>
                </a:cxn>
                <a:cxn ang="f93">
                  <a:pos x="f180" y="f167"/>
                </a:cxn>
                <a:cxn ang="f93">
                  <a:pos x="f181" y="f182"/>
                </a:cxn>
                <a:cxn ang="f93">
                  <a:pos x="f183" y="f182"/>
                </a:cxn>
                <a:cxn ang="f93">
                  <a:pos x="f184" y="f167"/>
                </a:cxn>
                <a:cxn ang="f93">
                  <a:pos x="f184" y="f166"/>
                </a:cxn>
                <a:cxn ang="f93">
                  <a:pos x="f185" y="f186"/>
                </a:cxn>
                <a:cxn ang="f93">
                  <a:pos x="f162" y="f187"/>
                </a:cxn>
                <a:cxn ang="f93">
                  <a:pos x="f188" y="f186"/>
                </a:cxn>
                <a:cxn ang="f93">
                  <a:pos x="f180" y="f166"/>
                </a:cxn>
                <a:cxn ang="f93">
                  <a:pos x="f180" y="f167"/>
                </a:cxn>
              </a:cxnLst>
              <a:rect l="f156" t="f159" r="f157" b="f158"/>
              <a:pathLst>
                <a:path w="108" h="128">
                  <a:moveTo>
                    <a:pt x="f8" y="f9"/>
                  </a:moveTo>
                  <a:cubicBezTo>
                    <a:pt x="f10" y="f11"/>
                    <a:pt x="f12" y="f5"/>
                    <a:pt x="f13" y="f5"/>
                  </a:cubicBezTo>
                  <a:cubicBezTo>
                    <a:pt x="f14" y="f5"/>
                    <a:pt x="f15" y="f11"/>
                    <a:pt x="f16" y="f9"/>
                  </a:cubicBezTo>
                  <a:cubicBezTo>
                    <a:pt x="f17" y="f18"/>
                    <a:pt x="f5" y="f19"/>
                    <a:pt x="f5" y="f20"/>
                  </a:cubicBezTo>
                  <a:cubicBezTo>
                    <a:pt x="f5" y="f21"/>
                    <a:pt x="f5" y="f21"/>
                    <a:pt x="f5" y="f21"/>
                  </a:cubicBezTo>
                  <a:cubicBezTo>
                    <a:pt x="f5" y="f22"/>
                    <a:pt x="f23" y="f24"/>
                    <a:pt x="f25" y="f26"/>
                  </a:cubicBezTo>
                  <a:cubicBezTo>
                    <a:pt x="f25" y="f27"/>
                    <a:pt x="f25" y="f27"/>
                    <a:pt x="f25" y="f27"/>
                  </a:cubicBezTo>
                  <a:cubicBezTo>
                    <a:pt x="f25" y="f28"/>
                    <a:pt x="f16" y="f7"/>
                    <a:pt x="f29" y="f7"/>
                  </a:cubicBezTo>
                  <a:cubicBezTo>
                    <a:pt x="f30" y="f7"/>
                    <a:pt x="f30" y="f7"/>
                    <a:pt x="f30" y="f7"/>
                  </a:cubicBezTo>
                  <a:cubicBezTo>
                    <a:pt x="f31" y="f7"/>
                    <a:pt x="f32" y="f28"/>
                    <a:pt x="f32" y="f27"/>
                  </a:cubicBezTo>
                  <a:cubicBezTo>
                    <a:pt x="f32" y="f26"/>
                    <a:pt x="f32" y="f26"/>
                    <a:pt x="f32" y="f26"/>
                  </a:cubicBezTo>
                  <a:cubicBezTo>
                    <a:pt x="f33" y="f26"/>
                    <a:pt x="f33" y="f26"/>
                    <a:pt x="f33" y="f26"/>
                  </a:cubicBezTo>
                  <a:cubicBezTo>
                    <a:pt x="f33" y="f27"/>
                    <a:pt x="f33" y="f27"/>
                    <a:pt x="f33" y="f27"/>
                  </a:cubicBezTo>
                  <a:cubicBezTo>
                    <a:pt x="f33" y="f28"/>
                    <a:pt x="f34" y="f7"/>
                    <a:pt x="f35" y="f7"/>
                  </a:cubicBezTo>
                  <a:cubicBezTo>
                    <a:pt x="f36" y="f7"/>
                    <a:pt x="f36" y="f7"/>
                    <a:pt x="f36" y="f7"/>
                  </a:cubicBezTo>
                  <a:cubicBezTo>
                    <a:pt x="f37" y="f7"/>
                    <a:pt x="f38" y="f28"/>
                    <a:pt x="f38" y="f27"/>
                  </a:cubicBezTo>
                  <a:cubicBezTo>
                    <a:pt x="f38" y="f26"/>
                    <a:pt x="f38" y="f26"/>
                    <a:pt x="f38" y="f26"/>
                  </a:cubicBezTo>
                  <a:cubicBezTo>
                    <a:pt x="f39" y="f24"/>
                    <a:pt x="f6" y="f22"/>
                    <a:pt x="f6" y="f21"/>
                  </a:cubicBezTo>
                  <a:cubicBezTo>
                    <a:pt x="f6" y="f20"/>
                    <a:pt x="f6" y="f20"/>
                    <a:pt x="f6" y="f20"/>
                  </a:cubicBezTo>
                  <a:cubicBezTo>
                    <a:pt x="f6" y="f19"/>
                    <a:pt x="f40" y="f18"/>
                    <a:pt x="f8" y="f9"/>
                  </a:cubicBezTo>
                  <a:close/>
                  <a:moveTo>
                    <a:pt x="f30" y="f27"/>
                  </a:moveTo>
                  <a:cubicBezTo>
                    <a:pt x="f29" y="f27"/>
                    <a:pt x="f29" y="f27"/>
                    <a:pt x="f29" y="f27"/>
                  </a:cubicBezTo>
                  <a:cubicBezTo>
                    <a:pt x="f29" y="f26"/>
                    <a:pt x="f29" y="f26"/>
                    <a:pt x="f29" y="f26"/>
                  </a:cubicBezTo>
                  <a:cubicBezTo>
                    <a:pt x="f30" y="f26"/>
                    <a:pt x="f30" y="f26"/>
                    <a:pt x="f30" y="f26"/>
                  </a:cubicBezTo>
                  <a:lnTo>
                    <a:pt x="f30" y="f27"/>
                  </a:lnTo>
                  <a:close/>
                  <a:moveTo>
                    <a:pt x="f35" y="f27"/>
                  </a:moveTo>
                  <a:cubicBezTo>
                    <a:pt x="f35" y="f26"/>
                    <a:pt x="f35" y="f26"/>
                    <a:pt x="f35" y="f26"/>
                  </a:cubicBezTo>
                  <a:cubicBezTo>
                    <a:pt x="f36" y="f26"/>
                    <a:pt x="f36" y="f26"/>
                    <a:pt x="f36" y="f26"/>
                  </a:cubicBezTo>
                  <a:cubicBezTo>
                    <a:pt x="f36" y="f27"/>
                    <a:pt x="f36" y="f27"/>
                    <a:pt x="f36" y="f27"/>
                  </a:cubicBezTo>
                  <a:lnTo>
                    <a:pt x="f35" y="f27"/>
                  </a:lnTo>
                  <a:close/>
                  <a:moveTo>
                    <a:pt x="f41" y="f21"/>
                  </a:moveTo>
                  <a:cubicBezTo>
                    <a:pt x="f41" y="f42"/>
                    <a:pt x="f21" y="f43"/>
                    <a:pt x="f37" y="f43"/>
                  </a:cubicBezTo>
                  <a:cubicBezTo>
                    <a:pt x="f44" y="f43"/>
                    <a:pt x="f44" y="f43"/>
                    <a:pt x="f44" y="f43"/>
                  </a:cubicBezTo>
                  <a:cubicBezTo>
                    <a:pt x="f45" y="f43"/>
                    <a:pt x="f46" y="f42"/>
                    <a:pt x="f46" y="f21"/>
                  </a:cubicBezTo>
                  <a:cubicBezTo>
                    <a:pt x="f46" y="f20"/>
                    <a:pt x="f46" y="f20"/>
                    <a:pt x="f46" y="f20"/>
                  </a:cubicBezTo>
                  <a:cubicBezTo>
                    <a:pt x="f46" y="f19"/>
                    <a:pt x="f45" y="f47"/>
                    <a:pt x="f19" y="f45"/>
                  </a:cubicBezTo>
                  <a:cubicBezTo>
                    <a:pt x="f30" y="f48"/>
                    <a:pt x="f49" y="f23"/>
                    <a:pt x="f13" y="f23"/>
                  </a:cubicBezTo>
                  <a:cubicBezTo>
                    <a:pt x="f50" y="f23"/>
                    <a:pt x="f35" y="f48"/>
                    <a:pt x="f51" y="f45"/>
                  </a:cubicBezTo>
                  <a:cubicBezTo>
                    <a:pt x="f21" y="f47"/>
                    <a:pt x="f41" y="f19"/>
                    <a:pt x="f41" y="f20"/>
                  </a:cubicBezTo>
                  <a:lnTo>
                    <a:pt x="f41" y="f21"/>
                  </a:ln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13" name="Rectangle 34">
            <a:extLst>
              <a:ext uri="{FF2B5EF4-FFF2-40B4-BE49-F238E27FC236}">
                <a16:creationId xmlns:a16="http://schemas.microsoft.com/office/drawing/2014/main" id="{7C7C669F-21FA-4FB1-B52C-475B3536E830}"/>
              </a:ext>
            </a:extLst>
          </p:cNvPr>
          <p:cNvSpPr/>
          <p:nvPr/>
        </p:nvSpPr>
        <p:spPr>
          <a:xfrm>
            <a:off x="4565745" y="3777605"/>
            <a:ext cx="757242" cy="688177"/>
          </a:xfrm>
          <a:prstGeom prst="rect">
            <a:avLst/>
          </a:prstGeom>
          <a:noFill/>
          <a:ln w="25402" cap="flat">
            <a:solidFill>
              <a:srgbClr val="262626">
                <a:alpha val="25000"/>
              </a:srgb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grpSp>
        <p:nvGrpSpPr>
          <p:cNvPr id="14" name="Group 28">
            <a:extLst>
              <a:ext uri="{FF2B5EF4-FFF2-40B4-BE49-F238E27FC236}">
                <a16:creationId xmlns:a16="http://schemas.microsoft.com/office/drawing/2014/main" id="{035F2616-CCCA-444D-9571-007449828963}"/>
              </a:ext>
            </a:extLst>
          </p:cNvPr>
          <p:cNvGrpSpPr/>
          <p:nvPr/>
        </p:nvGrpSpPr>
        <p:grpSpPr>
          <a:xfrm>
            <a:off x="4791373" y="2888214"/>
            <a:ext cx="317891" cy="258364"/>
            <a:chOff x="4791373" y="2888214"/>
            <a:chExt cx="317891" cy="258364"/>
          </a:xfrm>
        </p:grpSpPr>
        <p:sp>
          <p:nvSpPr>
            <p:cNvPr id="15" name="Freeform 16">
              <a:extLst>
                <a:ext uri="{FF2B5EF4-FFF2-40B4-BE49-F238E27FC236}">
                  <a16:creationId xmlns:a16="http://schemas.microsoft.com/office/drawing/2014/main" id="{D0527250-6EF8-41BD-B240-719B911D8698}"/>
                </a:ext>
              </a:extLst>
            </p:cNvPr>
            <p:cNvSpPr/>
            <p:nvPr/>
          </p:nvSpPr>
          <p:spPr>
            <a:xfrm>
              <a:off x="4824712" y="2888214"/>
              <a:ext cx="253599" cy="189308"/>
            </a:xfrm>
            <a:custGeom>
              <a:avLst/>
              <a:gdLst>
                <a:gd name="f0" fmla="val 10800000"/>
                <a:gd name="f1" fmla="val 5400000"/>
                <a:gd name="f2" fmla="val 180"/>
                <a:gd name="f3" fmla="val w"/>
                <a:gd name="f4" fmla="val h"/>
                <a:gd name="f5" fmla="val 0"/>
                <a:gd name="f6" fmla="val 108"/>
                <a:gd name="f7" fmla="val 74"/>
                <a:gd name="f8" fmla="val 64"/>
                <a:gd name="f9" fmla="val 10"/>
                <a:gd name="f10" fmla="val 4"/>
                <a:gd name="f11" fmla="val 70"/>
                <a:gd name="f12" fmla="val 5"/>
                <a:gd name="f13" fmla="val 98"/>
                <a:gd name="f14" fmla="val 103"/>
                <a:gd name="f15" fmla="val 17"/>
                <a:gd name="f16" fmla="val 19"/>
                <a:gd name="f17" fmla="val 106"/>
                <a:gd name="f18" fmla="val 20"/>
                <a:gd name="f19" fmla="val 104"/>
                <a:gd name="f20" fmla="val 101"/>
                <a:gd name="f21" fmla="val 8"/>
                <a:gd name="f22" fmla="val 100"/>
                <a:gd name="f23" fmla="val 7"/>
                <a:gd name="f24" fmla="val 66"/>
                <a:gd name="f25" fmla="val 67"/>
                <a:gd name="f26" fmla="val 69"/>
                <a:gd name="f27" fmla="val 71"/>
                <a:gd name="f28" fmla="val 73"/>
                <a:gd name="f29" fmla="+- 0 0 -90"/>
                <a:gd name="f30" fmla="*/ f3 1 108"/>
                <a:gd name="f31" fmla="*/ f4 1 74"/>
                <a:gd name="f32" fmla="val f5"/>
                <a:gd name="f33" fmla="val f6"/>
                <a:gd name="f34" fmla="val f7"/>
                <a:gd name="f35" fmla="*/ f29 f0 1"/>
                <a:gd name="f36" fmla="+- f34 0 f32"/>
                <a:gd name="f37" fmla="+- f33 0 f32"/>
                <a:gd name="f38" fmla="*/ f35 1 f2"/>
                <a:gd name="f39" fmla="*/ f37 1 108"/>
                <a:gd name="f40" fmla="*/ f36 1 74"/>
                <a:gd name="f41" fmla="*/ 64 f37 1"/>
                <a:gd name="f42" fmla="*/ 74 f36 1"/>
                <a:gd name="f43" fmla="*/ 10 f37 1"/>
                <a:gd name="f44" fmla="*/ 0 f37 1"/>
                <a:gd name="f45" fmla="*/ 64 f36 1"/>
                <a:gd name="f46" fmla="*/ 10 f36 1"/>
                <a:gd name="f47" fmla="*/ 0 f36 1"/>
                <a:gd name="f48" fmla="*/ 98 f37 1"/>
                <a:gd name="f49" fmla="*/ 108 f37 1"/>
                <a:gd name="f50" fmla="*/ 17 f36 1"/>
                <a:gd name="f51" fmla="*/ 104 f37 1"/>
                <a:gd name="f52" fmla="*/ 20 f36 1"/>
                <a:gd name="f53" fmla="*/ 101 f37 1"/>
                <a:gd name="f54" fmla="*/ 7 f36 1"/>
                <a:gd name="f55" fmla="*/ 7 f37 1"/>
                <a:gd name="f56" fmla="*/ 67 f36 1"/>
                <a:gd name="f57" fmla="*/ 67 f37 1"/>
                <a:gd name="f58" fmla="*/ 71 f36 1"/>
                <a:gd name="f59" fmla="+- f38 0 f1"/>
                <a:gd name="f60" fmla="*/ f41 1 108"/>
                <a:gd name="f61" fmla="*/ f42 1 74"/>
                <a:gd name="f62" fmla="*/ f43 1 108"/>
                <a:gd name="f63" fmla="*/ f44 1 108"/>
                <a:gd name="f64" fmla="*/ f45 1 74"/>
                <a:gd name="f65" fmla="*/ f46 1 74"/>
                <a:gd name="f66" fmla="*/ f47 1 74"/>
                <a:gd name="f67" fmla="*/ f48 1 108"/>
                <a:gd name="f68" fmla="*/ f49 1 108"/>
                <a:gd name="f69" fmla="*/ f50 1 74"/>
                <a:gd name="f70" fmla="*/ f51 1 108"/>
                <a:gd name="f71" fmla="*/ f52 1 74"/>
                <a:gd name="f72" fmla="*/ f53 1 108"/>
                <a:gd name="f73" fmla="*/ f54 1 74"/>
                <a:gd name="f74" fmla="*/ f55 1 108"/>
                <a:gd name="f75" fmla="*/ f56 1 74"/>
                <a:gd name="f76" fmla="*/ f57 1 108"/>
                <a:gd name="f77" fmla="*/ f58 1 74"/>
                <a:gd name="f78" fmla="*/ 0 1 f39"/>
                <a:gd name="f79" fmla="*/ f33 1 f39"/>
                <a:gd name="f80" fmla="*/ 0 1 f40"/>
                <a:gd name="f81" fmla="*/ f34 1 f40"/>
                <a:gd name="f82" fmla="*/ f60 1 f39"/>
                <a:gd name="f83" fmla="*/ f61 1 f40"/>
                <a:gd name="f84" fmla="*/ f62 1 f39"/>
                <a:gd name="f85" fmla="*/ f63 1 f39"/>
                <a:gd name="f86" fmla="*/ f64 1 f40"/>
                <a:gd name="f87" fmla="*/ f65 1 f40"/>
                <a:gd name="f88" fmla="*/ f66 1 f40"/>
                <a:gd name="f89" fmla="*/ f67 1 f39"/>
                <a:gd name="f90" fmla="*/ f68 1 f39"/>
                <a:gd name="f91" fmla="*/ f69 1 f40"/>
                <a:gd name="f92" fmla="*/ f70 1 f39"/>
                <a:gd name="f93" fmla="*/ f71 1 f40"/>
                <a:gd name="f94" fmla="*/ f72 1 f39"/>
                <a:gd name="f95" fmla="*/ f73 1 f40"/>
                <a:gd name="f96" fmla="*/ f74 1 f39"/>
                <a:gd name="f97" fmla="*/ f75 1 f40"/>
                <a:gd name="f98" fmla="*/ f76 1 f39"/>
                <a:gd name="f99" fmla="*/ f77 1 f40"/>
                <a:gd name="f100" fmla="*/ f78 f30 1"/>
                <a:gd name="f101" fmla="*/ f79 f30 1"/>
                <a:gd name="f102" fmla="*/ f81 f31 1"/>
                <a:gd name="f103" fmla="*/ f80 f31 1"/>
                <a:gd name="f104" fmla="*/ f82 f30 1"/>
                <a:gd name="f105" fmla="*/ f83 f31 1"/>
                <a:gd name="f106" fmla="*/ f84 f30 1"/>
                <a:gd name="f107" fmla="*/ f85 f30 1"/>
                <a:gd name="f108" fmla="*/ f86 f31 1"/>
                <a:gd name="f109" fmla="*/ f87 f31 1"/>
                <a:gd name="f110" fmla="*/ f88 f31 1"/>
                <a:gd name="f111" fmla="*/ f89 f30 1"/>
                <a:gd name="f112" fmla="*/ f90 f30 1"/>
                <a:gd name="f113" fmla="*/ f91 f31 1"/>
                <a:gd name="f114" fmla="*/ f92 f30 1"/>
                <a:gd name="f115" fmla="*/ f93 f31 1"/>
                <a:gd name="f116" fmla="*/ f94 f30 1"/>
                <a:gd name="f117" fmla="*/ f95 f31 1"/>
                <a:gd name="f118" fmla="*/ f96 f30 1"/>
                <a:gd name="f119" fmla="*/ f97 f31 1"/>
                <a:gd name="f120" fmla="*/ f98 f30 1"/>
                <a:gd name="f121" fmla="*/ f99 f31 1"/>
              </a:gdLst>
              <a:ahLst/>
              <a:cxnLst>
                <a:cxn ang="3cd4">
                  <a:pos x="hc" y="t"/>
                </a:cxn>
                <a:cxn ang="0">
                  <a:pos x="r" y="vc"/>
                </a:cxn>
                <a:cxn ang="cd4">
                  <a:pos x="hc" y="b"/>
                </a:cxn>
                <a:cxn ang="cd2">
                  <a:pos x="l" y="vc"/>
                </a:cxn>
                <a:cxn ang="f59">
                  <a:pos x="f104" y="f105"/>
                </a:cxn>
                <a:cxn ang="f59">
                  <a:pos x="f106" y="f105"/>
                </a:cxn>
                <a:cxn ang="f59">
                  <a:pos x="f107" y="f108"/>
                </a:cxn>
                <a:cxn ang="f59">
                  <a:pos x="f107" y="f109"/>
                </a:cxn>
                <a:cxn ang="f59">
                  <a:pos x="f106" y="f110"/>
                </a:cxn>
                <a:cxn ang="f59">
                  <a:pos x="f111" y="f110"/>
                </a:cxn>
                <a:cxn ang="f59">
                  <a:pos x="f112" y="f109"/>
                </a:cxn>
                <a:cxn ang="f59">
                  <a:pos x="f112" y="f113"/>
                </a:cxn>
                <a:cxn ang="f59">
                  <a:pos x="f114" y="f115"/>
                </a:cxn>
                <a:cxn ang="f59">
                  <a:pos x="f116" y="f113"/>
                </a:cxn>
                <a:cxn ang="f59">
                  <a:pos x="f116" y="f109"/>
                </a:cxn>
                <a:cxn ang="f59">
                  <a:pos x="f111" y="f117"/>
                </a:cxn>
                <a:cxn ang="f59">
                  <a:pos x="f106" y="f117"/>
                </a:cxn>
                <a:cxn ang="f59">
                  <a:pos x="f118" y="f109"/>
                </a:cxn>
                <a:cxn ang="f59">
                  <a:pos x="f118" y="f108"/>
                </a:cxn>
                <a:cxn ang="f59">
                  <a:pos x="f106" y="f119"/>
                </a:cxn>
                <a:cxn ang="f59">
                  <a:pos x="f104" y="f119"/>
                </a:cxn>
                <a:cxn ang="f59">
                  <a:pos x="f120" y="f121"/>
                </a:cxn>
                <a:cxn ang="f59">
                  <a:pos x="f104" y="f105"/>
                </a:cxn>
              </a:cxnLst>
              <a:rect l="f100" t="f103" r="f101" b="f102"/>
              <a:pathLst>
                <a:path w="108" h="74">
                  <a:moveTo>
                    <a:pt x="f8" y="f7"/>
                  </a:moveTo>
                  <a:cubicBezTo>
                    <a:pt x="f9" y="f7"/>
                    <a:pt x="f9" y="f7"/>
                    <a:pt x="f9" y="f7"/>
                  </a:cubicBezTo>
                  <a:cubicBezTo>
                    <a:pt x="f10" y="f7"/>
                    <a:pt x="f5" y="f11"/>
                    <a:pt x="f5" y="f8"/>
                  </a:cubicBezTo>
                  <a:cubicBezTo>
                    <a:pt x="f5" y="f9"/>
                    <a:pt x="f5" y="f9"/>
                    <a:pt x="f5" y="f9"/>
                  </a:cubicBezTo>
                  <a:cubicBezTo>
                    <a:pt x="f5" y="f12"/>
                    <a:pt x="f10" y="f5"/>
                    <a:pt x="f9" y="f5"/>
                  </a:cubicBezTo>
                  <a:cubicBezTo>
                    <a:pt x="f13" y="f5"/>
                    <a:pt x="f13" y="f5"/>
                    <a:pt x="f13" y="f5"/>
                  </a:cubicBezTo>
                  <a:cubicBezTo>
                    <a:pt x="f14" y="f5"/>
                    <a:pt x="f6" y="f12"/>
                    <a:pt x="f6" y="f9"/>
                  </a:cubicBezTo>
                  <a:cubicBezTo>
                    <a:pt x="f6" y="f15"/>
                    <a:pt x="f6" y="f15"/>
                    <a:pt x="f6" y="f15"/>
                  </a:cubicBezTo>
                  <a:cubicBezTo>
                    <a:pt x="f6" y="f16"/>
                    <a:pt x="f17" y="f18"/>
                    <a:pt x="f19" y="f18"/>
                  </a:cubicBezTo>
                  <a:cubicBezTo>
                    <a:pt x="f14" y="f18"/>
                    <a:pt x="f20" y="f16"/>
                    <a:pt x="f20" y="f15"/>
                  </a:cubicBezTo>
                  <a:cubicBezTo>
                    <a:pt x="f20" y="f9"/>
                    <a:pt x="f20" y="f9"/>
                    <a:pt x="f20" y="f9"/>
                  </a:cubicBezTo>
                  <a:cubicBezTo>
                    <a:pt x="f20" y="f21"/>
                    <a:pt x="f22" y="f23"/>
                    <a:pt x="f13" y="f23"/>
                  </a:cubicBezTo>
                  <a:cubicBezTo>
                    <a:pt x="f9" y="f23"/>
                    <a:pt x="f9" y="f23"/>
                    <a:pt x="f9" y="f23"/>
                  </a:cubicBezTo>
                  <a:cubicBezTo>
                    <a:pt x="f21" y="f23"/>
                    <a:pt x="f23" y="f21"/>
                    <a:pt x="f23" y="f9"/>
                  </a:cubicBezTo>
                  <a:cubicBezTo>
                    <a:pt x="f23" y="f8"/>
                    <a:pt x="f23" y="f8"/>
                    <a:pt x="f23" y="f8"/>
                  </a:cubicBezTo>
                  <a:cubicBezTo>
                    <a:pt x="f23" y="f24"/>
                    <a:pt x="f21" y="f25"/>
                    <a:pt x="f9" y="f25"/>
                  </a:cubicBezTo>
                  <a:cubicBezTo>
                    <a:pt x="f8" y="f25"/>
                    <a:pt x="f8" y="f25"/>
                    <a:pt x="f8" y="f25"/>
                  </a:cubicBezTo>
                  <a:cubicBezTo>
                    <a:pt x="f24" y="f25"/>
                    <a:pt x="f25" y="f26"/>
                    <a:pt x="f25" y="f27"/>
                  </a:cubicBezTo>
                  <a:cubicBezTo>
                    <a:pt x="f25" y="f28"/>
                    <a:pt x="f24" y="f7"/>
                    <a:pt x="f8" y="f7"/>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6" name="Freeform 17">
              <a:extLst>
                <a:ext uri="{FF2B5EF4-FFF2-40B4-BE49-F238E27FC236}">
                  <a16:creationId xmlns:a16="http://schemas.microsoft.com/office/drawing/2014/main" id="{2E210DA0-7E26-4DF5-BE40-0DD56DDCCA31}"/>
                </a:ext>
              </a:extLst>
            </p:cNvPr>
            <p:cNvSpPr/>
            <p:nvPr/>
          </p:nvSpPr>
          <p:spPr>
            <a:xfrm>
              <a:off x="4791373" y="3095381"/>
              <a:ext cx="190496" cy="51197"/>
            </a:xfrm>
            <a:custGeom>
              <a:avLst/>
              <a:gdLst>
                <a:gd name="f0" fmla="val 10800000"/>
                <a:gd name="f1" fmla="val 5400000"/>
                <a:gd name="f2" fmla="val 180"/>
                <a:gd name="f3" fmla="val w"/>
                <a:gd name="f4" fmla="val h"/>
                <a:gd name="f5" fmla="val 0"/>
                <a:gd name="f6" fmla="val 81"/>
                <a:gd name="f7" fmla="val 20"/>
                <a:gd name="f8" fmla="val 78"/>
                <a:gd name="f9" fmla="val 10"/>
                <a:gd name="f10" fmla="val 5"/>
                <a:gd name="f11" fmla="val 16"/>
                <a:gd name="f12" fmla="val 3"/>
                <a:gd name="f13" fmla="val 2"/>
                <a:gd name="f14" fmla="val 4"/>
                <a:gd name="f15" fmla="val 80"/>
                <a:gd name="f16" fmla="val 7"/>
                <a:gd name="f17" fmla="val 12"/>
                <a:gd name="f18" fmla="val 9"/>
                <a:gd name="f19" fmla="val 13"/>
                <a:gd name="f20" fmla="val 15"/>
                <a:gd name="f21" fmla="val 17"/>
                <a:gd name="f22" fmla="val 19"/>
                <a:gd name="f23" fmla="+- 0 0 -90"/>
                <a:gd name="f24" fmla="*/ f3 1 81"/>
                <a:gd name="f25" fmla="*/ f4 1 20"/>
                <a:gd name="f26" fmla="val f5"/>
                <a:gd name="f27" fmla="val f6"/>
                <a:gd name="f28" fmla="val f7"/>
                <a:gd name="f29" fmla="*/ f23 f0 1"/>
                <a:gd name="f30" fmla="+- f28 0 f26"/>
                <a:gd name="f31" fmla="+- f27 0 f26"/>
                <a:gd name="f32" fmla="*/ f29 1 f2"/>
                <a:gd name="f33" fmla="*/ f31 1 81"/>
                <a:gd name="f34" fmla="*/ f30 1 20"/>
                <a:gd name="f35" fmla="*/ 78 f31 1"/>
                <a:gd name="f36" fmla="*/ 20 f30 1"/>
                <a:gd name="f37" fmla="*/ 10 f31 1"/>
                <a:gd name="f38" fmla="*/ 0 f31 1"/>
                <a:gd name="f39" fmla="*/ 10 f30 1"/>
                <a:gd name="f40" fmla="*/ 3 f30 1"/>
                <a:gd name="f41" fmla="*/ 4 f31 1"/>
                <a:gd name="f42" fmla="*/ 0 f30 1"/>
                <a:gd name="f43" fmla="*/ 81 f31 1"/>
                <a:gd name="f44" fmla="*/ 7 f30 1"/>
                <a:gd name="f45" fmla="*/ 7 f31 1"/>
                <a:gd name="f46" fmla="*/ 13 f30 1"/>
                <a:gd name="f47" fmla="*/ 17 f30 1"/>
                <a:gd name="f48" fmla="+- f32 0 f1"/>
                <a:gd name="f49" fmla="*/ f35 1 81"/>
                <a:gd name="f50" fmla="*/ f36 1 20"/>
                <a:gd name="f51" fmla="*/ f37 1 81"/>
                <a:gd name="f52" fmla="*/ f38 1 81"/>
                <a:gd name="f53" fmla="*/ f39 1 20"/>
                <a:gd name="f54" fmla="*/ f40 1 20"/>
                <a:gd name="f55" fmla="*/ f41 1 81"/>
                <a:gd name="f56" fmla="*/ f42 1 20"/>
                <a:gd name="f57" fmla="*/ f43 1 81"/>
                <a:gd name="f58" fmla="*/ f44 1 20"/>
                <a:gd name="f59" fmla="*/ f45 1 81"/>
                <a:gd name="f60" fmla="*/ f46 1 20"/>
                <a:gd name="f61" fmla="*/ f47 1 20"/>
                <a:gd name="f62" fmla="*/ 0 1 f33"/>
                <a:gd name="f63" fmla="*/ f27 1 f33"/>
                <a:gd name="f64" fmla="*/ 0 1 f34"/>
                <a:gd name="f65" fmla="*/ f28 1 f34"/>
                <a:gd name="f66" fmla="*/ f49 1 f33"/>
                <a:gd name="f67" fmla="*/ f50 1 f34"/>
                <a:gd name="f68" fmla="*/ f51 1 f33"/>
                <a:gd name="f69" fmla="*/ f52 1 f33"/>
                <a:gd name="f70" fmla="*/ f53 1 f34"/>
                <a:gd name="f71" fmla="*/ f54 1 f34"/>
                <a:gd name="f72" fmla="*/ f55 1 f33"/>
                <a:gd name="f73" fmla="*/ f56 1 f34"/>
                <a:gd name="f74" fmla="*/ f57 1 f33"/>
                <a:gd name="f75" fmla="*/ f58 1 f34"/>
                <a:gd name="f76" fmla="*/ f59 1 f33"/>
                <a:gd name="f77" fmla="*/ f60 1 f34"/>
                <a:gd name="f78" fmla="*/ f61 1 f34"/>
                <a:gd name="f79" fmla="*/ f62 f24 1"/>
                <a:gd name="f80" fmla="*/ f63 f24 1"/>
                <a:gd name="f81" fmla="*/ f65 f25 1"/>
                <a:gd name="f82" fmla="*/ f64 f25 1"/>
                <a:gd name="f83" fmla="*/ f66 f24 1"/>
                <a:gd name="f84" fmla="*/ f67 f25 1"/>
                <a:gd name="f85" fmla="*/ f68 f24 1"/>
                <a:gd name="f86" fmla="*/ f69 f24 1"/>
                <a:gd name="f87" fmla="*/ f70 f25 1"/>
                <a:gd name="f88" fmla="*/ f71 f25 1"/>
                <a:gd name="f89" fmla="*/ f72 f24 1"/>
                <a:gd name="f90" fmla="*/ f73 f25 1"/>
                <a:gd name="f91" fmla="*/ f74 f24 1"/>
                <a:gd name="f92" fmla="*/ f75 f25 1"/>
                <a:gd name="f93" fmla="*/ f76 f24 1"/>
                <a:gd name="f94" fmla="*/ f77 f25 1"/>
                <a:gd name="f95" fmla="*/ f78 f25 1"/>
              </a:gdLst>
              <a:ahLst/>
              <a:cxnLst>
                <a:cxn ang="3cd4">
                  <a:pos x="hc" y="t"/>
                </a:cxn>
                <a:cxn ang="0">
                  <a:pos x="r" y="vc"/>
                </a:cxn>
                <a:cxn ang="cd4">
                  <a:pos x="hc" y="b"/>
                </a:cxn>
                <a:cxn ang="cd2">
                  <a:pos x="l" y="vc"/>
                </a:cxn>
                <a:cxn ang="f48">
                  <a:pos x="f83" y="f84"/>
                </a:cxn>
                <a:cxn ang="f48">
                  <a:pos x="f85" y="f84"/>
                </a:cxn>
                <a:cxn ang="f48">
                  <a:pos x="f86" y="f87"/>
                </a:cxn>
                <a:cxn ang="f48">
                  <a:pos x="f86" y="f88"/>
                </a:cxn>
                <a:cxn ang="f48">
                  <a:pos x="f89" y="f90"/>
                </a:cxn>
                <a:cxn ang="f48">
                  <a:pos x="f83" y="f90"/>
                </a:cxn>
                <a:cxn ang="f48">
                  <a:pos x="f91" y="f88"/>
                </a:cxn>
                <a:cxn ang="f48">
                  <a:pos x="f83" y="f92"/>
                </a:cxn>
                <a:cxn ang="f48">
                  <a:pos x="f93" y="f92"/>
                </a:cxn>
                <a:cxn ang="f48">
                  <a:pos x="f93" y="f87"/>
                </a:cxn>
                <a:cxn ang="f48">
                  <a:pos x="f85" y="f94"/>
                </a:cxn>
                <a:cxn ang="f48">
                  <a:pos x="f83" y="f94"/>
                </a:cxn>
                <a:cxn ang="f48">
                  <a:pos x="f91" y="f95"/>
                </a:cxn>
                <a:cxn ang="f48">
                  <a:pos x="f83" y="f84"/>
                </a:cxn>
              </a:cxnLst>
              <a:rect l="f79" t="f82" r="f80" b="f81"/>
              <a:pathLst>
                <a:path w="81" h="20">
                  <a:moveTo>
                    <a:pt x="f8" y="f7"/>
                  </a:moveTo>
                  <a:cubicBezTo>
                    <a:pt x="f9" y="f7"/>
                    <a:pt x="f9" y="f7"/>
                    <a:pt x="f9" y="f7"/>
                  </a:cubicBezTo>
                  <a:cubicBezTo>
                    <a:pt x="f10" y="f7"/>
                    <a:pt x="f5" y="f11"/>
                    <a:pt x="f5" y="f9"/>
                  </a:cubicBezTo>
                  <a:cubicBezTo>
                    <a:pt x="f5" y="f12"/>
                    <a:pt x="f5" y="f12"/>
                    <a:pt x="f5" y="f12"/>
                  </a:cubicBezTo>
                  <a:cubicBezTo>
                    <a:pt x="f5" y="f13"/>
                    <a:pt x="f13" y="f5"/>
                    <a:pt x="f14" y="f5"/>
                  </a:cubicBezTo>
                  <a:cubicBezTo>
                    <a:pt x="f8" y="f5"/>
                    <a:pt x="f8" y="f5"/>
                    <a:pt x="f8" y="f5"/>
                  </a:cubicBezTo>
                  <a:cubicBezTo>
                    <a:pt x="f15" y="f5"/>
                    <a:pt x="f6" y="f13"/>
                    <a:pt x="f6" y="f12"/>
                  </a:cubicBezTo>
                  <a:cubicBezTo>
                    <a:pt x="f6" y="f10"/>
                    <a:pt x="f15" y="f16"/>
                    <a:pt x="f8" y="f16"/>
                  </a:cubicBezTo>
                  <a:cubicBezTo>
                    <a:pt x="f16" y="f16"/>
                    <a:pt x="f16" y="f16"/>
                    <a:pt x="f16" y="f16"/>
                  </a:cubicBezTo>
                  <a:cubicBezTo>
                    <a:pt x="f16" y="f9"/>
                    <a:pt x="f16" y="f9"/>
                    <a:pt x="f16" y="f9"/>
                  </a:cubicBezTo>
                  <a:cubicBezTo>
                    <a:pt x="f16" y="f17"/>
                    <a:pt x="f18" y="f19"/>
                    <a:pt x="f9" y="f19"/>
                  </a:cubicBezTo>
                  <a:cubicBezTo>
                    <a:pt x="f8" y="f19"/>
                    <a:pt x="f8" y="f19"/>
                    <a:pt x="f8" y="f19"/>
                  </a:cubicBezTo>
                  <a:cubicBezTo>
                    <a:pt x="f15" y="f19"/>
                    <a:pt x="f6" y="f20"/>
                    <a:pt x="f6" y="f21"/>
                  </a:cubicBezTo>
                  <a:cubicBezTo>
                    <a:pt x="f6" y="f22"/>
                    <a:pt x="f15" y="f7"/>
                    <a:pt x="f8" y="f7"/>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7" name="Freeform 18">
              <a:extLst>
                <a:ext uri="{FF2B5EF4-FFF2-40B4-BE49-F238E27FC236}">
                  <a16:creationId xmlns:a16="http://schemas.microsoft.com/office/drawing/2014/main" id="{9C21DF25-E846-42FE-A3C6-78BF9D1F8087}"/>
                </a:ext>
              </a:extLst>
            </p:cNvPr>
            <p:cNvSpPr/>
            <p:nvPr/>
          </p:nvSpPr>
          <p:spPr>
            <a:xfrm>
              <a:off x="4998540" y="2957270"/>
              <a:ext cx="110724" cy="189308"/>
            </a:xfrm>
            <a:custGeom>
              <a:avLst/>
              <a:gdLst>
                <a:gd name="f0" fmla="val 10800000"/>
                <a:gd name="f1" fmla="val 5400000"/>
                <a:gd name="f2" fmla="val 180"/>
                <a:gd name="f3" fmla="val w"/>
                <a:gd name="f4" fmla="val h"/>
                <a:gd name="f5" fmla="val 0"/>
                <a:gd name="f6" fmla="val 47"/>
                <a:gd name="f7" fmla="val 74"/>
                <a:gd name="f8" fmla="val 37"/>
                <a:gd name="f9" fmla="val 10"/>
                <a:gd name="f10" fmla="val 5"/>
                <a:gd name="f11" fmla="val 70"/>
                <a:gd name="f12" fmla="val 64"/>
                <a:gd name="f13" fmla="val 43"/>
                <a:gd name="f14" fmla="val 7"/>
                <a:gd name="f15" fmla="val 8"/>
                <a:gd name="f16" fmla="val 66"/>
                <a:gd name="f17" fmla="val 67"/>
                <a:gd name="f18" fmla="val 39"/>
                <a:gd name="f19" fmla="val 41"/>
                <a:gd name="f20" fmla="+- 0 0 -90"/>
                <a:gd name="f21" fmla="*/ f3 1 47"/>
                <a:gd name="f22" fmla="*/ f4 1 74"/>
                <a:gd name="f23" fmla="val f5"/>
                <a:gd name="f24" fmla="val f6"/>
                <a:gd name="f25" fmla="val f7"/>
                <a:gd name="f26" fmla="*/ f20 f0 1"/>
                <a:gd name="f27" fmla="+- f25 0 f23"/>
                <a:gd name="f28" fmla="+- f24 0 f23"/>
                <a:gd name="f29" fmla="*/ f26 1 f2"/>
                <a:gd name="f30" fmla="*/ f28 1 47"/>
                <a:gd name="f31" fmla="*/ f27 1 74"/>
                <a:gd name="f32" fmla="*/ 37 f28 1"/>
                <a:gd name="f33" fmla="*/ 74 f27 1"/>
                <a:gd name="f34" fmla="*/ 10 f28 1"/>
                <a:gd name="f35" fmla="*/ 0 f28 1"/>
                <a:gd name="f36" fmla="*/ 64 f27 1"/>
                <a:gd name="f37" fmla="*/ 10 f27 1"/>
                <a:gd name="f38" fmla="*/ 0 f27 1"/>
                <a:gd name="f39" fmla="*/ 47 f28 1"/>
                <a:gd name="f40" fmla="*/ 7 f27 1"/>
                <a:gd name="f41" fmla="*/ 7 f28 1"/>
                <a:gd name="f42" fmla="*/ 67 f27 1"/>
                <a:gd name="f43" fmla="*/ 41 f28 1"/>
                <a:gd name="f44" fmla="+- f29 0 f1"/>
                <a:gd name="f45" fmla="*/ f32 1 47"/>
                <a:gd name="f46" fmla="*/ f33 1 74"/>
                <a:gd name="f47" fmla="*/ f34 1 47"/>
                <a:gd name="f48" fmla="*/ f35 1 47"/>
                <a:gd name="f49" fmla="*/ f36 1 74"/>
                <a:gd name="f50" fmla="*/ f37 1 74"/>
                <a:gd name="f51" fmla="*/ f38 1 74"/>
                <a:gd name="f52" fmla="*/ f39 1 47"/>
                <a:gd name="f53" fmla="*/ f40 1 74"/>
                <a:gd name="f54" fmla="*/ f41 1 47"/>
                <a:gd name="f55" fmla="*/ f42 1 74"/>
                <a:gd name="f56" fmla="*/ f43 1 47"/>
                <a:gd name="f57" fmla="*/ 0 1 f30"/>
                <a:gd name="f58" fmla="*/ f24 1 f30"/>
                <a:gd name="f59" fmla="*/ 0 1 f31"/>
                <a:gd name="f60" fmla="*/ f25 1 f31"/>
                <a:gd name="f61" fmla="*/ f45 1 f30"/>
                <a:gd name="f62" fmla="*/ f46 1 f31"/>
                <a:gd name="f63" fmla="*/ f47 1 f30"/>
                <a:gd name="f64" fmla="*/ f48 1 f30"/>
                <a:gd name="f65" fmla="*/ f49 1 f31"/>
                <a:gd name="f66" fmla="*/ f50 1 f31"/>
                <a:gd name="f67" fmla="*/ f51 1 f31"/>
                <a:gd name="f68" fmla="*/ f52 1 f30"/>
                <a:gd name="f69" fmla="*/ f53 1 f31"/>
                <a:gd name="f70" fmla="*/ f54 1 f30"/>
                <a:gd name="f71" fmla="*/ f55 1 f31"/>
                <a:gd name="f72" fmla="*/ f56 1 f30"/>
                <a:gd name="f73" fmla="*/ f57 f21 1"/>
                <a:gd name="f74" fmla="*/ f58 f21 1"/>
                <a:gd name="f75" fmla="*/ f60 f22 1"/>
                <a:gd name="f76" fmla="*/ f59 f22 1"/>
                <a:gd name="f77" fmla="*/ f61 f21 1"/>
                <a:gd name="f78" fmla="*/ f62 f22 1"/>
                <a:gd name="f79" fmla="*/ f63 f21 1"/>
                <a:gd name="f80" fmla="*/ f64 f21 1"/>
                <a:gd name="f81" fmla="*/ f65 f22 1"/>
                <a:gd name="f82" fmla="*/ f66 f22 1"/>
                <a:gd name="f83" fmla="*/ f67 f22 1"/>
                <a:gd name="f84" fmla="*/ f68 f21 1"/>
                <a:gd name="f85" fmla="*/ f69 f22 1"/>
                <a:gd name="f86" fmla="*/ f70 f21 1"/>
                <a:gd name="f87" fmla="*/ f71 f22 1"/>
                <a:gd name="f88" fmla="*/ f72 f21 1"/>
              </a:gdLst>
              <a:ahLst/>
              <a:cxnLst>
                <a:cxn ang="3cd4">
                  <a:pos x="hc" y="t"/>
                </a:cxn>
                <a:cxn ang="0">
                  <a:pos x="r" y="vc"/>
                </a:cxn>
                <a:cxn ang="cd4">
                  <a:pos x="hc" y="b"/>
                </a:cxn>
                <a:cxn ang="cd2">
                  <a:pos x="l" y="vc"/>
                </a:cxn>
                <a:cxn ang="f44">
                  <a:pos x="f77" y="f78"/>
                </a:cxn>
                <a:cxn ang="f44">
                  <a:pos x="f79" y="f78"/>
                </a:cxn>
                <a:cxn ang="f44">
                  <a:pos x="f80" y="f81"/>
                </a:cxn>
                <a:cxn ang="f44">
                  <a:pos x="f80" y="f82"/>
                </a:cxn>
                <a:cxn ang="f44">
                  <a:pos x="f79" y="f83"/>
                </a:cxn>
                <a:cxn ang="f44">
                  <a:pos x="f77" y="f83"/>
                </a:cxn>
                <a:cxn ang="f44">
                  <a:pos x="f84" y="f82"/>
                </a:cxn>
                <a:cxn ang="f44">
                  <a:pos x="f84" y="f81"/>
                </a:cxn>
                <a:cxn ang="f44">
                  <a:pos x="f77" y="f78"/>
                </a:cxn>
                <a:cxn ang="f44">
                  <a:pos x="f79" y="f85"/>
                </a:cxn>
                <a:cxn ang="f44">
                  <a:pos x="f86" y="f82"/>
                </a:cxn>
                <a:cxn ang="f44">
                  <a:pos x="f86" y="f81"/>
                </a:cxn>
                <a:cxn ang="f44">
                  <a:pos x="f79" y="f87"/>
                </a:cxn>
                <a:cxn ang="f44">
                  <a:pos x="f77" y="f87"/>
                </a:cxn>
                <a:cxn ang="f44">
                  <a:pos x="f88" y="f81"/>
                </a:cxn>
                <a:cxn ang="f44">
                  <a:pos x="f88" y="f82"/>
                </a:cxn>
                <a:cxn ang="f44">
                  <a:pos x="f77" y="f85"/>
                </a:cxn>
                <a:cxn ang="f44">
                  <a:pos x="f79" y="f85"/>
                </a:cxn>
              </a:cxnLst>
              <a:rect l="f73" t="f76" r="f74" b="f75"/>
              <a:pathLst>
                <a:path w="47" h="74">
                  <a:moveTo>
                    <a:pt x="f8" y="f7"/>
                  </a:moveTo>
                  <a:cubicBezTo>
                    <a:pt x="f9" y="f7"/>
                    <a:pt x="f9" y="f7"/>
                    <a:pt x="f9" y="f7"/>
                  </a:cubicBezTo>
                  <a:cubicBezTo>
                    <a:pt x="f10" y="f7"/>
                    <a:pt x="f5" y="f11"/>
                    <a:pt x="f5" y="f12"/>
                  </a:cubicBezTo>
                  <a:cubicBezTo>
                    <a:pt x="f5" y="f9"/>
                    <a:pt x="f5" y="f9"/>
                    <a:pt x="f5" y="f9"/>
                  </a:cubicBezTo>
                  <a:cubicBezTo>
                    <a:pt x="f5" y="f10"/>
                    <a:pt x="f10" y="f5"/>
                    <a:pt x="f9" y="f5"/>
                  </a:cubicBezTo>
                  <a:cubicBezTo>
                    <a:pt x="f8" y="f5"/>
                    <a:pt x="f8" y="f5"/>
                    <a:pt x="f8" y="f5"/>
                  </a:cubicBezTo>
                  <a:cubicBezTo>
                    <a:pt x="f13" y="f5"/>
                    <a:pt x="f6" y="f10"/>
                    <a:pt x="f6" y="f9"/>
                  </a:cubicBezTo>
                  <a:cubicBezTo>
                    <a:pt x="f6" y="f12"/>
                    <a:pt x="f6" y="f12"/>
                    <a:pt x="f6" y="f12"/>
                  </a:cubicBezTo>
                  <a:cubicBezTo>
                    <a:pt x="f6" y="f11"/>
                    <a:pt x="f13" y="f7"/>
                    <a:pt x="f8" y="f7"/>
                  </a:cubicBezTo>
                  <a:close/>
                  <a:moveTo>
                    <a:pt x="f9" y="f14"/>
                  </a:moveTo>
                  <a:cubicBezTo>
                    <a:pt x="f15" y="f14"/>
                    <a:pt x="f14" y="f15"/>
                    <a:pt x="f14" y="f9"/>
                  </a:cubicBezTo>
                  <a:cubicBezTo>
                    <a:pt x="f14" y="f12"/>
                    <a:pt x="f14" y="f12"/>
                    <a:pt x="f14" y="f12"/>
                  </a:cubicBezTo>
                  <a:cubicBezTo>
                    <a:pt x="f14" y="f16"/>
                    <a:pt x="f15" y="f17"/>
                    <a:pt x="f9" y="f17"/>
                  </a:cubicBezTo>
                  <a:cubicBezTo>
                    <a:pt x="f8" y="f17"/>
                    <a:pt x="f8" y="f17"/>
                    <a:pt x="f8" y="f17"/>
                  </a:cubicBezTo>
                  <a:cubicBezTo>
                    <a:pt x="f18" y="f17"/>
                    <a:pt x="f19" y="f16"/>
                    <a:pt x="f19" y="f12"/>
                  </a:cubicBezTo>
                  <a:cubicBezTo>
                    <a:pt x="f19" y="f9"/>
                    <a:pt x="f19" y="f9"/>
                    <a:pt x="f19" y="f9"/>
                  </a:cubicBezTo>
                  <a:cubicBezTo>
                    <a:pt x="f19" y="f15"/>
                    <a:pt x="f18" y="f14"/>
                    <a:pt x="f8" y="f14"/>
                  </a:cubicBezTo>
                  <a:lnTo>
                    <a:pt x="f9" y="f14"/>
                  </a:ln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8" name="Freeform 19">
              <a:extLst>
                <a:ext uri="{FF2B5EF4-FFF2-40B4-BE49-F238E27FC236}">
                  <a16:creationId xmlns:a16="http://schemas.microsoft.com/office/drawing/2014/main" id="{AC61A00F-FC89-4248-BCC2-5F0033701651}"/>
                </a:ext>
              </a:extLst>
            </p:cNvPr>
            <p:cNvSpPr/>
            <p:nvPr/>
          </p:nvSpPr>
          <p:spPr>
            <a:xfrm>
              <a:off x="5044973" y="3095381"/>
              <a:ext cx="16669" cy="17858"/>
            </a:xfrm>
            <a:custGeom>
              <a:avLst/>
              <a:gdLst>
                <a:gd name="f0" fmla="val 10800000"/>
                <a:gd name="f1" fmla="val 5400000"/>
                <a:gd name="f2" fmla="val 180"/>
                <a:gd name="f3" fmla="val w"/>
                <a:gd name="f4" fmla="val h"/>
                <a:gd name="f5" fmla="val 0"/>
                <a:gd name="f6" fmla="val 7"/>
                <a:gd name="f7" fmla="val 4"/>
                <a:gd name="f8" fmla="val 3"/>
                <a:gd name="f9" fmla="val 2"/>
                <a:gd name="f10" fmla="val 6"/>
                <a:gd name="f11" fmla="val 1"/>
                <a:gd name="f12" fmla="val 5"/>
                <a:gd name="f13" fmla="+- 0 0 -90"/>
                <a:gd name="f14" fmla="*/ f3 1 7"/>
                <a:gd name="f15" fmla="*/ f4 1 7"/>
                <a:gd name="f16" fmla="val f5"/>
                <a:gd name="f17" fmla="val f6"/>
                <a:gd name="f18" fmla="*/ f13 f0 1"/>
                <a:gd name="f19" fmla="+- f17 0 f16"/>
                <a:gd name="f20" fmla="*/ f18 1 f2"/>
                <a:gd name="f21" fmla="*/ f19 1 7"/>
                <a:gd name="f22" fmla="*/ 4 f19 1"/>
                <a:gd name="f23" fmla="*/ 7 f19 1"/>
                <a:gd name="f24" fmla="*/ 1 f19 1"/>
                <a:gd name="f25" fmla="*/ 6 f19 1"/>
                <a:gd name="f26" fmla="*/ 0 f19 1"/>
                <a:gd name="f27" fmla="*/ 3 f19 1"/>
                <a:gd name="f28" fmla="+- f20 0 f1"/>
                <a:gd name="f29" fmla="*/ f22 1 7"/>
                <a:gd name="f30" fmla="*/ f23 1 7"/>
                <a:gd name="f31" fmla="*/ f24 1 7"/>
                <a:gd name="f32" fmla="*/ f25 1 7"/>
                <a:gd name="f33" fmla="*/ f26 1 7"/>
                <a:gd name="f34" fmla="*/ f27 1 7"/>
                <a:gd name="f35" fmla="*/ 0 1 f21"/>
                <a:gd name="f36" fmla="*/ f17 1 f21"/>
                <a:gd name="f37" fmla="*/ f29 1 f21"/>
                <a:gd name="f38" fmla="*/ f30 1 f21"/>
                <a:gd name="f39" fmla="*/ f31 1 f21"/>
                <a:gd name="f40" fmla="*/ f32 1 f21"/>
                <a:gd name="f41" fmla="*/ f33 1 f21"/>
                <a:gd name="f42" fmla="*/ f34 1 f21"/>
                <a:gd name="f43" fmla="*/ f35 f14 1"/>
                <a:gd name="f44" fmla="*/ f36 f14 1"/>
                <a:gd name="f45" fmla="*/ f36 f15 1"/>
                <a:gd name="f46" fmla="*/ f35 f15 1"/>
                <a:gd name="f47" fmla="*/ f37 f14 1"/>
                <a:gd name="f48" fmla="*/ f38 f15 1"/>
                <a:gd name="f49" fmla="*/ f39 f14 1"/>
                <a:gd name="f50" fmla="*/ f40 f15 1"/>
                <a:gd name="f51" fmla="*/ f41 f14 1"/>
                <a:gd name="f52" fmla="*/ f42 f15 1"/>
                <a:gd name="f53" fmla="*/ f39 f15 1"/>
                <a:gd name="f54" fmla="*/ f41 f15 1"/>
                <a:gd name="f55" fmla="*/ f40 f14 1"/>
                <a:gd name="f56" fmla="*/ f38 f14 1"/>
              </a:gdLst>
              <a:ahLst/>
              <a:cxnLst>
                <a:cxn ang="3cd4">
                  <a:pos x="hc" y="t"/>
                </a:cxn>
                <a:cxn ang="0">
                  <a:pos x="r" y="vc"/>
                </a:cxn>
                <a:cxn ang="cd4">
                  <a:pos x="hc" y="b"/>
                </a:cxn>
                <a:cxn ang="cd2">
                  <a:pos x="l" y="vc"/>
                </a:cxn>
                <a:cxn ang="f28">
                  <a:pos x="f47" y="f48"/>
                </a:cxn>
                <a:cxn ang="f28">
                  <a:pos x="f49" y="f50"/>
                </a:cxn>
                <a:cxn ang="f28">
                  <a:pos x="f51" y="f52"/>
                </a:cxn>
                <a:cxn ang="f28">
                  <a:pos x="f49" y="f53"/>
                </a:cxn>
                <a:cxn ang="f28">
                  <a:pos x="f47" y="f54"/>
                </a:cxn>
                <a:cxn ang="f28">
                  <a:pos x="f55" y="f53"/>
                </a:cxn>
                <a:cxn ang="f28">
                  <a:pos x="f56" y="f52"/>
                </a:cxn>
                <a:cxn ang="f28">
                  <a:pos x="f55" y="f50"/>
                </a:cxn>
                <a:cxn ang="f28">
                  <a:pos x="f47" y="f48"/>
                </a:cxn>
              </a:cxnLst>
              <a:rect l="f43" t="f46" r="f44" b="f45"/>
              <a:pathLst>
                <a:path w="7" h="7">
                  <a:moveTo>
                    <a:pt x="f7" y="f6"/>
                  </a:moveTo>
                  <a:cubicBezTo>
                    <a:pt x="f8" y="f6"/>
                    <a:pt x="f9" y="f10"/>
                    <a:pt x="f11" y="f10"/>
                  </a:cubicBezTo>
                  <a:cubicBezTo>
                    <a:pt x="f11" y="f12"/>
                    <a:pt x="f5" y="f7"/>
                    <a:pt x="f5" y="f8"/>
                  </a:cubicBezTo>
                  <a:cubicBezTo>
                    <a:pt x="f5" y="f9"/>
                    <a:pt x="f11" y="f9"/>
                    <a:pt x="f11" y="f11"/>
                  </a:cubicBezTo>
                  <a:cubicBezTo>
                    <a:pt x="f9" y="f5"/>
                    <a:pt x="f8" y="f5"/>
                    <a:pt x="f7" y="f5"/>
                  </a:cubicBezTo>
                  <a:cubicBezTo>
                    <a:pt x="f12" y="f5"/>
                    <a:pt x="f12" y="f5"/>
                    <a:pt x="f10" y="f11"/>
                  </a:cubicBezTo>
                  <a:cubicBezTo>
                    <a:pt x="f6" y="f9"/>
                    <a:pt x="f6" y="f9"/>
                    <a:pt x="f6" y="f8"/>
                  </a:cubicBezTo>
                  <a:cubicBezTo>
                    <a:pt x="f6" y="f7"/>
                    <a:pt x="f6" y="f12"/>
                    <a:pt x="f10" y="f10"/>
                  </a:cubicBezTo>
                  <a:cubicBezTo>
                    <a:pt x="f12" y="f10"/>
                    <a:pt x="f12" y="f6"/>
                    <a:pt x="f7" y="f6"/>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19" name="Rectangle 36">
            <a:extLst>
              <a:ext uri="{FF2B5EF4-FFF2-40B4-BE49-F238E27FC236}">
                <a16:creationId xmlns:a16="http://schemas.microsoft.com/office/drawing/2014/main" id="{39396F17-181E-4291-A6EC-8D4D19278ECF}"/>
              </a:ext>
            </a:extLst>
          </p:cNvPr>
          <p:cNvSpPr/>
          <p:nvPr/>
        </p:nvSpPr>
        <p:spPr>
          <a:xfrm>
            <a:off x="4565745" y="2673303"/>
            <a:ext cx="757242" cy="688177"/>
          </a:xfrm>
          <a:prstGeom prst="rect">
            <a:avLst/>
          </a:prstGeom>
          <a:noFill/>
          <a:ln w="25402" cap="flat">
            <a:solidFill>
              <a:srgbClr val="262626">
                <a:alpha val="25000"/>
              </a:srgb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sp>
        <p:nvSpPr>
          <p:cNvPr id="20" name="TextBox 77">
            <a:extLst>
              <a:ext uri="{FF2B5EF4-FFF2-40B4-BE49-F238E27FC236}">
                <a16:creationId xmlns:a16="http://schemas.microsoft.com/office/drawing/2014/main" id="{82B82DC0-01D3-489D-A41E-B3E4C40395FF}"/>
              </a:ext>
            </a:extLst>
          </p:cNvPr>
          <p:cNvSpPr txBox="1"/>
          <p:nvPr/>
        </p:nvSpPr>
        <p:spPr>
          <a:xfrm>
            <a:off x="5542059" y="1830610"/>
            <a:ext cx="2551212" cy="53694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EEECE1"/>
                </a:solidFill>
                <a:uFillTx/>
                <a:latin typeface="Montserrat Light" pitchFamily="50"/>
                <a:ea typeface="Arial"/>
                <a:cs typeface="Arial"/>
              </a:rPr>
              <a:t>Lorem Ipsum</a:t>
            </a:r>
            <a:r>
              <a:rPr lang="en-US" sz="675" b="0" i="0" u="none" strike="noStrike" kern="0" cap="none" spc="0" baseline="0">
                <a:solidFill>
                  <a:srgbClr val="EEECE1"/>
                </a:solidFill>
                <a:uFillTx/>
                <a:latin typeface="Montserrat Light" pitchFamily="50"/>
                <a:ea typeface="Arial"/>
                <a:cs typeface="Arial"/>
              </a:rPr>
              <a:t> is simply dummy text of the printing and typesetting industry. Lorem Ipsum has been the industry's standard dummy text ever</a:t>
            </a:r>
          </a:p>
        </p:txBody>
      </p:sp>
      <p:sp>
        <p:nvSpPr>
          <p:cNvPr id="21" name="TextBox 78">
            <a:extLst>
              <a:ext uri="{FF2B5EF4-FFF2-40B4-BE49-F238E27FC236}">
                <a16:creationId xmlns:a16="http://schemas.microsoft.com/office/drawing/2014/main" id="{07A9F821-1477-4A44-8AA4-76C134A93B85}"/>
              </a:ext>
            </a:extLst>
          </p:cNvPr>
          <p:cNvSpPr txBox="1"/>
          <p:nvPr/>
        </p:nvSpPr>
        <p:spPr>
          <a:xfrm>
            <a:off x="5542059" y="1569000"/>
            <a:ext cx="1291151" cy="253919"/>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Objectives Title</a:t>
            </a:r>
          </a:p>
        </p:txBody>
      </p:sp>
      <p:sp>
        <p:nvSpPr>
          <p:cNvPr id="22" name="TextBox 80">
            <a:extLst>
              <a:ext uri="{FF2B5EF4-FFF2-40B4-BE49-F238E27FC236}">
                <a16:creationId xmlns:a16="http://schemas.microsoft.com/office/drawing/2014/main" id="{09FA1AA1-2155-43E1-A02E-51750E876A6A}"/>
              </a:ext>
            </a:extLst>
          </p:cNvPr>
          <p:cNvSpPr txBox="1"/>
          <p:nvPr/>
        </p:nvSpPr>
        <p:spPr>
          <a:xfrm>
            <a:off x="5542059" y="2934913"/>
            <a:ext cx="2551212" cy="53694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EEECE1"/>
                </a:solidFill>
                <a:uFillTx/>
                <a:latin typeface="Montserrat Light" pitchFamily="50"/>
                <a:ea typeface="Arial"/>
                <a:cs typeface="Arial"/>
              </a:rPr>
              <a:t>Lorem Ipsum</a:t>
            </a:r>
            <a:r>
              <a:rPr lang="en-US" sz="675" b="0" i="0" u="none" strike="noStrike" kern="0" cap="none" spc="0" baseline="0">
                <a:solidFill>
                  <a:srgbClr val="EEECE1"/>
                </a:solidFill>
                <a:uFillTx/>
                <a:latin typeface="Montserrat Light" pitchFamily="50"/>
                <a:ea typeface="Arial"/>
                <a:cs typeface="Arial"/>
              </a:rPr>
              <a:t> is simply dummy text of the printing and typesetting industry. Lorem Ipsum has been the industry's standard dummy text ever</a:t>
            </a:r>
          </a:p>
        </p:txBody>
      </p:sp>
      <p:sp>
        <p:nvSpPr>
          <p:cNvPr id="23" name="TextBox 81">
            <a:extLst>
              <a:ext uri="{FF2B5EF4-FFF2-40B4-BE49-F238E27FC236}">
                <a16:creationId xmlns:a16="http://schemas.microsoft.com/office/drawing/2014/main" id="{533693ED-C083-4775-95FA-5179524EBE8F}"/>
              </a:ext>
            </a:extLst>
          </p:cNvPr>
          <p:cNvSpPr txBox="1"/>
          <p:nvPr/>
        </p:nvSpPr>
        <p:spPr>
          <a:xfrm>
            <a:off x="5542059" y="2673303"/>
            <a:ext cx="1291151" cy="253919"/>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Objectives Title</a:t>
            </a:r>
          </a:p>
        </p:txBody>
      </p:sp>
      <p:sp>
        <p:nvSpPr>
          <p:cNvPr id="24" name="TextBox 83">
            <a:extLst>
              <a:ext uri="{FF2B5EF4-FFF2-40B4-BE49-F238E27FC236}">
                <a16:creationId xmlns:a16="http://schemas.microsoft.com/office/drawing/2014/main" id="{086991B8-AF57-4783-8B3E-FE3090D0EB06}"/>
              </a:ext>
            </a:extLst>
          </p:cNvPr>
          <p:cNvSpPr txBox="1"/>
          <p:nvPr/>
        </p:nvSpPr>
        <p:spPr>
          <a:xfrm>
            <a:off x="5542059" y="4039215"/>
            <a:ext cx="2551212" cy="53694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EEECE1"/>
                </a:solidFill>
                <a:uFillTx/>
                <a:latin typeface="Montserrat Light" pitchFamily="50"/>
                <a:ea typeface="Arial"/>
                <a:cs typeface="Arial"/>
              </a:rPr>
              <a:t>Lorem Ipsum</a:t>
            </a:r>
            <a:r>
              <a:rPr lang="en-US" sz="675" b="0" i="0" u="none" strike="noStrike" kern="0" cap="none" spc="0" baseline="0">
                <a:solidFill>
                  <a:srgbClr val="EEECE1"/>
                </a:solidFill>
                <a:uFillTx/>
                <a:latin typeface="Montserrat Light" pitchFamily="50"/>
                <a:ea typeface="Arial"/>
                <a:cs typeface="Arial"/>
              </a:rPr>
              <a:t> is simply dummy text of the printing and typesetting industry. Lorem Ipsum has been the industry's standard dummy text ever</a:t>
            </a:r>
          </a:p>
        </p:txBody>
      </p:sp>
      <p:sp>
        <p:nvSpPr>
          <p:cNvPr id="25" name="TextBox 84">
            <a:extLst>
              <a:ext uri="{FF2B5EF4-FFF2-40B4-BE49-F238E27FC236}">
                <a16:creationId xmlns:a16="http://schemas.microsoft.com/office/drawing/2014/main" id="{AC64153A-B792-436A-BAAF-B14D3D630BF3}"/>
              </a:ext>
            </a:extLst>
          </p:cNvPr>
          <p:cNvSpPr txBox="1"/>
          <p:nvPr/>
        </p:nvSpPr>
        <p:spPr>
          <a:xfrm>
            <a:off x="5542059" y="3777605"/>
            <a:ext cx="1291151" cy="253919"/>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Objectives Title</a:t>
            </a:r>
          </a:p>
        </p:txBody>
      </p:sp>
      <p:sp>
        <p:nvSpPr>
          <p:cNvPr id="26" name="Rectangle 96">
            <a:extLst>
              <a:ext uri="{FF2B5EF4-FFF2-40B4-BE49-F238E27FC236}">
                <a16:creationId xmlns:a16="http://schemas.microsoft.com/office/drawing/2014/main" id="{518D1B2A-75BA-4CAC-B206-6A904FF40762}"/>
              </a:ext>
            </a:extLst>
          </p:cNvPr>
          <p:cNvSpPr/>
          <p:nvPr/>
        </p:nvSpPr>
        <p:spPr>
          <a:xfrm>
            <a:off x="4438351" y="1665872"/>
            <a:ext cx="288127" cy="48339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Unicode MS"/>
            </a:endParaRPr>
          </a:p>
        </p:txBody>
      </p:sp>
      <p:sp>
        <p:nvSpPr>
          <p:cNvPr id="27" name="Rectangle 97">
            <a:extLst>
              <a:ext uri="{FF2B5EF4-FFF2-40B4-BE49-F238E27FC236}">
                <a16:creationId xmlns:a16="http://schemas.microsoft.com/office/drawing/2014/main" id="{93AAAAFE-60B5-45E7-B489-B51FF3DA64B2}"/>
              </a:ext>
            </a:extLst>
          </p:cNvPr>
          <p:cNvSpPr/>
          <p:nvPr/>
        </p:nvSpPr>
        <p:spPr>
          <a:xfrm>
            <a:off x="4438351" y="2775697"/>
            <a:ext cx="288127" cy="48339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Unicode MS"/>
            </a:endParaRPr>
          </a:p>
        </p:txBody>
      </p:sp>
      <p:sp>
        <p:nvSpPr>
          <p:cNvPr id="28" name="Rectangle 98">
            <a:extLst>
              <a:ext uri="{FF2B5EF4-FFF2-40B4-BE49-F238E27FC236}">
                <a16:creationId xmlns:a16="http://schemas.microsoft.com/office/drawing/2014/main" id="{0364E25E-E574-4C9B-A195-825853C46946}"/>
              </a:ext>
            </a:extLst>
          </p:cNvPr>
          <p:cNvSpPr/>
          <p:nvPr/>
        </p:nvSpPr>
        <p:spPr>
          <a:xfrm>
            <a:off x="4438351" y="3880000"/>
            <a:ext cx="288127" cy="483397"/>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Unicode MS"/>
            </a:endParaRPr>
          </a:p>
        </p:txBody>
      </p:sp>
      <p:sp>
        <p:nvSpPr>
          <p:cNvPr id="29" name="TextBox 102">
            <a:extLst>
              <a:ext uri="{FF2B5EF4-FFF2-40B4-BE49-F238E27FC236}">
                <a16:creationId xmlns:a16="http://schemas.microsoft.com/office/drawing/2014/main" id="{2817870D-F425-473B-B337-664D37251BEA}"/>
              </a:ext>
            </a:extLst>
          </p:cNvPr>
          <p:cNvSpPr txBox="1"/>
          <p:nvPr/>
        </p:nvSpPr>
        <p:spPr>
          <a:xfrm>
            <a:off x="4168969" y="1692728"/>
            <a:ext cx="80917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a:solidFill>
                  <a:srgbClr val="000000"/>
                </a:solidFill>
                <a:uFillTx/>
                <a:latin typeface="Oswald ExtraLight" pitchFamily="50"/>
                <a:ea typeface="Arial"/>
                <a:cs typeface="Arial"/>
              </a:rPr>
              <a:t>1</a:t>
            </a:r>
          </a:p>
        </p:txBody>
      </p:sp>
      <p:sp>
        <p:nvSpPr>
          <p:cNvPr id="30" name="TextBox 103">
            <a:extLst>
              <a:ext uri="{FF2B5EF4-FFF2-40B4-BE49-F238E27FC236}">
                <a16:creationId xmlns:a16="http://schemas.microsoft.com/office/drawing/2014/main" id="{BA64283D-4FB9-478D-B38E-1FA1E5A060C4}"/>
              </a:ext>
            </a:extLst>
          </p:cNvPr>
          <p:cNvSpPr txBox="1"/>
          <p:nvPr/>
        </p:nvSpPr>
        <p:spPr>
          <a:xfrm>
            <a:off x="4168969" y="2802553"/>
            <a:ext cx="80917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a:solidFill>
                  <a:srgbClr val="000000"/>
                </a:solidFill>
                <a:uFillTx/>
                <a:latin typeface="Oswald ExtraLight" pitchFamily="50"/>
                <a:ea typeface="Arial"/>
                <a:cs typeface="Arial"/>
              </a:rPr>
              <a:t>2</a:t>
            </a:r>
          </a:p>
        </p:txBody>
      </p:sp>
      <p:sp>
        <p:nvSpPr>
          <p:cNvPr id="31" name="TextBox 104">
            <a:extLst>
              <a:ext uri="{FF2B5EF4-FFF2-40B4-BE49-F238E27FC236}">
                <a16:creationId xmlns:a16="http://schemas.microsoft.com/office/drawing/2014/main" id="{804888CD-A8C1-47A1-9105-1B455B3D776A}"/>
              </a:ext>
            </a:extLst>
          </p:cNvPr>
          <p:cNvSpPr txBox="1"/>
          <p:nvPr/>
        </p:nvSpPr>
        <p:spPr>
          <a:xfrm>
            <a:off x="4168969" y="3925574"/>
            <a:ext cx="80917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a:solidFill>
                  <a:srgbClr val="000000"/>
                </a:solidFill>
                <a:uFillTx/>
                <a:latin typeface="Oswald ExtraLight" pitchFamily="50"/>
                <a:ea typeface="Arial"/>
                <a:cs typeface="Arial"/>
              </a:rPr>
              <a:t>3</a:t>
            </a:r>
          </a:p>
        </p:txBody>
      </p:sp>
      <p:sp>
        <p:nvSpPr>
          <p:cNvPr id="32" name="Oval 56">
            <a:extLst>
              <a:ext uri="{FF2B5EF4-FFF2-40B4-BE49-F238E27FC236}">
                <a16:creationId xmlns:a16="http://schemas.microsoft.com/office/drawing/2014/main" id="{9124EFB4-226F-4F23-8B8A-7A14A6697C43}"/>
              </a:ext>
            </a:extLst>
          </p:cNvPr>
          <p:cNvSpPr/>
          <p:nvPr/>
        </p:nvSpPr>
        <p:spPr>
          <a:xfrm>
            <a:off x="839931" y="1466853"/>
            <a:ext cx="3101087" cy="31010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gradFill>
            <a:gsLst>
              <a:gs pos="0">
                <a:srgbClr val="000000">
                  <a:alpha val="74000"/>
                </a:srgbClr>
              </a:gs>
              <a:gs pos="100000">
                <a:srgbClr val="262626"/>
              </a:gs>
            </a:gsLst>
            <a:path path="circle">
              <a:fillToRect l="50000" t="50000" r="50000" b="5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sp>
        <p:nvSpPr>
          <p:cNvPr id="33" name="TextBox 58">
            <a:extLst>
              <a:ext uri="{FF2B5EF4-FFF2-40B4-BE49-F238E27FC236}">
                <a16:creationId xmlns:a16="http://schemas.microsoft.com/office/drawing/2014/main" id="{50393122-AD67-4FF0-983C-2A5F44C32EF6}"/>
              </a:ext>
            </a:extLst>
          </p:cNvPr>
          <p:cNvSpPr txBox="1"/>
          <p:nvPr/>
        </p:nvSpPr>
        <p:spPr>
          <a:xfrm>
            <a:off x="1612151" y="2133121"/>
            <a:ext cx="1556656" cy="55201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ts val="1875"/>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Write</a:t>
            </a:r>
          </a:p>
          <a:p>
            <a:pPr marL="0" marR="0" lvl="0" indent="0" algn="ctr" defTabSz="914400" rtl="0" fontAlgn="auto" hangingPunct="1">
              <a:lnSpc>
                <a:spcPts val="1875"/>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Heading Here</a:t>
            </a:r>
          </a:p>
        </p:txBody>
      </p:sp>
      <p:sp>
        <p:nvSpPr>
          <p:cNvPr id="34" name="TextBox 59">
            <a:extLst>
              <a:ext uri="{FF2B5EF4-FFF2-40B4-BE49-F238E27FC236}">
                <a16:creationId xmlns:a16="http://schemas.microsoft.com/office/drawing/2014/main" id="{BB4B2BEF-F712-4BB6-A02F-80C9D52511EF}"/>
              </a:ext>
            </a:extLst>
          </p:cNvPr>
          <p:cNvSpPr txBox="1"/>
          <p:nvPr/>
        </p:nvSpPr>
        <p:spPr>
          <a:xfrm>
            <a:off x="1473583" y="2755206"/>
            <a:ext cx="1833783" cy="115249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FFFFFF"/>
                </a:solidFill>
                <a:uFillTx/>
                <a:latin typeface="Montserrat Light" pitchFamily="50"/>
                <a:ea typeface="Arial"/>
                <a:cs typeface="Arial"/>
              </a:rPr>
              <a:t>Lorem Ipsum</a:t>
            </a:r>
            <a:r>
              <a:rPr lang="en-US" sz="675" b="0" i="0" u="none" strike="noStrike" kern="0" cap="none" spc="0" baseline="0">
                <a:solidFill>
                  <a:srgbClr val="FFFFFF"/>
                </a:solidFill>
                <a:uFillTx/>
                <a:latin typeface="Montserrat Light" pitchFamily="50"/>
                <a:ea typeface="Arial"/>
                <a:cs typeface="Arial"/>
              </a:rPr>
              <a:t> is simply dummy text of standard dummy text ever</a:t>
            </a:r>
          </a:p>
          <a:p>
            <a:pPr marL="0" marR="0" lvl="0" indent="0" algn="ctr"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FFFFFF"/>
                </a:solidFill>
                <a:uFillTx/>
                <a:latin typeface="Montserrat Light" pitchFamily="50"/>
                <a:ea typeface="Arial"/>
                <a:cs typeface="Arial"/>
              </a:rPr>
              <a:t>scrambled it to make a type specimen book. It has survived not only five</a:t>
            </a:r>
          </a:p>
          <a:p>
            <a:pPr marL="0" marR="0" lvl="0" indent="0" algn="ctr"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FFFFFF"/>
                </a:solidFill>
                <a:uFillTx/>
                <a:latin typeface="Montserrat Light" pitchFamily="50"/>
                <a:ea typeface="Arial"/>
                <a:cs typeface="Arial"/>
              </a:rPr>
              <a:t>centuries, but also the leap into electronic typesetting,</a:t>
            </a:r>
          </a:p>
          <a:p>
            <a:pPr marL="0" marR="0" lvl="0" indent="0" algn="ctr"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0" i="0" u="none" strike="noStrike" kern="0" cap="none" spc="0" baseline="0">
                <a:solidFill>
                  <a:srgbClr val="FFFFFF"/>
                </a:solidFill>
                <a:uFillTx/>
                <a:latin typeface="Montserrat Light" pitchFamily="50"/>
                <a:ea typeface="Arial"/>
                <a:cs typeface="Arial"/>
              </a:rPr>
              <a:t>remaining essentially unchanged.</a:t>
            </a:r>
          </a:p>
        </p:txBody>
      </p:sp>
      <p:sp>
        <p:nvSpPr>
          <p:cNvPr id="37" name="Freeform 16">
            <a:extLst>
              <a:ext uri="{FF2B5EF4-FFF2-40B4-BE49-F238E27FC236}">
                <a16:creationId xmlns:a16="http://schemas.microsoft.com/office/drawing/2014/main" id="{F6F6AAB7-2E3D-405C-A8EE-5D71AE1166DA}"/>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8" name="Freeform 14">
            <a:extLst>
              <a:ext uri="{FF2B5EF4-FFF2-40B4-BE49-F238E27FC236}">
                <a16:creationId xmlns:a16="http://schemas.microsoft.com/office/drawing/2014/main" id="{9E0038D7-9C76-4C51-915F-33A43B05B717}"/>
              </a:ext>
            </a:extLst>
          </p:cNvPr>
          <p:cNvSpPr/>
          <p:nvPr/>
        </p:nvSpPr>
        <p:spPr>
          <a:xfrm>
            <a:off x="8295588" y="1"/>
            <a:ext cx="848411" cy="999240"/>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39" name="Grupo 38">
            <a:extLst>
              <a:ext uri="{FF2B5EF4-FFF2-40B4-BE49-F238E27FC236}">
                <a16:creationId xmlns:a16="http://schemas.microsoft.com/office/drawing/2014/main" id="{98848110-43D6-4C2B-8D7D-FD35B7AFB2BA}"/>
              </a:ext>
            </a:extLst>
          </p:cNvPr>
          <p:cNvGrpSpPr/>
          <p:nvPr/>
        </p:nvGrpSpPr>
        <p:grpSpPr>
          <a:xfrm>
            <a:off x="8440133" y="285642"/>
            <a:ext cx="648242" cy="444192"/>
            <a:chOff x="2439520" y="1601189"/>
            <a:chExt cx="4289945" cy="2939583"/>
          </a:xfrm>
        </p:grpSpPr>
        <p:sp>
          <p:nvSpPr>
            <p:cNvPr id="40" name="Forma libre: forma 39">
              <a:extLst>
                <a:ext uri="{FF2B5EF4-FFF2-40B4-BE49-F238E27FC236}">
                  <a16:creationId xmlns:a16="http://schemas.microsoft.com/office/drawing/2014/main" id="{1FD89790-1E4D-4CC1-8606-8E406739DDB3}"/>
                </a:ext>
              </a:extLst>
            </p:cNvPr>
            <p:cNvSpPr/>
            <p:nvPr/>
          </p:nvSpPr>
          <p:spPr>
            <a:xfrm>
              <a:off x="3554821" y="3603380"/>
              <a:ext cx="1916849" cy="937392"/>
            </a:xfrm>
            <a:custGeom>
              <a:avLst/>
              <a:gdLst>
                <a:gd name="connsiteX0" fmla="*/ 955953 w 1916849"/>
                <a:gd name="connsiteY0" fmla="*/ 937308 h 937392"/>
                <a:gd name="connsiteX1" fmla="*/ 66032 w 1916849"/>
                <a:gd name="connsiteY1" fmla="*/ 937308 h 937392"/>
                <a:gd name="connsiteX2" fmla="*/ 214 w 1916849"/>
                <a:gd name="connsiteY2" fmla="*/ 873776 h 937392"/>
                <a:gd name="connsiteX3" fmla="*/ 214 w 1916849"/>
                <a:gd name="connsiteY3" fmla="*/ 64722 h 937392"/>
                <a:gd name="connsiteX4" fmla="*/ 66794 w 1916849"/>
                <a:gd name="connsiteY4" fmla="*/ 143 h 937392"/>
                <a:gd name="connsiteX5" fmla="*/ 1851398 w 1916849"/>
                <a:gd name="connsiteY5" fmla="*/ 143 h 937392"/>
                <a:gd name="connsiteX6" fmla="*/ 1916740 w 1916849"/>
                <a:gd name="connsiteY6" fmla="*/ 66151 h 937392"/>
                <a:gd name="connsiteX7" fmla="*/ 1916740 w 1916849"/>
                <a:gd name="connsiteY7" fmla="*/ 875205 h 937392"/>
                <a:gd name="connsiteX8" fmla="*/ 1855399 w 1916849"/>
                <a:gd name="connsiteY8" fmla="*/ 937308 h 937392"/>
                <a:gd name="connsiteX9" fmla="*/ 955953 w 1916849"/>
                <a:gd name="connsiteY9" fmla="*/ 937308 h 937392"/>
                <a:gd name="connsiteX10" fmla="*/ 824317 w 1916849"/>
                <a:gd name="connsiteY10" fmla="*/ 426672 h 937392"/>
                <a:gd name="connsiteX11" fmla="*/ 980432 w 1916849"/>
                <a:gd name="connsiteY11" fmla="*/ 612315 h 937392"/>
                <a:gd name="connsiteX12" fmla="*/ 1043297 w 1916849"/>
                <a:gd name="connsiteY12" fmla="*/ 589359 h 937392"/>
                <a:gd name="connsiteX13" fmla="*/ 997196 w 1916849"/>
                <a:gd name="connsiteY13" fmla="*/ 542592 h 937392"/>
                <a:gd name="connsiteX14" fmla="*/ 905185 w 1916849"/>
                <a:gd name="connsiteY14" fmla="*/ 468582 h 937392"/>
                <a:gd name="connsiteX15" fmla="*/ 1005388 w 1916849"/>
                <a:gd name="connsiteY15" fmla="*/ 308372 h 937392"/>
                <a:gd name="connsiteX16" fmla="*/ 1047488 w 1916849"/>
                <a:gd name="connsiteY16" fmla="*/ 268272 h 937392"/>
                <a:gd name="connsiteX17" fmla="*/ 994624 w 1916849"/>
                <a:gd name="connsiteY17" fmla="*/ 240459 h 937392"/>
                <a:gd name="connsiteX18" fmla="*/ 824317 w 1916849"/>
                <a:gd name="connsiteY18" fmla="*/ 426768 h 9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6849" h="937392">
                  <a:moveTo>
                    <a:pt x="955953" y="937308"/>
                  </a:moveTo>
                  <a:cubicBezTo>
                    <a:pt x="659344" y="937308"/>
                    <a:pt x="362641" y="937308"/>
                    <a:pt x="66032" y="937308"/>
                  </a:cubicBezTo>
                  <a:cubicBezTo>
                    <a:pt x="4024" y="937308"/>
                    <a:pt x="310" y="933879"/>
                    <a:pt x="214" y="873776"/>
                  </a:cubicBezTo>
                  <a:cubicBezTo>
                    <a:pt x="-71" y="604123"/>
                    <a:pt x="-71" y="334470"/>
                    <a:pt x="214" y="64722"/>
                  </a:cubicBezTo>
                  <a:cubicBezTo>
                    <a:pt x="214" y="6239"/>
                    <a:pt x="6596" y="143"/>
                    <a:pt x="66794" y="143"/>
                  </a:cubicBezTo>
                  <a:cubicBezTo>
                    <a:pt x="661630" y="-48"/>
                    <a:pt x="1256562" y="-48"/>
                    <a:pt x="1851398" y="143"/>
                  </a:cubicBezTo>
                  <a:cubicBezTo>
                    <a:pt x="1910358" y="143"/>
                    <a:pt x="1916740" y="6715"/>
                    <a:pt x="1916740" y="66151"/>
                  </a:cubicBezTo>
                  <a:cubicBezTo>
                    <a:pt x="1916930" y="335804"/>
                    <a:pt x="1916835" y="605457"/>
                    <a:pt x="1916740" y="875205"/>
                  </a:cubicBezTo>
                  <a:cubicBezTo>
                    <a:pt x="1916740" y="934545"/>
                    <a:pt x="1914073" y="937308"/>
                    <a:pt x="1855399" y="937308"/>
                  </a:cubicBezTo>
                  <a:cubicBezTo>
                    <a:pt x="1555552" y="937498"/>
                    <a:pt x="1255800" y="937308"/>
                    <a:pt x="955953" y="937308"/>
                  </a:cubicBezTo>
                  <a:close/>
                  <a:moveTo>
                    <a:pt x="824317" y="426672"/>
                  </a:moveTo>
                  <a:cubicBezTo>
                    <a:pt x="825651" y="516779"/>
                    <a:pt x="889183" y="592026"/>
                    <a:pt x="980432" y="612315"/>
                  </a:cubicBezTo>
                  <a:cubicBezTo>
                    <a:pt x="1006912" y="618220"/>
                    <a:pt x="1035010" y="621745"/>
                    <a:pt x="1043297" y="589359"/>
                  </a:cubicBezTo>
                  <a:cubicBezTo>
                    <a:pt x="1052251" y="554498"/>
                    <a:pt x="1022533" y="547735"/>
                    <a:pt x="997196" y="542592"/>
                  </a:cubicBezTo>
                  <a:cubicBezTo>
                    <a:pt x="953476" y="533638"/>
                    <a:pt x="922139" y="510683"/>
                    <a:pt x="905185" y="468582"/>
                  </a:cubicBezTo>
                  <a:cubicBezTo>
                    <a:pt x="876991" y="398288"/>
                    <a:pt x="925282" y="313611"/>
                    <a:pt x="1005388" y="308372"/>
                  </a:cubicBezTo>
                  <a:cubicBezTo>
                    <a:pt x="1027962" y="306943"/>
                    <a:pt x="1052441" y="298275"/>
                    <a:pt x="1047488" y="268272"/>
                  </a:cubicBezTo>
                  <a:cubicBezTo>
                    <a:pt x="1042726" y="239220"/>
                    <a:pt x="1017199" y="239792"/>
                    <a:pt x="994624" y="240459"/>
                  </a:cubicBezTo>
                  <a:cubicBezTo>
                    <a:pt x="906899" y="243030"/>
                    <a:pt x="822984" y="335042"/>
                    <a:pt x="824317" y="426768"/>
                  </a:cubicBezTo>
                  <a:close/>
                </a:path>
              </a:pathLst>
            </a:custGeom>
            <a:solidFill>
              <a:schemeClr val="bg1"/>
            </a:solidFill>
            <a:ln w="9525" cap="flat">
              <a:noFill/>
              <a:prstDash val="solid"/>
              <a:miter/>
            </a:ln>
          </p:spPr>
          <p:txBody>
            <a:bodyPr rtlCol="0" anchor="ctr"/>
            <a:lstStyle/>
            <a:p>
              <a:endParaRPr lang="LID4096"/>
            </a:p>
          </p:txBody>
        </p:sp>
        <p:sp>
          <p:nvSpPr>
            <p:cNvPr id="41" name="Forma libre: forma 40">
              <a:extLst>
                <a:ext uri="{FF2B5EF4-FFF2-40B4-BE49-F238E27FC236}">
                  <a16:creationId xmlns:a16="http://schemas.microsoft.com/office/drawing/2014/main" id="{3D0FCD7C-12D3-4E18-AC16-5E708C759BF3}"/>
                </a:ext>
              </a:extLst>
            </p:cNvPr>
            <p:cNvSpPr/>
            <p:nvPr/>
          </p:nvSpPr>
          <p:spPr>
            <a:xfrm>
              <a:off x="3947280" y="2284958"/>
              <a:ext cx="1114595" cy="1104152"/>
            </a:xfrm>
            <a:custGeom>
              <a:avLst/>
              <a:gdLst>
                <a:gd name="connsiteX0" fmla="*/ 472 w 1114595"/>
                <a:gd name="connsiteY0" fmla="*/ 278244 h 1104152"/>
                <a:gd name="connsiteX1" fmla="*/ 157253 w 1114595"/>
                <a:gd name="connsiteY1" fmla="*/ 13640 h 1104152"/>
                <a:gd name="connsiteX2" fmla="*/ 210498 w 1114595"/>
                <a:gd name="connsiteY2" fmla="*/ 12973 h 1104152"/>
                <a:gd name="connsiteX3" fmla="*/ 589688 w 1114595"/>
                <a:gd name="connsiteY3" fmla="*/ 148895 h 1104152"/>
                <a:gd name="connsiteX4" fmla="*/ 827527 w 1114595"/>
                <a:gd name="connsiteY4" fmla="*/ 155372 h 1104152"/>
                <a:gd name="connsiteX5" fmla="*/ 1106896 w 1114595"/>
                <a:gd name="connsiteY5" fmla="*/ 548849 h 1104152"/>
                <a:gd name="connsiteX6" fmla="*/ 907442 w 1114595"/>
                <a:gd name="connsiteY6" fmla="*/ 943375 h 1104152"/>
                <a:gd name="connsiteX7" fmla="*/ 205259 w 1114595"/>
                <a:gd name="connsiteY7" fmla="*/ 915181 h 1104152"/>
                <a:gd name="connsiteX8" fmla="*/ 376 w 1114595"/>
                <a:gd name="connsiteY8" fmla="*/ 278149 h 1104152"/>
                <a:gd name="connsiteX9" fmla="*/ 631598 w 1114595"/>
                <a:gd name="connsiteY9" fmla="*/ 770401 h 1104152"/>
                <a:gd name="connsiteX10" fmla="*/ 402427 w 1114595"/>
                <a:gd name="connsiteY10" fmla="*/ 844601 h 1104152"/>
                <a:gd name="connsiteX11" fmla="*/ 389758 w 1114595"/>
                <a:gd name="connsiteY11" fmla="*/ 893464 h 1104152"/>
                <a:gd name="connsiteX12" fmla="*/ 439955 w 1114595"/>
                <a:gd name="connsiteY12" fmla="*/ 900989 h 1104152"/>
                <a:gd name="connsiteX13" fmla="*/ 683509 w 1114595"/>
                <a:gd name="connsiteY13" fmla="*/ 849554 h 1104152"/>
                <a:gd name="connsiteX14" fmla="*/ 726848 w 1114595"/>
                <a:gd name="connsiteY14" fmla="*/ 823360 h 1104152"/>
                <a:gd name="connsiteX15" fmla="*/ 693320 w 1114595"/>
                <a:gd name="connsiteY15" fmla="*/ 780783 h 1104152"/>
                <a:gd name="connsiteX16" fmla="*/ 631598 w 1114595"/>
                <a:gd name="connsiteY16" fmla="*/ 770496 h 1104152"/>
                <a:gd name="connsiteX17" fmla="*/ 870009 w 1114595"/>
                <a:gd name="connsiteY17" fmla="*/ 480174 h 1104152"/>
                <a:gd name="connsiteX18" fmla="*/ 927445 w 1114595"/>
                <a:gd name="connsiteY18" fmla="*/ 450266 h 1104152"/>
                <a:gd name="connsiteX19" fmla="*/ 894202 w 1114595"/>
                <a:gd name="connsiteY19" fmla="*/ 411594 h 1104152"/>
                <a:gd name="connsiteX20" fmla="*/ 748756 w 1114595"/>
                <a:gd name="connsiteY20" fmla="*/ 357111 h 1104152"/>
                <a:gd name="connsiteX21" fmla="*/ 698178 w 1114595"/>
                <a:gd name="connsiteY21" fmla="*/ 366255 h 1104152"/>
                <a:gd name="connsiteX22" fmla="*/ 711322 w 1114595"/>
                <a:gd name="connsiteY22" fmla="*/ 415214 h 1104152"/>
                <a:gd name="connsiteX23" fmla="*/ 870104 w 1114595"/>
                <a:gd name="connsiteY23" fmla="*/ 480079 h 1104152"/>
                <a:gd name="connsiteX24" fmla="*/ 267362 w 1114595"/>
                <a:gd name="connsiteY24" fmla="*/ 479888 h 1104152"/>
                <a:gd name="connsiteX25" fmla="*/ 419857 w 1114595"/>
                <a:gd name="connsiteY25" fmla="*/ 421405 h 1104152"/>
                <a:gd name="connsiteX26" fmla="*/ 434812 w 1114595"/>
                <a:gd name="connsiteY26" fmla="*/ 364922 h 1104152"/>
                <a:gd name="connsiteX27" fmla="*/ 380519 w 1114595"/>
                <a:gd name="connsiteY27" fmla="*/ 364064 h 1104152"/>
                <a:gd name="connsiteX28" fmla="*/ 258123 w 1114595"/>
                <a:gd name="connsiteY28" fmla="*/ 409784 h 1104152"/>
                <a:gd name="connsiteX29" fmla="*/ 211831 w 1114595"/>
                <a:gd name="connsiteY29" fmla="*/ 450361 h 1104152"/>
                <a:gd name="connsiteX30" fmla="*/ 267362 w 1114595"/>
                <a:gd name="connsiteY30" fmla="*/ 479984 h 110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4595" h="1104152">
                  <a:moveTo>
                    <a:pt x="472" y="278244"/>
                  </a:moveTo>
                  <a:cubicBezTo>
                    <a:pt x="-6386" y="199853"/>
                    <a:pt x="62289" y="100698"/>
                    <a:pt x="157253" y="13640"/>
                  </a:cubicBezTo>
                  <a:cubicBezTo>
                    <a:pt x="175922" y="-3410"/>
                    <a:pt x="192019" y="-5410"/>
                    <a:pt x="210498" y="12973"/>
                  </a:cubicBezTo>
                  <a:cubicBezTo>
                    <a:pt x="315559" y="117557"/>
                    <a:pt x="447099" y="147942"/>
                    <a:pt x="589688" y="148895"/>
                  </a:cubicBezTo>
                  <a:cubicBezTo>
                    <a:pt x="668936" y="149466"/>
                    <a:pt x="748279" y="146894"/>
                    <a:pt x="827527" y="155372"/>
                  </a:cubicBezTo>
                  <a:cubicBezTo>
                    <a:pt x="1011169" y="175088"/>
                    <a:pt x="1149282" y="368255"/>
                    <a:pt x="1106896" y="548849"/>
                  </a:cubicBezTo>
                  <a:cubicBezTo>
                    <a:pt x="1072320" y="696391"/>
                    <a:pt x="1013836" y="832123"/>
                    <a:pt x="907442" y="943375"/>
                  </a:cubicBezTo>
                  <a:cubicBezTo>
                    <a:pt x="692749" y="1167784"/>
                    <a:pt x="402141" y="1156259"/>
                    <a:pt x="205259" y="915181"/>
                  </a:cubicBezTo>
                  <a:cubicBezTo>
                    <a:pt x="68004" y="747065"/>
                    <a:pt x="13902" y="549611"/>
                    <a:pt x="376" y="278149"/>
                  </a:cubicBezTo>
                  <a:close/>
                  <a:moveTo>
                    <a:pt x="631598" y="770401"/>
                  </a:moveTo>
                  <a:cubicBezTo>
                    <a:pt x="541873" y="772687"/>
                    <a:pt x="467768" y="795833"/>
                    <a:pt x="402427" y="844601"/>
                  </a:cubicBezTo>
                  <a:cubicBezTo>
                    <a:pt x="385948" y="856888"/>
                    <a:pt x="375852" y="873366"/>
                    <a:pt x="389758" y="893464"/>
                  </a:cubicBezTo>
                  <a:cubicBezTo>
                    <a:pt x="403093" y="912704"/>
                    <a:pt x="421858" y="912228"/>
                    <a:pt x="439955" y="900989"/>
                  </a:cubicBezTo>
                  <a:cubicBezTo>
                    <a:pt x="515012" y="854316"/>
                    <a:pt x="594355" y="830313"/>
                    <a:pt x="683509" y="849554"/>
                  </a:cubicBezTo>
                  <a:cubicBezTo>
                    <a:pt x="704179" y="854030"/>
                    <a:pt x="722467" y="846125"/>
                    <a:pt x="726848" y="823360"/>
                  </a:cubicBezTo>
                  <a:cubicBezTo>
                    <a:pt x="731801" y="798023"/>
                    <a:pt x="716275" y="785260"/>
                    <a:pt x="693320" y="780783"/>
                  </a:cubicBezTo>
                  <a:cubicBezTo>
                    <a:pt x="670174" y="776211"/>
                    <a:pt x="646838" y="772973"/>
                    <a:pt x="631598" y="770496"/>
                  </a:cubicBezTo>
                  <a:close/>
                  <a:moveTo>
                    <a:pt x="870009" y="480174"/>
                  </a:moveTo>
                  <a:cubicBezTo>
                    <a:pt x="900394" y="481031"/>
                    <a:pt x="923730" y="480365"/>
                    <a:pt x="927445" y="450266"/>
                  </a:cubicBezTo>
                  <a:cubicBezTo>
                    <a:pt x="930397" y="426739"/>
                    <a:pt x="914395" y="413690"/>
                    <a:pt x="894202" y="411594"/>
                  </a:cubicBezTo>
                  <a:cubicBezTo>
                    <a:pt x="840577" y="406165"/>
                    <a:pt x="794190" y="383781"/>
                    <a:pt x="748756" y="357111"/>
                  </a:cubicBezTo>
                  <a:cubicBezTo>
                    <a:pt x="730849" y="346634"/>
                    <a:pt x="711227" y="347205"/>
                    <a:pt x="698178" y="366255"/>
                  </a:cubicBezTo>
                  <a:cubicBezTo>
                    <a:pt x="684271" y="386543"/>
                    <a:pt x="694749" y="403403"/>
                    <a:pt x="711322" y="415214"/>
                  </a:cubicBezTo>
                  <a:cubicBezTo>
                    <a:pt x="761138" y="450551"/>
                    <a:pt x="815621" y="474745"/>
                    <a:pt x="870104" y="480079"/>
                  </a:cubicBezTo>
                  <a:close/>
                  <a:moveTo>
                    <a:pt x="267362" y="479888"/>
                  </a:moveTo>
                  <a:cubicBezTo>
                    <a:pt x="324893" y="477698"/>
                    <a:pt x="374899" y="455314"/>
                    <a:pt x="419857" y="421405"/>
                  </a:cubicBezTo>
                  <a:cubicBezTo>
                    <a:pt x="438526" y="407308"/>
                    <a:pt x="452814" y="387972"/>
                    <a:pt x="434812" y="364922"/>
                  </a:cubicBezTo>
                  <a:cubicBezTo>
                    <a:pt x="418905" y="344538"/>
                    <a:pt x="398998" y="349872"/>
                    <a:pt x="380519" y="364064"/>
                  </a:cubicBezTo>
                  <a:cubicBezTo>
                    <a:pt x="344419" y="391877"/>
                    <a:pt x="303557" y="406546"/>
                    <a:pt x="258123" y="409784"/>
                  </a:cubicBezTo>
                  <a:cubicBezTo>
                    <a:pt x="232882" y="411594"/>
                    <a:pt x="207640" y="418452"/>
                    <a:pt x="211831" y="450361"/>
                  </a:cubicBezTo>
                  <a:cubicBezTo>
                    <a:pt x="215927" y="481603"/>
                    <a:pt x="243073" y="480936"/>
                    <a:pt x="267362" y="479984"/>
                  </a:cubicBezTo>
                  <a:close/>
                </a:path>
              </a:pathLst>
            </a:custGeom>
            <a:solidFill>
              <a:schemeClr val="bg1"/>
            </a:solidFill>
            <a:ln w="9525" cap="flat">
              <a:noFill/>
              <a:prstDash val="solid"/>
              <a:miter/>
            </a:ln>
          </p:spPr>
          <p:txBody>
            <a:bodyPr rtlCol="0" anchor="ctr"/>
            <a:lstStyle/>
            <a:p>
              <a:endParaRPr lang="LID4096"/>
            </a:p>
          </p:txBody>
        </p:sp>
        <p:sp>
          <p:nvSpPr>
            <p:cNvPr id="42" name="Forma libre: forma 41">
              <a:extLst>
                <a:ext uri="{FF2B5EF4-FFF2-40B4-BE49-F238E27FC236}">
                  <a16:creationId xmlns:a16="http://schemas.microsoft.com/office/drawing/2014/main" id="{C1C02B93-9FF9-4FE7-B3D7-267F450B3E43}"/>
                </a:ext>
              </a:extLst>
            </p:cNvPr>
            <p:cNvSpPr/>
            <p:nvPr/>
          </p:nvSpPr>
          <p:spPr>
            <a:xfrm>
              <a:off x="5542930" y="1619778"/>
              <a:ext cx="1186535" cy="1186078"/>
            </a:xfrm>
            <a:custGeom>
              <a:avLst/>
              <a:gdLst>
                <a:gd name="connsiteX0" fmla="*/ 691488 w 1186535"/>
                <a:gd name="connsiteY0" fmla="*/ 15975 h 1186078"/>
                <a:gd name="connsiteX1" fmla="*/ 504036 w 1186535"/>
                <a:gd name="connsiteY1" fmla="*/ 156850 h 1186078"/>
                <a:gd name="connsiteX2" fmla="*/ 463555 w 1186535"/>
                <a:gd name="connsiteY2" fmla="*/ 272483 h 1186078"/>
                <a:gd name="connsiteX3" fmla="*/ 407929 w 1186535"/>
                <a:gd name="connsiteY3" fmla="*/ 319632 h 1186078"/>
                <a:gd name="connsiteX4" fmla="*/ 231812 w 1186535"/>
                <a:gd name="connsiteY4" fmla="*/ 320013 h 1186078"/>
                <a:gd name="connsiteX5" fmla="*/ 183329 w 1186535"/>
                <a:gd name="connsiteY5" fmla="*/ 352779 h 1186078"/>
                <a:gd name="connsiteX6" fmla="*/ 229906 w 1186535"/>
                <a:gd name="connsiteY6" fmla="*/ 389355 h 1186078"/>
                <a:gd name="connsiteX7" fmla="*/ 429741 w 1186535"/>
                <a:gd name="connsiteY7" fmla="*/ 390593 h 1186078"/>
                <a:gd name="connsiteX8" fmla="*/ 499940 w 1186535"/>
                <a:gd name="connsiteY8" fmla="*/ 460507 h 1186078"/>
                <a:gd name="connsiteX9" fmla="*/ 474794 w 1186535"/>
                <a:gd name="connsiteY9" fmla="*/ 514323 h 1186078"/>
                <a:gd name="connsiteX10" fmla="*/ 286580 w 1186535"/>
                <a:gd name="connsiteY10" fmla="*/ 681868 h 1186078"/>
                <a:gd name="connsiteX11" fmla="*/ 274579 w 1186535"/>
                <a:gd name="connsiteY11" fmla="*/ 738637 h 1186078"/>
                <a:gd name="connsiteX12" fmla="*/ 332300 w 1186535"/>
                <a:gd name="connsiteY12" fmla="*/ 734922 h 1186078"/>
                <a:gd name="connsiteX13" fmla="*/ 530801 w 1186535"/>
                <a:gd name="connsiteY13" fmla="*/ 557090 h 1186078"/>
                <a:gd name="connsiteX14" fmla="*/ 586141 w 1186535"/>
                <a:gd name="connsiteY14" fmla="*/ 554804 h 1186078"/>
                <a:gd name="connsiteX15" fmla="*/ 613859 w 1186535"/>
                <a:gd name="connsiteY15" fmla="*/ 573092 h 1186078"/>
                <a:gd name="connsiteX16" fmla="*/ 667104 w 1186535"/>
                <a:gd name="connsiteY16" fmla="*/ 685487 h 1186078"/>
                <a:gd name="connsiteX17" fmla="*/ 631671 w 1186535"/>
                <a:gd name="connsiteY17" fmla="*/ 920564 h 1186078"/>
                <a:gd name="connsiteX18" fmla="*/ 658055 w 1186535"/>
                <a:gd name="connsiteY18" fmla="*/ 972475 h 1186078"/>
                <a:gd name="connsiteX19" fmla="*/ 700537 w 1186535"/>
                <a:gd name="connsiteY19" fmla="*/ 931804 h 1186078"/>
                <a:gd name="connsiteX20" fmla="*/ 742352 w 1186535"/>
                <a:gd name="connsiteY20" fmla="*/ 664056 h 1186078"/>
                <a:gd name="connsiteX21" fmla="*/ 784262 w 1186535"/>
                <a:gd name="connsiteY21" fmla="*/ 612430 h 1186078"/>
                <a:gd name="connsiteX22" fmla="*/ 893037 w 1186535"/>
                <a:gd name="connsiteY22" fmla="*/ 637386 h 1186078"/>
                <a:gd name="connsiteX23" fmla="*/ 960188 w 1186535"/>
                <a:gd name="connsiteY23" fmla="*/ 773974 h 1186078"/>
                <a:gd name="connsiteX24" fmla="*/ 1011433 w 1186535"/>
                <a:gd name="connsiteY24" fmla="*/ 802740 h 1186078"/>
                <a:gd name="connsiteX25" fmla="*/ 1023434 w 1186535"/>
                <a:gd name="connsiteY25" fmla="*/ 742351 h 1186078"/>
                <a:gd name="connsiteX26" fmla="*/ 949997 w 1186535"/>
                <a:gd name="connsiteY26" fmla="*/ 592904 h 1186078"/>
                <a:gd name="connsiteX27" fmla="*/ 954664 w 1186535"/>
                <a:gd name="connsiteY27" fmla="*/ 542231 h 1186078"/>
                <a:gd name="connsiteX28" fmla="*/ 1058772 w 1186535"/>
                <a:gd name="connsiteY28" fmla="*/ 265149 h 1186078"/>
                <a:gd name="connsiteX29" fmla="*/ 1061439 w 1186535"/>
                <a:gd name="connsiteY29" fmla="*/ 246004 h 1186078"/>
                <a:gd name="connsiteX30" fmla="*/ 1123542 w 1186535"/>
                <a:gd name="connsiteY30" fmla="*/ 860938 h 1186078"/>
                <a:gd name="connsiteX31" fmla="*/ 350588 w 1186535"/>
                <a:gd name="connsiteY31" fmla="*/ 1132781 h 1186078"/>
                <a:gd name="connsiteX32" fmla="*/ 46455 w 1186535"/>
                <a:gd name="connsiteY32" fmla="*/ 361351 h 1186078"/>
                <a:gd name="connsiteX33" fmla="*/ 691488 w 1186535"/>
                <a:gd name="connsiteY33" fmla="*/ 16070 h 118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6535" h="1186078">
                  <a:moveTo>
                    <a:pt x="691488" y="15975"/>
                  </a:moveTo>
                  <a:cubicBezTo>
                    <a:pt x="604715" y="44169"/>
                    <a:pt x="545946" y="90175"/>
                    <a:pt x="504036" y="156850"/>
                  </a:cubicBezTo>
                  <a:cubicBezTo>
                    <a:pt x="481748" y="192283"/>
                    <a:pt x="465555" y="230668"/>
                    <a:pt x="463555" y="272483"/>
                  </a:cubicBezTo>
                  <a:cubicBezTo>
                    <a:pt x="461745" y="310964"/>
                    <a:pt x="441743" y="320203"/>
                    <a:pt x="407929" y="319632"/>
                  </a:cubicBezTo>
                  <a:cubicBezTo>
                    <a:pt x="349255" y="318584"/>
                    <a:pt x="290486" y="319632"/>
                    <a:pt x="231812" y="320013"/>
                  </a:cubicBezTo>
                  <a:cubicBezTo>
                    <a:pt x="208571" y="320203"/>
                    <a:pt x="183520" y="322966"/>
                    <a:pt x="183329" y="352779"/>
                  </a:cubicBezTo>
                  <a:cubicBezTo>
                    <a:pt x="183139" y="380497"/>
                    <a:pt x="205427" y="388974"/>
                    <a:pt x="229906" y="389355"/>
                  </a:cubicBezTo>
                  <a:cubicBezTo>
                    <a:pt x="296486" y="390307"/>
                    <a:pt x="363256" y="393736"/>
                    <a:pt x="429741" y="390593"/>
                  </a:cubicBezTo>
                  <a:cubicBezTo>
                    <a:pt x="482795" y="388117"/>
                    <a:pt x="483462" y="431265"/>
                    <a:pt x="499940" y="460507"/>
                  </a:cubicBezTo>
                  <a:cubicBezTo>
                    <a:pt x="515371" y="487843"/>
                    <a:pt x="490891" y="499940"/>
                    <a:pt x="474794" y="514323"/>
                  </a:cubicBezTo>
                  <a:cubicBezTo>
                    <a:pt x="412120" y="570235"/>
                    <a:pt x="349255" y="625956"/>
                    <a:pt x="286580" y="681868"/>
                  </a:cubicBezTo>
                  <a:cubicBezTo>
                    <a:pt x="268864" y="697679"/>
                    <a:pt x="254386" y="715586"/>
                    <a:pt x="274579" y="738637"/>
                  </a:cubicBezTo>
                  <a:cubicBezTo>
                    <a:pt x="294391" y="761306"/>
                    <a:pt x="314203" y="751114"/>
                    <a:pt x="332300" y="734922"/>
                  </a:cubicBezTo>
                  <a:cubicBezTo>
                    <a:pt x="398690" y="675867"/>
                    <a:pt x="465746" y="617574"/>
                    <a:pt x="530801" y="557090"/>
                  </a:cubicBezTo>
                  <a:cubicBezTo>
                    <a:pt x="550994" y="538326"/>
                    <a:pt x="565948" y="533563"/>
                    <a:pt x="586141" y="554804"/>
                  </a:cubicBezTo>
                  <a:cubicBezTo>
                    <a:pt x="593571" y="562615"/>
                    <a:pt x="604334" y="567472"/>
                    <a:pt x="613859" y="573092"/>
                  </a:cubicBezTo>
                  <a:cubicBezTo>
                    <a:pt x="679677" y="611764"/>
                    <a:pt x="679010" y="611573"/>
                    <a:pt x="667104" y="685487"/>
                  </a:cubicBezTo>
                  <a:cubicBezTo>
                    <a:pt x="654531" y="763783"/>
                    <a:pt x="643577" y="842269"/>
                    <a:pt x="631671" y="920564"/>
                  </a:cubicBezTo>
                  <a:cubicBezTo>
                    <a:pt x="628052" y="944567"/>
                    <a:pt x="628814" y="967427"/>
                    <a:pt x="658055" y="972475"/>
                  </a:cubicBezTo>
                  <a:cubicBezTo>
                    <a:pt x="687773" y="977619"/>
                    <a:pt x="696822" y="954187"/>
                    <a:pt x="700537" y="931804"/>
                  </a:cubicBezTo>
                  <a:cubicBezTo>
                    <a:pt x="715396" y="842650"/>
                    <a:pt x="729016" y="753400"/>
                    <a:pt x="742352" y="664056"/>
                  </a:cubicBezTo>
                  <a:cubicBezTo>
                    <a:pt x="746257" y="637862"/>
                    <a:pt x="748924" y="610716"/>
                    <a:pt x="784262" y="612430"/>
                  </a:cubicBezTo>
                  <a:cubicBezTo>
                    <a:pt x="821504" y="614145"/>
                    <a:pt x="867510" y="572044"/>
                    <a:pt x="893037" y="637386"/>
                  </a:cubicBezTo>
                  <a:cubicBezTo>
                    <a:pt x="911420" y="684439"/>
                    <a:pt x="936947" y="728826"/>
                    <a:pt x="960188" y="773974"/>
                  </a:cubicBezTo>
                  <a:cubicBezTo>
                    <a:pt x="970571" y="794167"/>
                    <a:pt x="983810" y="815503"/>
                    <a:pt x="1011433" y="802740"/>
                  </a:cubicBezTo>
                  <a:cubicBezTo>
                    <a:pt x="1040674" y="789310"/>
                    <a:pt x="1035245" y="766164"/>
                    <a:pt x="1023434" y="742351"/>
                  </a:cubicBezTo>
                  <a:cubicBezTo>
                    <a:pt x="998669" y="692726"/>
                    <a:pt x="974857" y="642529"/>
                    <a:pt x="949997" y="592904"/>
                  </a:cubicBezTo>
                  <a:cubicBezTo>
                    <a:pt x="940757" y="574521"/>
                    <a:pt x="935519" y="558519"/>
                    <a:pt x="954664" y="542231"/>
                  </a:cubicBezTo>
                  <a:cubicBezTo>
                    <a:pt x="1040389" y="469270"/>
                    <a:pt x="1071250" y="375353"/>
                    <a:pt x="1058772" y="265149"/>
                  </a:cubicBezTo>
                  <a:cubicBezTo>
                    <a:pt x="1058105" y="259243"/>
                    <a:pt x="1060391" y="252957"/>
                    <a:pt x="1061439" y="246004"/>
                  </a:cubicBezTo>
                  <a:cubicBezTo>
                    <a:pt x="1165833" y="325156"/>
                    <a:pt x="1248701" y="619479"/>
                    <a:pt x="1123542" y="860938"/>
                  </a:cubicBezTo>
                  <a:cubicBezTo>
                    <a:pt x="977333" y="1142878"/>
                    <a:pt x="633100" y="1264893"/>
                    <a:pt x="350588" y="1132781"/>
                  </a:cubicBezTo>
                  <a:cubicBezTo>
                    <a:pt x="53313" y="993811"/>
                    <a:pt x="-77179" y="659674"/>
                    <a:pt x="46455" y="361351"/>
                  </a:cubicBezTo>
                  <a:cubicBezTo>
                    <a:pt x="171995" y="58647"/>
                    <a:pt x="504989" y="-43080"/>
                    <a:pt x="691488" y="16070"/>
                  </a:cubicBezTo>
                  <a:close/>
                </a:path>
              </a:pathLst>
            </a:custGeom>
            <a:solidFill>
              <a:schemeClr val="bg1"/>
            </a:solidFill>
            <a:ln w="9525" cap="flat">
              <a:noFill/>
              <a:prstDash val="solid"/>
              <a:miter/>
            </a:ln>
          </p:spPr>
          <p:txBody>
            <a:bodyPr rtlCol="0" anchor="ctr"/>
            <a:lstStyle/>
            <a:p>
              <a:endParaRPr lang="LID4096"/>
            </a:p>
          </p:txBody>
        </p:sp>
        <p:sp>
          <p:nvSpPr>
            <p:cNvPr id="43" name="Forma libre: forma 42">
              <a:extLst>
                <a:ext uri="{FF2B5EF4-FFF2-40B4-BE49-F238E27FC236}">
                  <a16:creationId xmlns:a16="http://schemas.microsoft.com/office/drawing/2014/main" id="{02B248B3-8897-494A-83DA-CE0F14C252B7}"/>
                </a:ext>
              </a:extLst>
            </p:cNvPr>
            <p:cNvSpPr/>
            <p:nvPr/>
          </p:nvSpPr>
          <p:spPr>
            <a:xfrm>
              <a:off x="4082110" y="1601189"/>
              <a:ext cx="1096883" cy="1019353"/>
            </a:xfrm>
            <a:custGeom>
              <a:avLst/>
              <a:gdLst>
                <a:gd name="connsiteX0" fmla="*/ 1027311 w 1096883"/>
                <a:gd name="connsiteY0" fmla="*/ 1019354 h 1019353"/>
                <a:gd name="connsiteX1" fmla="*/ 956921 w 1096883"/>
                <a:gd name="connsiteY1" fmla="*/ 912293 h 1019353"/>
                <a:gd name="connsiteX2" fmla="*/ 680696 w 1096883"/>
                <a:gd name="connsiteY2" fmla="*/ 767703 h 1019353"/>
                <a:gd name="connsiteX3" fmla="*/ 324937 w 1096883"/>
                <a:gd name="connsiteY3" fmla="*/ 749129 h 1019353"/>
                <a:gd name="connsiteX4" fmla="*/ 9945 w 1096883"/>
                <a:gd name="connsiteY4" fmla="*/ 265450 h 1019353"/>
                <a:gd name="connsiteX5" fmla="*/ 186539 w 1096883"/>
                <a:gd name="connsiteY5" fmla="*/ 56090 h 1019353"/>
                <a:gd name="connsiteX6" fmla="*/ 875387 w 1096883"/>
                <a:gd name="connsiteY6" fmla="*/ 118003 h 1019353"/>
                <a:gd name="connsiteX7" fmla="*/ 1093890 w 1096883"/>
                <a:gd name="connsiteY7" fmla="*/ 547295 h 1019353"/>
                <a:gd name="connsiteX8" fmla="*/ 1048647 w 1096883"/>
                <a:gd name="connsiteY8" fmla="*/ 971157 h 1019353"/>
                <a:gd name="connsiteX9" fmla="*/ 1038360 w 1096883"/>
                <a:gd name="connsiteY9" fmla="*/ 1002780 h 1019353"/>
                <a:gd name="connsiteX10" fmla="*/ 1027406 w 1096883"/>
                <a:gd name="connsiteY10" fmla="*/ 1019258 h 101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883" h="1019353">
                  <a:moveTo>
                    <a:pt x="1027311" y="1019354"/>
                  </a:moveTo>
                  <a:cubicBezTo>
                    <a:pt x="1001784" y="980396"/>
                    <a:pt x="980638" y="945440"/>
                    <a:pt x="956921" y="912293"/>
                  </a:cubicBezTo>
                  <a:cubicBezTo>
                    <a:pt x="889389" y="817900"/>
                    <a:pt x="795187" y="773037"/>
                    <a:pt x="680696" y="767703"/>
                  </a:cubicBezTo>
                  <a:cubicBezTo>
                    <a:pt x="562015" y="762179"/>
                    <a:pt x="442666" y="770942"/>
                    <a:pt x="324937" y="749129"/>
                  </a:cubicBezTo>
                  <a:cubicBezTo>
                    <a:pt x="108625" y="709029"/>
                    <a:pt x="-40823" y="480048"/>
                    <a:pt x="9945" y="265450"/>
                  </a:cubicBezTo>
                  <a:cubicBezTo>
                    <a:pt x="33377" y="166199"/>
                    <a:pt x="90527" y="91714"/>
                    <a:pt x="186539" y="56090"/>
                  </a:cubicBezTo>
                  <a:cubicBezTo>
                    <a:pt x="425140" y="-32492"/>
                    <a:pt x="659360" y="-19252"/>
                    <a:pt x="875387" y="118003"/>
                  </a:cubicBezTo>
                  <a:cubicBezTo>
                    <a:pt x="1028073" y="215063"/>
                    <a:pt x="1080460" y="374702"/>
                    <a:pt x="1093890" y="547295"/>
                  </a:cubicBezTo>
                  <a:cubicBezTo>
                    <a:pt x="1105035" y="690932"/>
                    <a:pt x="1083985" y="831997"/>
                    <a:pt x="1048647" y="971157"/>
                  </a:cubicBezTo>
                  <a:cubicBezTo>
                    <a:pt x="1045885" y="981920"/>
                    <a:pt x="1042265" y="992398"/>
                    <a:pt x="1038360" y="1002780"/>
                  </a:cubicBezTo>
                  <a:cubicBezTo>
                    <a:pt x="1036740" y="1006971"/>
                    <a:pt x="1033312" y="1010495"/>
                    <a:pt x="1027406" y="1019258"/>
                  </a:cubicBezTo>
                  <a:close/>
                </a:path>
              </a:pathLst>
            </a:custGeom>
            <a:solidFill>
              <a:schemeClr val="bg1"/>
            </a:solidFill>
            <a:ln w="9525" cap="flat">
              <a:noFill/>
              <a:prstDash val="solid"/>
              <a:miter/>
            </a:ln>
          </p:spPr>
          <p:txBody>
            <a:bodyPr rtlCol="0" anchor="ctr"/>
            <a:lstStyle/>
            <a:p>
              <a:endParaRPr lang="LID4096"/>
            </a:p>
          </p:txBody>
        </p:sp>
        <p:sp>
          <p:nvSpPr>
            <p:cNvPr id="44" name="Forma libre: forma 43">
              <a:extLst>
                <a:ext uri="{FF2B5EF4-FFF2-40B4-BE49-F238E27FC236}">
                  <a16:creationId xmlns:a16="http://schemas.microsoft.com/office/drawing/2014/main" id="{96A5D0DD-C257-49AA-9217-15D330BE74C2}"/>
                </a:ext>
              </a:extLst>
            </p:cNvPr>
            <p:cNvSpPr/>
            <p:nvPr/>
          </p:nvSpPr>
          <p:spPr>
            <a:xfrm>
              <a:off x="3122092" y="3257109"/>
              <a:ext cx="883011" cy="877620"/>
            </a:xfrm>
            <a:custGeom>
              <a:avLst/>
              <a:gdLst>
                <a:gd name="connsiteX0" fmla="*/ 360458 w 883011"/>
                <a:gd name="connsiteY0" fmla="*/ 619972 h 877620"/>
                <a:gd name="connsiteX1" fmla="*/ 360839 w 883011"/>
                <a:gd name="connsiteY1" fmla="*/ 838761 h 877620"/>
                <a:gd name="connsiteX2" fmla="*/ 312071 w 883011"/>
                <a:gd name="connsiteY2" fmla="*/ 871050 h 877620"/>
                <a:gd name="connsiteX3" fmla="*/ 25368 w 883011"/>
                <a:gd name="connsiteY3" fmla="*/ 743701 h 877620"/>
                <a:gd name="connsiteX4" fmla="*/ 984 w 883011"/>
                <a:gd name="connsiteY4" fmla="*/ 689218 h 877620"/>
                <a:gd name="connsiteX5" fmla="*/ 500475 w 883011"/>
                <a:gd name="connsiteY5" fmla="*/ 31136 h 877620"/>
                <a:gd name="connsiteX6" fmla="*/ 738315 w 883011"/>
                <a:gd name="connsiteY6" fmla="*/ 92001 h 877620"/>
                <a:gd name="connsiteX7" fmla="*/ 865664 w 883011"/>
                <a:gd name="connsiteY7" fmla="*/ 233352 h 877620"/>
                <a:gd name="connsiteX8" fmla="*/ 881475 w 883011"/>
                <a:gd name="connsiteY8" fmla="*/ 265070 h 877620"/>
                <a:gd name="connsiteX9" fmla="*/ 847566 w 883011"/>
                <a:gd name="connsiteY9" fmla="*/ 274786 h 877620"/>
                <a:gd name="connsiteX10" fmla="*/ 490855 w 883011"/>
                <a:gd name="connsiteY10" fmla="*/ 275262 h 877620"/>
                <a:gd name="connsiteX11" fmla="*/ 360648 w 883011"/>
                <a:gd name="connsiteY11" fmla="*/ 406040 h 877620"/>
                <a:gd name="connsiteX12" fmla="*/ 360553 w 883011"/>
                <a:gd name="connsiteY12" fmla="*/ 620067 h 87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011" h="877620">
                  <a:moveTo>
                    <a:pt x="360458" y="619972"/>
                  </a:moveTo>
                  <a:cubicBezTo>
                    <a:pt x="360458" y="692933"/>
                    <a:pt x="359410" y="765895"/>
                    <a:pt x="360839" y="838761"/>
                  </a:cubicBezTo>
                  <a:cubicBezTo>
                    <a:pt x="361601" y="878385"/>
                    <a:pt x="347313" y="884767"/>
                    <a:pt x="312071" y="871050"/>
                  </a:cubicBezTo>
                  <a:cubicBezTo>
                    <a:pt x="214440" y="833046"/>
                    <a:pt x="120047" y="788088"/>
                    <a:pt x="25368" y="743701"/>
                  </a:cubicBezTo>
                  <a:cubicBezTo>
                    <a:pt x="-1206" y="731224"/>
                    <a:pt x="-1492" y="712459"/>
                    <a:pt x="984" y="689218"/>
                  </a:cubicBezTo>
                  <a:cubicBezTo>
                    <a:pt x="34227" y="368702"/>
                    <a:pt x="185674" y="138483"/>
                    <a:pt x="500475" y="31136"/>
                  </a:cubicBezTo>
                  <a:cubicBezTo>
                    <a:pt x="642017" y="-17060"/>
                    <a:pt x="641350" y="-18203"/>
                    <a:pt x="738315" y="92001"/>
                  </a:cubicBezTo>
                  <a:cubicBezTo>
                    <a:pt x="780225" y="139626"/>
                    <a:pt x="823468" y="186013"/>
                    <a:pt x="865664" y="233352"/>
                  </a:cubicBezTo>
                  <a:cubicBezTo>
                    <a:pt x="873665" y="242305"/>
                    <a:pt x="887667" y="250687"/>
                    <a:pt x="881475" y="265070"/>
                  </a:cubicBezTo>
                  <a:cubicBezTo>
                    <a:pt x="875189" y="279643"/>
                    <a:pt x="859377" y="274690"/>
                    <a:pt x="847566" y="274786"/>
                  </a:cubicBezTo>
                  <a:cubicBezTo>
                    <a:pt x="728694" y="275262"/>
                    <a:pt x="609727" y="274786"/>
                    <a:pt x="490855" y="275262"/>
                  </a:cubicBezTo>
                  <a:cubicBezTo>
                    <a:pt x="399225" y="275548"/>
                    <a:pt x="361410" y="313457"/>
                    <a:pt x="360648" y="406040"/>
                  </a:cubicBezTo>
                  <a:cubicBezTo>
                    <a:pt x="360077" y="477382"/>
                    <a:pt x="360553" y="548725"/>
                    <a:pt x="360553" y="620067"/>
                  </a:cubicBezTo>
                  <a:close/>
                </a:path>
              </a:pathLst>
            </a:custGeom>
            <a:solidFill>
              <a:schemeClr val="bg1"/>
            </a:solidFill>
            <a:ln w="9525" cap="flat">
              <a:noFill/>
              <a:prstDash val="solid"/>
              <a:miter/>
            </a:ln>
          </p:spPr>
          <p:txBody>
            <a:bodyPr rtlCol="0" anchor="ctr"/>
            <a:lstStyle/>
            <a:p>
              <a:endParaRPr lang="LID4096"/>
            </a:p>
          </p:txBody>
        </p:sp>
        <p:sp>
          <p:nvSpPr>
            <p:cNvPr id="45" name="Forma libre: forma 44">
              <a:extLst>
                <a:ext uri="{FF2B5EF4-FFF2-40B4-BE49-F238E27FC236}">
                  <a16:creationId xmlns:a16="http://schemas.microsoft.com/office/drawing/2014/main" id="{412CDB63-7F4F-49CF-9ECD-3AC32BC00222}"/>
                </a:ext>
              </a:extLst>
            </p:cNvPr>
            <p:cNvSpPr/>
            <p:nvPr/>
          </p:nvSpPr>
          <p:spPr>
            <a:xfrm>
              <a:off x="5736820" y="4022317"/>
              <a:ext cx="599174" cy="518373"/>
            </a:xfrm>
            <a:custGeom>
              <a:avLst/>
              <a:gdLst>
                <a:gd name="connsiteX0" fmla="*/ 297 w 599174"/>
                <a:gd name="connsiteY0" fmla="*/ 259767 h 518373"/>
                <a:gd name="connsiteX1" fmla="*/ 12 w 599174"/>
                <a:gd name="connsiteY1" fmla="*/ 50693 h 518373"/>
                <a:gd name="connsiteX2" fmla="*/ 50780 w 599174"/>
                <a:gd name="connsiteY2" fmla="*/ 20 h 518373"/>
                <a:gd name="connsiteX3" fmla="*/ 331101 w 599174"/>
                <a:gd name="connsiteY3" fmla="*/ 306 h 518373"/>
                <a:gd name="connsiteX4" fmla="*/ 376726 w 599174"/>
                <a:gd name="connsiteY4" fmla="*/ 42597 h 518373"/>
                <a:gd name="connsiteX5" fmla="*/ 417969 w 599174"/>
                <a:gd name="connsiteY5" fmla="*/ 72315 h 518373"/>
                <a:gd name="connsiteX6" fmla="*/ 588943 w 599174"/>
                <a:gd name="connsiteY6" fmla="*/ 191759 h 518373"/>
                <a:gd name="connsiteX7" fmla="*/ 436828 w 599174"/>
                <a:gd name="connsiteY7" fmla="*/ 419978 h 518373"/>
                <a:gd name="connsiteX8" fmla="*/ 378250 w 599174"/>
                <a:gd name="connsiteY8" fmla="*/ 480366 h 518373"/>
                <a:gd name="connsiteX9" fmla="*/ 341293 w 599174"/>
                <a:gd name="connsiteY9" fmla="*/ 518085 h 518373"/>
                <a:gd name="connsiteX10" fmla="*/ 41922 w 599174"/>
                <a:gd name="connsiteY10" fmla="*/ 518371 h 518373"/>
                <a:gd name="connsiteX11" fmla="*/ 297 w 599174"/>
                <a:gd name="connsiteY11" fmla="*/ 468841 h 518373"/>
                <a:gd name="connsiteX12" fmla="*/ 297 w 599174"/>
                <a:gd name="connsiteY12" fmla="*/ 259767 h 518373"/>
                <a:gd name="connsiteX13" fmla="*/ 380059 w 599174"/>
                <a:gd name="connsiteY13" fmla="*/ 247480 h 518373"/>
                <a:gd name="connsiteX14" fmla="*/ 379773 w 599174"/>
                <a:gd name="connsiteY14" fmla="*/ 304249 h 518373"/>
                <a:gd name="connsiteX15" fmla="*/ 434638 w 599174"/>
                <a:gd name="connsiteY15" fmla="*/ 351874 h 518373"/>
                <a:gd name="connsiteX16" fmla="*/ 529411 w 599174"/>
                <a:gd name="connsiteY16" fmla="*/ 259767 h 518373"/>
                <a:gd name="connsiteX17" fmla="*/ 450925 w 599174"/>
                <a:gd name="connsiteY17" fmla="*/ 145943 h 518373"/>
                <a:gd name="connsiteX18" fmla="*/ 380059 w 599174"/>
                <a:gd name="connsiteY18" fmla="*/ 195473 h 518373"/>
                <a:gd name="connsiteX19" fmla="*/ 380059 w 599174"/>
                <a:gd name="connsiteY19" fmla="*/ 247575 h 51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9174" h="518373">
                  <a:moveTo>
                    <a:pt x="297" y="259767"/>
                  </a:moveTo>
                  <a:cubicBezTo>
                    <a:pt x="297" y="190044"/>
                    <a:pt x="964" y="120321"/>
                    <a:pt x="12" y="50693"/>
                  </a:cubicBezTo>
                  <a:cubicBezTo>
                    <a:pt x="-464" y="15070"/>
                    <a:pt x="13537" y="-646"/>
                    <a:pt x="50780" y="20"/>
                  </a:cubicBezTo>
                  <a:cubicBezTo>
                    <a:pt x="144220" y="1544"/>
                    <a:pt x="237661" y="878"/>
                    <a:pt x="331101" y="306"/>
                  </a:cubicBezTo>
                  <a:cubicBezTo>
                    <a:pt x="360628" y="116"/>
                    <a:pt x="381297" y="5831"/>
                    <a:pt x="376726" y="42597"/>
                  </a:cubicBezTo>
                  <a:cubicBezTo>
                    <a:pt x="372725" y="75268"/>
                    <a:pt x="397490" y="71458"/>
                    <a:pt x="417969" y="72315"/>
                  </a:cubicBezTo>
                  <a:cubicBezTo>
                    <a:pt x="500551" y="75458"/>
                    <a:pt x="561415" y="112225"/>
                    <a:pt x="588943" y="191759"/>
                  </a:cubicBezTo>
                  <a:cubicBezTo>
                    <a:pt x="626662" y="301010"/>
                    <a:pt x="556557" y="407214"/>
                    <a:pt x="436828" y="419978"/>
                  </a:cubicBezTo>
                  <a:cubicBezTo>
                    <a:pt x="395299" y="424454"/>
                    <a:pt x="370439" y="431408"/>
                    <a:pt x="378250" y="480366"/>
                  </a:cubicBezTo>
                  <a:cubicBezTo>
                    <a:pt x="382155" y="504750"/>
                    <a:pt x="367201" y="518180"/>
                    <a:pt x="341293" y="518085"/>
                  </a:cubicBezTo>
                  <a:cubicBezTo>
                    <a:pt x="241471" y="517895"/>
                    <a:pt x="141744" y="517609"/>
                    <a:pt x="41922" y="518371"/>
                  </a:cubicBezTo>
                  <a:cubicBezTo>
                    <a:pt x="6489" y="518657"/>
                    <a:pt x="202" y="497225"/>
                    <a:pt x="297" y="468841"/>
                  </a:cubicBezTo>
                  <a:cubicBezTo>
                    <a:pt x="393" y="399118"/>
                    <a:pt x="297" y="329490"/>
                    <a:pt x="297" y="259767"/>
                  </a:cubicBezTo>
                  <a:close/>
                  <a:moveTo>
                    <a:pt x="380059" y="247480"/>
                  </a:moveTo>
                  <a:cubicBezTo>
                    <a:pt x="380059" y="266435"/>
                    <a:pt x="381488" y="285485"/>
                    <a:pt x="379773" y="304249"/>
                  </a:cubicBezTo>
                  <a:cubicBezTo>
                    <a:pt x="375963" y="346540"/>
                    <a:pt x="398157" y="356065"/>
                    <a:pt x="434638" y="351874"/>
                  </a:cubicBezTo>
                  <a:cubicBezTo>
                    <a:pt x="481024" y="346540"/>
                    <a:pt x="523696" y="305773"/>
                    <a:pt x="529411" y="259767"/>
                  </a:cubicBezTo>
                  <a:cubicBezTo>
                    <a:pt x="535984" y="206237"/>
                    <a:pt x="506551" y="163564"/>
                    <a:pt x="450925" y="145943"/>
                  </a:cubicBezTo>
                  <a:cubicBezTo>
                    <a:pt x="397680" y="129084"/>
                    <a:pt x="380917" y="140704"/>
                    <a:pt x="380059" y="195473"/>
                  </a:cubicBezTo>
                  <a:cubicBezTo>
                    <a:pt x="379773" y="212809"/>
                    <a:pt x="380059" y="230144"/>
                    <a:pt x="380059" y="247575"/>
                  </a:cubicBezTo>
                  <a:close/>
                </a:path>
              </a:pathLst>
            </a:custGeom>
            <a:solidFill>
              <a:schemeClr val="bg1"/>
            </a:solidFill>
            <a:ln w="9525" cap="flat">
              <a:noFill/>
              <a:prstDash val="solid"/>
              <a:miter/>
            </a:ln>
          </p:spPr>
          <p:txBody>
            <a:bodyPr rtlCol="0" anchor="ctr"/>
            <a:lstStyle/>
            <a:p>
              <a:endParaRPr lang="LID4096"/>
            </a:p>
          </p:txBody>
        </p:sp>
        <p:sp>
          <p:nvSpPr>
            <p:cNvPr id="46" name="Forma libre: forma 45">
              <a:extLst>
                <a:ext uri="{FF2B5EF4-FFF2-40B4-BE49-F238E27FC236}">
                  <a16:creationId xmlns:a16="http://schemas.microsoft.com/office/drawing/2014/main" id="{2B1ADB81-6444-4B17-B17D-E1251E3C631E}"/>
                </a:ext>
              </a:extLst>
            </p:cNvPr>
            <p:cNvSpPr/>
            <p:nvPr/>
          </p:nvSpPr>
          <p:spPr>
            <a:xfrm>
              <a:off x="5077426" y="3267556"/>
              <a:ext cx="749698" cy="827774"/>
            </a:xfrm>
            <a:custGeom>
              <a:avLst/>
              <a:gdLst>
                <a:gd name="connsiteX0" fmla="*/ 465572 w 749698"/>
                <a:gd name="connsiteY0" fmla="*/ 579140 h 827774"/>
                <a:gd name="connsiteX1" fmla="*/ 465477 w 749698"/>
                <a:gd name="connsiteY1" fmla="*/ 388735 h 827774"/>
                <a:gd name="connsiteX2" fmla="*/ 339175 w 749698"/>
                <a:gd name="connsiteY2" fmla="*/ 264720 h 827774"/>
                <a:gd name="connsiteX3" fmla="*/ 43996 w 749698"/>
                <a:gd name="connsiteY3" fmla="*/ 264148 h 827774"/>
                <a:gd name="connsiteX4" fmla="*/ 1419 w 749698"/>
                <a:gd name="connsiteY4" fmla="*/ 253480 h 827774"/>
                <a:gd name="connsiteX5" fmla="*/ 23898 w 749698"/>
                <a:gd name="connsiteY5" fmla="*/ 214904 h 827774"/>
                <a:gd name="connsiteX6" fmla="*/ 176679 w 749698"/>
                <a:gd name="connsiteY6" fmla="*/ 32596 h 827774"/>
                <a:gd name="connsiteX7" fmla="*/ 265833 w 749698"/>
                <a:gd name="connsiteY7" fmla="*/ 5640 h 827774"/>
                <a:gd name="connsiteX8" fmla="*/ 746941 w 749698"/>
                <a:gd name="connsiteY8" fmla="*/ 572377 h 827774"/>
                <a:gd name="connsiteX9" fmla="*/ 747512 w 749698"/>
                <a:gd name="connsiteY9" fmla="*/ 577140 h 827774"/>
                <a:gd name="connsiteX10" fmla="*/ 665978 w 749698"/>
                <a:gd name="connsiteY10" fmla="*/ 684582 h 827774"/>
                <a:gd name="connsiteX11" fmla="*/ 591398 w 749698"/>
                <a:gd name="connsiteY11" fmla="*/ 751162 h 827774"/>
                <a:gd name="connsiteX12" fmla="*/ 482622 w 749698"/>
                <a:gd name="connsiteY12" fmla="*/ 827457 h 827774"/>
                <a:gd name="connsiteX13" fmla="*/ 466144 w 749698"/>
                <a:gd name="connsiteY13" fmla="*/ 793453 h 827774"/>
                <a:gd name="connsiteX14" fmla="*/ 465858 w 749698"/>
                <a:gd name="connsiteY14" fmla="*/ 579235 h 827774"/>
                <a:gd name="connsiteX15" fmla="*/ 465667 w 749698"/>
                <a:gd name="connsiteY15" fmla="*/ 579235 h 82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698" h="827774">
                  <a:moveTo>
                    <a:pt x="465572" y="579140"/>
                  </a:moveTo>
                  <a:cubicBezTo>
                    <a:pt x="465572" y="515704"/>
                    <a:pt x="466144" y="452172"/>
                    <a:pt x="465477" y="388735"/>
                  </a:cubicBezTo>
                  <a:cubicBezTo>
                    <a:pt x="464620" y="302344"/>
                    <a:pt x="426806" y="265196"/>
                    <a:pt x="339175" y="264720"/>
                  </a:cubicBezTo>
                  <a:cubicBezTo>
                    <a:pt x="240782" y="264148"/>
                    <a:pt x="142389" y="264910"/>
                    <a:pt x="43996" y="264148"/>
                  </a:cubicBezTo>
                  <a:cubicBezTo>
                    <a:pt x="29327" y="264053"/>
                    <a:pt x="8658" y="272054"/>
                    <a:pt x="1419" y="253480"/>
                  </a:cubicBezTo>
                  <a:cubicBezTo>
                    <a:pt x="-5439" y="235859"/>
                    <a:pt x="14278" y="226525"/>
                    <a:pt x="23898" y="214904"/>
                  </a:cubicBezTo>
                  <a:cubicBezTo>
                    <a:pt x="74666" y="154039"/>
                    <a:pt x="127720" y="94889"/>
                    <a:pt x="176679" y="32596"/>
                  </a:cubicBezTo>
                  <a:cubicBezTo>
                    <a:pt x="201920" y="401"/>
                    <a:pt x="225828" y="-6552"/>
                    <a:pt x="265833" y="5640"/>
                  </a:cubicBezTo>
                  <a:cubicBezTo>
                    <a:pt x="548344" y="91746"/>
                    <a:pt x="703031" y="284627"/>
                    <a:pt x="746941" y="572377"/>
                  </a:cubicBezTo>
                  <a:cubicBezTo>
                    <a:pt x="747226" y="573901"/>
                    <a:pt x="747226" y="575521"/>
                    <a:pt x="747512" y="577140"/>
                  </a:cubicBezTo>
                  <a:cubicBezTo>
                    <a:pt x="757990" y="642167"/>
                    <a:pt x="730815" y="677981"/>
                    <a:pt x="665978" y="684582"/>
                  </a:cubicBezTo>
                  <a:cubicBezTo>
                    <a:pt x="625021" y="688773"/>
                    <a:pt x="598732" y="708013"/>
                    <a:pt x="591398" y="751162"/>
                  </a:cubicBezTo>
                  <a:cubicBezTo>
                    <a:pt x="586444" y="780213"/>
                    <a:pt x="509578" y="832315"/>
                    <a:pt x="482622" y="827457"/>
                  </a:cubicBezTo>
                  <a:cubicBezTo>
                    <a:pt x="461762" y="823742"/>
                    <a:pt x="466239" y="806597"/>
                    <a:pt x="466144" y="793453"/>
                  </a:cubicBezTo>
                  <a:cubicBezTo>
                    <a:pt x="465572" y="722015"/>
                    <a:pt x="465858" y="650673"/>
                    <a:pt x="465858" y="579235"/>
                  </a:cubicBezTo>
                  <a:lnTo>
                    <a:pt x="465667" y="579235"/>
                  </a:lnTo>
                  <a:close/>
                </a:path>
              </a:pathLst>
            </a:custGeom>
            <a:solidFill>
              <a:schemeClr val="bg1"/>
            </a:solidFill>
            <a:ln w="9525" cap="flat">
              <a:noFill/>
              <a:prstDash val="solid"/>
              <a:miter/>
            </a:ln>
          </p:spPr>
          <p:txBody>
            <a:bodyPr rtlCol="0" anchor="ctr"/>
            <a:lstStyle/>
            <a:p>
              <a:endParaRPr lang="LID4096"/>
            </a:p>
          </p:txBody>
        </p:sp>
        <p:sp>
          <p:nvSpPr>
            <p:cNvPr id="47" name="Forma libre: forma 46">
              <a:extLst>
                <a:ext uri="{FF2B5EF4-FFF2-40B4-BE49-F238E27FC236}">
                  <a16:creationId xmlns:a16="http://schemas.microsoft.com/office/drawing/2014/main" id="{6208DA18-6E5D-40AC-AEF9-F77C716D1D60}"/>
                </a:ext>
              </a:extLst>
            </p:cNvPr>
            <p:cNvSpPr/>
            <p:nvPr/>
          </p:nvSpPr>
          <p:spPr>
            <a:xfrm>
              <a:off x="3866153" y="3203667"/>
              <a:ext cx="1333224" cy="328609"/>
            </a:xfrm>
            <a:custGeom>
              <a:avLst/>
              <a:gdLst>
                <a:gd name="connsiteX0" fmla="*/ 676529 w 1333224"/>
                <a:gd name="connsiteY0" fmla="*/ 328419 h 328609"/>
                <a:gd name="connsiteX1" fmla="*/ 300578 w 1333224"/>
                <a:gd name="connsiteY1" fmla="*/ 328609 h 328609"/>
                <a:gd name="connsiteX2" fmla="*/ 231998 w 1333224"/>
                <a:gd name="connsiteY2" fmla="*/ 304225 h 328609"/>
                <a:gd name="connsiteX3" fmla="*/ 16352 w 1333224"/>
                <a:gd name="connsiteY3" fmla="*/ 63052 h 328609"/>
                <a:gd name="connsiteX4" fmla="*/ 34259 w 1333224"/>
                <a:gd name="connsiteY4" fmla="*/ 17046 h 328609"/>
                <a:gd name="connsiteX5" fmla="*/ 95123 w 1333224"/>
                <a:gd name="connsiteY5" fmla="*/ 7140 h 328609"/>
                <a:gd name="connsiteX6" fmla="*/ 254477 w 1333224"/>
                <a:gd name="connsiteY6" fmla="*/ 62195 h 328609"/>
                <a:gd name="connsiteX7" fmla="*/ 1068293 w 1333224"/>
                <a:gd name="connsiteY7" fmla="*/ 40383 h 328609"/>
                <a:gd name="connsiteX8" fmla="*/ 1166114 w 1333224"/>
                <a:gd name="connsiteY8" fmla="*/ 4950 h 328609"/>
                <a:gd name="connsiteX9" fmla="*/ 1306894 w 1333224"/>
                <a:gd name="connsiteY9" fmla="*/ 27524 h 328609"/>
                <a:gd name="connsiteX10" fmla="*/ 1321181 w 1333224"/>
                <a:gd name="connsiteY10" fmla="*/ 69148 h 328609"/>
                <a:gd name="connsiteX11" fmla="*/ 1117727 w 1333224"/>
                <a:gd name="connsiteY11" fmla="*/ 308226 h 328609"/>
                <a:gd name="connsiteX12" fmla="*/ 1057434 w 1333224"/>
                <a:gd name="connsiteY12" fmla="*/ 328419 h 328609"/>
                <a:gd name="connsiteX13" fmla="*/ 676720 w 1333224"/>
                <a:gd name="connsiteY13" fmla="*/ 328419 h 32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224" h="328609">
                  <a:moveTo>
                    <a:pt x="676529" y="328419"/>
                  </a:moveTo>
                  <a:cubicBezTo>
                    <a:pt x="551180" y="328419"/>
                    <a:pt x="425927" y="328228"/>
                    <a:pt x="300578" y="328609"/>
                  </a:cubicBezTo>
                  <a:cubicBezTo>
                    <a:pt x="274384" y="328609"/>
                    <a:pt x="251143" y="325942"/>
                    <a:pt x="231998" y="304225"/>
                  </a:cubicBezTo>
                  <a:cubicBezTo>
                    <a:pt x="160751" y="223263"/>
                    <a:pt x="88646" y="143062"/>
                    <a:pt x="16352" y="63052"/>
                  </a:cubicBezTo>
                  <a:cubicBezTo>
                    <a:pt x="-9556" y="34382"/>
                    <a:pt x="-5461" y="20094"/>
                    <a:pt x="34259" y="17046"/>
                  </a:cubicBezTo>
                  <a:cubicBezTo>
                    <a:pt x="54737" y="15522"/>
                    <a:pt x="75597" y="12951"/>
                    <a:pt x="95123" y="7140"/>
                  </a:cubicBezTo>
                  <a:cubicBezTo>
                    <a:pt x="161989" y="-12576"/>
                    <a:pt x="206280" y="9426"/>
                    <a:pt x="254477" y="62195"/>
                  </a:cubicBezTo>
                  <a:cubicBezTo>
                    <a:pt x="499841" y="330705"/>
                    <a:pt x="835787" y="320322"/>
                    <a:pt x="1068293" y="40383"/>
                  </a:cubicBezTo>
                  <a:cubicBezTo>
                    <a:pt x="1096868" y="5902"/>
                    <a:pt x="1123823" y="-4861"/>
                    <a:pt x="1166114" y="4950"/>
                  </a:cubicBezTo>
                  <a:cubicBezTo>
                    <a:pt x="1212311" y="15618"/>
                    <a:pt x="1259936" y="20094"/>
                    <a:pt x="1306894" y="27524"/>
                  </a:cubicBezTo>
                  <a:cubicBezTo>
                    <a:pt x="1337279" y="32382"/>
                    <a:pt x="1340422" y="46669"/>
                    <a:pt x="1321181" y="69148"/>
                  </a:cubicBezTo>
                  <a:cubicBezTo>
                    <a:pt x="1253173" y="148682"/>
                    <a:pt x="1185069" y="228120"/>
                    <a:pt x="1117727" y="308226"/>
                  </a:cubicBezTo>
                  <a:cubicBezTo>
                    <a:pt x="1101059" y="328133"/>
                    <a:pt x="1079913" y="328419"/>
                    <a:pt x="1057434" y="328419"/>
                  </a:cubicBezTo>
                  <a:cubicBezTo>
                    <a:pt x="930561" y="328228"/>
                    <a:pt x="803593" y="328419"/>
                    <a:pt x="676720" y="328419"/>
                  </a:cubicBezTo>
                  <a:close/>
                </a:path>
              </a:pathLst>
            </a:custGeom>
            <a:solidFill>
              <a:schemeClr val="bg1"/>
            </a:solidFill>
            <a:ln w="9525" cap="flat">
              <a:noFill/>
              <a:prstDash val="solid"/>
              <a:miter/>
            </a:ln>
          </p:spPr>
          <p:txBody>
            <a:bodyPr rtlCol="0" anchor="ctr"/>
            <a:lstStyle/>
            <a:p>
              <a:endParaRPr lang="LID4096"/>
            </a:p>
          </p:txBody>
        </p:sp>
        <p:sp>
          <p:nvSpPr>
            <p:cNvPr id="48" name="Forma libre: forma 47">
              <a:extLst>
                <a:ext uri="{FF2B5EF4-FFF2-40B4-BE49-F238E27FC236}">
                  <a16:creationId xmlns:a16="http://schemas.microsoft.com/office/drawing/2014/main" id="{825E324F-4D87-4C84-AE48-C7BC69C1AB10}"/>
                </a:ext>
              </a:extLst>
            </p:cNvPr>
            <p:cNvSpPr/>
            <p:nvPr/>
          </p:nvSpPr>
          <p:spPr>
            <a:xfrm>
              <a:off x="6076111" y="1700223"/>
              <a:ext cx="458349" cy="460360"/>
            </a:xfrm>
            <a:custGeom>
              <a:avLst/>
              <a:gdLst>
                <a:gd name="connsiteX0" fmla="*/ 1 w 458349"/>
                <a:gd name="connsiteY0" fmla="*/ 231567 h 460360"/>
                <a:gd name="connsiteX1" fmla="*/ 222791 w 458349"/>
                <a:gd name="connsiteY1" fmla="*/ 14 h 460360"/>
                <a:gd name="connsiteX2" fmla="*/ 458344 w 458349"/>
                <a:gd name="connsiteY2" fmla="*/ 234425 h 460360"/>
                <a:gd name="connsiteX3" fmla="*/ 229268 w 458349"/>
                <a:gd name="connsiteY3" fmla="*/ 460358 h 460360"/>
                <a:gd name="connsiteX4" fmla="*/ 1 w 458349"/>
                <a:gd name="connsiteY4" fmla="*/ 231567 h 46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49" h="460360">
                  <a:moveTo>
                    <a:pt x="1" y="231567"/>
                  </a:moveTo>
                  <a:cubicBezTo>
                    <a:pt x="-380" y="105361"/>
                    <a:pt x="99633" y="1348"/>
                    <a:pt x="222791" y="14"/>
                  </a:cubicBezTo>
                  <a:cubicBezTo>
                    <a:pt x="354236" y="-1414"/>
                    <a:pt x="459202" y="102980"/>
                    <a:pt x="458344" y="234425"/>
                  </a:cubicBezTo>
                  <a:cubicBezTo>
                    <a:pt x="457582" y="357488"/>
                    <a:pt x="353950" y="459786"/>
                    <a:pt x="229268" y="460358"/>
                  </a:cubicBezTo>
                  <a:cubicBezTo>
                    <a:pt x="101443" y="460929"/>
                    <a:pt x="382" y="360155"/>
                    <a:pt x="1" y="231567"/>
                  </a:cubicBezTo>
                  <a:close/>
                </a:path>
              </a:pathLst>
            </a:custGeom>
            <a:solidFill>
              <a:schemeClr val="bg1"/>
            </a:solidFill>
            <a:ln w="9525" cap="flat">
              <a:noFill/>
              <a:prstDash val="solid"/>
              <a:miter/>
            </a:ln>
          </p:spPr>
          <p:txBody>
            <a:bodyPr rtlCol="0" anchor="ctr"/>
            <a:lstStyle/>
            <a:p>
              <a:endParaRPr lang="LID4096"/>
            </a:p>
          </p:txBody>
        </p:sp>
        <p:sp>
          <p:nvSpPr>
            <p:cNvPr id="49" name="Forma libre: forma 48">
              <a:extLst>
                <a:ext uri="{FF2B5EF4-FFF2-40B4-BE49-F238E27FC236}">
                  <a16:creationId xmlns:a16="http://schemas.microsoft.com/office/drawing/2014/main" id="{64EDCC13-D8DF-41D6-B0EB-76D99BF02BD2}"/>
                </a:ext>
              </a:extLst>
            </p:cNvPr>
            <p:cNvSpPr/>
            <p:nvPr/>
          </p:nvSpPr>
          <p:spPr>
            <a:xfrm>
              <a:off x="3791605" y="1854176"/>
              <a:ext cx="292150" cy="714646"/>
            </a:xfrm>
            <a:custGeom>
              <a:avLst/>
              <a:gdLst>
                <a:gd name="connsiteX0" fmla="*/ 83947 w 292150"/>
                <a:gd name="connsiteY0" fmla="*/ 714646 h 714646"/>
                <a:gd name="connsiteX1" fmla="*/ 13176 w 292150"/>
                <a:gd name="connsiteY1" fmla="*/ 485665 h 714646"/>
                <a:gd name="connsiteX2" fmla="*/ 37274 w 292150"/>
                <a:gd name="connsiteY2" fmla="*/ 158291 h 714646"/>
                <a:gd name="connsiteX3" fmla="*/ 181959 w 292150"/>
                <a:gd name="connsiteY3" fmla="*/ 7510 h 714646"/>
                <a:gd name="connsiteX4" fmla="*/ 223488 w 292150"/>
                <a:gd name="connsiteY4" fmla="*/ 33990 h 714646"/>
                <a:gd name="connsiteX5" fmla="*/ 285591 w 292150"/>
                <a:gd name="connsiteY5" fmla="*/ 336599 h 714646"/>
                <a:gd name="connsiteX6" fmla="*/ 275780 w 292150"/>
                <a:gd name="connsiteY6" fmla="*/ 386605 h 714646"/>
                <a:gd name="connsiteX7" fmla="*/ 83947 w 292150"/>
                <a:gd name="connsiteY7" fmla="*/ 714646 h 71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50" h="714646">
                  <a:moveTo>
                    <a:pt x="83947" y="714646"/>
                  </a:moveTo>
                  <a:cubicBezTo>
                    <a:pt x="44990" y="632636"/>
                    <a:pt x="26797" y="559770"/>
                    <a:pt x="13176" y="485665"/>
                  </a:cubicBezTo>
                  <a:cubicBezTo>
                    <a:pt x="-7303" y="374604"/>
                    <a:pt x="-7207" y="264590"/>
                    <a:pt x="37274" y="158291"/>
                  </a:cubicBezTo>
                  <a:cubicBezTo>
                    <a:pt x="66040" y="89616"/>
                    <a:pt x="113474" y="38562"/>
                    <a:pt x="181959" y="7510"/>
                  </a:cubicBezTo>
                  <a:cubicBezTo>
                    <a:pt x="210344" y="-5348"/>
                    <a:pt x="227298" y="-4777"/>
                    <a:pt x="223488" y="33990"/>
                  </a:cubicBezTo>
                  <a:cubicBezTo>
                    <a:pt x="213011" y="141146"/>
                    <a:pt x="231299" y="242683"/>
                    <a:pt x="285591" y="336599"/>
                  </a:cubicBezTo>
                  <a:cubicBezTo>
                    <a:pt x="297116" y="356602"/>
                    <a:pt x="293211" y="372604"/>
                    <a:pt x="275780" y="386605"/>
                  </a:cubicBezTo>
                  <a:cubicBezTo>
                    <a:pt x="174530" y="467949"/>
                    <a:pt x="109188" y="571390"/>
                    <a:pt x="83947" y="714646"/>
                  </a:cubicBezTo>
                  <a:close/>
                </a:path>
              </a:pathLst>
            </a:custGeom>
            <a:solidFill>
              <a:schemeClr val="bg1"/>
            </a:solidFill>
            <a:ln w="9525" cap="flat">
              <a:noFill/>
              <a:prstDash val="solid"/>
              <a:miter/>
            </a:ln>
          </p:spPr>
          <p:txBody>
            <a:bodyPr rtlCol="0" anchor="ctr"/>
            <a:lstStyle/>
            <a:p>
              <a:endParaRPr lang="LID4096"/>
            </a:p>
          </p:txBody>
        </p:sp>
        <p:sp>
          <p:nvSpPr>
            <p:cNvPr id="50" name="Forma libre: forma 49">
              <a:extLst>
                <a:ext uri="{FF2B5EF4-FFF2-40B4-BE49-F238E27FC236}">
                  <a16:creationId xmlns:a16="http://schemas.microsoft.com/office/drawing/2014/main" id="{DAAE0BDE-45BA-421B-932A-FB1A24CA445B}"/>
                </a:ext>
              </a:extLst>
            </p:cNvPr>
            <p:cNvSpPr/>
            <p:nvPr/>
          </p:nvSpPr>
          <p:spPr>
            <a:xfrm>
              <a:off x="2691557" y="1622073"/>
              <a:ext cx="539097" cy="450897"/>
            </a:xfrm>
            <a:custGeom>
              <a:avLst/>
              <a:gdLst>
                <a:gd name="connsiteX0" fmla="*/ 217684 w 539097"/>
                <a:gd name="connsiteY0" fmla="*/ 536 h 450897"/>
                <a:gd name="connsiteX1" fmla="*/ 379418 w 539097"/>
                <a:gd name="connsiteY1" fmla="*/ 917 h 450897"/>
                <a:gd name="connsiteX2" fmla="*/ 425710 w 539097"/>
                <a:gd name="connsiteY2" fmla="*/ 87975 h 450897"/>
                <a:gd name="connsiteX3" fmla="*/ 293979 w 539097"/>
                <a:gd name="connsiteY3" fmla="*/ 297335 h 450897"/>
                <a:gd name="connsiteX4" fmla="*/ 273881 w 539097"/>
                <a:gd name="connsiteY4" fmla="*/ 342578 h 450897"/>
                <a:gd name="connsiteX5" fmla="*/ 326459 w 539097"/>
                <a:gd name="connsiteY5" fmla="*/ 352008 h 450897"/>
                <a:gd name="connsiteX6" fmla="*/ 478764 w 539097"/>
                <a:gd name="connsiteY6" fmla="*/ 352580 h 450897"/>
                <a:gd name="connsiteX7" fmla="*/ 539057 w 539097"/>
                <a:gd name="connsiteY7" fmla="*/ 398585 h 450897"/>
                <a:gd name="connsiteX8" fmla="*/ 482193 w 539097"/>
                <a:gd name="connsiteY8" fmla="*/ 449258 h 450897"/>
                <a:gd name="connsiteX9" fmla="*/ 182441 w 539097"/>
                <a:gd name="connsiteY9" fmla="*/ 449258 h 450897"/>
                <a:gd name="connsiteX10" fmla="*/ 139198 w 539097"/>
                <a:gd name="connsiteY10" fmla="*/ 356485 h 450897"/>
                <a:gd name="connsiteX11" fmla="*/ 278453 w 539097"/>
                <a:gd name="connsiteY11" fmla="*/ 140648 h 450897"/>
                <a:gd name="connsiteX12" fmla="*/ 254736 w 539097"/>
                <a:gd name="connsiteY12" fmla="*/ 98357 h 450897"/>
                <a:gd name="connsiteX13" fmla="*/ 64426 w 539097"/>
                <a:gd name="connsiteY13" fmla="*/ 98548 h 450897"/>
                <a:gd name="connsiteX14" fmla="*/ 37 w 539097"/>
                <a:gd name="connsiteY14" fmla="*/ 45970 h 450897"/>
                <a:gd name="connsiteX15" fmla="*/ 65284 w 539097"/>
                <a:gd name="connsiteY15" fmla="*/ 345 h 450897"/>
                <a:gd name="connsiteX16" fmla="*/ 217588 w 539097"/>
                <a:gd name="connsiteY16" fmla="*/ 345 h 450897"/>
                <a:gd name="connsiteX17" fmla="*/ 217588 w 539097"/>
                <a:gd name="connsiteY17" fmla="*/ 536 h 4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097" h="450897">
                  <a:moveTo>
                    <a:pt x="217684" y="536"/>
                  </a:moveTo>
                  <a:cubicBezTo>
                    <a:pt x="271595" y="536"/>
                    <a:pt x="325602" y="-893"/>
                    <a:pt x="379418" y="917"/>
                  </a:cubicBezTo>
                  <a:cubicBezTo>
                    <a:pt x="435711" y="2917"/>
                    <a:pt x="455237" y="39302"/>
                    <a:pt x="425710" y="87975"/>
                  </a:cubicBezTo>
                  <a:cubicBezTo>
                    <a:pt x="382942" y="158460"/>
                    <a:pt x="337508" y="227326"/>
                    <a:pt x="293979" y="297335"/>
                  </a:cubicBezTo>
                  <a:cubicBezTo>
                    <a:pt x="285121" y="311622"/>
                    <a:pt x="265118" y="326100"/>
                    <a:pt x="273881" y="342578"/>
                  </a:cubicBezTo>
                  <a:cubicBezTo>
                    <a:pt x="284073" y="361628"/>
                    <a:pt x="308457" y="351532"/>
                    <a:pt x="326459" y="352008"/>
                  </a:cubicBezTo>
                  <a:cubicBezTo>
                    <a:pt x="377227" y="353151"/>
                    <a:pt x="427996" y="352484"/>
                    <a:pt x="478764" y="352580"/>
                  </a:cubicBezTo>
                  <a:cubicBezTo>
                    <a:pt x="510577" y="352580"/>
                    <a:pt x="537819" y="362390"/>
                    <a:pt x="539057" y="398585"/>
                  </a:cubicBezTo>
                  <a:cubicBezTo>
                    <a:pt x="540295" y="434495"/>
                    <a:pt x="513244" y="448877"/>
                    <a:pt x="482193" y="449258"/>
                  </a:cubicBezTo>
                  <a:cubicBezTo>
                    <a:pt x="382276" y="450782"/>
                    <a:pt x="282358" y="452021"/>
                    <a:pt x="182441" y="449258"/>
                  </a:cubicBezTo>
                  <a:cubicBezTo>
                    <a:pt x="124624" y="447639"/>
                    <a:pt x="107098" y="408015"/>
                    <a:pt x="139198" y="356485"/>
                  </a:cubicBezTo>
                  <a:cubicBezTo>
                    <a:pt x="184441" y="283809"/>
                    <a:pt x="230638" y="211705"/>
                    <a:pt x="278453" y="140648"/>
                  </a:cubicBezTo>
                  <a:cubicBezTo>
                    <a:pt x="301408" y="106549"/>
                    <a:pt x="291979" y="97691"/>
                    <a:pt x="254736" y="98357"/>
                  </a:cubicBezTo>
                  <a:cubicBezTo>
                    <a:pt x="191299" y="99500"/>
                    <a:pt x="127863" y="98548"/>
                    <a:pt x="64426" y="98548"/>
                  </a:cubicBezTo>
                  <a:cubicBezTo>
                    <a:pt x="28517" y="98548"/>
                    <a:pt x="-1201" y="86927"/>
                    <a:pt x="37" y="45970"/>
                  </a:cubicBezTo>
                  <a:cubicBezTo>
                    <a:pt x="1180" y="6346"/>
                    <a:pt x="32803" y="345"/>
                    <a:pt x="65284" y="345"/>
                  </a:cubicBezTo>
                  <a:cubicBezTo>
                    <a:pt x="116052" y="345"/>
                    <a:pt x="166820" y="345"/>
                    <a:pt x="217588" y="345"/>
                  </a:cubicBezTo>
                  <a:lnTo>
                    <a:pt x="217588" y="536"/>
                  </a:lnTo>
                  <a:close/>
                </a:path>
              </a:pathLst>
            </a:custGeom>
            <a:solidFill>
              <a:schemeClr val="bg1"/>
            </a:solidFill>
            <a:ln w="9525" cap="flat">
              <a:noFill/>
              <a:prstDash val="solid"/>
              <a:miter/>
            </a:ln>
          </p:spPr>
          <p:txBody>
            <a:bodyPr rtlCol="0" anchor="ctr"/>
            <a:lstStyle/>
            <a:p>
              <a:endParaRPr lang="LID4096"/>
            </a:p>
          </p:txBody>
        </p:sp>
        <p:sp>
          <p:nvSpPr>
            <p:cNvPr id="51" name="Forma libre: forma 50">
              <a:extLst>
                <a:ext uri="{FF2B5EF4-FFF2-40B4-BE49-F238E27FC236}">
                  <a16:creationId xmlns:a16="http://schemas.microsoft.com/office/drawing/2014/main" id="{40FCCE8D-DFDA-441B-A89F-50D0634E1EDF}"/>
                </a:ext>
              </a:extLst>
            </p:cNvPr>
            <p:cNvSpPr/>
            <p:nvPr/>
          </p:nvSpPr>
          <p:spPr>
            <a:xfrm>
              <a:off x="2439520" y="2383634"/>
              <a:ext cx="455531" cy="383996"/>
            </a:xfrm>
            <a:custGeom>
              <a:avLst/>
              <a:gdLst>
                <a:gd name="connsiteX0" fmla="*/ 235215 w 455531"/>
                <a:gd name="connsiteY0" fmla="*/ 286058 h 383996"/>
                <a:gd name="connsiteX1" fmla="*/ 392568 w 455531"/>
                <a:gd name="connsiteY1" fmla="*/ 286058 h 383996"/>
                <a:gd name="connsiteX2" fmla="*/ 455528 w 455531"/>
                <a:gd name="connsiteY2" fmla="*/ 334635 h 383996"/>
                <a:gd name="connsiteX3" fmla="*/ 396378 w 455531"/>
                <a:gd name="connsiteY3" fmla="*/ 382641 h 383996"/>
                <a:gd name="connsiteX4" fmla="*/ 158634 w 455531"/>
                <a:gd name="connsiteY4" fmla="*/ 382260 h 383996"/>
                <a:gd name="connsiteX5" fmla="*/ 113866 w 455531"/>
                <a:gd name="connsiteY5" fmla="*/ 297678 h 383996"/>
                <a:gd name="connsiteX6" fmla="*/ 214831 w 455531"/>
                <a:gd name="connsiteY6" fmla="*/ 136515 h 383996"/>
                <a:gd name="connsiteX7" fmla="*/ 194543 w 455531"/>
                <a:gd name="connsiteY7" fmla="*/ 97939 h 383996"/>
                <a:gd name="connsiteX8" fmla="*/ 61384 w 455531"/>
                <a:gd name="connsiteY8" fmla="*/ 97558 h 383996"/>
                <a:gd name="connsiteX9" fmla="*/ 43 w 455531"/>
                <a:gd name="connsiteY9" fmla="*/ 47552 h 383996"/>
                <a:gd name="connsiteX10" fmla="*/ 63765 w 455531"/>
                <a:gd name="connsiteY10" fmla="*/ 213 h 383996"/>
                <a:gd name="connsiteX11" fmla="*/ 311034 w 455531"/>
                <a:gd name="connsiteY11" fmla="*/ 689 h 383996"/>
                <a:gd name="connsiteX12" fmla="*/ 358087 w 455531"/>
                <a:gd name="connsiteY12" fmla="*/ 92129 h 383996"/>
                <a:gd name="connsiteX13" fmla="*/ 235310 w 455531"/>
                <a:gd name="connsiteY13" fmla="*/ 286153 h 38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531" h="383996">
                  <a:moveTo>
                    <a:pt x="235215" y="286058"/>
                  </a:moveTo>
                  <a:cubicBezTo>
                    <a:pt x="294746" y="286058"/>
                    <a:pt x="343609" y="285963"/>
                    <a:pt x="392568" y="286058"/>
                  </a:cubicBezTo>
                  <a:cubicBezTo>
                    <a:pt x="425905" y="286153"/>
                    <a:pt x="455147" y="295583"/>
                    <a:pt x="455528" y="334635"/>
                  </a:cubicBezTo>
                  <a:cubicBezTo>
                    <a:pt x="455909" y="371402"/>
                    <a:pt x="426667" y="382070"/>
                    <a:pt x="396378" y="382641"/>
                  </a:cubicBezTo>
                  <a:cubicBezTo>
                    <a:pt x="317130" y="383975"/>
                    <a:pt x="237787" y="385023"/>
                    <a:pt x="158634" y="382260"/>
                  </a:cubicBezTo>
                  <a:cubicBezTo>
                    <a:pt x="104056" y="380355"/>
                    <a:pt x="86149" y="346065"/>
                    <a:pt x="113866" y="297678"/>
                  </a:cubicBezTo>
                  <a:cubicBezTo>
                    <a:pt x="145394" y="242719"/>
                    <a:pt x="180541" y="189855"/>
                    <a:pt x="214831" y="136515"/>
                  </a:cubicBezTo>
                  <a:cubicBezTo>
                    <a:pt x="231691" y="110322"/>
                    <a:pt x="230548" y="96891"/>
                    <a:pt x="194543" y="97939"/>
                  </a:cubicBezTo>
                  <a:cubicBezTo>
                    <a:pt x="150157" y="99177"/>
                    <a:pt x="105770" y="98796"/>
                    <a:pt x="61384" y="97558"/>
                  </a:cubicBezTo>
                  <a:cubicBezTo>
                    <a:pt x="28903" y="96701"/>
                    <a:pt x="-1291" y="87843"/>
                    <a:pt x="43" y="47552"/>
                  </a:cubicBezTo>
                  <a:cubicBezTo>
                    <a:pt x="1376" y="8214"/>
                    <a:pt x="30523" y="117"/>
                    <a:pt x="63765" y="213"/>
                  </a:cubicBezTo>
                  <a:cubicBezTo>
                    <a:pt x="146156" y="403"/>
                    <a:pt x="228643" y="-645"/>
                    <a:pt x="311034" y="689"/>
                  </a:cubicBezTo>
                  <a:cubicBezTo>
                    <a:pt x="373137" y="1641"/>
                    <a:pt x="391520" y="38122"/>
                    <a:pt x="358087" y="92129"/>
                  </a:cubicBezTo>
                  <a:cubicBezTo>
                    <a:pt x="319797" y="153851"/>
                    <a:pt x="280459" y="214906"/>
                    <a:pt x="235310" y="286153"/>
                  </a:cubicBezTo>
                  <a:close/>
                </a:path>
              </a:pathLst>
            </a:custGeom>
            <a:solidFill>
              <a:schemeClr val="bg1"/>
            </a:solidFill>
            <a:ln w="9525" cap="flat">
              <a:noFill/>
              <a:prstDash val="solid"/>
              <a:miter/>
            </a:ln>
          </p:spPr>
          <p:txBody>
            <a:bodyPr rtlCol="0" anchor="ctr"/>
            <a:lstStyle/>
            <a:p>
              <a:endParaRPr lang="LID4096"/>
            </a:p>
          </p:txBody>
        </p:sp>
        <p:sp>
          <p:nvSpPr>
            <p:cNvPr id="52" name="Forma libre: forma 51">
              <a:extLst>
                <a:ext uri="{FF2B5EF4-FFF2-40B4-BE49-F238E27FC236}">
                  <a16:creationId xmlns:a16="http://schemas.microsoft.com/office/drawing/2014/main" id="{39606750-FB58-4106-8204-9C7D286CCCE4}"/>
                </a:ext>
              </a:extLst>
            </p:cNvPr>
            <p:cNvSpPr/>
            <p:nvPr/>
          </p:nvSpPr>
          <p:spPr>
            <a:xfrm>
              <a:off x="2905966" y="2958490"/>
              <a:ext cx="362866" cy="313490"/>
            </a:xfrm>
            <a:custGeom>
              <a:avLst/>
              <a:gdLst>
                <a:gd name="connsiteX0" fmla="*/ 167866 w 362866"/>
                <a:gd name="connsiteY0" fmla="*/ 97155 h 313490"/>
                <a:gd name="connsiteX1" fmla="*/ 52518 w 362866"/>
                <a:gd name="connsiteY1" fmla="*/ 96964 h 313490"/>
                <a:gd name="connsiteX2" fmla="*/ 131 w 362866"/>
                <a:gd name="connsiteY2" fmla="*/ 53150 h 313490"/>
                <a:gd name="connsiteX3" fmla="*/ 49851 w 362866"/>
                <a:gd name="connsiteY3" fmla="*/ 1524 h 313490"/>
                <a:gd name="connsiteX4" fmla="*/ 254353 w 362866"/>
                <a:gd name="connsiteY4" fmla="*/ 2762 h 313490"/>
                <a:gd name="connsiteX5" fmla="*/ 293310 w 362866"/>
                <a:gd name="connsiteY5" fmla="*/ 77343 h 313490"/>
                <a:gd name="connsiteX6" fmla="*/ 231398 w 362866"/>
                <a:gd name="connsiteY6" fmla="*/ 178879 h 313490"/>
                <a:gd name="connsiteX7" fmla="*/ 253782 w 362866"/>
                <a:gd name="connsiteY7" fmla="*/ 215551 h 313490"/>
                <a:gd name="connsiteX8" fmla="*/ 320361 w 362866"/>
                <a:gd name="connsiteY8" fmla="*/ 216979 h 313490"/>
                <a:gd name="connsiteX9" fmla="*/ 362748 w 362866"/>
                <a:gd name="connsiteY9" fmla="*/ 264795 h 313490"/>
                <a:gd name="connsiteX10" fmla="*/ 320838 w 362866"/>
                <a:gd name="connsiteY10" fmla="*/ 308324 h 313490"/>
                <a:gd name="connsiteX11" fmla="*/ 126051 w 362866"/>
                <a:gd name="connsiteY11" fmla="*/ 308515 h 313490"/>
                <a:gd name="connsiteX12" fmla="*/ 86618 w 362866"/>
                <a:gd name="connsiteY12" fmla="*/ 227743 h 313490"/>
                <a:gd name="connsiteX13" fmla="*/ 167961 w 362866"/>
                <a:gd name="connsiteY13" fmla="*/ 97155 h 31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866" h="313490">
                  <a:moveTo>
                    <a:pt x="167866" y="97155"/>
                  </a:moveTo>
                  <a:cubicBezTo>
                    <a:pt x="121860" y="97155"/>
                    <a:pt x="87189" y="97726"/>
                    <a:pt x="52518" y="96964"/>
                  </a:cubicBezTo>
                  <a:cubicBezTo>
                    <a:pt x="23848" y="96393"/>
                    <a:pt x="2036" y="84106"/>
                    <a:pt x="131" y="53150"/>
                  </a:cubicBezTo>
                  <a:cubicBezTo>
                    <a:pt x="-1870" y="19907"/>
                    <a:pt x="19276" y="2286"/>
                    <a:pt x="49851" y="1524"/>
                  </a:cubicBezTo>
                  <a:cubicBezTo>
                    <a:pt x="118050" y="-95"/>
                    <a:pt x="186440" y="-1334"/>
                    <a:pt x="254353" y="2762"/>
                  </a:cubicBezTo>
                  <a:cubicBezTo>
                    <a:pt x="299216" y="5524"/>
                    <a:pt x="314361" y="37052"/>
                    <a:pt x="293310" y="77343"/>
                  </a:cubicBezTo>
                  <a:cubicBezTo>
                    <a:pt x="275022" y="112395"/>
                    <a:pt x="253305" y="145828"/>
                    <a:pt x="231398" y="178879"/>
                  </a:cubicBezTo>
                  <a:cubicBezTo>
                    <a:pt x="211014" y="209550"/>
                    <a:pt x="222920" y="216789"/>
                    <a:pt x="253782" y="215551"/>
                  </a:cubicBezTo>
                  <a:cubicBezTo>
                    <a:pt x="275975" y="214693"/>
                    <a:pt x="298359" y="214408"/>
                    <a:pt x="320361" y="216979"/>
                  </a:cubicBezTo>
                  <a:cubicBezTo>
                    <a:pt x="347508" y="220028"/>
                    <a:pt x="364462" y="236411"/>
                    <a:pt x="362748" y="264795"/>
                  </a:cubicBezTo>
                  <a:cubicBezTo>
                    <a:pt x="361224" y="289560"/>
                    <a:pt x="347222" y="306514"/>
                    <a:pt x="320838" y="308324"/>
                  </a:cubicBezTo>
                  <a:cubicBezTo>
                    <a:pt x="255972" y="312801"/>
                    <a:pt x="190916" y="317183"/>
                    <a:pt x="126051" y="308515"/>
                  </a:cubicBezTo>
                  <a:cubicBezTo>
                    <a:pt x="77283" y="301942"/>
                    <a:pt x="61662" y="271082"/>
                    <a:pt x="86618" y="227743"/>
                  </a:cubicBezTo>
                  <a:cubicBezTo>
                    <a:pt x="110240" y="186785"/>
                    <a:pt x="136529" y="147352"/>
                    <a:pt x="167961" y="97155"/>
                  </a:cubicBezTo>
                  <a:close/>
                </a:path>
              </a:pathLst>
            </a:custGeom>
            <a:solidFill>
              <a:schemeClr val="bg1"/>
            </a:solidFill>
            <a:ln w="9525" cap="flat">
              <a:noFill/>
              <a:prstDash val="solid"/>
              <a:miter/>
            </a:ln>
          </p:spPr>
          <p:txBody>
            <a:bodyPr rtlCol="0" anchor="ctr"/>
            <a:lstStyle/>
            <a:p>
              <a:endParaRPr lang="LID4096"/>
            </a:p>
          </p:txBody>
        </p:sp>
        <p:sp>
          <p:nvSpPr>
            <p:cNvPr id="53" name="Forma libre: forma 52">
              <a:extLst>
                <a:ext uri="{FF2B5EF4-FFF2-40B4-BE49-F238E27FC236}">
                  <a16:creationId xmlns:a16="http://schemas.microsoft.com/office/drawing/2014/main" id="{FE39346F-FA59-44BB-A87E-03AD501BEA82}"/>
                </a:ext>
              </a:extLst>
            </p:cNvPr>
            <p:cNvSpPr/>
            <p:nvPr/>
          </p:nvSpPr>
          <p:spPr>
            <a:xfrm>
              <a:off x="5952944" y="3298304"/>
              <a:ext cx="188090" cy="540887"/>
            </a:xfrm>
            <a:custGeom>
              <a:avLst/>
              <a:gdLst>
                <a:gd name="connsiteX0" fmla="*/ 132599 w 188090"/>
                <a:gd name="connsiteY0" fmla="*/ 51378 h 540887"/>
                <a:gd name="connsiteX1" fmla="*/ 121169 w 188090"/>
                <a:gd name="connsiteY1" fmla="*/ 78905 h 540887"/>
                <a:gd name="connsiteX2" fmla="*/ 138695 w 188090"/>
                <a:gd name="connsiteY2" fmla="*/ 239592 h 540887"/>
                <a:gd name="connsiteX3" fmla="*/ 106405 w 188090"/>
                <a:gd name="connsiteY3" fmla="*/ 518484 h 540887"/>
                <a:gd name="connsiteX4" fmla="*/ 22680 w 188090"/>
                <a:gd name="connsiteY4" fmla="*/ 522294 h 540887"/>
                <a:gd name="connsiteX5" fmla="*/ 44588 w 188090"/>
                <a:gd name="connsiteY5" fmla="*/ 442760 h 540887"/>
                <a:gd name="connsiteX6" fmla="*/ 62114 w 188090"/>
                <a:gd name="connsiteY6" fmla="*/ 301314 h 540887"/>
                <a:gd name="connsiteX7" fmla="*/ 41921 w 188090"/>
                <a:gd name="connsiteY7" fmla="*/ 25946 h 540887"/>
                <a:gd name="connsiteX8" fmla="*/ 103547 w 188090"/>
                <a:gd name="connsiteY8" fmla="*/ 3277 h 540887"/>
                <a:gd name="connsiteX9" fmla="*/ 132599 w 188090"/>
                <a:gd name="connsiteY9" fmla="*/ 51282 h 5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090" h="540887">
                  <a:moveTo>
                    <a:pt x="132599" y="51378"/>
                  </a:moveTo>
                  <a:cubicBezTo>
                    <a:pt x="129646" y="58712"/>
                    <a:pt x="126979" y="69761"/>
                    <a:pt x="121169" y="78905"/>
                  </a:cubicBezTo>
                  <a:cubicBezTo>
                    <a:pt x="84402" y="137389"/>
                    <a:pt x="96785" y="187871"/>
                    <a:pt x="138695" y="239592"/>
                  </a:cubicBezTo>
                  <a:cubicBezTo>
                    <a:pt x="215752" y="334556"/>
                    <a:pt x="200893" y="449904"/>
                    <a:pt x="106405" y="518484"/>
                  </a:cubicBezTo>
                  <a:cubicBezTo>
                    <a:pt x="79354" y="538105"/>
                    <a:pt x="49445" y="555345"/>
                    <a:pt x="22680" y="522294"/>
                  </a:cubicBezTo>
                  <a:cubicBezTo>
                    <a:pt x="-4371" y="488956"/>
                    <a:pt x="18013" y="465048"/>
                    <a:pt x="44588" y="442760"/>
                  </a:cubicBezTo>
                  <a:cubicBezTo>
                    <a:pt x="101357" y="395230"/>
                    <a:pt x="104976" y="361131"/>
                    <a:pt x="62114" y="301314"/>
                  </a:cubicBezTo>
                  <a:cubicBezTo>
                    <a:pt x="-13610" y="195586"/>
                    <a:pt x="-19801" y="107766"/>
                    <a:pt x="41921" y="25946"/>
                  </a:cubicBezTo>
                  <a:cubicBezTo>
                    <a:pt x="58018" y="4610"/>
                    <a:pt x="77354" y="-5772"/>
                    <a:pt x="103547" y="3277"/>
                  </a:cubicBezTo>
                  <a:cubicBezTo>
                    <a:pt x="124121" y="10420"/>
                    <a:pt x="132027" y="26994"/>
                    <a:pt x="132599" y="51282"/>
                  </a:cubicBezTo>
                  <a:close/>
                </a:path>
              </a:pathLst>
            </a:custGeom>
            <a:solidFill>
              <a:schemeClr val="bg1"/>
            </a:solidFill>
            <a:ln w="9525" cap="flat">
              <a:noFill/>
              <a:prstDash val="solid"/>
              <a:miter/>
            </a:ln>
          </p:spPr>
          <p:txBody>
            <a:bodyPr rtlCol="0" anchor="ctr"/>
            <a:lstStyle/>
            <a:p>
              <a:endParaRPr lang="LID4096"/>
            </a:p>
          </p:txBody>
        </p:sp>
      </p:grpSp>
      <p:sp>
        <p:nvSpPr>
          <p:cNvPr id="54" name="TextBox 6">
            <a:extLst>
              <a:ext uri="{FF2B5EF4-FFF2-40B4-BE49-F238E27FC236}">
                <a16:creationId xmlns:a16="http://schemas.microsoft.com/office/drawing/2014/main" id="{66477C06-E4E7-475C-A756-9E4A569FDF1C}"/>
              </a:ext>
            </a:extLst>
          </p:cNvPr>
          <p:cNvSpPr txBox="1"/>
          <p:nvPr/>
        </p:nvSpPr>
        <p:spPr>
          <a:xfrm>
            <a:off x="-721852" y="224421"/>
            <a:ext cx="611504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dirty="0">
                <a:solidFill>
                  <a:schemeClr val="bg1"/>
                </a:solidFill>
                <a:uFillTx/>
                <a:latin typeface="Montserrat SemiBold" pitchFamily="50"/>
                <a:ea typeface="Arial"/>
                <a:cs typeface="Arial"/>
              </a:rPr>
              <a:t>Market Research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6B1BB-C44B-48E9-BD32-0168B5CD54CB}"/>
              </a:ext>
            </a:extLst>
          </p:cNvPr>
          <p:cNvSpPr txBox="1">
            <a:spLocks noGrp="1"/>
          </p:cNvSpPr>
          <p:nvPr>
            <p:ph type="body" sz="quarter" idx="4294967295"/>
          </p:nvPr>
        </p:nvSpPr>
        <p:spPr>
          <a:xfrm>
            <a:off x="242645" y="236152"/>
            <a:ext cx="8679896" cy="543181"/>
          </a:xfrm>
          <a:prstGeom prst="rect">
            <a:avLst/>
          </a:prstGeom>
          <a:noFill/>
          <a:ln>
            <a:noFill/>
          </a:ln>
        </p:spPr>
        <p:txBody>
          <a:bodyPr vert="horz" wrap="square" lIns="91440" tIns="45720" rIns="91440" bIns="45720" anchor="ctr" anchorCtr="0" compatLnSpc="1">
            <a:noAutofit/>
          </a:bodyPr>
          <a:lstStyle/>
          <a:p>
            <a:pPr marL="0" lvl="0" indent="0" defTabSz="685781">
              <a:spcBef>
                <a:spcPts val="750"/>
              </a:spcBef>
              <a:buNone/>
            </a:pPr>
            <a:r>
              <a:rPr lang="en-US" sz="4050">
                <a:solidFill>
                  <a:srgbClr val="FFFFFF"/>
                </a:solidFill>
                <a:latin typeface="Arial"/>
                <a:ea typeface="Arial Unicode MS"/>
                <a:cs typeface="Arial" pitchFamily="34"/>
              </a:rPr>
              <a:t>Infographic Style</a:t>
            </a:r>
          </a:p>
        </p:txBody>
      </p:sp>
      <p:cxnSp>
        <p:nvCxnSpPr>
          <p:cNvPr id="3" name="Straight Connector 3">
            <a:extLst>
              <a:ext uri="{FF2B5EF4-FFF2-40B4-BE49-F238E27FC236}">
                <a16:creationId xmlns:a16="http://schemas.microsoft.com/office/drawing/2014/main" id="{A50900FC-394F-4F2A-AA99-BBCD7B647ED6}"/>
              </a:ext>
            </a:extLst>
          </p:cNvPr>
          <p:cNvCxnSpPr/>
          <p:nvPr/>
        </p:nvCxnSpPr>
        <p:spPr>
          <a:xfrm>
            <a:off x="692392" y="1747272"/>
            <a:ext cx="7800975" cy="0"/>
          </a:xfrm>
          <a:prstGeom prst="straightConnector1">
            <a:avLst/>
          </a:prstGeom>
          <a:noFill/>
          <a:ln w="28575" cap="flat">
            <a:solidFill>
              <a:srgbClr val="262626"/>
            </a:solidFill>
            <a:prstDash val="solid"/>
            <a:miter/>
            <a:tailEnd type="arrow"/>
          </a:ln>
        </p:spPr>
      </p:cxnSp>
      <p:sp>
        <p:nvSpPr>
          <p:cNvPr id="4" name="Oval 7">
            <a:extLst>
              <a:ext uri="{FF2B5EF4-FFF2-40B4-BE49-F238E27FC236}">
                <a16:creationId xmlns:a16="http://schemas.microsoft.com/office/drawing/2014/main" id="{F1840FD2-0806-44B2-86DA-89D75AC9E7D3}"/>
              </a:ext>
            </a:extLst>
          </p:cNvPr>
          <p:cNvSpPr/>
          <p:nvPr/>
        </p:nvSpPr>
        <p:spPr>
          <a:xfrm>
            <a:off x="4462720" y="1638696"/>
            <a:ext cx="215999"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9292"/>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 name="Oval 8">
            <a:extLst>
              <a:ext uri="{FF2B5EF4-FFF2-40B4-BE49-F238E27FC236}">
                <a16:creationId xmlns:a16="http://schemas.microsoft.com/office/drawing/2014/main" id="{24CB4F12-53DF-47D4-B05A-C65E42052C2B}"/>
              </a:ext>
            </a:extLst>
          </p:cNvPr>
          <p:cNvSpPr/>
          <p:nvPr/>
        </p:nvSpPr>
        <p:spPr>
          <a:xfrm>
            <a:off x="5575115" y="1638696"/>
            <a:ext cx="215999"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6" name="Oval 9">
            <a:extLst>
              <a:ext uri="{FF2B5EF4-FFF2-40B4-BE49-F238E27FC236}">
                <a16:creationId xmlns:a16="http://schemas.microsoft.com/office/drawing/2014/main" id="{4785D691-8FA7-4447-8C3E-BD345E529A93}"/>
              </a:ext>
            </a:extLst>
          </p:cNvPr>
          <p:cNvSpPr/>
          <p:nvPr/>
        </p:nvSpPr>
        <p:spPr>
          <a:xfrm>
            <a:off x="6687519" y="1638696"/>
            <a:ext cx="215999"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9292"/>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7" name="Oval 10">
            <a:extLst>
              <a:ext uri="{FF2B5EF4-FFF2-40B4-BE49-F238E27FC236}">
                <a16:creationId xmlns:a16="http://schemas.microsoft.com/office/drawing/2014/main" id="{9C69405A-6F00-4C5C-9830-603E4E05EADD}"/>
              </a:ext>
            </a:extLst>
          </p:cNvPr>
          <p:cNvSpPr/>
          <p:nvPr/>
        </p:nvSpPr>
        <p:spPr>
          <a:xfrm>
            <a:off x="7799914" y="1638696"/>
            <a:ext cx="215999"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404040"/>
              </a:solidFill>
              <a:uFillTx/>
              <a:latin typeface="Arial"/>
              <a:ea typeface="Arial Unicode MS"/>
            </a:endParaRPr>
          </a:p>
        </p:txBody>
      </p:sp>
      <p:sp>
        <p:nvSpPr>
          <p:cNvPr id="8" name="Oval 11">
            <a:extLst>
              <a:ext uri="{FF2B5EF4-FFF2-40B4-BE49-F238E27FC236}">
                <a16:creationId xmlns:a16="http://schemas.microsoft.com/office/drawing/2014/main" id="{858A3825-B073-4E4D-864F-7AA54363CF1B}"/>
              </a:ext>
            </a:extLst>
          </p:cNvPr>
          <p:cNvSpPr/>
          <p:nvPr/>
        </p:nvSpPr>
        <p:spPr>
          <a:xfrm>
            <a:off x="1125516" y="1638696"/>
            <a:ext cx="215999"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9" name="Oval 12">
            <a:extLst>
              <a:ext uri="{FF2B5EF4-FFF2-40B4-BE49-F238E27FC236}">
                <a16:creationId xmlns:a16="http://schemas.microsoft.com/office/drawing/2014/main" id="{1C4BACA5-EE57-4B5E-9225-5F2564A3201D}"/>
              </a:ext>
            </a:extLst>
          </p:cNvPr>
          <p:cNvSpPr/>
          <p:nvPr/>
        </p:nvSpPr>
        <p:spPr>
          <a:xfrm>
            <a:off x="2237920" y="1638696"/>
            <a:ext cx="215999"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9292"/>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0" name="Oval 13">
            <a:extLst>
              <a:ext uri="{FF2B5EF4-FFF2-40B4-BE49-F238E27FC236}">
                <a16:creationId xmlns:a16="http://schemas.microsoft.com/office/drawing/2014/main" id="{3687AD82-645B-4A6A-BA0B-D41568F3D64F}"/>
              </a:ext>
            </a:extLst>
          </p:cNvPr>
          <p:cNvSpPr/>
          <p:nvPr/>
        </p:nvSpPr>
        <p:spPr>
          <a:xfrm>
            <a:off x="3350315" y="1638696"/>
            <a:ext cx="215999" cy="21602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1" name="Oval 19">
            <a:extLst>
              <a:ext uri="{FF2B5EF4-FFF2-40B4-BE49-F238E27FC236}">
                <a16:creationId xmlns:a16="http://schemas.microsoft.com/office/drawing/2014/main" id="{0E869AF5-E041-47B1-8371-95086FCA4386}"/>
              </a:ext>
            </a:extLst>
          </p:cNvPr>
          <p:cNvSpPr/>
          <p:nvPr/>
        </p:nvSpPr>
        <p:spPr>
          <a:xfrm>
            <a:off x="977018" y="2117357"/>
            <a:ext cx="512996" cy="512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12" name="Group 2">
            <a:extLst>
              <a:ext uri="{FF2B5EF4-FFF2-40B4-BE49-F238E27FC236}">
                <a16:creationId xmlns:a16="http://schemas.microsoft.com/office/drawing/2014/main" id="{FBDA3A69-C950-47D9-90A3-0698467C9DA1}"/>
              </a:ext>
            </a:extLst>
          </p:cNvPr>
          <p:cNvGrpSpPr/>
          <p:nvPr/>
        </p:nvGrpSpPr>
        <p:grpSpPr>
          <a:xfrm>
            <a:off x="652168" y="2650955"/>
            <a:ext cx="1162696" cy="987981"/>
            <a:chOff x="652168" y="2650955"/>
            <a:chExt cx="1162696" cy="987981"/>
          </a:xfrm>
        </p:grpSpPr>
        <p:sp>
          <p:nvSpPr>
            <p:cNvPr id="13" name="TextBox 61">
              <a:extLst>
                <a:ext uri="{FF2B5EF4-FFF2-40B4-BE49-F238E27FC236}">
                  <a16:creationId xmlns:a16="http://schemas.microsoft.com/office/drawing/2014/main" id="{EE3A6C50-C71F-493A-919A-CAAE47F5D50C}"/>
                </a:ext>
              </a:extLst>
            </p:cNvPr>
            <p:cNvSpPr txBox="1"/>
            <p:nvPr/>
          </p:nvSpPr>
          <p:spPr>
            <a:xfrm>
              <a:off x="652168" y="2650955"/>
              <a:ext cx="1162696" cy="253919"/>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404040"/>
                  </a:solidFill>
                  <a:uFillTx/>
                  <a:latin typeface="Arial"/>
                  <a:ea typeface="Arial Unicode MS"/>
                  <a:cs typeface="Arial" pitchFamily="34"/>
                </a:rPr>
                <a:t>Content  Here</a:t>
              </a:r>
            </a:p>
          </p:txBody>
        </p:sp>
        <p:sp>
          <p:nvSpPr>
            <p:cNvPr id="14" name="TextBox 62">
              <a:extLst>
                <a:ext uri="{FF2B5EF4-FFF2-40B4-BE49-F238E27FC236}">
                  <a16:creationId xmlns:a16="http://schemas.microsoft.com/office/drawing/2014/main" id="{4085785A-2550-4866-AD26-86096C8CD1C1}"/>
                </a:ext>
              </a:extLst>
            </p:cNvPr>
            <p:cNvSpPr txBox="1"/>
            <p:nvPr/>
          </p:nvSpPr>
          <p:spPr>
            <a:xfrm>
              <a:off x="652168" y="2854107"/>
              <a:ext cx="1162696"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404040"/>
                  </a:solidFill>
                  <a:uFillTx/>
                  <a:latin typeface="Arial"/>
                  <a:ea typeface="Arial Unicode MS"/>
                  <a:cs typeface="Arial" pitchFamily="34"/>
                </a:rPr>
                <a:t>Get a modern PowerPoint  Presentation that is beautifully designed</a:t>
              </a:r>
            </a:p>
          </p:txBody>
        </p:sp>
      </p:grpSp>
      <p:cxnSp>
        <p:nvCxnSpPr>
          <p:cNvPr id="15" name="Straight Arrow Connector 34">
            <a:extLst>
              <a:ext uri="{FF2B5EF4-FFF2-40B4-BE49-F238E27FC236}">
                <a16:creationId xmlns:a16="http://schemas.microsoft.com/office/drawing/2014/main" id="{7F7EFE8E-5A63-49FE-BAB1-E1B4405A0667}"/>
              </a:ext>
            </a:extLst>
          </p:cNvPr>
          <p:cNvCxnSpPr/>
          <p:nvPr/>
        </p:nvCxnSpPr>
        <p:spPr>
          <a:xfrm flipV="1">
            <a:off x="1233479" y="1903917"/>
            <a:ext cx="83" cy="213440"/>
          </a:xfrm>
          <a:prstGeom prst="straightConnector1">
            <a:avLst/>
          </a:prstGeom>
          <a:noFill/>
          <a:ln w="25402" cap="flat">
            <a:solidFill>
              <a:srgbClr val="262626"/>
            </a:solidFill>
            <a:prstDash val="solid"/>
            <a:miter/>
            <a:tailEnd type="arrow"/>
          </a:ln>
        </p:spPr>
      </p:cxnSp>
      <p:sp>
        <p:nvSpPr>
          <p:cNvPr id="16" name="Oval 113">
            <a:extLst>
              <a:ext uri="{FF2B5EF4-FFF2-40B4-BE49-F238E27FC236}">
                <a16:creationId xmlns:a16="http://schemas.microsoft.com/office/drawing/2014/main" id="{E9D038DB-A148-4738-8320-D9C2E42B5A1C}"/>
              </a:ext>
            </a:extLst>
          </p:cNvPr>
          <p:cNvSpPr/>
          <p:nvPr/>
        </p:nvSpPr>
        <p:spPr>
          <a:xfrm>
            <a:off x="3201817" y="2118225"/>
            <a:ext cx="512996" cy="512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17" name="Group 5">
            <a:extLst>
              <a:ext uri="{FF2B5EF4-FFF2-40B4-BE49-F238E27FC236}">
                <a16:creationId xmlns:a16="http://schemas.microsoft.com/office/drawing/2014/main" id="{50498BDD-3882-4BAA-86E9-ABF18A9D4384}"/>
              </a:ext>
            </a:extLst>
          </p:cNvPr>
          <p:cNvGrpSpPr/>
          <p:nvPr/>
        </p:nvGrpSpPr>
        <p:grpSpPr>
          <a:xfrm>
            <a:off x="2876967" y="2651824"/>
            <a:ext cx="1162696" cy="987981"/>
            <a:chOff x="2876967" y="2651824"/>
            <a:chExt cx="1162696" cy="987981"/>
          </a:xfrm>
        </p:grpSpPr>
        <p:sp>
          <p:nvSpPr>
            <p:cNvPr id="18" name="TextBox 66">
              <a:extLst>
                <a:ext uri="{FF2B5EF4-FFF2-40B4-BE49-F238E27FC236}">
                  <a16:creationId xmlns:a16="http://schemas.microsoft.com/office/drawing/2014/main" id="{0DA30E5F-D885-4C08-9F68-52ED1F4E9121}"/>
                </a:ext>
              </a:extLst>
            </p:cNvPr>
            <p:cNvSpPr txBox="1"/>
            <p:nvPr/>
          </p:nvSpPr>
          <p:spPr>
            <a:xfrm>
              <a:off x="2876967" y="2651824"/>
              <a:ext cx="1162696" cy="253919"/>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404040"/>
                  </a:solidFill>
                  <a:uFillTx/>
                  <a:latin typeface="Arial"/>
                  <a:ea typeface="Arial Unicode MS"/>
                  <a:cs typeface="Arial" pitchFamily="34"/>
                </a:rPr>
                <a:t>Content  Here</a:t>
              </a:r>
            </a:p>
          </p:txBody>
        </p:sp>
        <p:sp>
          <p:nvSpPr>
            <p:cNvPr id="19" name="TextBox 67">
              <a:extLst>
                <a:ext uri="{FF2B5EF4-FFF2-40B4-BE49-F238E27FC236}">
                  <a16:creationId xmlns:a16="http://schemas.microsoft.com/office/drawing/2014/main" id="{7E9BB92B-BC4C-4047-B863-4E7F1970DF7F}"/>
                </a:ext>
              </a:extLst>
            </p:cNvPr>
            <p:cNvSpPr txBox="1"/>
            <p:nvPr/>
          </p:nvSpPr>
          <p:spPr>
            <a:xfrm>
              <a:off x="2876967" y="2854976"/>
              <a:ext cx="1162696"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404040"/>
                  </a:solidFill>
                  <a:uFillTx/>
                  <a:latin typeface="Arial"/>
                  <a:ea typeface="Arial Unicode MS"/>
                  <a:cs typeface="Arial" pitchFamily="34"/>
                </a:rPr>
                <a:t>Get a modern PowerPoint  Presentation that is beautifully designed</a:t>
              </a:r>
            </a:p>
          </p:txBody>
        </p:sp>
      </p:grpSp>
      <p:cxnSp>
        <p:nvCxnSpPr>
          <p:cNvPr id="20" name="Straight Arrow Connector 115">
            <a:extLst>
              <a:ext uri="{FF2B5EF4-FFF2-40B4-BE49-F238E27FC236}">
                <a16:creationId xmlns:a16="http://schemas.microsoft.com/office/drawing/2014/main" id="{EE350D9B-2FCD-42B2-A3E0-6605CE04D7EB}"/>
              </a:ext>
            </a:extLst>
          </p:cNvPr>
          <p:cNvCxnSpPr>
            <a:stCxn id="16" idx="0"/>
          </p:cNvCxnSpPr>
          <p:nvPr/>
        </p:nvCxnSpPr>
        <p:spPr>
          <a:xfrm flipV="1">
            <a:off x="3458315" y="1897800"/>
            <a:ext cx="0" cy="220425"/>
          </a:xfrm>
          <a:prstGeom prst="straightConnector1">
            <a:avLst/>
          </a:prstGeom>
          <a:noFill/>
          <a:ln w="25402" cap="flat">
            <a:solidFill>
              <a:srgbClr val="262626"/>
            </a:solidFill>
            <a:prstDash val="solid"/>
            <a:miter/>
            <a:tailEnd type="arrow"/>
          </a:ln>
        </p:spPr>
      </p:cxnSp>
      <p:sp>
        <p:nvSpPr>
          <p:cNvPr id="21" name="Oval 119">
            <a:extLst>
              <a:ext uri="{FF2B5EF4-FFF2-40B4-BE49-F238E27FC236}">
                <a16:creationId xmlns:a16="http://schemas.microsoft.com/office/drawing/2014/main" id="{1A519986-427B-4594-B074-8BCA14C2DABF}"/>
              </a:ext>
            </a:extLst>
          </p:cNvPr>
          <p:cNvSpPr/>
          <p:nvPr/>
        </p:nvSpPr>
        <p:spPr>
          <a:xfrm>
            <a:off x="5426616" y="2119094"/>
            <a:ext cx="512996" cy="512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22" name="Group 15">
            <a:extLst>
              <a:ext uri="{FF2B5EF4-FFF2-40B4-BE49-F238E27FC236}">
                <a16:creationId xmlns:a16="http://schemas.microsoft.com/office/drawing/2014/main" id="{DFB9A54F-D0EC-460E-A196-23CA8CF0BD58}"/>
              </a:ext>
            </a:extLst>
          </p:cNvPr>
          <p:cNvGrpSpPr/>
          <p:nvPr/>
        </p:nvGrpSpPr>
        <p:grpSpPr>
          <a:xfrm>
            <a:off x="5101766" y="2652692"/>
            <a:ext cx="1162696" cy="987981"/>
            <a:chOff x="5101766" y="2652692"/>
            <a:chExt cx="1162696" cy="987981"/>
          </a:xfrm>
        </p:grpSpPr>
        <p:sp>
          <p:nvSpPr>
            <p:cNvPr id="23" name="TextBox 71">
              <a:extLst>
                <a:ext uri="{FF2B5EF4-FFF2-40B4-BE49-F238E27FC236}">
                  <a16:creationId xmlns:a16="http://schemas.microsoft.com/office/drawing/2014/main" id="{F538B437-2B7C-4E28-892D-7B5375D7737F}"/>
                </a:ext>
              </a:extLst>
            </p:cNvPr>
            <p:cNvSpPr txBox="1"/>
            <p:nvPr/>
          </p:nvSpPr>
          <p:spPr>
            <a:xfrm>
              <a:off x="5101766" y="2652692"/>
              <a:ext cx="1162696" cy="253919"/>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404040"/>
                  </a:solidFill>
                  <a:uFillTx/>
                  <a:latin typeface="Arial"/>
                  <a:ea typeface="Arial Unicode MS"/>
                  <a:cs typeface="Arial" pitchFamily="34"/>
                </a:rPr>
                <a:t>Content  Here</a:t>
              </a:r>
            </a:p>
          </p:txBody>
        </p:sp>
        <p:sp>
          <p:nvSpPr>
            <p:cNvPr id="24" name="TextBox 72">
              <a:extLst>
                <a:ext uri="{FF2B5EF4-FFF2-40B4-BE49-F238E27FC236}">
                  <a16:creationId xmlns:a16="http://schemas.microsoft.com/office/drawing/2014/main" id="{75ECE15E-CBE0-4638-8C3F-551A8CD9FD94}"/>
                </a:ext>
              </a:extLst>
            </p:cNvPr>
            <p:cNvSpPr txBox="1"/>
            <p:nvPr/>
          </p:nvSpPr>
          <p:spPr>
            <a:xfrm>
              <a:off x="5101766" y="2855844"/>
              <a:ext cx="1162696"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404040"/>
                  </a:solidFill>
                  <a:uFillTx/>
                  <a:latin typeface="Arial"/>
                  <a:ea typeface="Arial Unicode MS"/>
                  <a:cs typeface="Arial" pitchFamily="34"/>
                </a:rPr>
                <a:t>Get a modern PowerPoint  Presentation that is beautifully designed</a:t>
              </a:r>
            </a:p>
          </p:txBody>
        </p:sp>
      </p:grpSp>
      <p:cxnSp>
        <p:nvCxnSpPr>
          <p:cNvPr id="25" name="Straight Arrow Connector 121">
            <a:extLst>
              <a:ext uri="{FF2B5EF4-FFF2-40B4-BE49-F238E27FC236}">
                <a16:creationId xmlns:a16="http://schemas.microsoft.com/office/drawing/2014/main" id="{03DA5DCB-BB6A-443C-B596-68133181E829}"/>
              </a:ext>
            </a:extLst>
          </p:cNvPr>
          <p:cNvCxnSpPr>
            <a:stCxn id="21" idx="0"/>
          </p:cNvCxnSpPr>
          <p:nvPr/>
        </p:nvCxnSpPr>
        <p:spPr>
          <a:xfrm flipV="1">
            <a:off x="5683114" y="1895633"/>
            <a:ext cx="6163" cy="223461"/>
          </a:xfrm>
          <a:prstGeom prst="straightConnector1">
            <a:avLst/>
          </a:prstGeom>
          <a:noFill/>
          <a:ln w="25402" cap="flat">
            <a:solidFill>
              <a:srgbClr val="262626"/>
            </a:solidFill>
            <a:prstDash val="solid"/>
            <a:miter/>
            <a:tailEnd type="arrow"/>
          </a:ln>
        </p:spPr>
      </p:cxnSp>
      <p:sp>
        <p:nvSpPr>
          <p:cNvPr id="26" name="Oval 125">
            <a:extLst>
              <a:ext uri="{FF2B5EF4-FFF2-40B4-BE49-F238E27FC236}">
                <a16:creationId xmlns:a16="http://schemas.microsoft.com/office/drawing/2014/main" id="{F52E883E-919A-4BDE-96FD-663E4B0DF124}"/>
              </a:ext>
            </a:extLst>
          </p:cNvPr>
          <p:cNvSpPr/>
          <p:nvPr/>
        </p:nvSpPr>
        <p:spPr>
          <a:xfrm>
            <a:off x="7651415" y="2119963"/>
            <a:ext cx="512996" cy="512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404040"/>
              </a:solidFill>
              <a:uFillTx/>
              <a:latin typeface="Arial"/>
              <a:ea typeface="Arial Unicode MS"/>
            </a:endParaRPr>
          </a:p>
        </p:txBody>
      </p:sp>
      <p:grpSp>
        <p:nvGrpSpPr>
          <p:cNvPr id="27" name="Group 17">
            <a:extLst>
              <a:ext uri="{FF2B5EF4-FFF2-40B4-BE49-F238E27FC236}">
                <a16:creationId xmlns:a16="http://schemas.microsoft.com/office/drawing/2014/main" id="{79A92AB1-4C3B-4753-8A78-B25F7D619142}"/>
              </a:ext>
            </a:extLst>
          </p:cNvPr>
          <p:cNvGrpSpPr/>
          <p:nvPr/>
        </p:nvGrpSpPr>
        <p:grpSpPr>
          <a:xfrm>
            <a:off x="7326565" y="2653561"/>
            <a:ext cx="1162696" cy="987981"/>
            <a:chOff x="7326565" y="2653561"/>
            <a:chExt cx="1162696" cy="987981"/>
          </a:xfrm>
        </p:grpSpPr>
        <p:sp>
          <p:nvSpPr>
            <p:cNvPr id="28" name="TextBox 76">
              <a:extLst>
                <a:ext uri="{FF2B5EF4-FFF2-40B4-BE49-F238E27FC236}">
                  <a16:creationId xmlns:a16="http://schemas.microsoft.com/office/drawing/2014/main" id="{AC870DF1-E9AD-4345-A266-A2947E0FB746}"/>
                </a:ext>
              </a:extLst>
            </p:cNvPr>
            <p:cNvSpPr txBox="1"/>
            <p:nvPr/>
          </p:nvSpPr>
          <p:spPr>
            <a:xfrm>
              <a:off x="7326565" y="2653561"/>
              <a:ext cx="1162696" cy="253919"/>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404040"/>
                  </a:solidFill>
                  <a:uFillTx/>
                  <a:latin typeface="Arial"/>
                  <a:ea typeface="Arial Unicode MS"/>
                  <a:cs typeface="Arial" pitchFamily="34"/>
                </a:rPr>
                <a:t>Content  Here</a:t>
              </a:r>
            </a:p>
          </p:txBody>
        </p:sp>
        <p:sp>
          <p:nvSpPr>
            <p:cNvPr id="29" name="TextBox 77">
              <a:extLst>
                <a:ext uri="{FF2B5EF4-FFF2-40B4-BE49-F238E27FC236}">
                  <a16:creationId xmlns:a16="http://schemas.microsoft.com/office/drawing/2014/main" id="{9243E945-BA0A-48A2-A26E-29AAC15DE101}"/>
                </a:ext>
              </a:extLst>
            </p:cNvPr>
            <p:cNvSpPr txBox="1"/>
            <p:nvPr/>
          </p:nvSpPr>
          <p:spPr>
            <a:xfrm>
              <a:off x="7326565" y="2856713"/>
              <a:ext cx="1162696"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404040"/>
                  </a:solidFill>
                  <a:uFillTx/>
                  <a:latin typeface="Arial"/>
                  <a:ea typeface="Arial Unicode MS"/>
                  <a:cs typeface="Arial" pitchFamily="34"/>
                </a:rPr>
                <a:t>Get a modern PowerPoint  Presentation that is beautifully designed</a:t>
              </a:r>
            </a:p>
          </p:txBody>
        </p:sp>
      </p:grpSp>
      <p:cxnSp>
        <p:nvCxnSpPr>
          <p:cNvPr id="30" name="Straight Arrow Connector 127">
            <a:extLst>
              <a:ext uri="{FF2B5EF4-FFF2-40B4-BE49-F238E27FC236}">
                <a16:creationId xmlns:a16="http://schemas.microsoft.com/office/drawing/2014/main" id="{67A468EB-37F4-4B34-9E0F-B4EA380572D5}"/>
              </a:ext>
            </a:extLst>
          </p:cNvPr>
          <p:cNvCxnSpPr/>
          <p:nvPr/>
        </p:nvCxnSpPr>
        <p:spPr>
          <a:xfrm flipH="1" flipV="1">
            <a:off x="7906195" y="1909130"/>
            <a:ext cx="3438" cy="210833"/>
          </a:xfrm>
          <a:prstGeom prst="straightConnector1">
            <a:avLst/>
          </a:prstGeom>
          <a:noFill/>
          <a:ln w="25402" cap="flat">
            <a:solidFill>
              <a:srgbClr val="262626"/>
            </a:solidFill>
            <a:prstDash val="solid"/>
            <a:miter/>
            <a:tailEnd type="arrow"/>
          </a:ln>
        </p:spPr>
      </p:cxnSp>
      <p:sp>
        <p:nvSpPr>
          <p:cNvPr id="31" name="Oval 131">
            <a:extLst>
              <a:ext uri="{FF2B5EF4-FFF2-40B4-BE49-F238E27FC236}">
                <a16:creationId xmlns:a16="http://schemas.microsoft.com/office/drawing/2014/main" id="{448D16D9-D92F-42D8-8D08-3391EEA1EC37}"/>
              </a:ext>
            </a:extLst>
          </p:cNvPr>
          <p:cNvSpPr/>
          <p:nvPr/>
        </p:nvSpPr>
        <p:spPr>
          <a:xfrm>
            <a:off x="2074490" y="3249027"/>
            <a:ext cx="512996" cy="512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9292"/>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32" name="Group 4">
            <a:extLst>
              <a:ext uri="{FF2B5EF4-FFF2-40B4-BE49-F238E27FC236}">
                <a16:creationId xmlns:a16="http://schemas.microsoft.com/office/drawing/2014/main" id="{5F47B1FB-6C94-416F-8CEE-740BFE54BE3E}"/>
              </a:ext>
            </a:extLst>
          </p:cNvPr>
          <p:cNvGrpSpPr/>
          <p:nvPr/>
        </p:nvGrpSpPr>
        <p:grpSpPr>
          <a:xfrm>
            <a:off x="1744784" y="3782635"/>
            <a:ext cx="1162696" cy="987972"/>
            <a:chOff x="1744784" y="3782635"/>
            <a:chExt cx="1162696" cy="987972"/>
          </a:xfrm>
        </p:grpSpPr>
        <p:sp>
          <p:nvSpPr>
            <p:cNvPr id="33" name="TextBox 81">
              <a:extLst>
                <a:ext uri="{FF2B5EF4-FFF2-40B4-BE49-F238E27FC236}">
                  <a16:creationId xmlns:a16="http://schemas.microsoft.com/office/drawing/2014/main" id="{B0F9661A-614C-4CE9-8548-8B36FBADD50F}"/>
                </a:ext>
              </a:extLst>
            </p:cNvPr>
            <p:cNvSpPr txBox="1"/>
            <p:nvPr/>
          </p:nvSpPr>
          <p:spPr>
            <a:xfrm>
              <a:off x="1744784" y="3782635"/>
              <a:ext cx="1162696" cy="253919"/>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404040"/>
                  </a:solidFill>
                  <a:uFillTx/>
                  <a:latin typeface="Arial"/>
                  <a:ea typeface="Arial Unicode MS"/>
                  <a:cs typeface="Arial" pitchFamily="34"/>
                </a:rPr>
                <a:t>Content  Here</a:t>
              </a:r>
            </a:p>
          </p:txBody>
        </p:sp>
        <p:sp>
          <p:nvSpPr>
            <p:cNvPr id="34" name="TextBox 82">
              <a:extLst>
                <a:ext uri="{FF2B5EF4-FFF2-40B4-BE49-F238E27FC236}">
                  <a16:creationId xmlns:a16="http://schemas.microsoft.com/office/drawing/2014/main" id="{6B877819-A588-4253-9072-DA6BA2E854D0}"/>
                </a:ext>
              </a:extLst>
            </p:cNvPr>
            <p:cNvSpPr txBox="1"/>
            <p:nvPr/>
          </p:nvSpPr>
          <p:spPr>
            <a:xfrm>
              <a:off x="1744784" y="3985778"/>
              <a:ext cx="1162696"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404040"/>
                  </a:solidFill>
                  <a:uFillTx/>
                  <a:latin typeface="Arial"/>
                  <a:ea typeface="Arial Unicode MS"/>
                  <a:cs typeface="Arial" pitchFamily="34"/>
                </a:rPr>
                <a:t>Get a modern PowerPoint  Presentation that is beautifully designed</a:t>
              </a:r>
            </a:p>
          </p:txBody>
        </p:sp>
      </p:grpSp>
      <p:cxnSp>
        <p:nvCxnSpPr>
          <p:cNvPr id="35" name="Straight Arrow Connector 133">
            <a:extLst>
              <a:ext uri="{FF2B5EF4-FFF2-40B4-BE49-F238E27FC236}">
                <a16:creationId xmlns:a16="http://schemas.microsoft.com/office/drawing/2014/main" id="{EEB58F01-47E5-435F-B848-F70DD0467582}"/>
              </a:ext>
            </a:extLst>
          </p:cNvPr>
          <p:cNvCxnSpPr>
            <a:stCxn id="31" idx="0"/>
          </p:cNvCxnSpPr>
          <p:nvPr/>
        </p:nvCxnSpPr>
        <p:spPr>
          <a:xfrm flipV="1">
            <a:off x="2330988" y="1881643"/>
            <a:ext cx="0" cy="1367384"/>
          </a:xfrm>
          <a:prstGeom prst="straightConnector1">
            <a:avLst/>
          </a:prstGeom>
          <a:noFill/>
          <a:ln w="25402" cap="flat">
            <a:solidFill>
              <a:srgbClr val="929292"/>
            </a:solidFill>
            <a:prstDash val="solid"/>
            <a:miter/>
            <a:tailEnd type="arrow"/>
          </a:ln>
        </p:spPr>
      </p:cxnSp>
      <p:sp>
        <p:nvSpPr>
          <p:cNvPr id="36" name="Oval 150">
            <a:extLst>
              <a:ext uri="{FF2B5EF4-FFF2-40B4-BE49-F238E27FC236}">
                <a16:creationId xmlns:a16="http://schemas.microsoft.com/office/drawing/2014/main" id="{DC420F58-7A1C-4362-8AFF-48880647D264}"/>
              </a:ext>
            </a:extLst>
          </p:cNvPr>
          <p:cNvSpPr/>
          <p:nvPr/>
        </p:nvSpPr>
        <p:spPr>
          <a:xfrm>
            <a:off x="4314221" y="3251642"/>
            <a:ext cx="512996" cy="512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9292"/>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37" name="Group 14">
            <a:extLst>
              <a:ext uri="{FF2B5EF4-FFF2-40B4-BE49-F238E27FC236}">
                <a16:creationId xmlns:a16="http://schemas.microsoft.com/office/drawing/2014/main" id="{55505504-C6A4-4915-B79B-136913260B5D}"/>
              </a:ext>
            </a:extLst>
          </p:cNvPr>
          <p:cNvGrpSpPr/>
          <p:nvPr/>
        </p:nvGrpSpPr>
        <p:grpSpPr>
          <a:xfrm>
            <a:off x="3990651" y="3782635"/>
            <a:ext cx="1162696" cy="987972"/>
            <a:chOff x="3990651" y="3782635"/>
            <a:chExt cx="1162696" cy="987972"/>
          </a:xfrm>
        </p:grpSpPr>
        <p:sp>
          <p:nvSpPr>
            <p:cNvPr id="38" name="TextBox 86">
              <a:extLst>
                <a:ext uri="{FF2B5EF4-FFF2-40B4-BE49-F238E27FC236}">
                  <a16:creationId xmlns:a16="http://schemas.microsoft.com/office/drawing/2014/main" id="{8F7999DA-7F0C-40FF-AD13-9BC9987A6894}"/>
                </a:ext>
              </a:extLst>
            </p:cNvPr>
            <p:cNvSpPr txBox="1"/>
            <p:nvPr/>
          </p:nvSpPr>
          <p:spPr>
            <a:xfrm>
              <a:off x="3990651" y="3782635"/>
              <a:ext cx="1162696" cy="253919"/>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404040"/>
                  </a:solidFill>
                  <a:uFillTx/>
                  <a:latin typeface="Arial"/>
                  <a:ea typeface="Arial Unicode MS"/>
                  <a:cs typeface="Arial" pitchFamily="34"/>
                </a:rPr>
                <a:t>Content  Here</a:t>
              </a:r>
            </a:p>
          </p:txBody>
        </p:sp>
        <p:sp>
          <p:nvSpPr>
            <p:cNvPr id="39" name="TextBox 87">
              <a:extLst>
                <a:ext uri="{FF2B5EF4-FFF2-40B4-BE49-F238E27FC236}">
                  <a16:creationId xmlns:a16="http://schemas.microsoft.com/office/drawing/2014/main" id="{5FFFA9D3-8DC9-4966-825F-B5D3DFB8225A}"/>
                </a:ext>
              </a:extLst>
            </p:cNvPr>
            <p:cNvSpPr txBox="1"/>
            <p:nvPr/>
          </p:nvSpPr>
          <p:spPr>
            <a:xfrm>
              <a:off x="3990651" y="3985778"/>
              <a:ext cx="1162696"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404040"/>
                  </a:solidFill>
                  <a:uFillTx/>
                  <a:latin typeface="Arial"/>
                  <a:ea typeface="Arial Unicode MS"/>
                  <a:cs typeface="Arial" pitchFamily="34"/>
                </a:rPr>
                <a:t>Get a modern PowerPoint  Presentation that is beautifully designed</a:t>
              </a:r>
            </a:p>
          </p:txBody>
        </p:sp>
      </p:grpSp>
      <p:cxnSp>
        <p:nvCxnSpPr>
          <p:cNvPr id="40" name="Straight Arrow Connector 152">
            <a:extLst>
              <a:ext uri="{FF2B5EF4-FFF2-40B4-BE49-F238E27FC236}">
                <a16:creationId xmlns:a16="http://schemas.microsoft.com/office/drawing/2014/main" id="{1FE241D4-1B9E-4254-8750-6BD9128481B3}"/>
              </a:ext>
            </a:extLst>
          </p:cNvPr>
          <p:cNvCxnSpPr>
            <a:stCxn id="36" idx="0"/>
          </p:cNvCxnSpPr>
          <p:nvPr/>
        </p:nvCxnSpPr>
        <p:spPr>
          <a:xfrm flipV="1">
            <a:off x="4570719" y="1909130"/>
            <a:ext cx="7873" cy="1342512"/>
          </a:xfrm>
          <a:prstGeom prst="straightConnector1">
            <a:avLst/>
          </a:prstGeom>
          <a:noFill/>
          <a:ln w="25402" cap="flat">
            <a:solidFill>
              <a:srgbClr val="929292"/>
            </a:solidFill>
            <a:prstDash val="solid"/>
            <a:miter/>
            <a:tailEnd type="arrow"/>
          </a:ln>
        </p:spPr>
      </p:cxnSp>
      <p:sp>
        <p:nvSpPr>
          <p:cNvPr id="41" name="Oval 156">
            <a:extLst>
              <a:ext uri="{FF2B5EF4-FFF2-40B4-BE49-F238E27FC236}">
                <a16:creationId xmlns:a16="http://schemas.microsoft.com/office/drawing/2014/main" id="{507C8CF7-E948-4185-AC4F-32DE4E49361A}"/>
              </a:ext>
            </a:extLst>
          </p:cNvPr>
          <p:cNvSpPr/>
          <p:nvPr/>
        </p:nvSpPr>
        <p:spPr>
          <a:xfrm>
            <a:off x="6539011" y="3249027"/>
            <a:ext cx="512996" cy="512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929292"/>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42" name="Group 16">
            <a:extLst>
              <a:ext uri="{FF2B5EF4-FFF2-40B4-BE49-F238E27FC236}">
                <a16:creationId xmlns:a16="http://schemas.microsoft.com/office/drawing/2014/main" id="{FDCB709E-4023-4335-BE85-0675E7CA8EF0}"/>
              </a:ext>
            </a:extLst>
          </p:cNvPr>
          <p:cNvGrpSpPr/>
          <p:nvPr/>
        </p:nvGrpSpPr>
        <p:grpSpPr>
          <a:xfrm>
            <a:off x="6194383" y="3782635"/>
            <a:ext cx="1162696" cy="987972"/>
            <a:chOff x="6194383" y="3782635"/>
            <a:chExt cx="1162696" cy="987972"/>
          </a:xfrm>
        </p:grpSpPr>
        <p:sp>
          <p:nvSpPr>
            <p:cNvPr id="43" name="TextBox 91">
              <a:extLst>
                <a:ext uri="{FF2B5EF4-FFF2-40B4-BE49-F238E27FC236}">
                  <a16:creationId xmlns:a16="http://schemas.microsoft.com/office/drawing/2014/main" id="{8BE1909D-3E9B-40A7-9D97-2270B3F3B68F}"/>
                </a:ext>
              </a:extLst>
            </p:cNvPr>
            <p:cNvSpPr txBox="1"/>
            <p:nvPr/>
          </p:nvSpPr>
          <p:spPr>
            <a:xfrm>
              <a:off x="6194383" y="3782635"/>
              <a:ext cx="1162696" cy="253919"/>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1" i="0" u="none" strike="noStrike" kern="1200" cap="none" spc="0" baseline="0">
                  <a:solidFill>
                    <a:srgbClr val="404040"/>
                  </a:solidFill>
                  <a:uFillTx/>
                  <a:latin typeface="Arial"/>
                  <a:ea typeface="Arial Unicode MS"/>
                  <a:cs typeface="Arial" pitchFamily="34"/>
                </a:rPr>
                <a:t>Content  Here</a:t>
              </a:r>
            </a:p>
          </p:txBody>
        </p:sp>
        <p:sp>
          <p:nvSpPr>
            <p:cNvPr id="44" name="TextBox 92">
              <a:extLst>
                <a:ext uri="{FF2B5EF4-FFF2-40B4-BE49-F238E27FC236}">
                  <a16:creationId xmlns:a16="http://schemas.microsoft.com/office/drawing/2014/main" id="{AC1C289A-31F0-4D1D-8637-6D5CFBB9CEAE}"/>
                </a:ext>
              </a:extLst>
            </p:cNvPr>
            <p:cNvSpPr txBox="1"/>
            <p:nvPr/>
          </p:nvSpPr>
          <p:spPr>
            <a:xfrm>
              <a:off x="6194383" y="3985778"/>
              <a:ext cx="1162696"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404040"/>
                  </a:solidFill>
                  <a:uFillTx/>
                  <a:latin typeface="Arial"/>
                  <a:ea typeface="Arial Unicode MS"/>
                  <a:cs typeface="Arial" pitchFamily="34"/>
                </a:rPr>
                <a:t>Get a modern PowerPoint  Presentation that is beautifully designed</a:t>
              </a:r>
            </a:p>
          </p:txBody>
        </p:sp>
      </p:grpSp>
      <p:cxnSp>
        <p:nvCxnSpPr>
          <p:cNvPr id="45" name="Straight Arrow Connector 158">
            <a:extLst>
              <a:ext uri="{FF2B5EF4-FFF2-40B4-BE49-F238E27FC236}">
                <a16:creationId xmlns:a16="http://schemas.microsoft.com/office/drawing/2014/main" id="{6DB2EFBF-8B7A-435A-8536-B33697A09B6F}"/>
              </a:ext>
            </a:extLst>
          </p:cNvPr>
          <p:cNvCxnSpPr>
            <a:stCxn id="41" idx="0"/>
          </p:cNvCxnSpPr>
          <p:nvPr/>
        </p:nvCxnSpPr>
        <p:spPr>
          <a:xfrm flipH="1" flipV="1">
            <a:off x="6793799" y="1909130"/>
            <a:ext cx="1720" cy="1339897"/>
          </a:xfrm>
          <a:prstGeom prst="straightConnector1">
            <a:avLst/>
          </a:prstGeom>
          <a:noFill/>
          <a:ln w="25402" cap="flat">
            <a:solidFill>
              <a:srgbClr val="929292"/>
            </a:solidFill>
            <a:prstDash val="solid"/>
            <a:miter/>
            <a:tailEnd type="arrow"/>
          </a:ln>
        </p:spPr>
      </p:cxnSp>
      <p:sp>
        <p:nvSpPr>
          <p:cNvPr id="46" name="TextBox 94">
            <a:extLst>
              <a:ext uri="{FF2B5EF4-FFF2-40B4-BE49-F238E27FC236}">
                <a16:creationId xmlns:a16="http://schemas.microsoft.com/office/drawing/2014/main" id="{2FA7739C-EE07-47A2-889B-43ADD40B7B4E}"/>
              </a:ext>
            </a:extLst>
          </p:cNvPr>
          <p:cNvSpPr txBox="1"/>
          <p:nvPr/>
        </p:nvSpPr>
        <p:spPr>
          <a:xfrm>
            <a:off x="7558165" y="1225990"/>
            <a:ext cx="699506" cy="369335"/>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404040"/>
                </a:solidFill>
                <a:uFillTx/>
                <a:latin typeface="Arial"/>
                <a:ea typeface="Arial Unicode MS"/>
                <a:cs typeface="Arial" pitchFamily="34"/>
              </a:rPr>
              <a:t>2019</a:t>
            </a:r>
          </a:p>
        </p:txBody>
      </p:sp>
      <p:sp>
        <p:nvSpPr>
          <p:cNvPr id="47" name="TextBox 95">
            <a:extLst>
              <a:ext uri="{FF2B5EF4-FFF2-40B4-BE49-F238E27FC236}">
                <a16:creationId xmlns:a16="http://schemas.microsoft.com/office/drawing/2014/main" id="{E37DDEAD-DC78-42A2-9F0C-09FE9E87359C}"/>
              </a:ext>
            </a:extLst>
          </p:cNvPr>
          <p:cNvSpPr txBox="1"/>
          <p:nvPr/>
        </p:nvSpPr>
        <p:spPr>
          <a:xfrm>
            <a:off x="6445761" y="1225990"/>
            <a:ext cx="699506" cy="369335"/>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595959"/>
                </a:solidFill>
                <a:uFillTx/>
                <a:latin typeface="Arial"/>
                <a:ea typeface="Arial Unicode MS"/>
                <a:cs typeface="Arial" pitchFamily="34"/>
              </a:rPr>
              <a:t>2018</a:t>
            </a:r>
          </a:p>
        </p:txBody>
      </p:sp>
      <p:sp>
        <p:nvSpPr>
          <p:cNvPr id="48" name="TextBox 96">
            <a:extLst>
              <a:ext uri="{FF2B5EF4-FFF2-40B4-BE49-F238E27FC236}">
                <a16:creationId xmlns:a16="http://schemas.microsoft.com/office/drawing/2014/main" id="{4B85C0EF-E1DD-4871-9765-594C7AE77A6E}"/>
              </a:ext>
            </a:extLst>
          </p:cNvPr>
          <p:cNvSpPr txBox="1"/>
          <p:nvPr/>
        </p:nvSpPr>
        <p:spPr>
          <a:xfrm>
            <a:off x="5333366" y="1225990"/>
            <a:ext cx="699506" cy="369335"/>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595959"/>
                </a:solidFill>
                <a:uFillTx/>
                <a:latin typeface="Arial"/>
                <a:ea typeface="Arial Unicode MS"/>
                <a:cs typeface="Arial" pitchFamily="34"/>
              </a:rPr>
              <a:t>2017</a:t>
            </a:r>
          </a:p>
        </p:txBody>
      </p:sp>
      <p:sp>
        <p:nvSpPr>
          <p:cNvPr id="49" name="TextBox 97">
            <a:extLst>
              <a:ext uri="{FF2B5EF4-FFF2-40B4-BE49-F238E27FC236}">
                <a16:creationId xmlns:a16="http://schemas.microsoft.com/office/drawing/2014/main" id="{D9B6526D-9978-46D5-B9CD-CA2B2B9E7264}"/>
              </a:ext>
            </a:extLst>
          </p:cNvPr>
          <p:cNvSpPr txBox="1"/>
          <p:nvPr/>
        </p:nvSpPr>
        <p:spPr>
          <a:xfrm>
            <a:off x="4220961" y="1225990"/>
            <a:ext cx="699506" cy="369335"/>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595959"/>
                </a:solidFill>
                <a:uFillTx/>
                <a:latin typeface="Arial"/>
                <a:ea typeface="Arial Unicode MS"/>
                <a:cs typeface="Arial" pitchFamily="34"/>
              </a:rPr>
              <a:t>2016</a:t>
            </a:r>
          </a:p>
        </p:txBody>
      </p:sp>
      <p:sp>
        <p:nvSpPr>
          <p:cNvPr id="50" name="TextBox 98">
            <a:extLst>
              <a:ext uri="{FF2B5EF4-FFF2-40B4-BE49-F238E27FC236}">
                <a16:creationId xmlns:a16="http://schemas.microsoft.com/office/drawing/2014/main" id="{D23045F5-DB52-4C46-B690-3E97D33F03D0}"/>
              </a:ext>
            </a:extLst>
          </p:cNvPr>
          <p:cNvSpPr txBox="1"/>
          <p:nvPr/>
        </p:nvSpPr>
        <p:spPr>
          <a:xfrm>
            <a:off x="3108566" y="1225990"/>
            <a:ext cx="699506" cy="369335"/>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595959"/>
                </a:solidFill>
                <a:uFillTx/>
                <a:latin typeface="Arial"/>
                <a:ea typeface="Arial Unicode MS"/>
                <a:cs typeface="Arial" pitchFamily="34"/>
              </a:rPr>
              <a:t>2015</a:t>
            </a:r>
          </a:p>
        </p:txBody>
      </p:sp>
      <p:sp>
        <p:nvSpPr>
          <p:cNvPr id="51" name="TextBox 99">
            <a:extLst>
              <a:ext uri="{FF2B5EF4-FFF2-40B4-BE49-F238E27FC236}">
                <a16:creationId xmlns:a16="http://schemas.microsoft.com/office/drawing/2014/main" id="{5394361E-210E-4A7B-8C56-2F398E223EA0}"/>
              </a:ext>
            </a:extLst>
          </p:cNvPr>
          <p:cNvSpPr txBox="1"/>
          <p:nvPr/>
        </p:nvSpPr>
        <p:spPr>
          <a:xfrm>
            <a:off x="1996162" y="1225990"/>
            <a:ext cx="699506" cy="369335"/>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595959"/>
                </a:solidFill>
                <a:uFillTx/>
                <a:latin typeface="Arial"/>
                <a:ea typeface="Arial Unicode MS"/>
                <a:cs typeface="Arial" pitchFamily="34"/>
              </a:rPr>
              <a:t>2014</a:t>
            </a:r>
          </a:p>
        </p:txBody>
      </p:sp>
      <p:sp>
        <p:nvSpPr>
          <p:cNvPr id="52" name="TextBox 100">
            <a:extLst>
              <a:ext uri="{FF2B5EF4-FFF2-40B4-BE49-F238E27FC236}">
                <a16:creationId xmlns:a16="http://schemas.microsoft.com/office/drawing/2014/main" id="{784A5BD5-4E7B-4B7D-9B6A-6BCA9FAD7E75}"/>
              </a:ext>
            </a:extLst>
          </p:cNvPr>
          <p:cNvSpPr txBox="1"/>
          <p:nvPr/>
        </p:nvSpPr>
        <p:spPr>
          <a:xfrm>
            <a:off x="883767" y="1225990"/>
            <a:ext cx="699506" cy="369335"/>
          </a:xfrm>
          <a:prstGeom prst="rect">
            <a:avLst/>
          </a:prstGeom>
          <a:noFill/>
          <a:ln cap="flat">
            <a:noFill/>
          </a:ln>
        </p:spPr>
        <p:txBody>
          <a:bodyPr vert="horz" wrap="square" lIns="91440" tIns="45720" rIns="91440" bIns="45720" anchor="ctr"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1" i="0" u="none" strike="noStrike" kern="1200" cap="none" spc="0" baseline="0">
                <a:solidFill>
                  <a:srgbClr val="595959"/>
                </a:solidFill>
                <a:uFillTx/>
                <a:latin typeface="Arial"/>
                <a:ea typeface="Arial Unicode MS"/>
                <a:cs typeface="Arial" pitchFamily="34"/>
              </a:rPr>
              <a:t>2013</a:t>
            </a:r>
          </a:p>
        </p:txBody>
      </p:sp>
      <p:sp>
        <p:nvSpPr>
          <p:cNvPr id="53" name="Rectangle 7">
            <a:extLst>
              <a:ext uri="{FF2B5EF4-FFF2-40B4-BE49-F238E27FC236}">
                <a16:creationId xmlns:a16="http://schemas.microsoft.com/office/drawing/2014/main" id="{2A72BEC7-119C-4EC0-92A9-27F324BF1C7A}"/>
              </a:ext>
            </a:extLst>
          </p:cNvPr>
          <p:cNvSpPr/>
          <p:nvPr/>
        </p:nvSpPr>
        <p:spPr>
          <a:xfrm>
            <a:off x="2225155" y="3384761"/>
            <a:ext cx="241529" cy="241529"/>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4" name="Rectangle 9">
            <a:extLst>
              <a:ext uri="{FF2B5EF4-FFF2-40B4-BE49-F238E27FC236}">
                <a16:creationId xmlns:a16="http://schemas.microsoft.com/office/drawing/2014/main" id="{C5FBB340-77DA-4167-9940-646737BDF81C}"/>
              </a:ext>
            </a:extLst>
          </p:cNvPr>
          <p:cNvSpPr/>
          <p:nvPr/>
        </p:nvSpPr>
        <p:spPr>
          <a:xfrm>
            <a:off x="1098432" y="2234226"/>
            <a:ext cx="270095" cy="252831"/>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5" name="Oval 7">
            <a:extLst>
              <a:ext uri="{FF2B5EF4-FFF2-40B4-BE49-F238E27FC236}">
                <a16:creationId xmlns:a16="http://schemas.microsoft.com/office/drawing/2014/main" id="{B4DDD9AE-87BC-4699-B10F-3B48DC16CBF3}"/>
              </a:ext>
            </a:extLst>
          </p:cNvPr>
          <p:cNvSpPr/>
          <p:nvPr/>
        </p:nvSpPr>
        <p:spPr>
          <a:xfrm>
            <a:off x="7770616" y="2240965"/>
            <a:ext cx="258839" cy="258839"/>
          </a:xfrm>
          <a:custGeom>
            <a:avLst/>
            <a:gdLst>
              <a:gd name="f0" fmla="val w"/>
              <a:gd name="f1" fmla="val h"/>
              <a:gd name="f2" fmla="val 0"/>
              <a:gd name="f3" fmla="val 3240000"/>
              <a:gd name="f4" fmla="val 1415334"/>
              <a:gd name="f5" fmla="val 1947658"/>
              <a:gd name="f6" fmla="val 838053"/>
              <a:gd name="f7" fmla="val 2871852"/>
              <a:gd name="f8" fmla="val 1312591"/>
              <a:gd name="f9" fmla="val 3168264"/>
              <a:gd name="f10" fmla="val 1913932"/>
              <a:gd name="f11" fmla="val 3170879"/>
              <a:gd name="f12" fmla="val 2391030"/>
              <a:gd name="f13" fmla="val 2878606"/>
              <a:gd name="f14" fmla="val 1821709"/>
              <a:gd name="f15" fmla="val 1949263"/>
              <a:gd name="f16" fmla="val 1763478"/>
              <a:gd name="f17" fmla="val 1986502"/>
              <a:gd name="f18" fmla="val 1694174"/>
              <a:gd name="f19" fmla="val 2007350"/>
              <a:gd name="f20" fmla="val 1620000"/>
              <a:gd name="f21" fmla="val 1544621"/>
              <a:gd name="f22" fmla="val 1474270"/>
              <a:gd name="f23" fmla="val 1985818"/>
              <a:gd name="f24" fmla="val 1620001"/>
              <a:gd name="f25" fmla="val 1350973"/>
              <a:gd name="f26" fmla="val 1471421"/>
              <a:gd name="f27" fmla="val 1768581"/>
              <a:gd name="f28" fmla="val 1889029"/>
              <a:gd name="f29" fmla="val 2324470"/>
              <a:gd name="f30" fmla="val 322965"/>
              <a:gd name="f31" fmla="val 1804044"/>
              <a:gd name="f32" fmla="val 1281148"/>
              <a:gd name="f33" fmla="val 1925507"/>
              <a:gd name="f34" fmla="val 1345192"/>
              <a:gd name="f35" fmla="val 1473038"/>
              <a:gd name="f36" fmla="val 2005998"/>
              <a:gd name="f37" fmla="val 1633413"/>
              <a:gd name="f38" fmla="val 3095109"/>
              <a:gd name="f39" fmla="val 1671260"/>
              <a:gd name="f40" fmla="val 3114541"/>
              <a:gd name="f41" fmla="val 1112092"/>
              <a:gd name="f42" fmla="val 2816135"/>
              <a:gd name="f43" fmla="val 590008"/>
              <a:gd name="f44" fmla="val 926838"/>
              <a:gd name="f45" fmla="val 316888"/>
              <a:gd name="f46" fmla="val 432869"/>
              <a:gd name="f47" fmla="val 579644"/>
              <a:gd name="f48" fmla="val 129933"/>
              <a:gd name="f49" fmla="val 1099113"/>
              <a:gd name="f50" fmla="val 144500"/>
              <a:gd name="f51" fmla="val 1658429"/>
              <a:gd name="f52" fmla="val 1233664"/>
              <a:gd name="f53" fmla="val 1630062"/>
              <a:gd name="f54" fmla="val 1232693"/>
              <a:gd name="f55" fmla="val 1626734"/>
              <a:gd name="f56" fmla="val 1232650"/>
              <a:gd name="f57" fmla="val 1623372"/>
              <a:gd name="f58" fmla="val 1471836"/>
              <a:gd name="f59" fmla="val 1315838"/>
              <a:gd name="f60" fmla="val 1343102"/>
              <a:gd name="f61" fmla="val 1438904"/>
              <a:gd name="f62" fmla="val 1279548"/>
              <a:gd name="f63" fmla="val 2514701"/>
              <a:gd name="f64" fmla="val 725299"/>
              <a:gd name="f65" fmla="*/ f0 1 3240000"/>
              <a:gd name="f66" fmla="*/ f1 1 3240000"/>
              <a:gd name="f67" fmla="val f2"/>
              <a:gd name="f68" fmla="val f3"/>
              <a:gd name="f69" fmla="+- f68 0 f67"/>
              <a:gd name="f70" fmla="*/ f69 1 3240000"/>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3240000" h="3240000">
                <a:moveTo>
                  <a:pt x="f4" y="f5"/>
                </a:moveTo>
                <a:lnTo>
                  <a:pt x="f6" y="f7"/>
                </a:lnTo>
                <a:cubicBezTo>
                  <a:pt x="f8" y="f9"/>
                  <a:pt x="f10" y="f11"/>
                  <a:pt x="f12" y="f13"/>
                </a:cubicBezTo>
                <a:lnTo>
                  <a:pt x="f14" y="f15"/>
                </a:lnTo>
                <a:cubicBezTo>
                  <a:pt x="f16" y="f17"/>
                  <a:pt x="f18" y="f19"/>
                  <a:pt x="f20" y="f19"/>
                </a:cubicBezTo>
                <a:cubicBezTo>
                  <a:pt x="f21" y="f19"/>
                  <a:pt x="f22" y="f23"/>
                  <a:pt x="f4" y="f5"/>
                </a:cubicBezTo>
                <a:close/>
                <a:moveTo>
                  <a:pt x="f24" y="f25"/>
                </a:moveTo>
                <a:cubicBezTo>
                  <a:pt x="f26" y="f25"/>
                  <a:pt x="f25" y="f26"/>
                  <a:pt x="f25" y="f24"/>
                </a:cubicBezTo>
                <a:cubicBezTo>
                  <a:pt x="f25" y="f27"/>
                  <a:pt x="f26" y="f28"/>
                  <a:pt x="f24" y="f28"/>
                </a:cubicBezTo>
                <a:cubicBezTo>
                  <a:pt x="f27" y="f28"/>
                  <a:pt x="f28" y="f27"/>
                  <a:pt x="f28" y="f24"/>
                </a:cubicBezTo>
                <a:cubicBezTo>
                  <a:pt x="f28" y="f26"/>
                  <a:pt x="f27" y="f25"/>
                  <a:pt x="f24" y="f25"/>
                </a:cubicBezTo>
                <a:close/>
                <a:moveTo>
                  <a:pt x="f29" y="f30"/>
                </a:moveTo>
                <a:lnTo>
                  <a:pt x="f31" y="f32"/>
                </a:lnTo>
                <a:cubicBezTo>
                  <a:pt x="f33" y="f34"/>
                  <a:pt x="f19" y="f35"/>
                  <a:pt x="f19" y="f20"/>
                </a:cubicBezTo>
                <a:lnTo>
                  <a:pt x="f36" y="f37"/>
                </a:lnTo>
                <a:lnTo>
                  <a:pt x="f38" y="f39"/>
                </a:lnTo>
                <a:cubicBezTo>
                  <a:pt x="f40" y="f41"/>
                  <a:pt x="f42" y="f43"/>
                  <a:pt x="f29" y="f30"/>
                </a:cubicBezTo>
                <a:close/>
                <a:moveTo>
                  <a:pt x="f44" y="f45"/>
                </a:moveTo>
                <a:cubicBezTo>
                  <a:pt x="f46" y="f47"/>
                  <a:pt x="f48" y="f49"/>
                  <a:pt x="f50" y="f51"/>
                </a:cubicBezTo>
                <a:lnTo>
                  <a:pt x="f52" y="f53"/>
                </a:lnTo>
                <a:cubicBezTo>
                  <a:pt x="f54" y="f55"/>
                  <a:pt x="f56" y="f57"/>
                  <a:pt x="f56" y="f20"/>
                </a:cubicBezTo>
                <a:cubicBezTo>
                  <a:pt x="f56" y="f58"/>
                  <a:pt x="f59" y="f60"/>
                  <a:pt x="f61" y="f62"/>
                </a:cubicBezTo>
                <a:close/>
                <a:moveTo>
                  <a:pt x="f20" y="f2"/>
                </a:moveTo>
                <a:cubicBezTo>
                  <a:pt x="f63" y="f2"/>
                  <a:pt x="f3" y="f64"/>
                  <a:pt x="f3" y="f20"/>
                </a:cubicBezTo>
                <a:cubicBezTo>
                  <a:pt x="f3" y="f63"/>
                  <a:pt x="f63" y="f3"/>
                  <a:pt x="f20" y="f3"/>
                </a:cubicBezTo>
                <a:cubicBezTo>
                  <a:pt x="f64" y="f3"/>
                  <a:pt x="f2" y="f63"/>
                  <a:pt x="f2" y="f20"/>
                </a:cubicBezTo>
                <a:cubicBezTo>
                  <a:pt x="f2" y="f64"/>
                  <a:pt x="f64" y="f2"/>
                  <a:pt x="f20" y="f2"/>
                </a:cubicBez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6" name="Rounded Rectangle 27">
            <a:extLst>
              <a:ext uri="{FF2B5EF4-FFF2-40B4-BE49-F238E27FC236}">
                <a16:creationId xmlns:a16="http://schemas.microsoft.com/office/drawing/2014/main" id="{2EB95E71-1E2E-4BA1-9906-9A1EB3343061}"/>
              </a:ext>
            </a:extLst>
          </p:cNvPr>
          <p:cNvSpPr/>
          <p:nvPr/>
        </p:nvSpPr>
        <p:spPr>
          <a:xfrm>
            <a:off x="4440847" y="3401503"/>
            <a:ext cx="275499" cy="211619"/>
          </a:xfrm>
          <a:custGeom>
            <a:avLst/>
            <a:gdLst>
              <a:gd name="f0" fmla="val w"/>
              <a:gd name="f1" fmla="val h"/>
              <a:gd name="f2" fmla="val 0"/>
              <a:gd name="f3" fmla="val 3186824"/>
              <a:gd name="f4" fmla="val 2447912"/>
              <a:gd name="f5" fmla="val 1917737"/>
              <a:gd name="f6" fmla="val 1021643"/>
              <a:gd name="f7" fmla="val 2188548"/>
              <a:gd name="f8" fmla="val 2408083"/>
              <a:gd name="f9" fmla="val 1241178"/>
              <a:gd name="f10" fmla="val 1511989"/>
              <a:gd name="f11" fmla="val 1782800"/>
              <a:gd name="f12" fmla="val 2002335"/>
              <a:gd name="f13" fmla="val 1646926"/>
              <a:gd name="f14" fmla="val 1427391"/>
              <a:gd name="f15" fmla="val 827913"/>
              <a:gd name="f16" fmla="val 1539932"/>
              <a:gd name="f17" fmla="val 1233661"/>
              <a:gd name="f18" fmla="val 1134184"/>
              <a:gd name="f19" fmla="val 1889794"/>
              <a:gd name="f20" fmla="val 2196065"/>
              <a:gd name="f21" fmla="val 2295542"/>
              <a:gd name="f22" fmla="val 2601813"/>
              <a:gd name="f23" fmla="val 1112286"/>
              <a:gd name="f24" fmla="val 675885"/>
              <a:gd name="f25" fmla="val 830188"/>
              <a:gd name="f26" fmla="val 1328310"/>
              <a:gd name="f27" fmla="val 2586084"/>
              <a:gd name="f28" fmla="val 626422"/>
              <a:gd name="f29" fmla="val 3001340"/>
              <a:gd name="f30" fmla="val 1593701"/>
              <a:gd name="f31" fmla="val 108218"/>
              <a:gd name="f32" fmla="val 432905"/>
              <a:gd name="f33" fmla="val 2241773"/>
              <a:gd name="f34" fmla="val 1452512"/>
              <a:gd name="f35" fmla="val 2382963"/>
              <a:gd name="f36" fmla="val 2433311"/>
              <a:gd name="f37" fmla="val 2474127"/>
              <a:gd name="f38" fmla="val 40816"/>
              <a:gd name="f39" fmla="val 91164"/>
              <a:gd name="f40" fmla="val 2933014"/>
              <a:gd name="f41" fmla="val 3073189"/>
              <a:gd name="f42" fmla="val 546540"/>
              <a:gd name="f43" fmla="val 686715"/>
              <a:gd name="f44" fmla="val 2194102"/>
              <a:gd name="f45" fmla="val 2334277"/>
              <a:gd name="f46" fmla="val 253810"/>
              <a:gd name="f47" fmla="val 113635"/>
              <a:gd name="f48" fmla="val 307082"/>
              <a:gd name="f49" fmla="val 313169"/>
              <a:gd name="f50" fmla="val 287995"/>
              <a:gd name="f51" fmla="val 327490"/>
              <a:gd name="f52" fmla="val 267587"/>
              <a:gd name="f53" fmla="val 352664"/>
              <a:gd name="f54" fmla="val 817888"/>
              <a:gd name="f55" fmla="val 843062"/>
              <a:gd name="f56" fmla="val 863470"/>
              <a:gd name="f57" fmla="val 1361348"/>
              <a:gd name="f58" fmla="val 1402164"/>
              <a:gd name="f59" fmla="*/ f0 1 3186824"/>
              <a:gd name="f60" fmla="*/ f1 1 2447912"/>
              <a:gd name="f61" fmla="val f2"/>
              <a:gd name="f62" fmla="val f3"/>
              <a:gd name="f63" fmla="val f4"/>
              <a:gd name="f64" fmla="+- f63 0 f61"/>
              <a:gd name="f65" fmla="+- f62 0 f61"/>
              <a:gd name="f66" fmla="*/ f65 1 3186824"/>
              <a:gd name="f67" fmla="*/ f64 1 2447912"/>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3186824" h="2447912">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17" y="f18"/>
                  <a:pt x="f17" y="f10"/>
                </a:cubicBezTo>
                <a:cubicBezTo>
                  <a:pt x="f17" y="f19"/>
                  <a:pt x="f16" y="f20"/>
                  <a:pt x="f5" y="f20"/>
                </a:cubicBezTo>
                <a:cubicBezTo>
                  <a:pt x="f21" y="f20"/>
                  <a:pt x="f22" y="f19"/>
                  <a:pt x="f22" y="f10"/>
                </a:cubicBezTo>
                <a:cubicBezTo>
                  <a:pt x="f22" y="f18"/>
                  <a:pt x="f21" y="f15"/>
                  <a:pt x="f5" y="f15"/>
                </a:cubicBezTo>
                <a:close/>
                <a:moveTo>
                  <a:pt x="f23" y="f24"/>
                </a:moveTo>
                <a:lnTo>
                  <a:pt x="f23" y="f25"/>
                </a:lnTo>
                <a:lnTo>
                  <a:pt x="f26" y="f25"/>
                </a:lnTo>
                <a:lnTo>
                  <a:pt x="f26" y="f24"/>
                </a:lnTo>
                <a:close/>
                <a:moveTo>
                  <a:pt x="f27" y="f28"/>
                </a:moveTo>
                <a:lnTo>
                  <a:pt x="f27" y="f25"/>
                </a:lnTo>
                <a:lnTo>
                  <a:pt x="f29" y="f25"/>
                </a:lnTo>
                <a:lnTo>
                  <a:pt x="f29" y="f28"/>
                </a:lnTo>
                <a:close/>
                <a:moveTo>
                  <a:pt x="f30" y="f31"/>
                </a:moveTo>
                <a:lnTo>
                  <a:pt x="f30" y="f32"/>
                </a:lnTo>
                <a:lnTo>
                  <a:pt x="f33" y="f32"/>
                </a:lnTo>
                <a:lnTo>
                  <a:pt x="f33" y="f31"/>
                </a:lnTo>
                <a:close/>
                <a:moveTo>
                  <a:pt x="f34" y="f2"/>
                </a:moveTo>
                <a:lnTo>
                  <a:pt x="f35" y="f2"/>
                </a:lnTo>
                <a:cubicBezTo>
                  <a:pt x="f36" y="f2"/>
                  <a:pt x="f37" y="f38"/>
                  <a:pt x="f37" y="f39"/>
                </a:cubicBezTo>
                <a:lnTo>
                  <a:pt x="f37" y="f32"/>
                </a:lnTo>
                <a:lnTo>
                  <a:pt x="f40" y="f32"/>
                </a:lnTo>
                <a:cubicBezTo>
                  <a:pt x="f41" y="f32"/>
                  <a:pt x="f3" y="f42"/>
                  <a:pt x="f3" y="f43"/>
                </a:cubicBezTo>
                <a:lnTo>
                  <a:pt x="f3" y="f44"/>
                </a:lnTo>
                <a:cubicBezTo>
                  <a:pt x="f3" y="f45"/>
                  <a:pt x="f41" y="f4"/>
                  <a:pt x="f40" y="f4"/>
                </a:cubicBezTo>
                <a:lnTo>
                  <a:pt x="f46" y="f4"/>
                </a:lnTo>
                <a:cubicBezTo>
                  <a:pt x="f47" y="f4"/>
                  <a:pt x="f2" y="f45"/>
                  <a:pt x="f2" y="f44"/>
                </a:cubicBezTo>
                <a:lnTo>
                  <a:pt x="f2" y="f43"/>
                </a:lnTo>
                <a:cubicBezTo>
                  <a:pt x="f2" y="f42"/>
                  <a:pt x="f47" y="f32"/>
                  <a:pt x="f46" y="f32"/>
                </a:cubicBezTo>
                <a:lnTo>
                  <a:pt x="f48" y="f32"/>
                </a:lnTo>
                <a:lnTo>
                  <a:pt x="f48" y="f49"/>
                </a:lnTo>
                <a:cubicBezTo>
                  <a:pt x="f48" y="f50"/>
                  <a:pt x="f51" y="f52"/>
                  <a:pt x="f53" y="f52"/>
                </a:cubicBezTo>
                <a:lnTo>
                  <a:pt x="f54" y="f52"/>
                </a:lnTo>
                <a:cubicBezTo>
                  <a:pt x="f55" y="f52"/>
                  <a:pt x="f56" y="f50"/>
                  <a:pt x="f56" y="f49"/>
                </a:cubicBezTo>
                <a:lnTo>
                  <a:pt x="f56" y="f32"/>
                </a:lnTo>
                <a:lnTo>
                  <a:pt x="f57" y="f32"/>
                </a:lnTo>
                <a:lnTo>
                  <a:pt x="f57" y="f39"/>
                </a:lnTo>
                <a:cubicBezTo>
                  <a:pt x="f57" y="f38"/>
                  <a:pt x="f58" y="f2"/>
                  <a:pt x="f34" y="f2"/>
                </a:cubicBez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7" name="Rounded Rectangle 7">
            <a:extLst>
              <a:ext uri="{FF2B5EF4-FFF2-40B4-BE49-F238E27FC236}">
                <a16:creationId xmlns:a16="http://schemas.microsoft.com/office/drawing/2014/main" id="{2BA1E66C-F38A-4AAC-BF9E-397A05B75AF9}"/>
              </a:ext>
            </a:extLst>
          </p:cNvPr>
          <p:cNvSpPr/>
          <p:nvPr/>
        </p:nvSpPr>
        <p:spPr>
          <a:xfrm>
            <a:off x="5555336" y="2245345"/>
            <a:ext cx="280089" cy="241721"/>
          </a:xfrm>
          <a:custGeom>
            <a:avLst/>
            <a:gdLst>
              <a:gd name="f0" fmla="val w"/>
              <a:gd name="f1" fmla="val h"/>
              <a:gd name="f2" fmla="val 0"/>
              <a:gd name="f3" fmla="val 3240006"/>
              <a:gd name="f4" fmla="val 2796091"/>
              <a:gd name="f5" fmla="val 686867"/>
              <a:gd name="f6" fmla="val 612319"/>
              <a:gd name="f7" fmla="val 611281"/>
              <a:gd name="f8" fmla="val 550007"/>
              <a:gd name="f9" fmla="val 673593"/>
              <a:gd name="f10" fmla="val 749179"/>
              <a:gd name="f11" fmla="val 824765"/>
              <a:gd name="f12" fmla="val 886039"/>
              <a:gd name="f13" fmla="val 762453"/>
              <a:gd name="f14" fmla="val 823727"/>
              <a:gd name="f15" fmla="val 1587500"/>
              <a:gd name="f16" fmla="val 281447"/>
              <a:gd name="f17" fmla="val 1432061"/>
              <a:gd name="f18" fmla="val 1306053"/>
              <a:gd name="f19" fmla="val 407455"/>
              <a:gd name="f20" fmla="val 562894"/>
              <a:gd name="f21" fmla="val 718333"/>
              <a:gd name="f22" fmla="val 844341"/>
              <a:gd name="f23" fmla="val 1742939"/>
              <a:gd name="f24" fmla="val 1868947"/>
              <a:gd name="f25" fmla="val 1898378"/>
              <a:gd name="f26" fmla="val 2150394"/>
              <a:gd name="f27" fmla="val 252016"/>
              <a:gd name="f28" fmla="val 786167"/>
              <a:gd name="f29" fmla="val 2020401"/>
              <a:gd name="f30" fmla="val 979078"/>
              <a:gd name="f31" fmla="val 1831095"/>
              <a:gd name="f32" fmla="val 1068260"/>
              <a:gd name="f33" fmla="val 2215710"/>
              <a:gd name="f34" fmla="val 2374756"/>
              <a:gd name="f35" fmla="val 2503688"/>
              <a:gd name="f36" fmla="val 1197192"/>
              <a:gd name="f37" fmla="val 1356238"/>
              <a:gd name="f38" fmla="val 1474975"/>
              <a:gd name="f39" fmla="val 2656086"/>
              <a:gd name="f40" fmla="val 2692420"/>
              <a:gd name="f41" fmla="val 2722815"/>
              <a:gd name="f42" fmla="val 1500405"/>
              <a:gd name="f43" fmla="val 2728975"/>
              <a:gd name="f44" fmla="val 1534767"/>
              <a:gd name="f45" fmla="val 1109804"/>
              <a:gd name="f46" fmla="val 2754548"/>
              <a:gd name="f47" fmla="val 2329585"/>
              <a:gd name="f48" fmla="val 2363946"/>
              <a:gd name="f49" fmla="val 2389375"/>
              <a:gd name="f50" fmla="val 2508113"/>
              <a:gd name="f51" fmla="val 2667159"/>
              <a:gd name="f52" fmla="val 287978"/>
              <a:gd name="f53" fmla="val 128932"/>
              <a:gd name="f54" fmla="val 544513"/>
              <a:gd name="f55" fmla="val 422089"/>
              <a:gd name="f56" fmla="val 1014226"/>
              <a:gd name="f57" fmla="val 336949"/>
              <a:gd name="f58" fmla="val 891645"/>
              <a:gd name="f59" fmla="val 555925"/>
              <a:gd name="f60" fmla="val 493613"/>
              <a:gd name="f61" fmla="val 399261"/>
              <a:gd name="f62" fmla="val 880121"/>
              <a:gd name="f63" fmla="val 1036785"/>
              <a:gd name="f64" fmla="val 951645"/>
              <a:gd name="f65" fmla="val 829222"/>
              <a:gd name="f66" fmla="val 1343906"/>
              <a:gd name="f67" fmla="val 1154600"/>
              <a:gd name="f68" fmla="val 1024606"/>
              <a:gd name="f69" fmla="val 1276622"/>
              <a:gd name="f70" fmla="*/ f0 1 3240006"/>
              <a:gd name="f71" fmla="*/ f1 1 2796091"/>
              <a:gd name="f72" fmla="val f2"/>
              <a:gd name="f73" fmla="val f3"/>
              <a:gd name="f74" fmla="val f4"/>
              <a:gd name="f75" fmla="+- f74 0 f72"/>
              <a:gd name="f76" fmla="+- f73 0 f72"/>
              <a:gd name="f77" fmla="*/ f76 1 3240006"/>
              <a:gd name="f78" fmla="*/ f75 1 2796091"/>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3240006" h="279609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15" y="f2"/>
                </a:moveTo>
                <a:cubicBezTo>
                  <a:pt x="f25" y="f2"/>
                  <a:pt x="f26" y="f27"/>
                  <a:pt x="f26" y="f20"/>
                </a:cubicBezTo>
                <a:cubicBezTo>
                  <a:pt x="f26" y="f28"/>
                  <a:pt x="f29" y="f30"/>
                  <a:pt x="f31" y="f32"/>
                </a:cubicBezTo>
                <a:lnTo>
                  <a:pt x="f33" y="f32"/>
                </a:lnTo>
                <a:cubicBezTo>
                  <a:pt x="f34" y="f32"/>
                  <a:pt x="f35" y="f36"/>
                  <a:pt x="f35" y="f37"/>
                </a:cubicBezTo>
                <a:lnTo>
                  <a:pt x="f35" y="f38"/>
                </a:lnTo>
                <a:lnTo>
                  <a:pt x="f39" y="f38"/>
                </a:lnTo>
                <a:cubicBezTo>
                  <a:pt x="f40" y="f38"/>
                  <a:pt x="f41" y="f42"/>
                  <a:pt x="f43" y="f44"/>
                </a:cubicBezTo>
                <a:lnTo>
                  <a:pt x="f3" y="f45"/>
                </a:lnTo>
                <a:lnTo>
                  <a:pt x="f3" y="f46"/>
                </a:lnTo>
                <a:lnTo>
                  <a:pt x="f43" y="f47"/>
                </a:lnTo>
                <a:cubicBezTo>
                  <a:pt x="f41" y="f48"/>
                  <a:pt x="f40" y="f49"/>
                  <a:pt x="f39" y="f49"/>
                </a:cubicBezTo>
                <a:lnTo>
                  <a:pt x="f35" y="f49"/>
                </a:lnTo>
                <a:lnTo>
                  <a:pt x="f35" y="f50"/>
                </a:lnTo>
                <a:cubicBezTo>
                  <a:pt x="f35" y="f51"/>
                  <a:pt x="f34" y="f4"/>
                  <a:pt x="f33" y="f4"/>
                </a:cubicBezTo>
                <a:lnTo>
                  <a:pt x="f52" y="f4"/>
                </a:lnTo>
                <a:cubicBezTo>
                  <a:pt x="f53" y="f4"/>
                  <a:pt x="f2" y="f51"/>
                  <a:pt x="f2" y="f50"/>
                </a:cubicBezTo>
                <a:lnTo>
                  <a:pt x="f2" y="f37"/>
                </a:lnTo>
                <a:cubicBezTo>
                  <a:pt x="f2" y="f36"/>
                  <a:pt x="f53" y="f32"/>
                  <a:pt x="f52" y="f32"/>
                </a:cubicBezTo>
                <a:lnTo>
                  <a:pt x="f54" y="f32"/>
                </a:lnTo>
                <a:cubicBezTo>
                  <a:pt x="f55" y="f56"/>
                  <a:pt x="f57" y="f58"/>
                  <a:pt x="f57" y="f10"/>
                </a:cubicBezTo>
                <a:cubicBezTo>
                  <a:pt x="f57" y="f59"/>
                  <a:pt x="f60" y="f61"/>
                  <a:pt x="f5" y="f61"/>
                </a:cubicBezTo>
                <a:cubicBezTo>
                  <a:pt x="f62" y="f61"/>
                  <a:pt x="f63" y="f59"/>
                  <a:pt x="f63" y="f10"/>
                </a:cubicBezTo>
                <a:cubicBezTo>
                  <a:pt x="f63" y="f58"/>
                  <a:pt x="f64" y="f56"/>
                  <a:pt x="f65" y="f32"/>
                </a:cubicBezTo>
                <a:lnTo>
                  <a:pt x="f66" y="f32"/>
                </a:lnTo>
                <a:cubicBezTo>
                  <a:pt x="f67" y="f30"/>
                  <a:pt x="f68" y="f28"/>
                  <a:pt x="f68" y="f20"/>
                </a:cubicBezTo>
                <a:cubicBezTo>
                  <a:pt x="f68" y="f27"/>
                  <a:pt x="f69" y="f2"/>
                  <a:pt x="f15" y="f2"/>
                </a:cubicBez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58" name="Block Arc 25">
            <a:extLst>
              <a:ext uri="{FF2B5EF4-FFF2-40B4-BE49-F238E27FC236}">
                <a16:creationId xmlns:a16="http://schemas.microsoft.com/office/drawing/2014/main" id="{F159795F-D0E6-4601-AB26-6A5F9A50C26F}"/>
              </a:ext>
            </a:extLst>
          </p:cNvPr>
          <p:cNvSpPr/>
          <p:nvPr/>
        </p:nvSpPr>
        <p:spPr>
          <a:xfrm>
            <a:off x="3364580" y="2233915"/>
            <a:ext cx="184050" cy="265889"/>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000000"/>
              </a:solidFill>
              <a:uFillTx/>
              <a:latin typeface="Arial"/>
              <a:ea typeface="Arial Unicode MS"/>
            </a:endParaRPr>
          </a:p>
        </p:txBody>
      </p:sp>
      <p:sp>
        <p:nvSpPr>
          <p:cNvPr id="59" name="Round Same Side Corner Rectangle 36">
            <a:extLst>
              <a:ext uri="{FF2B5EF4-FFF2-40B4-BE49-F238E27FC236}">
                <a16:creationId xmlns:a16="http://schemas.microsoft.com/office/drawing/2014/main" id="{6FDB5627-13EE-4343-9555-E03CCF7083EE}"/>
              </a:ext>
            </a:extLst>
          </p:cNvPr>
          <p:cNvSpPr/>
          <p:nvPr/>
        </p:nvSpPr>
        <p:spPr>
          <a:xfrm>
            <a:off x="6659145" y="3404676"/>
            <a:ext cx="263658" cy="208455"/>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5D3930A9-7B5C-4984-B580-8DBC3E5F5D87}"/>
              </a:ext>
            </a:extLst>
          </p:cNvPr>
          <p:cNvSpPr/>
          <p:nvPr/>
        </p:nvSpPr>
        <p:spPr>
          <a:xfrm>
            <a:off x="552983" y="1700820"/>
            <a:ext cx="1782202" cy="1741867"/>
          </a:xfrm>
          <a:prstGeom prst="rect">
            <a:avLst/>
          </a:pr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404040"/>
              </a:solidFill>
              <a:uFillTx/>
              <a:latin typeface="Arial"/>
              <a:ea typeface="Arial Unicode MS"/>
            </a:endParaRPr>
          </a:p>
        </p:txBody>
      </p:sp>
      <p:grpSp>
        <p:nvGrpSpPr>
          <p:cNvPr id="4" name="Group 38">
            <a:extLst>
              <a:ext uri="{FF2B5EF4-FFF2-40B4-BE49-F238E27FC236}">
                <a16:creationId xmlns:a16="http://schemas.microsoft.com/office/drawing/2014/main" id="{22757EC4-0E07-4834-AAB6-440018FF4371}"/>
              </a:ext>
            </a:extLst>
          </p:cNvPr>
          <p:cNvGrpSpPr/>
          <p:nvPr/>
        </p:nvGrpSpPr>
        <p:grpSpPr>
          <a:xfrm>
            <a:off x="5038087" y="2628159"/>
            <a:ext cx="1669365" cy="854086"/>
            <a:chOff x="5038087" y="2628159"/>
            <a:chExt cx="1669365" cy="854086"/>
          </a:xfrm>
        </p:grpSpPr>
        <p:sp>
          <p:nvSpPr>
            <p:cNvPr id="5" name="TextBox 32">
              <a:extLst>
                <a:ext uri="{FF2B5EF4-FFF2-40B4-BE49-F238E27FC236}">
                  <a16:creationId xmlns:a16="http://schemas.microsoft.com/office/drawing/2014/main" id="{1D64782D-DCE7-45E0-ADD1-36E295689CDD}"/>
                </a:ext>
              </a:extLst>
            </p:cNvPr>
            <p:cNvSpPr txBox="1"/>
            <p:nvPr/>
          </p:nvSpPr>
          <p:spPr>
            <a:xfrm>
              <a:off x="5038087" y="2628159"/>
              <a:ext cx="1669356" cy="230831"/>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a:solidFill>
                    <a:srgbClr val="FFFFFF"/>
                  </a:solidFill>
                  <a:uFillTx/>
                  <a:latin typeface="Arial"/>
                  <a:ea typeface="Arial Unicode MS"/>
                  <a:cs typeface="Arial" pitchFamily="34"/>
                </a:rPr>
                <a:t>Your Text  Here</a:t>
              </a:r>
            </a:p>
          </p:txBody>
        </p:sp>
        <p:sp>
          <p:nvSpPr>
            <p:cNvPr id="6" name="TextBox 34">
              <a:extLst>
                <a:ext uri="{FF2B5EF4-FFF2-40B4-BE49-F238E27FC236}">
                  <a16:creationId xmlns:a16="http://schemas.microsoft.com/office/drawing/2014/main" id="{6ED6D313-07AF-4DD5-AA27-D549665451EE}"/>
                </a:ext>
              </a:extLst>
            </p:cNvPr>
            <p:cNvSpPr txBox="1"/>
            <p:nvPr/>
          </p:nvSpPr>
          <p:spPr>
            <a:xfrm>
              <a:off x="5038087" y="2835911"/>
              <a:ext cx="1669365" cy="646334"/>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Arial"/>
                  <a:ea typeface="Arial Unicode MS"/>
                  <a:cs typeface="Arial" pitchFamily="34"/>
                </a:rPr>
                <a:t>You can simply impress your audience and add a unique zing and appeal to your Presentations.  </a:t>
              </a:r>
            </a:p>
          </p:txBody>
        </p:sp>
      </p:grpSp>
      <p:grpSp>
        <p:nvGrpSpPr>
          <p:cNvPr id="7" name="Group 45">
            <a:extLst>
              <a:ext uri="{FF2B5EF4-FFF2-40B4-BE49-F238E27FC236}">
                <a16:creationId xmlns:a16="http://schemas.microsoft.com/office/drawing/2014/main" id="{2F25E54C-AA50-4C6E-A6E2-0A00D382BCE4}"/>
              </a:ext>
            </a:extLst>
          </p:cNvPr>
          <p:cNvGrpSpPr/>
          <p:nvPr/>
        </p:nvGrpSpPr>
        <p:grpSpPr>
          <a:xfrm>
            <a:off x="7013548" y="2628159"/>
            <a:ext cx="1669365" cy="854086"/>
            <a:chOff x="7013548" y="2628159"/>
            <a:chExt cx="1669365" cy="854086"/>
          </a:xfrm>
        </p:grpSpPr>
        <p:sp>
          <p:nvSpPr>
            <p:cNvPr id="8" name="TextBox 36">
              <a:extLst>
                <a:ext uri="{FF2B5EF4-FFF2-40B4-BE49-F238E27FC236}">
                  <a16:creationId xmlns:a16="http://schemas.microsoft.com/office/drawing/2014/main" id="{86D1092E-C8E9-4453-8CC8-027EEA0E659B}"/>
                </a:ext>
              </a:extLst>
            </p:cNvPr>
            <p:cNvSpPr txBox="1"/>
            <p:nvPr/>
          </p:nvSpPr>
          <p:spPr>
            <a:xfrm>
              <a:off x="7013557" y="2628159"/>
              <a:ext cx="1669356" cy="230831"/>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a:solidFill>
                    <a:srgbClr val="FFFFFF"/>
                  </a:solidFill>
                  <a:uFillTx/>
                  <a:latin typeface="Arial"/>
                  <a:ea typeface="Arial Unicode MS"/>
                  <a:cs typeface="Arial" pitchFamily="34"/>
                </a:rPr>
                <a:t>Your Text  Here</a:t>
              </a:r>
            </a:p>
          </p:txBody>
        </p:sp>
        <p:sp>
          <p:nvSpPr>
            <p:cNvPr id="9" name="TextBox 37">
              <a:extLst>
                <a:ext uri="{FF2B5EF4-FFF2-40B4-BE49-F238E27FC236}">
                  <a16:creationId xmlns:a16="http://schemas.microsoft.com/office/drawing/2014/main" id="{E98F5002-5E1B-48ED-B0E3-7BD86214B34E}"/>
                </a:ext>
              </a:extLst>
            </p:cNvPr>
            <p:cNvSpPr txBox="1"/>
            <p:nvPr/>
          </p:nvSpPr>
          <p:spPr>
            <a:xfrm>
              <a:off x="7013548" y="2835911"/>
              <a:ext cx="1669365" cy="646334"/>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Arial"/>
                  <a:ea typeface="Arial Unicode MS"/>
                  <a:cs typeface="Arial" pitchFamily="34"/>
                </a:rPr>
                <a:t>You can simply impress your audience and add a unique zing and appeal to your Presentations.  </a:t>
              </a:r>
            </a:p>
          </p:txBody>
        </p:sp>
      </p:grpSp>
      <p:grpSp>
        <p:nvGrpSpPr>
          <p:cNvPr id="10" name="Group 48">
            <a:extLst>
              <a:ext uri="{FF2B5EF4-FFF2-40B4-BE49-F238E27FC236}">
                <a16:creationId xmlns:a16="http://schemas.microsoft.com/office/drawing/2014/main" id="{B1940816-DA9B-4B0D-A16D-14ACCB8FFEF5}"/>
              </a:ext>
            </a:extLst>
          </p:cNvPr>
          <p:cNvGrpSpPr/>
          <p:nvPr/>
        </p:nvGrpSpPr>
        <p:grpSpPr>
          <a:xfrm>
            <a:off x="5038087" y="3894502"/>
            <a:ext cx="1669356" cy="854086"/>
            <a:chOff x="5038087" y="3894502"/>
            <a:chExt cx="1669356" cy="854086"/>
          </a:xfrm>
        </p:grpSpPr>
        <p:sp>
          <p:nvSpPr>
            <p:cNvPr id="11" name="TextBox 56">
              <a:extLst>
                <a:ext uri="{FF2B5EF4-FFF2-40B4-BE49-F238E27FC236}">
                  <a16:creationId xmlns:a16="http://schemas.microsoft.com/office/drawing/2014/main" id="{B67D79E1-EAFB-4564-BBF4-8A0A5BEE3D07}"/>
                </a:ext>
              </a:extLst>
            </p:cNvPr>
            <p:cNvSpPr txBox="1"/>
            <p:nvPr/>
          </p:nvSpPr>
          <p:spPr>
            <a:xfrm>
              <a:off x="5038087" y="3894502"/>
              <a:ext cx="1669356" cy="230831"/>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a:solidFill>
                    <a:srgbClr val="FFFFFF"/>
                  </a:solidFill>
                  <a:uFillTx/>
                  <a:latin typeface="Arial"/>
                  <a:ea typeface="Arial Unicode MS"/>
                  <a:cs typeface="Arial" pitchFamily="34"/>
                </a:rPr>
                <a:t>Your Text  Here</a:t>
              </a:r>
            </a:p>
          </p:txBody>
        </p:sp>
        <p:sp>
          <p:nvSpPr>
            <p:cNvPr id="12" name="TextBox 66">
              <a:extLst>
                <a:ext uri="{FF2B5EF4-FFF2-40B4-BE49-F238E27FC236}">
                  <a16:creationId xmlns:a16="http://schemas.microsoft.com/office/drawing/2014/main" id="{DFC38C70-AA6D-4DA9-84B2-71E8F7568EEB}"/>
                </a:ext>
              </a:extLst>
            </p:cNvPr>
            <p:cNvSpPr txBox="1"/>
            <p:nvPr/>
          </p:nvSpPr>
          <p:spPr>
            <a:xfrm>
              <a:off x="5038087" y="4102254"/>
              <a:ext cx="1669356" cy="646334"/>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Arial"/>
                  <a:ea typeface="Arial Unicode MS"/>
                  <a:cs typeface="Arial" pitchFamily="34"/>
                </a:rPr>
                <a:t>You can simply impress your audience and add a unique zing and appeal to your Presentations </a:t>
              </a:r>
            </a:p>
          </p:txBody>
        </p:sp>
      </p:grpSp>
      <p:grpSp>
        <p:nvGrpSpPr>
          <p:cNvPr id="13" name="Group 51">
            <a:extLst>
              <a:ext uri="{FF2B5EF4-FFF2-40B4-BE49-F238E27FC236}">
                <a16:creationId xmlns:a16="http://schemas.microsoft.com/office/drawing/2014/main" id="{02D9012A-379C-4536-91F2-21A2EC6D55BA}"/>
              </a:ext>
            </a:extLst>
          </p:cNvPr>
          <p:cNvGrpSpPr/>
          <p:nvPr/>
        </p:nvGrpSpPr>
        <p:grpSpPr>
          <a:xfrm>
            <a:off x="7013548" y="3894502"/>
            <a:ext cx="1669365" cy="854086"/>
            <a:chOff x="7013548" y="3894502"/>
            <a:chExt cx="1669365" cy="854086"/>
          </a:xfrm>
        </p:grpSpPr>
        <p:sp>
          <p:nvSpPr>
            <p:cNvPr id="14" name="TextBox 68">
              <a:extLst>
                <a:ext uri="{FF2B5EF4-FFF2-40B4-BE49-F238E27FC236}">
                  <a16:creationId xmlns:a16="http://schemas.microsoft.com/office/drawing/2014/main" id="{ABF569E3-08E5-466E-B404-12C0F0FAA816}"/>
                </a:ext>
              </a:extLst>
            </p:cNvPr>
            <p:cNvSpPr txBox="1"/>
            <p:nvPr/>
          </p:nvSpPr>
          <p:spPr>
            <a:xfrm>
              <a:off x="7013557" y="3894502"/>
              <a:ext cx="1669356" cy="230831"/>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a:solidFill>
                    <a:srgbClr val="FFFFFF"/>
                  </a:solidFill>
                  <a:uFillTx/>
                  <a:latin typeface="Arial"/>
                  <a:ea typeface="Arial Unicode MS"/>
                  <a:cs typeface="Arial" pitchFamily="34"/>
                </a:rPr>
                <a:t>Your Text  Here</a:t>
              </a:r>
            </a:p>
          </p:txBody>
        </p:sp>
        <p:sp>
          <p:nvSpPr>
            <p:cNvPr id="15" name="TextBox 69">
              <a:extLst>
                <a:ext uri="{FF2B5EF4-FFF2-40B4-BE49-F238E27FC236}">
                  <a16:creationId xmlns:a16="http://schemas.microsoft.com/office/drawing/2014/main" id="{C994563D-12D6-4C66-831A-B145C23E5425}"/>
                </a:ext>
              </a:extLst>
            </p:cNvPr>
            <p:cNvSpPr txBox="1"/>
            <p:nvPr/>
          </p:nvSpPr>
          <p:spPr>
            <a:xfrm>
              <a:off x="7013548" y="4102254"/>
              <a:ext cx="1669365" cy="646334"/>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0" i="0" u="none" strike="noStrike" kern="1200" cap="none" spc="0" baseline="0">
                  <a:solidFill>
                    <a:srgbClr val="FFFFFF"/>
                  </a:solidFill>
                  <a:uFillTx/>
                  <a:latin typeface="Arial"/>
                  <a:ea typeface="Arial Unicode MS"/>
                  <a:cs typeface="Arial" pitchFamily="34"/>
                </a:rPr>
                <a:t>You can simply impress your audience and add a unique zing and appeal to your Presentations.  </a:t>
              </a:r>
            </a:p>
          </p:txBody>
        </p:sp>
      </p:grpSp>
      <p:sp>
        <p:nvSpPr>
          <p:cNvPr id="16" name="TextBox 70">
            <a:extLst>
              <a:ext uri="{FF2B5EF4-FFF2-40B4-BE49-F238E27FC236}">
                <a16:creationId xmlns:a16="http://schemas.microsoft.com/office/drawing/2014/main" id="{B329491C-988B-4E97-8FFA-34CF472FE113}"/>
              </a:ext>
            </a:extLst>
          </p:cNvPr>
          <p:cNvSpPr txBox="1"/>
          <p:nvPr/>
        </p:nvSpPr>
        <p:spPr>
          <a:xfrm>
            <a:off x="823014" y="2515148"/>
            <a:ext cx="1242139" cy="784829"/>
          </a:xfrm>
          <a:prstGeom prst="rect">
            <a:avLst/>
          </a:prstGeom>
          <a:noFill/>
          <a:ln cap="flat">
            <a:noFill/>
          </a:ln>
        </p:spPr>
        <p:txBody>
          <a:bodyPr vert="horz" wrap="square" lIns="91440" tIns="45720" rIns="91440" bIns="45720" anchor="t" anchorCtr="1" compatLnSpc="1">
            <a:sp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a:solidFill>
                  <a:srgbClr val="FFFFFF"/>
                </a:solidFill>
                <a:uFillTx/>
                <a:latin typeface="Arial"/>
                <a:ea typeface="Arial Unicode MS"/>
                <a:cs typeface="Arial" pitchFamily="34"/>
              </a:rPr>
              <a:t>Get a modern PowerPoint  Presentation that is beautifully designed. </a:t>
            </a:r>
          </a:p>
        </p:txBody>
      </p:sp>
      <p:sp>
        <p:nvSpPr>
          <p:cNvPr id="17" name="Freeform 18">
            <a:extLst>
              <a:ext uri="{FF2B5EF4-FFF2-40B4-BE49-F238E27FC236}">
                <a16:creationId xmlns:a16="http://schemas.microsoft.com/office/drawing/2014/main" id="{F75510DB-CB7A-4E90-9AF8-D4FA137C65F7}"/>
              </a:ext>
            </a:extLst>
          </p:cNvPr>
          <p:cNvSpPr/>
          <p:nvPr/>
        </p:nvSpPr>
        <p:spPr>
          <a:xfrm>
            <a:off x="1245659" y="2032674"/>
            <a:ext cx="396840" cy="32027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18" name="Text Placeholder 13">
            <a:extLst>
              <a:ext uri="{FF2B5EF4-FFF2-40B4-BE49-F238E27FC236}">
                <a16:creationId xmlns:a16="http://schemas.microsoft.com/office/drawing/2014/main" id="{C796A879-7B17-402E-B7F0-A9BC21981323}"/>
              </a:ext>
            </a:extLst>
          </p:cNvPr>
          <p:cNvSpPr txBox="1"/>
          <p:nvPr/>
        </p:nvSpPr>
        <p:spPr>
          <a:xfrm>
            <a:off x="5410751" y="609200"/>
            <a:ext cx="3032653" cy="145816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10000"/>
              </a:lnSpc>
              <a:spcBef>
                <a:spcPts val="600"/>
              </a:spcBef>
              <a:spcAft>
                <a:spcPts val="0"/>
              </a:spcAft>
              <a:buNone/>
              <a:tabLst/>
              <a:defRPr sz="1800" b="0" i="0" u="none" strike="noStrike" kern="0" cap="none" spc="0" baseline="0">
                <a:solidFill>
                  <a:srgbClr val="000000"/>
                </a:solidFill>
                <a:uFillTx/>
              </a:defRPr>
            </a:pPr>
            <a:r>
              <a:rPr lang="en-US" sz="2700" b="1" i="0" u="none" strike="noStrike" kern="1200" cap="none" spc="0" baseline="0">
                <a:solidFill>
                  <a:srgbClr val="FFFFFF"/>
                </a:solidFill>
                <a:uFillTx/>
                <a:latin typeface="Arial"/>
                <a:ea typeface="Arial Unicode MS"/>
                <a:cs typeface="Arial" pitchFamily="34"/>
              </a:rPr>
              <a:t>Simple Portfolio Presentation Designed</a:t>
            </a:r>
          </a:p>
        </p:txBody>
      </p:sp>
      <p:sp>
        <p:nvSpPr>
          <p:cNvPr id="19" name="Right Triangle 22">
            <a:extLst>
              <a:ext uri="{FF2B5EF4-FFF2-40B4-BE49-F238E27FC236}">
                <a16:creationId xmlns:a16="http://schemas.microsoft.com/office/drawing/2014/main" id="{7362DE13-9D03-4D02-8B8B-544AED0C012A}"/>
              </a:ext>
            </a:extLst>
          </p:cNvPr>
          <p:cNvSpPr/>
          <p:nvPr/>
        </p:nvSpPr>
        <p:spPr>
          <a:xfrm rot="5400013">
            <a:off x="5194734" y="417999"/>
            <a:ext cx="432044" cy="432044"/>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FFFFF">
              <a:alpha val="80000"/>
            </a:srgbClr>
          </a:solidFill>
          <a:ln cap="flat">
            <a:noFill/>
            <a:prstDash val="solid"/>
          </a:ln>
        </p:spPr>
        <p:txBody>
          <a:bodyPr vert="horz" wrap="square" lIns="91440" tIns="45720" rIns="91440" bIns="4572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22" name="Rectángulo 21">
            <a:extLst>
              <a:ext uri="{FF2B5EF4-FFF2-40B4-BE49-F238E27FC236}">
                <a16:creationId xmlns:a16="http://schemas.microsoft.com/office/drawing/2014/main" id="{B6FC4CD6-6CCC-4CDE-911E-39D37560E8A4}"/>
              </a:ext>
            </a:extLst>
          </p:cNvPr>
          <p:cNvSpPr/>
          <p:nvPr/>
        </p:nvSpPr>
        <p:spPr>
          <a:xfrm>
            <a:off x="2905570" y="213645"/>
            <a:ext cx="5930781" cy="473437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21" name="Imagen 20">
            <a:extLst>
              <a:ext uri="{FF2B5EF4-FFF2-40B4-BE49-F238E27FC236}">
                <a16:creationId xmlns:a16="http://schemas.microsoft.com/office/drawing/2014/main" id="{3455B79C-508D-4A7D-90DF-62C4EFB8D3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2943" y="750651"/>
            <a:ext cx="2213991" cy="375501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62">
    <p:spTree>
      <p:nvGrpSpPr>
        <p:cNvPr id="1" name=""/>
        <p:cNvGrpSpPr/>
        <p:nvPr/>
      </p:nvGrpSpPr>
      <p:grpSpPr>
        <a:xfrm>
          <a:off x="0" y="0"/>
          <a:ext cx="0" cy="0"/>
          <a:chOff x="0" y="0"/>
          <a:chExt cx="0" cy="0"/>
        </a:xfrm>
      </p:grpSpPr>
      <p:sp>
        <p:nvSpPr>
          <p:cNvPr id="2" name="Round Same Side Corner Rectangle 2">
            <a:extLst>
              <a:ext uri="{FF2B5EF4-FFF2-40B4-BE49-F238E27FC236}">
                <a16:creationId xmlns:a16="http://schemas.microsoft.com/office/drawing/2014/main" id="{DA2A9A15-3663-4E6A-9819-D42ADF2DC328}"/>
              </a:ext>
            </a:extLst>
          </p:cNvPr>
          <p:cNvSpPr/>
          <p:nvPr/>
        </p:nvSpPr>
        <p:spPr>
          <a:xfrm>
            <a:off x="662985" y="1012368"/>
            <a:ext cx="7750070" cy="1883225"/>
          </a:xfrm>
          <a:custGeom>
            <a:avLst>
              <a:gd name="f9" fmla="val 50000"/>
              <a:gd name="f10" fmla="val 0"/>
            </a:avLst>
            <a:gdLst>
              <a:gd name="f2" fmla="val 10800000"/>
              <a:gd name="f3" fmla="val 5400000"/>
              <a:gd name="f4" fmla="val 16200000"/>
              <a:gd name="f5" fmla="val w"/>
              <a:gd name="f6" fmla="val h"/>
              <a:gd name="f7" fmla="val ss"/>
              <a:gd name="f8" fmla="val 0"/>
              <a:gd name="f9" fmla="val 50000"/>
              <a:gd name="f10" fmla="val 0"/>
              <a:gd name="f11" fmla="abs f5"/>
              <a:gd name="f12" fmla="abs f6"/>
              <a:gd name="f13" fmla="abs f7"/>
              <a:gd name="f14" fmla="val f8"/>
              <a:gd name="f15" fmla="val f9"/>
              <a:gd name="f16" fmla="val f10"/>
              <a:gd name="f17" fmla="?: f11 f5 1"/>
              <a:gd name="f18" fmla="?: f12 f6 1"/>
              <a:gd name="f19" fmla="?: f13 f7 1"/>
              <a:gd name="f20" fmla="*/ f17 1 21600"/>
              <a:gd name="f21" fmla="*/ f18 1 21600"/>
              <a:gd name="f22" fmla="*/ 21600 f17 1"/>
              <a:gd name="f23" fmla="*/ 21600 f18 1"/>
              <a:gd name="f24" fmla="min f21 f20"/>
              <a:gd name="f25" fmla="*/ f22 1 f19"/>
              <a:gd name="f26" fmla="*/ f23 1 f19"/>
              <a:gd name="f27" fmla="val f25"/>
              <a:gd name="f28" fmla="val f26"/>
              <a:gd name="f29" fmla="*/ f14 f24 1"/>
              <a:gd name="f30" fmla="+- f28 0 f14"/>
              <a:gd name="f31" fmla="+- f27 0 f14"/>
              <a:gd name="f32" fmla="*/ f27 f24 1"/>
              <a:gd name="f33" fmla="*/ f28 f24 1"/>
              <a:gd name="f34" fmla="min f31 f30"/>
              <a:gd name="f35" fmla="*/ f34 f15 1"/>
              <a:gd name="f36" fmla="*/ f34 f16 1"/>
              <a:gd name="f37" fmla="*/ f35 1 100000"/>
              <a:gd name="f38" fmla="*/ f36 1 100000"/>
              <a:gd name="f39" fmla="+- f27 0 f37"/>
              <a:gd name="f40" fmla="+- f28 0 f38"/>
              <a:gd name="f41" fmla="+- f37 0 f38"/>
              <a:gd name="f42" fmla="*/ f37 29289 1"/>
              <a:gd name="f43" fmla="*/ f38 29289 1"/>
              <a:gd name="f44" fmla="*/ f37 f24 1"/>
              <a:gd name="f45" fmla="*/ f38 f24 1"/>
              <a:gd name="f46" fmla="*/ f42 1 100000"/>
              <a:gd name="f47" fmla="*/ f43 1 100000"/>
              <a:gd name="f48" fmla="*/ f39 f24 1"/>
              <a:gd name="f49" fmla="*/ f40 f24 1"/>
              <a:gd name="f50" fmla="?: f41 f46 f47"/>
              <a:gd name="f51" fmla="+- f28 0 f47"/>
              <a:gd name="f52" fmla="*/ f46 f24 1"/>
              <a:gd name="f53" fmla="+- f27 0 f50"/>
              <a:gd name="f54" fmla="*/ f50 f24 1"/>
              <a:gd name="f55" fmla="*/ f51 f24 1"/>
              <a:gd name="f56" fmla="*/ f53 f24 1"/>
            </a:gdLst>
            <a:ahLst/>
            <a:cxnLst>
              <a:cxn ang="3cd4">
                <a:pos x="hc" y="t"/>
              </a:cxn>
              <a:cxn ang="0">
                <a:pos x="r" y="vc"/>
              </a:cxn>
              <a:cxn ang="cd4">
                <a:pos x="hc" y="b"/>
              </a:cxn>
              <a:cxn ang="cd2">
                <a:pos x="l" y="vc"/>
              </a:cxn>
            </a:cxnLst>
            <a:rect l="f54" t="f52" r="f56" b="f55"/>
            <a:pathLst>
              <a:path>
                <a:moveTo>
                  <a:pt x="f44" y="f29"/>
                </a:moveTo>
                <a:lnTo>
                  <a:pt x="f48" y="f29"/>
                </a:lnTo>
                <a:arcTo wR="f44" hR="f44" stAng="f4" swAng="f3"/>
                <a:lnTo>
                  <a:pt x="f32" y="f49"/>
                </a:lnTo>
                <a:arcTo wR="f45" hR="f45" stAng="f8" swAng="f3"/>
                <a:lnTo>
                  <a:pt x="f45" y="f33"/>
                </a:lnTo>
                <a:arcTo wR="f45" hR="f45" stAng="f3" swAng="f3"/>
                <a:lnTo>
                  <a:pt x="f29" y="f44"/>
                </a:lnTo>
                <a:arcTo wR="f44" hR="f44" stAng="f2" swAng="f3"/>
                <a:close/>
              </a:path>
            </a:pathLst>
          </a:custGeom>
          <a:gradFill>
            <a:gsLst>
              <a:gs pos="0">
                <a:srgbClr val="FFFFFF">
                  <a:alpha val="0"/>
                </a:srgbClr>
              </a:gs>
              <a:gs pos="100000">
                <a:srgbClr val="262626">
                  <a:alpha val="85000"/>
                </a:srgbClr>
              </a:gs>
            </a:gsLst>
            <a:path path="circle">
              <a:fillToRect l="50000" t="50000" r="50000" b="5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sp>
        <p:nvSpPr>
          <p:cNvPr id="3" name="Rounded Rectangle 34">
            <a:extLst>
              <a:ext uri="{FF2B5EF4-FFF2-40B4-BE49-F238E27FC236}">
                <a16:creationId xmlns:a16="http://schemas.microsoft.com/office/drawing/2014/main" id="{654E658B-C22C-452A-9AA3-95587258CFAD}"/>
              </a:ext>
            </a:extLst>
          </p:cNvPr>
          <p:cNvSpPr/>
          <p:nvPr/>
        </p:nvSpPr>
        <p:spPr>
          <a:xfrm>
            <a:off x="6545055" y="3075383"/>
            <a:ext cx="1415143" cy="43782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sp>
        <p:nvSpPr>
          <p:cNvPr id="4" name="Rounded Rectangle 32">
            <a:extLst>
              <a:ext uri="{FF2B5EF4-FFF2-40B4-BE49-F238E27FC236}">
                <a16:creationId xmlns:a16="http://schemas.microsoft.com/office/drawing/2014/main" id="{6D05121F-B503-4AAF-9AD9-8ABD0FFE8C36}"/>
              </a:ext>
            </a:extLst>
          </p:cNvPr>
          <p:cNvSpPr/>
          <p:nvPr/>
        </p:nvSpPr>
        <p:spPr>
          <a:xfrm>
            <a:off x="4757970" y="3075383"/>
            <a:ext cx="1415143" cy="43782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BFBFB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sp>
        <p:nvSpPr>
          <p:cNvPr id="5" name="Rounded Rectangle 30">
            <a:extLst>
              <a:ext uri="{FF2B5EF4-FFF2-40B4-BE49-F238E27FC236}">
                <a16:creationId xmlns:a16="http://schemas.microsoft.com/office/drawing/2014/main" id="{49F868E9-E8B4-49A5-A824-2FFC7DF9D96A}"/>
              </a:ext>
            </a:extLst>
          </p:cNvPr>
          <p:cNvSpPr/>
          <p:nvPr/>
        </p:nvSpPr>
        <p:spPr>
          <a:xfrm>
            <a:off x="2970885" y="3075383"/>
            <a:ext cx="1415143" cy="43782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2F2F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sp>
        <p:nvSpPr>
          <p:cNvPr id="6" name="Rounded Rectangle 1">
            <a:extLst>
              <a:ext uri="{FF2B5EF4-FFF2-40B4-BE49-F238E27FC236}">
                <a16:creationId xmlns:a16="http://schemas.microsoft.com/office/drawing/2014/main" id="{CBE66398-B6E2-469F-9B1B-595FA19229D6}"/>
              </a:ext>
            </a:extLst>
          </p:cNvPr>
          <p:cNvSpPr/>
          <p:nvPr/>
        </p:nvSpPr>
        <p:spPr>
          <a:xfrm>
            <a:off x="1183800" y="3075383"/>
            <a:ext cx="1415143" cy="437823"/>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Arial Unicode MS"/>
            </a:endParaRPr>
          </a:p>
        </p:txBody>
      </p:sp>
      <p:grpSp>
        <p:nvGrpSpPr>
          <p:cNvPr id="8" name="Group 3">
            <a:extLst>
              <a:ext uri="{FF2B5EF4-FFF2-40B4-BE49-F238E27FC236}">
                <a16:creationId xmlns:a16="http://schemas.microsoft.com/office/drawing/2014/main" id="{841C0F81-0559-4BC1-B3AF-239B3310A7C8}"/>
              </a:ext>
            </a:extLst>
          </p:cNvPr>
          <p:cNvGrpSpPr/>
          <p:nvPr/>
        </p:nvGrpSpPr>
        <p:grpSpPr>
          <a:xfrm>
            <a:off x="3802376" y="1924427"/>
            <a:ext cx="1539246" cy="344098"/>
            <a:chOff x="3802376" y="1924427"/>
            <a:chExt cx="1539246" cy="344098"/>
          </a:xfrm>
        </p:grpSpPr>
        <p:grpSp>
          <p:nvGrpSpPr>
            <p:cNvPr id="9" name="Group 36">
              <a:extLst>
                <a:ext uri="{FF2B5EF4-FFF2-40B4-BE49-F238E27FC236}">
                  <a16:creationId xmlns:a16="http://schemas.microsoft.com/office/drawing/2014/main" id="{DBF3E2FF-0DAD-403D-8ADE-63F66B6AE6EB}"/>
                </a:ext>
              </a:extLst>
            </p:cNvPr>
            <p:cNvGrpSpPr/>
            <p:nvPr/>
          </p:nvGrpSpPr>
          <p:grpSpPr>
            <a:xfrm>
              <a:off x="3802376" y="1924427"/>
              <a:ext cx="316702" cy="344098"/>
              <a:chOff x="3802376" y="1924427"/>
              <a:chExt cx="316702" cy="344098"/>
            </a:xfrm>
          </p:grpSpPr>
          <p:sp>
            <p:nvSpPr>
              <p:cNvPr id="10" name="Freeform 10">
                <a:extLst>
                  <a:ext uri="{FF2B5EF4-FFF2-40B4-BE49-F238E27FC236}">
                    <a16:creationId xmlns:a16="http://schemas.microsoft.com/office/drawing/2014/main" id="{490A4231-BF8A-45EF-9616-616D5E4D8D8F}"/>
                  </a:ext>
                </a:extLst>
              </p:cNvPr>
              <p:cNvSpPr/>
              <p:nvPr/>
            </p:nvSpPr>
            <p:spPr>
              <a:xfrm>
                <a:off x="3978590" y="1993483"/>
                <a:ext cx="77394" cy="83347"/>
              </a:xfrm>
              <a:custGeom>
                <a:avLst/>
                <a:gdLst>
                  <a:gd name="f0" fmla="val 10800000"/>
                  <a:gd name="f1" fmla="val 5400000"/>
                  <a:gd name="f2" fmla="val 180"/>
                  <a:gd name="f3" fmla="val w"/>
                  <a:gd name="f4" fmla="val h"/>
                  <a:gd name="f5" fmla="val 0"/>
                  <a:gd name="f6" fmla="val 33"/>
                  <a:gd name="f7" fmla="val 16"/>
                  <a:gd name="f8" fmla="val 7"/>
                  <a:gd name="f9" fmla="val 26"/>
                  <a:gd name="f10" fmla="val 6"/>
                  <a:gd name="f11" fmla="val 11"/>
                  <a:gd name="f12" fmla="val 22"/>
                  <a:gd name="f13" fmla="val 27"/>
                  <a:gd name="f14" fmla="+- 0 0 -90"/>
                  <a:gd name="f15" fmla="*/ f3 1 33"/>
                  <a:gd name="f16" fmla="*/ f4 1 33"/>
                  <a:gd name="f17" fmla="val f5"/>
                  <a:gd name="f18" fmla="val f6"/>
                  <a:gd name="f19" fmla="*/ f14 f0 1"/>
                  <a:gd name="f20" fmla="+- f18 0 f17"/>
                  <a:gd name="f21" fmla="*/ f19 1 f2"/>
                  <a:gd name="f22" fmla="*/ f20 1 33"/>
                  <a:gd name="f23" fmla="*/ 16 f20 1"/>
                  <a:gd name="f24" fmla="*/ 33 f20 1"/>
                  <a:gd name="f25" fmla="*/ 0 f20 1"/>
                  <a:gd name="f26" fmla="*/ 6 f20 1"/>
                  <a:gd name="f27" fmla="*/ 27 f20 1"/>
                  <a:gd name="f28" fmla="+- f21 0 f1"/>
                  <a:gd name="f29" fmla="*/ f23 1 33"/>
                  <a:gd name="f30" fmla="*/ f24 1 33"/>
                  <a:gd name="f31" fmla="*/ f25 1 33"/>
                  <a:gd name="f32" fmla="*/ f26 1 33"/>
                  <a:gd name="f33" fmla="*/ f27 1 33"/>
                  <a:gd name="f34" fmla="*/ 0 1 f22"/>
                  <a:gd name="f35" fmla="*/ f18 1 f22"/>
                  <a:gd name="f36" fmla="*/ f29 1 f22"/>
                  <a:gd name="f37" fmla="*/ f30 1 f22"/>
                  <a:gd name="f38" fmla="*/ f31 1 f22"/>
                  <a:gd name="f39" fmla="*/ f32 1 f22"/>
                  <a:gd name="f40" fmla="*/ f33 1 f22"/>
                  <a:gd name="f41" fmla="*/ f34 f15 1"/>
                  <a:gd name="f42" fmla="*/ f35 f15 1"/>
                  <a:gd name="f43" fmla="*/ f35 f16 1"/>
                  <a:gd name="f44" fmla="*/ f34 f16 1"/>
                  <a:gd name="f45" fmla="*/ f36 f15 1"/>
                  <a:gd name="f46" fmla="*/ f37 f16 1"/>
                  <a:gd name="f47" fmla="*/ f38 f15 1"/>
                  <a:gd name="f48" fmla="*/ f36 f16 1"/>
                  <a:gd name="f49" fmla="*/ f38 f16 1"/>
                  <a:gd name="f50" fmla="*/ f37 f15 1"/>
                  <a:gd name="f51" fmla="*/ f39 f16 1"/>
                  <a:gd name="f52" fmla="*/ f39 f15 1"/>
                  <a:gd name="f53" fmla="*/ f40 f16 1"/>
                  <a:gd name="f54" fmla="*/ f40 f15 1"/>
                </a:gdLst>
                <a:ahLst/>
                <a:cxnLst>
                  <a:cxn ang="3cd4">
                    <a:pos x="hc" y="t"/>
                  </a:cxn>
                  <a:cxn ang="0">
                    <a:pos x="r" y="vc"/>
                  </a:cxn>
                  <a:cxn ang="cd4">
                    <a:pos x="hc" y="b"/>
                  </a:cxn>
                  <a:cxn ang="cd2">
                    <a:pos x="l" y="vc"/>
                  </a:cxn>
                  <a:cxn ang="f28">
                    <a:pos x="f45" y="f46"/>
                  </a:cxn>
                  <a:cxn ang="f28">
                    <a:pos x="f47" y="f48"/>
                  </a:cxn>
                  <a:cxn ang="f28">
                    <a:pos x="f45" y="f49"/>
                  </a:cxn>
                  <a:cxn ang="f28">
                    <a:pos x="f50" y="f48"/>
                  </a:cxn>
                  <a:cxn ang="f28">
                    <a:pos x="f45" y="f46"/>
                  </a:cxn>
                  <a:cxn ang="f28">
                    <a:pos x="f45" y="f51"/>
                  </a:cxn>
                  <a:cxn ang="f28">
                    <a:pos x="f52" y="f48"/>
                  </a:cxn>
                  <a:cxn ang="f28">
                    <a:pos x="f45" y="f53"/>
                  </a:cxn>
                  <a:cxn ang="f28">
                    <a:pos x="f54" y="f48"/>
                  </a:cxn>
                  <a:cxn ang="f28">
                    <a:pos x="f45" y="f51"/>
                  </a:cxn>
                </a:cxnLst>
                <a:rect l="f41" t="f44" r="f42" b="f43"/>
                <a:pathLst>
                  <a:path w="33" h="33">
                    <a:moveTo>
                      <a:pt x="f7" y="f6"/>
                    </a:moveTo>
                    <a:cubicBezTo>
                      <a:pt x="f8" y="f6"/>
                      <a:pt x="f5" y="f9"/>
                      <a:pt x="f5" y="f7"/>
                    </a:cubicBezTo>
                    <a:cubicBezTo>
                      <a:pt x="f5" y="f8"/>
                      <a:pt x="f8" y="f5"/>
                      <a:pt x="f7" y="f5"/>
                    </a:cubicBezTo>
                    <a:cubicBezTo>
                      <a:pt x="f9" y="f5"/>
                      <a:pt x="f6" y="f8"/>
                      <a:pt x="f6" y="f7"/>
                    </a:cubicBezTo>
                    <a:cubicBezTo>
                      <a:pt x="f6" y="f9"/>
                      <a:pt x="f9" y="f6"/>
                      <a:pt x="f7" y="f6"/>
                    </a:cubicBezTo>
                    <a:close/>
                    <a:moveTo>
                      <a:pt x="f7" y="f10"/>
                    </a:moveTo>
                    <a:cubicBezTo>
                      <a:pt x="f11" y="f10"/>
                      <a:pt x="f10" y="f11"/>
                      <a:pt x="f10" y="f7"/>
                    </a:cubicBezTo>
                    <a:cubicBezTo>
                      <a:pt x="f10" y="f12"/>
                      <a:pt x="f11" y="f13"/>
                      <a:pt x="f7" y="f13"/>
                    </a:cubicBezTo>
                    <a:cubicBezTo>
                      <a:pt x="f12" y="f13"/>
                      <a:pt x="f13" y="f12"/>
                      <a:pt x="f13" y="f7"/>
                    </a:cubicBezTo>
                    <a:cubicBezTo>
                      <a:pt x="f13" y="f11"/>
                      <a:pt x="f12" y="f10"/>
                      <a:pt x="f7" y="f10"/>
                    </a:cubicBezTo>
                    <a:close/>
                  </a:path>
                </a:pathLst>
              </a:custGeom>
              <a:solidFill>
                <a:srgbClr val="FFFFFF"/>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1" name="Freeform 11">
                <a:extLst>
                  <a:ext uri="{FF2B5EF4-FFF2-40B4-BE49-F238E27FC236}">
                    <a16:creationId xmlns:a16="http://schemas.microsoft.com/office/drawing/2014/main" id="{11AA2140-2560-4845-A3A2-F8CB87CEC3B1}"/>
                  </a:ext>
                </a:extLst>
              </p:cNvPr>
              <p:cNvSpPr/>
              <p:nvPr/>
            </p:nvSpPr>
            <p:spPr>
              <a:xfrm>
                <a:off x="3802376" y="2145886"/>
                <a:ext cx="113111" cy="122639"/>
              </a:xfrm>
              <a:custGeom>
                <a:avLst/>
                <a:gdLst>
                  <a:gd name="f0" fmla="val 10800000"/>
                  <a:gd name="f1" fmla="val 5400000"/>
                  <a:gd name="f2" fmla="val 180"/>
                  <a:gd name="f3" fmla="val w"/>
                  <a:gd name="f4" fmla="val h"/>
                  <a:gd name="f5" fmla="val 0"/>
                  <a:gd name="f6" fmla="val 48"/>
                  <a:gd name="f7" fmla="val 4"/>
                  <a:gd name="f8" fmla="val 3"/>
                  <a:gd name="f9" fmla="val 2"/>
                  <a:gd name="f10" fmla="val 47"/>
                  <a:gd name="f11" fmla="val 1"/>
                  <a:gd name="f12" fmla="val 46"/>
                  <a:gd name="f13" fmla="val 44"/>
                  <a:gd name="f14" fmla="val 43"/>
                  <a:gd name="f15" fmla="val 11"/>
                  <a:gd name="f16" fmla="val 15"/>
                  <a:gd name="f17" fmla="val 22"/>
                  <a:gd name="f18" fmla="val 33"/>
                  <a:gd name="f19" fmla="val 37"/>
                  <a:gd name="f20" fmla="val 40"/>
                  <a:gd name="f21" fmla="val 5"/>
                  <a:gd name="f22" fmla="val 10"/>
                  <a:gd name="f23" fmla="val 18"/>
                  <a:gd name="f24" fmla="val 45"/>
                  <a:gd name="f25" fmla="val 28"/>
                  <a:gd name="f26" fmla="val 31"/>
                  <a:gd name="f27" fmla="val 38"/>
                  <a:gd name="f28" fmla="val 7"/>
                  <a:gd name="f29" fmla="val 30"/>
                  <a:gd name="f30" fmla="val 26"/>
                  <a:gd name="f31" fmla="val 21"/>
                  <a:gd name="f32" fmla="val 14"/>
                  <a:gd name="f33" fmla="val 19"/>
                  <a:gd name="f34" fmla="val 35"/>
                  <a:gd name="f35" fmla="val 27"/>
                  <a:gd name="f36" fmla="val 41"/>
                  <a:gd name="f37" fmla="val 16"/>
                  <a:gd name="f38" fmla="val 42"/>
                  <a:gd name="f39" fmla="val 12"/>
                  <a:gd name="f40" fmla="val 8"/>
                  <a:gd name="f41" fmla="+- 0 0 -90"/>
                  <a:gd name="f42" fmla="*/ f3 1 48"/>
                  <a:gd name="f43" fmla="*/ f4 1 48"/>
                  <a:gd name="f44" fmla="val f5"/>
                  <a:gd name="f45" fmla="val f6"/>
                  <a:gd name="f46" fmla="*/ f41 f0 1"/>
                  <a:gd name="f47" fmla="+- f45 0 f44"/>
                  <a:gd name="f48" fmla="*/ f46 1 f2"/>
                  <a:gd name="f49" fmla="*/ f47 1 48"/>
                  <a:gd name="f50" fmla="*/ 4 f47 1"/>
                  <a:gd name="f51" fmla="*/ 48 f47 1"/>
                  <a:gd name="f52" fmla="*/ 1 f47 1"/>
                  <a:gd name="f53" fmla="*/ 47 f47 1"/>
                  <a:gd name="f54" fmla="*/ 43 f47 1"/>
                  <a:gd name="f55" fmla="*/ 33 f47 1"/>
                  <a:gd name="f56" fmla="*/ 0 f47 1"/>
                  <a:gd name="f57" fmla="*/ 5 f47 1"/>
                  <a:gd name="f58" fmla="*/ 18 f47 1"/>
                  <a:gd name="f59" fmla="*/ 7 f47 1"/>
                  <a:gd name="f60" fmla="*/ 22 f47 1"/>
                  <a:gd name="f61" fmla="*/ 15 f47 1"/>
                  <a:gd name="f62" fmla="*/ 10 f47 1"/>
                  <a:gd name="f63" fmla="*/ 38 f47 1"/>
                  <a:gd name="f64" fmla="*/ 31 f47 1"/>
                  <a:gd name="f65" fmla="*/ 27 f47 1"/>
                  <a:gd name="f66" fmla="*/ 41 f47 1"/>
                  <a:gd name="f67" fmla="*/ 16 f47 1"/>
                  <a:gd name="f68" fmla="+- f48 0 f1"/>
                  <a:gd name="f69" fmla="*/ f50 1 48"/>
                  <a:gd name="f70" fmla="*/ f51 1 48"/>
                  <a:gd name="f71" fmla="*/ f52 1 48"/>
                  <a:gd name="f72" fmla="*/ f53 1 48"/>
                  <a:gd name="f73" fmla="*/ f54 1 48"/>
                  <a:gd name="f74" fmla="*/ f55 1 48"/>
                  <a:gd name="f75" fmla="*/ f56 1 48"/>
                  <a:gd name="f76" fmla="*/ f57 1 48"/>
                  <a:gd name="f77" fmla="*/ f58 1 48"/>
                  <a:gd name="f78" fmla="*/ f59 1 48"/>
                  <a:gd name="f79" fmla="*/ f60 1 48"/>
                  <a:gd name="f80" fmla="*/ f61 1 48"/>
                  <a:gd name="f81" fmla="*/ f62 1 48"/>
                  <a:gd name="f82" fmla="*/ f63 1 48"/>
                  <a:gd name="f83" fmla="*/ f64 1 48"/>
                  <a:gd name="f84" fmla="*/ f65 1 48"/>
                  <a:gd name="f85" fmla="*/ f66 1 48"/>
                  <a:gd name="f86" fmla="*/ f67 1 48"/>
                  <a:gd name="f87" fmla="*/ 0 1 f49"/>
                  <a:gd name="f88" fmla="*/ f45 1 f49"/>
                  <a:gd name="f89" fmla="*/ f69 1 f49"/>
                  <a:gd name="f90" fmla="*/ f70 1 f49"/>
                  <a:gd name="f91" fmla="*/ f71 1 f49"/>
                  <a:gd name="f92" fmla="*/ f72 1 f49"/>
                  <a:gd name="f93" fmla="*/ f73 1 f49"/>
                  <a:gd name="f94" fmla="*/ f74 1 f49"/>
                  <a:gd name="f95" fmla="*/ f75 1 f49"/>
                  <a:gd name="f96" fmla="*/ f76 1 f49"/>
                  <a:gd name="f97" fmla="*/ f77 1 f49"/>
                  <a:gd name="f98" fmla="*/ f78 1 f49"/>
                  <a:gd name="f99" fmla="*/ f79 1 f49"/>
                  <a:gd name="f100" fmla="*/ f80 1 f49"/>
                  <a:gd name="f101" fmla="*/ f81 1 f49"/>
                  <a:gd name="f102" fmla="*/ f82 1 f49"/>
                  <a:gd name="f103" fmla="*/ f83 1 f49"/>
                  <a:gd name="f104" fmla="*/ f84 1 f49"/>
                  <a:gd name="f105" fmla="*/ f85 1 f49"/>
                  <a:gd name="f106" fmla="*/ f86 1 f49"/>
                  <a:gd name="f107" fmla="*/ f87 f42 1"/>
                  <a:gd name="f108" fmla="*/ f88 f42 1"/>
                  <a:gd name="f109" fmla="*/ f88 f43 1"/>
                  <a:gd name="f110" fmla="*/ f87 f43 1"/>
                  <a:gd name="f111" fmla="*/ f89 f42 1"/>
                  <a:gd name="f112" fmla="*/ f90 f43 1"/>
                  <a:gd name="f113" fmla="*/ f91 f42 1"/>
                  <a:gd name="f114" fmla="*/ f92 f43 1"/>
                  <a:gd name="f115" fmla="*/ f93 f43 1"/>
                  <a:gd name="f116" fmla="*/ f94 f42 1"/>
                  <a:gd name="f117" fmla="*/ f95 f43 1"/>
                  <a:gd name="f118" fmla="*/ f93 f42 1"/>
                  <a:gd name="f119" fmla="*/ f96 f43 1"/>
                  <a:gd name="f120" fmla="*/ f90 f42 1"/>
                  <a:gd name="f121" fmla="*/ f97 f43 1"/>
                  <a:gd name="f122" fmla="*/ f96 f42 1"/>
                  <a:gd name="f123" fmla="*/ f98 f43 1"/>
                  <a:gd name="f124" fmla="*/ f99 f42 1"/>
                  <a:gd name="f125" fmla="*/ f100 f43 1"/>
                  <a:gd name="f126" fmla="*/ f101 f42 1"/>
                  <a:gd name="f127" fmla="*/ f102 f43 1"/>
                  <a:gd name="f128" fmla="*/ f103 f42 1"/>
                  <a:gd name="f129" fmla="*/ f104 f43 1"/>
                  <a:gd name="f130" fmla="*/ f105 f42 1"/>
                  <a:gd name="f131" fmla="*/ f106 f43 1"/>
                  <a:gd name="f132" fmla="*/ f102 f42 1"/>
                  <a:gd name="f133" fmla="*/ f101 f43 1"/>
                </a:gdLst>
                <a:ahLst/>
                <a:cxnLst>
                  <a:cxn ang="3cd4">
                    <a:pos x="hc" y="t"/>
                  </a:cxn>
                  <a:cxn ang="0">
                    <a:pos x="r" y="vc"/>
                  </a:cxn>
                  <a:cxn ang="cd4">
                    <a:pos x="hc" y="b"/>
                  </a:cxn>
                  <a:cxn ang="cd2">
                    <a:pos x="l" y="vc"/>
                  </a:cxn>
                  <a:cxn ang="f68">
                    <a:pos x="f111" y="f112"/>
                  </a:cxn>
                  <a:cxn ang="f68">
                    <a:pos x="f113" y="f114"/>
                  </a:cxn>
                  <a:cxn ang="f68">
                    <a:pos x="f113" y="f115"/>
                  </a:cxn>
                  <a:cxn ang="f68">
                    <a:pos x="f116" y="f117"/>
                  </a:cxn>
                  <a:cxn ang="f68">
                    <a:pos x="f118" y="f119"/>
                  </a:cxn>
                  <a:cxn ang="f68">
                    <a:pos x="f120" y="f121"/>
                  </a:cxn>
                  <a:cxn ang="f68">
                    <a:pos x="f122" y="f114"/>
                  </a:cxn>
                  <a:cxn ang="f68">
                    <a:pos x="f111" y="f112"/>
                  </a:cxn>
                  <a:cxn ang="f68">
                    <a:pos x="f116" y="f123"/>
                  </a:cxn>
                  <a:cxn ang="f68">
                    <a:pos x="f124" y="f125"/>
                  </a:cxn>
                  <a:cxn ang="f68">
                    <a:pos x="f126" y="f127"/>
                  </a:cxn>
                  <a:cxn ang="f68">
                    <a:pos x="f128" y="f129"/>
                  </a:cxn>
                  <a:cxn ang="f68">
                    <a:pos x="f130" y="f131"/>
                  </a:cxn>
                  <a:cxn ang="f68">
                    <a:pos x="f132" y="f133"/>
                  </a:cxn>
                  <a:cxn ang="f68">
                    <a:pos x="f116" y="f123"/>
                  </a:cxn>
                </a:cxnLst>
                <a:rect l="f107" t="f110" r="f108" b="f109"/>
                <a:pathLst>
                  <a:path w="48" h="48">
                    <a:moveTo>
                      <a:pt x="f7" y="f6"/>
                    </a:moveTo>
                    <a:cubicBezTo>
                      <a:pt x="f8" y="f6"/>
                      <a:pt x="f9" y="f10"/>
                      <a:pt x="f11" y="f10"/>
                    </a:cubicBezTo>
                    <a:cubicBezTo>
                      <a:pt x="f5" y="f12"/>
                      <a:pt x="f5" y="f13"/>
                      <a:pt x="f11" y="f14"/>
                    </a:cubicBezTo>
                    <a:cubicBezTo>
                      <a:pt x="f15" y="f16"/>
                      <a:pt x="f17" y="f5"/>
                      <a:pt x="f18" y="f5"/>
                    </a:cubicBezTo>
                    <a:cubicBezTo>
                      <a:pt x="f19" y="f5"/>
                      <a:pt x="f20" y="f9"/>
                      <a:pt x="f14" y="f21"/>
                    </a:cubicBezTo>
                    <a:cubicBezTo>
                      <a:pt x="f6" y="f22"/>
                      <a:pt x="f6" y="f16"/>
                      <a:pt x="f6" y="f23"/>
                    </a:cubicBezTo>
                    <a:cubicBezTo>
                      <a:pt x="f24" y="f25"/>
                      <a:pt x="f26" y="f27"/>
                      <a:pt x="f21" y="f10"/>
                    </a:cubicBezTo>
                    <a:cubicBezTo>
                      <a:pt x="f7" y="f6"/>
                      <a:pt x="f7" y="f6"/>
                      <a:pt x="f7" y="f6"/>
                    </a:cubicBezTo>
                    <a:close/>
                    <a:moveTo>
                      <a:pt x="f18" y="f28"/>
                    </a:moveTo>
                    <a:cubicBezTo>
                      <a:pt x="f29" y="f28"/>
                      <a:pt x="f30" y="f22"/>
                      <a:pt x="f17" y="f16"/>
                    </a:cubicBezTo>
                    <a:cubicBezTo>
                      <a:pt x="f23" y="f31"/>
                      <a:pt x="f32" y="f25"/>
                      <a:pt x="f22" y="f27"/>
                    </a:cubicBezTo>
                    <a:cubicBezTo>
                      <a:pt x="f33" y="f34"/>
                      <a:pt x="f30" y="f26"/>
                      <a:pt x="f26" y="f35"/>
                    </a:cubicBezTo>
                    <a:cubicBezTo>
                      <a:pt x="f27" y="f17"/>
                      <a:pt x="f20" y="f33"/>
                      <a:pt x="f36" y="f37"/>
                    </a:cubicBezTo>
                    <a:cubicBezTo>
                      <a:pt x="f38" y="f32"/>
                      <a:pt x="f36" y="f39"/>
                      <a:pt x="f27" y="f22"/>
                    </a:cubicBezTo>
                    <a:cubicBezTo>
                      <a:pt x="f19" y="f40"/>
                      <a:pt x="f34" y="f28"/>
                      <a:pt x="f18" y="f28"/>
                    </a:cubicBezTo>
                    <a:close/>
                  </a:path>
                </a:pathLst>
              </a:custGeom>
              <a:solidFill>
                <a:srgbClr val="FFFFFF"/>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2" name="Freeform 12">
                <a:extLst>
                  <a:ext uri="{FF2B5EF4-FFF2-40B4-BE49-F238E27FC236}">
                    <a16:creationId xmlns:a16="http://schemas.microsoft.com/office/drawing/2014/main" id="{52914D16-B9BE-40F0-8A52-B1CCEE487A72}"/>
                  </a:ext>
                </a:extLst>
              </p:cNvPr>
              <p:cNvSpPr/>
              <p:nvPr/>
            </p:nvSpPr>
            <p:spPr>
              <a:xfrm>
                <a:off x="3819046" y="1924427"/>
                <a:ext cx="300032" cy="326230"/>
              </a:xfrm>
              <a:custGeom>
                <a:avLst/>
                <a:gdLst>
                  <a:gd name="f0" fmla="val 10800000"/>
                  <a:gd name="f1" fmla="val 5400000"/>
                  <a:gd name="f2" fmla="val 180"/>
                  <a:gd name="f3" fmla="val w"/>
                  <a:gd name="f4" fmla="val h"/>
                  <a:gd name="f5" fmla="val 0"/>
                  <a:gd name="f6" fmla="val 128"/>
                  <a:gd name="f7" fmla="val 125"/>
                  <a:gd name="f8" fmla="val 107"/>
                  <a:gd name="f9" fmla="val 92"/>
                  <a:gd name="f10" fmla="val 3"/>
                  <a:gd name="f11" fmla="val 79"/>
                  <a:gd name="f12" fmla="val 8"/>
                  <a:gd name="f13" fmla="val 68"/>
                  <a:gd name="f14" fmla="val 13"/>
                  <a:gd name="f15" fmla="val 58"/>
                  <a:gd name="f16" fmla="val 20"/>
                  <a:gd name="f17" fmla="val 51"/>
                  <a:gd name="f18" fmla="val 29"/>
                  <a:gd name="f19" fmla="val 49"/>
                  <a:gd name="f20" fmla="val 30"/>
                  <a:gd name="f21" fmla="val 48"/>
                  <a:gd name="f22" fmla="val 32"/>
                  <a:gd name="f23" fmla="val 47"/>
                  <a:gd name="f24" fmla="val 33"/>
                  <a:gd name="f25" fmla="val 41"/>
                  <a:gd name="f26" fmla="val 34"/>
                  <a:gd name="f27" fmla="val 35"/>
                  <a:gd name="f28" fmla="val 36"/>
                  <a:gd name="f29" fmla="val 40"/>
                  <a:gd name="f30" fmla="val 24"/>
                  <a:gd name="f31" fmla="val 44"/>
                  <a:gd name="f32" fmla="val 19"/>
                  <a:gd name="f33" fmla="val 14"/>
                  <a:gd name="f34" fmla="val 55"/>
                  <a:gd name="f35" fmla="val 6"/>
                  <a:gd name="f36" fmla="val 65"/>
                  <a:gd name="f37" fmla="val 1"/>
                  <a:gd name="f38" fmla="val 75"/>
                  <a:gd name="f39" fmla="val 76"/>
                  <a:gd name="f40" fmla="val 77"/>
                  <a:gd name="f41" fmla="val 80"/>
                  <a:gd name="f42" fmla="val 2"/>
                  <a:gd name="f43" fmla="val 81"/>
                  <a:gd name="f44" fmla="val 4"/>
                  <a:gd name="f45" fmla="val 5"/>
                  <a:gd name="f46" fmla="val 9"/>
                  <a:gd name="f47" fmla="val 15"/>
                  <a:gd name="f48" fmla="val 73"/>
                  <a:gd name="f49" fmla="val 71"/>
                  <a:gd name="f50" fmla="val 26"/>
                  <a:gd name="f51" fmla="val 67"/>
                  <a:gd name="f52" fmla="val 37"/>
                  <a:gd name="f53" fmla="val 43"/>
                  <a:gd name="f54" fmla="val 46"/>
                  <a:gd name="f55" fmla="val 82"/>
                  <a:gd name="f56" fmla="val 85"/>
                  <a:gd name="f57" fmla="val 91"/>
                  <a:gd name="f58" fmla="val 61"/>
                  <a:gd name="f59" fmla="val 93"/>
                  <a:gd name="f60" fmla="val 60"/>
                  <a:gd name="f61" fmla="val 102"/>
                  <a:gd name="f62" fmla="val 57"/>
                  <a:gd name="f63" fmla="val 109"/>
                  <a:gd name="f64" fmla="val 113"/>
                  <a:gd name="f65" fmla="val 52"/>
                  <a:gd name="f66" fmla="val 119"/>
                  <a:gd name="f67" fmla="val 122"/>
                  <a:gd name="f68" fmla="val 123"/>
                  <a:gd name="f69" fmla="val 126"/>
                  <a:gd name="f70" fmla="val 127"/>
                  <a:gd name="f71" fmla="val 50"/>
                  <a:gd name="f72" fmla="val 53"/>
                  <a:gd name="f73" fmla="val 63"/>
                  <a:gd name="f74" fmla="val 114"/>
                  <a:gd name="f75" fmla="val 84"/>
                  <a:gd name="f76" fmla="val 104"/>
                  <a:gd name="f77" fmla="val 88"/>
                  <a:gd name="f78" fmla="val 99"/>
                  <a:gd name="f79" fmla="val 94"/>
                  <a:gd name="f80" fmla="val 87"/>
                  <a:gd name="f81" fmla="val 95"/>
                  <a:gd name="f82" fmla="val 96"/>
                  <a:gd name="f83" fmla="val 98"/>
                  <a:gd name="f84" fmla="val 108"/>
                  <a:gd name="f85" fmla="val 70"/>
                  <a:gd name="f86" fmla="val 115"/>
                  <a:gd name="f87" fmla="val 21"/>
                  <a:gd name="f88" fmla="val 66"/>
                  <a:gd name="f89" fmla="val 56"/>
                  <a:gd name="f90" fmla="val 31"/>
                  <a:gd name="f91" fmla="val 45"/>
                  <a:gd name="f92" fmla="val 42"/>
                  <a:gd name="f93" fmla="val 62"/>
                  <a:gd name="f94" fmla="val 72"/>
                  <a:gd name="f95" fmla="val 86"/>
                  <a:gd name="f96" fmla="val 83"/>
                  <a:gd name="f97" fmla="val 97"/>
                  <a:gd name="f98" fmla="val 64"/>
                  <a:gd name="f99" fmla="val 59"/>
                  <a:gd name="f100" fmla="val 69"/>
                  <a:gd name="f101" fmla="val 16"/>
                  <a:gd name="f102" fmla="val 7"/>
                  <a:gd name="f103" fmla="val 121"/>
                  <a:gd name="f104" fmla="val 112"/>
                  <a:gd name="f105" fmla="+- 0 0 -90"/>
                  <a:gd name="f106" fmla="*/ f3 1 128"/>
                  <a:gd name="f107" fmla="*/ f4 1 128"/>
                  <a:gd name="f108" fmla="val f5"/>
                  <a:gd name="f109" fmla="val f6"/>
                  <a:gd name="f110" fmla="*/ f105 f0 1"/>
                  <a:gd name="f111" fmla="+- f109 0 f108"/>
                  <a:gd name="f112" fmla="*/ f110 1 f2"/>
                  <a:gd name="f113" fmla="*/ f111 1 128"/>
                  <a:gd name="f114" fmla="*/ 125 f111 1"/>
                  <a:gd name="f115" fmla="*/ 0 f111 1"/>
                  <a:gd name="f116" fmla="*/ 79 f111 1"/>
                  <a:gd name="f117" fmla="*/ 8 f111 1"/>
                  <a:gd name="f118" fmla="*/ 51 f111 1"/>
                  <a:gd name="f119" fmla="*/ 29 f111 1"/>
                  <a:gd name="f120" fmla="*/ 47 f111 1"/>
                  <a:gd name="f121" fmla="*/ 33 f111 1"/>
                  <a:gd name="f122" fmla="*/ 40 f111 1"/>
                  <a:gd name="f123" fmla="*/ 14 f111 1"/>
                  <a:gd name="f124" fmla="*/ 55 f111 1"/>
                  <a:gd name="f125" fmla="*/ 76 f111 1"/>
                  <a:gd name="f126" fmla="*/ 1 f111 1"/>
                  <a:gd name="f127" fmla="*/ 80 f111 1"/>
                  <a:gd name="f128" fmla="*/ 3 f111 1"/>
                  <a:gd name="f129" fmla="*/ 81 f111 1"/>
                  <a:gd name="f130" fmla="*/ 6 f111 1"/>
                  <a:gd name="f131" fmla="*/ 15 f111 1"/>
                  <a:gd name="f132" fmla="*/ 73 f111 1"/>
                  <a:gd name="f133" fmla="*/ 35 f111 1"/>
                  <a:gd name="f134" fmla="*/ 67 f111 1"/>
                  <a:gd name="f135" fmla="*/ 46 f111 1"/>
                  <a:gd name="f136" fmla="*/ 82 f111 1"/>
                  <a:gd name="f137" fmla="*/ 61 f111 1"/>
                  <a:gd name="f138" fmla="*/ 93 f111 1"/>
                  <a:gd name="f139" fmla="*/ 113 f111 1"/>
                  <a:gd name="f140" fmla="*/ 48 f111 1"/>
                  <a:gd name="f141" fmla="*/ 122 f111 1"/>
                  <a:gd name="f142" fmla="*/ 126 f111 1"/>
                  <a:gd name="f143" fmla="*/ 128 f111 1"/>
                  <a:gd name="f144" fmla="*/ 52 f111 1"/>
                  <a:gd name="f145" fmla="*/ 127 f111 1"/>
                  <a:gd name="f146" fmla="*/ 114 f111 1"/>
                  <a:gd name="f147" fmla="*/ 88 f111 1"/>
                  <a:gd name="f148" fmla="*/ 99 f111 1"/>
                  <a:gd name="f149" fmla="*/ 95 f111 1"/>
                  <a:gd name="f150" fmla="*/ 77 f111 1"/>
                  <a:gd name="f151" fmla="*/ 119 f111 1"/>
                  <a:gd name="f152" fmla="*/ 49 f111 1"/>
                  <a:gd name="f153" fmla="*/ 66 f111 1"/>
                  <a:gd name="f154" fmla="*/ 42 f111 1"/>
                  <a:gd name="f155" fmla="*/ 41 f111 1"/>
                  <a:gd name="f156" fmla="*/ 34 f111 1"/>
                  <a:gd name="f157" fmla="*/ 60 f111 1"/>
                  <a:gd name="f158" fmla="*/ 62 f111 1"/>
                  <a:gd name="f159" fmla="*/ 94 f111 1"/>
                  <a:gd name="f160" fmla="*/ 87 f111 1"/>
                  <a:gd name="f161" fmla="*/ 86 f111 1"/>
                  <a:gd name="f162" fmla="*/ 72 f111 1"/>
                  <a:gd name="f163" fmla="*/ 64 f111 1"/>
                  <a:gd name="f164" fmla="*/ 59 f111 1"/>
                  <a:gd name="f165" fmla="*/ 85 f111 1"/>
                  <a:gd name="f166" fmla="*/ 43 f111 1"/>
                  <a:gd name="f167" fmla="*/ 69 f111 1"/>
                  <a:gd name="f168" fmla="*/ 56 f111 1"/>
                  <a:gd name="f169" fmla="+- f112 0 f1"/>
                  <a:gd name="f170" fmla="*/ f114 1 128"/>
                  <a:gd name="f171" fmla="*/ f115 1 128"/>
                  <a:gd name="f172" fmla="*/ f116 1 128"/>
                  <a:gd name="f173" fmla="*/ f117 1 128"/>
                  <a:gd name="f174" fmla="*/ f118 1 128"/>
                  <a:gd name="f175" fmla="*/ f119 1 128"/>
                  <a:gd name="f176" fmla="*/ f120 1 128"/>
                  <a:gd name="f177" fmla="*/ f121 1 128"/>
                  <a:gd name="f178" fmla="*/ f122 1 128"/>
                  <a:gd name="f179" fmla="*/ f123 1 128"/>
                  <a:gd name="f180" fmla="*/ f124 1 128"/>
                  <a:gd name="f181" fmla="*/ f125 1 128"/>
                  <a:gd name="f182" fmla="*/ f126 1 128"/>
                  <a:gd name="f183" fmla="*/ f127 1 128"/>
                  <a:gd name="f184" fmla="*/ f128 1 128"/>
                  <a:gd name="f185" fmla="*/ f129 1 128"/>
                  <a:gd name="f186" fmla="*/ f130 1 128"/>
                  <a:gd name="f187" fmla="*/ f131 1 128"/>
                  <a:gd name="f188" fmla="*/ f132 1 128"/>
                  <a:gd name="f189" fmla="*/ f133 1 128"/>
                  <a:gd name="f190" fmla="*/ f134 1 128"/>
                  <a:gd name="f191" fmla="*/ f135 1 128"/>
                  <a:gd name="f192" fmla="*/ f136 1 128"/>
                  <a:gd name="f193" fmla="*/ f137 1 128"/>
                  <a:gd name="f194" fmla="*/ f138 1 128"/>
                  <a:gd name="f195" fmla="*/ f139 1 128"/>
                  <a:gd name="f196" fmla="*/ f140 1 128"/>
                  <a:gd name="f197" fmla="*/ f141 1 128"/>
                  <a:gd name="f198" fmla="*/ f142 1 128"/>
                  <a:gd name="f199" fmla="*/ f143 1 128"/>
                  <a:gd name="f200" fmla="*/ f144 1 128"/>
                  <a:gd name="f201" fmla="*/ f145 1 128"/>
                  <a:gd name="f202" fmla="*/ f146 1 128"/>
                  <a:gd name="f203" fmla="*/ f147 1 128"/>
                  <a:gd name="f204" fmla="*/ f148 1 128"/>
                  <a:gd name="f205" fmla="*/ f149 1 128"/>
                  <a:gd name="f206" fmla="*/ f150 1 128"/>
                  <a:gd name="f207" fmla="*/ f151 1 128"/>
                  <a:gd name="f208" fmla="*/ f152 1 128"/>
                  <a:gd name="f209" fmla="*/ f153 1 128"/>
                  <a:gd name="f210" fmla="*/ f154 1 128"/>
                  <a:gd name="f211" fmla="*/ f155 1 128"/>
                  <a:gd name="f212" fmla="*/ f156 1 128"/>
                  <a:gd name="f213" fmla="*/ f157 1 128"/>
                  <a:gd name="f214" fmla="*/ f158 1 128"/>
                  <a:gd name="f215" fmla="*/ f159 1 128"/>
                  <a:gd name="f216" fmla="*/ f160 1 128"/>
                  <a:gd name="f217" fmla="*/ f161 1 128"/>
                  <a:gd name="f218" fmla="*/ f162 1 128"/>
                  <a:gd name="f219" fmla="*/ f163 1 128"/>
                  <a:gd name="f220" fmla="*/ f164 1 128"/>
                  <a:gd name="f221" fmla="*/ f165 1 128"/>
                  <a:gd name="f222" fmla="*/ f166 1 128"/>
                  <a:gd name="f223" fmla="*/ f167 1 128"/>
                  <a:gd name="f224" fmla="*/ f168 1 128"/>
                  <a:gd name="f225" fmla="*/ 0 1 f113"/>
                  <a:gd name="f226" fmla="*/ f109 1 f113"/>
                  <a:gd name="f227" fmla="*/ f170 1 f113"/>
                  <a:gd name="f228" fmla="*/ f171 1 f113"/>
                  <a:gd name="f229" fmla="*/ f172 1 f113"/>
                  <a:gd name="f230" fmla="*/ f173 1 f113"/>
                  <a:gd name="f231" fmla="*/ f174 1 f113"/>
                  <a:gd name="f232" fmla="*/ f175 1 f113"/>
                  <a:gd name="f233" fmla="*/ f176 1 f113"/>
                  <a:gd name="f234" fmla="*/ f177 1 f113"/>
                  <a:gd name="f235" fmla="*/ f178 1 f113"/>
                  <a:gd name="f236" fmla="*/ f179 1 f113"/>
                  <a:gd name="f237" fmla="*/ f180 1 f113"/>
                  <a:gd name="f238" fmla="*/ f181 1 f113"/>
                  <a:gd name="f239" fmla="*/ f182 1 f113"/>
                  <a:gd name="f240" fmla="*/ f183 1 f113"/>
                  <a:gd name="f241" fmla="*/ f184 1 f113"/>
                  <a:gd name="f242" fmla="*/ f185 1 f113"/>
                  <a:gd name="f243" fmla="*/ f186 1 f113"/>
                  <a:gd name="f244" fmla="*/ f187 1 f113"/>
                  <a:gd name="f245" fmla="*/ f188 1 f113"/>
                  <a:gd name="f246" fmla="*/ f189 1 f113"/>
                  <a:gd name="f247" fmla="*/ f190 1 f113"/>
                  <a:gd name="f248" fmla="*/ f191 1 f113"/>
                  <a:gd name="f249" fmla="*/ f192 1 f113"/>
                  <a:gd name="f250" fmla="*/ f193 1 f113"/>
                  <a:gd name="f251" fmla="*/ f194 1 f113"/>
                  <a:gd name="f252" fmla="*/ f195 1 f113"/>
                  <a:gd name="f253" fmla="*/ f196 1 f113"/>
                  <a:gd name="f254" fmla="*/ f197 1 f113"/>
                  <a:gd name="f255" fmla="*/ f198 1 f113"/>
                  <a:gd name="f256" fmla="*/ f199 1 f113"/>
                  <a:gd name="f257" fmla="*/ f200 1 f113"/>
                  <a:gd name="f258" fmla="*/ f201 1 f113"/>
                  <a:gd name="f259" fmla="*/ f202 1 f113"/>
                  <a:gd name="f260" fmla="*/ f203 1 f113"/>
                  <a:gd name="f261" fmla="*/ f204 1 f113"/>
                  <a:gd name="f262" fmla="*/ f205 1 f113"/>
                  <a:gd name="f263" fmla="*/ f206 1 f113"/>
                  <a:gd name="f264" fmla="*/ f207 1 f113"/>
                  <a:gd name="f265" fmla="*/ f208 1 f113"/>
                  <a:gd name="f266" fmla="*/ f209 1 f113"/>
                  <a:gd name="f267" fmla="*/ f210 1 f113"/>
                  <a:gd name="f268" fmla="*/ f211 1 f113"/>
                  <a:gd name="f269" fmla="*/ f212 1 f113"/>
                  <a:gd name="f270" fmla="*/ f213 1 f113"/>
                  <a:gd name="f271" fmla="*/ f214 1 f113"/>
                  <a:gd name="f272" fmla="*/ f215 1 f113"/>
                  <a:gd name="f273" fmla="*/ f216 1 f113"/>
                  <a:gd name="f274" fmla="*/ f217 1 f113"/>
                  <a:gd name="f275" fmla="*/ f218 1 f113"/>
                  <a:gd name="f276" fmla="*/ f219 1 f113"/>
                  <a:gd name="f277" fmla="*/ f220 1 f113"/>
                  <a:gd name="f278" fmla="*/ f221 1 f113"/>
                  <a:gd name="f279" fmla="*/ f222 1 f113"/>
                  <a:gd name="f280" fmla="*/ f223 1 f113"/>
                  <a:gd name="f281" fmla="*/ f224 1 f113"/>
                  <a:gd name="f282" fmla="*/ f225 f106 1"/>
                  <a:gd name="f283" fmla="*/ f226 f106 1"/>
                  <a:gd name="f284" fmla="*/ f226 f107 1"/>
                  <a:gd name="f285" fmla="*/ f225 f107 1"/>
                  <a:gd name="f286" fmla="*/ f227 f106 1"/>
                  <a:gd name="f287" fmla="*/ f228 f107 1"/>
                  <a:gd name="f288" fmla="*/ f229 f106 1"/>
                  <a:gd name="f289" fmla="*/ f230 f107 1"/>
                  <a:gd name="f290" fmla="*/ f231 f106 1"/>
                  <a:gd name="f291" fmla="*/ f232 f107 1"/>
                  <a:gd name="f292" fmla="*/ f233 f106 1"/>
                  <a:gd name="f293" fmla="*/ f234 f107 1"/>
                  <a:gd name="f294" fmla="*/ f232 f106 1"/>
                  <a:gd name="f295" fmla="*/ f235 f107 1"/>
                  <a:gd name="f296" fmla="*/ f236 f106 1"/>
                  <a:gd name="f297" fmla="*/ f237 f107 1"/>
                  <a:gd name="f298" fmla="*/ f228 f106 1"/>
                  <a:gd name="f299" fmla="*/ f238 f107 1"/>
                  <a:gd name="f300" fmla="*/ f239 f106 1"/>
                  <a:gd name="f301" fmla="*/ f240 f107 1"/>
                  <a:gd name="f302" fmla="*/ f241 f106 1"/>
                  <a:gd name="f303" fmla="*/ f242 f107 1"/>
                  <a:gd name="f304" fmla="*/ f243 f106 1"/>
                  <a:gd name="f305" fmla="*/ f244 f106 1"/>
                  <a:gd name="f306" fmla="*/ f245 f107 1"/>
                  <a:gd name="f307" fmla="*/ f246 f106 1"/>
                  <a:gd name="f308" fmla="*/ f247 f107 1"/>
                  <a:gd name="f309" fmla="*/ f248 f106 1"/>
                  <a:gd name="f310" fmla="*/ f249 f107 1"/>
                  <a:gd name="f311" fmla="*/ f250 f106 1"/>
                  <a:gd name="f312" fmla="*/ f251 f107 1"/>
                  <a:gd name="f313" fmla="*/ f237 f106 1"/>
                  <a:gd name="f314" fmla="*/ f252 f107 1"/>
                  <a:gd name="f315" fmla="*/ f253 f106 1"/>
                  <a:gd name="f316" fmla="*/ f254 f107 1"/>
                  <a:gd name="f317" fmla="*/ f255 f107 1"/>
                  <a:gd name="f318" fmla="*/ f256 f107 1"/>
                  <a:gd name="f319" fmla="*/ f257 f106 1"/>
                  <a:gd name="f320" fmla="*/ f258 f107 1"/>
                  <a:gd name="f321" fmla="*/ f245 f106 1"/>
                  <a:gd name="f322" fmla="*/ f259 f107 1"/>
                  <a:gd name="f323" fmla="*/ f260 f106 1"/>
                  <a:gd name="f324" fmla="*/ f261 f107 1"/>
                  <a:gd name="f325" fmla="*/ f262 f106 1"/>
                  <a:gd name="f326" fmla="*/ f261 f106 1"/>
                  <a:gd name="f327" fmla="*/ f263 f107 1"/>
                  <a:gd name="f328" fmla="*/ f264 f106 1"/>
                  <a:gd name="f329" fmla="*/ f265 f107 1"/>
                  <a:gd name="f330" fmla="*/ f256 f106 1"/>
                  <a:gd name="f331" fmla="*/ f241 f107 1"/>
                  <a:gd name="f332" fmla="*/ f266 f107 1"/>
                  <a:gd name="f333" fmla="*/ f267 f106 1"/>
                  <a:gd name="f334" fmla="*/ f268 f107 1"/>
                  <a:gd name="f335" fmla="*/ f269 f106 1"/>
                  <a:gd name="f336" fmla="*/ f270 f107 1"/>
                  <a:gd name="f337" fmla="*/ f271 f106 1"/>
                  <a:gd name="f338" fmla="*/ f247 f106 1"/>
                  <a:gd name="f339" fmla="*/ f272 f107 1"/>
                  <a:gd name="f340" fmla="*/ f273 f106 1"/>
                  <a:gd name="f341" fmla="*/ f274 f107 1"/>
                  <a:gd name="f342" fmla="*/ f275 f107 1"/>
                  <a:gd name="f343" fmla="*/ f276 f106 1"/>
                  <a:gd name="f344" fmla="*/ f273 f107 1"/>
                  <a:gd name="f345" fmla="*/ f277 f106 1"/>
                  <a:gd name="f346" fmla="*/ f278 f107 1"/>
                  <a:gd name="f347" fmla="*/ f279 f106 1"/>
                  <a:gd name="f348" fmla="*/ f280 f107 1"/>
                  <a:gd name="f349" fmla="*/ f268 f106 1"/>
                  <a:gd name="f350" fmla="*/ f276 f107 1"/>
                  <a:gd name="f351" fmla="*/ f281 f106 1"/>
                  <a:gd name="f352" fmla="*/ f254 f106 1"/>
                  <a:gd name="f353" fmla="*/ f243 f107 1"/>
                </a:gdLst>
                <a:ahLst/>
                <a:cxnLst>
                  <a:cxn ang="3cd4">
                    <a:pos x="hc" y="t"/>
                  </a:cxn>
                  <a:cxn ang="0">
                    <a:pos x="r" y="vc"/>
                  </a:cxn>
                  <a:cxn ang="cd4">
                    <a:pos x="hc" y="b"/>
                  </a:cxn>
                  <a:cxn ang="cd2">
                    <a:pos x="l" y="vc"/>
                  </a:cxn>
                  <a:cxn ang="f169">
                    <a:pos x="f286" y="f287"/>
                  </a:cxn>
                  <a:cxn ang="f169">
                    <a:pos x="f288" y="f289"/>
                  </a:cxn>
                  <a:cxn ang="f169">
                    <a:pos x="f290" y="f291"/>
                  </a:cxn>
                  <a:cxn ang="f169">
                    <a:pos x="f292" y="f293"/>
                  </a:cxn>
                  <a:cxn ang="f169">
                    <a:pos x="f294" y="f295"/>
                  </a:cxn>
                  <a:cxn ang="f169">
                    <a:pos x="f296" y="f297"/>
                  </a:cxn>
                  <a:cxn ang="f169">
                    <a:pos x="f298" y="f299"/>
                  </a:cxn>
                  <a:cxn ang="f169">
                    <a:pos x="f300" y="f301"/>
                  </a:cxn>
                  <a:cxn ang="f169">
                    <a:pos x="f302" y="f303"/>
                  </a:cxn>
                  <a:cxn ang="f169">
                    <a:pos x="f304" y="f301"/>
                  </a:cxn>
                  <a:cxn ang="f169">
                    <a:pos x="f305" y="f306"/>
                  </a:cxn>
                  <a:cxn ang="f169">
                    <a:pos x="f307" y="f308"/>
                  </a:cxn>
                  <a:cxn ang="f169">
                    <a:pos x="f309" y="f310"/>
                  </a:cxn>
                  <a:cxn ang="f169">
                    <a:pos x="f311" y="f312"/>
                  </a:cxn>
                  <a:cxn ang="f169">
                    <a:pos x="f313" y="f314"/>
                  </a:cxn>
                  <a:cxn ang="f169">
                    <a:pos x="f315" y="f316"/>
                  </a:cxn>
                  <a:cxn ang="f169">
                    <a:pos x="f315" y="f317"/>
                  </a:cxn>
                  <a:cxn ang="f169">
                    <a:pos x="f290" y="f318"/>
                  </a:cxn>
                  <a:cxn ang="f169">
                    <a:pos x="f319" y="f320"/>
                  </a:cxn>
                  <a:cxn ang="f169">
                    <a:pos x="f321" y="f322"/>
                  </a:cxn>
                  <a:cxn ang="f169">
                    <a:pos x="f323" y="f324"/>
                  </a:cxn>
                  <a:cxn ang="f169">
                    <a:pos x="f325" y="f303"/>
                  </a:cxn>
                  <a:cxn ang="f169">
                    <a:pos x="f326" y="f327"/>
                  </a:cxn>
                  <a:cxn ang="f169">
                    <a:pos x="f328" y="f329"/>
                  </a:cxn>
                  <a:cxn ang="f169">
                    <a:pos x="f330" y="f331"/>
                  </a:cxn>
                  <a:cxn ang="f169">
                    <a:pos x="f330" y="f287"/>
                  </a:cxn>
                  <a:cxn ang="f169">
                    <a:pos x="f286" y="f287"/>
                  </a:cxn>
                  <a:cxn ang="f169">
                    <a:pos x="f296" y="f332"/>
                  </a:cxn>
                  <a:cxn ang="f169">
                    <a:pos x="f333" y="f334"/>
                  </a:cxn>
                  <a:cxn ang="f169">
                    <a:pos x="f335" y="f336"/>
                  </a:cxn>
                  <a:cxn ang="f169">
                    <a:pos x="f296" y="f332"/>
                  </a:cxn>
                  <a:cxn ang="f169">
                    <a:pos x="f337" y="f322"/>
                  </a:cxn>
                  <a:cxn ang="f169">
                    <a:pos x="f338" y="f339"/>
                  </a:cxn>
                  <a:cxn ang="f169">
                    <a:pos x="f340" y="f341"/>
                  </a:cxn>
                  <a:cxn ang="f169">
                    <a:pos x="f337" y="f322"/>
                  </a:cxn>
                  <a:cxn ang="f169">
                    <a:pos x="f325" y="f342"/>
                  </a:cxn>
                  <a:cxn ang="f169">
                    <a:pos x="f343" y="f344"/>
                  </a:cxn>
                  <a:cxn ang="f169">
                    <a:pos x="f345" y="f346"/>
                  </a:cxn>
                  <a:cxn ang="f169">
                    <a:pos x="f290" y="f327"/>
                  </a:cxn>
                  <a:cxn ang="f169">
                    <a:pos x="f347" y="f348"/>
                  </a:cxn>
                  <a:cxn ang="f169">
                    <a:pos x="f349" y="f350"/>
                  </a:cxn>
                  <a:cxn ang="f169">
                    <a:pos x="f351" y="f293"/>
                  </a:cxn>
                  <a:cxn ang="f169">
                    <a:pos x="f352" y="f353"/>
                  </a:cxn>
                  <a:cxn ang="f169">
                    <a:pos x="f325" y="f342"/>
                  </a:cxn>
                </a:cxnLst>
                <a:rect l="f282" t="f285" r="f283" b="f284"/>
                <a:pathLst>
                  <a:path w="128" h="128">
                    <a:moveTo>
                      <a:pt x="f7" y="f5"/>
                    </a:moveTo>
                    <a:cubicBezTo>
                      <a:pt x="f8" y="f5"/>
                      <a:pt x="f9" y="f10"/>
                      <a:pt x="f11" y="f12"/>
                    </a:cubicBezTo>
                    <a:cubicBezTo>
                      <a:pt x="f13" y="f14"/>
                      <a:pt x="f15" y="f16"/>
                      <a:pt x="f17" y="f18"/>
                    </a:cubicBezTo>
                    <a:cubicBezTo>
                      <a:pt x="f19" y="f20"/>
                      <a:pt x="f21" y="f22"/>
                      <a:pt x="f23" y="f24"/>
                    </a:cubicBezTo>
                    <a:cubicBezTo>
                      <a:pt x="f25" y="f26"/>
                      <a:pt x="f27" y="f28"/>
                      <a:pt x="f18" y="f29"/>
                    </a:cubicBezTo>
                    <a:cubicBezTo>
                      <a:pt x="f30" y="f31"/>
                      <a:pt x="f32" y="f19"/>
                      <a:pt x="f33" y="f34"/>
                    </a:cubicBezTo>
                    <a:cubicBezTo>
                      <a:pt x="f35" y="f36"/>
                      <a:pt x="f37" y="f38"/>
                      <a:pt x="f5" y="f39"/>
                    </a:cubicBezTo>
                    <a:cubicBezTo>
                      <a:pt x="f5" y="f40"/>
                      <a:pt x="f5" y="f11"/>
                      <a:pt x="f37" y="f41"/>
                    </a:cubicBezTo>
                    <a:cubicBezTo>
                      <a:pt x="f42" y="f41"/>
                      <a:pt x="f10" y="f43"/>
                      <a:pt x="f10" y="f43"/>
                    </a:cubicBezTo>
                    <a:cubicBezTo>
                      <a:pt x="f44" y="f43"/>
                      <a:pt x="f45" y="f41"/>
                      <a:pt x="f35" y="f41"/>
                    </a:cubicBezTo>
                    <a:cubicBezTo>
                      <a:pt x="f35" y="f41"/>
                      <a:pt x="f46" y="f39"/>
                      <a:pt x="f47" y="f48"/>
                    </a:cubicBezTo>
                    <a:cubicBezTo>
                      <a:pt x="f32" y="f49"/>
                      <a:pt x="f50" y="f13"/>
                      <a:pt x="f27" y="f51"/>
                    </a:cubicBezTo>
                    <a:cubicBezTo>
                      <a:pt x="f52" y="f48"/>
                      <a:pt x="f53" y="f11"/>
                      <a:pt x="f54" y="f55"/>
                    </a:cubicBezTo>
                    <a:cubicBezTo>
                      <a:pt x="f19" y="f56"/>
                      <a:pt x="f34" y="f57"/>
                      <a:pt x="f58" y="f59"/>
                    </a:cubicBezTo>
                    <a:cubicBezTo>
                      <a:pt x="f60" y="f61"/>
                      <a:pt x="f62" y="f63"/>
                      <a:pt x="f34" y="f64"/>
                    </a:cubicBezTo>
                    <a:cubicBezTo>
                      <a:pt x="f65" y="f66"/>
                      <a:pt x="f21" y="f67"/>
                      <a:pt x="f21" y="f67"/>
                    </a:cubicBezTo>
                    <a:cubicBezTo>
                      <a:pt x="f23" y="f68"/>
                      <a:pt x="f23" y="f7"/>
                      <a:pt x="f21" y="f69"/>
                    </a:cubicBezTo>
                    <a:cubicBezTo>
                      <a:pt x="f19" y="f70"/>
                      <a:pt x="f71" y="f6"/>
                      <a:pt x="f17" y="f6"/>
                    </a:cubicBezTo>
                    <a:cubicBezTo>
                      <a:pt x="f17" y="f6"/>
                      <a:pt x="f65" y="f6"/>
                      <a:pt x="f65" y="f70"/>
                    </a:cubicBezTo>
                    <a:cubicBezTo>
                      <a:pt x="f72" y="f70"/>
                      <a:pt x="f73" y="f67"/>
                      <a:pt x="f48" y="f74"/>
                    </a:cubicBezTo>
                    <a:cubicBezTo>
                      <a:pt x="f11" y="f63"/>
                      <a:pt x="f75" y="f76"/>
                      <a:pt x="f77" y="f78"/>
                    </a:cubicBezTo>
                    <a:cubicBezTo>
                      <a:pt x="f9" y="f59"/>
                      <a:pt x="f79" y="f80"/>
                      <a:pt x="f81" y="f43"/>
                    </a:cubicBezTo>
                    <a:cubicBezTo>
                      <a:pt x="f82" y="f41"/>
                      <a:pt x="f83" y="f11"/>
                      <a:pt x="f78" y="f40"/>
                    </a:cubicBezTo>
                    <a:cubicBezTo>
                      <a:pt x="f84" y="f85"/>
                      <a:pt x="f86" y="f60"/>
                      <a:pt x="f66" y="f19"/>
                    </a:cubicBezTo>
                    <a:cubicBezTo>
                      <a:pt x="f7" y="f28"/>
                      <a:pt x="f6" y="f87"/>
                      <a:pt x="f6" y="f10"/>
                    </a:cubicBezTo>
                    <a:cubicBezTo>
                      <a:pt x="f6" y="f5"/>
                      <a:pt x="f6" y="f5"/>
                      <a:pt x="f6" y="f5"/>
                    </a:cubicBezTo>
                    <a:cubicBezTo>
                      <a:pt x="f7" y="f5"/>
                      <a:pt x="f7" y="f5"/>
                      <a:pt x="f7" y="f5"/>
                    </a:cubicBezTo>
                    <a:close/>
                    <a:moveTo>
                      <a:pt x="f33" y="f88"/>
                    </a:moveTo>
                    <a:cubicBezTo>
                      <a:pt x="f87" y="f89"/>
                      <a:pt x="f90" y="f91"/>
                      <a:pt x="f92" y="f25"/>
                    </a:cubicBezTo>
                    <a:cubicBezTo>
                      <a:pt x="f52" y="f19"/>
                      <a:pt x="f27" y="f89"/>
                      <a:pt x="f26" y="f60"/>
                    </a:cubicBezTo>
                    <a:cubicBezTo>
                      <a:pt x="f50" y="f58"/>
                      <a:pt x="f16" y="f73"/>
                      <a:pt x="f33" y="f88"/>
                    </a:cubicBezTo>
                    <a:close/>
                    <a:moveTo>
                      <a:pt x="f93" y="f74"/>
                    </a:moveTo>
                    <a:cubicBezTo>
                      <a:pt x="f36" y="f84"/>
                      <a:pt x="f51" y="f61"/>
                      <a:pt x="f51" y="f79"/>
                    </a:cubicBezTo>
                    <a:cubicBezTo>
                      <a:pt x="f94" y="f59"/>
                      <a:pt x="f11" y="f57"/>
                      <a:pt x="f80" y="f95"/>
                    </a:cubicBezTo>
                    <a:cubicBezTo>
                      <a:pt x="f96" y="f97"/>
                      <a:pt x="f49" y="f8"/>
                      <a:pt x="f93" y="f74"/>
                    </a:cubicBezTo>
                    <a:close/>
                    <a:moveTo>
                      <a:pt x="f81" y="f94"/>
                    </a:moveTo>
                    <a:cubicBezTo>
                      <a:pt x="f43" y="f56"/>
                      <a:pt x="f88" y="f80"/>
                      <a:pt x="f98" y="f80"/>
                    </a:cubicBezTo>
                    <a:cubicBezTo>
                      <a:pt x="f98" y="f80"/>
                      <a:pt x="f73" y="f80"/>
                      <a:pt x="f99" y="f56"/>
                    </a:cubicBezTo>
                    <a:cubicBezTo>
                      <a:pt x="f89" y="f96"/>
                      <a:pt x="f72" y="f41"/>
                      <a:pt x="f17" y="f40"/>
                    </a:cubicBezTo>
                    <a:cubicBezTo>
                      <a:pt x="f21" y="f38"/>
                      <a:pt x="f91" y="f49"/>
                      <a:pt x="f53" y="f100"/>
                    </a:cubicBezTo>
                    <a:cubicBezTo>
                      <a:pt x="f25" y="f36"/>
                      <a:pt x="f25" y="f98"/>
                      <a:pt x="f25" y="f98"/>
                    </a:cubicBezTo>
                    <a:cubicBezTo>
                      <a:pt x="f25" y="f93"/>
                      <a:pt x="f53" y="f23"/>
                      <a:pt x="f89" y="f24"/>
                    </a:cubicBezTo>
                    <a:cubicBezTo>
                      <a:pt x="f49" y="f101"/>
                      <a:pt x="f59" y="f102"/>
                      <a:pt x="f67" y="f35"/>
                    </a:cubicBezTo>
                    <a:cubicBezTo>
                      <a:pt x="f103" y="f27"/>
                      <a:pt x="f104" y="f62"/>
                      <a:pt x="f81" y="f94"/>
                    </a:cubicBezTo>
                    <a:close/>
                  </a:path>
                </a:pathLst>
              </a:custGeom>
              <a:solidFill>
                <a:srgbClr val="FFFFFF"/>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13" name="TextBox 40">
              <a:extLst>
                <a:ext uri="{FF2B5EF4-FFF2-40B4-BE49-F238E27FC236}">
                  <a16:creationId xmlns:a16="http://schemas.microsoft.com/office/drawing/2014/main" id="{9C3F99CF-E928-4B9B-AB52-1E654E6F0708}"/>
                </a:ext>
              </a:extLst>
            </p:cNvPr>
            <p:cNvSpPr txBox="1"/>
            <p:nvPr/>
          </p:nvSpPr>
          <p:spPr>
            <a:xfrm>
              <a:off x="4249939" y="1972123"/>
              <a:ext cx="1091683"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Our Product</a:t>
              </a:r>
            </a:p>
          </p:txBody>
        </p:sp>
      </p:grpSp>
      <p:sp>
        <p:nvSpPr>
          <p:cNvPr id="14" name="TextBox 42">
            <a:extLst>
              <a:ext uri="{FF2B5EF4-FFF2-40B4-BE49-F238E27FC236}">
                <a16:creationId xmlns:a16="http://schemas.microsoft.com/office/drawing/2014/main" id="{35644AB3-F5E3-4248-AB61-C2D7E2932AF1}"/>
              </a:ext>
            </a:extLst>
          </p:cNvPr>
          <p:cNvSpPr txBox="1"/>
          <p:nvPr/>
        </p:nvSpPr>
        <p:spPr>
          <a:xfrm>
            <a:off x="1345530" y="3178884"/>
            <a:ext cx="1091683" cy="2539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Market</a:t>
            </a:r>
          </a:p>
        </p:txBody>
      </p:sp>
      <p:sp>
        <p:nvSpPr>
          <p:cNvPr id="15" name="TextBox 43">
            <a:extLst>
              <a:ext uri="{FF2B5EF4-FFF2-40B4-BE49-F238E27FC236}">
                <a16:creationId xmlns:a16="http://schemas.microsoft.com/office/drawing/2014/main" id="{AE22055C-4D26-46AE-BE61-8A04E34B5342}"/>
              </a:ext>
            </a:extLst>
          </p:cNvPr>
          <p:cNvSpPr txBox="1"/>
          <p:nvPr/>
        </p:nvSpPr>
        <p:spPr>
          <a:xfrm>
            <a:off x="3137379" y="3178884"/>
            <a:ext cx="1091683" cy="2539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Needs</a:t>
            </a:r>
          </a:p>
        </p:txBody>
      </p:sp>
      <p:sp>
        <p:nvSpPr>
          <p:cNvPr id="16" name="TextBox 44">
            <a:extLst>
              <a:ext uri="{FF2B5EF4-FFF2-40B4-BE49-F238E27FC236}">
                <a16:creationId xmlns:a16="http://schemas.microsoft.com/office/drawing/2014/main" id="{66480E8F-C512-49EC-832E-1611A1C0287E}"/>
              </a:ext>
            </a:extLst>
          </p:cNvPr>
          <p:cNvSpPr txBox="1"/>
          <p:nvPr/>
        </p:nvSpPr>
        <p:spPr>
          <a:xfrm>
            <a:off x="4924464" y="3178884"/>
            <a:ext cx="1091683" cy="2539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Risks</a:t>
            </a:r>
          </a:p>
        </p:txBody>
      </p:sp>
      <p:sp>
        <p:nvSpPr>
          <p:cNvPr id="17" name="TextBox 45">
            <a:extLst>
              <a:ext uri="{FF2B5EF4-FFF2-40B4-BE49-F238E27FC236}">
                <a16:creationId xmlns:a16="http://schemas.microsoft.com/office/drawing/2014/main" id="{3FB2964F-00DD-4F19-A36F-B9890FFE0CC3}"/>
              </a:ext>
            </a:extLst>
          </p:cNvPr>
          <p:cNvSpPr txBox="1"/>
          <p:nvPr/>
        </p:nvSpPr>
        <p:spPr>
          <a:xfrm>
            <a:off x="6706785" y="3178884"/>
            <a:ext cx="1091683" cy="25391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Montserrat SemiBold" pitchFamily="50"/>
                <a:ea typeface="Arial"/>
                <a:cs typeface="Arial"/>
              </a:rPr>
              <a:t>Solution</a:t>
            </a:r>
          </a:p>
        </p:txBody>
      </p:sp>
      <p:sp>
        <p:nvSpPr>
          <p:cNvPr id="18" name="TextBox 46">
            <a:extLst>
              <a:ext uri="{FF2B5EF4-FFF2-40B4-BE49-F238E27FC236}">
                <a16:creationId xmlns:a16="http://schemas.microsoft.com/office/drawing/2014/main" id="{2DCD87BE-41F8-473F-9ACC-DD35938CDBE0}"/>
              </a:ext>
            </a:extLst>
          </p:cNvPr>
          <p:cNvSpPr txBox="1"/>
          <p:nvPr/>
        </p:nvSpPr>
        <p:spPr>
          <a:xfrm>
            <a:off x="1112358" y="3934580"/>
            <a:ext cx="1638577" cy="844713"/>
          </a:xfrm>
          <a:prstGeom prst="rect">
            <a:avLst/>
          </a:prstGeom>
          <a:noFill/>
          <a:ln cap="flat">
            <a:noFill/>
          </a:ln>
        </p:spPr>
        <p:txBody>
          <a:bodyPr vert="horz" wrap="square" lIns="91440" tIns="45720" rIns="91440" bIns="45720" anchor="t" anchorCtr="0" compatLnSpc="1">
            <a:spAutoFit/>
          </a:bodyPr>
          <a:lstStyle/>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1" i="0" u="none" strike="noStrike" kern="0" cap="none" spc="0" baseline="0">
                <a:solidFill>
                  <a:srgbClr val="0D0D0D"/>
                </a:solidFill>
                <a:uFillTx/>
                <a:latin typeface="Montserrat Light" pitchFamily="50"/>
                <a:ea typeface="Arial"/>
                <a:cs typeface="Arial"/>
              </a:rPr>
              <a:t>Lorem Ipsum</a:t>
            </a:r>
            <a:r>
              <a:rPr lang="en-US" sz="675" b="0" i="0" u="none" strike="noStrike" kern="0" cap="none" spc="0" baseline="0">
                <a:solidFill>
                  <a:srgbClr val="0D0D0D"/>
                </a:solidFill>
                <a:uFillTx/>
                <a:latin typeface="Montserrat Light" pitchFamily="50"/>
                <a:ea typeface="Arial"/>
                <a:cs typeface="Arial"/>
              </a:rPr>
              <a:t> is simply dummy </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text of the printing and</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typesetting industry. Ipsum has</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dummy text ever</a:t>
            </a:r>
          </a:p>
        </p:txBody>
      </p:sp>
      <p:sp>
        <p:nvSpPr>
          <p:cNvPr id="19" name="TextBox 48">
            <a:extLst>
              <a:ext uri="{FF2B5EF4-FFF2-40B4-BE49-F238E27FC236}">
                <a16:creationId xmlns:a16="http://schemas.microsoft.com/office/drawing/2014/main" id="{06B094B5-40DA-4CA1-850A-0C396CCF6ED4}"/>
              </a:ext>
            </a:extLst>
          </p:cNvPr>
          <p:cNvSpPr txBox="1"/>
          <p:nvPr/>
        </p:nvSpPr>
        <p:spPr>
          <a:xfrm>
            <a:off x="2899443" y="3936857"/>
            <a:ext cx="1638577" cy="844713"/>
          </a:xfrm>
          <a:prstGeom prst="rect">
            <a:avLst/>
          </a:prstGeom>
          <a:noFill/>
          <a:ln cap="flat">
            <a:noFill/>
          </a:ln>
        </p:spPr>
        <p:txBody>
          <a:bodyPr vert="horz" wrap="square" lIns="91440" tIns="45720" rIns="91440" bIns="45720" anchor="t" anchorCtr="0" compatLnSpc="1">
            <a:spAutoFit/>
          </a:bodyPr>
          <a:lstStyle/>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1" i="0" u="none" strike="noStrike" kern="0" cap="none" spc="0" baseline="0">
                <a:solidFill>
                  <a:srgbClr val="0D0D0D"/>
                </a:solidFill>
                <a:uFillTx/>
                <a:latin typeface="Montserrat Light" pitchFamily="50"/>
                <a:ea typeface="Arial"/>
                <a:cs typeface="Arial"/>
              </a:rPr>
              <a:t>Lorem Ipsum</a:t>
            </a:r>
            <a:r>
              <a:rPr lang="en-US" sz="675" b="0" i="0" u="none" strike="noStrike" kern="0" cap="none" spc="0" baseline="0">
                <a:solidFill>
                  <a:srgbClr val="0D0D0D"/>
                </a:solidFill>
                <a:uFillTx/>
                <a:latin typeface="Montserrat Light" pitchFamily="50"/>
                <a:ea typeface="Arial"/>
                <a:cs typeface="Arial"/>
              </a:rPr>
              <a:t> is simply dummy </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text of the printing and</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typesetting industry. Ipsum has</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dummy text ever</a:t>
            </a:r>
          </a:p>
        </p:txBody>
      </p:sp>
      <p:sp>
        <p:nvSpPr>
          <p:cNvPr id="20" name="TextBox 49">
            <a:extLst>
              <a:ext uri="{FF2B5EF4-FFF2-40B4-BE49-F238E27FC236}">
                <a16:creationId xmlns:a16="http://schemas.microsoft.com/office/drawing/2014/main" id="{CCF807EE-EF25-4D4D-9ED8-F42D1E2674A5}"/>
              </a:ext>
            </a:extLst>
          </p:cNvPr>
          <p:cNvSpPr txBox="1"/>
          <p:nvPr/>
        </p:nvSpPr>
        <p:spPr>
          <a:xfrm>
            <a:off x="4686537" y="3936857"/>
            <a:ext cx="1638577" cy="844713"/>
          </a:xfrm>
          <a:prstGeom prst="rect">
            <a:avLst/>
          </a:prstGeom>
          <a:noFill/>
          <a:ln cap="flat">
            <a:noFill/>
          </a:ln>
        </p:spPr>
        <p:txBody>
          <a:bodyPr vert="horz" wrap="square" lIns="91440" tIns="45720" rIns="91440" bIns="45720" anchor="t" anchorCtr="0" compatLnSpc="1">
            <a:spAutoFit/>
          </a:bodyPr>
          <a:lstStyle/>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1" i="0" u="none" strike="noStrike" kern="0" cap="none" spc="0" baseline="0">
                <a:solidFill>
                  <a:srgbClr val="0D0D0D"/>
                </a:solidFill>
                <a:uFillTx/>
                <a:latin typeface="Montserrat Light" pitchFamily="50"/>
                <a:ea typeface="Arial"/>
                <a:cs typeface="Arial"/>
              </a:rPr>
              <a:t>Lorem Ipsum</a:t>
            </a:r>
            <a:r>
              <a:rPr lang="en-US" sz="675" b="0" i="0" u="none" strike="noStrike" kern="0" cap="none" spc="0" baseline="0">
                <a:solidFill>
                  <a:srgbClr val="0D0D0D"/>
                </a:solidFill>
                <a:uFillTx/>
                <a:latin typeface="Montserrat Light" pitchFamily="50"/>
                <a:ea typeface="Arial"/>
                <a:cs typeface="Arial"/>
              </a:rPr>
              <a:t> is simply dummy </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text of the printing and</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typesetting industry. Ipsum has</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dummy text ever</a:t>
            </a:r>
          </a:p>
        </p:txBody>
      </p:sp>
      <p:sp>
        <p:nvSpPr>
          <p:cNvPr id="21" name="TextBox 50">
            <a:extLst>
              <a:ext uri="{FF2B5EF4-FFF2-40B4-BE49-F238E27FC236}">
                <a16:creationId xmlns:a16="http://schemas.microsoft.com/office/drawing/2014/main" id="{02EE0189-EBBA-443C-AB7C-F74A6FBAC33E}"/>
              </a:ext>
            </a:extLst>
          </p:cNvPr>
          <p:cNvSpPr txBox="1"/>
          <p:nvPr/>
        </p:nvSpPr>
        <p:spPr>
          <a:xfrm>
            <a:off x="6473622" y="3936857"/>
            <a:ext cx="1638577" cy="844713"/>
          </a:xfrm>
          <a:prstGeom prst="rect">
            <a:avLst/>
          </a:prstGeom>
          <a:noFill/>
          <a:ln cap="flat">
            <a:noFill/>
          </a:ln>
        </p:spPr>
        <p:txBody>
          <a:bodyPr vert="horz" wrap="square" lIns="91440" tIns="45720" rIns="91440" bIns="45720" anchor="t" anchorCtr="0" compatLnSpc="1">
            <a:spAutoFit/>
          </a:bodyPr>
          <a:lstStyle/>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1" i="0" u="none" strike="noStrike" kern="0" cap="none" spc="0" baseline="0">
                <a:solidFill>
                  <a:srgbClr val="0D0D0D"/>
                </a:solidFill>
                <a:uFillTx/>
                <a:latin typeface="Montserrat Light" pitchFamily="50"/>
                <a:ea typeface="Arial"/>
                <a:cs typeface="Arial"/>
              </a:rPr>
              <a:t>Lorem Ipsum</a:t>
            </a:r>
            <a:r>
              <a:rPr lang="en-US" sz="675" b="0" i="0" u="none" strike="noStrike" kern="0" cap="none" spc="0" baseline="0">
                <a:solidFill>
                  <a:srgbClr val="0D0D0D"/>
                </a:solidFill>
                <a:uFillTx/>
                <a:latin typeface="Montserrat Light" pitchFamily="50"/>
                <a:ea typeface="Arial"/>
                <a:cs typeface="Arial"/>
              </a:rPr>
              <a:t> is simply dummy </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text of the printing and</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typesetting industry. Ipsum has</a:t>
            </a:r>
          </a:p>
          <a:p>
            <a:pPr marL="128592" marR="0" lvl="0" indent="-128592" algn="l" defTabSz="914400" rtl="0" fontAlgn="auto" hangingPunct="1">
              <a:lnSpc>
                <a:spcPts val="1200"/>
              </a:lnSpc>
              <a:spcBef>
                <a:spcPts val="0"/>
              </a:spcBef>
              <a:spcAft>
                <a:spcPts val="0"/>
              </a:spcAft>
              <a:buClr>
                <a:srgbClr val="000000"/>
              </a:buClr>
              <a:buSzPct val="100000"/>
              <a:buFont typeface="Wingdings" pitchFamily="2"/>
              <a:buChar char="§"/>
              <a:tabLst/>
              <a:defRPr sz="1800" b="0" i="0" u="none" strike="noStrike" kern="0" cap="none" spc="0" baseline="0">
                <a:solidFill>
                  <a:srgbClr val="000000"/>
                </a:solidFill>
                <a:uFillTx/>
              </a:defRPr>
            </a:pPr>
            <a:r>
              <a:rPr lang="en-US" sz="675" b="0" i="0" u="none" strike="noStrike" kern="0" cap="none" spc="0" baseline="0">
                <a:solidFill>
                  <a:srgbClr val="0D0D0D"/>
                </a:solidFill>
                <a:uFillTx/>
                <a:latin typeface="Montserrat Light" pitchFamily="50"/>
                <a:ea typeface="Arial"/>
                <a:cs typeface="Arial"/>
              </a:rPr>
              <a:t>dummy text ever</a:t>
            </a:r>
          </a:p>
        </p:txBody>
      </p:sp>
      <p:pic>
        <p:nvPicPr>
          <p:cNvPr id="27" name="Imagen 26">
            <a:extLst>
              <a:ext uri="{FF2B5EF4-FFF2-40B4-BE49-F238E27FC236}">
                <a16:creationId xmlns:a16="http://schemas.microsoft.com/office/drawing/2014/main" id="{C69A5562-E513-454B-A470-382E883ADCE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91402" y="1198194"/>
            <a:ext cx="6361196" cy="1801776"/>
          </a:xfrm>
          <a:prstGeom prst="rect">
            <a:avLst/>
          </a:prstGeom>
        </p:spPr>
      </p:pic>
      <p:sp>
        <p:nvSpPr>
          <p:cNvPr id="28" name="Freeform 16">
            <a:extLst>
              <a:ext uri="{FF2B5EF4-FFF2-40B4-BE49-F238E27FC236}">
                <a16:creationId xmlns:a16="http://schemas.microsoft.com/office/drawing/2014/main" id="{2ECB1EBA-1EC7-45A6-90EF-1F5011D87225}"/>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29" name="Freeform 14">
            <a:extLst>
              <a:ext uri="{FF2B5EF4-FFF2-40B4-BE49-F238E27FC236}">
                <a16:creationId xmlns:a16="http://schemas.microsoft.com/office/drawing/2014/main" id="{2966A7B2-C641-4352-BB48-622D885E6205}"/>
              </a:ext>
            </a:extLst>
          </p:cNvPr>
          <p:cNvSpPr/>
          <p:nvPr/>
        </p:nvSpPr>
        <p:spPr>
          <a:xfrm>
            <a:off x="8295588" y="1"/>
            <a:ext cx="848411" cy="999240"/>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30" name="Grupo 29">
            <a:extLst>
              <a:ext uri="{FF2B5EF4-FFF2-40B4-BE49-F238E27FC236}">
                <a16:creationId xmlns:a16="http://schemas.microsoft.com/office/drawing/2014/main" id="{81C271BE-39CE-4E7F-B038-A263F65B79A6}"/>
              </a:ext>
            </a:extLst>
          </p:cNvPr>
          <p:cNvGrpSpPr/>
          <p:nvPr/>
        </p:nvGrpSpPr>
        <p:grpSpPr>
          <a:xfrm>
            <a:off x="8440133" y="285642"/>
            <a:ext cx="648242" cy="444192"/>
            <a:chOff x="2439520" y="1601189"/>
            <a:chExt cx="4289945" cy="2939583"/>
          </a:xfrm>
        </p:grpSpPr>
        <p:sp>
          <p:nvSpPr>
            <p:cNvPr id="31" name="Forma libre: forma 30">
              <a:extLst>
                <a:ext uri="{FF2B5EF4-FFF2-40B4-BE49-F238E27FC236}">
                  <a16:creationId xmlns:a16="http://schemas.microsoft.com/office/drawing/2014/main" id="{FCF90253-E595-4917-913D-890E3BF5E38C}"/>
                </a:ext>
              </a:extLst>
            </p:cNvPr>
            <p:cNvSpPr/>
            <p:nvPr/>
          </p:nvSpPr>
          <p:spPr>
            <a:xfrm>
              <a:off x="3554821" y="3603380"/>
              <a:ext cx="1916849" cy="937392"/>
            </a:xfrm>
            <a:custGeom>
              <a:avLst/>
              <a:gdLst>
                <a:gd name="connsiteX0" fmla="*/ 955953 w 1916849"/>
                <a:gd name="connsiteY0" fmla="*/ 937308 h 937392"/>
                <a:gd name="connsiteX1" fmla="*/ 66032 w 1916849"/>
                <a:gd name="connsiteY1" fmla="*/ 937308 h 937392"/>
                <a:gd name="connsiteX2" fmla="*/ 214 w 1916849"/>
                <a:gd name="connsiteY2" fmla="*/ 873776 h 937392"/>
                <a:gd name="connsiteX3" fmla="*/ 214 w 1916849"/>
                <a:gd name="connsiteY3" fmla="*/ 64722 h 937392"/>
                <a:gd name="connsiteX4" fmla="*/ 66794 w 1916849"/>
                <a:gd name="connsiteY4" fmla="*/ 143 h 937392"/>
                <a:gd name="connsiteX5" fmla="*/ 1851398 w 1916849"/>
                <a:gd name="connsiteY5" fmla="*/ 143 h 937392"/>
                <a:gd name="connsiteX6" fmla="*/ 1916740 w 1916849"/>
                <a:gd name="connsiteY6" fmla="*/ 66151 h 937392"/>
                <a:gd name="connsiteX7" fmla="*/ 1916740 w 1916849"/>
                <a:gd name="connsiteY7" fmla="*/ 875205 h 937392"/>
                <a:gd name="connsiteX8" fmla="*/ 1855399 w 1916849"/>
                <a:gd name="connsiteY8" fmla="*/ 937308 h 937392"/>
                <a:gd name="connsiteX9" fmla="*/ 955953 w 1916849"/>
                <a:gd name="connsiteY9" fmla="*/ 937308 h 937392"/>
                <a:gd name="connsiteX10" fmla="*/ 824317 w 1916849"/>
                <a:gd name="connsiteY10" fmla="*/ 426672 h 937392"/>
                <a:gd name="connsiteX11" fmla="*/ 980432 w 1916849"/>
                <a:gd name="connsiteY11" fmla="*/ 612315 h 937392"/>
                <a:gd name="connsiteX12" fmla="*/ 1043297 w 1916849"/>
                <a:gd name="connsiteY12" fmla="*/ 589359 h 937392"/>
                <a:gd name="connsiteX13" fmla="*/ 997196 w 1916849"/>
                <a:gd name="connsiteY13" fmla="*/ 542592 h 937392"/>
                <a:gd name="connsiteX14" fmla="*/ 905185 w 1916849"/>
                <a:gd name="connsiteY14" fmla="*/ 468582 h 937392"/>
                <a:gd name="connsiteX15" fmla="*/ 1005388 w 1916849"/>
                <a:gd name="connsiteY15" fmla="*/ 308372 h 937392"/>
                <a:gd name="connsiteX16" fmla="*/ 1047488 w 1916849"/>
                <a:gd name="connsiteY16" fmla="*/ 268272 h 937392"/>
                <a:gd name="connsiteX17" fmla="*/ 994624 w 1916849"/>
                <a:gd name="connsiteY17" fmla="*/ 240459 h 937392"/>
                <a:gd name="connsiteX18" fmla="*/ 824317 w 1916849"/>
                <a:gd name="connsiteY18" fmla="*/ 426768 h 9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6849" h="937392">
                  <a:moveTo>
                    <a:pt x="955953" y="937308"/>
                  </a:moveTo>
                  <a:cubicBezTo>
                    <a:pt x="659344" y="937308"/>
                    <a:pt x="362641" y="937308"/>
                    <a:pt x="66032" y="937308"/>
                  </a:cubicBezTo>
                  <a:cubicBezTo>
                    <a:pt x="4024" y="937308"/>
                    <a:pt x="310" y="933879"/>
                    <a:pt x="214" y="873776"/>
                  </a:cubicBezTo>
                  <a:cubicBezTo>
                    <a:pt x="-71" y="604123"/>
                    <a:pt x="-71" y="334470"/>
                    <a:pt x="214" y="64722"/>
                  </a:cubicBezTo>
                  <a:cubicBezTo>
                    <a:pt x="214" y="6239"/>
                    <a:pt x="6596" y="143"/>
                    <a:pt x="66794" y="143"/>
                  </a:cubicBezTo>
                  <a:cubicBezTo>
                    <a:pt x="661630" y="-48"/>
                    <a:pt x="1256562" y="-48"/>
                    <a:pt x="1851398" y="143"/>
                  </a:cubicBezTo>
                  <a:cubicBezTo>
                    <a:pt x="1910358" y="143"/>
                    <a:pt x="1916740" y="6715"/>
                    <a:pt x="1916740" y="66151"/>
                  </a:cubicBezTo>
                  <a:cubicBezTo>
                    <a:pt x="1916930" y="335804"/>
                    <a:pt x="1916835" y="605457"/>
                    <a:pt x="1916740" y="875205"/>
                  </a:cubicBezTo>
                  <a:cubicBezTo>
                    <a:pt x="1916740" y="934545"/>
                    <a:pt x="1914073" y="937308"/>
                    <a:pt x="1855399" y="937308"/>
                  </a:cubicBezTo>
                  <a:cubicBezTo>
                    <a:pt x="1555552" y="937498"/>
                    <a:pt x="1255800" y="937308"/>
                    <a:pt x="955953" y="937308"/>
                  </a:cubicBezTo>
                  <a:close/>
                  <a:moveTo>
                    <a:pt x="824317" y="426672"/>
                  </a:moveTo>
                  <a:cubicBezTo>
                    <a:pt x="825651" y="516779"/>
                    <a:pt x="889183" y="592026"/>
                    <a:pt x="980432" y="612315"/>
                  </a:cubicBezTo>
                  <a:cubicBezTo>
                    <a:pt x="1006912" y="618220"/>
                    <a:pt x="1035010" y="621745"/>
                    <a:pt x="1043297" y="589359"/>
                  </a:cubicBezTo>
                  <a:cubicBezTo>
                    <a:pt x="1052251" y="554498"/>
                    <a:pt x="1022533" y="547735"/>
                    <a:pt x="997196" y="542592"/>
                  </a:cubicBezTo>
                  <a:cubicBezTo>
                    <a:pt x="953476" y="533638"/>
                    <a:pt x="922139" y="510683"/>
                    <a:pt x="905185" y="468582"/>
                  </a:cubicBezTo>
                  <a:cubicBezTo>
                    <a:pt x="876991" y="398288"/>
                    <a:pt x="925282" y="313611"/>
                    <a:pt x="1005388" y="308372"/>
                  </a:cubicBezTo>
                  <a:cubicBezTo>
                    <a:pt x="1027962" y="306943"/>
                    <a:pt x="1052441" y="298275"/>
                    <a:pt x="1047488" y="268272"/>
                  </a:cubicBezTo>
                  <a:cubicBezTo>
                    <a:pt x="1042726" y="239220"/>
                    <a:pt x="1017199" y="239792"/>
                    <a:pt x="994624" y="240459"/>
                  </a:cubicBezTo>
                  <a:cubicBezTo>
                    <a:pt x="906899" y="243030"/>
                    <a:pt x="822984" y="335042"/>
                    <a:pt x="824317" y="426768"/>
                  </a:cubicBezTo>
                  <a:close/>
                </a:path>
              </a:pathLst>
            </a:custGeom>
            <a:solidFill>
              <a:schemeClr val="bg1"/>
            </a:solidFill>
            <a:ln w="9525" cap="flat">
              <a:noFill/>
              <a:prstDash val="solid"/>
              <a:miter/>
            </a:ln>
          </p:spPr>
          <p:txBody>
            <a:bodyPr rtlCol="0" anchor="ctr"/>
            <a:lstStyle/>
            <a:p>
              <a:endParaRPr lang="LID4096"/>
            </a:p>
          </p:txBody>
        </p:sp>
        <p:sp>
          <p:nvSpPr>
            <p:cNvPr id="32" name="Forma libre: forma 31">
              <a:extLst>
                <a:ext uri="{FF2B5EF4-FFF2-40B4-BE49-F238E27FC236}">
                  <a16:creationId xmlns:a16="http://schemas.microsoft.com/office/drawing/2014/main" id="{CDDD0C17-8831-4595-B7D4-A3CD4FBE9119}"/>
                </a:ext>
              </a:extLst>
            </p:cNvPr>
            <p:cNvSpPr/>
            <p:nvPr/>
          </p:nvSpPr>
          <p:spPr>
            <a:xfrm>
              <a:off x="3947280" y="2284958"/>
              <a:ext cx="1114595" cy="1104152"/>
            </a:xfrm>
            <a:custGeom>
              <a:avLst/>
              <a:gdLst>
                <a:gd name="connsiteX0" fmla="*/ 472 w 1114595"/>
                <a:gd name="connsiteY0" fmla="*/ 278244 h 1104152"/>
                <a:gd name="connsiteX1" fmla="*/ 157253 w 1114595"/>
                <a:gd name="connsiteY1" fmla="*/ 13640 h 1104152"/>
                <a:gd name="connsiteX2" fmla="*/ 210498 w 1114595"/>
                <a:gd name="connsiteY2" fmla="*/ 12973 h 1104152"/>
                <a:gd name="connsiteX3" fmla="*/ 589688 w 1114595"/>
                <a:gd name="connsiteY3" fmla="*/ 148895 h 1104152"/>
                <a:gd name="connsiteX4" fmla="*/ 827527 w 1114595"/>
                <a:gd name="connsiteY4" fmla="*/ 155372 h 1104152"/>
                <a:gd name="connsiteX5" fmla="*/ 1106896 w 1114595"/>
                <a:gd name="connsiteY5" fmla="*/ 548849 h 1104152"/>
                <a:gd name="connsiteX6" fmla="*/ 907442 w 1114595"/>
                <a:gd name="connsiteY6" fmla="*/ 943375 h 1104152"/>
                <a:gd name="connsiteX7" fmla="*/ 205259 w 1114595"/>
                <a:gd name="connsiteY7" fmla="*/ 915181 h 1104152"/>
                <a:gd name="connsiteX8" fmla="*/ 376 w 1114595"/>
                <a:gd name="connsiteY8" fmla="*/ 278149 h 1104152"/>
                <a:gd name="connsiteX9" fmla="*/ 631598 w 1114595"/>
                <a:gd name="connsiteY9" fmla="*/ 770401 h 1104152"/>
                <a:gd name="connsiteX10" fmla="*/ 402427 w 1114595"/>
                <a:gd name="connsiteY10" fmla="*/ 844601 h 1104152"/>
                <a:gd name="connsiteX11" fmla="*/ 389758 w 1114595"/>
                <a:gd name="connsiteY11" fmla="*/ 893464 h 1104152"/>
                <a:gd name="connsiteX12" fmla="*/ 439955 w 1114595"/>
                <a:gd name="connsiteY12" fmla="*/ 900989 h 1104152"/>
                <a:gd name="connsiteX13" fmla="*/ 683509 w 1114595"/>
                <a:gd name="connsiteY13" fmla="*/ 849554 h 1104152"/>
                <a:gd name="connsiteX14" fmla="*/ 726848 w 1114595"/>
                <a:gd name="connsiteY14" fmla="*/ 823360 h 1104152"/>
                <a:gd name="connsiteX15" fmla="*/ 693320 w 1114595"/>
                <a:gd name="connsiteY15" fmla="*/ 780783 h 1104152"/>
                <a:gd name="connsiteX16" fmla="*/ 631598 w 1114595"/>
                <a:gd name="connsiteY16" fmla="*/ 770496 h 1104152"/>
                <a:gd name="connsiteX17" fmla="*/ 870009 w 1114595"/>
                <a:gd name="connsiteY17" fmla="*/ 480174 h 1104152"/>
                <a:gd name="connsiteX18" fmla="*/ 927445 w 1114595"/>
                <a:gd name="connsiteY18" fmla="*/ 450266 h 1104152"/>
                <a:gd name="connsiteX19" fmla="*/ 894202 w 1114595"/>
                <a:gd name="connsiteY19" fmla="*/ 411594 h 1104152"/>
                <a:gd name="connsiteX20" fmla="*/ 748756 w 1114595"/>
                <a:gd name="connsiteY20" fmla="*/ 357111 h 1104152"/>
                <a:gd name="connsiteX21" fmla="*/ 698178 w 1114595"/>
                <a:gd name="connsiteY21" fmla="*/ 366255 h 1104152"/>
                <a:gd name="connsiteX22" fmla="*/ 711322 w 1114595"/>
                <a:gd name="connsiteY22" fmla="*/ 415214 h 1104152"/>
                <a:gd name="connsiteX23" fmla="*/ 870104 w 1114595"/>
                <a:gd name="connsiteY23" fmla="*/ 480079 h 1104152"/>
                <a:gd name="connsiteX24" fmla="*/ 267362 w 1114595"/>
                <a:gd name="connsiteY24" fmla="*/ 479888 h 1104152"/>
                <a:gd name="connsiteX25" fmla="*/ 419857 w 1114595"/>
                <a:gd name="connsiteY25" fmla="*/ 421405 h 1104152"/>
                <a:gd name="connsiteX26" fmla="*/ 434812 w 1114595"/>
                <a:gd name="connsiteY26" fmla="*/ 364922 h 1104152"/>
                <a:gd name="connsiteX27" fmla="*/ 380519 w 1114595"/>
                <a:gd name="connsiteY27" fmla="*/ 364064 h 1104152"/>
                <a:gd name="connsiteX28" fmla="*/ 258123 w 1114595"/>
                <a:gd name="connsiteY28" fmla="*/ 409784 h 1104152"/>
                <a:gd name="connsiteX29" fmla="*/ 211831 w 1114595"/>
                <a:gd name="connsiteY29" fmla="*/ 450361 h 1104152"/>
                <a:gd name="connsiteX30" fmla="*/ 267362 w 1114595"/>
                <a:gd name="connsiteY30" fmla="*/ 479984 h 110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4595" h="1104152">
                  <a:moveTo>
                    <a:pt x="472" y="278244"/>
                  </a:moveTo>
                  <a:cubicBezTo>
                    <a:pt x="-6386" y="199853"/>
                    <a:pt x="62289" y="100698"/>
                    <a:pt x="157253" y="13640"/>
                  </a:cubicBezTo>
                  <a:cubicBezTo>
                    <a:pt x="175922" y="-3410"/>
                    <a:pt x="192019" y="-5410"/>
                    <a:pt x="210498" y="12973"/>
                  </a:cubicBezTo>
                  <a:cubicBezTo>
                    <a:pt x="315559" y="117557"/>
                    <a:pt x="447099" y="147942"/>
                    <a:pt x="589688" y="148895"/>
                  </a:cubicBezTo>
                  <a:cubicBezTo>
                    <a:pt x="668936" y="149466"/>
                    <a:pt x="748279" y="146894"/>
                    <a:pt x="827527" y="155372"/>
                  </a:cubicBezTo>
                  <a:cubicBezTo>
                    <a:pt x="1011169" y="175088"/>
                    <a:pt x="1149282" y="368255"/>
                    <a:pt x="1106896" y="548849"/>
                  </a:cubicBezTo>
                  <a:cubicBezTo>
                    <a:pt x="1072320" y="696391"/>
                    <a:pt x="1013836" y="832123"/>
                    <a:pt x="907442" y="943375"/>
                  </a:cubicBezTo>
                  <a:cubicBezTo>
                    <a:pt x="692749" y="1167784"/>
                    <a:pt x="402141" y="1156259"/>
                    <a:pt x="205259" y="915181"/>
                  </a:cubicBezTo>
                  <a:cubicBezTo>
                    <a:pt x="68004" y="747065"/>
                    <a:pt x="13902" y="549611"/>
                    <a:pt x="376" y="278149"/>
                  </a:cubicBezTo>
                  <a:close/>
                  <a:moveTo>
                    <a:pt x="631598" y="770401"/>
                  </a:moveTo>
                  <a:cubicBezTo>
                    <a:pt x="541873" y="772687"/>
                    <a:pt x="467768" y="795833"/>
                    <a:pt x="402427" y="844601"/>
                  </a:cubicBezTo>
                  <a:cubicBezTo>
                    <a:pt x="385948" y="856888"/>
                    <a:pt x="375852" y="873366"/>
                    <a:pt x="389758" y="893464"/>
                  </a:cubicBezTo>
                  <a:cubicBezTo>
                    <a:pt x="403093" y="912704"/>
                    <a:pt x="421858" y="912228"/>
                    <a:pt x="439955" y="900989"/>
                  </a:cubicBezTo>
                  <a:cubicBezTo>
                    <a:pt x="515012" y="854316"/>
                    <a:pt x="594355" y="830313"/>
                    <a:pt x="683509" y="849554"/>
                  </a:cubicBezTo>
                  <a:cubicBezTo>
                    <a:pt x="704179" y="854030"/>
                    <a:pt x="722467" y="846125"/>
                    <a:pt x="726848" y="823360"/>
                  </a:cubicBezTo>
                  <a:cubicBezTo>
                    <a:pt x="731801" y="798023"/>
                    <a:pt x="716275" y="785260"/>
                    <a:pt x="693320" y="780783"/>
                  </a:cubicBezTo>
                  <a:cubicBezTo>
                    <a:pt x="670174" y="776211"/>
                    <a:pt x="646838" y="772973"/>
                    <a:pt x="631598" y="770496"/>
                  </a:cubicBezTo>
                  <a:close/>
                  <a:moveTo>
                    <a:pt x="870009" y="480174"/>
                  </a:moveTo>
                  <a:cubicBezTo>
                    <a:pt x="900394" y="481031"/>
                    <a:pt x="923730" y="480365"/>
                    <a:pt x="927445" y="450266"/>
                  </a:cubicBezTo>
                  <a:cubicBezTo>
                    <a:pt x="930397" y="426739"/>
                    <a:pt x="914395" y="413690"/>
                    <a:pt x="894202" y="411594"/>
                  </a:cubicBezTo>
                  <a:cubicBezTo>
                    <a:pt x="840577" y="406165"/>
                    <a:pt x="794190" y="383781"/>
                    <a:pt x="748756" y="357111"/>
                  </a:cubicBezTo>
                  <a:cubicBezTo>
                    <a:pt x="730849" y="346634"/>
                    <a:pt x="711227" y="347205"/>
                    <a:pt x="698178" y="366255"/>
                  </a:cubicBezTo>
                  <a:cubicBezTo>
                    <a:pt x="684271" y="386543"/>
                    <a:pt x="694749" y="403403"/>
                    <a:pt x="711322" y="415214"/>
                  </a:cubicBezTo>
                  <a:cubicBezTo>
                    <a:pt x="761138" y="450551"/>
                    <a:pt x="815621" y="474745"/>
                    <a:pt x="870104" y="480079"/>
                  </a:cubicBezTo>
                  <a:close/>
                  <a:moveTo>
                    <a:pt x="267362" y="479888"/>
                  </a:moveTo>
                  <a:cubicBezTo>
                    <a:pt x="324893" y="477698"/>
                    <a:pt x="374899" y="455314"/>
                    <a:pt x="419857" y="421405"/>
                  </a:cubicBezTo>
                  <a:cubicBezTo>
                    <a:pt x="438526" y="407308"/>
                    <a:pt x="452814" y="387972"/>
                    <a:pt x="434812" y="364922"/>
                  </a:cubicBezTo>
                  <a:cubicBezTo>
                    <a:pt x="418905" y="344538"/>
                    <a:pt x="398998" y="349872"/>
                    <a:pt x="380519" y="364064"/>
                  </a:cubicBezTo>
                  <a:cubicBezTo>
                    <a:pt x="344419" y="391877"/>
                    <a:pt x="303557" y="406546"/>
                    <a:pt x="258123" y="409784"/>
                  </a:cubicBezTo>
                  <a:cubicBezTo>
                    <a:pt x="232882" y="411594"/>
                    <a:pt x="207640" y="418452"/>
                    <a:pt x="211831" y="450361"/>
                  </a:cubicBezTo>
                  <a:cubicBezTo>
                    <a:pt x="215927" y="481603"/>
                    <a:pt x="243073" y="480936"/>
                    <a:pt x="267362" y="479984"/>
                  </a:cubicBezTo>
                  <a:close/>
                </a:path>
              </a:pathLst>
            </a:custGeom>
            <a:solidFill>
              <a:schemeClr val="bg1"/>
            </a:solidFill>
            <a:ln w="9525"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344C350E-279F-4D6F-A09E-AEC83379A453}"/>
                </a:ext>
              </a:extLst>
            </p:cNvPr>
            <p:cNvSpPr/>
            <p:nvPr/>
          </p:nvSpPr>
          <p:spPr>
            <a:xfrm>
              <a:off x="5542930" y="1619778"/>
              <a:ext cx="1186535" cy="1186078"/>
            </a:xfrm>
            <a:custGeom>
              <a:avLst/>
              <a:gdLst>
                <a:gd name="connsiteX0" fmla="*/ 691488 w 1186535"/>
                <a:gd name="connsiteY0" fmla="*/ 15975 h 1186078"/>
                <a:gd name="connsiteX1" fmla="*/ 504036 w 1186535"/>
                <a:gd name="connsiteY1" fmla="*/ 156850 h 1186078"/>
                <a:gd name="connsiteX2" fmla="*/ 463555 w 1186535"/>
                <a:gd name="connsiteY2" fmla="*/ 272483 h 1186078"/>
                <a:gd name="connsiteX3" fmla="*/ 407929 w 1186535"/>
                <a:gd name="connsiteY3" fmla="*/ 319632 h 1186078"/>
                <a:gd name="connsiteX4" fmla="*/ 231812 w 1186535"/>
                <a:gd name="connsiteY4" fmla="*/ 320013 h 1186078"/>
                <a:gd name="connsiteX5" fmla="*/ 183329 w 1186535"/>
                <a:gd name="connsiteY5" fmla="*/ 352779 h 1186078"/>
                <a:gd name="connsiteX6" fmla="*/ 229906 w 1186535"/>
                <a:gd name="connsiteY6" fmla="*/ 389355 h 1186078"/>
                <a:gd name="connsiteX7" fmla="*/ 429741 w 1186535"/>
                <a:gd name="connsiteY7" fmla="*/ 390593 h 1186078"/>
                <a:gd name="connsiteX8" fmla="*/ 499940 w 1186535"/>
                <a:gd name="connsiteY8" fmla="*/ 460507 h 1186078"/>
                <a:gd name="connsiteX9" fmla="*/ 474794 w 1186535"/>
                <a:gd name="connsiteY9" fmla="*/ 514323 h 1186078"/>
                <a:gd name="connsiteX10" fmla="*/ 286580 w 1186535"/>
                <a:gd name="connsiteY10" fmla="*/ 681868 h 1186078"/>
                <a:gd name="connsiteX11" fmla="*/ 274579 w 1186535"/>
                <a:gd name="connsiteY11" fmla="*/ 738637 h 1186078"/>
                <a:gd name="connsiteX12" fmla="*/ 332300 w 1186535"/>
                <a:gd name="connsiteY12" fmla="*/ 734922 h 1186078"/>
                <a:gd name="connsiteX13" fmla="*/ 530801 w 1186535"/>
                <a:gd name="connsiteY13" fmla="*/ 557090 h 1186078"/>
                <a:gd name="connsiteX14" fmla="*/ 586141 w 1186535"/>
                <a:gd name="connsiteY14" fmla="*/ 554804 h 1186078"/>
                <a:gd name="connsiteX15" fmla="*/ 613859 w 1186535"/>
                <a:gd name="connsiteY15" fmla="*/ 573092 h 1186078"/>
                <a:gd name="connsiteX16" fmla="*/ 667104 w 1186535"/>
                <a:gd name="connsiteY16" fmla="*/ 685487 h 1186078"/>
                <a:gd name="connsiteX17" fmla="*/ 631671 w 1186535"/>
                <a:gd name="connsiteY17" fmla="*/ 920564 h 1186078"/>
                <a:gd name="connsiteX18" fmla="*/ 658055 w 1186535"/>
                <a:gd name="connsiteY18" fmla="*/ 972475 h 1186078"/>
                <a:gd name="connsiteX19" fmla="*/ 700537 w 1186535"/>
                <a:gd name="connsiteY19" fmla="*/ 931804 h 1186078"/>
                <a:gd name="connsiteX20" fmla="*/ 742352 w 1186535"/>
                <a:gd name="connsiteY20" fmla="*/ 664056 h 1186078"/>
                <a:gd name="connsiteX21" fmla="*/ 784262 w 1186535"/>
                <a:gd name="connsiteY21" fmla="*/ 612430 h 1186078"/>
                <a:gd name="connsiteX22" fmla="*/ 893037 w 1186535"/>
                <a:gd name="connsiteY22" fmla="*/ 637386 h 1186078"/>
                <a:gd name="connsiteX23" fmla="*/ 960188 w 1186535"/>
                <a:gd name="connsiteY23" fmla="*/ 773974 h 1186078"/>
                <a:gd name="connsiteX24" fmla="*/ 1011433 w 1186535"/>
                <a:gd name="connsiteY24" fmla="*/ 802740 h 1186078"/>
                <a:gd name="connsiteX25" fmla="*/ 1023434 w 1186535"/>
                <a:gd name="connsiteY25" fmla="*/ 742351 h 1186078"/>
                <a:gd name="connsiteX26" fmla="*/ 949997 w 1186535"/>
                <a:gd name="connsiteY26" fmla="*/ 592904 h 1186078"/>
                <a:gd name="connsiteX27" fmla="*/ 954664 w 1186535"/>
                <a:gd name="connsiteY27" fmla="*/ 542231 h 1186078"/>
                <a:gd name="connsiteX28" fmla="*/ 1058772 w 1186535"/>
                <a:gd name="connsiteY28" fmla="*/ 265149 h 1186078"/>
                <a:gd name="connsiteX29" fmla="*/ 1061439 w 1186535"/>
                <a:gd name="connsiteY29" fmla="*/ 246004 h 1186078"/>
                <a:gd name="connsiteX30" fmla="*/ 1123542 w 1186535"/>
                <a:gd name="connsiteY30" fmla="*/ 860938 h 1186078"/>
                <a:gd name="connsiteX31" fmla="*/ 350588 w 1186535"/>
                <a:gd name="connsiteY31" fmla="*/ 1132781 h 1186078"/>
                <a:gd name="connsiteX32" fmla="*/ 46455 w 1186535"/>
                <a:gd name="connsiteY32" fmla="*/ 361351 h 1186078"/>
                <a:gd name="connsiteX33" fmla="*/ 691488 w 1186535"/>
                <a:gd name="connsiteY33" fmla="*/ 16070 h 118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6535" h="1186078">
                  <a:moveTo>
                    <a:pt x="691488" y="15975"/>
                  </a:moveTo>
                  <a:cubicBezTo>
                    <a:pt x="604715" y="44169"/>
                    <a:pt x="545946" y="90175"/>
                    <a:pt x="504036" y="156850"/>
                  </a:cubicBezTo>
                  <a:cubicBezTo>
                    <a:pt x="481748" y="192283"/>
                    <a:pt x="465555" y="230668"/>
                    <a:pt x="463555" y="272483"/>
                  </a:cubicBezTo>
                  <a:cubicBezTo>
                    <a:pt x="461745" y="310964"/>
                    <a:pt x="441743" y="320203"/>
                    <a:pt x="407929" y="319632"/>
                  </a:cubicBezTo>
                  <a:cubicBezTo>
                    <a:pt x="349255" y="318584"/>
                    <a:pt x="290486" y="319632"/>
                    <a:pt x="231812" y="320013"/>
                  </a:cubicBezTo>
                  <a:cubicBezTo>
                    <a:pt x="208571" y="320203"/>
                    <a:pt x="183520" y="322966"/>
                    <a:pt x="183329" y="352779"/>
                  </a:cubicBezTo>
                  <a:cubicBezTo>
                    <a:pt x="183139" y="380497"/>
                    <a:pt x="205427" y="388974"/>
                    <a:pt x="229906" y="389355"/>
                  </a:cubicBezTo>
                  <a:cubicBezTo>
                    <a:pt x="296486" y="390307"/>
                    <a:pt x="363256" y="393736"/>
                    <a:pt x="429741" y="390593"/>
                  </a:cubicBezTo>
                  <a:cubicBezTo>
                    <a:pt x="482795" y="388117"/>
                    <a:pt x="483462" y="431265"/>
                    <a:pt x="499940" y="460507"/>
                  </a:cubicBezTo>
                  <a:cubicBezTo>
                    <a:pt x="515371" y="487843"/>
                    <a:pt x="490891" y="499940"/>
                    <a:pt x="474794" y="514323"/>
                  </a:cubicBezTo>
                  <a:cubicBezTo>
                    <a:pt x="412120" y="570235"/>
                    <a:pt x="349255" y="625956"/>
                    <a:pt x="286580" y="681868"/>
                  </a:cubicBezTo>
                  <a:cubicBezTo>
                    <a:pt x="268864" y="697679"/>
                    <a:pt x="254386" y="715586"/>
                    <a:pt x="274579" y="738637"/>
                  </a:cubicBezTo>
                  <a:cubicBezTo>
                    <a:pt x="294391" y="761306"/>
                    <a:pt x="314203" y="751114"/>
                    <a:pt x="332300" y="734922"/>
                  </a:cubicBezTo>
                  <a:cubicBezTo>
                    <a:pt x="398690" y="675867"/>
                    <a:pt x="465746" y="617574"/>
                    <a:pt x="530801" y="557090"/>
                  </a:cubicBezTo>
                  <a:cubicBezTo>
                    <a:pt x="550994" y="538326"/>
                    <a:pt x="565948" y="533563"/>
                    <a:pt x="586141" y="554804"/>
                  </a:cubicBezTo>
                  <a:cubicBezTo>
                    <a:pt x="593571" y="562615"/>
                    <a:pt x="604334" y="567472"/>
                    <a:pt x="613859" y="573092"/>
                  </a:cubicBezTo>
                  <a:cubicBezTo>
                    <a:pt x="679677" y="611764"/>
                    <a:pt x="679010" y="611573"/>
                    <a:pt x="667104" y="685487"/>
                  </a:cubicBezTo>
                  <a:cubicBezTo>
                    <a:pt x="654531" y="763783"/>
                    <a:pt x="643577" y="842269"/>
                    <a:pt x="631671" y="920564"/>
                  </a:cubicBezTo>
                  <a:cubicBezTo>
                    <a:pt x="628052" y="944567"/>
                    <a:pt x="628814" y="967427"/>
                    <a:pt x="658055" y="972475"/>
                  </a:cubicBezTo>
                  <a:cubicBezTo>
                    <a:pt x="687773" y="977619"/>
                    <a:pt x="696822" y="954187"/>
                    <a:pt x="700537" y="931804"/>
                  </a:cubicBezTo>
                  <a:cubicBezTo>
                    <a:pt x="715396" y="842650"/>
                    <a:pt x="729016" y="753400"/>
                    <a:pt x="742352" y="664056"/>
                  </a:cubicBezTo>
                  <a:cubicBezTo>
                    <a:pt x="746257" y="637862"/>
                    <a:pt x="748924" y="610716"/>
                    <a:pt x="784262" y="612430"/>
                  </a:cubicBezTo>
                  <a:cubicBezTo>
                    <a:pt x="821504" y="614145"/>
                    <a:pt x="867510" y="572044"/>
                    <a:pt x="893037" y="637386"/>
                  </a:cubicBezTo>
                  <a:cubicBezTo>
                    <a:pt x="911420" y="684439"/>
                    <a:pt x="936947" y="728826"/>
                    <a:pt x="960188" y="773974"/>
                  </a:cubicBezTo>
                  <a:cubicBezTo>
                    <a:pt x="970571" y="794167"/>
                    <a:pt x="983810" y="815503"/>
                    <a:pt x="1011433" y="802740"/>
                  </a:cubicBezTo>
                  <a:cubicBezTo>
                    <a:pt x="1040674" y="789310"/>
                    <a:pt x="1035245" y="766164"/>
                    <a:pt x="1023434" y="742351"/>
                  </a:cubicBezTo>
                  <a:cubicBezTo>
                    <a:pt x="998669" y="692726"/>
                    <a:pt x="974857" y="642529"/>
                    <a:pt x="949997" y="592904"/>
                  </a:cubicBezTo>
                  <a:cubicBezTo>
                    <a:pt x="940757" y="574521"/>
                    <a:pt x="935519" y="558519"/>
                    <a:pt x="954664" y="542231"/>
                  </a:cubicBezTo>
                  <a:cubicBezTo>
                    <a:pt x="1040389" y="469270"/>
                    <a:pt x="1071250" y="375353"/>
                    <a:pt x="1058772" y="265149"/>
                  </a:cubicBezTo>
                  <a:cubicBezTo>
                    <a:pt x="1058105" y="259243"/>
                    <a:pt x="1060391" y="252957"/>
                    <a:pt x="1061439" y="246004"/>
                  </a:cubicBezTo>
                  <a:cubicBezTo>
                    <a:pt x="1165833" y="325156"/>
                    <a:pt x="1248701" y="619479"/>
                    <a:pt x="1123542" y="860938"/>
                  </a:cubicBezTo>
                  <a:cubicBezTo>
                    <a:pt x="977333" y="1142878"/>
                    <a:pt x="633100" y="1264893"/>
                    <a:pt x="350588" y="1132781"/>
                  </a:cubicBezTo>
                  <a:cubicBezTo>
                    <a:pt x="53313" y="993811"/>
                    <a:pt x="-77179" y="659674"/>
                    <a:pt x="46455" y="361351"/>
                  </a:cubicBezTo>
                  <a:cubicBezTo>
                    <a:pt x="171995" y="58647"/>
                    <a:pt x="504989" y="-43080"/>
                    <a:pt x="691488" y="16070"/>
                  </a:cubicBezTo>
                  <a:close/>
                </a:path>
              </a:pathLst>
            </a:custGeom>
            <a:solidFill>
              <a:schemeClr val="bg1"/>
            </a:solidFill>
            <a:ln w="9525"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A9EBBC49-2DE9-40A5-8B8C-794B363F9527}"/>
                </a:ext>
              </a:extLst>
            </p:cNvPr>
            <p:cNvSpPr/>
            <p:nvPr/>
          </p:nvSpPr>
          <p:spPr>
            <a:xfrm>
              <a:off x="4082110" y="1601189"/>
              <a:ext cx="1096883" cy="1019353"/>
            </a:xfrm>
            <a:custGeom>
              <a:avLst/>
              <a:gdLst>
                <a:gd name="connsiteX0" fmla="*/ 1027311 w 1096883"/>
                <a:gd name="connsiteY0" fmla="*/ 1019354 h 1019353"/>
                <a:gd name="connsiteX1" fmla="*/ 956921 w 1096883"/>
                <a:gd name="connsiteY1" fmla="*/ 912293 h 1019353"/>
                <a:gd name="connsiteX2" fmla="*/ 680696 w 1096883"/>
                <a:gd name="connsiteY2" fmla="*/ 767703 h 1019353"/>
                <a:gd name="connsiteX3" fmla="*/ 324937 w 1096883"/>
                <a:gd name="connsiteY3" fmla="*/ 749129 h 1019353"/>
                <a:gd name="connsiteX4" fmla="*/ 9945 w 1096883"/>
                <a:gd name="connsiteY4" fmla="*/ 265450 h 1019353"/>
                <a:gd name="connsiteX5" fmla="*/ 186539 w 1096883"/>
                <a:gd name="connsiteY5" fmla="*/ 56090 h 1019353"/>
                <a:gd name="connsiteX6" fmla="*/ 875387 w 1096883"/>
                <a:gd name="connsiteY6" fmla="*/ 118003 h 1019353"/>
                <a:gd name="connsiteX7" fmla="*/ 1093890 w 1096883"/>
                <a:gd name="connsiteY7" fmla="*/ 547295 h 1019353"/>
                <a:gd name="connsiteX8" fmla="*/ 1048647 w 1096883"/>
                <a:gd name="connsiteY8" fmla="*/ 971157 h 1019353"/>
                <a:gd name="connsiteX9" fmla="*/ 1038360 w 1096883"/>
                <a:gd name="connsiteY9" fmla="*/ 1002780 h 1019353"/>
                <a:gd name="connsiteX10" fmla="*/ 1027406 w 1096883"/>
                <a:gd name="connsiteY10" fmla="*/ 1019258 h 101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883" h="1019353">
                  <a:moveTo>
                    <a:pt x="1027311" y="1019354"/>
                  </a:moveTo>
                  <a:cubicBezTo>
                    <a:pt x="1001784" y="980396"/>
                    <a:pt x="980638" y="945440"/>
                    <a:pt x="956921" y="912293"/>
                  </a:cubicBezTo>
                  <a:cubicBezTo>
                    <a:pt x="889389" y="817900"/>
                    <a:pt x="795187" y="773037"/>
                    <a:pt x="680696" y="767703"/>
                  </a:cubicBezTo>
                  <a:cubicBezTo>
                    <a:pt x="562015" y="762179"/>
                    <a:pt x="442666" y="770942"/>
                    <a:pt x="324937" y="749129"/>
                  </a:cubicBezTo>
                  <a:cubicBezTo>
                    <a:pt x="108625" y="709029"/>
                    <a:pt x="-40823" y="480048"/>
                    <a:pt x="9945" y="265450"/>
                  </a:cubicBezTo>
                  <a:cubicBezTo>
                    <a:pt x="33377" y="166199"/>
                    <a:pt x="90527" y="91714"/>
                    <a:pt x="186539" y="56090"/>
                  </a:cubicBezTo>
                  <a:cubicBezTo>
                    <a:pt x="425140" y="-32492"/>
                    <a:pt x="659360" y="-19252"/>
                    <a:pt x="875387" y="118003"/>
                  </a:cubicBezTo>
                  <a:cubicBezTo>
                    <a:pt x="1028073" y="215063"/>
                    <a:pt x="1080460" y="374702"/>
                    <a:pt x="1093890" y="547295"/>
                  </a:cubicBezTo>
                  <a:cubicBezTo>
                    <a:pt x="1105035" y="690932"/>
                    <a:pt x="1083985" y="831997"/>
                    <a:pt x="1048647" y="971157"/>
                  </a:cubicBezTo>
                  <a:cubicBezTo>
                    <a:pt x="1045885" y="981920"/>
                    <a:pt x="1042265" y="992398"/>
                    <a:pt x="1038360" y="1002780"/>
                  </a:cubicBezTo>
                  <a:cubicBezTo>
                    <a:pt x="1036740" y="1006971"/>
                    <a:pt x="1033312" y="1010495"/>
                    <a:pt x="1027406" y="1019258"/>
                  </a:cubicBezTo>
                  <a:close/>
                </a:path>
              </a:pathLst>
            </a:custGeom>
            <a:solidFill>
              <a:schemeClr val="bg1"/>
            </a:solidFill>
            <a:ln w="9525" cap="flat">
              <a:no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EB857A72-BC65-4055-A45F-EA95D37958B7}"/>
                </a:ext>
              </a:extLst>
            </p:cNvPr>
            <p:cNvSpPr/>
            <p:nvPr/>
          </p:nvSpPr>
          <p:spPr>
            <a:xfrm>
              <a:off x="3122092" y="3257109"/>
              <a:ext cx="883011" cy="877620"/>
            </a:xfrm>
            <a:custGeom>
              <a:avLst/>
              <a:gdLst>
                <a:gd name="connsiteX0" fmla="*/ 360458 w 883011"/>
                <a:gd name="connsiteY0" fmla="*/ 619972 h 877620"/>
                <a:gd name="connsiteX1" fmla="*/ 360839 w 883011"/>
                <a:gd name="connsiteY1" fmla="*/ 838761 h 877620"/>
                <a:gd name="connsiteX2" fmla="*/ 312071 w 883011"/>
                <a:gd name="connsiteY2" fmla="*/ 871050 h 877620"/>
                <a:gd name="connsiteX3" fmla="*/ 25368 w 883011"/>
                <a:gd name="connsiteY3" fmla="*/ 743701 h 877620"/>
                <a:gd name="connsiteX4" fmla="*/ 984 w 883011"/>
                <a:gd name="connsiteY4" fmla="*/ 689218 h 877620"/>
                <a:gd name="connsiteX5" fmla="*/ 500475 w 883011"/>
                <a:gd name="connsiteY5" fmla="*/ 31136 h 877620"/>
                <a:gd name="connsiteX6" fmla="*/ 738315 w 883011"/>
                <a:gd name="connsiteY6" fmla="*/ 92001 h 877620"/>
                <a:gd name="connsiteX7" fmla="*/ 865664 w 883011"/>
                <a:gd name="connsiteY7" fmla="*/ 233352 h 877620"/>
                <a:gd name="connsiteX8" fmla="*/ 881475 w 883011"/>
                <a:gd name="connsiteY8" fmla="*/ 265070 h 877620"/>
                <a:gd name="connsiteX9" fmla="*/ 847566 w 883011"/>
                <a:gd name="connsiteY9" fmla="*/ 274786 h 877620"/>
                <a:gd name="connsiteX10" fmla="*/ 490855 w 883011"/>
                <a:gd name="connsiteY10" fmla="*/ 275262 h 877620"/>
                <a:gd name="connsiteX11" fmla="*/ 360648 w 883011"/>
                <a:gd name="connsiteY11" fmla="*/ 406040 h 877620"/>
                <a:gd name="connsiteX12" fmla="*/ 360553 w 883011"/>
                <a:gd name="connsiteY12" fmla="*/ 620067 h 87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011" h="877620">
                  <a:moveTo>
                    <a:pt x="360458" y="619972"/>
                  </a:moveTo>
                  <a:cubicBezTo>
                    <a:pt x="360458" y="692933"/>
                    <a:pt x="359410" y="765895"/>
                    <a:pt x="360839" y="838761"/>
                  </a:cubicBezTo>
                  <a:cubicBezTo>
                    <a:pt x="361601" y="878385"/>
                    <a:pt x="347313" y="884767"/>
                    <a:pt x="312071" y="871050"/>
                  </a:cubicBezTo>
                  <a:cubicBezTo>
                    <a:pt x="214440" y="833046"/>
                    <a:pt x="120047" y="788088"/>
                    <a:pt x="25368" y="743701"/>
                  </a:cubicBezTo>
                  <a:cubicBezTo>
                    <a:pt x="-1206" y="731224"/>
                    <a:pt x="-1492" y="712459"/>
                    <a:pt x="984" y="689218"/>
                  </a:cubicBezTo>
                  <a:cubicBezTo>
                    <a:pt x="34227" y="368702"/>
                    <a:pt x="185674" y="138483"/>
                    <a:pt x="500475" y="31136"/>
                  </a:cubicBezTo>
                  <a:cubicBezTo>
                    <a:pt x="642017" y="-17060"/>
                    <a:pt x="641350" y="-18203"/>
                    <a:pt x="738315" y="92001"/>
                  </a:cubicBezTo>
                  <a:cubicBezTo>
                    <a:pt x="780225" y="139626"/>
                    <a:pt x="823468" y="186013"/>
                    <a:pt x="865664" y="233352"/>
                  </a:cubicBezTo>
                  <a:cubicBezTo>
                    <a:pt x="873665" y="242305"/>
                    <a:pt x="887667" y="250687"/>
                    <a:pt x="881475" y="265070"/>
                  </a:cubicBezTo>
                  <a:cubicBezTo>
                    <a:pt x="875189" y="279643"/>
                    <a:pt x="859377" y="274690"/>
                    <a:pt x="847566" y="274786"/>
                  </a:cubicBezTo>
                  <a:cubicBezTo>
                    <a:pt x="728694" y="275262"/>
                    <a:pt x="609727" y="274786"/>
                    <a:pt x="490855" y="275262"/>
                  </a:cubicBezTo>
                  <a:cubicBezTo>
                    <a:pt x="399225" y="275548"/>
                    <a:pt x="361410" y="313457"/>
                    <a:pt x="360648" y="406040"/>
                  </a:cubicBezTo>
                  <a:cubicBezTo>
                    <a:pt x="360077" y="477382"/>
                    <a:pt x="360553" y="548725"/>
                    <a:pt x="360553" y="620067"/>
                  </a:cubicBezTo>
                  <a:close/>
                </a:path>
              </a:pathLst>
            </a:custGeom>
            <a:solidFill>
              <a:schemeClr val="bg1"/>
            </a:solidFill>
            <a:ln w="9525" cap="flat">
              <a:no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9764A24A-5AFA-4CD3-BD29-2F9D35774C6D}"/>
                </a:ext>
              </a:extLst>
            </p:cNvPr>
            <p:cNvSpPr/>
            <p:nvPr/>
          </p:nvSpPr>
          <p:spPr>
            <a:xfrm>
              <a:off x="5736820" y="4022317"/>
              <a:ext cx="599174" cy="518373"/>
            </a:xfrm>
            <a:custGeom>
              <a:avLst/>
              <a:gdLst>
                <a:gd name="connsiteX0" fmla="*/ 297 w 599174"/>
                <a:gd name="connsiteY0" fmla="*/ 259767 h 518373"/>
                <a:gd name="connsiteX1" fmla="*/ 12 w 599174"/>
                <a:gd name="connsiteY1" fmla="*/ 50693 h 518373"/>
                <a:gd name="connsiteX2" fmla="*/ 50780 w 599174"/>
                <a:gd name="connsiteY2" fmla="*/ 20 h 518373"/>
                <a:gd name="connsiteX3" fmla="*/ 331101 w 599174"/>
                <a:gd name="connsiteY3" fmla="*/ 306 h 518373"/>
                <a:gd name="connsiteX4" fmla="*/ 376726 w 599174"/>
                <a:gd name="connsiteY4" fmla="*/ 42597 h 518373"/>
                <a:gd name="connsiteX5" fmla="*/ 417969 w 599174"/>
                <a:gd name="connsiteY5" fmla="*/ 72315 h 518373"/>
                <a:gd name="connsiteX6" fmla="*/ 588943 w 599174"/>
                <a:gd name="connsiteY6" fmla="*/ 191759 h 518373"/>
                <a:gd name="connsiteX7" fmla="*/ 436828 w 599174"/>
                <a:gd name="connsiteY7" fmla="*/ 419978 h 518373"/>
                <a:gd name="connsiteX8" fmla="*/ 378250 w 599174"/>
                <a:gd name="connsiteY8" fmla="*/ 480366 h 518373"/>
                <a:gd name="connsiteX9" fmla="*/ 341293 w 599174"/>
                <a:gd name="connsiteY9" fmla="*/ 518085 h 518373"/>
                <a:gd name="connsiteX10" fmla="*/ 41922 w 599174"/>
                <a:gd name="connsiteY10" fmla="*/ 518371 h 518373"/>
                <a:gd name="connsiteX11" fmla="*/ 297 w 599174"/>
                <a:gd name="connsiteY11" fmla="*/ 468841 h 518373"/>
                <a:gd name="connsiteX12" fmla="*/ 297 w 599174"/>
                <a:gd name="connsiteY12" fmla="*/ 259767 h 518373"/>
                <a:gd name="connsiteX13" fmla="*/ 380059 w 599174"/>
                <a:gd name="connsiteY13" fmla="*/ 247480 h 518373"/>
                <a:gd name="connsiteX14" fmla="*/ 379773 w 599174"/>
                <a:gd name="connsiteY14" fmla="*/ 304249 h 518373"/>
                <a:gd name="connsiteX15" fmla="*/ 434638 w 599174"/>
                <a:gd name="connsiteY15" fmla="*/ 351874 h 518373"/>
                <a:gd name="connsiteX16" fmla="*/ 529411 w 599174"/>
                <a:gd name="connsiteY16" fmla="*/ 259767 h 518373"/>
                <a:gd name="connsiteX17" fmla="*/ 450925 w 599174"/>
                <a:gd name="connsiteY17" fmla="*/ 145943 h 518373"/>
                <a:gd name="connsiteX18" fmla="*/ 380059 w 599174"/>
                <a:gd name="connsiteY18" fmla="*/ 195473 h 518373"/>
                <a:gd name="connsiteX19" fmla="*/ 380059 w 599174"/>
                <a:gd name="connsiteY19" fmla="*/ 247575 h 51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9174" h="518373">
                  <a:moveTo>
                    <a:pt x="297" y="259767"/>
                  </a:moveTo>
                  <a:cubicBezTo>
                    <a:pt x="297" y="190044"/>
                    <a:pt x="964" y="120321"/>
                    <a:pt x="12" y="50693"/>
                  </a:cubicBezTo>
                  <a:cubicBezTo>
                    <a:pt x="-464" y="15070"/>
                    <a:pt x="13537" y="-646"/>
                    <a:pt x="50780" y="20"/>
                  </a:cubicBezTo>
                  <a:cubicBezTo>
                    <a:pt x="144220" y="1544"/>
                    <a:pt x="237661" y="878"/>
                    <a:pt x="331101" y="306"/>
                  </a:cubicBezTo>
                  <a:cubicBezTo>
                    <a:pt x="360628" y="116"/>
                    <a:pt x="381297" y="5831"/>
                    <a:pt x="376726" y="42597"/>
                  </a:cubicBezTo>
                  <a:cubicBezTo>
                    <a:pt x="372725" y="75268"/>
                    <a:pt x="397490" y="71458"/>
                    <a:pt x="417969" y="72315"/>
                  </a:cubicBezTo>
                  <a:cubicBezTo>
                    <a:pt x="500551" y="75458"/>
                    <a:pt x="561415" y="112225"/>
                    <a:pt x="588943" y="191759"/>
                  </a:cubicBezTo>
                  <a:cubicBezTo>
                    <a:pt x="626662" y="301010"/>
                    <a:pt x="556557" y="407214"/>
                    <a:pt x="436828" y="419978"/>
                  </a:cubicBezTo>
                  <a:cubicBezTo>
                    <a:pt x="395299" y="424454"/>
                    <a:pt x="370439" y="431408"/>
                    <a:pt x="378250" y="480366"/>
                  </a:cubicBezTo>
                  <a:cubicBezTo>
                    <a:pt x="382155" y="504750"/>
                    <a:pt x="367201" y="518180"/>
                    <a:pt x="341293" y="518085"/>
                  </a:cubicBezTo>
                  <a:cubicBezTo>
                    <a:pt x="241471" y="517895"/>
                    <a:pt x="141744" y="517609"/>
                    <a:pt x="41922" y="518371"/>
                  </a:cubicBezTo>
                  <a:cubicBezTo>
                    <a:pt x="6489" y="518657"/>
                    <a:pt x="202" y="497225"/>
                    <a:pt x="297" y="468841"/>
                  </a:cubicBezTo>
                  <a:cubicBezTo>
                    <a:pt x="393" y="399118"/>
                    <a:pt x="297" y="329490"/>
                    <a:pt x="297" y="259767"/>
                  </a:cubicBezTo>
                  <a:close/>
                  <a:moveTo>
                    <a:pt x="380059" y="247480"/>
                  </a:moveTo>
                  <a:cubicBezTo>
                    <a:pt x="380059" y="266435"/>
                    <a:pt x="381488" y="285485"/>
                    <a:pt x="379773" y="304249"/>
                  </a:cubicBezTo>
                  <a:cubicBezTo>
                    <a:pt x="375963" y="346540"/>
                    <a:pt x="398157" y="356065"/>
                    <a:pt x="434638" y="351874"/>
                  </a:cubicBezTo>
                  <a:cubicBezTo>
                    <a:pt x="481024" y="346540"/>
                    <a:pt x="523696" y="305773"/>
                    <a:pt x="529411" y="259767"/>
                  </a:cubicBezTo>
                  <a:cubicBezTo>
                    <a:pt x="535984" y="206237"/>
                    <a:pt x="506551" y="163564"/>
                    <a:pt x="450925" y="145943"/>
                  </a:cubicBezTo>
                  <a:cubicBezTo>
                    <a:pt x="397680" y="129084"/>
                    <a:pt x="380917" y="140704"/>
                    <a:pt x="380059" y="195473"/>
                  </a:cubicBezTo>
                  <a:cubicBezTo>
                    <a:pt x="379773" y="212809"/>
                    <a:pt x="380059" y="230144"/>
                    <a:pt x="380059" y="247575"/>
                  </a:cubicBezTo>
                  <a:close/>
                </a:path>
              </a:pathLst>
            </a:custGeom>
            <a:solidFill>
              <a:schemeClr val="bg1"/>
            </a:solidFill>
            <a:ln w="9525" cap="flat">
              <a:noFill/>
              <a:prstDash val="solid"/>
              <a:miter/>
            </a:ln>
          </p:spPr>
          <p:txBody>
            <a:bodyPr rtlCol="0" anchor="ctr"/>
            <a:lstStyle/>
            <a:p>
              <a:endParaRPr lang="LID4096"/>
            </a:p>
          </p:txBody>
        </p:sp>
        <p:sp>
          <p:nvSpPr>
            <p:cNvPr id="37" name="Forma libre: forma 36">
              <a:extLst>
                <a:ext uri="{FF2B5EF4-FFF2-40B4-BE49-F238E27FC236}">
                  <a16:creationId xmlns:a16="http://schemas.microsoft.com/office/drawing/2014/main" id="{716B4079-B6F2-4547-B6E9-083F3D9FFA0B}"/>
                </a:ext>
              </a:extLst>
            </p:cNvPr>
            <p:cNvSpPr/>
            <p:nvPr/>
          </p:nvSpPr>
          <p:spPr>
            <a:xfrm>
              <a:off x="5077426" y="3267556"/>
              <a:ext cx="749698" cy="827774"/>
            </a:xfrm>
            <a:custGeom>
              <a:avLst/>
              <a:gdLst>
                <a:gd name="connsiteX0" fmla="*/ 465572 w 749698"/>
                <a:gd name="connsiteY0" fmla="*/ 579140 h 827774"/>
                <a:gd name="connsiteX1" fmla="*/ 465477 w 749698"/>
                <a:gd name="connsiteY1" fmla="*/ 388735 h 827774"/>
                <a:gd name="connsiteX2" fmla="*/ 339175 w 749698"/>
                <a:gd name="connsiteY2" fmla="*/ 264720 h 827774"/>
                <a:gd name="connsiteX3" fmla="*/ 43996 w 749698"/>
                <a:gd name="connsiteY3" fmla="*/ 264148 h 827774"/>
                <a:gd name="connsiteX4" fmla="*/ 1419 w 749698"/>
                <a:gd name="connsiteY4" fmla="*/ 253480 h 827774"/>
                <a:gd name="connsiteX5" fmla="*/ 23898 w 749698"/>
                <a:gd name="connsiteY5" fmla="*/ 214904 h 827774"/>
                <a:gd name="connsiteX6" fmla="*/ 176679 w 749698"/>
                <a:gd name="connsiteY6" fmla="*/ 32596 h 827774"/>
                <a:gd name="connsiteX7" fmla="*/ 265833 w 749698"/>
                <a:gd name="connsiteY7" fmla="*/ 5640 h 827774"/>
                <a:gd name="connsiteX8" fmla="*/ 746941 w 749698"/>
                <a:gd name="connsiteY8" fmla="*/ 572377 h 827774"/>
                <a:gd name="connsiteX9" fmla="*/ 747512 w 749698"/>
                <a:gd name="connsiteY9" fmla="*/ 577140 h 827774"/>
                <a:gd name="connsiteX10" fmla="*/ 665978 w 749698"/>
                <a:gd name="connsiteY10" fmla="*/ 684582 h 827774"/>
                <a:gd name="connsiteX11" fmla="*/ 591398 w 749698"/>
                <a:gd name="connsiteY11" fmla="*/ 751162 h 827774"/>
                <a:gd name="connsiteX12" fmla="*/ 482622 w 749698"/>
                <a:gd name="connsiteY12" fmla="*/ 827457 h 827774"/>
                <a:gd name="connsiteX13" fmla="*/ 466144 w 749698"/>
                <a:gd name="connsiteY13" fmla="*/ 793453 h 827774"/>
                <a:gd name="connsiteX14" fmla="*/ 465858 w 749698"/>
                <a:gd name="connsiteY14" fmla="*/ 579235 h 827774"/>
                <a:gd name="connsiteX15" fmla="*/ 465667 w 749698"/>
                <a:gd name="connsiteY15" fmla="*/ 579235 h 82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698" h="827774">
                  <a:moveTo>
                    <a:pt x="465572" y="579140"/>
                  </a:moveTo>
                  <a:cubicBezTo>
                    <a:pt x="465572" y="515704"/>
                    <a:pt x="466144" y="452172"/>
                    <a:pt x="465477" y="388735"/>
                  </a:cubicBezTo>
                  <a:cubicBezTo>
                    <a:pt x="464620" y="302344"/>
                    <a:pt x="426806" y="265196"/>
                    <a:pt x="339175" y="264720"/>
                  </a:cubicBezTo>
                  <a:cubicBezTo>
                    <a:pt x="240782" y="264148"/>
                    <a:pt x="142389" y="264910"/>
                    <a:pt x="43996" y="264148"/>
                  </a:cubicBezTo>
                  <a:cubicBezTo>
                    <a:pt x="29327" y="264053"/>
                    <a:pt x="8658" y="272054"/>
                    <a:pt x="1419" y="253480"/>
                  </a:cubicBezTo>
                  <a:cubicBezTo>
                    <a:pt x="-5439" y="235859"/>
                    <a:pt x="14278" y="226525"/>
                    <a:pt x="23898" y="214904"/>
                  </a:cubicBezTo>
                  <a:cubicBezTo>
                    <a:pt x="74666" y="154039"/>
                    <a:pt x="127720" y="94889"/>
                    <a:pt x="176679" y="32596"/>
                  </a:cubicBezTo>
                  <a:cubicBezTo>
                    <a:pt x="201920" y="401"/>
                    <a:pt x="225828" y="-6552"/>
                    <a:pt x="265833" y="5640"/>
                  </a:cubicBezTo>
                  <a:cubicBezTo>
                    <a:pt x="548344" y="91746"/>
                    <a:pt x="703031" y="284627"/>
                    <a:pt x="746941" y="572377"/>
                  </a:cubicBezTo>
                  <a:cubicBezTo>
                    <a:pt x="747226" y="573901"/>
                    <a:pt x="747226" y="575521"/>
                    <a:pt x="747512" y="577140"/>
                  </a:cubicBezTo>
                  <a:cubicBezTo>
                    <a:pt x="757990" y="642167"/>
                    <a:pt x="730815" y="677981"/>
                    <a:pt x="665978" y="684582"/>
                  </a:cubicBezTo>
                  <a:cubicBezTo>
                    <a:pt x="625021" y="688773"/>
                    <a:pt x="598732" y="708013"/>
                    <a:pt x="591398" y="751162"/>
                  </a:cubicBezTo>
                  <a:cubicBezTo>
                    <a:pt x="586444" y="780213"/>
                    <a:pt x="509578" y="832315"/>
                    <a:pt x="482622" y="827457"/>
                  </a:cubicBezTo>
                  <a:cubicBezTo>
                    <a:pt x="461762" y="823742"/>
                    <a:pt x="466239" y="806597"/>
                    <a:pt x="466144" y="793453"/>
                  </a:cubicBezTo>
                  <a:cubicBezTo>
                    <a:pt x="465572" y="722015"/>
                    <a:pt x="465858" y="650673"/>
                    <a:pt x="465858" y="579235"/>
                  </a:cubicBezTo>
                  <a:lnTo>
                    <a:pt x="465667" y="579235"/>
                  </a:lnTo>
                  <a:close/>
                </a:path>
              </a:pathLst>
            </a:custGeom>
            <a:solidFill>
              <a:schemeClr val="bg1"/>
            </a:solidFill>
            <a:ln w="9525" cap="flat">
              <a:noFill/>
              <a:prstDash val="solid"/>
              <a:miter/>
            </a:ln>
          </p:spPr>
          <p:txBody>
            <a:bodyPr rtlCol="0" anchor="ctr"/>
            <a:lstStyle/>
            <a:p>
              <a:endParaRPr lang="LID4096"/>
            </a:p>
          </p:txBody>
        </p:sp>
        <p:sp>
          <p:nvSpPr>
            <p:cNvPr id="38" name="Forma libre: forma 37">
              <a:extLst>
                <a:ext uri="{FF2B5EF4-FFF2-40B4-BE49-F238E27FC236}">
                  <a16:creationId xmlns:a16="http://schemas.microsoft.com/office/drawing/2014/main" id="{09D0A689-B7FE-43FA-8ADB-3F132FC34B73}"/>
                </a:ext>
              </a:extLst>
            </p:cNvPr>
            <p:cNvSpPr/>
            <p:nvPr/>
          </p:nvSpPr>
          <p:spPr>
            <a:xfrm>
              <a:off x="3866153" y="3203667"/>
              <a:ext cx="1333224" cy="328609"/>
            </a:xfrm>
            <a:custGeom>
              <a:avLst/>
              <a:gdLst>
                <a:gd name="connsiteX0" fmla="*/ 676529 w 1333224"/>
                <a:gd name="connsiteY0" fmla="*/ 328419 h 328609"/>
                <a:gd name="connsiteX1" fmla="*/ 300578 w 1333224"/>
                <a:gd name="connsiteY1" fmla="*/ 328609 h 328609"/>
                <a:gd name="connsiteX2" fmla="*/ 231998 w 1333224"/>
                <a:gd name="connsiteY2" fmla="*/ 304225 h 328609"/>
                <a:gd name="connsiteX3" fmla="*/ 16352 w 1333224"/>
                <a:gd name="connsiteY3" fmla="*/ 63052 h 328609"/>
                <a:gd name="connsiteX4" fmla="*/ 34259 w 1333224"/>
                <a:gd name="connsiteY4" fmla="*/ 17046 h 328609"/>
                <a:gd name="connsiteX5" fmla="*/ 95123 w 1333224"/>
                <a:gd name="connsiteY5" fmla="*/ 7140 h 328609"/>
                <a:gd name="connsiteX6" fmla="*/ 254477 w 1333224"/>
                <a:gd name="connsiteY6" fmla="*/ 62195 h 328609"/>
                <a:gd name="connsiteX7" fmla="*/ 1068293 w 1333224"/>
                <a:gd name="connsiteY7" fmla="*/ 40383 h 328609"/>
                <a:gd name="connsiteX8" fmla="*/ 1166114 w 1333224"/>
                <a:gd name="connsiteY8" fmla="*/ 4950 h 328609"/>
                <a:gd name="connsiteX9" fmla="*/ 1306894 w 1333224"/>
                <a:gd name="connsiteY9" fmla="*/ 27524 h 328609"/>
                <a:gd name="connsiteX10" fmla="*/ 1321181 w 1333224"/>
                <a:gd name="connsiteY10" fmla="*/ 69148 h 328609"/>
                <a:gd name="connsiteX11" fmla="*/ 1117727 w 1333224"/>
                <a:gd name="connsiteY11" fmla="*/ 308226 h 328609"/>
                <a:gd name="connsiteX12" fmla="*/ 1057434 w 1333224"/>
                <a:gd name="connsiteY12" fmla="*/ 328419 h 328609"/>
                <a:gd name="connsiteX13" fmla="*/ 676720 w 1333224"/>
                <a:gd name="connsiteY13" fmla="*/ 328419 h 32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224" h="328609">
                  <a:moveTo>
                    <a:pt x="676529" y="328419"/>
                  </a:moveTo>
                  <a:cubicBezTo>
                    <a:pt x="551180" y="328419"/>
                    <a:pt x="425927" y="328228"/>
                    <a:pt x="300578" y="328609"/>
                  </a:cubicBezTo>
                  <a:cubicBezTo>
                    <a:pt x="274384" y="328609"/>
                    <a:pt x="251143" y="325942"/>
                    <a:pt x="231998" y="304225"/>
                  </a:cubicBezTo>
                  <a:cubicBezTo>
                    <a:pt x="160751" y="223263"/>
                    <a:pt x="88646" y="143062"/>
                    <a:pt x="16352" y="63052"/>
                  </a:cubicBezTo>
                  <a:cubicBezTo>
                    <a:pt x="-9556" y="34382"/>
                    <a:pt x="-5461" y="20094"/>
                    <a:pt x="34259" y="17046"/>
                  </a:cubicBezTo>
                  <a:cubicBezTo>
                    <a:pt x="54737" y="15522"/>
                    <a:pt x="75597" y="12951"/>
                    <a:pt x="95123" y="7140"/>
                  </a:cubicBezTo>
                  <a:cubicBezTo>
                    <a:pt x="161989" y="-12576"/>
                    <a:pt x="206280" y="9426"/>
                    <a:pt x="254477" y="62195"/>
                  </a:cubicBezTo>
                  <a:cubicBezTo>
                    <a:pt x="499841" y="330705"/>
                    <a:pt x="835787" y="320322"/>
                    <a:pt x="1068293" y="40383"/>
                  </a:cubicBezTo>
                  <a:cubicBezTo>
                    <a:pt x="1096868" y="5902"/>
                    <a:pt x="1123823" y="-4861"/>
                    <a:pt x="1166114" y="4950"/>
                  </a:cubicBezTo>
                  <a:cubicBezTo>
                    <a:pt x="1212311" y="15618"/>
                    <a:pt x="1259936" y="20094"/>
                    <a:pt x="1306894" y="27524"/>
                  </a:cubicBezTo>
                  <a:cubicBezTo>
                    <a:pt x="1337279" y="32382"/>
                    <a:pt x="1340422" y="46669"/>
                    <a:pt x="1321181" y="69148"/>
                  </a:cubicBezTo>
                  <a:cubicBezTo>
                    <a:pt x="1253173" y="148682"/>
                    <a:pt x="1185069" y="228120"/>
                    <a:pt x="1117727" y="308226"/>
                  </a:cubicBezTo>
                  <a:cubicBezTo>
                    <a:pt x="1101059" y="328133"/>
                    <a:pt x="1079913" y="328419"/>
                    <a:pt x="1057434" y="328419"/>
                  </a:cubicBezTo>
                  <a:cubicBezTo>
                    <a:pt x="930561" y="328228"/>
                    <a:pt x="803593" y="328419"/>
                    <a:pt x="676720" y="328419"/>
                  </a:cubicBezTo>
                  <a:close/>
                </a:path>
              </a:pathLst>
            </a:custGeom>
            <a:solidFill>
              <a:schemeClr val="bg1"/>
            </a:solidFill>
            <a:ln w="9525" cap="flat">
              <a:noFill/>
              <a:prstDash val="solid"/>
              <a:miter/>
            </a:ln>
          </p:spPr>
          <p:txBody>
            <a:bodyPr rtlCol="0" anchor="ctr"/>
            <a:lstStyle/>
            <a:p>
              <a:endParaRPr lang="LID4096"/>
            </a:p>
          </p:txBody>
        </p:sp>
        <p:sp>
          <p:nvSpPr>
            <p:cNvPr id="39" name="Forma libre: forma 38">
              <a:extLst>
                <a:ext uri="{FF2B5EF4-FFF2-40B4-BE49-F238E27FC236}">
                  <a16:creationId xmlns:a16="http://schemas.microsoft.com/office/drawing/2014/main" id="{36B99F47-D3EA-4012-9C76-452A7DE4C0BC}"/>
                </a:ext>
              </a:extLst>
            </p:cNvPr>
            <p:cNvSpPr/>
            <p:nvPr/>
          </p:nvSpPr>
          <p:spPr>
            <a:xfrm>
              <a:off x="6076111" y="1700223"/>
              <a:ext cx="458349" cy="460360"/>
            </a:xfrm>
            <a:custGeom>
              <a:avLst/>
              <a:gdLst>
                <a:gd name="connsiteX0" fmla="*/ 1 w 458349"/>
                <a:gd name="connsiteY0" fmla="*/ 231567 h 460360"/>
                <a:gd name="connsiteX1" fmla="*/ 222791 w 458349"/>
                <a:gd name="connsiteY1" fmla="*/ 14 h 460360"/>
                <a:gd name="connsiteX2" fmla="*/ 458344 w 458349"/>
                <a:gd name="connsiteY2" fmla="*/ 234425 h 460360"/>
                <a:gd name="connsiteX3" fmla="*/ 229268 w 458349"/>
                <a:gd name="connsiteY3" fmla="*/ 460358 h 460360"/>
                <a:gd name="connsiteX4" fmla="*/ 1 w 458349"/>
                <a:gd name="connsiteY4" fmla="*/ 231567 h 46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49" h="460360">
                  <a:moveTo>
                    <a:pt x="1" y="231567"/>
                  </a:moveTo>
                  <a:cubicBezTo>
                    <a:pt x="-380" y="105361"/>
                    <a:pt x="99633" y="1348"/>
                    <a:pt x="222791" y="14"/>
                  </a:cubicBezTo>
                  <a:cubicBezTo>
                    <a:pt x="354236" y="-1414"/>
                    <a:pt x="459202" y="102980"/>
                    <a:pt x="458344" y="234425"/>
                  </a:cubicBezTo>
                  <a:cubicBezTo>
                    <a:pt x="457582" y="357488"/>
                    <a:pt x="353950" y="459786"/>
                    <a:pt x="229268" y="460358"/>
                  </a:cubicBezTo>
                  <a:cubicBezTo>
                    <a:pt x="101443" y="460929"/>
                    <a:pt x="382" y="360155"/>
                    <a:pt x="1" y="231567"/>
                  </a:cubicBezTo>
                  <a:close/>
                </a:path>
              </a:pathLst>
            </a:custGeom>
            <a:solidFill>
              <a:schemeClr val="bg1"/>
            </a:solidFill>
            <a:ln w="9525" cap="flat">
              <a:noFill/>
              <a:prstDash val="solid"/>
              <a:miter/>
            </a:ln>
          </p:spPr>
          <p:txBody>
            <a:bodyPr rtlCol="0" anchor="ctr"/>
            <a:lstStyle/>
            <a:p>
              <a:endParaRPr lang="LID4096"/>
            </a:p>
          </p:txBody>
        </p:sp>
        <p:sp>
          <p:nvSpPr>
            <p:cNvPr id="40" name="Forma libre: forma 39">
              <a:extLst>
                <a:ext uri="{FF2B5EF4-FFF2-40B4-BE49-F238E27FC236}">
                  <a16:creationId xmlns:a16="http://schemas.microsoft.com/office/drawing/2014/main" id="{9E80BBCB-FC93-45A4-91F4-8418BA89AF0C}"/>
                </a:ext>
              </a:extLst>
            </p:cNvPr>
            <p:cNvSpPr/>
            <p:nvPr/>
          </p:nvSpPr>
          <p:spPr>
            <a:xfrm>
              <a:off x="3791605" y="1854176"/>
              <a:ext cx="292150" cy="714646"/>
            </a:xfrm>
            <a:custGeom>
              <a:avLst/>
              <a:gdLst>
                <a:gd name="connsiteX0" fmla="*/ 83947 w 292150"/>
                <a:gd name="connsiteY0" fmla="*/ 714646 h 714646"/>
                <a:gd name="connsiteX1" fmla="*/ 13176 w 292150"/>
                <a:gd name="connsiteY1" fmla="*/ 485665 h 714646"/>
                <a:gd name="connsiteX2" fmla="*/ 37274 w 292150"/>
                <a:gd name="connsiteY2" fmla="*/ 158291 h 714646"/>
                <a:gd name="connsiteX3" fmla="*/ 181959 w 292150"/>
                <a:gd name="connsiteY3" fmla="*/ 7510 h 714646"/>
                <a:gd name="connsiteX4" fmla="*/ 223488 w 292150"/>
                <a:gd name="connsiteY4" fmla="*/ 33990 h 714646"/>
                <a:gd name="connsiteX5" fmla="*/ 285591 w 292150"/>
                <a:gd name="connsiteY5" fmla="*/ 336599 h 714646"/>
                <a:gd name="connsiteX6" fmla="*/ 275780 w 292150"/>
                <a:gd name="connsiteY6" fmla="*/ 386605 h 714646"/>
                <a:gd name="connsiteX7" fmla="*/ 83947 w 292150"/>
                <a:gd name="connsiteY7" fmla="*/ 714646 h 71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50" h="714646">
                  <a:moveTo>
                    <a:pt x="83947" y="714646"/>
                  </a:moveTo>
                  <a:cubicBezTo>
                    <a:pt x="44990" y="632636"/>
                    <a:pt x="26797" y="559770"/>
                    <a:pt x="13176" y="485665"/>
                  </a:cubicBezTo>
                  <a:cubicBezTo>
                    <a:pt x="-7303" y="374604"/>
                    <a:pt x="-7207" y="264590"/>
                    <a:pt x="37274" y="158291"/>
                  </a:cubicBezTo>
                  <a:cubicBezTo>
                    <a:pt x="66040" y="89616"/>
                    <a:pt x="113474" y="38562"/>
                    <a:pt x="181959" y="7510"/>
                  </a:cubicBezTo>
                  <a:cubicBezTo>
                    <a:pt x="210344" y="-5348"/>
                    <a:pt x="227298" y="-4777"/>
                    <a:pt x="223488" y="33990"/>
                  </a:cubicBezTo>
                  <a:cubicBezTo>
                    <a:pt x="213011" y="141146"/>
                    <a:pt x="231299" y="242683"/>
                    <a:pt x="285591" y="336599"/>
                  </a:cubicBezTo>
                  <a:cubicBezTo>
                    <a:pt x="297116" y="356602"/>
                    <a:pt x="293211" y="372604"/>
                    <a:pt x="275780" y="386605"/>
                  </a:cubicBezTo>
                  <a:cubicBezTo>
                    <a:pt x="174530" y="467949"/>
                    <a:pt x="109188" y="571390"/>
                    <a:pt x="83947" y="714646"/>
                  </a:cubicBezTo>
                  <a:close/>
                </a:path>
              </a:pathLst>
            </a:custGeom>
            <a:solidFill>
              <a:schemeClr val="bg1"/>
            </a:solidFill>
            <a:ln w="9525" cap="flat">
              <a:noFill/>
              <a:prstDash val="solid"/>
              <a:miter/>
            </a:ln>
          </p:spPr>
          <p:txBody>
            <a:bodyPr rtlCol="0" anchor="ctr"/>
            <a:lstStyle/>
            <a:p>
              <a:endParaRPr lang="LID4096"/>
            </a:p>
          </p:txBody>
        </p:sp>
        <p:sp>
          <p:nvSpPr>
            <p:cNvPr id="41" name="Forma libre: forma 40">
              <a:extLst>
                <a:ext uri="{FF2B5EF4-FFF2-40B4-BE49-F238E27FC236}">
                  <a16:creationId xmlns:a16="http://schemas.microsoft.com/office/drawing/2014/main" id="{17C879AA-1FA7-4797-9BCE-1B3C28BCCC89}"/>
                </a:ext>
              </a:extLst>
            </p:cNvPr>
            <p:cNvSpPr/>
            <p:nvPr/>
          </p:nvSpPr>
          <p:spPr>
            <a:xfrm>
              <a:off x="2691557" y="1622073"/>
              <a:ext cx="539097" cy="450897"/>
            </a:xfrm>
            <a:custGeom>
              <a:avLst/>
              <a:gdLst>
                <a:gd name="connsiteX0" fmla="*/ 217684 w 539097"/>
                <a:gd name="connsiteY0" fmla="*/ 536 h 450897"/>
                <a:gd name="connsiteX1" fmla="*/ 379418 w 539097"/>
                <a:gd name="connsiteY1" fmla="*/ 917 h 450897"/>
                <a:gd name="connsiteX2" fmla="*/ 425710 w 539097"/>
                <a:gd name="connsiteY2" fmla="*/ 87975 h 450897"/>
                <a:gd name="connsiteX3" fmla="*/ 293979 w 539097"/>
                <a:gd name="connsiteY3" fmla="*/ 297335 h 450897"/>
                <a:gd name="connsiteX4" fmla="*/ 273881 w 539097"/>
                <a:gd name="connsiteY4" fmla="*/ 342578 h 450897"/>
                <a:gd name="connsiteX5" fmla="*/ 326459 w 539097"/>
                <a:gd name="connsiteY5" fmla="*/ 352008 h 450897"/>
                <a:gd name="connsiteX6" fmla="*/ 478764 w 539097"/>
                <a:gd name="connsiteY6" fmla="*/ 352580 h 450897"/>
                <a:gd name="connsiteX7" fmla="*/ 539057 w 539097"/>
                <a:gd name="connsiteY7" fmla="*/ 398585 h 450897"/>
                <a:gd name="connsiteX8" fmla="*/ 482193 w 539097"/>
                <a:gd name="connsiteY8" fmla="*/ 449258 h 450897"/>
                <a:gd name="connsiteX9" fmla="*/ 182441 w 539097"/>
                <a:gd name="connsiteY9" fmla="*/ 449258 h 450897"/>
                <a:gd name="connsiteX10" fmla="*/ 139198 w 539097"/>
                <a:gd name="connsiteY10" fmla="*/ 356485 h 450897"/>
                <a:gd name="connsiteX11" fmla="*/ 278453 w 539097"/>
                <a:gd name="connsiteY11" fmla="*/ 140648 h 450897"/>
                <a:gd name="connsiteX12" fmla="*/ 254736 w 539097"/>
                <a:gd name="connsiteY12" fmla="*/ 98357 h 450897"/>
                <a:gd name="connsiteX13" fmla="*/ 64426 w 539097"/>
                <a:gd name="connsiteY13" fmla="*/ 98548 h 450897"/>
                <a:gd name="connsiteX14" fmla="*/ 37 w 539097"/>
                <a:gd name="connsiteY14" fmla="*/ 45970 h 450897"/>
                <a:gd name="connsiteX15" fmla="*/ 65284 w 539097"/>
                <a:gd name="connsiteY15" fmla="*/ 345 h 450897"/>
                <a:gd name="connsiteX16" fmla="*/ 217588 w 539097"/>
                <a:gd name="connsiteY16" fmla="*/ 345 h 450897"/>
                <a:gd name="connsiteX17" fmla="*/ 217588 w 539097"/>
                <a:gd name="connsiteY17" fmla="*/ 536 h 4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097" h="450897">
                  <a:moveTo>
                    <a:pt x="217684" y="536"/>
                  </a:moveTo>
                  <a:cubicBezTo>
                    <a:pt x="271595" y="536"/>
                    <a:pt x="325602" y="-893"/>
                    <a:pt x="379418" y="917"/>
                  </a:cubicBezTo>
                  <a:cubicBezTo>
                    <a:pt x="435711" y="2917"/>
                    <a:pt x="455237" y="39302"/>
                    <a:pt x="425710" y="87975"/>
                  </a:cubicBezTo>
                  <a:cubicBezTo>
                    <a:pt x="382942" y="158460"/>
                    <a:pt x="337508" y="227326"/>
                    <a:pt x="293979" y="297335"/>
                  </a:cubicBezTo>
                  <a:cubicBezTo>
                    <a:pt x="285121" y="311622"/>
                    <a:pt x="265118" y="326100"/>
                    <a:pt x="273881" y="342578"/>
                  </a:cubicBezTo>
                  <a:cubicBezTo>
                    <a:pt x="284073" y="361628"/>
                    <a:pt x="308457" y="351532"/>
                    <a:pt x="326459" y="352008"/>
                  </a:cubicBezTo>
                  <a:cubicBezTo>
                    <a:pt x="377227" y="353151"/>
                    <a:pt x="427996" y="352484"/>
                    <a:pt x="478764" y="352580"/>
                  </a:cubicBezTo>
                  <a:cubicBezTo>
                    <a:pt x="510577" y="352580"/>
                    <a:pt x="537819" y="362390"/>
                    <a:pt x="539057" y="398585"/>
                  </a:cubicBezTo>
                  <a:cubicBezTo>
                    <a:pt x="540295" y="434495"/>
                    <a:pt x="513244" y="448877"/>
                    <a:pt x="482193" y="449258"/>
                  </a:cubicBezTo>
                  <a:cubicBezTo>
                    <a:pt x="382276" y="450782"/>
                    <a:pt x="282358" y="452021"/>
                    <a:pt x="182441" y="449258"/>
                  </a:cubicBezTo>
                  <a:cubicBezTo>
                    <a:pt x="124624" y="447639"/>
                    <a:pt x="107098" y="408015"/>
                    <a:pt x="139198" y="356485"/>
                  </a:cubicBezTo>
                  <a:cubicBezTo>
                    <a:pt x="184441" y="283809"/>
                    <a:pt x="230638" y="211705"/>
                    <a:pt x="278453" y="140648"/>
                  </a:cubicBezTo>
                  <a:cubicBezTo>
                    <a:pt x="301408" y="106549"/>
                    <a:pt x="291979" y="97691"/>
                    <a:pt x="254736" y="98357"/>
                  </a:cubicBezTo>
                  <a:cubicBezTo>
                    <a:pt x="191299" y="99500"/>
                    <a:pt x="127863" y="98548"/>
                    <a:pt x="64426" y="98548"/>
                  </a:cubicBezTo>
                  <a:cubicBezTo>
                    <a:pt x="28517" y="98548"/>
                    <a:pt x="-1201" y="86927"/>
                    <a:pt x="37" y="45970"/>
                  </a:cubicBezTo>
                  <a:cubicBezTo>
                    <a:pt x="1180" y="6346"/>
                    <a:pt x="32803" y="345"/>
                    <a:pt x="65284" y="345"/>
                  </a:cubicBezTo>
                  <a:cubicBezTo>
                    <a:pt x="116052" y="345"/>
                    <a:pt x="166820" y="345"/>
                    <a:pt x="217588" y="345"/>
                  </a:cubicBezTo>
                  <a:lnTo>
                    <a:pt x="217588" y="536"/>
                  </a:lnTo>
                  <a:close/>
                </a:path>
              </a:pathLst>
            </a:custGeom>
            <a:solidFill>
              <a:schemeClr val="bg1"/>
            </a:solidFill>
            <a:ln w="9525" cap="flat">
              <a:noFill/>
              <a:prstDash val="solid"/>
              <a:miter/>
            </a:ln>
          </p:spPr>
          <p:txBody>
            <a:bodyPr rtlCol="0" anchor="ctr"/>
            <a:lstStyle/>
            <a:p>
              <a:endParaRPr lang="LID4096"/>
            </a:p>
          </p:txBody>
        </p:sp>
        <p:sp>
          <p:nvSpPr>
            <p:cNvPr id="42" name="Forma libre: forma 41">
              <a:extLst>
                <a:ext uri="{FF2B5EF4-FFF2-40B4-BE49-F238E27FC236}">
                  <a16:creationId xmlns:a16="http://schemas.microsoft.com/office/drawing/2014/main" id="{4CBF4907-C3FE-422F-8573-80022A06C86A}"/>
                </a:ext>
              </a:extLst>
            </p:cNvPr>
            <p:cNvSpPr/>
            <p:nvPr/>
          </p:nvSpPr>
          <p:spPr>
            <a:xfrm>
              <a:off x="2439520" y="2383634"/>
              <a:ext cx="455531" cy="383996"/>
            </a:xfrm>
            <a:custGeom>
              <a:avLst/>
              <a:gdLst>
                <a:gd name="connsiteX0" fmla="*/ 235215 w 455531"/>
                <a:gd name="connsiteY0" fmla="*/ 286058 h 383996"/>
                <a:gd name="connsiteX1" fmla="*/ 392568 w 455531"/>
                <a:gd name="connsiteY1" fmla="*/ 286058 h 383996"/>
                <a:gd name="connsiteX2" fmla="*/ 455528 w 455531"/>
                <a:gd name="connsiteY2" fmla="*/ 334635 h 383996"/>
                <a:gd name="connsiteX3" fmla="*/ 396378 w 455531"/>
                <a:gd name="connsiteY3" fmla="*/ 382641 h 383996"/>
                <a:gd name="connsiteX4" fmla="*/ 158634 w 455531"/>
                <a:gd name="connsiteY4" fmla="*/ 382260 h 383996"/>
                <a:gd name="connsiteX5" fmla="*/ 113866 w 455531"/>
                <a:gd name="connsiteY5" fmla="*/ 297678 h 383996"/>
                <a:gd name="connsiteX6" fmla="*/ 214831 w 455531"/>
                <a:gd name="connsiteY6" fmla="*/ 136515 h 383996"/>
                <a:gd name="connsiteX7" fmla="*/ 194543 w 455531"/>
                <a:gd name="connsiteY7" fmla="*/ 97939 h 383996"/>
                <a:gd name="connsiteX8" fmla="*/ 61384 w 455531"/>
                <a:gd name="connsiteY8" fmla="*/ 97558 h 383996"/>
                <a:gd name="connsiteX9" fmla="*/ 43 w 455531"/>
                <a:gd name="connsiteY9" fmla="*/ 47552 h 383996"/>
                <a:gd name="connsiteX10" fmla="*/ 63765 w 455531"/>
                <a:gd name="connsiteY10" fmla="*/ 213 h 383996"/>
                <a:gd name="connsiteX11" fmla="*/ 311034 w 455531"/>
                <a:gd name="connsiteY11" fmla="*/ 689 h 383996"/>
                <a:gd name="connsiteX12" fmla="*/ 358087 w 455531"/>
                <a:gd name="connsiteY12" fmla="*/ 92129 h 383996"/>
                <a:gd name="connsiteX13" fmla="*/ 235310 w 455531"/>
                <a:gd name="connsiteY13" fmla="*/ 286153 h 38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531" h="383996">
                  <a:moveTo>
                    <a:pt x="235215" y="286058"/>
                  </a:moveTo>
                  <a:cubicBezTo>
                    <a:pt x="294746" y="286058"/>
                    <a:pt x="343609" y="285963"/>
                    <a:pt x="392568" y="286058"/>
                  </a:cubicBezTo>
                  <a:cubicBezTo>
                    <a:pt x="425905" y="286153"/>
                    <a:pt x="455147" y="295583"/>
                    <a:pt x="455528" y="334635"/>
                  </a:cubicBezTo>
                  <a:cubicBezTo>
                    <a:pt x="455909" y="371402"/>
                    <a:pt x="426667" y="382070"/>
                    <a:pt x="396378" y="382641"/>
                  </a:cubicBezTo>
                  <a:cubicBezTo>
                    <a:pt x="317130" y="383975"/>
                    <a:pt x="237787" y="385023"/>
                    <a:pt x="158634" y="382260"/>
                  </a:cubicBezTo>
                  <a:cubicBezTo>
                    <a:pt x="104056" y="380355"/>
                    <a:pt x="86149" y="346065"/>
                    <a:pt x="113866" y="297678"/>
                  </a:cubicBezTo>
                  <a:cubicBezTo>
                    <a:pt x="145394" y="242719"/>
                    <a:pt x="180541" y="189855"/>
                    <a:pt x="214831" y="136515"/>
                  </a:cubicBezTo>
                  <a:cubicBezTo>
                    <a:pt x="231691" y="110322"/>
                    <a:pt x="230548" y="96891"/>
                    <a:pt x="194543" y="97939"/>
                  </a:cubicBezTo>
                  <a:cubicBezTo>
                    <a:pt x="150157" y="99177"/>
                    <a:pt x="105770" y="98796"/>
                    <a:pt x="61384" y="97558"/>
                  </a:cubicBezTo>
                  <a:cubicBezTo>
                    <a:pt x="28903" y="96701"/>
                    <a:pt x="-1291" y="87843"/>
                    <a:pt x="43" y="47552"/>
                  </a:cubicBezTo>
                  <a:cubicBezTo>
                    <a:pt x="1376" y="8214"/>
                    <a:pt x="30523" y="117"/>
                    <a:pt x="63765" y="213"/>
                  </a:cubicBezTo>
                  <a:cubicBezTo>
                    <a:pt x="146156" y="403"/>
                    <a:pt x="228643" y="-645"/>
                    <a:pt x="311034" y="689"/>
                  </a:cubicBezTo>
                  <a:cubicBezTo>
                    <a:pt x="373137" y="1641"/>
                    <a:pt x="391520" y="38122"/>
                    <a:pt x="358087" y="92129"/>
                  </a:cubicBezTo>
                  <a:cubicBezTo>
                    <a:pt x="319797" y="153851"/>
                    <a:pt x="280459" y="214906"/>
                    <a:pt x="235310" y="286153"/>
                  </a:cubicBezTo>
                  <a:close/>
                </a:path>
              </a:pathLst>
            </a:custGeom>
            <a:solidFill>
              <a:schemeClr val="bg1"/>
            </a:solidFill>
            <a:ln w="9525" cap="flat">
              <a:noFill/>
              <a:prstDash val="solid"/>
              <a:miter/>
            </a:ln>
          </p:spPr>
          <p:txBody>
            <a:bodyPr rtlCol="0" anchor="ctr"/>
            <a:lstStyle/>
            <a:p>
              <a:endParaRPr lang="LID4096"/>
            </a:p>
          </p:txBody>
        </p:sp>
        <p:sp>
          <p:nvSpPr>
            <p:cNvPr id="43" name="Forma libre: forma 42">
              <a:extLst>
                <a:ext uri="{FF2B5EF4-FFF2-40B4-BE49-F238E27FC236}">
                  <a16:creationId xmlns:a16="http://schemas.microsoft.com/office/drawing/2014/main" id="{76FA6EFE-2BE9-48C8-ABD8-D85A7C07916C}"/>
                </a:ext>
              </a:extLst>
            </p:cNvPr>
            <p:cNvSpPr/>
            <p:nvPr/>
          </p:nvSpPr>
          <p:spPr>
            <a:xfrm>
              <a:off x="2905966" y="2958490"/>
              <a:ext cx="362866" cy="313490"/>
            </a:xfrm>
            <a:custGeom>
              <a:avLst/>
              <a:gdLst>
                <a:gd name="connsiteX0" fmla="*/ 167866 w 362866"/>
                <a:gd name="connsiteY0" fmla="*/ 97155 h 313490"/>
                <a:gd name="connsiteX1" fmla="*/ 52518 w 362866"/>
                <a:gd name="connsiteY1" fmla="*/ 96964 h 313490"/>
                <a:gd name="connsiteX2" fmla="*/ 131 w 362866"/>
                <a:gd name="connsiteY2" fmla="*/ 53150 h 313490"/>
                <a:gd name="connsiteX3" fmla="*/ 49851 w 362866"/>
                <a:gd name="connsiteY3" fmla="*/ 1524 h 313490"/>
                <a:gd name="connsiteX4" fmla="*/ 254353 w 362866"/>
                <a:gd name="connsiteY4" fmla="*/ 2762 h 313490"/>
                <a:gd name="connsiteX5" fmla="*/ 293310 w 362866"/>
                <a:gd name="connsiteY5" fmla="*/ 77343 h 313490"/>
                <a:gd name="connsiteX6" fmla="*/ 231398 w 362866"/>
                <a:gd name="connsiteY6" fmla="*/ 178879 h 313490"/>
                <a:gd name="connsiteX7" fmla="*/ 253782 w 362866"/>
                <a:gd name="connsiteY7" fmla="*/ 215551 h 313490"/>
                <a:gd name="connsiteX8" fmla="*/ 320361 w 362866"/>
                <a:gd name="connsiteY8" fmla="*/ 216979 h 313490"/>
                <a:gd name="connsiteX9" fmla="*/ 362748 w 362866"/>
                <a:gd name="connsiteY9" fmla="*/ 264795 h 313490"/>
                <a:gd name="connsiteX10" fmla="*/ 320838 w 362866"/>
                <a:gd name="connsiteY10" fmla="*/ 308324 h 313490"/>
                <a:gd name="connsiteX11" fmla="*/ 126051 w 362866"/>
                <a:gd name="connsiteY11" fmla="*/ 308515 h 313490"/>
                <a:gd name="connsiteX12" fmla="*/ 86618 w 362866"/>
                <a:gd name="connsiteY12" fmla="*/ 227743 h 313490"/>
                <a:gd name="connsiteX13" fmla="*/ 167961 w 362866"/>
                <a:gd name="connsiteY13" fmla="*/ 97155 h 31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866" h="313490">
                  <a:moveTo>
                    <a:pt x="167866" y="97155"/>
                  </a:moveTo>
                  <a:cubicBezTo>
                    <a:pt x="121860" y="97155"/>
                    <a:pt x="87189" y="97726"/>
                    <a:pt x="52518" y="96964"/>
                  </a:cubicBezTo>
                  <a:cubicBezTo>
                    <a:pt x="23848" y="96393"/>
                    <a:pt x="2036" y="84106"/>
                    <a:pt x="131" y="53150"/>
                  </a:cubicBezTo>
                  <a:cubicBezTo>
                    <a:pt x="-1870" y="19907"/>
                    <a:pt x="19276" y="2286"/>
                    <a:pt x="49851" y="1524"/>
                  </a:cubicBezTo>
                  <a:cubicBezTo>
                    <a:pt x="118050" y="-95"/>
                    <a:pt x="186440" y="-1334"/>
                    <a:pt x="254353" y="2762"/>
                  </a:cubicBezTo>
                  <a:cubicBezTo>
                    <a:pt x="299216" y="5524"/>
                    <a:pt x="314361" y="37052"/>
                    <a:pt x="293310" y="77343"/>
                  </a:cubicBezTo>
                  <a:cubicBezTo>
                    <a:pt x="275022" y="112395"/>
                    <a:pt x="253305" y="145828"/>
                    <a:pt x="231398" y="178879"/>
                  </a:cubicBezTo>
                  <a:cubicBezTo>
                    <a:pt x="211014" y="209550"/>
                    <a:pt x="222920" y="216789"/>
                    <a:pt x="253782" y="215551"/>
                  </a:cubicBezTo>
                  <a:cubicBezTo>
                    <a:pt x="275975" y="214693"/>
                    <a:pt x="298359" y="214408"/>
                    <a:pt x="320361" y="216979"/>
                  </a:cubicBezTo>
                  <a:cubicBezTo>
                    <a:pt x="347508" y="220028"/>
                    <a:pt x="364462" y="236411"/>
                    <a:pt x="362748" y="264795"/>
                  </a:cubicBezTo>
                  <a:cubicBezTo>
                    <a:pt x="361224" y="289560"/>
                    <a:pt x="347222" y="306514"/>
                    <a:pt x="320838" y="308324"/>
                  </a:cubicBezTo>
                  <a:cubicBezTo>
                    <a:pt x="255972" y="312801"/>
                    <a:pt x="190916" y="317183"/>
                    <a:pt x="126051" y="308515"/>
                  </a:cubicBezTo>
                  <a:cubicBezTo>
                    <a:pt x="77283" y="301942"/>
                    <a:pt x="61662" y="271082"/>
                    <a:pt x="86618" y="227743"/>
                  </a:cubicBezTo>
                  <a:cubicBezTo>
                    <a:pt x="110240" y="186785"/>
                    <a:pt x="136529" y="147352"/>
                    <a:pt x="167961" y="97155"/>
                  </a:cubicBezTo>
                  <a:close/>
                </a:path>
              </a:pathLst>
            </a:custGeom>
            <a:solidFill>
              <a:schemeClr val="bg1"/>
            </a:solidFill>
            <a:ln w="9525" cap="flat">
              <a:noFill/>
              <a:prstDash val="solid"/>
              <a:miter/>
            </a:ln>
          </p:spPr>
          <p:txBody>
            <a:bodyPr rtlCol="0" anchor="ctr"/>
            <a:lstStyle/>
            <a:p>
              <a:endParaRPr lang="LID4096"/>
            </a:p>
          </p:txBody>
        </p:sp>
        <p:sp>
          <p:nvSpPr>
            <p:cNvPr id="44" name="Forma libre: forma 43">
              <a:extLst>
                <a:ext uri="{FF2B5EF4-FFF2-40B4-BE49-F238E27FC236}">
                  <a16:creationId xmlns:a16="http://schemas.microsoft.com/office/drawing/2014/main" id="{E11D2C1B-E6CC-43C9-8822-49FE0D093F0C}"/>
                </a:ext>
              </a:extLst>
            </p:cNvPr>
            <p:cNvSpPr/>
            <p:nvPr/>
          </p:nvSpPr>
          <p:spPr>
            <a:xfrm>
              <a:off x="5952944" y="3298304"/>
              <a:ext cx="188090" cy="540887"/>
            </a:xfrm>
            <a:custGeom>
              <a:avLst/>
              <a:gdLst>
                <a:gd name="connsiteX0" fmla="*/ 132599 w 188090"/>
                <a:gd name="connsiteY0" fmla="*/ 51378 h 540887"/>
                <a:gd name="connsiteX1" fmla="*/ 121169 w 188090"/>
                <a:gd name="connsiteY1" fmla="*/ 78905 h 540887"/>
                <a:gd name="connsiteX2" fmla="*/ 138695 w 188090"/>
                <a:gd name="connsiteY2" fmla="*/ 239592 h 540887"/>
                <a:gd name="connsiteX3" fmla="*/ 106405 w 188090"/>
                <a:gd name="connsiteY3" fmla="*/ 518484 h 540887"/>
                <a:gd name="connsiteX4" fmla="*/ 22680 w 188090"/>
                <a:gd name="connsiteY4" fmla="*/ 522294 h 540887"/>
                <a:gd name="connsiteX5" fmla="*/ 44588 w 188090"/>
                <a:gd name="connsiteY5" fmla="*/ 442760 h 540887"/>
                <a:gd name="connsiteX6" fmla="*/ 62114 w 188090"/>
                <a:gd name="connsiteY6" fmla="*/ 301314 h 540887"/>
                <a:gd name="connsiteX7" fmla="*/ 41921 w 188090"/>
                <a:gd name="connsiteY7" fmla="*/ 25946 h 540887"/>
                <a:gd name="connsiteX8" fmla="*/ 103547 w 188090"/>
                <a:gd name="connsiteY8" fmla="*/ 3277 h 540887"/>
                <a:gd name="connsiteX9" fmla="*/ 132599 w 188090"/>
                <a:gd name="connsiteY9" fmla="*/ 51282 h 5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090" h="540887">
                  <a:moveTo>
                    <a:pt x="132599" y="51378"/>
                  </a:moveTo>
                  <a:cubicBezTo>
                    <a:pt x="129646" y="58712"/>
                    <a:pt x="126979" y="69761"/>
                    <a:pt x="121169" y="78905"/>
                  </a:cubicBezTo>
                  <a:cubicBezTo>
                    <a:pt x="84402" y="137389"/>
                    <a:pt x="96785" y="187871"/>
                    <a:pt x="138695" y="239592"/>
                  </a:cubicBezTo>
                  <a:cubicBezTo>
                    <a:pt x="215752" y="334556"/>
                    <a:pt x="200893" y="449904"/>
                    <a:pt x="106405" y="518484"/>
                  </a:cubicBezTo>
                  <a:cubicBezTo>
                    <a:pt x="79354" y="538105"/>
                    <a:pt x="49445" y="555345"/>
                    <a:pt x="22680" y="522294"/>
                  </a:cubicBezTo>
                  <a:cubicBezTo>
                    <a:pt x="-4371" y="488956"/>
                    <a:pt x="18013" y="465048"/>
                    <a:pt x="44588" y="442760"/>
                  </a:cubicBezTo>
                  <a:cubicBezTo>
                    <a:pt x="101357" y="395230"/>
                    <a:pt x="104976" y="361131"/>
                    <a:pt x="62114" y="301314"/>
                  </a:cubicBezTo>
                  <a:cubicBezTo>
                    <a:pt x="-13610" y="195586"/>
                    <a:pt x="-19801" y="107766"/>
                    <a:pt x="41921" y="25946"/>
                  </a:cubicBezTo>
                  <a:cubicBezTo>
                    <a:pt x="58018" y="4610"/>
                    <a:pt x="77354" y="-5772"/>
                    <a:pt x="103547" y="3277"/>
                  </a:cubicBezTo>
                  <a:cubicBezTo>
                    <a:pt x="124121" y="10420"/>
                    <a:pt x="132027" y="26994"/>
                    <a:pt x="132599" y="51282"/>
                  </a:cubicBezTo>
                  <a:close/>
                </a:path>
              </a:pathLst>
            </a:custGeom>
            <a:solidFill>
              <a:schemeClr val="bg1"/>
            </a:solidFill>
            <a:ln w="9525" cap="flat">
              <a:noFill/>
              <a:prstDash val="solid"/>
              <a:miter/>
            </a:ln>
          </p:spPr>
          <p:txBody>
            <a:bodyPr rtlCol="0" anchor="ctr"/>
            <a:lstStyle/>
            <a:p>
              <a:endParaRPr lang="LID4096"/>
            </a:p>
          </p:txBody>
        </p:sp>
      </p:grpSp>
      <p:sp>
        <p:nvSpPr>
          <p:cNvPr id="45" name="TextBox 6">
            <a:extLst>
              <a:ext uri="{FF2B5EF4-FFF2-40B4-BE49-F238E27FC236}">
                <a16:creationId xmlns:a16="http://schemas.microsoft.com/office/drawing/2014/main" id="{0A175D41-B401-4888-B1FA-60F8D70D9408}"/>
              </a:ext>
            </a:extLst>
          </p:cNvPr>
          <p:cNvSpPr txBox="1"/>
          <p:nvPr/>
        </p:nvSpPr>
        <p:spPr>
          <a:xfrm>
            <a:off x="-721852" y="224421"/>
            <a:ext cx="611504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dirty="0">
                <a:solidFill>
                  <a:schemeClr val="bg1"/>
                </a:solidFill>
                <a:uFillTx/>
                <a:latin typeface="Montserrat SemiBold" pitchFamily="50"/>
                <a:ea typeface="Arial"/>
                <a:cs typeface="Arial"/>
              </a:rPr>
              <a:t>Market Research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Google Shape;167;p16">
            <a:extLst>
              <a:ext uri="{FF2B5EF4-FFF2-40B4-BE49-F238E27FC236}">
                <a16:creationId xmlns:a16="http://schemas.microsoft.com/office/drawing/2014/main" id="{6C383C42-ADC1-47C9-997E-65EFEAC05266}"/>
              </a:ext>
            </a:extLst>
          </p:cNvPr>
          <p:cNvSpPr txBox="1">
            <a:spLocks noGrp="1"/>
          </p:cNvSpPr>
          <p:nvPr>
            <p:ph type="title"/>
          </p:nvPr>
        </p:nvSpPr>
        <p:spPr>
          <a:xfrm>
            <a:off x="916211" y="1543567"/>
            <a:ext cx="4143469" cy="1159797"/>
          </a:xfrm>
          <a:prstGeom prst="rect">
            <a:avLst/>
          </a:prstGeom>
          <a:noFill/>
          <a:ln>
            <a:noFill/>
          </a:ln>
        </p:spPr>
        <p:txBody>
          <a:bodyPr vert="horz" wrap="square" lIns="91421" tIns="91421" rIns="91421" bIns="91421" anchor="b" anchorCtr="0" compatLnSpc="1">
            <a:noAutofit/>
          </a:bodyPr>
          <a:lstStyle/>
          <a:p>
            <a:pPr lvl="0"/>
            <a:r>
              <a:rPr lang="en-US" sz="5400" dirty="0"/>
              <a:t>SLIDESPPT</a:t>
            </a:r>
          </a:p>
        </p:txBody>
      </p:sp>
      <p:sp>
        <p:nvSpPr>
          <p:cNvPr id="3" name="Google Shape;168;p16">
            <a:extLst>
              <a:ext uri="{FF2B5EF4-FFF2-40B4-BE49-F238E27FC236}">
                <a16:creationId xmlns:a16="http://schemas.microsoft.com/office/drawing/2014/main" id="{A548BC45-A157-4317-AC8F-2268446F27E6}"/>
              </a:ext>
            </a:extLst>
          </p:cNvPr>
          <p:cNvSpPr txBox="1">
            <a:spLocks noGrp="1"/>
          </p:cNvSpPr>
          <p:nvPr>
            <p:ph type="subTitle" idx="4294967295"/>
          </p:nvPr>
        </p:nvSpPr>
        <p:spPr>
          <a:xfrm>
            <a:off x="916211" y="2628950"/>
            <a:ext cx="3461947" cy="1023464"/>
          </a:xfrm>
        </p:spPr>
        <p:txBody>
          <a:bodyPr/>
          <a:lstStyle/>
          <a:p>
            <a:pPr marL="0" lvl="0" indent="0">
              <a:buNone/>
            </a:pPr>
            <a:r>
              <a:rPr lang="en-US" b="1" dirty="0">
                <a:latin typeface="Poppins"/>
                <a:cs typeface="Poppins"/>
              </a:rPr>
              <a:t>I am Jayden Smith</a:t>
            </a:r>
          </a:p>
          <a:p>
            <a:pPr marL="0" lvl="0" indent="0">
              <a:buNone/>
            </a:pPr>
            <a:r>
              <a:rPr lang="en-US" dirty="0"/>
              <a:t>I am here because I love to give presentations. </a:t>
            </a:r>
          </a:p>
        </p:txBody>
      </p:sp>
      <p:sp>
        <p:nvSpPr>
          <p:cNvPr id="4" name="Google Shape;169;p16">
            <a:extLst>
              <a:ext uri="{FF2B5EF4-FFF2-40B4-BE49-F238E27FC236}">
                <a16:creationId xmlns:a16="http://schemas.microsoft.com/office/drawing/2014/main" id="{152A0338-272E-4417-817B-A72D06247918}"/>
              </a:ext>
            </a:extLst>
          </p:cNvPr>
          <p:cNvSpPr txBox="1"/>
          <p:nvPr/>
        </p:nvSpPr>
        <p:spPr>
          <a:xfrm>
            <a:off x="8555876" y="4576453"/>
            <a:ext cx="435601" cy="435601"/>
          </a:xfrm>
          <a:prstGeom prst="rect">
            <a:avLst/>
          </a:prstGeom>
          <a:noFill/>
          <a:ln cap="flat">
            <a:noFill/>
          </a:ln>
        </p:spPr>
        <p:txBody>
          <a:bodyPr vert="horz" wrap="square" lIns="91421" tIns="91421" rIns="91421" bIns="91421"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903D7B-46C1-4160-8A57-0D15DD8C7BE5}" type="slidenum">
              <a:t>8</a:t>
            </a:fld>
            <a:endParaRPr lang="en-US" sz="1000" b="1" i="0" u="none" strike="noStrike" kern="0" cap="none" spc="0" baseline="0">
              <a:solidFill>
                <a:srgbClr val="FFFFFF"/>
              </a:solidFill>
              <a:uFillTx/>
              <a:latin typeface="Poppins"/>
              <a:ea typeface="Poppins"/>
              <a:cs typeface="Poppins"/>
            </a:endParaRPr>
          </a:p>
        </p:txBody>
      </p:sp>
      <p:sp>
        <p:nvSpPr>
          <p:cNvPr id="5" name="Google Shape;170;p16">
            <a:extLst>
              <a:ext uri="{FF2B5EF4-FFF2-40B4-BE49-F238E27FC236}">
                <a16:creationId xmlns:a16="http://schemas.microsoft.com/office/drawing/2014/main" id="{5EF430A8-03AF-404A-8F1E-43FCFB4FFCFE}"/>
              </a:ext>
            </a:extLst>
          </p:cNvPr>
          <p:cNvSpPr/>
          <p:nvPr/>
        </p:nvSpPr>
        <p:spPr>
          <a:xfrm flipH="1">
            <a:off x="112441" y="126550"/>
            <a:ext cx="1281083" cy="1165283"/>
          </a:xfrm>
          <a:custGeom>
            <a:avLst/>
            <a:gdLst>
              <a:gd name="f0" fmla="val w"/>
              <a:gd name="f1" fmla="val h"/>
              <a:gd name="f2" fmla="val 0"/>
              <a:gd name="f3" fmla="val 16173"/>
              <a:gd name="f4" fmla="val 14711"/>
              <a:gd name="f5" fmla="val 8087"/>
              <a:gd name="f6" fmla="val 1"/>
              <a:gd name="f7" fmla="val 7672"/>
              <a:gd name="f8" fmla="val 7258"/>
              <a:gd name="f9" fmla="val 25"/>
              <a:gd name="f10" fmla="val 6844"/>
              <a:gd name="f11" fmla="val 74"/>
              <a:gd name="f12" fmla="val 6455"/>
              <a:gd name="f13" fmla="val 122"/>
              <a:gd name="f14" fmla="val 6065"/>
              <a:gd name="f15" fmla="val 195"/>
              <a:gd name="f16" fmla="val 5675"/>
              <a:gd name="f17" fmla="val 293"/>
              <a:gd name="f18" fmla="val 5310"/>
              <a:gd name="f19" fmla="val 415"/>
              <a:gd name="f20" fmla="val 4945"/>
              <a:gd name="f21" fmla="val 536"/>
              <a:gd name="f22" fmla="val 4579"/>
              <a:gd name="f23" fmla="val 658"/>
              <a:gd name="f24" fmla="val 4238"/>
              <a:gd name="f25" fmla="val 829"/>
              <a:gd name="f26" fmla="val 3897"/>
              <a:gd name="f27" fmla="val 975"/>
              <a:gd name="f28" fmla="val 3557"/>
              <a:gd name="f29" fmla="val 1170"/>
              <a:gd name="f30" fmla="val 3240"/>
              <a:gd name="f31" fmla="val 1364"/>
              <a:gd name="f32" fmla="val 2948"/>
              <a:gd name="f33" fmla="val 1559"/>
              <a:gd name="f34" fmla="val 2655"/>
              <a:gd name="f35" fmla="val 1778"/>
              <a:gd name="f36" fmla="val 2363"/>
              <a:gd name="f37" fmla="val 1998"/>
              <a:gd name="f38" fmla="val 2095"/>
              <a:gd name="f39" fmla="val 2241"/>
              <a:gd name="f40" fmla="val 1852"/>
              <a:gd name="f41" fmla="val 2485"/>
              <a:gd name="f42" fmla="val 1608"/>
              <a:gd name="f43" fmla="val 2753"/>
              <a:gd name="f44" fmla="val 1389"/>
              <a:gd name="f45" fmla="val 3021"/>
              <a:gd name="f46" fmla="val 3288"/>
              <a:gd name="f47" fmla="val 3581"/>
              <a:gd name="f48" fmla="val 804"/>
              <a:gd name="f49" fmla="val 3873"/>
              <a:gd name="f50" fmla="val 634"/>
              <a:gd name="f51" fmla="val 4190"/>
              <a:gd name="f52" fmla="val 488"/>
              <a:gd name="f53" fmla="val 4506"/>
              <a:gd name="f54" fmla="val 366"/>
              <a:gd name="f55" fmla="val 4823"/>
              <a:gd name="f56" fmla="val 244"/>
              <a:gd name="f57" fmla="val 5139"/>
              <a:gd name="f58" fmla="val 171"/>
              <a:gd name="f59" fmla="val 5480"/>
              <a:gd name="f60" fmla="val 98"/>
              <a:gd name="f61" fmla="val 5821"/>
              <a:gd name="f62" fmla="val 49"/>
              <a:gd name="f63" fmla="val 6162"/>
              <a:gd name="f64" fmla="val 6503"/>
              <a:gd name="f65" fmla="val 6869"/>
              <a:gd name="f66" fmla="val 7234"/>
              <a:gd name="f67" fmla="val 7624"/>
              <a:gd name="f68" fmla="val 7989"/>
              <a:gd name="f69" fmla="val 196"/>
              <a:gd name="f70" fmla="val 8330"/>
              <a:gd name="f71" fmla="val 8695"/>
              <a:gd name="f72" fmla="val 9036"/>
              <a:gd name="f73" fmla="val 561"/>
              <a:gd name="f74" fmla="val 9377"/>
              <a:gd name="f75" fmla="val 731"/>
              <a:gd name="f76" fmla="val 9718"/>
              <a:gd name="f77" fmla="val 902"/>
              <a:gd name="f78" fmla="val 10035"/>
              <a:gd name="f79" fmla="val 1097"/>
              <a:gd name="f80" fmla="val 10327"/>
              <a:gd name="f81" fmla="val 1340"/>
              <a:gd name="f82" fmla="val 10644"/>
              <a:gd name="f83" fmla="val 10936"/>
              <a:gd name="f84" fmla="val 1827"/>
              <a:gd name="f85" fmla="val 11204"/>
              <a:gd name="f86" fmla="val 11472"/>
              <a:gd name="f87" fmla="val 2387"/>
              <a:gd name="f88" fmla="val 11740"/>
              <a:gd name="f89" fmla="val 2680"/>
              <a:gd name="f90" fmla="val 11983"/>
              <a:gd name="f91" fmla="val 12349"/>
              <a:gd name="f92" fmla="val 2266"/>
              <a:gd name="f93" fmla="val 12714"/>
              <a:gd name="f94" fmla="val 2022"/>
              <a:gd name="f95" fmla="val 13104"/>
              <a:gd name="f96" fmla="val 1706"/>
              <a:gd name="f97" fmla="val 13469"/>
              <a:gd name="f98" fmla="val 1365"/>
              <a:gd name="f99" fmla="val 13834"/>
              <a:gd name="f100" fmla="val 14005"/>
              <a:gd name="f101" fmla="val 951"/>
              <a:gd name="f102" fmla="val 14151"/>
              <a:gd name="f103" fmla="val 14297"/>
              <a:gd name="f104" fmla="val 512"/>
              <a:gd name="f105" fmla="val 14443"/>
              <a:gd name="f106" fmla="val 269"/>
              <a:gd name="f107" fmla="val 14540"/>
              <a:gd name="f108" fmla="val 14662"/>
              <a:gd name="f109" fmla="val 1024"/>
              <a:gd name="f110" fmla="val 14687"/>
              <a:gd name="f111" fmla="val 14614"/>
              <a:gd name="f112" fmla="val 2899"/>
              <a:gd name="f113" fmla="val 14419"/>
              <a:gd name="f114" fmla="val 3313"/>
              <a:gd name="f115" fmla="val 14273"/>
              <a:gd name="f116" fmla="val 3751"/>
              <a:gd name="f117" fmla="val 14078"/>
              <a:gd name="f118" fmla="val 4165"/>
              <a:gd name="f119" fmla="val 13566"/>
              <a:gd name="f120" fmla="val 4969"/>
              <a:gd name="f121" fmla="val 13201"/>
              <a:gd name="f122" fmla="val 5334"/>
              <a:gd name="f123" fmla="val 13323"/>
              <a:gd name="f124" fmla="val 5700"/>
              <a:gd name="f125" fmla="val 13444"/>
              <a:gd name="f126" fmla="val 6089"/>
              <a:gd name="f127" fmla="val 13518"/>
              <a:gd name="f128" fmla="val 6479"/>
              <a:gd name="f129" fmla="val 13591"/>
              <a:gd name="f130" fmla="val 13664"/>
              <a:gd name="f131" fmla="val 13712"/>
              <a:gd name="f132" fmla="val 13737"/>
              <a:gd name="f133" fmla="val 8501"/>
              <a:gd name="f134" fmla="val 8915"/>
              <a:gd name="f135" fmla="val 9329"/>
              <a:gd name="f136" fmla="val 10108"/>
              <a:gd name="f137" fmla="val 10498"/>
              <a:gd name="f138" fmla="val 13420"/>
              <a:gd name="f139" fmla="val 10863"/>
              <a:gd name="f140" fmla="val 11228"/>
              <a:gd name="f141" fmla="val 11594"/>
              <a:gd name="f142" fmla="val 13055"/>
              <a:gd name="f143" fmla="val 11935"/>
              <a:gd name="f144" fmla="val 12909"/>
              <a:gd name="f145" fmla="val 12276"/>
              <a:gd name="f146" fmla="val 12738"/>
              <a:gd name="f147" fmla="val 12617"/>
              <a:gd name="f148" fmla="val 12568"/>
              <a:gd name="f149" fmla="val 12933"/>
              <a:gd name="f150" fmla="val 12373"/>
              <a:gd name="f151" fmla="val 13225"/>
              <a:gd name="f152" fmla="val 12178"/>
              <a:gd name="f153" fmla="val 11959"/>
              <a:gd name="f154" fmla="val 13810"/>
              <a:gd name="f155" fmla="val 11715"/>
              <a:gd name="f156" fmla="val 11496"/>
              <a:gd name="f157" fmla="val 14321"/>
              <a:gd name="f158" fmla="val 14565"/>
              <a:gd name="f159" fmla="val 10985"/>
              <a:gd name="f160" fmla="val 14784"/>
              <a:gd name="f161" fmla="val 10717"/>
              <a:gd name="f162" fmla="val 15003"/>
              <a:gd name="f163" fmla="val 10424"/>
              <a:gd name="f164" fmla="val 15198"/>
              <a:gd name="f165" fmla="val 10132"/>
              <a:gd name="f166" fmla="val 15369"/>
              <a:gd name="f167" fmla="val 9840"/>
              <a:gd name="f168" fmla="val 15539"/>
              <a:gd name="f169" fmla="val 9548"/>
              <a:gd name="f170" fmla="val 15685"/>
              <a:gd name="f171" fmla="val 9231"/>
              <a:gd name="f172" fmla="val 15807"/>
              <a:gd name="f173" fmla="val 8914"/>
              <a:gd name="f174" fmla="val 15929"/>
              <a:gd name="f175" fmla="val 8574"/>
              <a:gd name="f176" fmla="val 16002"/>
              <a:gd name="f177" fmla="val 8257"/>
              <a:gd name="f178" fmla="val 16075"/>
              <a:gd name="f179" fmla="val 7916"/>
              <a:gd name="f180" fmla="val 16124"/>
              <a:gd name="f181" fmla="val 7575"/>
              <a:gd name="f182" fmla="val 16172"/>
              <a:gd name="f183" fmla="val 7210"/>
              <a:gd name="f184" fmla="*/ f0 1 16173"/>
              <a:gd name="f185" fmla="*/ f1 1 14711"/>
              <a:gd name="f186" fmla="val f2"/>
              <a:gd name="f187" fmla="val f3"/>
              <a:gd name="f188" fmla="val f4"/>
              <a:gd name="f189" fmla="+- f188 0 f186"/>
              <a:gd name="f190" fmla="+- f187 0 f186"/>
              <a:gd name="f191" fmla="*/ f190 1 16173"/>
              <a:gd name="f192" fmla="*/ f189 1 14711"/>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173" h="14711" fill="none">
                <a:moveTo>
                  <a:pt x="f5" y="f6"/>
                </a:moveTo>
                <a:lnTo>
                  <a:pt x="f5" y="f6"/>
                </a:lnTo>
                <a:lnTo>
                  <a:pt x="f7" y="f6"/>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29" y="f46"/>
                </a:lnTo>
                <a:lnTo>
                  <a:pt x="f27" y="f47"/>
                </a:lnTo>
                <a:lnTo>
                  <a:pt x="f48" y="f49"/>
                </a:lnTo>
                <a:lnTo>
                  <a:pt x="f50" y="f51"/>
                </a:lnTo>
                <a:lnTo>
                  <a:pt x="f52" y="f53"/>
                </a:lnTo>
                <a:lnTo>
                  <a:pt x="f54" y="f55"/>
                </a:lnTo>
                <a:lnTo>
                  <a:pt x="f56" y="f57"/>
                </a:lnTo>
                <a:lnTo>
                  <a:pt x="f58" y="f59"/>
                </a:lnTo>
                <a:lnTo>
                  <a:pt x="f60" y="f61"/>
                </a:lnTo>
                <a:lnTo>
                  <a:pt x="f62" y="f63"/>
                </a:lnTo>
                <a:lnTo>
                  <a:pt x="f6" y="f64"/>
                </a:lnTo>
                <a:lnTo>
                  <a:pt x="f6" y="f65"/>
                </a:lnTo>
                <a:lnTo>
                  <a:pt x="f6" y="f65"/>
                </a:lnTo>
                <a:lnTo>
                  <a:pt x="f6" y="f66"/>
                </a:lnTo>
                <a:lnTo>
                  <a:pt x="f62" y="f67"/>
                </a:lnTo>
                <a:lnTo>
                  <a:pt x="f60" y="f68"/>
                </a:lnTo>
                <a:lnTo>
                  <a:pt x="f69" y="f70"/>
                </a:lnTo>
                <a:lnTo>
                  <a:pt x="f17" y="f71"/>
                </a:lnTo>
                <a:lnTo>
                  <a:pt x="f19" y="f72"/>
                </a:lnTo>
                <a:lnTo>
                  <a:pt x="f73" y="f74"/>
                </a:lnTo>
                <a:lnTo>
                  <a:pt x="f75" y="f76"/>
                </a:lnTo>
                <a:lnTo>
                  <a:pt x="f77" y="f78"/>
                </a:lnTo>
                <a:lnTo>
                  <a:pt x="f79" y="f80"/>
                </a:lnTo>
                <a:lnTo>
                  <a:pt x="f81" y="f82"/>
                </a:lnTo>
                <a:lnTo>
                  <a:pt x="f33" y="f83"/>
                </a:lnTo>
                <a:lnTo>
                  <a:pt x="f84" y="f85"/>
                </a:lnTo>
                <a:lnTo>
                  <a:pt x="f38" y="f86"/>
                </a:lnTo>
                <a:lnTo>
                  <a:pt x="f87" y="f88"/>
                </a:lnTo>
                <a:lnTo>
                  <a:pt x="f89" y="f90"/>
                </a:lnTo>
                <a:lnTo>
                  <a:pt x="f89" y="f90"/>
                </a:lnTo>
                <a:lnTo>
                  <a:pt x="f41" y="f91"/>
                </a:lnTo>
                <a:lnTo>
                  <a:pt x="f92" y="f93"/>
                </a:lnTo>
                <a:lnTo>
                  <a:pt x="f94" y="f95"/>
                </a:lnTo>
                <a:lnTo>
                  <a:pt x="f96" y="f97"/>
                </a:lnTo>
                <a:lnTo>
                  <a:pt x="f98" y="f99"/>
                </a:lnTo>
                <a:lnTo>
                  <a:pt x="f29" y="f100"/>
                </a:lnTo>
                <a:lnTo>
                  <a:pt x="f101" y="f102"/>
                </a:lnTo>
                <a:lnTo>
                  <a:pt x="f75" y="f103"/>
                </a:lnTo>
                <a:lnTo>
                  <a:pt x="f104" y="f105"/>
                </a:lnTo>
                <a:lnTo>
                  <a:pt x="f106" y="f107"/>
                </a:lnTo>
                <a:lnTo>
                  <a:pt x="f6" y="f108"/>
                </a:lnTo>
                <a:lnTo>
                  <a:pt x="f6" y="f108"/>
                </a:lnTo>
                <a:lnTo>
                  <a:pt x="f13" y="f108"/>
                </a:lnTo>
                <a:lnTo>
                  <a:pt x="f52" y="f4"/>
                </a:lnTo>
                <a:lnTo>
                  <a:pt x="f109" y="f4"/>
                </a:lnTo>
                <a:lnTo>
                  <a:pt x="f98" y="f4"/>
                </a:lnTo>
                <a:lnTo>
                  <a:pt x="f96" y="f110"/>
                </a:lnTo>
                <a:lnTo>
                  <a:pt x="f38" y="f111"/>
                </a:lnTo>
                <a:lnTo>
                  <a:pt x="f41" y="f107"/>
                </a:lnTo>
                <a:lnTo>
                  <a:pt x="f112" y="f113"/>
                </a:lnTo>
                <a:lnTo>
                  <a:pt x="f114" y="f115"/>
                </a:lnTo>
                <a:lnTo>
                  <a:pt x="f116" y="f117"/>
                </a:lnTo>
                <a:lnTo>
                  <a:pt x="f118" y="f99"/>
                </a:lnTo>
                <a:lnTo>
                  <a:pt x="f22" y="f119"/>
                </a:lnTo>
                <a:lnTo>
                  <a:pt x="f120" y="f121"/>
                </a:lnTo>
                <a:lnTo>
                  <a:pt x="f120" y="f121"/>
                </a:lnTo>
                <a:lnTo>
                  <a:pt x="f122" y="f123"/>
                </a:lnTo>
                <a:lnTo>
                  <a:pt x="f124" y="f125"/>
                </a:lnTo>
                <a:lnTo>
                  <a:pt x="f126" y="f127"/>
                </a:lnTo>
                <a:lnTo>
                  <a:pt x="f128" y="f129"/>
                </a:lnTo>
                <a:lnTo>
                  <a:pt x="f65" y="f130"/>
                </a:lnTo>
                <a:lnTo>
                  <a:pt x="f8" y="f131"/>
                </a:lnTo>
                <a:lnTo>
                  <a:pt x="f7" y="f132"/>
                </a:lnTo>
                <a:lnTo>
                  <a:pt x="f5" y="f132"/>
                </a:lnTo>
                <a:lnTo>
                  <a:pt x="f5" y="f132"/>
                </a:lnTo>
                <a:lnTo>
                  <a:pt x="f133" y="f132"/>
                </a:lnTo>
                <a:lnTo>
                  <a:pt x="f134" y="f131"/>
                </a:lnTo>
                <a:lnTo>
                  <a:pt x="f135" y="f130"/>
                </a:lnTo>
                <a:lnTo>
                  <a:pt x="f76" y="f129"/>
                </a:lnTo>
                <a:lnTo>
                  <a:pt x="f136" y="f127"/>
                </a:lnTo>
                <a:lnTo>
                  <a:pt x="f137" y="f138"/>
                </a:lnTo>
                <a:lnTo>
                  <a:pt x="f139" y="f123"/>
                </a:lnTo>
                <a:lnTo>
                  <a:pt x="f140" y="f121"/>
                </a:lnTo>
                <a:lnTo>
                  <a:pt x="f141" y="f142"/>
                </a:lnTo>
                <a:lnTo>
                  <a:pt x="f143" y="f144"/>
                </a:lnTo>
                <a:lnTo>
                  <a:pt x="f145" y="f146"/>
                </a:lnTo>
                <a:lnTo>
                  <a:pt x="f147" y="f148"/>
                </a:lnTo>
                <a:lnTo>
                  <a:pt x="f149" y="f150"/>
                </a:lnTo>
                <a:lnTo>
                  <a:pt x="f151" y="f152"/>
                </a:lnTo>
                <a:lnTo>
                  <a:pt x="f127" y="f153"/>
                </a:lnTo>
                <a:lnTo>
                  <a:pt x="f154" y="f155"/>
                </a:lnTo>
                <a:lnTo>
                  <a:pt x="f117" y="f156"/>
                </a:lnTo>
                <a:lnTo>
                  <a:pt x="f157" y="f140"/>
                </a:lnTo>
                <a:lnTo>
                  <a:pt x="f158" y="f159"/>
                </a:lnTo>
                <a:lnTo>
                  <a:pt x="f160" y="f161"/>
                </a:lnTo>
                <a:lnTo>
                  <a:pt x="f162" y="f163"/>
                </a:lnTo>
                <a:lnTo>
                  <a:pt x="f164" y="f165"/>
                </a:lnTo>
                <a:lnTo>
                  <a:pt x="f166" y="f167"/>
                </a:lnTo>
                <a:lnTo>
                  <a:pt x="f168" y="f169"/>
                </a:lnTo>
                <a:lnTo>
                  <a:pt x="f170" y="f171"/>
                </a:lnTo>
                <a:lnTo>
                  <a:pt x="f172" y="f173"/>
                </a:lnTo>
                <a:lnTo>
                  <a:pt x="f174" y="f175"/>
                </a:lnTo>
                <a:lnTo>
                  <a:pt x="f176" y="f177"/>
                </a:lnTo>
                <a:lnTo>
                  <a:pt x="f178" y="f179"/>
                </a:lnTo>
                <a:lnTo>
                  <a:pt x="f180" y="f181"/>
                </a:lnTo>
                <a:lnTo>
                  <a:pt x="f182" y="f183"/>
                </a:lnTo>
                <a:lnTo>
                  <a:pt x="f182" y="f65"/>
                </a:lnTo>
                <a:lnTo>
                  <a:pt x="f182" y="f65"/>
                </a:lnTo>
                <a:lnTo>
                  <a:pt x="f182" y="f64"/>
                </a:lnTo>
                <a:lnTo>
                  <a:pt x="f180" y="f63"/>
                </a:lnTo>
                <a:lnTo>
                  <a:pt x="f178" y="f61"/>
                </a:lnTo>
                <a:lnTo>
                  <a:pt x="f176" y="f59"/>
                </a:lnTo>
                <a:lnTo>
                  <a:pt x="f174" y="f57"/>
                </a:lnTo>
                <a:lnTo>
                  <a:pt x="f172" y="f55"/>
                </a:lnTo>
                <a:lnTo>
                  <a:pt x="f170" y="f53"/>
                </a:lnTo>
                <a:lnTo>
                  <a:pt x="f168" y="f51"/>
                </a:lnTo>
                <a:lnTo>
                  <a:pt x="f166" y="f49"/>
                </a:lnTo>
                <a:lnTo>
                  <a:pt x="f164" y="f47"/>
                </a:lnTo>
                <a:lnTo>
                  <a:pt x="f162" y="f46"/>
                </a:lnTo>
                <a:lnTo>
                  <a:pt x="f160" y="f45"/>
                </a:lnTo>
                <a:lnTo>
                  <a:pt x="f158" y="f43"/>
                </a:lnTo>
                <a:lnTo>
                  <a:pt x="f157" y="f41"/>
                </a:lnTo>
                <a:lnTo>
                  <a:pt x="f117" y="f39"/>
                </a:lnTo>
                <a:lnTo>
                  <a:pt x="f154" y="f37"/>
                </a:lnTo>
                <a:lnTo>
                  <a:pt x="f127" y="f35"/>
                </a:lnTo>
                <a:lnTo>
                  <a:pt x="f151" y="f33"/>
                </a:lnTo>
                <a:lnTo>
                  <a:pt x="f149" y="f31"/>
                </a:lnTo>
                <a:lnTo>
                  <a:pt x="f147" y="f29"/>
                </a:lnTo>
                <a:lnTo>
                  <a:pt x="f145" y="f27"/>
                </a:lnTo>
                <a:lnTo>
                  <a:pt x="f143" y="f25"/>
                </a:lnTo>
                <a:lnTo>
                  <a:pt x="f141" y="f23"/>
                </a:lnTo>
                <a:lnTo>
                  <a:pt x="f140" y="f21"/>
                </a:lnTo>
                <a:lnTo>
                  <a:pt x="f139" y="f19"/>
                </a:lnTo>
                <a:lnTo>
                  <a:pt x="f137" y="f17"/>
                </a:lnTo>
                <a:lnTo>
                  <a:pt x="f136" y="f15"/>
                </a:lnTo>
                <a:lnTo>
                  <a:pt x="f76" y="f13"/>
                </a:lnTo>
                <a:lnTo>
                  <a:pt x="f135" y="f11"/>
                </a:lnTo>
                <a:lnTo>
                  <a:pt x="f134" y="f9"/>
                </a:lnTo>
                <a:lnTo>
                  <a:pt x="f133" y="f6"/>
                </a:lnTo>
                <a:lnTo>
                  <a:pt x="f5" y="f6"/>
                </a:lnTo>
                <a:lnTo>
                  <a:pt x="f5" y="f6"/>
                </a:lnTo>
                <a:close/>
              </a:path>
            </a:pathLst>
          </a:custGeom>
          <a:noFill/>
          <a:ln w="12170" cap="rnd">
            <a:solidFill>
              <a:srgbClr val="000000"/>
            </a:solidFill>
            <a:prstDash val="solid"/>
            <a:round/>
          </a:ln>
        </p:spPr>
        <p:txBody>
          <a:bodyPr vert="horz" wrap="square" lIns="91421" tIns="91421" rIns="91421" bIns="91421"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 name="Rectángulo 5">
            <a:extLst>
              <a:ext uri="{FF2B5EF4-FFF2-40B4-BE49-F238E27FC236}">
                <a16:creationId xmlns:a16="http://schemas.microsoft.com/office/drawing/2014/main" id="{95A6FC9E-6075-44C4-8A25-525EF5A64B49}"/>
              </a:ext>
            </a:extLst>
          </p:cNvPr>
          <p:cNvSpPr/>
          <p:nvPr/>
        </p:nvSpPr>
        <p:spPr>
          <a:xfrm>
            <a:off x="0" y="5063947"/>
            <a:ext cx="9144000" cy="79552"/>
          </a:xfrm>
          <a:prstGeom prst="rect">
            <a:avLst/>
          </a:prstGeom>
          <a:solidFill>
            <a:srgbClr val="000000"/>
          </a:solidFill>
          <a:ln w="25402" cap="flat">
            <a:solidFill>
              <a:srgbClr val="000000"/>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FFFFFF"/>
              </a:solidFill>
              <a:uFillTx/>
              <a:latin typeface="Arial"/>
            </a:endParaRPr>
          </a:p>
        </p:txBody>
      </p:sp>
      <p:sp>
        <p:nvSpPr>
          <p:cNvPr id="7" name="Flecha: cheurón 2">
            <a:extLst>
              <a:ext uri="{FF2B5EF4-FFF2-40B4-BE49-F238E27FC236}">
                <a16:creationId xmlns:a16="http://schemas.microsoft.com/office/drawing/2014/main" id="{34BE53C5-8747-4F66-9ABA-F8D52F95ED35}"/>
              </a:ext>
            </a:extLst>
          </p:cNvPr>
          <p:cNvSpPr/>
          <p:nvPr/>
        </p:nvSpPr>
        <p:spPr>
          <a:xfrm>
            <a:off x="5575169" y="0"/>
            <a:ext cx="3568820" cy="5063947"/>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abs f4"/>
              <a:gd name="f13" fmla="abs f5"/>
              <a:gd name="f14" fmla="abs f6"/>
              <a:gd name="f15" fmla="val f7"/>
              <a:gd name="f16" fmla="val f8"/>
              <a:gd name="f17" fmla="*/ f9 f1 1"/>
              <a:gd name="f18" fmla="*/ f10 f1 1"/>
              <a:gd name="f19" fmla="*/ f11 f1 1"/>
              <a:gd name="f20" fmla="?: f12 f4 1"/>
              <a:gd name="f21" fmla="?: f13 f5 1"/>
              <a:gd name="f22" fmla="?: f14 f6 1"/>
              <a:gd name="f23" fmla="*/ f17 1 f3"/>
              <a:gd name="f24" fmla="*/ f18 1 f3"/>
              <a:gd name="f25" fmla="*/ f19 1 f3"/>
              <a:gd name="f26" fmla="*/ f20 1 21600"/>
              <a:gd name="f27" fmla="*/ f21 1 21600"/>
              <a:gd name="f28" fmla="*/ 21600 f20 1"/>
              <a:gd name="f29" fmla="*/ 21600 f21 1"/>
              <a:gd name="f30" fmla="+- f23 0 f2"/>
              <a:gd name="f31" fmla="+- f24 0 f2"/>
              <a:gd name="f32" fmla="+- f25 0 f2"/>
              <a:gd name="f33" fmla="min f27 f26"/>
              <a:gd name="f34" fmla="*/ f28 1 f22"/>
              <a:gd name="f35" fmla="*/ f29 1 f22"/>
              <a:gd name="f36" fmla="val f34"/>
              <a:gd name="f37" fmla="val f35"/>
              <a:gd name="f38" fmla="*/ f15 f33 1"/>
              <a:gd name="f39" fmla="+- f37 0 f15"/>
              <a:gd name="f40" fmla="+- f36 0 f15"/>
              <a:gd name="f41" fmla="*/ f37 f33 1"/>
              <a:gd name="f42" fmla="*/ f36 f33 1"/>
              <a:gd name="f43" fmla="*/ f39 1 2"/>
              <a:gd name="f44" fmla="min f40 f39"/>
              <a:gd name="f45" fmla="+- f15 f43 0"/>
              <a:gd name="f46" fmla="*/ f44 f16 1"/>
              <a:gd name="f47" fmla="*/ f46 1 100000"/>
              <a:gd name="f48" fmla="*/ f45 f33 1"/>
              <a:gd name="f49" fmla="+- f36 0 f47"/>
              <a:gd name="f50" fmla="*/ f47 f33 1"/>
              <a:gd name="f51" fmla="*/ f49 1 2"/>
              <a:gd name="f52" fmla="+- f49 0 f47"/>
              <a:gd name="f53" fmla="*/ f49 f33 1"/>
              <a:gd name="f54" fmla="?: f52 f47 f15"/>
              <a:gd name="f55" fmla="?: f52 f49 f36"/>
              <a:gd name="f56" fmla="*/ f51 f33 1"/>
              <a:gd name="f57" fmla="*/ f54 f33 1"/>
              <a:gd name="f58" fmla="*/ f55 f33 1"/>
            </a:gdLst>
            <a:ahLst/>
            <a:cxnLst>
              <a:cxn ang="3cd4">
                <a:pos x="hc" y="t"/>
              </a:cxn>
              <a:cxn ang="0">
                <a:pos x="r" y="vc"/>
              </a:cxn>
              <a:cxn ang="cd4">
                <a:pos x="hc" y="b"/>
              </a:cxn>
              <a:cxn ang="cd2">
                <a:pos x="l" y="vc"/>
              </a:cxn>
              <a:cxn ang="f30">
                <a:pos x="f56" y="f38"/>
              </a:cxn>
              <a:cxn ang="f31">
                <a:pos x="f50" y="f48"/>
              </a:cxn>
              <a:cxn ang="f32">
                <a:pos x="f56" y="f41"/>
              </a:cxn>
            </a:cxnLst>
            <a:rect l="f57" t="f38" r="f58" b="f41"/>
            <a:pathLst>
              <a:path>
                <a:moveTo>
                  <a:pt x="f38" y="f38"/>
                </a:moveTo>
                <a:lnTo>
                  <a:pt x="f53" y="f38"/>
                </a:lnTo>
                <a:lnTo>
                  <a:pt x="f42" y="f48"/>
                </a:lnTo>
                <a:lnTo>
                  <a:pt x="f53" y="f41"/>
                </a:lnTo>
                <a:lnTo>
                  <a:pt x="f38" y="f41"/>
                </a:lnTo>
                <a:lnTo>
                  <a:pt x="f50" y="f48"/>
                </a:lnTo>
                <a:close/>
              </a:path>
            </a:pathLst>
          </a:custGeom>
          <a:solidFill>
            <a:srgbClr val="0D0D0D"/>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ndParaRPr>
          </a:p>
        </p:txBody>
      </p:sp>
      <p:pic>
        <p:nvPicPr>
          <p:cNvPr id="9" name="Imagen 8">
            <a:extLst>
              <a:ext uri="{FF2B5EF4-FFF2-40B4-BE49-F238E27FC236}">
                <a16:creationId xmlns:a16="http://schemas.microsoft.com/office/drawing/2014/main" id="{11E548C0-F4ED-415E-A786-024F17F578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122242"/>
            <a:ext cx="4355329" cy="28990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93">
    <p:spTree>
      <p:nvGrpSpPr>
        <p:cNvPr id="1" name=""/>
        <p:cNvGrpSpPr/>
        <p:nvPr/>
      </p:nvGrpSpPr>
      <p:grpSpPr>
        <a:xfrm>
          <a:off x="0" y="0"/>
          <a:ext cx="0" cy="0"/>
          <a:chOff x="0" y="0"/>
          <a:chExt cx="0" cy="0"/>
        </a:xfrm>
      </p:grpSpPr>
      <p:sp>
        <p:nvSpPr>
          <p:cNvPr id="30" name="Freeform 16">
            <a:extLst>
              <a:ext uri="{FF2B5EF4-FFF2-40B4-BE49-F238E27FC236}">
                <a16:creationId xmlns:a16="http://schemas.microsoft.com/office/drawing/2014/main" id="{E816675A-4AFC-43B3-89AD-470E7D8714A6}"/>
              </a:ext>
            </a:extLst>
          </p:cNvPr>
          <p:cNvSpPr/>
          <p:nvPr/>
        </p:nvSpPr>
        <p:spPr>
          <a:xfrm>
            <a:off x="0" y="170755"/>
            <a:ext cx="8076200" cy="673967"/>
          </a:xfrm>
          <a:custGeom>
            <a:avLst/>
            <a:gdLst>
              <a:gd name="f0" fmla="val 10800000"/>
              <a:gd name="f1" fmla="val 5400000"/>
              <a:gd name="f2" fmla="val 180"/>
              <a:gd name="f3" fmla="val w"/>
              <a:gd name="f4" fmla="val h"/>
              <a:gd name="f5" fmla="val 0"/>
              <a:gd name="f6" fmla="val 10768264"/>
              <a:gd name="f7" fmla="val 898628"/>
              <a:gd name="f8" fmla="val 10318950"/>
              <a:gd name="f9" fmla="val 10567099"/>
              <a:gd name="f10" fmla="val 201165"/>
              <a:gd name="f11" fmla="val 449314"/>
              <a:gd name="f12" fmla="val 10768263"/>
              <a:gd name="f13" fmla="val 697463"/>
              <a:gd name="f14" fmla="val 10567098"/>
              <a:gd name="f15" fmla="val 10318949"/>
              <a:gd name="f16" fmla="val 898627"/>
              <a:gd name="f17" fmla="+- 0 0 -90"/>
              <a:gd name="f18" fmla="*/ f3 1 10768264"/>
              <a:gd name="f19" fmla="*/ f4 1 898628"/>
              <a:gd name="f20" fmla="val f5"/>
              <a:gd name="f21" fmla="val f6"/>
              <a:gd name="f22" fmla="val f7"/>
              <a:gd name="f23" fmla="*/ f17 f0 1"/>
              <a:gd name="f24" fmla="+- f22 0 f20"/>
              <a:gd name="f25" fmla="+- f21 0 f20"/>
              <a:gd name="f26" fmla="*/ f23 1 f2"/>
              <a:gd name="f27" fmla="*/ f25 1 10768264"/>
              <a:gd name="f28" fmla="*/ f24 1 898628"/>
              <a:gd name="f29" fmla="*/ 0 f25 1"/>
              <a:gd name="f30" fmla="*/ 0 f24 1"/>
              <a:gd name="f31" fmla="*/ 10318950 f25 1"/>
              <a:gd name="f32" fmla="*/ 10768264 f25 1"/>
              <a:gd name="f33" fmla="*/ 449314 f24 1"/>
              <a:gd name="f34" fmla="*/ 10768263 f25 1"/>
              <a:gd name="f35" fmla="*/ 10318949 f25 1"/>
              <a:gd name="f36" fmla="*/ 898628 f24 1"/>
              <a:gd name="f37" fmla="*/ 898627 f24 1"/>
              <a:gd name="f38" fmla="+- f26 0 f1"/>
              <a:gd name="f39" fmla="*/ f29 1 10768264"/>
              <a:gd name="f40" fmla="*/ f30 1 898628"/>
              <a:gd name="f41" fmla="*/ f31 1 10768264"/>
              <a:gd name="f42" fmla="*/ f32 1 10768264"/>
              <a:gd name="f43" fmla="*/ f33 1 898628"/>
              <a:gd name="f44" fmla="*/ f34 1 10768264"/>
              <a:gd name="f45" fmla="*/ f35 1 10768264"/>
              <a:gd name="f46" fmla="*/ f36 1 898628"/>
              <a:gd name="f47" fmla="*/ f37 1 898628"/>
              <a:gd name="f48" fmla="*/ f20 1 f27"/>
              <a:gd name="f49" fmla="*/ f21 1 f27"/>
              <a:gd name="f50" fmla="*/ f20 1 f28"/>
              <a:gd name="f51" fmla="*/ f22 1 f28"/>
              <a:gd name="f52" fmla="*/ f39 1 f27"/>
              <a:gd name="f53" fmla="*/ f40 1 f28"/>
              <a:gd name="f54" fmla="*/ f41 1 f27"/>
              <a:gd name="f55" fmla="*/ f42 1 f27"/>
              <a:gd name="f56" fmla="*/ f43 1 f28"/>
              <a:gd name="f57" fmla="*/ f44 1 f27"/>
              <a:gd name="f58" fmla="*/ f45 1 f27"/>
              <a:gd name="f59" fmla="*/ f46 1 f28"/>
              <a:gd name="f60" fmla="*/ f47 1 f28"/>
              <a:gd name="f61" fmla="*/ f48 f18 1"/>
              <a:gd name="f62" fmla="*/ f49 f18 1"/>
              <a:gd name="f63" fmla="*/ f51 f19 1"/>
              <a:gd name="f64" fmla="*/ f50 f19 1"/>
              <a:gd name="f65" fmla="*/ f52 f18 1"/>
              <a:gd name="f66" fmla="*/ f53 f19 1"/>
              <a:gd name="f67" fmla="*/ f54 f18 1"/>
              <a:gd name="f68" fmla="*/ f55 f18 1"/>
              <a:gd name="f69" fmla="*/ f56 f19 1"/>
              <a:gd name="f70" fmla="*/ f57 f18 1"/>
              <a:gd name="f71" fmla="*/ f58 f18 1"/>
              <a:gd name="f72" fmla="*/ f59 f19 1"/>
              <a:gd name="f73" fmla="*/ f60 f19 1"/>
            </a:gdLst>
            <a:ahLst/>
            <a:cxnLst>
              <a:cxn ang="3cd4">
                <a:pos x="hc" y="t"/>
              </a:cxn>
              <a:cxn ang="0">
                <a:pos x="r" y="vc"/>
              </a:cxn>
              <a:cxn ang="cd4">
                <a:pos x="hc" y="b"/>
              </a:cxn>
              <a:cxn ang="cd2">
                <a:pos x="l" y="vc"/>
              </a:cxn>
              <a:cxn ang="f38">
                <a:pos x="f65" y="f66"/>
              </a:cxn>
              <a:cxn ang="f38">
                <a:pos x="f67" y="f66"/>
              </a:cxn>
              <a:cxn ang="f38">
                <a:pos x="f68" y="f69"/>
              </a:cxn>
              <a:cxn ang="f38">
                <a:pos x="f70" y="f69"/>
              </a:cxn>
              <a:cxn ang="f38">
                <a:pos x="f71" y="f72"/>
              </a:cxn>
              <a:cxn ang="f38">
                <a:pos x="f65" y="f73"/>
              </a:cxn>
            </a:cxnLst>
            <a:rect l="f61" t="f64" r="f62" b="f63"/>
            <a:pathLst>
              <a:path w="10768264" h="898628">
                <a:moveTo>
                  <a:pt x="f5" y="f5"/>
                </a:moveTo>
                <a:lnTo>
                  <a:pt x="f8" y="f5"/>
                </a:lnTo>
                <a:cubicBezTo>
                  <a:pt x="f9" y="f5"/>
                  <a:pt x="f6" y="f10"/>
                  <a:pt x="f6" y="f11"/>
                </a:cubicBezTo>
                <a:lnTo>
                  <a:pt x="f12" y="f11"/>
                </a:lnTo>
                <a:cubicBezTo>
                  <a:pt x="f12" y="f13"/>
                  <a:pt x="f14" y="f7"/>
                  <a:pt x="f15" y="f7"/>
                </a:cubicBezTo>
                <a:lnTo>
                  <a:pt x="f5" y="f16"/>
                </a:ln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sp>
        <p:nvSpPr>
          <p:cNvPr id="31" name="Freeform 14">
            <a:extLst>
              <a:ext uri="{FF2B5EF4-FFF2-40B4-BE49-F238E27FC236}">
                <a16:creationId xmlns:a16="http://schemas.microsoft.com/office/drawing/2014/main" id="{79751BF9-5599-4B58-BFAF-599C99B80240}"/>
              </a:ext>
            </a:extLst>
          </p:cNvPr>
          <p:cNvSpPr/>
          <p:nvPr/>
        </p:nvSpPr>
        <p:spPr>
          <a:xfrm>
            <a:off x="8295588" y="1"/>
            <a:ext cx="848411" cy="999240"/>
          </a:xfrm>
          <a:custGeom>
            <a:avLst/>
            <a:gdLst>
              <a:gd name="f0" fmla="val 10800000"/>
              <a:gd name="f1" fmla="val 5400000"/>
              <a:gd name="f2" fmla="val 180"/>
              <a:gd name="f3" fmla="val w"/>
              <a:gd name="f4" fmla="val h"/>
              <a:gd name="f5" fmla="val 0"/>
              <a:gd name="f6" fmla="val 774040"/>
              <a:gd name="f7" fmla="val 898626"/>
              <a:gd name="f8" fmla="val 449314"/>
              <a:gd name="f9" fmla="val 232184"/>
              <a:gd name="f10" fmla="val 51026"/>
              <a:gd name="f11" fmla="val 744609"/>
              <a:gd name="f12" fmla="val 9128"/>
              <a:gd name="f13" fmla="val 539865"/>
              <a:gd name="f14" fmla="val 358762"/>
              <a:gd name="f15" fmla="val 154017"/>
              <a:gd name="f16" fmla="+- 0 0 -90"/>
              <a:gd name="f17" fmla="*/ f3 1 774040"/>
              <a:gd name="f18" fmla="*/ f4 1 898626"/>
              <a:gd name="f19" fmla="val f5"/>
              <a:gd name="f20" fmla="val f6"/>
              <a:gd name="f21" fmla="val f7"/>
              <a:gd name="f22" fmla="*/ f16 f0 1"/>
              <a:gd name="f23" fmla="+- f21 0 f19"/>
              <a:gd name="f24" fmla="+- f20 0 f19"/>
              <a:gd name="f25" fmla="*/ f22 1 f2"/>
              <a:gd name="f26" fmla="*/ f24 1 774040"/>
              <a:gd name="f27" fmla="*/ f23 1 898626"/>
              <a:gd name="f28" fmla="*/ 449314 f24 1"/>
              <a:gd name="f29" fmla="*/ 0 f23 1"/>
              <a:gd name="f30" fmla="*/ 774040 f24 1"/>
              <a:gd name="f31" fmla="*/ 898626 f23 1"/>
              <a:gd name="f32" fmla="*/ 9128 f24 1"/>
              <a:gd name="f33" fmla="*/ 539865 f23 1"/>
              <a:gd name="f34" fmla="*/ 0 f24 1"/>
              <a:gd name="f35" fmla="*/ 449314 f23 1"/>
              <a:gd name="f36" fmla="*/ 358762 f23 1"/>
              <a:gd name="f37" fmla="+- f25 0 f1"/>
              <a:gd name="f38" fmla="*/ f28 1 774040"/>
              <a:gd name="f39" fmla="*/ f29 1 898626"/>
              <a:gd name="f40" fmla="*/ f30 1 774040"/>
              <a:gd name="f41" fmla="*/ f31 1 898626"/>
              <a:gd name="f42" fmla="*/ f32 1 774040"/>
              <a:gd name="f43" fmla="*/ f33 1 898626"/>
              <a:gd name="f44" fmla="*/ f34 1 774040"/>
              <a:gd name="f45" fmla="*/ f35 1 898626"/>
              <a:gd name="f46" fmla="*/ f36 1 898626"/>
              <a:gd name="f47" fmla="*/ f19 1 f26"/>
              <a:gd name="f48" fmla="*/ f20 1 f26"/>
              <a:gd name="f49" fmla="*/ f19 1 f27"/>
              <a:gd name="f50" fmla="*/ f21 1 f27"/>
              <a:gd name="f51" fmla="*/ f38 1 f26"/>
              <a:gd name="f52" fmla="*/ f39 1 f27"/>
              <a:gd name="f53" fmla="*/ f40 1 f26"/>
              <a:gd name="f54" fmla="*/ f41 1 f27"/>
              <a:gd name="f55" fmla="*/ f42 1 f26"/>
              <a:gd name="f56" fmla="*/ f43 1 f27"/>
              <a:gd name="f57" fmla="*/ f44 1 f26"/>
              <a:gd name="f58" fmla="*/ f45 1 f27"/>
              <a:gd name="f59" fmla="*/ f46 1 f27"/>
              <a:gd name="f60" fmla="*/ f47 f17 1"/>
              <a:gd name="f61" fmla="*/ f48 f17 1"/>
              <a:gd name="f62" fmla="*/ f50 f18 1"/>
              <a:gd name="f63" fmla="*/ f49 f18 1"/>
              <a:gd name="f64" fmla="*/ f51 f17 1"/>
              <a:gd name="f65" fmla="*/ f52 f18 1"/>
              <a:gd name="f66" fmla="*/ f53 f17 1"/>
              <a:gd name="f67" fmla="*/ f54 f18 1"/>
              <a:gd name="f68" fmla="*/ f55 f17 1"/>
              <a:gd name="f69" fmla="*/ f56 f18 1"/>
              <a:gd name="f70" fmla="*/ f57 f17 1"/>
              <a:gd name="f71" fmla="*/ f58 f18 1"/>
              <a:gd name="f72" fmla="*/ f59 f18 1"/>
            </a:gdLst>
            <a:ahLst/>
            <a:cxnLst>
              <a:cxn ang="3cd4">
                <a:pos x="hc" y="t"/>
              </a:cxn>
              <a:cxn ang="0">
                <a:pos x="r" y="vc"/>
              </a:cxn>
              <a:cxn ang="cd4">
                <a:pos x="hc" y="b"/>
              </a:cxn>
              <a:cxn ang="cd2">
                <a:pos x="l" y="vc"/>
              </a:cxn>
              <a:cxn ang="f37">
                <a:pos x="f64" y="f65"/>
              </a:cxn>
              <a:cxn ang="f37">
                <a:pos x="f66" y="f65"/>
              </a:cxn>
              <a:cxn ang="f37">
                <a:pos x="f66" y="f67"/>
              </a:cxn>
              <a:cxn ang="f37">
                <a:pos x="f64" y="f67"/>
              </a:cxn>
              <a:cxn ang="f37">
                <a:pos x="f68" y="f69"/>
              </a:cxn>
              <a:cxn ang="f37">
                <a:pos x="f70" y="f71"/>
              </a:cxn>
              <a:cxn ang="f37">
                <a:pos x="f68" y="f72"/>
              </a:cxn>
              <a:cxn ang="f37">
                <a:pos x="f64" y="f65"/>
              </a:cxn>
            </a:cxnLst>
            <a:rect l="f60" t="f63" r="f61" b="f62"/>
            <a:pathLst>
              <a:path w="774040" h="898626">
                <a:moveTo>
                  <a:pt x="f8" y="f5"/>
                </a:moveTo>
                <a:lnTo>
                  <a:pt x="f6" y="f5"/>
                </a:lnTo>
                <a:lnTo>
                  <a:pt x="f6" y="f7"/>
                </a:lnTo>
                <a:lnTo>
                  <a:pt x="f8" y="f7"/>
                </a:lnTo>
                <a:cubicBezTo>
                  <a:pt x="f9" y="f7"/>
                  <a:pt x="f10" y="f11"/>
                  <a:pt x="f12" y="f13"/>
                </a:cubicBezTo>
                <a:lnTo>
                  <a:pt x="f5" y="f8"/>
                </a:lnTo>
                <a:lnTo>
                  <a:pt x="f12" y="f14"/>
                </a:lnTo>
                <a:cubicBezTo>
                  <a:pt x="f10" y="f15"/>
                  <a:pt x="f9" y="f5"/>
                  <a:pt x="f8" y="f5"/>
                </a:cubicBezTo>
                <a:close/>
              </a:path>
            </a:pathLst>
          </a:custGeom>
          <a:solidFill>
            <a:srgbClr val="262626"/>
          </a:solidFill>
          <a:ln cap="flat">
            <a:noFill/>
            <a:prstDash val="solid"/>
          </a:ln>
        </p:spPr>
        <p:txBody>
          <a:bodyPr vert="horz" wrap="square" lIns="68580" tIns="34290" rIns="68580" bIns="34290" anchor="ctr" anchorCtr="1" compatLnSpc="1">
            <a:noAutofit/>
          </a:bodyPr>
          <a:lstStyle/>
          <a:p>
            <a:pPr marL="0" marR="0" lvl="0" indent="0" algn="ctr" defTabSz="685781"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350" b="0" i="0" u="none" strike="noStrike" kern="1200" cap="none" spc="0" baseline="0">
              <a:solidFill>
                <a:srgbClr val="FFFFFF"/>
              </a:solidFill>
              <a:uFillTx/>
              <a:latin typeface="Arial"/>
              <a:ea typeface="Arial Unicode MS"/>
            </a:endParaRPr>
          </a:p>
        </p:txBody>
      </p:sp>
      <p:grpSp>
        <p:nvGrpSpPr>
          <p:cNvPr id="32" name="Grupo 31">
            <a:extLst>
              <a:ext uri="{FF2B5EF4-FFF2-40B4-BE49-F238E27FC236}">
                <a16:creationId xmlns:a16="http://schemas.microsoft.com/office/drawing/2014/main" id="{8EA9B341-F33C-4D6C-A5AA-932A6B676E39}"/>
              </a:ext>
            </a:extLst>
          </p:cNvPr>
          <p:cNvGrpSpPr/>
          <p:nvPr/>
        </p:nvGrpSpPr>
        <p:grpSpPr>
          <a:xfrm>
            <a:off x="8440133" y="285642"/>
            <a:ext cx="648242" cy="444192"/>
            <a:chOff x="2439520" y="1601189"/>
            <a:chExt cx="4289945" cy="2939583"/>
          </a:xfrm>
        </p:grpSpPr>
        <p:sp>
          <p:nvSpPr>
            <p:cNvPr id="33" name="Forma libre: forma 32">
              <a:extLst>
                <a:ext uri="{FF2B5EF4-FFF2-40B4-BE49-F238E27FC236}">
                  <a16:creationId xmlns:a16="http://schemas.microsoft.com/office/drawing/2014/main" id="{615B0D3A-FAC1-4CB0-B7A3-0C420926433F}"/>
                </a:ext>
              </a:extLst>
            </p:cNvPr>
            <p:cNvSpPr/>
            <p:nvPr/>
          </p:nvSpPr>
          <p:spPr>
            <a:xfrm>
              <a:off x="3554821" y="3603380"/>
              <a:ext cx="1916849" cy="937392"/>
            </a:xfrm>
            <a:custGeom>
              <a:avLst/>
              <a:gdLst>
                <a:gd name="connsiteX0" fmla="*/ 955953 w 1916849"/>
                <a:gd name="connsiteY0" fmla="*/ 937308 h 937392"/>
                <a:gd name="connsiteX1" fmla="*/ 66032 w 1916849"/>
                <a:gd name="connsiteY1" fmla="*/ 937308 h 937392"/>
                <a:gd name="connsiteX2" fmla="*/ 214 w 1916849"/>
                <a:gd name="connsiteY2" fmla="*/ 873776 h 937392"/>
                <a:gd name="connsiteX3" fmla="*/ 214 w 1916849"/>
                <a:gd name="connsiteY3" fmla="*/ 64722 h 937392"/>
                <a:gd name="connsiteX4" fmla="*/ 66794 w 1916849"/>
                <a:gd name="connsiteY4" fmla="*/ 143 h 937392"/>
                <a:gd name="connsiteX5" fmla="*/ 1851398 w 1916849"/>
                <a:gd name="connsiteY5" fmla="*/ 143 h 937392"/>
                <a:gd name="connsiteX6" fmla="*/ 1916740 w 1916849"/>
                <a:gd name="connsiteY6" fmla="*/ 66151 h 937392"/>
                <a:gd name="connsiteX7" fmla="*/ 1916740 w 1916849"/>
                <a:gd name="connsiteY7" fmla="*/ 875205 h 937392"/>
                <a:gd name="connsiteX8" fmla="*/ 1855399 w 1916849"/>
                <a:gd name="connsiteY8" fmla="*/ 937308 h 937392"/>
                <a:gd name="connsiteX9" fmla="*/ 955953 w 1916849"/>
                <a:gd name="connsiteY9" fmla="*/ 937308 h 937392"/>
                <a:gd name="connsiteX10" fmla="*/ 824317 w 1916849"/>
                <a:gd name="connsiteY10" fmla="*/ 426672 h 937392"/>
                <a:gd name="connsiteX11" fmla="*/ 980432 w 1916849"/>
                <a:gd name="connsiteY11" fmla="*/ 612315 h 937392"/>
                <a:gd name="connsiteX12" fmla="*/ 1043297 w 1916849"/>
                <a:gd name="connsiteY12" fmla="*/ 589359 h 937392"/>
                <a:gd name="connsiteX13" fmla="*/ 997196 w 1916849"/>
                <a:gd name="connsiteY13" fmla="*/ 542592 h 937392"/>
                <a:gd name="connsiteX14" fmla="*/ 905185 w 1916849"/>
                <a:gd name="connsiteY14" fmla="*/ 468582 h 937392"/>
                <a:gd name="connsiteX15" fmla="*/ 1005388 w 1916849"/>
                <a:gd name="connsiteY15" fmla="*/ 308372 h 937392"/>
                <a:gd name="connsiteX16" fmla="*/ 1047488 w 1916849"/>
                <a:gd name="connsiteY16" fmla="*/ 268272 h 937392"/>
                <a:gd name="connsiteX17" fmla="*/ 994624 w 1916849"/>
                <a:gd name="connsiteY17" fmla="*/ 240459 h 937392"/>
                <a:gd name="connsiteX18" fmla="*/ 824317 w 1916849"/>
                <a:gd name="connsiteY18" fmla="*/ 426768 h 93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6849" h="937392">
                  <a:moveTo>
                    <a:pt x="955953" y="937308"/>
                  </a:moveTo>
                  <a:cubicBezTo>
                    <a:pt x="659344" y="937308"/>
                    <a:pt x="362641" y="937308"/>
                    <a:pt x="66032" y="937308"/>
                  </a:cubicBezTo>
                  <a:cubicBezTo>
                    <a:pt x="4024" y="937308"/>
                    <a:pt x="310" y="933879"/>
                    <a:pt x="214" y="873776"/>
                  </a:cubicBezTo>
                  <a:cubicBezTo>
                    <a:pt x="-71" y="604123"/>
                    <a:pt x="-71" y="334470"/>
                    <a:pt x="214" y="64722"/>
                  </a:cubicBezTo>
                  <a:cubicBezTo>
                    <a:pt x="214" y="6239"/>
                    <a:pt x="6596" y="143"/>
                    <a:pt x="66794" y="143"/>
                  </a:cubicBezTo>
                  <a:cubicBezTo>
                    <a:pt x="661630" y="-48"/>
                    <a:pt x="1256562" y="-48"/>
                    <a:pt x="1851398" y="143"/>
                  </a:cubicBezTo>
                  <a:cubicBezTo>
                    <a:pt x="1910358" y="143"/>
                    <a:pt x="1916740" y="6715"/>
                    <a:pt x="1916740" y="66151"/>
                  </a:cubicBezTo>
                  <a:cubicBezTo>
                    <a:pt x="1916930" y="335804"/>
                    <a:pt x="1916835" y="605457"/>
                    <a:pt x="1916740" y="875205"/>
                  </a:cubicBezTo>
                  <a:cubicBezTo>
                    <a:pt x="1916740" y="934545"/>
                    <a:pt x="1914073" y="937308"/>
                    <a:pt x="1855399" y="937308"/>
                  </a:cubicBezTo>
                  <a:cubicBezTo>
                    <a:pt x="1555552" y="937498"/>
                    <a:pt x="1255800" y="937308"/>
                    <a:pt x="955953" y="937308"/>
                  </a:cubicBezTo>
                  <a:close/>
                  <a:moveTo>
                    <a:pt x="824317" y="426672"/>
                  </a:moveTo>
                  <a:cubicBezTo>
                    <a:pt x="825651" y="516779"/>
                    <a:pt x="889183" y="592026"/>
                    <a:pt x="980432" y="612315"/>
                  </a:cubicBezTo>
                  <a:cubicBezTo>
                    <a:pt x="1006912" y="618220"/>
                    <a:pt x="1035010" y="621745"/>
                    <a:pt x="1043297" y="589359"/>
                  </a:cubicBezTo>
                  <a:cubicBezTo>
                    <a:pt x="1052251" y="554498"/>
                    <a:pt x="1022533" y="547735"/>
                    <a:pt x="997196" y="542592"/>
                  </a:cubicBezTo>
                  <a:cubicBezTo>
                    <a:pt x="953476" y="533638"/>
                    <a:pt x="922139" y="510683"/>
                    <a:pt x="905185" y="468582"/>
                  </a:cubicBezTo>
                  <a:cubicBezTo>
                    <a:pt x="876991" y="398288"/>
                    <a:pt x="925282" y="313611"/>
                    <a:pt x="1005388" y="308372"/>
                  </a:cubicBezTo>
                  <a:cubicBezTo>
                    <a:pt x="1027962" y="306943"/>
                    <a:pt x="1052441" y="298275"/>
                    <a:pt x="1047488" y="268272"/>
                  </a:cubicBezTo>
                  <a:cubicBezTo>
                    <a:pt x="1042726" y="239220"/>
                    <a:pt x="1017199" y="239792"/>
                    <a:pt x="994624" y="240459"/>
                  </a:cubicBezTo>
                  <a:cubicBezTo>
                    <a:pt x="906899" y="243030"/>
                    <a:pt x="822984" y="335042"/>
                    <a:pt x="824317" y="426768"/>
                  </a:cubicBezTo>
                  <a:close/>
                </a:path>
              </a:pathLst>
            </a:custGeom>
            <a:solidFill>
              <a:schemeClr val="bg1"/>
            </a:solidFill>
            <a:ln w="9525"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9CC4D26C-ECB5-440A-98B0-88B64B14B648}"/>
                </a:ext>
              </a:extLst>
            </p:cNvPr>
            <p:cNvSpPr/>
            <p:nvPr/>
          </p:nvSpPr>
          <p:spPr>
            <a:xfrm>
              <a:off x="3947280" y="2284958"/>
              <a:ext cx="1114595" cy="1104152"/>
            </a:xfrm>
            <a:custGeom>
              <a:avLst/>
              <a:gdLst>
                <a:gd name="connsiteX0" fmla="*/ 472 w 1114595"/>
                <a:gd name="connsiteY0" fmla="*/ 278244 h 1104152"/>
                <a:gd name="connsiteX1" fmla="*/ 157253 w 1114595"/>
                <a:gd name="connsiteY1" fmla="*/ 13640 h 1104152"/>
                <a:gd name="connsiteX2" fmla="*/ 210498 w 1114595"/>
                <a:gd name="connsiteY2" fmla="*/ 12973 h 1104152"/>
                <a:gd name="connsiteX3" fmla="*/ 589688 w 1114595"/>
                <a:gd name="connsiteY3" fmla="*/ 148895 h 1104152"/>
                <a:gd name="connsiteX4" fmla="*/ 827527 w 1114595"/>
                <a:gd name="connsiteY4" fmla="*/ 155372 h 1104152"/>
                <a:gd name="connsiteX5" fmla="*/ 1106896 w 1114595"/>
                <a:gd name="connsiteY5" fmla="*/ 548849 h 1104152"/>
                <a:gd name="connsiteX6" fmla="*/ 907442 w 1114595"/>
                <a:gd name="connsiteY6" fmla="*/ 943375 h 1104152"/>
                <a:gd name="connsiteX7" fmla="*/ 205259 w 1114595"/>
                <a:gd name="connsiteY7" fmla="*/ 915181 h 1104152"/>
                <a:gd name="connsiteX8" fmla="*/ 376 w 1114595"/>
                <a:gd name="connsiteY8" fmla="*/ 278149 h 1104152"/>
                <a:gd name="connsiteX9" fmla="*/ 631598 w 1114595"/>
                <a:gd name="connsiteY9" fmla="*/ 770401 h 1104152"/>
                <a:gd name="connsiteX10" fmla="*/ 402427 w 1114595"/>
                <a:gd name="connsiteY10" fmla="*/ 844601 h 1104152"/>
                <a:gd name="connsiteX11" fmla="*/ 389758 w 1114595"/>
                <a:gd name="connsiteY11" fmla="*/ 893464 h 1104152"/>
                <a:gd name="connsiteX12" fmla="*/ 439955 w 1114595"/>
                <a:gd name="connsiteY12" fmla="*/ 900989 h 1104152"/>
                <a:gd name="connsiteX13" fmla="*/ 683509 w 1114595"/>
                <a:gd name="connsiteY13" fmla="*/ 849554 h 1104152"/>
                <a:gd name="connsiteX14" fmla="*/ 726848 w 1114595"/>
                <a:gd name="connsiteY14" fmla="*/ 823360 h 1104152"/>
                <a:gd name="connsiteX15" fmla="*/ 693320 w 1114595"/>
                <a:gd name="connsiteY15" fmla="*/ 780783 h 1104152"/>
                <a:gd name="connsiteX16" fmla="*/ 631598 w 1114595"/>
                <a:gd name="connsiteY16" fmla="*/ 770496 h 1104152"/>
                <a:gd name="connsiteX17" fmla="*/ 870009 w 1114595"/>
                <a:gd name="connsiteY17" fmla="*/ 480174 h 1104152"/>
                <a:gd name="connsiteX18" fmla="*/ 927445 w 1114595"/>
                <a:gd name="connsiteY18" fmla="*/ 450266 h 1104152"/>
                <a:gd name="connsiteX19" fmla="*/ 894202 w 1114595"/>
                <a:gd name="connsiteY19" fmla="*/ 411594 h 1104152"/>
                <a:gd name="connsiteX20" fmla="*/ 748756 w 1114595"/>
                <a:gd name="connsiteY20" fmla="*/ 357111 h 1104152"/>
                <a:gd name="connsiteX21" fmla="*/ 698178 w 1114595"/>
                <a:gd name="connsiteY21" fmla="*/ 366255 h 1104152"/>
                <a:gd name="connsiteX22" fmla="*/ 711322 w 1114595"/>
                <a:gd name="connsiteY22" fmla="*/ 415214 h 1104152"/>
                <a:gd name="connsiteX23" fmla="*/ 870104 w 1114595"/>
                <a:gd name="connsiteY23" fmla="*/ 480079 h 1104152"/>
                <a:gd name="connsiteX24" fmla="*/ 267362 w 1114595"/>
                <a:gd name="connsiteY24" fmla="*/ 479888 h 1104152"/>
                <a:gd name="connsiteX25" fmla="*/ 419857 w 1114595"/>
                <a:gd name="connsiteY25" fmla="*/ 421405 h 1104152"/>
                <a:gd name="connsiteX26" fmla="*/ 434812 w 1114595"/>
                <a:gd name="connsiteY26" fmla="*/ 364922 h 1104152"/>
                <a:gd name="connsiteX27" fmla="*/ 380519 w 1114595"/>
                <a:gd name="connsiteY27" fmla="*/ 364064 h 1104152"/>
                <a:gd name="connsiteX28" fmla="*/ 258123 w 1114595"/>
                <a:gd name="connsiteY28" fmla="*/ 409784 h 1104152"/>
                <a:gd name="connsiteX29" fmla="*/ 211831 w 1114595"/>
                <a:gd name="connsiteY29" fmla="*/ 450361 h 1104152"/>
                <a:gd name="connsiteX30" fmla="*/ 267362 w 1114595"/>
                <a:gd name="connsiteY30" fmla="*/ 479984 h 110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4595" h="1104152">
                  <a:moveTo>
                    <a:pt x="472" y="278244"/>
                  </a:moveTo>
                  <a:cubicBezTo>
                    <a:pt x="-6386" y="199853"/>
                    <a:pt x="62289" y="100698"/>
                    <a:pt x="157253" y="13640"/>
                  </a:cubicBezTo>
                  <a:cubicBezTo>
                    <a:pt x="175922" y="-3410"/>
                    <a:pt x="192019" y="-5410"/>
                    <a:pt x="210498" y="12973"/>
                  </a:cubicBezTo>
                  <a:cubicBezTo>
                    <a:pt x="315559" y="117557"/>
                    <a:pt x="447099" y="147942"/>
                    <a:pt x="589688" y="148895"/>
                  </a:cubicBezTo>
                  <a:cubicBezTo>
                    <a:pt x="668936" y="149466"/>
                    <a:pt x="748279" y="146894"/>
                    <a:pt x="827527" y="155372"/>
                  </a:cubicBezTo>
                  <a:cubicBezTo>
                    <a:pt x="1011169" y="175088"/>
                    <a:pt x="1149282" y="368255"/>
                    <a:pt x="1106896" y="548849"/>
                  </a:cubicBezTo>
                  <a:cubicBezTo>
                    <a:pt x="1072320" y="696391"/>
                    <a:pt x="1013836" y="832123"/>
                    <a:pt x="907442" y="943375"/>
                  </a:cubicBezTo>
                  <a:cubicBezTo>
                    <a:pt x="692749" y="1167784"/>
                    <a:pt x="402141" y="1156259"/>
                    <a:pt x="205259" y="915181"/>
                  </a:cubicBezTo>
                  <a:cubicBezTo>
                    <a:pt x="68004" y="747065"/>
                    <a:pt x="13902" y="549611"/>
                    <a:pt x="376" y="278149"/>
                  </a:cubicBezTo>
                  <a:close/>
                  <a:moveTo>
                    <a:pt x="631598" y="770401"/>
                  </a:moveTo>
                  <a:cubicBezTo>
                    <a:pt x="541873" y="772687"/>
                    <a:pt x="467768" y="795833"/>
                    <a:pt x="402427" y="844601"/>
                  </a:cubicBezTo>
                  <a:cubicBezTo>
                    <a:pt x="385948" y="856888"/>
                    <a:pt x="375852" y="873366"/>
                    <a:pt x="389758" y="893464"/>
                  </a:cubicBezTo>
                  <a:cubicBezTo>
                    <a:pt x="403093" y="912704"/>
                    <a:pt x="421858" y="912228"/>
                    <a:pt x="439955" y="900989"/>
                  </a:cubicBezTo>
                  <a:cubicBezTo>
                    <a:pt x="515012" y="854316"/>
                    <a:pt x="594355" y="830313"/>
                    <a:pt x="683509" y="849554"/>
                  </a:cubicBezTo>
                  <a:cubicBezTo>
                    <a:pt x="704179" y="854030"/>
                    <a:pt x="722467" y="846125"/>
                    <a:pt x="726848" y="823360"/>
                  </a:cubicBezTo>
                  <a:cubicBezTo>
                    <a:pt x="731801" y="798023"/>
                    <a:pt x="716275" y="785260"/>
                    <a:pt x="693320" y="780783"/>
                  </a:cubicBezTo>
                  <a:cubicBezTo>
                    <a:pt x="670174" y="776211"/>
                    <a:pt x="646838" y="772973"/>
                    <a:pt x="631598" y="770496"/>
                  </a:cubicBezTo>
                  <a:close/>
                  <a:moveTo>
                    <a:pt x="870009" y="480174"/>
                  </a:moveTo>
                  <a:cubicBezTo>
                    <a:pt x="900394" y="481031"/>
                    <a:pt x="923730" y="480365"/>
                    <a:pt x="927445" y="450266"/>
                  </a:cubicBezTo>
                  <a:cubicBezTo>
                    <a:pt x="930397" y="426739"/>
                    <a:pt x="914395" y="413690"/>
                    <a:pt x="894202" y="411594"/>
                  </a:cubicBezTo>
                  <a:cubicBezTo>
                    <a:pt x="840577" y="406165"/>
                    <a:pt x="794190" y="383781"/>
                    <a:pt x="748756" y="357111"/>
                  </a:cubicBezTo>
                  <a:cubicBezTo>
                    <a:pt x="730849" y="346634"/>
                    <a:pt x="711227" y="347205"/>
                    <a:pt x="698178" y="366255"/>
                  </a:cubicBezTo>
                  <a:cubicBezTo>
                    <a:pt x="684271" y="386543"/>
                    <a:pt x="694749" y="403403"/>
                    <a:pt x="711322" y="415214"/>
                  </a:cubicBezTo>
                  <a:cubicBezTo>
                    <a:pt x="761138" y="450551"/>
                    <a:pt x="815621" y="474745"/>
                    <a:pt x="870104" y="480079"/>
                  </a:cubicBezTo>
                  <a:close/>
                  <a:moveTo>
                    <a:pt x="267362" y="479888"/>
                  </a:moveTo>
                  <a:cubicBezTo>
                    <a:pt x="324893" y="477698"/>
                    <a:pt x="374899" y="455314"/>
                    <a:pt x="419857" y="421405"/>
                  </a:cubicBezTo>
                  <a:cubicBezTo>
                    <a:pt x="438526" y="407308"/>
                    <a:pt x="452814" y="387972"/>
                    <a:pt x="434812" y="364922"/>
                  </a:cubicBezTo>
                  <a:cubicBezTo>
                    <a:pt x="418905" y="344538"/>
                    <a:pt x="398998" y="349872"/>
                    <a:pt x="380519" y="364064"/>
                  </a:cubicBezTo>
                  <a:cubicBezTo>
                    <a:pt x="344419" y="391877"/>
                    <a:pt x="303557" y="406546"/>
                    <a:pt x="258123" y="409784"/>
                  </a:cubicBezTo>
                  <a:cubicBezTo>
                    <a:pt x="232882" y="411594"/>
                    <a:pt x="207640" y="418452"/>
                    <a:pt x="211831" y="450361"/>
                  </a:cubicBezTo>
                  <a:cubicBezTo>
                    <a:pt x="215927" y="481603"/>
                    <a:pt x="243073" y="480936"/>
                    <a:pt x="267362" y="479984"/>
                  </a:cubicBezTo>
                  <a:close/>
                </a:path>
              </a:pathLst>
            </a:custGeom>
            <a:solidFill>
              <a:schemeClr val="bg1"/>
            </a:solidFill>
            <a:ln w="9525" cap="flat">
              <a:no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1CA11AED-0D4B-4CB9-BA48-840B35BC5B38}"/>
                </a:ext>
              </a:extLst>
            </p:cNvPr>
            <p:cNvSpPr/>
            <p:nvPr/>
          </p:nvSpPr>
          <p:spPr>
            <a:xfrm>
              <a:off x="5542930" y="1619778"/>
              <a:ext cx="1186535" cy="1186078"/>
            </a:xfrm>
            <a:custGeom>
              <a:avLst/>
              <a:gdLst>
                <a:gd name="connsiteX0" fmla="*/ 691488 w 1186535"/>
                <a:gd name="connsiteY0" fmla="*/ 15975 h 1186078"/>
                <a:gd name="connsiteX1" fmla="*/ 504036 w 1186535"/>
                <a:gd name="connsiteY1" fmla="*/ 156850 h 1186078"/>
                <a:gd name="connsiteX2" fmla="*/ 463555 w 1186535"/>
                <a:gd name="connsiteY2" fmla="*/ 272483 h 1186078"/>
                <a:gd name="connsiteX3" fmla="*/ 407929 w 1186535"/>
                <a:gd name="connsiteY3" fmla="*/ 319632 h 1186078"/>
                <a:gd name="connsiteX4" fmla="*/ 231812 w 1186535"/>
                <a:gd name="connsiteY4" fmla="*/ 320013 h 1186078"/>
                <a:gd name="connsiteX5" fmla="*/ 183329 w 1186535"/>
                <a:gd name="connsiteY5" fmla="*/ 352779 h 1186078"/>
                <a:gd name="connsiteX6" fmla="*/ 229906 w 1186535"/>
                <a:gd name="connsiteY6" fmla="*/ 389355 h 1186078"/>
                <a:gd name="connsiteX7" fmla="*/ 429741 w 1186535"/>
                <a:gd name="connsiteY7" fmla="*/ 390593 h 1186078"/>
                <a:gd name="connsiteX8" fmla="*/ 499940 w 1186535"/>
                <a:gd name="connsiteY8" fmla="*/ 460507 h 1186078"/>
                <a:gd name="connsiteX9" fmla="*/ 474794 w 1186535"/>
                <a:gd name="connsiteY9" fmla="*/ 514323 h 1186078"/>
                <a:gd name="connsiteX10" fmla="*/ 286580 w 1186535"/>
                <a:gd name="connsiteY10" fmla="*/ 681868 h 1186078"/>
                <a:gd name="connsiteX11" fmla="*/ 274579 w 1186535"/>
                <a:gd name="connsiteY11" fmla="*/ 738637 h 1186078"/>
                <a:gd name="connsiteX12" fmla="*/ 332300 w 1186535"/>
                <a:gd name="connsiteY12" fmla="*/ 734922 h 1186078"/>
                <a:gd name="connsiteX13" fmla="*/ 530801 w 1186535"/>
                <a:gd name="connsiteY13" fmla="*/ 557090 h 1186078"/>
                <a:gd name="connsiteX14" fmla="*/ 586141 w 1186535"/>
                <a:gd name="connsiteY14" fmla="*/ 554804 h 1186078"/>
                <a:gd name="connsiteX15" fmla="*/ 613859 w 1186535"/>
                <a:gd name="connsiteY15" fmla="*/ 573092 h 1186078"/>
                <a:gd name="connsiteX16" fmla="*/ 667104 w 1186535"/>
                <a:gd name="connsiteY16" fmla="*/ 685487 h 1186078"/>
                <a:gd name="connsiteX17" fmla="*/ 631671 w 1186535"/>
                <a:gd name="connsiteY17" fmla="*/ 920564 h 1186078"/>
                <a:gd name="connsiteX18" fmla="*/ 658055 w 1186535"/>
                <a:gd name="connsiteY18" fmla="*/ 972475 h 1186078"/>
                <a:gd name="connsiteX19" fmla="*/ 700537 w 1186535"/>
                <a:gd name="connsiteY19" fmla="*/ 931804 h 1186078"/>
                <a:gd name="connsiteX20" fmla="*/ 742352 w 1186535"/>
                <a:gd name="connsiteY20" fmla="*/ 664056 h 1186078"/>
                <a:gd name="connsiteX21" fmla="*/ 784262 w 1186535"/>
                <a:gd name="connsiteY21" fmla="*/ 612430 h 1186078"/>
                <a:gd name="connsiteX22" fmla="*/ 893037 w 1186535"/>
                <a:gd name="connsiteY22" fmla="*/ 637386 h 1186078"/>
                <a:gd name="connsiteX23" fmla="*/ 960188 w 1186535"/>
                <a:gd name="connsiteY23" fmla="*/ 773974 h 1186078"/>
                <a:gd name="connsiteX24" fmla="*/ 1011433 w 1186535"/>
                <a:gd name="connsiteY24" fmla="*/ 802740 h 1186078"/>
                <a:gd name="connsiteX25" fmla="*/ 1023434 w 1186535"/>
                <a:gd name="connsiteY25" fmla="*/ 742351 h 1186078"/>
                <a:gd name="connsiteX26" fmla="*/ 949997 w 1186535"/>
                <a:gd name="connsiteY26" fmla="*/ 592904 h 1186078"/>
                <a:gd name="connsiteX27" fmla="*/ 954664 w 1186535"/>
                <a:gd name="connsiteY27" fmla="*/ 542231 h 1186078"/>
                <a:gd name="connsiteX28" fmla="*/ 1058772 w 1186535"/>
                <a:gd name="connsiteY28" fmla="*/ 265149 h 1186078"/>
                <a:gd name="connsiteX29" fmla="*/ 1061439 w 1186535"/>
                <a:gd name="connsiteY29" fmla="*/ 246004 h 1186078"/>
                <a:gd name="connsiteX30" fmla="*/ 1123542 w 1186535"/>
                <a:gd name="connsiteY30" fmla="*/ 860938 h 1186078"/>
                <a:gd name="connsiteX31" fmla="*/ 350588 w 1186535"/>
                <a:gd name="connsiteY31" fmla="*/ 1132781 h 1186078"/>
                <a:gd name="connsiteX32" fmla="*/ 46455 w 1186535"/>
                <a:gd name="connsiteY32" fmla="*/ 361351 h 1186078"/>
                <a:gd name="connsiteX33" fmla="*/ 691488 w 1186535"/>
                <a:gd name="connsiteY33" fmla="*/ 16070 h 118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86535" h="1186078">
                  <a:moveTo>
                    <a:pt x="691488" y="15975"/>
                  </a:moveTo>
                  <a:cubicBezTo>
                    <a:pt x="604715" y="44169"/>
                    <a:pt x="545946" y="90175"/>
                    <a:pt x="504036" y="156850"/>
                  </a:cubicBezTo>
                  <a:cubicBezTo>
                    <a:pt x="481748" y="192283"/>
                    <a:pt x="465555" y="230668"/>
                    <a:pt x="463555" y="272483"/>
                  </a:cubicBezTo>
                  <a:cubicBezTo>
                    <a:pt x="461745" y="310964"/>
                    <a:pt x="441743" y="320203"/>
                    <a:pt x="407929" y="319632"/>
                  </a:cubicBezTo>
                  <a:cubicBezTo>
                    <a:pt x="349255" y="318584"/>
                    <a:pt x="290486" y="319632"/>
                    <a:pt x="231812" y="320013"/>
                  </a:cubicBezTo>
                  <a:cubicBezTo>
                    <a:pt x="208571" y="320203"/>
                    <a:pt x="183520" y="322966"/>
                    <a:pt x="183329" y="352779"/>
                  </a:cubicBezTo>
                  <a:cubicBezTo>
                    <a:pt x="183139" y="380497"/>
                    <a:pt x="205427" y="388974"/>
                    <a:pt x="229906" y="389355"/>
                  </a:cubicBezTo>
                  <a:cubicBezTo>
                    <a:pt x="296486" y="390307"/>
                    <a:pt x="363256" y="393736"/>
                    <a:pt x="429741" y="390593"/>
                  </a:cubicBezTo>
                  <a:cubicBezTo>
                    <a:pt x="482795" y="388117"/>
                    <a:pt x="483462" y="431265"/>
                    <a:pt x="499940" y="460507"/>
                  </a:cubicBezTo>
                  <a:cubicBezTo>
                    <a:pt x="515371" y="487843"/>
                    <a:pt x="490891" y="499940"/>
                    <a:pt x="474794" y="514323"/>
                  </a:cubicBezTo>
                  <a:cubicBezTo>
                    <a:pt x="412120" y="570235"/>
                    <a:pt x="349255" y="625956"/>
                    <a:pt x="286580" y="681868"/>
                  </a:cubicBezTo>
                  <a:cubicBezTo>
                    <a:pt x="268864" y="697679"/>
                    <a:pt x="254386" y="715586"/>
                    <a:pt x="274579" y="738637"/>
                  </a:cubicBezTo>
                  <a:cubicBezTo>
                    <a:pt x="294391" y="761306"/>
                    <a:pt x="314203" y="751114"/>
                    <a:pt x="332300" y="734922"/>
                  </a:cubicBezTo>
                  <a:cubicBezTo>
                    <a:pt x="398690" y="675867"/>
                    <a:pt x="465746" y="617574"/>
                    <a:pt x="530801" y="557090"/>
                  </a:cubicBezTo>
                  <a:cubicBezTo>
                    <a:pt x="550994" y="538326"/>
                    <a:pt x="565948" y="533563"/>
                    <a:pt x="586141" y="554804"/>
                  </a:cubicBezTo>
                  <a:cubicBezTo>
                    <a:pt x="593571" y="562615"/>
                    <a:pt x="604334" y="567472"/>
                    <a:pt x="613859" y="573092"/>
                  </a:cubicBezTo>
                  <a:cubicBezTo>
                    <a:pt x="679677" y="611764"/>
                    <a:pt x="679010" y="611573"/>
                    <a:pt x="667104" y="685487"/>
                  </a:cubicBezTo>
                  <a:cubicBezTo>
                    <a:pt x="654531" y="763783"/>
                    <a:pt x="643577" y="842269"/>
                    <a:pt x="631671" y="920564"/>
                  </a:cubicBezTo>
                  <a:cubicBezTo>
                    <a:pt x="628052" y="944567"/>
                    <a:pt x="628814" y="967427"/>
                    <a:pt x="658055" y="972475"/>
                  </a:cubicBezTo>
                  <a:cubicBezTo>
                    <a:pt x="687773" y="977619"/>
                    <a:pt x="696822" y="954187"/>
                    <a:pt x="700537" y="931804"/>
                  </a:cubicBezTo>
                  <a:cubicBezTo>
                    <a:pt x="715396" y="842650"/>
                    <a:pt x="729016" y="753400"/>
                    <a:pt x="742352" y="664056"/>
                  </a:cubicBezTo>
                  <a:cubicBezTo>
                    <a:pt x="746257" y="637862"/>
                    <a:pt x="748924" y="610716"/>
                    <a:pt x="784262" y="612430"/>
                  </a:cubicBezTo>
                  <a:cubicBezTo>
                    <a:pt x="821504" y="614145"/>
                    <a:pt x="867510" y="572044"/>
                    <a:pt x="893037" y="637386"/>
                  </a:cubicBezTo>
                  <a:cubicBezTo>
                    <a:pt x="911420" y="684439"/>
                    <a:pt x="936947" y="728826"/>
                    <a:pt x="960188" y="773974"/>
                  </a:cubicBezTo>
                  <a:cubicBezTo>
                    <a:pt x="970571" y="794167"/>
                    <a:pt x="983810" y="815503"/>
                    <a:pt x="1011433" y="802740"/>
                  </a:cubicBezTo>
                  <a:cubicBezTo>
                    <a:pt x="1040674" y="789310"/>
                    <a:pt x="1035245" y="766164"/>
                    <a:pt x="1023434" y="742351"/>
                  </a:cubicBezTo>
                  <a:cubicBezTo>
                    <a:pt x="998669" y="692726"/>
                    <a:pt x="974857" y="642529"/>
                    <a:pt x="949997" y="592904"/>
                  </a:cubicBezTo>
                  <a:cubicBezTo>
                    <a:pt x="940757" y="574521"/>
                    <a:pt x="935519" y="558519"/>
                    <a:pt x="954664" y="542231"/>
                  </a:cubicBezTo>
                  <a:cubicBezTo>
                    <a:pt x="1040389" y="469270"/>
                    <a:pt x="1071250" y="375353"/>
                    <a:pt x="1058772" y="265149"/>
                  </a:cubicBezTo>
                  <a:cubicBezTo>
                    <a:pt x="1058105" y="259243"/>
                    <a:pt x="1060391" y="252957"/>
                    <a:pt x="1061439" y="246004"/>
                  </a:cubicBezTo>
                  <a:cubicBezTo>
                    <a:pt x="1165833" y="325156"/>
                    <a:pt x="1248701" y="619479"/>
                    <a:pt x="1123542" y="860938"/>
                  </a:cubicBezTo>
                  <a:cubicBezTo>
                    <a:pt x="977333" y="1142878"/>
                    <a:pt x="633100" y="1264893"/>
                    <a:pt x="350588" y="1132781"/>
                  </a:cubicBezTo>
                  <a:cubicBezTo>
                    <a:pt x="53313" y="993811"/>
                    <a:pt x="-77179" y="659674"/>
                    <a:pt x="46455" y="361351"/>
                  </a:cubicBezTo>
                  <a:cubicBezTo>
                    <a:pt x="171995" y="58647"/>
                    <a:pt x="504989" y="-43080"/>
                    <a:pt x="691488" y="16070"/>
                  </a:cubicBezTo>
                  <a:close/>
                </a:path>
              </a:pathLst>
            </a:custGeom>
            <a:solidFill>
              <a:schemeClr val="bg1"/>
            </a:solidFill>
            <a:ln w="9525" cap="flat">
              <a:no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0A460AE7-8029-4C3D-A7C5-6282E7B49E83}"/>
                </a:ext>
              </a:extLst>
            </p:cNvPr>
            <p:cNvSpPr/>
            <p:nvPr/>
          </p:nvSpPr>
          <p:spPr>
            <a:xfrm>
              <a:off x="4082110" y="1601189"/>
              <a:ext cx="1096883" cy="1019353"/>
            </a:xfrm>
            <a:custGeom>
              <a:avLst/>
              <a:gdLst>
                <a:gd name="connsiteX0" fmla="*/ 1027311 w 1096883"/>
                <a:gd name="connsiteY0" fmla="*/ 1019354 h 1019353"/>
                <a:gd name="connsiteX1" fmla="*/ 956921 w 1096883"/>
                <a:gd name="connsiteY1" fmla="*/ 912293 h 1019353"/>
                <a:gd name="connsiteX2" fmla="*/ 680696 w 1096883"/>
                <a:gd name="connsiteY2" fmla="*/ 767703 h 1019353"/>
                <a:gd name="connsiteX3" fmla="*/ 324937 w 1096883"/>
                <a:gd name="connsiteY3" fmla="*/ 749129 h 1019353"/>
                <a:gd name="connsiteX4" fmla="*/ 9945 w 1096883"/>
                <a:gd name="connsiteY4" fmla="*/ 265450 h 1019353"/>
                <a:gd name="connsiteX5" fmla="*/ 186539 w 1096883"/>
                <a:gd name="connsiteY5" fmla="*/ 56090 h 1019353"/>
                <a:gd name="connsiteX6" fmla="*/ 875387 w 1096883"/>
                <a:gd name="connsiteY6" fmla="*/ 118003 h 1019353"/>
                <a:gd name="connsiteX7" fmla="*/ 1093890 w 1096883"/>
                <a:gd name="connsiteY7" fmla="*/ 547295 h 1019353"/>
                <a:gd name="connsiteX8" fmla="*/ 1048647 w 1096883"/>
                <a:gd name="connsiteY8" fmla="*/ 971157 h 1019353"/>
                <a:gd name="connsiteX9" fmla="*/ 1038360 w 1096883"/>
                <a:gd name="connsiteY9" fmla="*/ 1002780 h 1019353"/>
                <a:gd name="connsiteX10" fmla="*/ 1027406 w 1096883"/>
                <a:gd name="connsiteY10" fmla="*/ 1019258 h 101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6883" h="1019353">
                  <a:moveTo>
                    <a:pt x="1027311" y="1019354"/>
                  </a:moveTo>
                  <a:cubicBezTo>
                    <a:pt x="1001784" y="980396"/>
                    <a:pt x="980638" y="945440"/>
                    <a:pt x="956921" y="912293"/>
                  </a:cubicBezTo>
                  <a:cubicBezTo>
                    <a:pt x="889389" y="817900"/>
                    <a:pt x="795187" y="773037"/>
                    <a:pt x="680696" y="767703"/>
                  </a:cubicBezTo>
                  <a:cubicBezTo>
                    <a:pt x="562015" y="762179"/>
                    <a:pt x="442666" y="770942"/>
                    <a:pt x="324937" y="749129"/>
                  </a:cubicBezTo>
                  <a:cubicBezTo>
                    <a:pt x="108625" y="709029"/>
                    <a:pt x="-40823" y="480048"/>
                    <a:pt x="9945" y="265450"/>
                  </a:cubicBezTo>
                  <a:cubicBezTo>
                    <a:pt x="33377" y="166199"/>
                    <a:pt x="90527" y="91714"/>
                    <a:pt x="186539" y="56090"/>
                  </a:cubicBezTo>
                  <a:cubicBezTo>
                    <a:pt x="425140" y="-32492"/>
                    <a:pt x="659360" y="-19252"/>
                    <a:pt x="875387" y="118003"/>
                  </a:cubicBezTo>
                  <a:cubicBezTo>
                    <a:pt x="1028073" y="215063"/>
                    <a:pt x="1080460" y="374702"/>
                    <a:pt x="1093890" y="547295"/>
                  </a:cubicBezTo>
                  <a:cubicBezTo>
                    <a:pt x="1105035" y="690932"/>
                    <a:pt x="1083985" y="831997"/>
                    <a:pt x="1048647" y="971157"/>
                  </a:cubicBezTo>
                  <a:cubicBezTo>
                    <a:pt x="1045885" y="981920"/>
                    <a:pt x="1042265" y="992398"/>
                    <a:pt x="1038360" y="1002780"/>
                  </a:cubicBezTo>
                  <a:cubicBezTo>
                    <a:pt x="1036740" y="1006971"/>
                    <a:pt x="1033312" y="1010495"/>
                    <a:pt x="1027406" y="1019258"/>
                  </a:cubicBezTo>
                  <a:close/>
                </a:path>
              </a:pathLst>
            </a:custGeom>
            <a:solidFill>
              <a:schemeClr val="bg1"/>
            </a:solidFill>
            <a:ln w="9525" cap="flat">
              <a:noFill/>
              <a:prstDash val="solid"/>
              <a:miter/>
            </a:ln>
          </p:spPr>
          <p:txBody>
            <a:bodyPr rtlCol="0" anchor="ctr"/>
            <a:lstStyle/>
            <a:p>
              <a:endParaRPr lang="LID4096"/>
            </a:p>
          </p:txBody>
        </p:sp>
        <p:sp>
          <p:nvSpPr>
            <p:cNvPr id="37" name="Forma libre: forma 36">
              <a:extLst>
                <a:ext uri="{FF2B5EF4-FFF2-40B4-BE49-F238E27FC236}">
                  <a16:creationId xmlns:a16="http://schemas.microsoft.com/office/drawing/2014/main" id="{2B7DAA0E-B7AC-42B6-B92F-C6E42700C460}"/>
                </a:ext>
              </a:extLst>
            </p:cNvPr>
            <p:cNvSpPr/>
            <p:nvPr/>
          </p:nvSpPr>
          <p:spPr>
            <a:xfrm>
              <a:off x="3122092" y="3257109"/>
              <a:ext cx="883011" cy="877620"/>
            </a:xfrm>
            <a:custGeom>
              <a:avLst/>
              <a:gdLst>
                <a:gd name="connsiteX0" fmla="*/ 360458 w 883011"/>
                <a:gd name="connsiteY0" fmla="*/ 619972 h 877620"/>
                <a:gd name="connsiteX1" fmla="*/ 360839 w 883011"/>
                <a:gd name="connsiteY1" fmla="*/ 838761 h 877620"/>
                <a:gd name="connsiteX2" fmla="*/ 312071 w 883011"/>
                <a:gd name="connsiteY2" fmla="*/ 871050 h 877620"/>
                <a:gd name="connsiteX3" fmla="*/ 25368 w 883011"/>
                <a:gd name="connsiteY3" fmla="*/ 743701 h 877620"/>
                <a:gd name="connsiteX4" fmla="*/ 984 w 883011"/>
                <a:gd name="connsiteY4" fmla="*/ 689218 h 877620"/>
                <a:gd name="connsiteX5" fmla="*/ 500475 w 883011"/>
                <a:gd name="connsiteY5" fmla="*/ 31136 h 877620"/>
                <a:gd name="connsiteX6" fmla="*/ 738315 w 883011"/>
                <a:gd name="connsiteY6" fmla="*/ 92001 h 877620"/>
                <a:gd name="connsiteX7" fmla="*/ 865664 w 883011"/>
                <a:gd name="connsiteY7" fmla="*/ 233352 h 877620"/>
                <a:gd name="connsiteX8" fmla="*/ 881475 w 883011"/>
                <a:gd name="connsiteY8" fmla="*/ 265070 h 877620"/>
                <a:gd name="connsiteX9" fmla="*/ 847566 w 883011"/>
                <a:gd name="connsiteY9" fmla="*/ 274786 h 877620"/>
                <a:gd name="connsiteX10" fmla="*/ 490855 w 883011"/>
                <a:gd name="connsiteY10" fmla="*/ 275262 h 877620"/>
                <a:gd name="connsiteX11" fmla="*/ 360648 w 883011"/>
                <a:gd name="connsiteY11" fmla="*/ 406040 h 877620"/>
                <a:gd name="connsiteX12" fmla="*/ 360553 w 883011"/>
                <a:gd name="connsiteY12" fmla="*/ 620067 h 87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3011" h="877620">
                  <a:moveTo>
                    <a:pt x="360458" y="619972"/>
                  </a:moveTo>
                  <a:cubicBezTo>
                    <a:pt x="360458" y="692933"/>
                    <a:pt x="359410" y="765895"/>
                    <a:pt x="360839" y="838761"/>
                  </a:cubicBezTo>
                  <a:cubicBezTo>
                    <a:pt x="361601" y="878385"/>
                    <a:pt x="347313" y="884767"/>
                    <a:pt x="312071" y="871050"/>
                  </a:cubicBezTo>
                  <a:cubicBezTo>
                    <a:pt x="214440" y="833046"/>
                    <a:pt x="120047" y="788088"/>
                    <a:pt x="25368" y="743701"/>
                  </a:cubicBezTo>
                  <a:cubicBezTo>
                    <a:pt x="-1206" y="731224"/>
                    <a:pt x="-1492" y="712459"/>
                    <a:pt x="984" y="689218"/>
                  </a:cubicBezTo>
                  <a:cubicBezTo>
                    <a:pt x="34227" y="368702"/>
                    <a:pt x="185674" y="138483"/>
                    <a:pt x="500475" y="31136"/>
                  </a:cubicBezTo>
                  <a:cubicBezTo>
                    <a:pt x="642017" y="-17060"/>
                    <a:pt x="641350" y="-18203"/>
                    <a:pt x="738315" y="92001"/>
                  </a:cubicBezTo>
                  <a:cubicBezTo>
                    <a:pt x="780225" y="139626"/>
                    <a:pt x="823468" y="186013"/>
                    <a:pt x="865664" y="233352"/>
                  </a:cubicBezTo>
                  <a:cubicBezTo>
                    <a:pt x="873665" y="242305"/>
                    <a:pt x="887667" y="250687"/>
                    <a:pt x="881475" y="265070"/>
                  </a:cubicBezTo>
                  <a:cubicBezTo>
                    <a:pt x="875189" y="279643"/>
                    <a:pt x="859377" y="274690"/>
                    <a:pt x="847566" y="274786"/>
                  </a:cubicBezTo>
                  <a:cubicBezTo>
                    <a:pt x="728694" y="275262"/>
                    <a:pt x="609727" y="274786"/>
                    <a:pt x="490855" y="275262"/>
                  </a:cubicBezTo>
                  <a:cubicBezTo>
                    <a:pt x="399225" y="275548"/>
                    <a:pt x="361410" y="313457"/>
                    <a:pt x="360648" y="406040"/>
                  </a:cubicBezTo>
                  <a:cubicBezTo>
                    <a:pt x="360077" y="477382"/>
                    <a:pt x="360553" y="548725"/>
                    <a:pt x="360553" y="620067"/>
                  </a:cubicBezTo>
                  <a:close/>
                </a:path>
              </a:pathLst>
            </a:custGeom>
            <a:solidFill>
              <a:schemeClr val="bg1"/>
            </a:solidFill>
            <a:ln w="9525" cap="flat">
              <a:noFill/>
              <a:prstDash val="solid"/>
              <a:miter/>
            </a:ln>
          </p:spPr>
          <p:txBody>
            <a:bodyPr rtlCol="0" anchor="ctr"/>
            <a:lstStyle/>
            <a:p>
              <a:endParaRPr lang="LID4096"/>
            </a:p>
          </p:txBody>
        </p:sp>
        <p:sp>
          <p:nvSpPr>
            <p:cNvPr id="38" name="Forma libre: forma 37">
              <a:extLst>
                <a:ext uri="{FF2B5EF4-FFF2-40B4-BE49-F238E27FC236}">
                  <a16:creationId xmlns:a16="http://schemas.microsoft.com/office/drawing/2014/main" id="{E8CDBFEC-FACD-4DCC-AEA9-03239559BC61}"/>
                </a:ext>
              </a:extLst>
            </p:cNvPr>
            <p:cNvSpPr/>
            <p:nvPr/>
          </p:nvSpPr>
          <p:spPr>
            <a:xfrm>
              <a:off x="5736820" y="4022317"/>
              <a:ext cx="599174" cy="518373"/>
            </a:xfrm>
            <a:custGeom>
              <a:avLst/>
              <a:gdLst>
                <a:gd name="connsiteX0" fmla="*/ 297 w 599174"/>
                <a:gd name="connsiteY0" fmla="*/ 259767 h 518373"/>
                <a:gd name="connsiteX1" fmla="*/ 12 w 599174"/>
                <a:gd name="connsiteY1" fmla="*/ 50693 h 518373"/>
                <a:gd name="connsiteX2" fmla="*/ 50780 w 599174"/>
                <a:gd name="connsiteY2" fmla="*/ 20 h 518373"/>
                <a:gd name="connsiteX3" fmla="*/ 331101 w 599174"/>
                <a:gd name="connsiteY3" fmla="*/ 306 h 518373"/>
                <a:gd name="connsiteX4" fmla="*/ 376726 w 599174"/>
                <a:gd name="connsiteY4" fmla="*/ 42597 h 518373"/>
                <a:gd name="connsiteX5" fmla="*/ 417969 w 599174"/>
                <a:gd name="connsiteY5" fmla="*/ 72315 h 518373"/>
                <a:gd name="connsiteX6" fmla="*/ 588943 w 599174"/>
                <a:gd name="connsiteY6" fmla="*/ 191759 h 518373"/>
                <a:gd name="connsiteX7" fmla="*/ 436828 w 599174"/>
                <a:gd name="connsiteY7" fmla="*/ 419978 h 518373"/>
                <a:gd name="connsiteX8" fmla="*/ 378250 w 599174"/>
                <a:gd name="connsiteY8" fmla="*/ 480366 h 518373"/>
                <a:gd name="connsiteX9" fmla="*/ 341293 w 599174"/>
                <a:gd name="connsiteY9" fmla="*/ 518085 h 518373"/>
                <a:gd name="connsiteX10" fmla="*/ 41922 w 599174"/>
                <a:gd name="connsiteY10" fmla="*/ 518371 h 518373"/>
                <a:gd name="connsiteX11" fmla="*/ 297 w 599174"/>
                <a:gd name="connsiteY11" fmla="*/ 468841 h 518373"/>
                <a:gd name="connsiteX12" fmla="*/ 297 w 599174"/>
                <a:gd name="connsiteY12" fmla="*/ 259767 h 518373"/>
                <a:gd name="connsiteX13" fmla="*/ 380059 w 599174"/>
                <a:gd name="connsiteY13" fmla="*/ 247480 h 518373"/>
                <a:gd name="connsiteX14" fmla="*/ 379773 w 599174"/>
                <a:gd name="connsiteY14" fmla="*/ 304249 h 518373"/>
                <a:gd name="connsiteX15" fmla="*/ 434638 w 599174"/>
                <a:gd name="connsiteY15" fmla="*/ 351874 h 518373"/>
                <a:gd name="connsiteX16" fmla="*/ 529411 w 599174"/>
                <a:gd name="connsiteY16" fmla="*/ 259767 h 518373"/>
                <a:gd name="connsiteX17" fmla="*/ 450925 w 599174"/>
                <a:gd name="connsiteY17" fmla="*/ 145943 h 518373"/>
                <a:gd name="connsiteX18" fmla="*/ 380059 w 599174"/>
                <a:gd name="connsiteY18" fmla="*/ 195473 h 518373"/>
                <a:gd name="connsiteX19" fmla="*/ 380059 w 599174"/>
                <a:gd name="connsiteY19" fmla="*/ 247575 h 51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9174" h="518373">
                  <a:moveTo>
                    <a:pt x="297" y="259767"/>
                  </a:moveTo>
                  <a:cubicBezTo>
                    <a:pt x="297" y="190044"/>
                    <a:pt x="964" y="120321"/>
                    <a:pt x="12" y="50693"/>
                  </a:cubicBezTo>
                  <a:cubicBezTo>
                    <a:pt x="-464" y="15070"/>
                    <a:pt x="13537" y="-646"/>
                    <a:pt x="50780" y="20"/>
                  </a:cubicBezTo>
                  <a:cubicBezTo>
                    <a:pt x="144220" y="1544"/>
                    <a:pt x="237661" y="878"/>
                    <a:pt x="331101" y="306"/>
                  </a:cubicBezTo>
                  <a:cubicBezTo>
                    <a:pt x="360628" y="116"/>
                    <a:pt x="381297" y="5831"/>
                    <a:pt x="376726" y="42597"/>
                  </a:cubicBezTo>
                  <a:cubicBezTo>
                    <a:pt x="372725" y="75268"/>
                    <a:pt x="397490" y="71458"/>
                    <a:pt x="417969" y="72315"/>
                  </a:cubicBezTo>
                  <a:cubicBezTo>
                    <a:pt x="500551" y="75458"/>
                    <a:pt x="561415" y="112225"/>
                    <a:pt x="588943" y="191759"/>
                  </a:cubicBezTo>
                  <a:cubicBezTo>
                    <a:pt x="626662" y="301010"/>
                    <a:pt x="556557" y="407214"/>
                    <a:pt x="436828" y="419978"/>
                  </a:cubicBezTo>
                  <a:cubicBezTo>
                    <a:pt x="395299" y="424454"/>
                    <a:pt x="370439" y="431408"/>
                    <a:pt x="378250" y="480366"/>
                  </a:cubicBezTo>
                  <a:cubicBezTo>
                    <a:pt x="382155" y="504750"/>
                    <a:pt x="367201" y="518180"/>
                    <a:pt x="341293" y="518085"/>
                  </a:cubicBezTo>
                  <a:cubicBezTo>
                    <a:pt x="241471" y="517895"/>
                    <a:pt x="141744" y="517609"/>
                    <a:pt x="41922" y="518371"/>
                  </a:cubicBezTo>
                  <a:cubicBezTo>
                    <a:pt x="6489" y="518657"/>
                    <a:pt x="202" y="497225"/>
                    <a:pt x="297" y="468841"/>
                  </a:cubicBezTo>
                  <a:cubicBezTo>
                    <a:pt x="393" y="399118"/>
                    <a:pt x="297" y="329490"/>
                    <a:pt x="297" y="259767"/>
                  </a:cubicBezTo>
                  <a:close/>
                  <a:moveTo>
                    <a:pt x="380059" y="247480"/>
                  </a:moveTo>
                  <a:cubicBezTo>
                    <a:pt x="380059" y="266435"/>
                    <a:pt x="381488" y="285485"/>
                    <a:pt x="379773" y="304249"/>
                  </a:cubicBezTo>
                  <a:cubicBezTo>
                    <a:pt x="375963" y="346540"/>
                    <a:pt x="398157" y="356065"/>
                    <a:pt x="434638" y="351874"/>
                  </a:cubicBezTo>
                  <a:cubicBezTo>
                    <a:pt x="481024" y="346540"/>
                    <a:pt x="523696" y="305773"/>
                    <a:pt x="529411" y="259767"/>
                  </a:cubicBezTo>
                  <a:cubicBezTo>
                    <a:pt x="535984" y="206237"/>
                    <a:pt x="506551" y="163564"/>
                    <a:pt x="450925" y="145943"/>
                  </a:cubicBezTo>
                  <a:cubicBezTo>
                    <a:pt x="397680" y="129084"/>
                    <a:pt x="380917" y="140704"/>
                    <a:pt x="380059" y="195473"/>
                  </a:cubicBezTo>
                  <a:cubicBezTo>
                    <a:pt x="379773" y="212809"/>
                    <a:pt x="380059" y="230144"/>
                    <a:pt x="380059" y="247575"/>
                  </a:cubicBezTo>
                  <a:close/>
                </a:path>
              </a:pathLst>
            </a:custGeom>
            <a:solidFill>
              <a:schemeClr val="bg1"/>
            </a:solidFill>
            <a:ln w="9525" cap="flat">
              <a:noFill/>
              <a:prstDash val="solid"/>
              <a:miter/>
            </a:ln>
          </p:spPr>
          <p:txBody>
            <a:bodyPr rtlCol="0" anchor="ctr"/>
            <a:lstStyle/>
            <a:p>
              <a:endParaRPr lang="LID4096"/>
            </a:p>
          </p:txBody>
        </p:sp>
        <p:sp>
          <p:nvSpPr>
            <p:cNvPr id="39" name="Forma libre: forma 38">
              <a:extLst>
                <a:ext uri="{FF2B5EF4-FFF2-40B4-BE49-F238E27FC236}">
                  <a16:creationId xmlns:a16="http://schemas.microsoft.com/office/drawing/2014/main" id="{F2AD1E62-0471-4A31-9FE2-95EF1D9864AE}"/>
                </a:ext>
              </a:extLst>
            </p:cNvPr>
            <p:cNvSpPr/>
            <p:nvPr/>
          </p:nvSpPr>
          <p:spPr>
            <a:xfrm>
              <a:off x="5077426" y="3267556"/>
              <a:ext cx="749698" cy="827774"/>
            </a:xfrm>
            <a:custGeom>
              <a:avLst/>
              <a:gdLst>
                <a:gd name="connsiteX0" fmla="*/ 465572 w 749698"/>
                <a:gd name="connsiteY0" fmla="*/ 579140 h 827774"/>
                <a:gd name="connsiteX1" fmla="*/ 465477 w 749698"/>
                <a:gd name="connsiteY1" fmla="*/ 388735 h 827774"/>
                <a:gd name="connsiteX2" fmla="*/ 339175 w 749698"/>
                <a:gd name="connsiteY2" fmla="*/ 264720 h 827774"/>
                <a:gd name="connsiteX3" fmla="*/ 43996 w 749698"/>
                <a:gd name="connsiteY3" fmla="*/ 264148 h 827774"/>
                <a:gd name="connsiteX4" fmla="*/ 1419 w 749698"/>
                <a:gd name="connsiteY4" fmla="*/ 253480 h 827774"/>
                <a:gd name="connsiteX5" fmla="*/ 23898 w 749698"/>
                <a:gd name="connsiteY5" fmla="*/ 214904 h 827774"/>
                <a:gd name="connsiteX6" fmla="*/ 176679 w 749698"/>
                <a:gd name="connsiteY6" fmla="*/ 32596 h 827774"/>
                <a:gd name="connsiteX7" fmla="*/ 265833 w 749698"/>
                <a:gd name="connsiteY7" fmla="*/ 5640 h 827774"/>
                <a:gd name="connsiteX8" fmla="*/ 746941 w 749698"/>
                <a:gd name="connsiteY8" fmla="*/ 572377 h 827774"/>
                <a:gd name="connsiteX9" fmla="*/ 747512 w 749698"/>
                <a:gd name="connsiteY9" fmla="*/ 577140 h 827774"/>
                <a:gd name="connsiteX10" fmla="*/ 665978 w 749698"/>
                <a:gd name="connsiteY10" fmla="*/ 684582 h 827774"/>
                <a:gd name="connsiteX11" fmla="*/ 591398 w 749698"/>
                <a:gd name="connsiteY11" fmla="*/ 751162 h 827774"/>
                <a:gd name="connsiteX12" fmla="*/ 482622 w 749698"/>
                <a:gd name="connsiteY12" fmla="*/ 827457 h 827774"/>
                <a:gd name="connsiteX13" fmla="*/ 466144 w 749698"/>
                <a:gd name="connsiteY13" fmla="*/ 793453 h 827774"/>
                <a:gd name="connsiteX14" fmla="*/ 465858 w 749698"/>
                <a:gd name="connsiteY14" fmla="*/ 579235 h 827774"/>
                <a:gd name="connsiteX15" fmla="*/ 465667 w 749698"/>
                <a:gd name="connsiteY15" fmla="*/ 579235 h 827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698" h="827774">
                  <a:moveTo>
                    <a:pt x="465572" y="579140"/>
                  </a:moveTo>
                  <a:cubicBezTo>
                    <a:pt x="465572" y="515704"/>
                    <a:pt x="466144" y="452172"/>
                    <a:pt x="465477" y="388735"/>
                  </a:cubicBezTo>
                  <a:cubicBezTo>
                    <a:pt x="464620" y="302344"/>
                    <a:pt x="426806" y="265196"/>
                    <a:pt x="339175" y="264720"/>
                  </a:cubicBezTo>
                  <a:cubicBezTo>
                    <a:pt x="240782" y="264148"/>
                    <a:pt x="142389" y="264910"/>
                    <a:pt x="43996" y="264148"/>
                  </a:cubicBezTo>
                  <a:cubicBezTo>
                    <a:pt x="29327" y="264053"/>
                    <a:pt x="8658" y="272054"/>
                    <a:pt x="1419" y="253480"/>
                  </a:cubicBezTo>
                  <a:cubicBezTo>
                    <a:pt x="-5439" y="235859"/>
                    <a:pt x="14278" y="226525"/>
                    <a:pt x="23898" y="214904"/>
                  </a:cubicBezTo>
                  <a:cubicBezTo>
                    <a:pt x="74666" y="154039"/>
                    <a:pt x="127720" y="94889"/>
                    <a:pt x="176679" y="32596"/>
                  </a:cubicBezTo>
                  <a:cubicBezTo>
                    <a:pt x="201920" y="401"/>
                    <a:pt x="225828" y="-6552"/>
                    <a:pt x="265833" y="5640"/>
                  </a:cubicBezTo>
                  <a:cubicBezTo>
                    <a:pt x="548344" y="91746"/>
                    <a:pt x="703031" y="284627"/>
                    <a:pt x="746941" y="572377"/>
                  </a:cubicBezTo>
                  <a:cubicBezTo>
                    <a:pt x="747226" y="573901"/>
                    <a:pt x="747226" y="575521"/>
                    <a:pt x="747512" y="577140"/>
                  </a:cubicBezTo>
                  <a:cubicBezTo>
                    <a:pt x="757990" y="642167"/>
                    <a:pt x="730815" y="677981"/>
                    <a:pt x="665978" y="684582"/>
                  </a:cubicBezTo>
                  <a:cubicBezTo>
                    <a:pt x="625021" y="688773"/>
                    <a:pt x="598732" y="708013"/>
                    <a:pt x="591398" y="751162"/>
                  </a:cubicBezTo>
                  <a:cubicBezTo>
                    <a:pt x="586444" y="780213"/>
                    <a:pt x="509578" y="832315"/>
                    <a:pt x="482622" y="827457"/>
                  </a:cubicBezTo>
                  <a:cubicBezTo>
                    <a:pt x="461762" y="823742"/>
                    <a:pt x="466239" y="806597"/>
                    <a:pt x="466144" y="793453"/>
                  </a:cubicBezTo>
                  <a:cubicBezTo>
                    <a:pt x="465572" y="722015"/>
                    <a:pt x="465858" y="650673"/>
                    <a:pt x="465858" y="579235"/>
                  </a:cubicBezTo>
                  <a:lnTo>
                    <a:pt x="465667" y="579235"/>
                  </a:lnTo>
                  <a:close/>
                </a:path>
              </a:pathLst>
            </a:custGeom>
            <a:solidFill>
              <a:schemeClr val="bg1"/>
            </a:solidFill>
            <a:ln w="9525" cap="flat">
              <a:noFill/>
              <a:prstDash val="solid"/>
              <a:miter/>
            </a:ln>
          </p:spPr>
          <p:txBody>
            <a:bodyPr rtlCol="0" anchor="ctr"/>
            <a:lstStyle/>
            <a:p>
              <a:endParaRPr lang="LID4096"/>
            </a:p>
          </p:txBody>
        </p:sp>
        <p:sp>
          <p:nvSpPr>
            <p:cNvPr id="40" name="Forma libre: forma 39">
              <a:extLst>
                <a:ext uri="{FF2B5EF4-FFF2-40B4-BE49-F238E27FC236}">
                  <a16:creationId xmlns:a16="http://schemas.microsoft.com/office/drawing/2014/main" id="{D99A38A9-35F1-4173-B6B0-EF17ECD64559}"/>
                </a:ext>
              </a:extLst>
            </p:cNvPr>
            <p:cNvSpPr/>
            <p:nvPr/>
          </p:nvSpPr>
          <p:spPr>
            <a:xfrm>
              <a:off x="3866153" y="3203667"/>
              <a:ext cx="1333224" cy="328609"/>
            </a:xfrm>
            <a:custGeom>
              <a:avLst/>
              <a:gdLst>
                <a:gd name="connsiteX0" fmla="*/ 676529 w 1333224"/>
                <a:gd name="connsiteY0" fmla="*/ 328419 h 328609"/>
                <a:gd name="connsiteX1" fmla="*/ 300578 w 1333224"/>
                <a:gd name="connsiteY1" fmla="*/ 328609 h 328609"/>
                <a:gd name="connsiteX2" fmla="*/ 231998 w 1333224"/>
                <a:gd name="connsiteY2" fmla="*/ 304225 h 328609"/>
                <a:gd name="connsiteX3" fmla="*/ 16352 w 1333224"/>
                <a:gd name="connsiteY3" fmla="*/ 63052 h 328609"/>
                <a:gd name="connsiteX4" fmla="*/ 34259 w 1333224"/>
                <a:gd name="connsiteY4" fmla="*/ 17046 h 328609"/>
                <a:gd name="connsiteX5" fmla="*/ 95123 w 1333224"/>
                <a:gd name="connsiteY5" fmla="*/ 7140 h 328609"/>
                <a:gd name="connsiteX6" fmla="*/ 254477 w 1333224"/>
                <a:gd name="connsiteY6" fmla="*/ 62195 h 328609"/>
                <a:gd name="connsiteX7" fmla="*/ 1068293 w 1333224"/>
                <a:gd name="connsiteY7" fmla="*/ 40383 h 328609"/>
                <a:gd name="connsiteX8" fmla="*/ 1166114 w 1333224"/>
                <a:gd name="connsiteY8" fmla="*/ 4950 h 328609"/>
                <a:gd name="connsiteX9" fmla="*/ 1306894 w 1333224"/>
                <a:gd name="connsiteY9" fmla="*/ 27524 h 328609"/>
                <a:gd name="connsiteX10" fmla="*/ 1321181 w 1333224"/>
                <a:gd name="connsiteY10" fmla="*/ 69148 h 328609"/>
                <a:gd name="connsiteX11" fmla="*/ 1117727 w 1333224"/>
                <a:gd name="connsiteY11" fmla="*/ 308226 h 328609"/>
                <a:gd name="connsiteX12" fmla="*/ 1057434 w 1333224"/>
                <a:gd name="connsiteY12" fmla="*/ 328419 h 328609"/>
                <a:gd name="connsiteX13" fmla="*/ 676720 w 1333224"/>
                <a:gd name="connsiteY13" fmla="*/ 328419 h 328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224" h="328609">
                  <a:moveTo>
                    <a:pt x="676529" y="328419"/>
                  </a:moveTo>
                  <a:cubicBezTo>
                    <a:pt x="551180" y="328419"/>
                    <a:pt x="425927" y="328228"/>
                    <a:pt x="300578" y="328609"/>
                  </a:cubicBezTo>
                  <a:cubicBezTo>
                    <a:pt x="274384" y="328609"/>
                    <a:pt x="251143" y="325942"/>
                    <a:pt x="231998" y="304225"/>
                  </a:cubicBezTo>
                  <a:cubicBezTo>
                    <a:pt x="160751" y="223263"/>
                    <a:pt x="88646" y="143062"/>
                    <a:pt x="16352" y="63052"/>
                  </a:cubicBezTo>
                  <a:cubicBezTo>
                    <a:pt x="-9556" y="34382"/>
                    <a:pt x="-5461" y="20094"/>
                    <a:pt x="34259" y="17046"/>
                  </a:cubicBezTo>
                  <a:cubicBezTo>
                    <a:pt x="54737" y="15522"/>
                    <a:pt x="75597" y="12951"/>
                    <a:pt x="95123" y="7140"/>
                  </a:cubicBezTo>
                  <a:cubicBezTo>
                    <a:pt x="161989" y="-12576"/>
                    <a:pt x="206280" y="9426"/>
                    <a:pt x="254477" y="62195"/>
                  </a:cubicBezTo>
                  <a:cubicBezTo>
                    <a:pt x="499841" y="330705"/>
                    <a:pt x="835787" y="320322"/>
                    <a:pt x="1068293" y="40383"/>
                  </a:cubicBezTo>
                  <a:cubicBezTo>
                    <a:pt x="1096868" y="5902"/>
                    <a:pt x="1123823" y="-4861"/>
                    <a:pt x="1166114" y="4950"/>
                  </a:cubicBezTo>
                  <a:cubicBezTo>
                    <a:pt x="1212311" y="15618"/>
                    <a:pt x="1259936" y="20094"/>
                    <a:pt x="1306894" y="27524"/>
                  </a:cubicBezTo>
                  <a:cubicBezTo>
                    <a:pt x="1337279" y="32382"/>
                    <a:pt x="1340422" y="46669"/>
                    <a:pt x="1321181" y="69148"/>
                  </a:cubicBezTo>
                  <a:cubicBezTo>
                    <a:pt x="1253173" y="148682"/>
                    <a:pt x="1185069" y="228120"/>
                    <a:pt x="1117727" y="308226"/>
                  </a:cubicBezTo>
                  <a:cubicBezTo>
                    <a:pt x="1101059" y="328133"/>
                    <a:pt x="1079913" y="328419"/>
                    <a:pt x="1057434" y="328419"/>
                  </a:cubicBezTo>
                  <a:cubicBezTo>
                    <a:pt x="930561" y="328228"/>
                    <a:pt x="803593" y="328419"/>
                    <a:pt x="676720" y="328419"/>
                  </a:cubicBezTo>
                  <a:close/>
                </a:path>
              </a:pathLst>
            </a:custGeom>
            <a:solidFill>
              <a:schemeClr val="bg1"/>
            </a:solidFill>
            <a:ln w="9525" cap="flat">
              <a:noFill/>
              <a:prstDash val="solid"/>
              <a:miter/>
            </a:ln>
          </p:spPr>
          <p:txBody>
            <a:bodyPr rtlCol="0" anchor="ctr"/>
            <a:lstStyle/>
            <a:p>
              <a:endParaRPr lang="LID4096"/>
            </a:p>
          </p:txBody>
        </p:sp>
        <p:sp>
          <p:nvSpPr>
            <p:cNvPr id="41" name="Forma libre: forma 40">
              <a:extLst>
                <a:ext uri="{FF2B5EF4-FFF2-40B4-BE49-F238E27FC236}">
                  <a16:creationId xmlns:a16="http://schemas.microsoft.com/office/drawing/2014/main" id="{2EDEBC85-A704-4FAB-8823-585C11A0B173}"/>
                </a:ext>
              </a:extLst>
            </p:cNvPr>
            <p:cNvSpPr/>
            <p:nvPr/>
          </p:nvSpPr>
          <p:spPr>
            <a:xfrm>
              <a:off x="6076111" y="1700223"/>
              <a:ext cx="458349" cy="460360"/>
            </a:xfrm>
            <a:custGeom>
              <a:avLst/>
              <a:gdLst>
                <a:gd name="connsiteX0" fmla="*/ 1 w 458349"/>
                <a:gd name="connsiteY0" fmla="*/ 231567 h 460360"/>
                <a:gd name="connsiteX1" fmla="*/ 222791 w 458349"/>
                <a:gd name="connsiteY1" fmla="*/ 14 h 460360"/>
                <a:gd name="connsiteX2" fmla="*/ 458344 w 458349"/>
                <a:gd name="connsiteY2" fmla="*/ 234425 h 460360"/>
                <a:gd name="connsiteX3" fmla="*/ 229268 w 458349"/>
                <a:gd name="connsiteY3" fmla="*/ 460358 h 460360"/>
                <a:gd name="connsiteX4" fmla="*/ 1 w 458349"/>
                <a:gd name="connsiteY4" fmla="*/ 231567 h 46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349" h="460360">
                  <a:moveTo>
                    <a:pt x="1" y="231567"/>
                  </a:moveTo>
                  <a:cubicBezTo>
                    <a:pt x="-380" y="105361"/>
                    <a:pt x="99633" y="1348"/>
                    <a:pt x="222791" y="14"/>
                  </a:cubicBezTo>
                  <a:cubicBezTo>
                    <a:pt x="354236" y="-1414"/>
                    <a:pt x="459202" y="102980"/>
                    <a:pt x="458344" y="234425"/>
                  </a:cubicBezTo>
                  <a:cubicBezTo>
                    <a:pt x="457582" y="357488"/>
                    <a:pt x="353950" y="459786"/>
                    <a:pt x="229268" y="460358"/>
                  </a:cubicBezTo>
                  <a:cubicBezTo>
                    <a:pt x="101443" y="460929"/>
                    <a:pt x="382" y="360155"/>
                    <a:pt x="1" y="231567"/>
                  </a:cubicBezTo>
                  <a:close/>
                </a:path>
              </a:pathLst>
            </a:custGeom>
            <a:solidFill>
              <a:schemeClr val="bg1"/>
            </a:solidFill>
            <a:ln w="9525" cap="flat">
              <a:noFill/>
              <a:prstDash val="solid"/>
              <a:miter/>
            </a:ln>
          </p:spPr>
          <p:txBody>
            <a:bodyPr rtlCol="0" anchor="ctr"/>
            <a:lstStyle/>
            <a:p>
              <a:endParaRPr lang="LID4096"/>
            </a:p>
          </p:txBody>
        </p:sp>
        <p:sp>
          <p:nvSpPr>
            <p:cNvPr id="42" name="Forma libre: forma 41">
              <a:extLst>
                <a:ext uri="{FF2B5EF4-FFF2-40B4-BE49-F238E27FC236}">
                  <a16:creationId xmlns:a16="http://schemas.microsoft.com/office/drawing/2014/main" id="{0600C2F4-7A6B-41B2-A0F8-B9555B364A49}"/>
                </a:ext>
              </a:extLst>
            </p:cNvPr>
            <p:cNvSpPr/>
            <p:nvPr/>
          </p:nvSpPr>
          <p:spPr>
            <a:xfrm>
              <a:off x="3791605" y="1854176"/>
              <a:ext cx="292150" cy="714646"/>
            </a:xfrm>
            <a:custGeom>
              <a:avLst/>
              <a:gdLst>
                <a:gd name="connsiteX0" fmla="*/ 83947 w 292150"/>
                <a:gd name="connsiteY0" fmla="*/ 714646 h 714646"/>
                <a:gd name="connsiteX1" fmla="*/ 13176 w 292150"/>
                <a:gd name="connsiteY1" fmla="*/ 485665 h 714646"/>
                <a:gd name="connsiteX2" fmla="*/ 37274 w 292150"/>
                <a:gd name="connsiteY2" fmla="*/ 158291 h 714646"/>
                <a:gd name="connsiteX3" fmla="*/ 181959 w 292150"/>
                <a:gd name="connsiteY3" fmla="*/ 7510 h 714646"/>
                <a:gd name="connsiteX4" fmla="*/ 223488 w 292150"/>
                <a:gd name="connsiteY4" fmla="*/ 33990 h 714646"/>
                <a:gd name="connsiteX5" fmla="*/ 285591 w 292150"/>
                <a:gd name="connsiteY5" fmla="*/ 336599 h 714646"/>
                <a:gd name="connsiteX6" fmla="*/ 275780 w 292150"/>
                <a:gd name="connsiteY6" fmla="*/ 386605 h 714646"/>
                <a:gd name="connsiteX7" fmla="*/ 83947 w 292150"/>
                <a:gd name="connsiteY7" fmla="*/ 714646 h 71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150" h="714646">
                  <a:moveTo>
                    <a:pt x="83947" y="714646"/>
                  </a:moveTo>
                  <a:cubicBezTo>
                    <a:pt x="44990" y="632636"/>
                    <a:pt x="26797" y="559770"/>
                    <a:pt x="13176" y="485665"/>
                  </a:cubicBezTo>
                  <a:cubicBezTo>
                    <a:pt x="-7303" y="374604"/>
                    <a:pt x="-7207" y="264590"/>
                    <a:pt x="37274" y="158291"/>
                  </a:cubicBezTo>
                  <a:cubicBezTo>
                    <a:pt x="66040" y="89616"/>
                    <a:pt x="113474" y="38562"/>
                    <a:pt x="181959" y="7510"/>
                  </a:cubicBezTo>
                  <a:cubicBezTo>
                    <a:pt x="210344" y="-5348"/>
                    <a:pt x="227298" y="-4777"/>
                    <a:pt x="223488" y="33990"/>
                  </a:cubicBezTo>
                  <a:cubicBezTo>
                    <a:pt x="213011" y="141146"/>
                    <a:pt x="231299" y="242683"/>
                    <a:pt x="285591" y="336599"/>
                  </a:cubicBezTo>
                  <a:cubicBezTo>
                    <a:pt x="297116" y="356602"/>
                    <a:pt x="293211" y="372604"/>
                    <a:pt x="275780" y="386605"/>
                  </a:cubicBezTo>
                  <a:cubicBezTo>
                    <a:pt x="174530" y="467949"/>
                    <a:pt x="109188" y="571390"/>
                    <a:pt x="83947" y="714646"/>
                  </a:cubicBezTo>
                  <a:close/>
                </a:path>
              </a:pathLst>
            </a:custGeom>
            <a:solidFill>
              <a:schemeClr val="bg1"/>
            </a:solidFill>
            <a:ln w="9525" cap="flat">
              <a:noFill/>
              <a:prstDash val="solid"/>
              <a:miter/>
            </a:ln>
          </p:spPr>
          <p:txBody>
            <a:bodyPr rtlCol="0" anchor="ctr"/>
            <a:lstStyle/>
            <a:p>
              <a:endParaRPr lang="LID4096"/>
            </a:p>
          </p:txBody>
        </p:sp>
        <p:sp>
          <p:nvSpPr>
            <p:cNvPr id="43" name="Forma libre: forma 42">
              <a:extLst>
                <a:ext uri="{FF2B5EF4-FFF2-40B4-BE49-F238E27FC236}">
                  <a16:creationId xmlns:a16="http://schemas.microsoft.com/office/drawing/2014/main" id="{807B5838-D42F-4321-BFBC-DA9436E089C4}"/>
                </a:ext>
              </a:extLst>
            </p:cNvPr>
            <p:cNvSpPr/>
            <p:nvPr/>
          </p:nvSpPr>
          <p:spPr>
            <a:xfrm>
              <a:off x="2691557" y="1622073"/>
              <a:ext cx="539097" cy="450897"/>
            </a:xfrm>
            <a:custGeom>
              <a:avLst/>
              <a:gdLst>
                <a:gd name="connsiteX0" fmla="*/ 217684 w 539097"/>
                <a:gd name="connsiteY0" fmla="*/ 536 h 450897"/>
                <a:gd name="connsiteX1" fmla="*/ 379418 w 539097"/>
                <a:gd name="connsiteY1" fmla="*/ 917 h 450897"/>
                <a:gd name="connsiteX2" fmla="*/ 425710 w 539097"/>
                <a:gd name="connsiteY2" fmla="*/ 87975 h 450897"/>
                <a:gd name="connsiteX3" fmla="*/ 293979 w 539097"/>
                <a:gd name="connsiteY3" fmla="*/ 297335 h 450897"/>
                <a:gd name="connsiteX4" fmla="*/ 273881 w 539097"/>
                <a:gd name="connsiteY4" fmla="*/ 342578 h 450897"/>
                <a:gd name="connsiteX5" fmla="*/ 326459 w 539097"/>
                <a:gd name="connsiteY5" fmla="*/ 352008 h 450897"/>
                <a:gd name="connsiteX6" fmla="*/ 478764 w 539097"/>
                <a:gd name="connsiteY6" fmla="*/ 352580 h 450897"/>
                <a:gd name="connsiteX7" fmla="*/ 539057 w 539097"/>
                <a:gd name="connsiteY7" fmla="*/ 398585 h 450897"/>
                <a:gd name="connsiteX8" fmla="*/ 482193 w 539097"/>
                <a:gd name="connsiteY8" fmla="*/ 449258 h 450897"/>
                <a:gd name="connsiteX9" fmla="*/ 182441 w 539097"/>
                <a:gd name="connsiteY9" fmla="*/ 449258 h 450897"/>
                <a:gd name="connsiteX10" fmla="*/ 139198 w 539097"/>
                <a:gd name="connsiteY10" fmla="*/ 356485 h 450897"/>
                <a:gd name="connsiteX11" fmla="*/ 278453 w 539097"/>
                <a:gd name="connsiteY11" fmla="*/ 140648 h 450897"/>
                <a:gd name="connsiteX12" fmla="*/ 254736 w 539097"/>
                <a:gd name="connsiteY12" fmla="*/ 98357 h 450897"/>
                <a:gd name="connsiteX13" fmla="*/ 64426 w 539097"/>
                <a:gd name="connsiteY13" fmla="*/ 98548 h 450897"/>
                <a:gd name="connsiteX14" fmla="*/ 37 w 539097"/>
                <a:gd name="connsiteY14" fmla="*/ 45970 h 450897"/>
                <a:gd name="connsiteX15" fmla="*/ 65284 w 539097"/>
                <a:gd name="connsiteY15" fmla="*/ 345 h 450897"/>
                <a:gd name="connsiteX16" fmla="*/ 217588 w 539097"/>
                <a:gd name="connsiteY16" fmla="*/ 345 h 450897"/>
                <a:gd name="connsiteX17" fmla="*/ 217588 w 539097"/>
                <a:gd name="connsiteY17" fmla="*/ 536 h 45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097" h="450897">
                  <a:moveTo>
                    <a:pt x="217684" y="536"/>
                  </a:moveTo>
                  <a:cubicBezTo>
                    <a:pt x="271595" y="536"/>
                    <a:pt x="325602" y="-893"/>
                    <a:pt x="379418" y="917"/>
                  </a:cubicBezTo>
                  <a:cubicBezTo>
                    <a:pt x="435711" y="2917"/>
                    <a:pt x="455237" y="39302"/>
                    <a:pt x="425710" y="87975"/>
                  </a:cubicBezTo>
                  <a:cubicBezTo>
                    <a:pt x="382942" y="158460"/>
                    <a:pt x="337508" y="227326"/>
                    <a:pt x="293979" y="297335"/>
                  </a:cubicBezTo>
                  <a:cubicBezTo>
                    <a:pt x="285121" y="311622"/>
                    <a:pt x="265118" y="326100"/>
                    <a:pt x="273881" y="342578"/>
                  </a:cubicBezTo>
                  <a:cubicBezTo>
                    <a:pt x="284073" y="361628"/>
                    <a:pt x="308457" y="351532"/>
                    <a:pt x="326459" y="352008"/>
                  </a:cubicBezTo>
                  <a:cubicBezTo>
                    <a:pt x="377227" y="353151"/>
                    <a:pt x="427996" y="352484"/>
                    <a:pt x="478764" y="352580"/>
                  </a:cubicBezTo>
                  <a:cubicBezTo>
                    <a:pt x="510577" y="352580"/>
                    <a:pt x="537819" y="362390"/>
                    <a:pt x="539057" y="398585"/>
                  </a:cubicBezTo>
                  <a:cubicBezTo>
                    <a:pt x="540295" y="434495"/>
                    <a:pt x="513244" y="448877"/>
                    <a:pt x="482193" y="449258"/>
                  </a:cubicBezTo>
                  <a:cubicBezTo>
                    <a:pt x="382276" y="450782"/>
                    <a:pt x="282358" y="452021"/>
                    <a:pt x="182441" y="449258"/>
                  </a:cubicBezTo>
                  <a:cubicBezTo>
                    <a:pt x="124624" y="447639"/>
                    <a:pt x="107098" y="408015"/>
                    <a:pt x="139198" y="356485"/>
                  </a:cubicBezTo>
                  <a:cubicBezTo>
                    <a:pt x="184441" y="283809"/>
                    <a:pt x="230638" y="211705"/>
                    <a:pt x="278453" y="140648"/>
                  </a:cubicBezTo>
                  <a:cubicBezTo>
                    <a:pt x="301408" y="106549"/>
                    <a:pt x="291979" y="97691"/>
                    <a:pt x="254736" y="98357"/>
                  </a:cubicBezTo>
                  <a:cubicBezTo>
                    <a:pt x="191299" y="99500"/>
                    <a:pt x="127863" y="98548"/>
                    <a:pt x="64426" y="98548"/>
                  </a:cubicBezTo>
                  <a:cubicBezTo>
                    <a:pt x="28517" y="98548"/>
                    <a:pt x="-1201" y="86927"/>
                    <a:pt x="37" y="45970"/>
                  </a:cubicBezTo>
                  <a:cubicBezTo>
                    <a:pt x="1180" y="6346"/>
                    <a:pt x="32803" y="345"/>
                    <a:pt x="65284" y="345"/>
                  </a:cubicBezTo>
                  <a:cubicBezTo>
                    <a:pt x="116052" y="345"/>
                    <a:pt x="166820" y="345"/>
                    <a:pt x="217588" y="345"/>
                  </a:cubicBezTo>
                  <a:lnTo>
                    <a:pt x="217588" y="536"/>
                  </a:lnTo>
                  <a:close/>
                </a:path>
              </a:pathLst>
            </a:custGeom>
            <a:solidFill>
              <a:schemeClr val="bg1"/>
            </a:solidFill>
            <a:ln w="9525" cap="flat">
              <a:noFill/>
              <a:prstDash val="solid"/>
              <a:miter/>
            </a:ln>
          </p:spPr>
          <p:txBody>
            <a:bodyPr rtlCol="0" anchor="ctr"/>
            <a:lstStyle/>
            <a:p>
              <a:endParaRPr lang="LID4096"/>
            </a:p>
          </p:txBody>
        </p:sp>
        <p:sp>
          <p:nvSpPr>
            <p:cNvPr id="44" name="Forma libre: forma 43">
              <a:extLst>
                <a:ext uri="{FF2B5EF4-FFF2-40B4-BE49-F238E27FC236}">
                  <a16:creationId xmlns:a16="http://schemas.microsoft.com/office/drawing/2014/main" id="{9E32A0B0-414A-4B14-991F-F6159601405B}"/>
                </a:ext>
              </a:extLst>
            </p:cNvPr>
            <p:cNvSpPr/>
            <p:nvPr/>
          </p:nvSpPr>
          <p:spPr>
            <a:xfrm>
              <a:off x="2439520" y="2383634"/>
              <a:ext cx="455531" cy="383996"/>
            </a:xfrm>
            <a:custGeom>
              <a:avLst/>
              <a:gdLst>
                <a:gd name="connsiteX0" fmla="*/ 235215 w 455531"/>
                <a:gd name="connsiteY0" fmla="*/ 286058 h 383996"/>
                <a:gd name="connsiteX1" fmla="*/ 392568 w 455531"/>
                <a:gd name="connsiteY1" fmla="*/ 286058 h 383996"/>
                <a:gd name="connsiteX2" fmla="*/ 455528 w 455531"/>
                <a:gd name="connsiteY2" fmla="*/ 334635 h 383996"/>
                <a:gd name="connsiteX3" fmla="*/ 396378 w 455531"/>
                <a:gd name="connsiteY3" fmla="*/ 382641 h 383996"/>
                <a:gd name="connsiteX4" fmla="*/ 158634 w 455531"/>
                <a:gd name="connsiteY4" fmla="*/ 382260 h 383996"/>
                <a:gd name="connsiteX5" fmla="*/ 113866 w 455531"/>
                <a:gd name="connsiteY5" fmla="*/ 297678 h 383996"/>
                <a:gd name="connsiteX6" fmla="*/ 214831 w 455531"/>
                <a:gd name="connsiteY6" fmla="*/ 136515 h 383996"/>
                <a:gd name="connsiteX7" fmla="*/ 194543 w 455531"/>
                <a:gd name="connsiteY7" fmla="*/ 97939 h 383996"/>
                <a:gd name="connsiteX8" fmla="*/ 61384 w 455531"/>
                <a:gd name="connsiteY8" fmla="*/ 97558 h 383996"/>
                <a:gd name="connsiteX9" fmla="*/ 43 w 455531"/>
                <a:gd name="connsiteY9" fmla="*/ 47552 h 383996"/>
                <a:gd name="connsiteX10" fmla="*/ 63765 w 455531"/>
                <a:gd name="connsiteY10" fmla="*/ 213 h 383996"/>
                <a:gd name="connsiteX11" fmla="*/ 311034 w 455531"/>
                <a:gd name="connsiteY11" fmla="*/ 689 h 383996"/>
                <a:gd name="connsiteX12" fmla="*/ 358087 w 455531"/>
                <a:gd name="connsiteY12" fmla="*/ 92129 h 383996"/>
                <a:gd name="connsiteX13" fmla="*/ 235310 w 455531"/>
                <a:gd name="connsiteY13" fmla="*/ 286153 h 38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531" h="383996">
                  <a:moveTo>
                    <a:pt x="235215" y="286058"/>
                  </a:moveTo>
                  <a:cubicBezTo>
                    <a:pt x="294746" y="286058"/>
                    <a:pt x="343609" y="285963"/>
                    <a:pt x="392568" y="286058"/>
                  </a:cubicBezTo>
                  <a:cubicBezTo>
                    <a:pt x="425905" y="286153"/>
                    <a:pt x="455147" y="295583"/>
                    <a:pt x="455528" y="334635"/>
                  </a:cubicBezTo>
                  <a:cubicBezTo>
                    <a:pt x="455909" y="371402"/>
                    <a:pt x="426667" y="382070"/>
                    <a:pt x="396378" y="382641"/>
                  </a:cubicBezTo>
                  <a:cubicBezTo>
                    <a:pt x="317130" y="383975"/>
                    <a:pt x="237787" y="385023"/>
                    <a:pt x="158634" y="382260"/>
                  </a:cubicBezTo>
                  <a:cubicBezTo>
                    <a:pt x="104056" y="380355"/>
                    <a:pt x="86149" y="346065"/>
                    <a:pt x="113866" y="297678"/>
                  </a:cubicBezTo>
                  <a:cubicBezTo>
                    <a:pt x="145394" y="242719"/>
                    <a:pt x="180541" y="189855"/>
                    <a:pt x="214831" y="136515"/>
                  </a:cubicBezTo>
                  <a:cubicBezTo>
                    <a:pt x="231691" y="110322"/>
                    <a:pt x="230548" y="96891"/>
                    <a:pt x="194543" y="97939"/>
                  </a:cubicBezTo>
                  <a:cubicBezTo>
                    <a:pt x="150157" y="99177"/>
                    <a:pt x="105770" y="98796"/>
                    <a:pt x="61384" y="97558"/>
                  </a:cubicBezTo>
                  <a:cubicBezTo>
                    <a:pt x="28903" y="96701"/>
                    <a:pt x="-1291" y="87843"/>
                    <a:pt x="43" y="47552"/>
                  </a:cubicBezTo>
                  <a:cubicBezTo>
                    <a:pt x="1376" y="8214"/>
                    <a:pt x="30523" y="117"/>
                    <a:pt x="63765" y="213"/>
                  </a:cubicBezTo>
                  <a:cubicBezTo>
                    <a:pt x="146156" y="403"/>
                    <a:pt x="228643" y="-645"/>
                    <a:pt x="311034" y="689"/>
                  </a:cubicBezTo>
                  <a:cubicBezTo>
                    <a:pt x="373137" y="1641"/>
                    <a:pt x="391520" y="38122"/>
                    <a:pt x="358087" y="92129"/>
                  </a:cubicBezTo>
                  <a:cubicBezTo>
                    <a:pt x="319797" y="153851"/>
                    <a:pt x="280459" y="214906"/>
                    <a:pt x="235310" y="286153"/>
                  </a:cubicBezTo>
                  <a:close/>
                </a:path>
              </a:pathLst>
            </a:custGeom>
            <a:solidFill>
              <a:schemeClr val="bg1"/>
            </a:solidFill>
            <a:ln w="9525" cap="flat">
              <a:noFill/>
              <a:prstDash val="solid"/>
              <a:miter/>
            </a:ln>
          </p:spPr>
          <p:txBody>
            <a:bodyPr rtlCol="0" anchor="ctr"/>
            <a:lstStyle/>
            <a:p>
              <a:endParaRPr lang="LID4096"/>
            </a:p>
          </p:txBody>
        </p:sp>
        <p:sp>
          <p:nvSpPr>
            <p:cNvPr id="45" name="Forma libre: forma 44">
              <a:extLst>
                <a:ext uri="{FF2B5EF4-FFF2-40B4-BE49-F238E27FC236}">
                  <a16:creationId xmlns:a16="http://schemas.microsoft.com/office/drawing/2014/main" id="{A87F2DBF-8368-48FC-B63F-023CFD4AE04B}"/>
                </a:ext>
              </a:extLst>
            </p:cNvPr>
            <p:cNvSpPr/>
            <p:nvPr/>
          </p:nvSpPr>
          <p:spPr>
            <a:xfrm>
              <a:off x="2905966" y="2958490"/>
              <a:ext cx="362866" cy="313490"/>
            </a:xfrm>
            <a:custGeom>
              <a:avLst/>
              <a:gdLst>
                <a:gd name="connsiteX0" fmla="*/ 167866 w 362866"/>
                <a:gd name="connsiteY0" fmla="*/ 97155 h 313490"/>
                <a:gd name="connsiteX1" fmla="*/ 52518 w 362866"/>
                <a:gd name="connsiteY1" fmla="*/ 96964 h 313490"/>
                <a:gd name="connsiteX2" fmla="*/ 131 w 362866"/>
                <a:gd name="connsiteY2" fmla="*/ 53150 h 313490"/>
                <a:gd name="connsiteX3" fmla="*/ 49851 w 362866"/>
                <a:gd name="connsiteY3" fmla="*/ 1524 h 313490"/>
                <a:gd name="connsiteX4" fmla="*/ 254353 w 362866"/>
                <a:gd name="connsiteY4" fmla="*/ 2762 h 313490"/>
                <a:gd name="connsiteX5" fmla="*/ 293310 w 362866"/>
                <a:gd name="connsiteY5" fmla="*/ 77343 h 313490"/>
                <a:gd name="connsiteX6" fmla="*/ 231398 w 362866"/>
                <a:gd name="connsiteY6" fmla="*/ 178879 h 313490"/>
                <a:gd name="connsiteX7" fmla="*/ 253782 w 362866"/>
                <a:gd name="connsiteY7" fmla="*/ 215551 h 313490"/>
                <a:gd name="connsiteX8" fmla="*/ 320361 w 362866"/>
                <a:gd name="connsiteY8" fmla="*/ 216979 h 313490"/>
                <a:gd name="connsiteX9" fmla="*/ 362748 w 362866"/>
                <a:gd name="connsiteY9" fmla="*/ 264795 h 313490"/>
                <a:gd name="connsiteX10" fmla="*/ 320838 w 362866"/>
                <a:gd name="connsiteY10" fmla="*/ 308324 h 313490"/>
                <a:gd name="connsiteX11" fmla="*/ 126051 w 362866"/>
                <a:gd name="connsiteY11" fmla="*/ 308515 h 313490"/>
                <a:gd name="connsiteX12" fmla="*/ 86618 w 362866"/>
                <a:gd name="connsiteY12" fmla="*/ 227743 h 313490"/>
                <a:gd name="connsiteX13" fmla="*/ 167961 w 362866"/>
                <a:gd name="connsiteY13" fmla="*/ 97155 h 313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866" h="313490">
                  <a:moveTo>
                    <a:pt x="167866" y="97155"/>
                  </a:moveTo>
                  <a:cubicBezTo>
                    <a:pt x="121860" y="97155"/>
                    <a:pt x="87189" y="97726"/>
                    <a:pt x="52518" y="96964"/>
                  </a:cubicBezTo>
                  <a:cubicBezTo>
                    <a:pt x="23848" y="96393"/>
                    <a:pt x="2036" y="84106"/>
                    <a:pt x="131" y="53150"/>
                  </a:cubicBezTo>
                  <a:cubicBezTo>
                    <a:pt x="-1870" y="19907"/>
                    <a:pt x="19276" y="2286"/>
                    <a:pt x="49851" y="1524"/>
                  </a:cubicBezTo>
                  <a:cubicBezTo>
                    <a:pt x="118050" y="-95"/>
                    <a:pt x="186440" y="-1334"/>
                    <a:pt x="254353" y="2762"/>
                  </a:cubicBezTo>
                  <a:cubicBezTo>
                    <a:pt x="299216" y="5524"/>
                    <a:pt x="314361" y="37052"/>
                    <a:pt x="293310" y="77343"/>
                  </a:cubicBezTo>
                  <a:cubicBezTo>
                    <a:pt x="275022" y="112395"/>
                    <a:pt x="253305" y="145828"/>
                    <a:pt x="231398" y="178879"/>
                  </a:cubicBezTo>
                  <a:cubicBezTo>
                    <a:pt x="211014" y="209550"/>
                    <a:pt x="222920" y="216789"/>
                    <a:pt x="253782" y="215551"/>
                  </a:cubicBezTo>
                  <a:cubicBezTo>
                    <a:pt x="275975" y="214693"/>
                    <a:pt x="298359" y="214408"/>
                    <a:pt x="320361" y="216979"/>
                  </a:cubicBezTo>
                  <a:cubicBezTo>
                    <a:pt x="347508" y="220028"/>
                    <a:pt x="364462" y="236411"/>
                    <a:pt x="362748" y="264795"/>
                  </a:cubicBezTo>
                  <a:cubicBezTo>
                    <a:pt x="361224" y="289560"/>
                    <a:pt x="347222" y="306514"/>
                    <a:pt x="320838" y="308324"/>
                  </a:cubicBezTo>
                  <a:cubicBezTo>
                    <a:pt x="255972" y="312801"/>
                    <a:pt x="190916" y="317183"/>
                    <a:pt x="126051" y="308515"/>
                  </a:cubicBezTo>
                  <a:cubicBezTo>
                    <a:pt x="77283" y="301942"/>
                    <a:pt x="61662" y="271082"/>
                    <a:pt x="86618" y="227743"/>
                  </a:cubicBezTo>
                  <a:cubicBezTo>
                    <a:pt x="110240" y="186785"/>
                    <a:pt x="136529" y="147352"/>
                    <a:pt x="167961" y="97155"/>
                  </a:cubicBezTo>
                  <a:close/>
                </a:path>
              </a:pathLst>
            </a:custGeom>
            <a:solidFill>
              <a:schemeClr val="bg1"/>
            </a:solidFill>
            <a:ln w="9525" cap="flat">
              <a:noFill/>
              <a:prstDash val="solid"/>
              <a:miter/>
            </a:ln>
          </p:spPr>
          <p:txBody>
            <a:bodyPr rtlCol="0" anchor="ctr"/>
            <a:lstStyle/>
            <a:p>
              <a:endParaRPr lang="LID4096"/>
            </a:p>
          </p:txBody>
        </p:sp>
        <p:sp>
          <p:nvSpPr>
            <p:cNvPr id="46" name="Forma libre: forma 45">
              <a:extLst>
                <a:ext uri="{FF2B5EF4-FFF2-40B4-BE49-F238E27FC236}">
                  <a16:creationId xmlns:a16="http://schemas.microsoft.com/office/drawing/2014/main" id="{574D6696-5E10-4773-ACEA-7749F998A19A}"/>
                </a:ext>
              </a:extLst>
            </p:cNvPr>
            <p:cNvSpPr/>
            <p:nvPr/>
          </p:nvSpPr>
          <p:spPr>
            <a:xfrm>
              <a:off x="5952944" y="3298304"/>
              <a:ext cx="188090" cy="540887"/>
            </a:xfrm>
            <a:custGeom>
              <a:avLst/>
              <a:gdLst>
                <a:gd name="connsiteX0" fmla="*/ 132599 w 188090"/>
                <a:gd name="connsiteY0" fmla="*/ 51378 h 540887"/>
                <a:gd name="connsiteX1" fmla="*/ 121169 w 188090"/>
                <a:gd name="connsiteY1" fmla="*/ 78905 h 540887"/>
                <a:gd name="connsiteX2" fmla="*/ 138695 w 188090"/>
                <a:gd name="connsiteY2" fmla="*/ 239592 h 540887"/>
                <a:gd name="connsiteX3" fmla="*/ 106405 w 188090"/>
                <a:gd name="connsiteY3" fmla="*/ 518484 h 540887"/>
                <a:gd name="connsiteX4" fmla="*/ 22680 w 188090"/>
                <a:gd name="connsiteY4" fmla="*/ 522294 h 540887"/>
                <a:gd name="connsiteX5" fmla="*/ 44588 w 188090"/>
                <a:gd name="connsiteY5" fmla="*/ 442760 h 540887"/>
                <a:gd name="connsiteX6" fmla="*/ 62114 w 188090"/>
                <a:gd name="connsiteY6" fmla="*/ 301314 h 540887"/>
                <a:gd name="connsiteX7" fmla="*/ 41921 w 188090"/>
                <a:gd name="connsiteY7" fmla="*/ 25946 h 540887"/>
                <a:gd name="connsiteX8" fmla="*/ 103547 w 188090"/>
                <a:gd name="connsiteY8" fmla="*/ 3277 h 540887"/>
                <a:gd name="connsiteX9" fmla="*/ 132599 w 188090"/>
                <a:gd name="connsiteY9" fmla="*/ 51282 h 5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090" h="540887">
                  <a:moveTo>
                    <a:pt x="132599" y="51378"/>
                  </a:moveTo>
                  <a:cubicBezTo>
                    <a:pt x="129646" y="58712"/>
                    <a:pt x="126979" y="69761"/>
                    <a:pt x="121169" y="78905"/>
                  </a:cubicBezTo>
                  <a:cubicBezTo>
                    <a:pt x="84402" y="137389"/>
                    <a:pt x="96785" y="187871"/>
                    <a:pt x="138695" y="239592"/>
                  </a:cubicBezTo>
                  <a:cubicBezTo>
                    <a:pt x="215752" y="334556"/>
                    <a:pt x="200893" y="449904"/>
                    <a:pt x="106405" y="518484"/>
                  </a:cubicBezTo>
                  <a:cubicBezTo>
                    <a:pt x="79354" y="538105"/>
                    <a:pt x="49445" y="555345"/>
                    <a:pt x="22680" y="522294"/>
                  </a:cubicBezTo>
                  <a:cubicBezTo>
                    <a:pt x="-4371" y="488956"/>
                    <a:pt x="18013" y="465048"/>
                    <a:pt x="44588" y="442760"/>
                  </a:cubicBezTo>
                  <a:cubicBezTo>
                    <a:pt x="101357" y="395230"/>
                    <a:pt x="104976" y="361131"/>
                    <a:pt x="62114" y="301314"/>
                  </a:cubicBezTo>
                  <a:cubicBezTo>
                    <a:pt x="-13610" y="195586"/>
                    <a:pt x="-19801" y="107766"/>
                    <a:pt x="41921" y="25946"/>
                  </a:cubicBezTo>
                  <a:cubicBezTo>
                    <a:pt x="58018" y="4610"/>
                    <a:pt x="77354" y="-5772"/>
                    <a:pt x="103547" y="3277"/>
                  </a:cubicBezTo>
                  <a:cubicBezTo>
                    <a:pt x="124121" y="10420"/>
                    <a:pt x="132027" y="26994"/>
                    <a:pt x="132599" y="51282"/>
                  </a:cubicBezTo>
                  <a:close/>
                </a:path>
              </a:pathLst>
            </a:custGeom>
            <a:solidFill>
              <a:schemeClr val="bg1"/>
            </a:solidFill>
            <a:ln w="9525" cap="flat">
              <a:noFill/>
              <a:prstDash val="solid"/>
              <a:miter/>
            </a:ln>
          </p:spPr>
          <p:txBody>
            <a:bodyPr rtlCol="0" anchor="ctr"/>
            <a:lstStyle/>
            <a:p>
              <a:endParaRPr lang="LID4096"/>
            </a:p>
          </p:txBody>
        </p:sp>
      </p:grpSp>
      <p:sp>
        <p:nvSpPr>
          <p:cNvPr id="2" name="TextBox 6">
            <a:extLst>
              <a:ext uri="{FF2B5EF4-FFF2-40B4-BE49-F238E27FC236}">
                <a16:creationId xmlns:a16="http://schemas.microsoft.com/office/drawing/2014/main" id="{F5C905E9-4D59-4313-9500-9A41C2A96B94}"/>
              </a:ext>
            </a:extLst>
          </p:cNvPr>
          <p:cNvSpPr txBox="1"/>
          <p:nvPr/>
        </p:nvSpPr>
        <p:spPr>
          <a:xfrm>
            <a:off x="-721852" y="224421"/>
            <a:ext cx="6115049" cy="49629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625" b="0" i="0" u="none" strike="noStrike" kern="0" cap="none" spc="0" baseline="0" dirty="0">
                <a:solidFill>
                  <a:schemeClr val="bg1"/>
                </a:solidFill>
                <a:uFillTx/>
                <a:latin typeface="Montserrat SemiBold" pitchFamily="50"/>
                <a:ea typeface="Arial"/>
                <a:cs typeface="Arial"/>
              </a:rPr>
              <a:t>Market Research</a:t>
            </a:r>
          </a:p>
        </p:txBody>
      </p:sp>
      <p:sp>
        <p:nvSpPr>
          <p:cNvPr id="3" name="Rounded Rectangle 8">
            <a:extLst>
              <a:ext uri="{FF2B5EF4-FFF2-40B4-BE49-F238E27FC236}">
                <a16:creationId xmlns:a16="http://schemas.microsoft.com/office/drawing/2014/main" id="{BECE2884-A1F1-422D-9249-CF24CDBEAA62}"/>
              </a:ext>
            </a:extLst>
          </p:cNvPr>
          <p:cNvSpPr/>
          <p:nvPr/>
        </p:nvSpPr>
        <p:spPr>
          <a:xfrm>
            <a:off x="4843457" y="1407087"/>
            <a:ext cx="2033589" cy="514350"/>
          </a:xfrm>
          <a:custGeom>
            <a:avLst>
              <a:gd name="f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cxnSp>
        <p:nvCxnSpPr>
          <p:cNvPr id="4" name="Straight Connector 7">
            <a:extLst>
              <a:ext uri="{FF2B5EF4-FFF2-40B4-BE49-F238E27FC236}">
                <a16:creationId xmlns:a16="http://schemas.microsoft.com/office/drawing/2014/main" id="{19D4C739-6033-465F-8A83-9EE50967396C}"/>
              </a:ext>
            </a:extLst>
          </p:cNvPr>
          <p:cNvCxnSpPr/>
          <p:nvPr/>
        </p:nvCxnSpPr>
        <p:spPr>
          <a:xfrm>
            <a:off x="4572000" y="2397684"/>
            <a:ext cx="0" cy="2162181"/>
          </a:xfrm>
          <a:prstGeom prst="straightConnector1">
            <a:avLst/>
          </a:prstGeom>
          <a:noFill/>
          <a:ln w="25402" cap="flat">
            <a:solidFill>
              <a:srgbClr val="D9D9D9"/>
            </a:solidFill>
            <a:custDash>
              <a:ds d="100000" sp="100000"/>
            </a:custDash>
          </a:ln>
        </p:spPr>
      </p:cxnSp>
      <p:sp>
        <p:nvSpPr>
          <p:cNvPr id="5" name="TextBox 14">
            <a:extLst>
              <a:ext uri="{FF2B5EF4-FFF2-40B4-BE49-F238E27FC236}">
                <a16:creationId xmlns:a16="http://schemas.microsoft.com/office/drawing/2014/main" id="{B06A97A9-618A-4702-B388-7CF7D53E95CC}"/>
              </a:ext>
            </a:extLst>
          </p:cNvPr>
          <p:cNvSpPr txBox="1"/>
          <p:nvPr/>
        </p:nvSpPr>
        <p:spPr>
          <a:xfrm>
            <a:off x="4919664" y="1537307"/>
            <a:ext cx="1881185" cy="276999"/>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0" cap="none" spc="0" baseline="0">
                <a:solidFill>
                  <a:srgbClr val="FFFFFF"/>
                </a:solidFill>
                <a:uFillTx/>
                <a:latin typeface="Montserrat Medium" pitchFamily="50"/>
                <a:ea typeface="Arial"/>
                <a:cs typeface="Arial"/>
              </a:rPr>
              <a:t>Secondary Research</a:t>
            </a:r>
          </a:p>
        </p:txBody>
      </p:sp>
      <p:sp>
        <p:nvSpPr>
          <p:cNvPr id="6" name="Oval 16">
            <a:extLst>
              <a:ext uri="{FF2B5EF4-FFF2-40B4-BE49-F238E27FC236}">
                <a16:creationId xmlns:a16="http://schemas.microsoft.com/office/drawing/2014/main" id="{8B1F640D-0C35-4A35-95F3-150A7FDAB83E}"/>
              </a:ext>
            </a:extLst>
          </p:cNvPr>
          <p:cNvSpPr/>
          <p:nvPr/>
        </p:nvSpPr>
        <p:spPr>
          <a:xfrm>
            <a:off x="4843467" y="2397684"/>
            <a:ext cx="571500" cy="5715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26262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7" name="Oval 18">
            <a:extLst>
              <a:ext uri="{FF2B5EF4-FFF2-40B4-BE49-F238E27FC236}">
                <a16:creationId xmlns:a16="http://schemas.microsoft.com/office/drawing/2014/main" id="{15AE61A4-5F3C-461C-A0C9-B94841FF8683}"/>
              </a:ext>
            </a:extLst>
          </p:cNvPr>
          <p:cNvSpPr/>
          <p:nvPr/>
        </p:nvSpPr>
        <p:spPr>
          <a:xfrm>
            <a:off x="4843467" y="3988365"/>
            <a:ext cx="571500" cy="5715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F7F7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8" name="Oval 20">
            <a:extLst>
              <a:ext uri="{FF2B5EF4-FFF2-40B4-BE49-F238E27FC236}">
                <a16:creationId xmlns:a16="http://schemas.microsoft.com/office/drawing/2014/main" id="{29B8173E-3648-4188-94C2-947FDA725487}"/>
              </a:ext>
            </a:extLst>
          </p:cNvPr>
          <p:cNvSpPr/>
          <p:nvPr/>
        </p:nvSpPr>
        <p:spPr>
          <a:xfrm>
            <a:off x="4843467" y="3193029"/>
            <a:ext cx="571500" cy="5715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D9D9D9"/>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9" name="Freeform 7">
            <a:extLst>
              <a:ext uri="{FF2B5EF4-FFF2-40B4-BE49-F238E27FC236}">
                <a16:creationId xmlns:a16="http://schemas.microsoft.com/office/drawing/2014/main" id="{DF0584AF-6766-4878-B23C-96CBFFF8D0DD}"/>
              </a:ext>
            </a:extLst>
          </p:cNvPr>
          <p:cNvSpPr/>
          <p:nvPr/>
        </p:nvSpPr>
        <p:spPr>
          <a:xfrm>
            <a:off x="4970266" y="2511390"/>
            <a:ext cx="317900" cy="344088"/>
          </a:xfrm>
          <a:custGeom>
            <a:avLst/>
            <a:gdLst>
              <a:gd name="f0" fmla="val 10800000"/>
              <a:gd name="f1" fmla="val 5400000"/>
              <a:gd name="f2" fmla="val 180"/>
              <a:gd name="f3" fmla="val w"/>
              <a:gd name="f4" fmla="val h"/>
              <a:gd name="f5" fmla="val 0"/>
              <a:gd name="f6" fmla="val 135"/>
              <a:gd name="f7" fmla="val 108"/>
              <a:gd name="f8" fmla="val 96"/>
              <a:gd name="f9" fmla="val 83"/>
              <a:gd name="f10" fmla="val 132"/>
              <a:gd name="f11" fmla="val 70"/>
              <a:gd name="f12" fmla="val 125"/>
              <a:gd name="f13" fmla="val 58"/>
              <a:gd name="f14" fmla="val 119"/>
              <a:gd name="f15" fmla="val 46"/>
              <a:gd name="f16" fmla="val 110"/>
              <a:gd name="f17" fmla="val 35"/>
              <a:gd name="f18" fmla="val 100"/>
              <a:gd name="f19" fmla="val 25"/>
              <a:gd name="f20" fmla="val 89"/>
              <a:gd name="f21" fmla="val 16"/>
              <a:gd name="f22" fmla="val 77"/>
              <a:gd name="f23" fmla="val 10"/>
              <a:gd name="f24" fmla="val 65"/>
              <a:gd name="f25" fmla="val 3"/>
              <a:gd name="f26" fmla="val 52"/>
              <a:gd name="f27" fmla="val 39"/>
              <a:gd name="f28" fmla="val 27"/>
              <a:gd name="f29" fmla="val 20"/>
              <a:gd name="f30" fmla="val 7"/>
              <a:gd name="f31" fmla="val 12"/>
              <a:gd name="f32" fmla="val 9"/>
              <a:gd name="f33" fmla="val 15"/>
              <a:gd name="f34" fmla="val 5"/>
              <a:gd name="f35" fmla="val 22"/>
              <a:gd name="f36" fmla="val 29"/>
              <a:gd name="f37" fmla="val 32"/>
              <a:gd name="f38" fmla="val 2"/>
              <a:gd name="f39" fmla="val 36"/>
              <a:gd name="f40" fmla="val 6"/>
              <a:gd name="f41" fmla="val 8"/>
              <a:gd name="f42" fmla="val 42"/>
              <a:gd name="f43" fmla="val 45"/>
              <a:gd name="f44" fmla="val 47"/>
              <a:gd name="f45" fmla="val 19"/>
              <a:gd name="f46" fmla="val 57"/>
              <a:gd name="f47" fmla="val 31"/>
              <a:gd name="f48" fmla="val 38"/>
              <a:gd name="f49" fmla="val 43"/>
              <a:gd name="f50" fmla="val 51"/>
              <a:gd name="f51" fmla="val 50"/>
              <a:gd name="f52" fmla="val 41"/>
              <a:gd name="f53" fmla="val 53"/>
              <a:gd name="f54" fmla="val 54"/>
              <a:gd name="f55" fmla="val 37"/>
              <a:gd name="f56" fmla="val 56"/>
              <a:gd name="f57" fmla="val 73"/>
              <a:gd name="f58" fmla="val 63"/>
              <a:gd name="f59" fmla="val 92"/>
              <a:gd name="f60" fmla="val 79"/>
              <a:gd name="f61" fmla="val 99"/>
              <a:gd name="f62" fmla="val 80"/>
              <a:gd name="f63" fmla="val 98"/>
              <a:gd name="f64" fmla="val 81"/>
              <a:gd name="f65" fmla="val 82"/>
              <a:gd name="f66" fmla="val 95"/>
              <a:gd name="f67" fmla="val 84"/>
              <a:gd name="f68" fmla="val 85"/>
              <a:gd name="f69" fmla="val 90"/>
              <a:gd name="f70" fmla="val 93"/>
              <a:gd name="f71" fmla="val 78"/>
              <a:gd name="f72" fmla="val 104"/>
              <a:gd name="f73" fmla="val 117"/>
              <a:gd name="f74" fmla="val 88"/>
              <a:gd name="f75" fmla="val 123"/>
              <a:gd name="f76" fmla="val 127"/>
              <a:gd name="f77" fmla="val 129"/>
              <a:gd name="f78" fmla="val 133"/>
              <a:gd name="f79" fmla="val 103"/>
              <a:gd name="f80" fmla="val 106"/>
              <a:gd name="f81" fmla="val 114"/>
              <a:gd name="f82" fmla="val 130"/>
              <a:gd name="f83" fmla="val 121"/>
              <a:gd name="f84" fmla="val 126"/>
              <a:gd name="f85" fmla="val 128"/>
              <a:gd name="f86" fmla="val 115"/>
              <a:gd name="f87" fmla="val 14"/>
              <a:gd name="f88" fmla="val 24"/>
              <a:gd name="f89" fmla="val 62"/>
              <a:gd name="f90" fmla="val 111"/>
              <a:gd name="f91" fmla="val 116"/>
              <a:gd name="f92" fmla="val 107"/>
              <a:gd name="f93" fmla="val 124"/>
              <a:gd name="f94" fmla="val 102"/>
              <a:gd name="f95" fmla="val 97"/>
              <a:gd name="f96" fmla="val 87"/>
              <a:gd name="f97" fmla="val 94"/>
              <a:gd name="f98" fmla="val 91"/>
              <a:gd name="f99" fmla="val 105"/>
              <a:gd name="f100" fmla="val 76"/>
              <a:gd name="f101" fmla="val 30"/>
              <a:gd name="f102" fmla="val 59"/>
              <a:gd name="f103" fmla="val 34"/>
              <a:gd name="f104" fmla="val 48"/>
              <a:gd name="f105" fmla="val 44"/>
              <a:gd name="f106" fmla="val 40"/>
              <a:gd name="f107" fmla="val 21"/>
              <a:gd name="f108" fmla="val 33"/>
              <a:gd name="f109" fmla="val 11"/>
              <a:gd name="f110" fmla="val 28"/>
              <a:gd name="f111" fmla="+- 0 0 -90"/>
              <a:gd name="f112" fmla="*/ f3 1 135"/>
              <a:gd name="f113" fmla="*/ f4 1 135"/>
              <a:gd name="f114" fmla="val f5"/>
              <a:gd name="f115" fmla="val f6"/>
              <a:gd name="f116" fmla="*/ f111 f0 1"/>
              <a:gd name="f117" fmla="+- f115 0 f114"/>
              <a:gd name="f118" fmla="*/ f116 1 f2"/>
              <a:gd name="f119" fmla="*/ f117 1 135"/>
              <a:gd name="f120" fmla="*/ 108 f117 1"/>
              <a:gd name="f121" fmla="*/ 135 f117 1"/>
              <a:gd name="f122" fmla="*/ 70 f117 1"/>
              <a:gd name="f123" fmla="*/ 125 f117 1"/>
              <a:gd name="f124" fmla="*/ 35 f117 1"/>
              <a:gd name="f125" fmla="*/ 100 f117 1"/>
              <a:gd name="f126" fmla="*/ 10 f117 1"/>
              <a:gd name="f127" fmla="*/ 65 f117 1"/>
              <a:gd name="f128" fmla="*/ 0 f117 1"/>
              <a:gd name="f129" fmla="*/ 27 f117 1"/>
              <a:gd name="f130" fmla="*/ 9 f117 1"/>
              <a:gd name="f131" fmla="*/ 36 f117 1"/>
              <a:gd name="f132" fmla="*/ 6 f117 1"/>
              <a:gd name="f133" fmla="*/ 45 f117 1"/>
              <a:gd name="f134" fmla="*/ 16 f117 1"/>
              <a:gd name="f135" fmla="*/ 57 f117 1"/>
              <a:gd name="f136" fmla="*/ 38 f117 1"/>
              <a:gd name="f137" fmla="*/ 50 f117 1"/>
              <a:gd name="f138" fmla="*/ 39 f117 1"/>
              <a:gd name="f139" fmla="*/ 54 f117 1"/>
              <a:gd name="f140" fmla="*/ 37 f117 1"/>
              <a:gd name="f141" fmla="*/ 79 f117 1"/>
              <a:gd name="f142" fmla="*/ 99 f117 1"/>
              <a:gd name="f143" fmla="*/ 81 f117 1"/>
              <a:gd name="f144" fmla="*/ 96 f117 1"/>
              <a:gd name="f145" fmla="*/ 85 f117 1"/>
              <a:gd name="f146" fmla="*/ 90 f117 1"/>
              <a:gd name="f147" fmla="*/ 98 f117 1"/>
              <a:gd name="f148" fmla="*/ 78 f117 1"/>
              <a:gd name="f149" fmla="*/ 119 f117 1"/>
              <a:gd name="f150" fmla="*/ 129 f117 1"/>
              <a:gd name="f151" fmla="*/ 126 f117 1"/>
              <a:gd name="f152" fmla="*/ 7 f117 1"/>
              <a:gd name="f153" fmla="*/ 15 f117 1"/>
              <a:gd name="f154" fmla="*/ 14 f117 1"/>
              <a:gd name="f155" fmla="*/ 121 f117 1"/>
              <a:gd name="f156" fmla="*/ 128 f117 1"/>
              <a:gd name="f157" fmla="*/ 114 f117 1"/>
              <a:gd name="f158" fmla="*/ 95 f117 1"/>
              <a:gd name="f159" fmla="*/ 87 f117 1"/>
              <a:gd name="f160" fmla="*/ 91 f117 1"/>
              <a:gd name="f161" fmla="*/ 93 f117 1"/>
              <a:gd name="f162" fmla="*/ 105 f117 1"/>
              <a:gd name="f163" fmla="*/ 76 f117 1"/>
              <a:gd name="f164" fmla="*/ 30 f117 1"/>
              <a:gd name="f165" fmla="*/ 59 f117 1"/>
              <a:gd name="f166" fmla="*/ 34 f117 1"/>
              <a:gd name="f167" fmla="*/ 42 f117 1"/>
              <a:gd name="f168" fmla="*/ 44 f117 1"/>
              <a:gd name="f169" fmla="*/ 48 f117 1"/>
              <a:gd name="f170" fmla="*/ 40 f117 1"/>
              <a:gd name="f171" fmla="*/ 21 f117 1"/>
              <a:gd name="f172" fmla="+- f118 0 f1"/>
              <a:gd name="f173" fmla="*/ f120 1 135"/>
              <a:gd name="f174" fmla="*/ f121 1 135"/>
              <a:gd name="f175" fmla="*/ f122 1 135"/>
              <a:gd name="f176" fmla="*/ f123 1 135"/>
              <a:gd name="f177" fmla="*/ f124 1 135"/>
              <a:gd name="f178" fmla="*/ f125 1 135"/>
              <a:gd name="f179" fmla="*/ f126 1 135"/>
              <a:gd name="f180" fmla="*/ f127 1 135"/>
              <a:gd name="f181" fmla="*/ f128 1 135"/>
              <a:gd name="f182" fmla="*/ f129 1 135"/>
              <a:gd name="f183" fmla="*/ f130 1 135"/>
              <a:gd name="f184" fmla="*/ f131 1 135"/>
              <a:gd name="f185" fmla="*/ f132 1 135"/>
              <a:gd name="f186" fmla="*/ f133 1 135"/>
              <a:gd name="f187" fmla="*/ f134 1 135"/>
              <a:gd name="f188" fmla="*/ f135 1 135"/>
              <a:gd name="f189" fmla="*/ f136 1 135"/>
              <a:gd name="f190" fmla="*/ f137 1 135"/>
              <a:gd name="f191" fmla="*/ f138 1 135"/>
              <a:gd name="f192" fmla="*/ f139 1 135"/>
              <a:gd name="f193" fmla="*/ f140 1 135"/>
              <a:gd name="f194" fmla="*/ f141 1 135"/>
              <a:gd name="f195" fmla="*/ f142 1 135"/>
              <a:gd name="f196" fmla="*/ f143 1 135"/>
              <a:gd name="f197" fmla="*/ f144 1 135"/>
              <a:gd name="f198" fmla="*/ f145 1 135"/>
              <a:gd name="f199" fmla="*/ f146 1 135"/>
              <a:gd name="f200" fmla="*/ f147 1 135"/>
              <a:gd name="f201" fmla="*/ f148 1 135"/>
              <a:gd name="f202" fmla="*/ f149 1 135"/>
              <a:gd name="f203" fmla="*/ f150 1 135"/>
              <a:gd name="f204" fmla="*/ f151 1 135"/>
              <a:gd name="f205" fmla="*/ f152 1 135"/>
              <a:gd name="f206" fmla="*/ f153 1 135"/>
              <a:gd name="f207" fmla="*/ f154 1 135"/>
              <a:gd name="f208" fmla="*/ f155 1 135"/>
              <a:gd name="f209" fmla="*/ f156 1 135"/>
              <a:gd name="f210" fmla="*/ f157 1 135"/>
              <a:gd name="f211" fmla="*/ f158 1 135"/>
              <a:gd name="f212" fmla="*/ f159 1 135"/>
              <a:gd name="f213" fmla="*/ f160 1 135"/>
              <a:gd name="f214" fmla="*/ f161 1 135"/>
              <a:gd name="f215" fmla="*/ f162 1 135"/>
              <a:gd name="f216" fmla="*/ f163 1 135"/>
              <a:gd name="f217" fmla="*/ f164 1 135"/>
              <a:gd name="f218" fmla="*/ f165 1 135"/>
              <a:gd name="f219" fmla="*/ f166 1 135"/>
              <a:gd name="f220" fmla="*/ f167 1 135"/>
              <a:gd name="f221" fmla="*/ f168 1 135"/>
              <a:gd name="f222" fmla="*/ f169 1 135"/>
              <a:gd name="f223" fmla="*/ f170 1 135"/>
              <a:gd name="f224" fmla="*/ f171 1 135"/>
              <a:gd name="f225" fmla="*/ 0 1 f119"/>
              <a:gd name="f226" fmla="*/ f115 1 f119"/>
              <a:gd name="f227" fmla="*/ f173 1 f119"/>
              <a:gd name="f228" fmla="*/ f174 1 f119"/>
              <a:gd name="f229" fmla="*/ f175 1 f119"/>
              <a:gd name="f230" fmla="*/ f176 1 f119"/>
              <a:gd name="f231" fmla="*/ f177 1 f119"/>
              <a:gd name="f232" fmla="*/ f178 1 f119"/>
              <a:gd name="f233" fmla="*/ f179 1 f119"/>
              <a:gd name="f234" fmla="*/ f180 1 f119"/>
              <a:gd name="f235" fmla="*/ f181 1 f119"/>
              <a:gd name="f236" fmla="*/ f182 1 f119"/>
              <a:gd name="f237" fmla="*/ f183 1 f119"/>
              <a:gd name="f238" fmla="*/ f184 1 f119"/>
              <a:gd name="f239" fmla="*/ f185 1 f119"/>
              <a:gd name="f240" fmla="*/ f186 1 f119"/>
              <a:gd name="f241" fmla="*/ f187 1 f119"/>
              <a:gd name="f242" fmla="*/ f188 1 f119"/>
              <a:gd name="f243" fmla="*/ f189 1 f119"/>
              <a:gd name="f244" fmla="*/ f190 1 f119"/>
              <a:gd name="f245" fmla="*/ f191 1 f119"/>
              <a:gd name="f246" fmla="*/ f192 1 f119"/>
              <a:gd name="f247" fmla="*/ f193 1 f119"/>
              <a:gd name="f248" fmla="*/ f194 1 f119"/>
              <a:gd name="f249" fmla="*/ f195 1 f119"/>
              <a:gd name="f250" fmla="*/ f196 1 f119"/>
              <a:gd name="f251" fmla="*/ f197 1 f119"/>
              <a:gd name="f252" fmla="*/ f198 1 f119"/>
              <a:gd name="f253" fmla="*/ f199 1 f119"/>
              <a:gd name="f254" fmla="*/ f200 1 f119"/>
              <a:gd name="f255" fmla="*/ f201 1 f119"/>
              <a:gd name="f256" fmla="*/ f202 1 f119"/>
              <a:gd name="f257" fmla="*/ f203 1 f119"/>
              <a:gd name="f258" fmla="*/ f204 1 f119"/>
              <a:gd name="f259" fmla="*/ f205 1 f119"/>
              <a:gd name="f260" fmla="*/ f206 1 f119"/>
              <a:gd name="f261" fmla="*/ f207 1 f119"/>
              <a:gd name="f262" fmla="*/ f208 1 f119"/>
              <a:gd name="f263" fmla="*/ f209 1 f119"/>
              <a:gd name="f264" fmla="*/ f210 1 f119"/>
              <a:gd name="f265" fmla="*/ f211 1 f119"/>
              <a:gd name="f266" fmla="*/ f212 1 f119"/>
              <a:gd name="f267" fmla="*/ f213 1 f119"/>
              <a:gd name="f268" fmla="*/ f214 1 f119"/>
              <a:gd name="f269" fmla="*/ f215 1 f119"/>
              <a:gd name="f270" fmla="*/ f216 1 f119"/>
              <a:gd name="f271" fmla="*/ f217 1 f119"/>
              <a:gd name="f272" fmla="*/ f218 1 f119"/>
              <a:gd name="f273" fmla="*/ f219 1 f119"/>
              <a:gd name="f274" fmla="*/ f220 1 f119"/>
              <a:gd name="f275" fmla="*/ f221 1 f119"/>
              <a:gd name="f276" fmla="*/ f222 1 f119"/>
              <a:gd name="f277" fmla="*/ f223 1 f119"/>
              <a:gd name="f278" fmla="*/ f224 1 f119"/>
              <a:gd name="f279" fmla="*/ f225 f112 1"/>
              <a:gd name="f280" fmla="*/ f226 f112 1"/>
              <a:gd name="f281" fmla="*/ f226 f113 1"/>
              <a:gd name="f282" fmla="*/ f225 f113 1"/>
              <a:gd name="f283" fmla="*/ f227 f112 1"/>
              <a:gd name="f284" fmla="*/ f228 f113 1"/>
              <a:gd name="f285" fmla="*/ f229 f112 1"/>
              <a:gd name="f286" fmla="*/ f230 f113 1"/>
              <a:gd name="f287" fmla="*/ f231 f112 1"/>
              <a:gd name="f288" fmla="*/ f232 f113 1"/>
              <a:gd name="f289" fmla="*/ f233 f112 1"/>
              <a:gd name="f290" fmla="*/ f234 f113 1"/>
              <a:gd name="f291" fmla="*/ f235 f112 1"/>
              <a:gd name="f292" fmla="*/ f236 f113 1"/>
              <a:gd name="f293" fmla="*/ f237 f113 1"/>
              <a:gd name="f294" fmla="*/ f236 f112 1"/>
              <a:gd name="f295" fmla="*/ f235 f113 1"/>
              <a:gd name="f296" fmla="*/ f238 f112 1"/>
              <a:gd name="f297" fmla="*/ f239 f113 1"/>
              <a:gd name="f298" fmla="*/ f240 f112 1"/>
              <a:gd name="f299" fmla="*/ f241 f113 1"/>
              <a:gd name="f300" fmla="*/ f242 f112 1"/>
              <a:gd name="f301" fmla="*/ f243 f113 1"/>
              <a:gd name="f302" fmla="*/ f244 f113 1"/>
              <a:gd name="f303" fmla="*/ f245 f112 1"/>
              <a:gd name="f304" fmla="*/ f246 f113 1"/>
              <a:gd name="f305" fmla="*/ f247 f112 1"/>
              <a:gd name="f306" fmla="*/ f242 f113 1"/>
              <a:gd name="f307" fmla="*/ f248 f112 1"/>
              <a:gd name="f308" fmla="*/ f249 f113 1"/>
              <a:gd name="f309" fmla="*/ f250 f112 1"/>
              <a:gd name="f310" fmla="*/ f251 f113 1"/>
              <a:gd name="f311" fmla="*/ f252 f112 1"/>
              <a:gd name="f312" fmla="*/ f253 f113 1"/>
              <a:gd name="f313" fmla="*/ f254 f112 1"/>
              <a:gd name="f314" fmla="*/ f255 f113 1"/>
              <a:gd name="f315" fmla="*/ f256 f112 1"/>
              <a:gd name="f316" fmla="*/ f257 f112 1"/>
              <a:gd name="f317" fmla="*/ f228 f112 1"/>
              <a:gd name="f318" fmla="*/ f227 f113 1"/>
              <a:gd name="f319" fmla="*/ f258 f112 1"/>
              <a:gd name="f320" fmla="*/ f259 f113 1"/>
              <a:gd name="f321" fmla="*/ f260 f112 1"/>
              <a:gd name="f322" fmla="*/ f261 f113 1"/>
              <a:gd name="f323" fmla="*/ f259 f112 1"/>
              <a:gd name="f324" fmla="*/ f257 f113 1"/>
              <a:gd name="f325" fmla="*/ f262 f112 1"/>
              <a:gd name="f326" fmla="*/ f262 f113 1"/>
              <a:gd name="f327" fmla="*/ f263 f112 1"/>
              <a:gd name="f328" fmla="*/ f264 f112 1"/>
              <a:gd name="f329" fmla="*/ f265 f113 1"/>
              <a:gd name="f330" fmla="*/ f252 f113 1"/>
              <a:gd name="f331" fmla="*/ f265 f112 1"/>
              <a:gd name="f332" fmla="*/ f266 f113 1"/>
              <a:gd name="f333" fmla="*/ f267 f112 1"/>
              <a:gd name="f334" fmla="*/ f268 f113 1"/>
              <a:gd name="f335" fmla="*/ f269 f113 1"/>
              <a:gd name="f336" fmla="*/ f270 f112 1"/>
              <a:gd name="f337" fmla="*/ f271 f112 1"/>
              <a:gd name="f338" fmla="*/ f272 f113 1"/>
              <a:gd name="f339" fmla="*/ f273 f112 1"/>
              <a:gd name="f340" fmla="*/ f274 f112 1"/>
              <a:gd name="f341" fmla="*/ f275 f113 1"/>
              <a:gd name="f342" fmla="*/ f276 f112 1"/>
              <a:gd name="f343" fmla="*/ f277 f113 1"/>
              <a:gd name="f344" fmla="*/ f244 f112 1"/>
              <a:gd name="f345" fmla="*/ f277 f112 1"/>
              <a:gd name="f346" fmla="*/ f278 f113 1"/>
            </a:gdLst>
            <a:ahLst/>
            <a:cxnLst>
              <a:cxn ang="3cd4">
                <a:pos x="hc" y="t"/>
              </a:cxn>
              <a:cxn ang="0">
                <a:pos x="r" y="vc"/>
              </a:cxn>
              <a:cxn ang="cd4">
                <a:pos x="hc" y="b"/>
              </a:cxn>
              <a:cxn ang="cd2">
                <a:pos x="l" y="vc"/>
              </a:cxn>
              <a:cxn ang="f172">
                <a:pos x="f283" y="f284"/>
              </a:cxn>
              <a:cxn ang="f172">
                <a:pos x="f285" y="f286"/>
              </a:cxn>
              <a:cxn ang="f172">
                <a:pos x="f287" y="f288"/>
              </a:cxn>
              <a:cxn ang="f172">
                <a:pos x="f289" y="f290"/>
              </a:cxn>
              <a:cxn ang="f172">
                <a:pos x="f291" y="f292"/>
              </a:cxn>
              <a:cxn ang="f172">
                <a:pos x="f289" y="f293"/>
              </a:cxn>
              <a:cxn ang="f172">
                <a:pos x="f294" y="f295"/>
              </a:cxn>
              <a:cxn ang="f172">
                <a:pos x="f296" y="f297"/>
              </a:cxn>
              <a:cxn ang="f172">
                <a:pos x="f298" y="f299"/>
              </a:cxn>
              <a:cxn ang="f172">
                <a:pos x="f300" y="f301"/>
              </a:cxn>
              <a:cxn ang="f172">
                <a:pos x="f298" y="f302"/>
              </a:cxn>
              <a:cxn ang="f172">
                <a:pos x="f303" y="f304"/>
              </a:cxn>
              <a:cxn ang="f172">
                <a:pos x="f305" y="f306"/>
              </a:cxn>
              <a:cxn ang="f172">
                <a:pos x="f307" y="f308"/>
              </a:cxn>
              <a:cxn ang="f172">
                <a:pos x="f309" y="f310"/>
              </a:cxn>
              <a:cxn ang="f172">
                <a:pos x="f311" y="f312"/>
              </a:cxn>
              <a:cxn ang="f172">
                <a:pos x="f313" y="f314"/>
              </a:cxn>
              <a:cxn ang="f172">
                <a:pos x="f315" y="f312"/>
              </a:cxn>
              <a:cxn ang="f172">
                <a:pos x="f316" y="f308"/>
              </a:cxn>
              <a:cxn ang="f172">
                <a:pos x="f317" y="f318"/>
              </a:cxn>
              <a:cxn ang="f172">
                <a:pos x="f319" y="f286"/>
              </a:cxn>
              <a:cxn ang="f172">
                <a:pos x="f283" y="f284"/>
              </a:cxn>
              <a:cxn ang="f172">
                <a:pos x="f294" y="f320"/>
              </a:cxn>
              <a:cxn ang="f172">
                <a:pos x="f321" y="f322"/>
              </a:cxn>
              <a:cxn ang="f172">
                <a:pos x="f323" y="f292"/>
              </a:cxn>
              <a:cxn ang="f172">
                <a:pos x="f283" y="f324"/>
              </a:cxn>
              <a:cxn ang="f172">
                <a:pos x="f325" y="f326"/>
              </a:cxn>
              <a:cxn ang="f172">
                <a:pos x="f327" y="f318"/>
              </a:cxn>
              <a:cxn ang="f172">
                <a:pos x="f328" y="f329"/>
              </a:cxn>
              <a:cxn ang="f172">
                <a:pos x="f313" y="f330"/>
              </a:cxn>
              <a:cxn ang="f172">
                <a:pos x="f331" y="f332"/>
              </a:cxn>
              <a:cxn ang="f172">
                <a:pos x="f333" y="f334"/>
              </a:cxn>
              <a:cxn ang="f172">
                <a:pos x="f307" y="f335"/>
              </a:cxn>
              <a:cxn ang="f172">
                <a:pos x="f336" y="f335"/>
              </a:cxn>
              <a:cxn ang="f172">
                <a:pos x="f337" y="f338"/>
              </a:cxn>
              <a:cxn ang="f172">
                <a:pos x="f339" y="f302"/>
              </a:cxn>
              <a:cxn ang="f172">
                <a:pos x="f340" y="f341"/>
              </a:cxn>
              <a:cxn ang="f172">
                <a:pos x="f342" y="f343"/>
              </a:cxn>
              <a:cxn ang="f172">
                <a:pos x="f344" y="f301"/>
              </a:cxn>
              <a:cxn ang="f172">
                <a:pos x="f345" y="f346"/>
              </a:cxn>
              <a:cxn ang="f172">
                <a:pos x="f294" y="f320"/>
              </a:cxn>
            </a:cxnLst>
            <a:rect l="f279" t="f282" r="f280" b="f281"/>
            <a:pathLst>
              <a:path w="135" h="135">
                <a:moveTo>
                  <a:pt x="f7" y="f6"/>
                </a:moveTo>
                <a:cubicBezTo>
                  <a:pt x="f8" y="f6"/>
                  <a:pt x="f9" y="f10"/>
                  <a:pt x="f11" y="f12"/>
                </a:cubicBezTo>
                <a:cubicBezTo>
                  <a:pt x="f13" y="f14"/>
                  <a:pt x="f15" y="f16"/>
                  <a:pt x="f17" y="f18"/>
                </a:cubicBezTo>
                <a:cubicBezTo>
                  <a:pt x="f19" y="f20"/>
                  <a:pt x="f21" y="f22"/>
                  <a:pt x="f23" y="f24"/>
                </a:cubicBezTo>
                <a:cubicBezTo>
                  <a:pt x="f25" y="f26"/>
                  <a:pt x="f5" y="f27"/>
                  <a:pt x="f5" y="f28"/>
                </a:cubicBezTo>
                <a:cubicBezTo>
                  <a:pt x="f5" y="f29"/>
                  <a:pt x="f30" y="f31"/>
                  <a:pt x="f23" y="f32"/>
                </a:cubicBezTo>
                <a:cubicBezTo>
                  <a:pt x="f33" y="f34"/>
                  <a:pt x="f35" y="f5"/>
                  <a:pt x="f28" y="f5"/>
                </a:cubicBezTo>
                <a:cubicBezTo>
                  <a:pt x="f36" y="f5"/>
                  <a:pt x="f37" y="f38"/>
                  <a:pt x="f39" y="f40"/>
                </a:cubicBezTo>
                <a:cubicBezTo>
                  <a:pt x="f27" y="f41"/>
                  <a:pt x="f42" y="f31"/>
                  <a:pt x="f43" y="f21"/>
                </a:cubicBezTo>
                <a:cubicBezTo>
                  <a:pt x="f44" y="f45"/>
                  <a:pt x="f46" y="f47"/>
                  <a:pt x="f46" y="f48"/>
                </a:cubicBezTo>
                <a:cubicBezTo>
                  <a:pt x="f46" y="f49"/>
                  <a:pt x="f50" y="f15"/>
                  <a:pt x="f43" y="f51"/>
                </a:cubicBezTo>
                <a:cubicBezTo>
                  <a:pt x="f49" y="f50"/>
                  <a:pt x="f52" y="f53"/>
                  <a:pt x="f27" y="f54"/>
                </a:cubicBezTo>
                <a:cubicBezTo>
                  <a:pt x="f55" y="f56"/>
                  <a:pt x="f55" y="f56"/>
                  <a:pt x="f55" y="f46"/>
                </a:cubicBezTo>
                <a:cubicBezTo>
                  <a:pt x="f49" y="f57"/>
                  <a:pt x="f58" y="f59"/>
                  <a:pt x="f60" y="f61"/>
                </a:cubicBezTo>
                <a:cubicBezTo>
                  <a:pt x="f60" y="f61"/>
                  <a:pt x="f62" y="f63"/>
                  <a:pt x="f64" y="f8"/>
                </a:cubicBezTo>
                <a:cubicBezTo>
                  <a:pt x="f65" y="f66"/>
                  <a:pt x="f67" y="f59"/>
                  <a:pt x="f68" y="f69"/>
                </a:cubicBezTo>
                <a:cubicBezTo>
                  <a:pt x="f20" y="f67"/>
                  <a:pt x="f70" y="f71"/>
                  <a:pt x="f63" y="f71"/>
                </a:cubicBezTo>
                <a:cubicBezTo>
                  <a:pt x="f72" y="f71"/>
                  <a:pt x="f73" y="f74"/>
                  <a:pt x="f14" y="f69"/>
                </a:cubicBezTo>
                <a:cubicBezTo>
                  <a:pt x="f75" y="f70"/>
                  <a:pt x="f76" y="f8"/>
                  <a:pt x="f77" y="f61"/>
                </a:cubicBezTo>
                <a:cubicBezTo>
                  <a:pt x="f78" y="f79"/>
                  <a:pt x="f6" y="f80"/>
                  <a:pt x="f6" y="f7"/>
                </a:cubicBezTo>
                <a:cubicBezTo>
                  <a:pt x="f6" y="f81"/>
                  <a:pt x="f82" y="f83"/>
                  <a:pt x="f84" y="f12"/>
                </a:cubicBezTo>
                <a:cubicBezTo>
                  <a:pt x="f75" y="f85"/>
                  <a:pt x="f86" y="f6"/>
                  <a:pt x="f7" y="f6"/>
                </a:cubicBezTo>
                <a:close/>
                <a:moveTo>
                  <a:pt x="f28" y="f30"/>
                </a:moveTo>
                <a:cubicBezTo>
                  <a:pt x="f19" y="f30"/>
                  <a:pt x="f29" y="f32"/>
                  <a:pt x="f33" y="f87"/>
                </a:cubicBezTo>
                <a:cubicBezTo>
                  <a:pt x="f23" y="f45"/>
                  <a:pt x="f30" y="f88"/>
                  <a:pt x="f30" y="f28"/>
                </a:cubicBezTo>
                <a:cubicBezTo>
                  <a:pt x="f30" y="f57"/>
                  <a:pt x="f89" y="f77"/>
                  <a:pt x="f7" y="f77"/>
                </a:cubicBezTo>
                <a:cubicBezTo>
                  <a:pt x="f90" y="f77"/>
                  <a:pt x="f91" y="f84"/>
                  <a:pt x="f83" y="f83"/>
                </a:cubicBezTo>
                <a:cubicBezTo>
                  <a:pt x="f84" y="f86"/>
                  <a:pt x="f85" y="f16"/>
                  <a:pt x="f85" y="f7"/>
                </a:cubicBezTo>
                <a:cubicBezTo>
                  <a:pt x="f85" y="f92"/>
                  <a:pt x="f93" y="f94"/>
                  <a:pt x="f81" y="f66"/>
                </a:cubicBezTo>
                <a:cubicBezTo>
                  <a:pt x="f80" y="f74"/>
                  <a:pt x="f61" y="f68"/>
                  <a:pt x="f63" y="f68"/>
                </a:cubicBezTo>
                <a:cubicBezTo>
                  <a:pt x="f63" y="f68"/>
                  <a:pt x="f95" y="f68"/>
                  <a:pt x="f66" y="f96"/>
                </a:cubicBezTo>
                <a:cubicBezTo>
                  <a:pt x="f97" y="f20"/>
                  <a:pt x="f59" y="f98"/>
                  <a:pt x="f98" y="f70"/>
                </a:cubicBezTo>
                <a:cubicBezTo>
                  <a:pt x="f96" y="f18"/>
                  <a:pt x="f67" y="f99"/>
                  <a:pt x="f60" y="f99"/>
                </a:cubicBezTo>
                <a:cubicBezTo>
                  <a:pt x="f71" y="f99"/>
                  <a:pt x="f22" y="f99"/>
                  <a:pt x="f100" y="f99"/>
                </a:cubicBezTo>
                <a:cubicBezTo>
                  <a:pt x="f13" y="f63"/>
                  <a:pt x="f55" y="f22"/>
                  <a:pt x="f101" y="f102"/>
                </a:cubicBezTo>
                <a:cubicBezTo>
                  <a:pt x="f36" y="f46"/>
                  <a:pt x="f36" y="f54"/>
                  <a:pt x="f103" y="f51"/>
                </a:cubicBezTo>
                <a:cubicBezTo>
                  <a:pt x="f39" y="f104"/>
                  <a:pt x="f27" y="f15"/>
                  <a:pt x="f42" y="f105"/>
                </a:cubicBezTo>
                <a:cubicBezTo>
                  <a:pt x="f105" y="f49"/>
                  <a:pt x="f15" y="f52"/>
                  <a:pt x="f104" y="f106"/>
                </a:cubicBezTo>
                <a:cubicBezTo>
                  <a:pt x="f51" y="f48"/>
                  <a:pt x="f51" y="f48"/>
                  <a:pt x="f51" y="f48"/>
                </a:cubicBezTo>
                <a:cubicBezTo>
                  <a:pt x="f51" y="f39"/>
                  <a:pt x="f44" y="f36"/>
                  <a:pt x="f106" y="f107"/>
                </a:cubicBezTo>
                <a:cubicBezTo>
                  <a:pt x="f108" y="f109"/>
                  <a:pt x="f110" y="f30"/>
                  <a:pt x="f28" y="f30"/>
                </a:cubicBezTo>
                <a:close/>
              </a:path>
            </a:pathLst>
          </a:custGeom>
          <a:solidFill>
            <a:srgbClr val="FFFFFF"/>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nvGrpSpPr>
          <p:cNvPr id="10" name="Group 40">
            <a:extLst>
              <a:ext uri="{FF2B5EF4-FFF2-40B4-BE49-F238E27FC236}">
                <a16:creationId xmlns:a16="http://schemas.microsoft.com/office/drawing/2014/main" id="{96784EF6-E22B-432B-AE2B-ABD011390893}"/>
              </a:ext>
            </a:extLst>
          </p:cNvPr>
          <p:cNvGrpSpPr/>
          <p:nvPr/>
        </p:nvGrpSpPr>
        <p:grpSpPr>
          <a:xfrm>
            <a:off x="4970861" y="3306735"/>
            <a:ext cx="316702" cy="344088"/>
            <a:chOff x="4970861" y="3306735"/>
            <a:chExt cx="316702" cy="344088"/>
          </a:xfrm>
        </p:grpSpPr>
        <p:sp>
          <p:nvSpPr>
            <p:cNvPr id="11" name="Freeform 12">
              <a:extLst>
                <a:ext uri="{FF2B5EF4-FFF2-40B4-BE49-F238E27FC236}">
                  <a16:creationId xmlns:a16="http://schemas.microsoft.com/office/drawing/2014/main" id="{F094B55D-2A31-43D1-93EB-EE92B84014D8}"/>
                </a:ext>
              </a:extLst>
            </p:cNvPr>
            <p:cNvSpPr/>
            <p:nvPr/>
          </p:nvSpPr>
          <p:spPr>
            <a:xfrm>
              <a:off x="4970861" y="3306735"/>
              <a:ext cx="316702" cy="344088"/>
            </a:xfrm>
            <a:custGeom>
              <a:avLst/>
              <a:gdLst>
                <a:gd name="f0" fmla="val 10800000"/>
                <a:gd name="f1" fmla="val 5400000"/>
                <a:gd name="f2" fmla="val 180"/>
                <a:gd name="f3" fmla="val w"/>
                <a:gd name="f4" fmla="val h"/>
                <a:gd name="f5" fmla="val 0"/>
                <a:gd name="f6" fmla="val 135"/>
                <a:gd name="f7" fmla="val 125"/>
                <a:gd name="f8" fmla="val 27"/>
                <a:gd name="f9" fmla="val 115"/>
                <a:gd name="f10" fmla="val 10"/>
                <a:gd name="f11" fmla="val 5"/>
                <a:gd name="f12" fmla="val 111"/>
                <a:gd name="f13" fmla="val 105"/>
                <a:gd name="f14" fmla="val 31"/>
                <a:gd name="f15" fmla="val 25"/>
                <a:gd name="f16" fmla="val 21"/>
                <a:gd name="f17" fmla="val 32"/>
                <a:gd name="f18" fmla="val 37"/>
                <a:gd name="f19" fmla="val 98"/>
                <a:gd name="f20" fmla="val 103"/>
                <a:gd name="f21" fmla="val 108"/>
                <a:gd name="f22" fmla="val 130"/>
                <a:gd name="f23" fmla="val 131"/>
                <a:gd name="f24" fmla="val 8"/>
                <a:gd name="f25" fmla="val 29"/>
                <a:gd name="f26" fmla="val 7"/>
                <a:gd name="f27" fmla="val 107"/>
                <a:gd name="f28" fmla="val 128"/>
                <a:gd name="f29" fmla="val 127"/>
                <a:gd name="f30" fmla="val 81"/>
                <a:gd name="f31" fmla="val 129"/>
                <a:gd name="f32" fmla="val 100"/>
                <a:gd name="f33" fmla="val 101"/>
                <a:gd name="f34" fmla="val 118"/>
                <a:gd name="f35" fmla="val 120"/>
                <a:gd name="f36" fmla="val 122"/>
                <a:gd name="f37" fmla="val 79"/>
                <a:gd name="f38" fmla="val 78"/>
                <a:gd name="f39" fmla="val 76"/>
                <a:gd name="f40" fmla="val 74"/>
                <a:gd name="f41" fmla="val 17"/>
                <a:gd name="f42" fmla="val 15"/>
                <a:gd name="f43" fmla="val 14"/>
                <a:gd name="f44" fmla="val 9"/>
                <a:gd name="f45" fmla="val 35"/>
                <a:gd name="f46" fmla="val 34"/>
                <a:gd name="f47" fmla="+- 0 0 -90"/>
                <a:gd name="f48" fmla="*/ f3 1 135"/>
                <a:gd name="f49" fmla="*/ f4 1 135"/>
                <a:gd name="f50" fmla="val f5"/>
                <a:gd name="f51" fmla="val f6"/>
                <a:gd name="f52" fmla="*/ f47 f0 1"/>
                <a:gd name="f53" fmla="+- f51 0 f50"/>
                <a:gd name="f54" fmla="*/ f52 1 f2"/>
                <a:gd name="f55" fmla="*/ f53 1 135"/>
                <a:gd name="f56" fmla="*/ 125 f53 1"/>
                <a:gd name="f57" fmla="*/ 27 f53 1"/>
                <a:gd name="f58" fmla="*/ 115 f53 1"/>
                <a:gd name="f59" fmla="*/ 10 f53 1"/>
                <a:gd name="f60" fmla="*/ 105 f53 1"/>
                <a:gd name="f61" fmla="*/ 0 f53 1"/>
                <a:gd name="f62" fmla="*/ 31 f53 1"/>
                <a:gd name="f63" fmla="*/ 21 f53 1"/>
                <a:gd name="f64" fmla="*/ 37 f53 1"/>
                <a:gd name="f65" fmla="*/ 98 f53 1"/>
                <a:gd name="f66" fmla="*/ 108 f53 1"/>
                <a:gd name="f67" fmla="*/ 135 f53 1"/>
                <a:gd name="f68" fmla="*/ 7 f53 1"/>
                <a:gd name="f69" fmla="*/ 128 f53 1"/>
                <a:gd name="f70" fmla="*/ 81 f53 1"/>
                <a:gd name="f71" fmla="*/ 129 f53 1"/>
                <a:gd name="f72" fmla="*/ 101 f53 1"/>
                <a:gd name="f73" fmla="*/ 118 f53 1"/>
                <a:gd name="f74" fmla="*/ 122 f53 1"/>
                <a:gd name="f75" fmla="*/ 78 f53 1"/>
                <a:gd name="f76" fmla="*/ 74 f53 1"/>
                <a:gd name="f77" fmla="*/ 17 f53 1"/>
                <a:gd name="f78" fmla="*/ 14 f53 1"/>
                <a:gd name="f79" fmla="*/ 34 f53 1"/>
                <a:gd name="f80" fmla="+- f54 0 f1"/>
                <a:gd name="f81" fmla="*/ f56 1 135"/>
                <a:gd name="f82" fmla="*/ f57 1 135"/>
                <a:gd name="f83" fmla="*/ f58 1 135"/>
                <a:gd name="f84" fmla="*/ f59 1 135"/>
                <a:gd name="f85" fmla="*/ f60 1 135"/>
                <a:gd name="f86" fmla="*/ f61 1 135"/>
                <a:gd name="f87" fmla="*/ f62 1 135"/>
                <a:gd name="f88" fmla="*/ f63 1 135"/>
                <a:gd name="f89" fmla="*/ f64 1 135"/>
                <a:gd name="f90" fmla="*/ f65 1 135"/>
                <a:gd name="f91" fmla="*/ f66 1 135"/>
                <a:gd name="f92" fmla="*/ f67 1 135"/>
                <a:gd name="f93" fmla="*/ f68 1 135"/>
                <a:gd name="f94" fmla="*/ f69 1 135"/>
                <a:gd name="f95" fmla="*/ f70 1 135"/>
                <a:gd name="f96" fmla="*/ f71 1 135"/>
                <a:gd name="f97" fmla="*/ f72 1 135"/>
                <a:gd name="f98" fmla="*/ f73 1 135"/>
                <a:gd name="f99" fmla="*/ f74 1 135"/>
                <a:gd name="f100" fmla="*/ f75 1 135"/>
                <a:gd name="f101" fmla="*/ f76 1 135"/>
                <a:gd name="f102" fmla="*/ f77 1 135"/>
                <a:gd name="f103" fmla="*/ f78 1 135"/>
                <a:gd name="f104" fmla="*/ f79 1 135"/>
                <a:gd name="f105" fmla="*/ 0 1 f55"/>
                <a:gd name="f106" fmla="*/ f51 1 f55"/>
                <a:gd name="f107" fmla="*/ f81 1 f55"/>
                <a:gd name="f108" fmla="*/ f82 1 f55"/>
                <a:gd name="f109" fmla="*/ f83 1 f55"/>
                <a:gd name="f110" fmla="*/ f84 1 f55"/>
                <a:gd name="f111" fmla="*/ f85 1 f55"/>
                <a:gd name="f112" fmla="*/ f86 1 f55"/>
                <a:gd name="f113" fmla="*/ f87 1 f55"/>
                <a:gd name="f114" fmla="*/ f88 1 f55"/>
                <a:gd name="f115" fmla="*/ f89 1 f55"/>
                <a:gd name="f116" fmla="*/ f90 1 f55"/>
                <a:gd name="f117" fmla="*/ f91 1 f55"/>
                <a:gd name="f118" fmla="*/ f92 1 f55"/>
                <a:gd name="f119" fmla="*/ f93 1 f55"/>
                <a:gd name="f120" fmla="*/ f94 1 f55"/>
                <a:gd name="f121" fmla="*/ f95 1 f55"/>
                <a:gd name="f122" fmla="*/ f96 1 f55"/>
                <a:gd name="f123" fmla="*/ f97 1 f55"/>
                <a:gd name="f124" fmla="*/ f98 1 f55"/>
                <a:gd name="f125" fmla="*/ f99 1 f55"/>
                <a:gd name="f126" fmla="*/ f100 1 f55"/>
                <a:gd name="f127" fmla="*/ f101 1 f55"/>
                <a:gd name="f128" fmla="*/ f102 1 f55"/>
                <a:gd name="f129" fmla="*/ f103 1 f55"/>
                <a:gd name="f130" fmla="*/ f104 1 f55"/>
                <a:gd name="f131" fmla="*/ f105 f48 1"/>
                <a:gd name="f132" fmla="*/ f106 f48 1"/>
                <a:gd name="f133" fmla="*/ f106 f49 1"/>
                <a:gd name="f134" fmla="*/ f105 f49 1"/>
                <a:gd name="f135" fmla="*/ f107 f48 1"/>
                <a:gd name="f136" fmla="*/ f108 f49 1"/>
                <a:gd name="f137" fmla="*/ f109 f48 1"/>
                <a:gd name="f138" fmla="*/ f110 f49 1"/>
                <a:gd name="f139" fmla="*/ f111 f48 1"/>
                <a:gd name="f140" fmla="*/ f112 f49 1"/>
                <a:gd name="f141" fmla="*/ f113 f48 1"/>
                <a:gd name="f142" fmla="*/ f114 f48 1"/>
                <a:gd name="f143" fmla="*/ f110 f48 1"/>
                <a:gd name="f144" fmla="*/ f112 f48 1"/>
                <a:gd name="f145" fmla="*/ f115 f49 1"/>
                <a:gd name="f146" fmla="*/ f116 f49 1"/>
                <a:gd name="f147" fmla="*/ f117 f49 1"/>
                <a:gd name="f148" fmla="*/ f107 f49 1"/>
                <a:gd name="f149" fmla="*/ f118 f49 1"/>
                <a:gd name="f150" fmla="*/ f118 f48 1"/>
                <a:gd name="f151" fmla="*/ f108 f48 1"/>
                <a:gd name="f152" fmla="*/ f119 f49 1"/>
                <a:gd name="f153" fmla="*/ f117 f48 1"/>
                <a:gd name="f154" fmla="*/ f120 f49 1"/>
                <a:gd name="f155" fmla="*/ f121 f49 1"/>
                <a:gd name="f156" fmla="*/ f122 f48 1"/>
                <a:gd name="f157" fmla="*/ f123 f49 1"/>
                <a:gd name="f158" fmla="*/ f124 f48 1"/>
                <a:gd name="f159" fmla="*/ f125 f48 1"/>
                <a:gd name="f160" fmla="*/ f126 f49 1"/>
                <a:gd name="f161" fmla="*/ f127 f49 1"/>
                <a:gd name="f162" fmla="*/ f128 f48 1"/>
                <a:gd name="f163" fmla="*/ f129 f48 1"/>
                <a:gd name="f164" fmla="*/ f119 f48 1"/>
                <a:gd name="f165" fmla="*/ f130 f49 1"/>
              </a:gdLst>
              <a:ahLst/>
              <a:cxnLst>
                <a:cxn ang="3cd4">
                  <a:pos x="hc" y="t"/>
                </a:cxn>
                <a:cxn ang="0">
                  <a:pos x="r" y="vc"/>
                </a:cxn>
                <a:cxn ang="cd4">
                  <a:pos x="hc" y="b"/>
                </a:cxn>
                <a:cxn ang="cd2">
                  <a:pos x="l" y="vc"/>
                </a:cxn>
                <a:cxn ang="f80">
                  <a:pos x="f135" y="f136"/>
                </a:cxn>
                <a:cxn ang="f80">
                  <a:pos x="f137" y="f136"/>
                </a:cxn>
                <a:cxn ang="f80">
                  <a:pos x="f137" y="f138"/>
                </a:cxn>
                <a:cxn ang="f80">
                  <a:pos x="f139" y="f140"/>
                </a:cxn>
                <a:cxn ang="f80">
                  <a:pos x="f141" y="f140"/>
                </a:cxn>
                <a:cxn ang="f80">
                  <a:pos x="f142" y="f138"/>
                </a:cxn>
                <a:cxn ang="f80">
                  <a:pos x="f142" y="f136"/>
                </a:cxn>
                <a:cxn ang="f80">
                  <a:pos x="f143" y="f136"/>
                </a:cxn>
                <a:cxn ang="f80">
                  <a:pos x="f144" y="f145"/>
                </a:cxn>
                <a:cxn ang="f80">
                  <a:pos x="f144" y="f146"/>
                </a:cxn>
                <a:cxn ang="f80">
                  <a:pos x="f143" y="f147"/>
                </a:cxn>
                <a:cxn ang="f80">
                  <a:pos x="f142" y="f147"/>
                </a:cxn>
                <a:cxn ang="f80">
                  <a:pos x="f142" y="f148"/>
                </a:cxn>
                <a:cxn ang="f80">
                  <a:pos x="f141" y="f149"/>
                </a:cxn>
                <a:cxn ang="f80">
                  <a:pos x="f139" y="f149"/>
                </a:cxn>
                <a:cxn ang="f80">
                  <a:pos x="f137" y="f148"/>
                </a:cxn>
                <a:cxn ang="f80">
                  <a:pos x="f137" y="f147"/>
                </a:cxn>
                <a:cxn ang="f80">
                  <a:pos x="f135" y="f147"/>
                </a:cxn>
                <a:cxn ang="f80">
                  <a:pos x="f150" y="f146"/>
                </a:cxn>
                <a:cxn ang="f80">
                  <a:pos x="f150" y="f145"/>
                </a:cxn>
                <a:cxn ang="f80">
                  <a:pos x="f135" y="f136"/>
                </a:cxn>
                <a:cxn ang="f80">
                  <a:pos x="f151" y="f138"/>
                </a:cxn>
                <a:cxn ang="f80">
                  <a:pos x="f141" y="f152"/>
                </a:cxn>
                <a:cxn ang="f80">
                  <a:pos x="f139" y="f152"/>
                </a:cxn>
                <a:cxn ang="f80">
                  <a:pos x="f153" y="f138"/>
                </a:cxn>
                <a:cxn ang="f80">
                  <a:pos x="f153" y="f136"/>
                </a:cxn>
                <a:cxn ang="f80">
                  <a:pos x="f151" y="f136"/>
                </a:cxn>
                <a:cxn ang="f80">
                  <a:pos x="f151" y="f138"/>
                </a:cxn>
                <a:cxn ang="f80">
                  <a:pos x="f139" y="f154"/>
                </a:cxn>
                <a:cxn ang="f80">
                  <a:pos x="f141" y="f154"/>
                </a:cxn>
                <a:cxn ang="f80">
                  <a:pos x="f151" y="f148"/>
                </a:cxn>
                <a:cxn ang="f80">
                  <a:pos x="f151" y="f155"/>
                </a:cxn>
                <a:cxn ang="f80">
                  <a:pos x="f153" y="f155"/>
                </a:cxn>
                <a:cxn ang="f80">
                  <a:pos x="f153" y="f148"/>
                </a:cxn>
                <a:cxn ang="f80">
                  <a:pos x="f139" y="f154"/>
                </a:cxn>
                <a:cxn ang="f80">
                  <a:pos x="f156" y="f146"/>
                </a:cxn>
                <a:cxn ang="f80">
                  <a:pos x="f135" y="f157"/>
                </a:cxn>
                <a:cxn ang="f80">
                  <a:pos x="f137" y="f157"/>
                </a:cxn>
                <a:cxn ang="f80">
                  <a:pos x="f137" y="f155"/>
                </a:cxn>
                <a:cxn ang="f80">
                  <a:pos x="f158" y="f155"/>
                </a:cxn>
                <a:cxn ang="f80">
                  <a:pos x="f159" y="f160"/>
                </a:cxn>
                <a:cxn ang="f80">
                  <a:pos x="f158" y="f161"/>
                </a:cxn>
                <a:cxn ang="f80">
                  <a:pos x="f162" y="f161"/>
                </a:cxn>
                <a:cxn ang="f80">
                  <a:pos x="f163" y="f160"/>
                </a:cxn>
                <a:cxn ang="f80">
                  <a:pos x="f162" y="f155"/>
                </a:cxn>
                <a:cxn ang="f80">
                  <a:pos x="f142" y="f155"/>
                </a:cxn>
                <a:cxn ang="f80">
                  <a:pos x="f142" y="f157"/>
                </a:cxn>
                <a:cxn ang="f80">
                  <a:pos x="f143" y="f157"/>
                </a:cxn>
                <a:cxn ang="f80">
                  <a:pos x="f164" y="f146"/>
                </a:cxn>
                <a:cxn ang="f80">
                  <a:pos x="f164" y="f145"/>
                </a:cxn>
                <a:cxn ang="f80">
                  <a:pos x="f143" y="f165"/>
                </a:cxn>
                <a:cxn ang="f80">
                  <a:pos x="f135" y="f165"/>
                </a:cxn>
                <a:cxn ang="f80">
                  <a:pos x="f156" y="f145"/>
                </a:cxn>
                <a:cxn ang="f80">
                  <a:pos x="f156" y="f146"/>
                </a:cxn>
              </a:cxnLst>
              <a:rect l="f131" t="f134" r="f132" b="f133"/>
              <a:pathLst>
                <a:path w="135" h="135">
                  <a:moveTo>
                    <a:pt x="f7" y="f8"/>
                  </a:moveTo>
                  <a:cubicBezTo>
                    <a:pt x="f9" y="f8"/>
                    <a:pt x="f9" y="f8"/>
                    <a:pt x="f9" y="f8"/>
                  </a:cubicBezTo>
                  <a:cubicBezTo>
                    <a:pt x="f9" y="f10"/>
                    <a:pt x="f9" y="f10"/>
                    <a:pt x="f9" y="f10"/>
                  </a:cubicBezTo>
                  <a:cubicBezTo>
                    <a:pt x="f9" y="f11"/>
                    <a:pt x="f12" y="f5"/>
                    <a:pt x="f13" y="f5"/>
                  </a:cubicBezTo>
                  <a:cubicBezTo>
                    <a:pt x="f14" y="f5"/>
                    <a:pt x="f14" y="f5"/>
                    <a:pt x="f14" y="f5"/>
                  </a:cubicBezTo>
                  <a:cubicBezTo>
                    <a:pt x="f15" y="f5"/>
                    <a:pt x="f16" y="f11"/>
                    <a:pt x="f16" y="f10"/>
                  </a:cubicBezTo>
                  <a:cubicBezTo>
                    <a:pt x="f16" y="f8"/>
                    <a:pt x="f16" y="f8"/>
                    <a:pt x="f16" y="f8"/>
                  </a:cubicBezTo>
                  <a:cubicBezTo>
                    <a:pt x="f10" y="f8"/>
                    <a:pt x="f10" y="f8"/>
                    <a:pt x="f10" y="f8"/>
                  </a:cubicBezTo>
                  <a:cubicBezTo>
                    <a:pt x="f11" y="f8"/>
                    <a:pt x="f5" y="f17"/>
                    <a:pt x="f5" y="f18"/>
                  </a:cubicBezTo>
                  <a:cubicBezTo>
                    <a:pt x="f5" y="f19"/>
                    <a:pt x="f5" y="f19"/>
                    <a:pt x="f5" y="f19"/>
                  </a:cubicBezTo>
                  <a:cubicBezTo>
                    <a:pt x="f5" y="f20"/>
                    <a:pt x="f11" y="f21"/>
                    <a:pt x="f10" y="f21"/>
                  </a:cubicBezTo>
                  <a:cubicBezTo>
                    <a:pt x="f16" y="f21"/>
                    <a:pt x="f16" y="f21"/>
                    <a:pt x="f16" y="f21"/>
                  </a:cubicBezTo>
                  <a:cubicBezTo>
                    <a:pt x="f16" y="f7"/>
                    <a:pt x="f16" y="f7"/>
                    <a:pt x="f16" y="f7"/>
                  </a:cubicBezTo>
                  <a:cubicBezTo>
                    <a:pt x="f16" y="f22"/>
                    <a:pt x="f15" y="f6"/>
                    <a:pt x="f14" y="f6"/>
                  </a:cubicBezTo>
                  <a:cubicBezTo>
                    <a:pt x="f13" y="f6"/>
                    <a:pt x="f13" y="f6"/>
                    <a:pt x="f13" y="f6"/>
                  </a:cubicBezTo>
                  <a:cubicBezTo>
                    <a:pt x="f12" y="f6"/>
                    <a:pt x="f9" y="f22"/>
                    <a:pt x="f9" y="f7"/>
                  </a:cubicBezTo>
                  <a:cubicBezTo>
                    <a:pt x="f9" y="f21"/>
                    <a:pt x="f9" y="f21"/>
                    <a:pt x="f9" y="f21"/>
                  </a:cubicBezTo>
                  <a:cubicBezTo>
                    <a:pt x="f7" y="f21"/>
                    <a:pt x="f7" y="f21"/>
                    <a:pt x="f7" y="f21"/>
                  </a:cubicBezTo>
                  <a:cubicBezTo>
                    <a:pt x="f23" y="f21"/>
                    <a:pt x="f6" y="f20"/>
                    <a:pt x="f6" y="f19"/>
                  </a:cubicBezTo>
                  <a:cubicBezTo>
                    <a:pt x="f6" y="f18"/>
                    <a:pt x="f6" y="f18"/>
                    <a:pt x="f6" y="f18"/>
                  </a:cubicBezTo>
                  <a:cubicBezTo>
                    <a:pt x="f6" y="f17"/>
                    <a:pt x="f23" y="f8"/>
                    <a:pt x="f7" y="f8"/>
                  </a:cubicBezTo>
                  <a:close/>
                  <a:moveTo>
                    <a:pt x="f8" y="f10"/>
                  </a:moveTo>
                  <a:cubicBezTo>
                    <a:pt x="f8" y="f24"/>
                    <a:pt x="f25" y="f26"/>
                    <a:pt x="f14" y="f26"/>
                  </a:cubicBezTo>
                  <a:cubicBezTo>
                    <a:pt x="f13" y="f26"/>
                    <a:pt x="f13" y="f26"/>
                    <a:pt x="f13" y="f26"/>
                  </a:cubicBezTo>
                  <a:cubicBezTo>
                    <a:pt x="f27" y="f26"/>
                    <a:pt x="f21" y="f24"/>
                    <a:pt x="f21" y="f10"/>
                  </a:cubicBezTo>
                  <a:cubicBezTo>
                    <a:pt x="f21" y="f8"/>
                    <a:pt x="f21" y="f8"/>
                    <a:pt x="f21" y="f8"/>
                  </a:cubicBezTo>
                  <a:cubicBezTo>
                    <a:pt x="f8" y="f8"/>
                    <a:pt x="f8" y="f8"/>
                    <a:pt x="f8" y="f8"/>
                  </a:cubicBezTo>
                  <a:lnTo>
                    <a:pt x="f8" y="f10"/>
                  </a:lnTo>
                  <a:close/>
                  <a:moveTo>
                    <a:pt x="f13" y="f28"/>
                  </a:moveTo>
                  <a:cubicBezTo>
                    <a:pt x="f14" y="f28"/>
                    <a:pt x="f14" y="f28"/>
                    <a:pt x="f14" y="f28"/>
                  </a:cubicBezTo>
                  <a:cubicBezTo>
                    <a:pt x="f25" y="f28"/>
                    <a:pt x="f8" y="f29"/>
                    <a:pt x="f8" y="f7"/>
                  </a:cubicBezTo>
                  <a:cubicBezTo>
                    <a:pt x="f8" y="f30"/>
                    <a:pt x="f8" y="f30"/>
                    <a:pt x="f8" y="f30"/>
                  </a:cubicBezTo>
                  <a:cubicBezTo>
                    <a:pt x="f21" y="f30"/>
                    <a:pt x="f21" y="f30"/>
                    <a:pt x="f21" y="f30"/>
                  </a:cubicBezTo>
                  <a:cubicBezTo>
                    <a:pt x="f21" y="f7"/>
                    <a:pt x="f21" y="f7"/>
                    <a:pt x="f21" y="f7"/>
                  </a:cubicBezTo>
                  <a:cubicBezTo>
                    <a:pt x="f21" y="f29"/>
                    <a:pt x="f27" y="f28"/>
                    <a:pt x="f13" y="f28"/>
                  </a:cubicBezTo>
                  <a:close/>
                  <a:moveTo>
                    <a:pt x="f31" y="f19"/>
                  </a:moveTo>
                  <a:cubicBezTo>
                    <a:pt x="f31" y="f32"/>
                    <a:pt x="f29" y="f33"/>
                    <a:pt x="f7" y="f33"/>
                  </a:cubicBezTo>
                  <a:cubicBezTo>
                    <a:pt x="f9" y="f33"/>
                    <a:pt x="f9" y="f33"/>
                    <a:pt x="f9" y="f33"/>
                  </a:cubicBezTo>
                  <a:cubicBezTo>
                    <a:pt x="f9" y="f30"/>
                    <a:pt x="f9" y="f30"/>
                    <a:pt x="f9" y="f30"/>
                  </a:cubicBezTo>
                  <a:cubicBezTo>
                    <a:pt x="f34" y="f30"/>
                    <a:pt x="f34" y="f30"/>
                    <a:pt x="f34" y="f30"/>
                  </a:cubicBezTo>
                  <a:cubicBezTo>
                    <a:pt x="f35" y="f30"/>
                    <a:pt x="f36" y="f37"/>
                    <a:pt x="f36" y="f38"/>
                  </a:cubicBezTo>
                  <a:cubicBezTo>
                    <a:pt x="f36" y="f39"/>
                    <a:pt x="f35" y="f40"/>
                    <a:pt x="f34" y="f40"/>
                  </a:cubicBezTo>
                  <a:cubicBezTo>
                    <a:pt x="f41" y="f40"/>
                    <a:pt x="f41" y="f40"/>
                    <a:pt x="f41" y="f40"/>
                  </a:cubicBezTo>
                  <a:cubicBezTo>
                    <a:pt x="f42" y="f40"/>
                    <a:pt x="f43" y="f39"/>
                    <a:pt x="f43" y="f38"/>
                  </a:cubicBezTo>
                  <a:cubicBezTo>
                    <a:pt x="f43" y="f37"/>
                    <a:pt x="f42" y="f30"/>
                    <a:pt x="f41" y="f30"/>
                  </a:cubicBezTo>
                  <a:cubicBezTo>
                    <a:pt x="f16" y="f30"/>
                    <a:pt x="f16" y="f30"/>
                    <a:pt x="f16" y="f30"/>
                  </a:cubicBezTo>
                  <a:cubicBezTo>
                    <a:pt x="f16" y="f33"/>
                    <a:pt x="f16" y="f33"/>
                    <a:pt x="f16" y="f33"/>
                  </a:cubicBezTo>
                  <a:cubicBezTo>
                    <a:pt x="f10" y="f33"/>
                    <a:pt x="f10" y="f33"/>
                    <a:pt x="f10" y="f33"/>
                  </a:cubicBezTo>
                  <a:cubicBezTo>
                    <a:pt x="f44" y="f33"/>
                    <a:pt x="f26" y="f32"/>
                    <a:pt x="f26" y="f19"/>
                  </a:cubicBezTo>
                  <a:cubicBezTo>
                    <a:pt x="f26" y="f18"/>
                    <a:pt x="f26" y="f18"/>
                    <a:pt x="f26" y="f18"/>
                  </a:cubicBezTo>
                  <a:cubicBezTo>
                    <a:pt x="f26" y="f45"/>
                    <a:pt x="f44" y="f46"/>
                    <a:pt x="f10" y="f46"/>
                  </a:cubicBezTo>
                  <a:cubicBezTo>
                    <a:pt x="f7" y="f46"/>
                    <a:pt x="f7" y="f46"/>
                    <a:pt x="f7" y="f46"/>
                  </a:cubicBezTo>
                  <a:cubicBezTo>
                    <a:pt x="f29" y="f46"/>
                    <a:pt x="f31" y="f45"/>
                    <a:pt x="f31" y="f18"/>
                  </a:cubicBezTo>
                  <a:lnTo>
                    <a:pt x="f31" y="f19"/>
                  </a:ln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2" name="Freeform 13">
              <a:extLst>
                <a:ext uri="{FF2B5EF4-FFF2-40B4-BE49-F238E27FC236}">
                  <a16:creationId xmlns:a16="http://schemas.microsoft.com/office/drawing/2014/main" id="{01A7CDBD-090F-4CBD-AD54-887BFF9DBD51}"/>
                </a:ext>
              </a:extLst>
            </p:cNvPr>
            <p:cNvSpPr/>
            <p:nvPr/>
          </p:nvSpPr>
          <p:spPr>
            <a:xfrm>
              <a:off x="5050633" y="3531760"/>
              <a:ext cx="159544" cy="16669"/>
            </a:xfrm>
            <a:custGeom>
              <a:avLst/>
              <a:gdLst>
                <a:gd name="f0" fmla="val 10800000"/>
                <a:gd name="f1" fmla="val 5400000"/>
                <a:gd name="f2" fmla="val 180"/>
                <a:gd name="f3" fmla="val w"/>
                <a:gd name="f4" fmla="val h"/>
                <a:gd name="f5" fmla="val 0"/>
                <a:gd name="f6" fmla="val 68"/>
                <a:gd name="f7" fmla="val 7"/>
                <a:gd name="f8" fmla="val 64"/>
                <a:gd name="f9" fmla="val 3"/>
                <a:gd name="f10" fmla="val 2"/>
                <a:gd name="f11" fmla="val 5"/>
                <a:gd name="f12" fmla="val 1"/>
                <a:gd name="f13" fmla="val 66"/>
                <a:gd name="f14" fmla="+- 0 0 -90"/>
                <a:gd name="f15" fmla="*/ f3 1 68"/>
                <a:gd name="f16" fmla="*/ f4 1 7"/>
                <a:gd name="f17" fmla="val f5"/>
                <a:gd name="f18" fmla="val f6"/>
                <a:gd name="f19" fmla="val f7"/>
                <a:gd name="f20" fmla="*/ f14 f0 1"/>
                <a:gd name="f21" fmla="+- f19 0 f17"/>
                <a:gd name="f22" fmla="+- f18 0 f17"/>
                <a:gd name="f23" fmla="*/ f20 1 f2"/>
                <a:gd name="f24" fmla="*/ f22 1 68"/>
                <a:gd name="f25" fmla="*/ f21 1 7"/>
                <a:gd name="f26" fmla="*/ 64 f22 1"/>
                <a:gd name="f27" fmla="*/ 7 f21 1"/>
                <a:gd name="f28" fmla="*/ 3 f22 1"/>
                <a:gd name="f29" fmla="*/ 0 f22 1"/>
                <a:gd name="f30" fmla="*/ 3 f21 1"/>
                <a:gd name="f31" fmla="*/ 0 f21 1"/>
                <a:gd name="f32" fmla="*/ 68 f22 1"/>
                <a:gd name="f33" fmla="+- f23 0 f1"/>
                <a:gd name="f34" fmla="*/ f26 1 68"/>
                <a:gd name="f35" fmla="*/ f27 1 7"/>
                <a:gd name="f36" fmla="*/ f28 1 68"/>
                <a:gd name="f37" fmla="*/ f29 1 68"/>
                <a:gd name="f38" fmla="*/ f30 1 7"/>
                <a:gd name="f39" fmla="*/ f31 1 7"/>
                <a:gd name="f40" fmla="*/ f32 1 68"/>
                <a:gd name="f41" fmla="*/ 0 1 f24"/>
                <a:gd name="f42" fmla="*/ f18 1 f24"/>
                <a:gd name="f43" fmla="*/ 0 1 f25"/>
                <a:gd name="f44" fmla="*/ f19 1 f25"/>
                <a:gd name="f45" fmla="*/ f34 1 f24"/>
                <a:gd name="f46" fmla="*/ f35 1 f25"/>
                <a:gd name="f47" fmla="*/ f36 1 f24"/>
                <a:gd name="f48" fmla="*/ f37 1 f24"/>
                <a:gd name="f49" fmla="*/ f38 1 f25"/>
                <a:gd name="f50" fmla="*/ f39 1 f25"/>
                <a:gd name="f51" fmla="*/ f40 1 f24"/>
                <a:gd name="f52" fmla="*/ f41 f15 1"/>
                <a:gd name="f53" fmla="*/ f42 f15 1"/>
                <a:gd name="f54" fmla="*/ f44 f16 1"/>
                <a:gd name="f55" fmla="*/ f43 f16 1"/>
                <a:gd name="f56" fmla="*/ f45 f15 1"/>
                <a:gd name="f57" fmla="*/ f46 f16 1"/>
                <a:gd name="f58" fmla="*/ f47 f15 1"/>
                <a:gd name="f59" fmla="*/ f48 f15 1"/>
                <a:gd name="f60" fmla="*/ f49 f16 1"/>
                <a:gd name="f61" fmla="*/ f50 f16 1"/>
                <a:gd name="f62" fmla="*/ f51 f15 1"/>
              </a:gdLst>
              <a:ahLst/>
              <a:cxnLst>
                <a:cxn ang="3cd4">
                  <a:pos x="hc" y="t"/>
                </a:cxn>
                <a:cxn ang="0">
                  <a:pos x="r" y="vc"/>
                </a:cxn>
                <a:cxn ang="cd4">
                  <a:pos x="hc" y="b"/>
                </a:cxn>
                <a:cxn ang="cd2">
                  <a:pos x="l" y="vc"/>
                </a:cxn>
                <a:cxn ang="f33">
                  <a:pos x="f56" y="f57"/>
                </a:cxn>
                <a:cxn ang="f33">
                  <a:pos x="f58" y="f57"/>
                </a:cxn>
                <a:cxn ang="f33">
                  <a:pos x="f59" y="f60"/>
                </a:cxn>
                <a:cxn ang="f33">
                  <a:pos x="f58" y="f61"/>
                </a:cxn>
                <a:cxn ang="f33">
                  <a:pos x="f56" y="f61"/>
                </a:cxn>
                <a:cxn ang="f33">
                  <a:pos x="f62" y="f60"/>
                </a:cxn>
                <a:cxn ang="f33">
                  <a:pos x="f56" y="f57"/>
                </a:cxn>
              </a:cxnLst>
              <a:rect l="f52" t="f55" r="f53" b="f54"/>
              <a:pathLst>
                <a:path w="68" h="7">
                  <a:moveTo>
                    <a:pt x="f8" y="f7"/>
                  </a:moveTo>
                  <a:cubicBezTo>
                    <a:pt x="f9" y="f7"/>
                    <a:pt x="f9" y="f7"/>
                    <a:pt x="f9" y="f7"/>
                  </a:cubicBezTo>
                  <a:cubicBezTo>
                    <a:pt x="f10" y="f7"/>
                    <a:pt x="f5" y="f11"/>
                    <a:pt x="f5" y="f9"/>
                  </a:cubicBezTo>
                  <a:cubicBezTo>
                    <a:pt x="f5" y="f12"/>
                    <a:pt x="f10" y="f5"/>
                    <a:pt x="f9" y="f5"/>
                  </a:cubicBezTo>
                  <a:cubicBezTo>
                    <a:pt x="f8" y="f5"/>
                    <a:pt x="f8" y="f5"/>
                    <a:pt x="f8" y="f5"/>
                  </a:cubicBezTo>
                  <a:cubicBezTo>
                    <a:pt x="f13" y="f5"/>
                    <a:pt x="f6" y="f12"/>
                    <a:pt x="f6" y="f9"/>
                  </a:cubicBezTo>
                  <a:cubicBezTo>
                    <a:pt x="f6" y="f11"/>
                    <a:pt x="f13" y="f7"/>
                    <a:pt x="f8" y="f7"/>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3" name="Freeform 14">
              <a:extLst>
                <a:ext uri="{FF2B5EF4-FFF2-40B4-BE49-F238E27FC236}">
                  <a16:creationId xmlns:a16="http://schemas.microsoft.com/office/drawing/2014/main" id="{FDCE00E8-5744-4D95-9534-C42E0478C18B}"/>
                </a:ext>
              </a:extLst>
            </p:cNvPr>
            <p:cNvSpPr/>
            <p:nvPr/>
          </p:nvSpPr>
          <p:spPr>
            <a:xfrm>
              <a:off x="5050633" y="3563910"/>
              <a:ext cx="159544" cy="17858"/>
            </a:xfrm>
            <a:custGeom>
              <a:avLst/>
              <a:gdLst>
                <a:gd name="f0" fmla="val 10800000"/>
                <a:gd name="f1" fmla="val 5400000"/>
                <a:gd name="f2" fmla="val 180"/>
                <a:gd name="f3" fmla="val w"/>
                <a:gd name="f4" fmla="val h"/>
                <a:gd name="f5" fmla="val 0"/>
                <a:gd name="f6" fmla="val 68"/>
                <a:gd name="f7" fmla="val 7"/>
                <a:gd name="f8" fmla="val 64"/>
                <a:gd name="f9" fmla="val 3"/>
                <a:gd name="f10" fmla="val 2"/>
                <a:gd name="f11" fmla="val 5"/>
                <a:gd name="f12" fmla="val 4"/>
                <a:gd name="f13" fmla="val 66"/>
                <a:gd name="f14" fmla="+- 0 0 -90"/>
                <a:gd name="f15" fmla="*/ f3 1 68"/>
                <a:gd name="f16" fmla="*/ f4 1 7"/>
                <a:gd name="f17" fmla="val f5"/>
                <a:gd name="f18" fmla="val f6"/>
                <a:gd name="f19" fmla="val f7"/>
                <a:gd name="f20" fmla="*/ f14 f0 1"/>
                <a:gd name="f21" fmla="+- f19 0 f17"/>
                <a:gd name="f22" fmla="+- f18 0 f17"/>
                <a:gd name="f23" fmla="*/ f20 1 f2"/>
                <a:gd name="f24" fmla="*/ f22 1 68"/>
                <a:gd name="f25" fmla="*/ f21 1 7"/>
                <a:gd name="f26" fmla="*/ 64 f22 1"/>
                <a:gd name="f27" fmla="*/ 7 f21 1"/>
                <a:gd name="f28" fmla="*/ 3 f22 1"/>
                <a:gd name="f29" fmla="*/ 0 f22 1"/>
                <a:gd name="f30" fmla="*/ 4 f21 1"/>
                <a:gd name="f31" fmla="*/ 0 f21 1"/>
                <a:gd name="f32" fmla="*/ 68 f22 1"/>
                <a:gd name="f33" fmla="+- f23 0 f1"/>
                <a:gd name="f34" fmla="*/ f26 1 68"/>
                <a:gd name="f35" fmla="*/ f27 1 7"/>
                <a:gd name="f36" fmla="*/ f28 1 68"/>
                <a:gd name="f37" fmla="*/ f29 1 68"/>
                <a:gd name="f38" fmla="*/ f30 1 7"/>
                <a:gd name="f39" fmla="*/ f31 1 7"/>
                <a:gd name="f40" fmla="*/ f32 1 68"/>
                <a:gd name="f41" fmla="*/ 0 1 f24"/>
                <a:gd name="f42" fmla="*/ f18 1 f24"/>
                <a:gd name="f43" fmla="*/ 0 1 f25"/>
                <a:gd name="f44" fmla="*/ f19 1 f25"/>
                <a:gd name="f45" fmla="*/ f34 1 f24"/>
                <a:gd name="f46" fmla="*/ f35 1 f25"/>
                <a:gd name="f47" fmla="*/ f36 1 f24"/>
                <a:gd name="f48" fmla="*/ f37 1 f24"/>
                <a:gd name="f49" fmla="*/ f38 1 f25"/>
                <a:gd name="f50" fmla="*/ f39 1 f25"/>
                <a:gd name="f51" fmla="*/ f40 1 f24"/>
                <a:gd name="f52" fmla="*/ f41 f15 1"/>
                <a:gd name="f53" fmla="*/ f42 f15 1"/>
                <a:gd name="f54" fmla="*/ f44 f16 1"/>
                <a:gd name="f55" fmla="*/ f43 f16 1"/>
                <a:gd name="f56" fmla="*/ f45 f15 1"/>
                <a:gd name="f57" fmla="*/ f46 f16 1"/>
                <a:gd name="f58" fmla="*/ f47 f15 1"/>
                <a:gd name="f59" fmla="*/ f48 f15 1"/>
                <a:gd name="f60" fmla="*/ f49 f16 1"/>
                <a:gd name="f61" fmla="*/ f50 f16 1"/>
                <a:gd name="f62" fmla="*/ f51 f15 1"/>
              </a:gdLst>
              <a:ahLst/>
              <a:cxnLst>
                <a:cxn ang="3cd4">
                  <a:pos x="hc" y="t"/>
                </a:cxn>
                <a:cxn ang="0">
                  <a:pos x="r" y="vc"/>
                </a:cxn>
                <a:cxn ang="cd4">
                  <a:pos x="hc" y="b"/>
                </a:cxn>
                <a:cxn ang="cd2">
                  <a:pos x="l" y="vc"/>
                </a:cxn>
                <a:cxn ang="f33">
                  <a:pos x="f56" y="f57"/>
                </a:cxn>
                <a:cxn ang="f33">
                  <a:pos x="f58" y="f57"/>
                </a:cxn>
                <a:cxn ang="f33">
                  <a:pos x="f59" y="f60"/>
                </a:cxn>
                <a:cxn ang="f33">
                  <a:pos x="f58" y="f61"/>
                </a:cxn>
                <a:cxn ang="f33">
                  <a:pos x="f56" y="f61"/>
                </a:cxn>
                <a:cxn ang="f33">
                  <a:pos x="f62" y="f60"/>
                </a:cxn>
                <a:cxn ang="f33">
                  <a:pos x="f56" y="f57"/>
                </a:cxn>
              </a:cxnLst>
              <a:rect l="f52" t="f55" r="f53" b="f54"/>
              <a:pathLst>
                <a:path w="68" h="7">
                  <a:moveTo>
                    <a:pt x="f8" y="f7"/>
                  </a:moveTo>
                  <a:cubicBezTo>
                    <a:pt x="f9" y="f7"/>
                    <a:pt x="f9" y="f7"/>
                    <a:pt x="f9" y="f7"/>
                  </a:cubicBezTo>
                  <a:cubicBezTo>
                    <a:pt x="f10" y="f7"/>
                    <a:pt x="f5" y="f11"/>
                    <a:pt x="f5" y="f12"/>
                  </a:cubicBezTo>
                  <a:cubicBezTo>
                    <a:pt x="f5" y="f10"/>
                    <a:pt x="f10" y="f5"/>
                    <a:pt x="f9" y="f5"/>
                  </a:cubicBezTo>
                  <a:cubicBezTo>
                    <a:pt x="f8" y="f5"/>
                    <a:pt x="f8" y="f5"/>
                    <a:pt x="f8" y="f5"/>
                  </a:cubicBezTo>
                  <a:cubicBezTo>
                    <a:pt x="f13" y="f5"/>
                    <a:pt x="f6" y="f10"/>
                    <a:pt x="f6" y="f12"/>
                  </a:cubicBezTo>
                  <a:cubicBezTo>
                    <a:pt x="f6" y="f11"/>
                    <a:pt x="f13" y="f7"/>
                    <a:pt x="f8" y="f7"/>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5DA58916-9D65-41D6-811F-A9D4291F0D7A}"/>
                </a:ext>
              </a:extLst>
            </p:cNvPr>
            <p:cNvSpPr/>
            <p:nvPr/>
          </p:nvSpPr>
          <p:spPr>
            <a:xfrm>
              <a:off x="5050633" y="3599627"/>
              <a:ext cx="159544" cy="17858"/>
            </a:xfrm>
            <a:custGeom>
              <a:avLst/>
              <a:gdLst>
                <a:gd name="f0" fmla="val 10800000"/>
                <a:gd name="f1" fmla="val 5400000"/>
                <a:gd name="f2" fmla="val 180"/>
                <a:gd name="f3" fmla="val w"/>
                <a:gd name="f4" fmla="val h"/>
                <a:gd name="f5" fmla="val 0"/>
                <a:gd name="f6" fmla="val 68"/>
                <a:gd name="f7" fmla="val 7"/>
                <a:gd name="f8" fmla="val 64"/>
                <a:gd name="f9" fmla="val 3"/>
                <a:gd name="f10" fmla="val 2"/>
                <a:gd name="f11" fmla="val 5"/>
                <a:gd name="f12" fmla="val 1"/>
                <a:gd name="f13" fmla="val 66"/>
                <a:gd name="f14" fmla="+- 0 0 -90"/>
                <a:gd name="f15" fmla="*/ f3 1 68"/>
                <a:gd name="f16" fmla="*/ f4 1 7"/>
                <a:gd name="f17" fmla="val f5"/>
                <a:gd name="f18" fmla="val f6"/>
                <a:gd name="f19" fmla="val f7"/>
                <a:gd name="f20" fmla="*/ f14 f0 1"/>
                <a:gd name="f21" fmla="+- f19 0 f17"/>
                <a:gd name="f22" fmla="+- f18 0 f17"/>
                <a:gd name="f23" fmla="*/ f20 1 f2"/>
                <a:gd name="f24" fmla="*/ f22 1 68"/>
                <a:gd name="f25" fmla="*/ f21 1 7"/>
                <a:gd name="f26" fmla="*/ 64 f22 1"/>
                <a:gd name="f27" fmla="*/ 7 f21 1"/>
                <a:gd name="f28" fmla="*/ 3 f22 1"/>
                <a:gd name="f29" fmla="*/ 0 f22 1"/>
                <a:gd name="f30" fmla="*/ 3 f21 1"/>
                <a:gd name="f31" fmla="*/ 0 f21 1"/>
                <a:gd name="f32" fmla="*/ 68 f22 1"/>
                <a:gd name="f33" fmla="+- f23 0 f1"/>
                <a:gd name="f34" fmla="*/ f26 1 68"/>
                <a:gd name="f35" fmla="*/ f27 1 7"/>
                <a:gd name="f36" fmla="*/ f28 1 68"/>
                <a:gd name="f37" fmla="*/ f29 1 68"/>
                <a:gd name="f38" fmla="*/ f30 1 7"/>
                <a:gd name="f39" fmla="*/ f31 1 7"/>
                <a:gd name="f40" fmla="*/ f32 1 68"/>
                <a:gd name="f41" fmla="*/ 0 1 f24"/>
                <a:gd name="f42" fmla="*/ f18 1 f24"/>
                <a:gd name="f43" fmla="*/ 0 1 f25"/>
                <a:gd name="f44" fmla="*/ f19 1 f25"/>
                <a:gd name="f45" fmla="*/ f34 1 f24"/>
                <a:gd name="f46" fmla="*/ f35 1 f25"/>
                <a:gd name="f47" fmla="*/ f36 1 f24"/>
                <a:gd name="f48" fmla="*/ f37 1 f24"/>
                <a:gd name="f49" fmla="*/ f38 1 f25"/>
                <a:gd name="f50" fmla="*/ f39 1 f25"/>
                <a:gd name="f51" fmla="*/ f40 1 f24"/>
                <a:gd name="f52" fmla="*/ f41 f15 1"/>
                <a:gd name="f53" fmla="*/ f42 f15 1"/>
                <a:gd name="f54" fmla="*/ f44 f16 1"/>
                <a:gd name="f55" fmla="*/ f43 f16 1"/>
                <a:gd name="f56" fmla="*/ f45 f15 1"/>
                <a:gd name="f57" fmla="*/ f46 f16 1"/>
                <a:gd name="f58" fmla="*/ f47 f15 1"/>
                <a:gd name="f59" fmla="*/ f48 f15 1"/>
                <a:gd name="f60" fmla="*/ f49 f16 1"/>
                <a:gd name="f61" fmla="*/ f50 f16 1"/>
                <a:gd name="f62" fmla="*/ f51 f15 1"/>
              </a:gdLst>
              <a:ahLst/>
              <a:cxnLst>
                <a:cxn ang="3cd4">
                  <a:pos x="hc" y="t"/>
                </a:cxn>
                <a:cxn ang="0">
                  <a:pos x="r" y="vc"/>
                </a:cxn>
                <a:cxn ang="cd4">
                  <a:pos x="hc" y="b"/>
                </a:cxn>
                <a:cxn ang="cd2">
                  <a:pos x="l" y="vc"/>
                </a:cxn>
                <a:cxn ang="f33">
                  <a:pos x="f56" y="f57"/>
                </a:cxn>
                <a:cxn ang="f33">
                  <a:pos x="f58" y="f57"/>
                </a:cxn>
                <a:cxn ang="f33">
                  <a:pos x="f59" y="f60"/>
                </a:cxn>
                <a:cxn ang="f33">
                  <a:pos x="f58" y="f61"/>
                </a:cxn>
                <a:cxn ang="f33">
                  <a:pos x="f56" y="f61"/>
                </a:cxn>
                <a:cxn ang="f33">
                  <a:pos x="f62" y="f60"/>
                </a:cxn>
                <a:cxn ang="f33">
                  <a:pos x="f56" y="f57"/>
                </a:cxn>
              </a:cxnLst>
              <a:rect l="f52" t="f55" r="f53" b="f54"/>
              <a:pathLst>
                <a:path w="68" h="7">
                  <a:moveTo>
                    <a:pt x="f8" y="f7"/>
                  </a:moveTo>
                  <a:cubicBezTo>
                    <a:pt x="f9" y="f7"/>
                    <a:pt x="f9" y="f7"/>
                    <a:pt x="f9" y="f7"/>
                  </a:cubicBezTo>
                  <a:cubicBezTo>
                    <a:pt x="f10" y="f7"/>
                    <a:pt x="f5" y="f11"/>
                    <a:pt x="f5" y="f9"/>
                  </a:cubicBezTo>
                  <a:cubicBezTo>
                    <a:pt x="f5" y="f12"/>
                    <a:pt x="f10" y="f5"/>
                    <a:pt x="f9" y="f5"/>
                  </a:cubicBezTo>
                  <a:cubicBezTo>
                    <a:pt x="f8" y="f5"/>
                    <a:pt x="f8" y="f5"/>
                    <a:pt x="f8" y="f5"/>
                  </a:cubicBezTo>
                  <a:cubicBezTo>
                    <a:pt x="f13" y="f5"/>
                    <a:pt x="f6" y="f12"/>
                    <a:pt x="f6" y="f9"/>
                  </a:cubicBezTo>
                  <a:cubicBezTo>
                    <a:pt x="f6" y="f11"/>
                    <a:pt x="f13" y="f7"/>
                    <a:pt x="f8" y="f7"/>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9243BACB-B817-4C23-8F9C-843C70238BEA}"/>
                </a:ext>
              </a:extLst>
            </p:cNvPr>
            <p:cNvSpPr/>
            <p:nvPr/>
          </p:nvSpPr>
          <p:spPr>
            <a:xfrm>
              <a:off x="5210178" y="3411507"/>
              <a:ext cx="46433" cy="51197"/>
            </a:xfrm>
            <a:custGeom>
              <a:avLst/>
              <a:gdLst>
                <a:gd name="f0" fmla="val 10800000"/>
                <a:gd name="f1" fmla="val 5400000"/>
                <a:gd name="f2" fmla="val 180"/>
                <a:gd name="f3" fmla="val w"/>
                <a:gd name="f4" fmla="val h"/>
                <a:gd name="f5" fmla="val 0"/>
                <a:gd name="f6" fmla="val 20"/>
                <a:gd name="f7" fmla="val 10"/>
                <a:gd name="f8" fmla="val 4"/>
                <a:gd name="f9" fmla="val 15"/>
                <a:gd name="f10" fmla="val 6"/>
                <a:gd name="f11" fmla="val 8"/>
                <a:gd name="f12" fmla="val 12"/>
                <a:gd name="f13" fmla="val 13"/>
                <a:gd name="f14" fmla="+- 0 0 -90"/>
                <a:gd name="f15" fmla="*/ f3 1 20"/>
                <a:gd name="f16" fmla="*/ f4 1 20"/>
                <a:gd name="f17" fmla="val f5"/>
                <a:gd name="f18" fmla="val f6"/>
                <a:gd name="f19" fmla="*/ f14 f0 1"/>
                <a:gd name="f20" fmla="+- f18 0 f17"/>
                <a:gd name="f21" fmla="*/ f19 1 f2"/>
                <a:gd name="f22" fmla="*/ f20 1 20"/>
                <a:gd name="f23" fmla="*/ 10 f20 1"/>
                <a:gd name="f24" fmla="*/ 20 f20 1"/>
                <a:gd name="f25" fmla="*/ 0 f20 1"/>
                <a:gd name="f26" fmla="*/ 6 f20 1"/>
                <a:gd name="f27" fmla="*/ 13 f20 1"/>
                <a:gd name="f28" fmla="+- f21 0 f1"/>
                <a:gd name="f29" fmla="*/ f23 1 20"/>
                <a:gd name="f30" fmla="*/ f24 1 20"/>
                <a:gd name="f31" fmla="*/ f25 1 20"/>
                <a:gd name="f32" fmla="*/ f26 1 20"/>
                <a:gd name="f33" fmla="*/ f27 1 20"/>
                <a:gd name="f34" fmla="*/ 0 1 f22"/>
                <a:gd name="f35" fmla="*/ f18 1 f22"/>
                <a:gd name="f36" fmla="*/ f29 1 f22"/>
                <a:gd name="f37" fmla="*/ f30 1 f22"/>
                <a:gd name="f38" fmla="*/ f31 1 f22"/>
                <a:gd name="f39" fmla="*/ f32 1 f22"/>
                <a:gd name="f40" fmla="*/ f33 1 f22"/>
                <a:gd name="f41" fmla="*/ f34 f15 1"/>
                <a:gd name="f42" fmla="*/ f35 f15 1"/>
                <a:gd name="f43" fmla="*/ f35 f16 1"/>
                <a:gd name="f44" fmla="*/ f34 f16 1"/>
                <a:gd name="f45" fmla="*/ f36 f15 1"/>
                <a:gd name="f46" fmla="*/ f37 f16 1"/>
                <a:gd name="f47" fmla="*/ f38 f15 1"/>
                <a:gd name="f48" fmla="*/ f36 f16 1"/>
                <a:gd name="f49" fmla="*/ f38 f16 1"/>
                <a:gd name="f50" fmla="*/ f37 f15 1"/>
                <a:gd name="f51" fmla="*/ f39 f16 1"/>
                <a:gd name="f52" fmla="*/ f39 f15 1"/>
                <a:gd name="f53" fmla="*/ f40 f16 1"/>
                <a:gd name="f54" fmla="*/ f40 f15 1"/>
              </a:gdLst>
              <a:ahLst/>
              <a:cxnLst>
                <a:cxn ang="3cd4">
                  <a:pos x="hc" y="t"/>
                </a:cxn>
                <a:cxn ang="0">
                  <a:pos x="r" y="vc"/>
                </a:cxn>
                <a:cxn ang="cd4">
                  <a:pos x="hc" y="b"/>
                </a:cxn>
                <a:cxn ang="cd2">
                  <a:pos x="l" y="vc"/>
                </a:cxn>
                <a:cxn ang="f28">
                  <a:pos x="f45" y="f46"/>
                </a:cxn>
                <a:cxn ang="f28">
                  <a:pos x="f47" y="f48"/>
                </a:cxn>
                <a:cxn ang="f28">
                  <a:pos x="f45" y="f49"/>
                </a:cxn>
                <a:cxn ang="f28">
                  <a:pos x="f50" y="f48"/>
                </a:cxn>
                <a:cxn ang="f28">
                  <a:pos x="f45" y="f46"/>
                </a:cxn>
                <a:cxn ang="f28">
                  <a:pos x="f45" y="f51"/>
                </a:cxn>
                <a:cxn ang="f28">
                  <a:pos x="f52" y="f48"/>
                </a:cxn>
                <a:cxn ang="f28">
                  <a:pos x="f45" y="f53"/>
                </a:cxn>
                <a:cxn ang="f28">
                  <a:pos x="f54" y="f48"/>
                </a:cxn>
                <a:cxn ang="f28">
                  <a:pos x="f45" y="f51"/>
                </a:cxn>
              </a:cxnLst>
              <a:rect l="f41" t="f44" r="f42" b="f43"/>
              <a:pathLst>
                <a:path w="20" h="20">
                  <a:moveTo>
                    <a:pt x="f7" y="f6"/>
                  </a:moveTo>
                  <a:cubicBezTo>
                    <a:pt x="f8" y="f6"/>
                    <a:pt x="f5" y="f9"/>
                    <a:pt x="f5" y="f7"/>
                  </a:cubicBezTo>
                  <a:cubicBezTo>
                    <a:pt x="f5" y="f8"/>
                    <a:pt x="f8" y="f5"/>
                    <a:pt x="f7" y="f5"/>
                  </a:cubicBezTo>
                  <a:cubicBezTo>
                    <a:pt x="f9" y="f5"/>
                    <a:pt x="f6" y="f8"/>
                    <a:pt x="f6" y="f7"/>
                  </a:cubicBezTo>
                  <a:cubicBezTo>
                    <a:pt x="f6" y="f9"/>
                    <a:pt x="f9" y="f6"/>
                    <a:pt x="f7" y="f6"/>
                  </a:cubicBezTo>
                  <a:close/>
                  <a:moveTo>
                    <a:pt x="f7" y="f10"/>
                  </a:moveTo>
                  <a:cubicBezTo>
                    <a:pt x="f11" y="f10"/>
                    <a:pt x="f10" y="f11"/>
                    <a:pt x="f10" y="f7"/>
                  </a:cubicBezTo>
                  <a:cubicBezTo>
                    <a:pt x="f10" y="f12"/>
                    <a:pt x="f11" y="f13"/>
                    <a:pt x="f7" y="f13"/>
                  </a:cubicBezTo>
                  <a:cubicBezTo>
                    <a:pt x="f12" y="f13"/>
                    <a:pt x="f13" y="f12"/>
                    <a:pt x="f13" y="f7"/>
                  </a:cubicBezTo>
                  <a:cubicBezTo>
                    <a:pt x="f13" y="f11"/>
                    <a:pt x="f12" y="f10"/>
                    <a:pt x="f7" y="f10"/>
                  </a:cubicBezTo>
                  <a:close/>
                </a:path>
              </a:pathLst>
            </a:custGeom>
            <a:solidFill>
              <a:srgbClr val="000000"/>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grpSp>
        <p:nvGrpSpPr>
          <p:cNvPr id="16" name="Group 39">
            <a:extLst>
              <a:ext uri="{FF2B5EF4-FFF2-40B4-BE49-F238E27FC236}">
                <a16:creationId xmlns:a16="http://schemas.microsoft.com/office/drawing/2014/main" id="{698C4EE9-9B77-450C-9347-317398706284}"/>
              </a:ext>
            </a:extLst>
          </p:cNvPr>
          <p:cNvGrpSpPr/>
          <p:nvPr/>
        </p:nvGrpSpPr>
        <p:grpSpPr>
          <a:xfrm>
            <a:off x="4977408" y="4119929"/>
            <a:ext cx="303607" cy="308372"/>
            <a:chOff x="4977408" y="4119929"/>
            <a:chExt cx="303607" cy="308372"/>
          </a:xfrm>
        </p:grpSpPr>
        <p:sp>
          <p:nvSpPr>
            <p:cNvPr id="17" name="Freeform 18">
              <a:extLst>
                <a:ext uri="{FF2B5EF4-FFF2-40B4-BE49-F238E27FC236}">
                  <a16:creationId xmlns:a16="http://schemas.microsoft.com/office/drawing/2014/main" id="{BC9831CE-88E8-4971-AE17-79C03C98BA1C}"/>
                </a:ext>
              </a:extLst>
            </p:cNvPr>
            <p:cNvSpPr/>
            <p:nvPr/>
          </p:nvSpPr>
          <p:spPr>
            <a:xfrm>
              <a:off x="4977408" y="4153268"/>
              <a:ext cx="16669" cy="275033"/>
            </a:xfrm>
            <a:custGeom>
              <a:avLst/>
              <a:gdLst>
                <a:gd name="f0" fmla="val 10800000"/>
                <a:gd name="f1" fmla="val 5400000"/>
                <a:gd name="f2" fmla="val 180"/>
                <a:gd name="f3" fmla="val w"/>
                <a:gd name="f4" fmla="val h"/>
                <a:gd name="f5" fmla="val 0"/>
                <a:gd name="f6" fmla="val 7"/>
                <a:gd name="f7" fmla="val 108"/>
                <a:gd name="f8" fmla="val 3"/>
                <a:gd name="f9" fmla="val 2"/>
                <a:gd name="f10" fmla="val 107"/>
                <a:gd name="f11" fmla="val 105"/>
                <a:gd name="f12" fmla="val 4"/>
                <a:gd name="f13" fmla="val 5"/>
                <a:gd name="f14" fmla="+- 0 0 -90"/>
                <a:gd name="f15" fmla="*/ f3 1 7"/>
                <a:gd name="f16" fmla="*/ f4 1 108"/>
                <a:gd name="f17" fmla="val f5"/>
                <a:gd name="f18" fmla="val f6"/>
                <a:gd name="f19" fmla="val f7"/>
                <a:gd name="f20" fmla="*/ f14 f0 1"/>
                <a:gd name="f21" fmla="+- f19 0 f17"/>
                <a:gd name="f22" fmla="+- f18 0 f17"/>
                <a:gd name="f23" fmla="*/ f20 1 f2"/>
                <a:gd name="f24" fmla="*/ f22 1 7"/>
                <a:gd name="f25" fmla="*/ f21 1 108"/>
                <a:gd name="f26" fmla="*/ 3 f22 1"/>
                <a:gd name="f27" fmla="*/ 108 f21 1"/>
                <a:gd name="f28" fmla="*/ 0 f22 1"/>
                <a:gd name="f29" fmla="*/ 105 f21 1"/>
                <a:gd name="f30" fmla="*/ 4 f21 1"/>
                <a:gd name="f31" fmla="*/ 0 f21 1"/>
                <a:gd name="f32" fmla="*/ 7 f22 1"/>
                <a:gd name="f33" fmla="+- f23 0 f1"/>
                <a:gd name="f34" fmla="*/ f26 1 7"/>
                <a:gd name="f35" fmla="*/ f27 1 108"/>
                <a:gd name="f36" fmla="*/ f28 1 7"/>
                <a:gd name="f37" fmla="*/ f29 1 108"/>
                <a:gd name="f38" fmla="*/ f30 1 108"/>
                <a:gd name="f39" fmla="*/ f31 1 108"/>
                <a:gd name="f40" fmla="*/ f32 1 7"/>
                <a:gd name="f41" fmla="*/ 0 1 f24"/>
                <a:gd name="f42" fmla="*/ f18 1 f24"/>
                <a:gd name="f43" fmla="*/ 0 1 f25"/>
                <a:gd name="f44" fmla="*/ f19 1 f25"/>
                <a:gd name="f45" fmla="*/ f34 1 f24"/>
                <a:gd name="f46" fmla="*/ f35 1 f25"/>
                <a:gd name="f47" fmla="*/ f36 1 f24"/>
                <a:gd name="f48" fmla="*/ f37 1 f25"/>
                <a:gd name="f49" fmla="*/ f38 1 f25"/>
                <a:gd name="f50" fmla="*/ f39 1 f25"/>
                <a:gd name="f51" fmla="*/ f40 1 f24"/>
                <a:gd name="f52" fmla="*/ f41 f15 1"/>
                <a:gd name="f53" fmla="*/ f42 f15 1"/>
                <a:gd name="f54" fmla="*/ f44 f16 1"/>
                <a:gd name="f55" fmla="*/ f43 f16 1"/>
                <a:gd name="f56" fmla="*/ f45 f15 1"/>
                <a:gd name="f57" fmla="*/ f46 f16 1"/>
                <a:gd name="f58" fmla="*/ f47 f15 1"/>
                <a:gd name="f59" fmla="*/ f48 f16 1"/>
                <a:gd name="f60" fmla="*/ f49 f16 1"/>
                <a:gd name="f61" fmla="*/ f50 f16 1"/>
                <a:gd name="f62" fmla="*/ f51 f15 1"/>
              </a:gdLst>
              <a:ahLst/>
              <a:cxnLst>
                <a:cxn ang="3cd4">
                  <a:pos x="hc" y="t"/>
                </a:cxn>
                <a:cxn ang="0">
                  <a:pos x="r" y="vc"/>
                </a:cxn>
                <a:cxn ang="cd4">
                  <a:pos x="hc" y="b"/>
                </a:cxn>
                <a:cxn ang="cd2">
                  <a:pos x="l" y="vc"/>
                </a:cxn>
                <a:cxn ang="f33">
                  <a:pos x="f56" y="f57"/>
                </a:cxn>
                <a:cxn ang="f33">
                  <a:pos x="f58" y="f59"/>
                </a:cxn>
                <a:cxn ang="f33">
                  <a:pos x="f58" y="f60"/>
                </a:cxn>
                <a:cxn ang="f33">
                  <a:pos x="f56" y="f61"/>
                </a:cxn>
                <a:cxn ang="f33">
                  <a:pos x="f62" y="f60"/>
                </a:cxn>
                <a:cxn ang="f33">
                  <a:pos x="f62" y="f59"/>
                </a:cxn>
                <a:cxn ang="f33">
                  <a:pos x="f56" y="f57"/>
                </a:cxn>
              </a:cxnLst>
              <a:rect l="f52" t="f55" r="f53" b="f54"/>
              <a:pathLst>
                <a:path w="7" h="108">
                  <a:moveTo>
                    <a:pt x="f8" y="f7"/>
                  </a:moveTo>
                  <a:cubicBezTo>
                    <a:pt x="f9" y="f7"/>
                    <a:pt x="f5" y="f10"/>
                    <a:pt x="f5" y="f11"/>
                  </a:cubicBezTo>
                  <a:cubicBezTo>
                    <a:pt x="f5" y="f12"/>
                    <a:pt x="f5" y="f12"/>
                    <a:pt x="f5" y="f12"/>
                  </a:cubicBezTo>
                  <a:cubicBezTo>
                    <a:pt x="f5" y="f9"/>
                    <a:pt x="f9" y="f5"/>
                    <a:pt x="f8" y="f5"/>
                  </a:cubicBezTo>
                  <a:cubicBezTo>
                    <a:pt x="f13" y="f5"/>
                    <a:pt x="f6" y="f9"/>
                    <a:pt x="f6" y="f12"/>
                  </a:cubicBezTo>
                  <a:cubicBezTo>
                    <a:pt x="f6" y="f11"/>
                    <a:pt x="f6" y="f11"/>
                    <a:pt x="f6" y="f11"/>
                  </a:cubicBezTo>
                  <a:cubicBezTo>
                    <a:pt x="f6" y="f10"/>
                    <a:pt x="f13" y="f7"/>
                    <a:pt x="f8" y="f7"/>
                  </a:cubicBezTo>
                  <a:close/>
                </a:path>
              </a:pathLst>
            </a:custGeom>
            <a:solidFill>
              <a:srgbClr val="FFFFFF"/>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sp>
          <p:nvSpPr>
            <p:cNvPr id="18" name="Freeform 19">
              <a:extLst>
                <a:ext uri="{FF2B5EF4-FFF2-40B4-BE49-F238E27FC236}">
                  <a16:creationId xmlns:a16="http://schemas.microsoft.com/office/drawing/2014/main" id="{B85EF232-A797-408C-818B-238E1984025D}"/>
                </a:ext>
              </a:extLst>
            </p:cNvPr>
            <p:cNvSpPr/>
            <p:nvPr/>
          </p:nvSpPr>
          <p:spPr>
            <a:xfrm>
              <a:off x="5008360" y="4119929"/>
              <a:ext cx="272655" cy="154780"/>
            </a:xfrm>
            <a:custGeom>
              <a:avLst/>
              <a:gdLst>
                <a:gd name="f0" fmla="val 10800000"/>
                <a:gd name="f1" fmla="val 5400000"/>
                <a:gd name="f2" fmla="val 180"/>
                <a:gd name="f3" fmla="val w"/>
                <a:gd name="f4" fmla="val h"/>
                <a:gd name="f5" fmla="val 0"/>
                <a:gd name="f6" fmla="val 116"/>
                <a:gd name="f7" fmla="val 61"/>
                <a:gd name="f8" fmla="val 4"/>
                <a:gd name="f9" fmla="val 3"/>
                <a:gd name="f10" fmla="val 2"/>
                <a:gd name="f11" fmla="val 60"/>
                <a:gd name="f12" fmla="val 59"/>
                <a:gd name="f13" fmla="val 57"/>
                <a:gd name="f14" fmla="val 1"/>
                <a:gd name="f15" fmla="val 55"/>
                <a:gd name="f16" fmla="val 12"/>
                <a:gd name="f17" fmla="val 40"/>
                <a:gd name="f18" fmla="val 27"/>
                <a:gd name="f19" fmla="val 39"/>
                <a:gd name="f20" fmla="val 46"/>
                <a:gd name="f21" fmla="val 44"/>
                <a:gd name="f22" fmla="val 53"/>
                <a:gd name="f23" fmla="val 48"/>
                <a:gd name="f24" fmla="val 51"/>
                <a:gd name="f25" fmla="val 64"/>
                <a:gd name="f26" fmla="val 54"/>
                <a:gd name="f27" fmla="val 71"/>
                <a:gd name="f28" fmla="val 86"/>
                <a:gd name="f29" fmla="val 97"/>
                <a:gd name="f30" fmla="val 103"/>
                <a:gd name="f31" fmla="val 29"/>
                <a:gd name="f32" fmla="val 98"/>
                <a:gd name="f33" fmla="val 31"/>
                <a:gd name="f34" fmla="val 92"/>
                <a:gd name="f35" fmla="val 34"/>
                <a:gd name="f36" fmla="val 85"/>
                <a:gd name="f37" fmla="val 70"/>
                <a:gd name="f38" fmla="val 62"/>
                <a:gd name="f39" fmla="val 26"/>
                <a:gd name="f40" fmla="val 19"/>
                <a:gd name="f41" fmla="val 49"/>
                <a:gd name="f42" fmla="val 43"/>
                <a:gd name="f43" fmla="val 7"/>
                <a:gd name="f44" fmla="val 16"/>
                <a:gd name="f45" fmla="val 5"/>
                <a:gd name="f46" fmla="val 20"/>
                <a:gd name="f47" fmla="val 21"/>
                <a:gd name="f48" fmla="val 18"/>
                <a:gd name="f49" fmla="val 15"/>
                <a:gd name="f50" fmla="val 14"/>
                <a:gd name="f51" fmla="val 13"/>
                <a:gd name="f52" fmla="val 8"/>
                <a:gd name="f53" fmla="val 67"/>
                <a:gd name="f54" fmla="val 73"/>
                <a:gd name="f55" fmla="val 100"/>
                <a:gd name="f56" fmla="val 109"/>
                <a:gd name="f57" fmla="val 110"/>
                <a:gd name="f58" fmla="val 112"/>
                <a:gd name="f59" fmla="val 113"/>
                <a:gd name="f60" fmla="val 115"/>
                <a:gd name="f61" fmla="val 111"/>
                <a:gd name="f62" fmla="val 105"/>
                <a:gd name="f63" fmla="val 45"/>
                <a:gd name="f64" fmla="val 96"/>
                <a:gd name="f65" fmla="val 50"/>
                <a:gd name="f66" fmla="val 91"/>
                <a:gd name="f67" fmla="val 58"/>
                <a:gd name="f68" fmla="val 78"/>
                <a:gd name="f69" fmla="val 56"/>
                <a:gd name="f70" fmla="val 37"/>
                <a:gd name="f71" fmla="val 47"/>
                <a:gd name="f72" fmla="val 6"/>
                <a:gd name="f73" fmla="+- 0 0 -90"/>
                <a:gd name="f74" fmla="*/ f3 1 116"/>
                <a:gd name="f75" fmla="*/ f4 1 61"/>
                <a:gd name="f76" fmla="val f5"/>
                <a:gd name="f77" fmla="val f6"/>
                <a:gd name="f78" fmla="val f7"/>
                <a:gd name="f79" fmla="*/ f73 f0 1"/>
                <a:gd name="f80" fmla="+- f78 0 f76"/>
                <a:gd name="f81" fmla="+- f77 0 f76"/>
                <a:gd name="f82" fmla="*/ f79 1 f2"/>
                <a:gd name="f83" fmla="*/ f81 1 116"/>
                <a:gd name="f84" fmla="*/ f80 1 61"/>
                <a:gd name="f85" fmla="*/ 4 f81 1"/>
                <a:gd name="f86" fmla="*/ 61 f80 1"/>
                <a:gd name="f87" fmla="*/ 2 f81 1"/>
                <a:gd name="f88" fmla="*/ 60 f80 1"/>
                <a:gd name="f89" fmla="*/ 1 f81 1"/>
                <a:gd name="f90" fmla="*/ 55 f80 1"/>
                <a:gd name="f91" fmla="*/ 27 f81 1"/>
                <a:gd name="f92" fmla="*/ 40 f80 1"/>
                <a:gd name="f93" fmla="*/ 53 f81 1"/>
                <a:gd name="f94" fmla="*/ 48 f80 1"/>
                <a:gd name="f95" fmla="*/ 71 f81 1"/>
                <a:gd name="f96" fmla="*/ 54 f80 1"/>
                <a:gd name="f97" fmla="*/ 103 f81 1"/>
                <a:gd name="f98" fmla="*/ 29 f80 1"/>
                <a:gd name="f99" fmla="*/ 85 f81 1"/>
                <a:gd name="f100" fmla="*/ 34 f80 1"/>
                <a:gd name="f101" fmla="*/ 55 f81 1"/>
                <a:gd name="f102" fmla="*/ 19 f80 1"/>
                <a:gd name="f103" fmla="*/ 31 f81 1"/>
                <a:gd name="f104" fmla="*/ 7 f80 1"/>
                <a:gd name="f105" fmla="*/ 7 f81 1"/>
                <a:gd name="f106" fmla="*/ 15 f80 1"/>
                <a:gd name="f107" fmla="*/ 0 f80 1"/>
                <a:gd name="f108" fmla="*/ 60 f81 1"/>
                <a:gd name="f109" fmla="*/ 14 f80 1"/>
                <a:gd name="f110" fmla="*/ 27 f80 1"/>
                <a:gd name="f111" fmla="*/ 109 f81 1"/>
                <a:gd name="f112" fmla="*/ 113 f81 1"/>
                <a:gd name="f113" fmla="*/ 115 f81 1"/>
                <a:gd name="f114" fmla="*/ 18 f80 1"/>
                <a:gd name="f115" fmla="*/ 105 f81 1"/>
                <a:gd name="f116" fmla="*/ 39 f80 1"/>
                <a:gd name="f117" fmla="*/ 91 f81 1"/>
                <a:gd name="f118" fmla="*/ 50 f81 1"/>
                <a:gd name="f119" fmla="*/ 47 f80 1"/>
                <a:gd name="f120" fmla="*/ 59 f80 1"/>
                <a:gd name="f121" fmla="+- f82 0 f1"/>
                <a:gd name="f122" fmla="*/ f85 1 116"/>
                <a:gd name="f123" fmla="*/ f86 1 61"/>
                <a:gd name="f124" fmla="*/ f87 1 116"/>
                <a:gd name="f125" fmla="*/ f88 1 61"/>
                <a:gd name="f126" fmla="*/ f89 1 116"/>
                <a:gd name="f127" fmla="*/ f90 1 61"/>
                <a:gd name="f128" fmla="*/ f91 1 116"/>
                <a:gd name="f129" fmla="*/ f92 1 61"/>
                <a:gd name="f130" fmla="*/ f93 1 116"/>
                <a:gd name="f131" fmla="*/ f94 1 61"/>
                <a:gd name="f132" fmla="*/ f95 1 116"/>
                <a:gd name="f133" fmla="*/ f96 1 61"/>
                <a:gd name="f134" fmla="*/ f97 1 116"/>
                <a:gd name="f135" fmla="*/ f98 1 61"/>
                <a:gd name="f136" fmla="*/ f99 1 116"/>
                <a:gd name="f137" fmla="*/ f100 1 61"/>
                <a:gd name="f138" fmla="*/ f101 1 116"/>
                <a:gd name="f139" fmla="*/ f102 1 61"/>
                <a:gd name="f140" fmla="*/ f103 1 116"/>
                <a:gd name="f141" fmla="*/ f104 1 61"/>
                <a:gd name="f142" fmla="*/ f105 1 116"/>
                <a:gd name="f143" fmla="*/ f106 1 61"/>
                <a:gd name="f144" fmla="*/ f107 1 61"/>
                <a:gd name="f145" fmla="*/ f108 1 116"/>
                <a:gd name="f146" fmla="*/ f109 1 61"/>
                <a:gd name="f147" fmla="*/ f110 1 61"/>
                <a:gd name="f148" fmla="*/ f111 1 116"/>
                <a:gd name="f149" fmla="*/ f112 1 116"/>
                <a:gd name="f150" fmla="*/ f113 1 116"/>
                <a:gd name="f151" fmla="*/ f114 1 61"/>
                <a:gd name="f152" fmla="*/ f115 1 116"/>
                <a:gd name="f153" fmla="*/ f116 1 61"/>
                <a:gd name="f154" fmla="*/ f117 1 116"/>
                <a:gd name="f155" fmla="*/ f118 1 116"/>
                <a:gd name="f156" fmla="*/ f119 1 61"/>
                <a:gd name="f157" fmla="*/ f120 1 61"/>
                <a:gd name="f158" fmla="*/ 0 1 f83"/>
                <a:gd name="f159" fmla="*/ f77 1 f83"/>
                <a:gd name="f160" fmla="*/ 0 1 f84"/>
                <a:gd name="f161" fmla="*/ f78 1 f84"/>
                <a:gd name="f162" fmla="*/ f122 1 f83"/>
                <a:gd name="f163" fmla="*/ f123 1 f84"/>
                <a:gd name="f164" fmla="*/ f124 1 f83"/>
                <a:gd name="f165" fmla="*/ f125 1 f84"/>
                <a:gd name="f166" fmla="*/ f126 1 f83"/>
                <a:gd name="f167" fmla="*/ f127 1 f84"/>
                <a:gd name="f168" fmla="*/ f128 1 f83"/>
                <a:gd name="f169" fmla="*/ f129 1 f84"/>
                <a:gd name="f170" fmla="*/ f130 1 f83"/>
                <a:gd name="f171" fmla="*/ f131 1 f84"/>
                <a:gd name="f172" fmla="*/ f132 1 f83"/>
                <a:gd name="f173" fmla="*/ f133 1 f84"/>
                <a:gd name="f174" fmla="*/ f134 1 f83"/>
                <a:gd name="f175" fmla="*/ f135 1 f84"/>
                <a:gd name="f176" fmla="*/ f136 1 f83"/>
                <a:gd name="f177" fmla="*/ f137 1 f84"/>
                <a:gd name="f178" fmla="*/ f138 1 f83"/>
                <a:gd name="f179" fmla="*/ f139 1 f84"/>
                <a:gd name="f180" fmla="*/ f140 1 f83"/>
                <a:gd name="f181" fmla="*/ f141 1 f84"/>
                <a:gd name="f182" fmla="*/ f142 1 f83"/>
                <a:gd name="f183" fmla="*/ f143 1 f84"/>
                <a:gd name="f184" fmla="*/ f144 1 f84"/>
                <a:gd name="f185" fmla="*/ f145 1 f83"/>
                <a:gd name="f186" fmla="*/ f146 1 f84"/>
                <a:gd name="f187" fmla="*/ f147 1 f84"/>
                <a:gd name="f188" fmla="*/ f148 1 f83"/>
                <a:gd name="f189" fmla="*/ f149 1 f83"/>
                <a:gd name="f190" fmla="*/ f150 1 f83"/>
                <a:gd name="f191" fmla="*/ f151 1 f84"/>
                <a:gd name="f192" fmla="*/ f152 1 f83"/>
                <a:gd name="f193" fmla="*/ f153 1 f84"/>
                <a:gd name="f194" fmla="*/ f154 1 f83"/>
                <a:gd name="f195" fmla="*/ f155 1 f83"/>
                <a:gd name="f196" fmla="*/ f156 1 f84"/>
                <a:gd name="f197" fmla="*/ f157 1 f84"/>
                <a:gd name="f198" fmla="*/ f158 f74 1"/>
                <a:gd name="f199" fmla="*/ f159 f74 1"/>
                <a:gd name="f200" fmla="*/ f161 f75 1"/>
                <a:gd name="f201" fmla="*/ f160 f75 1"/>
                <a:gd name="f202" fmla="*/ f162 f74 1"/>
                <a:gd name="f203" fmla="*/ f163 f75 1"/>
                <a:gd name="f204" fmla="*/ f164 f74 1"/>
                <a:gd name="f205" fmla="*/ f165 f75 1"/>
                <a:gd name="f206" fmla="*/ f166 f74 1"/>
                <a:gd name="f207" fmla="*/ f167 f75 1"/>
                <a:gd name="f208" fmla="*/ f168 f74 1"/>
                <a:gd name="f209" fmla="*/ f169 f75 1"/>
                <a:gd name="f210" fmla="*/ f170 f74 1"/>
                <a:gd name="f211" fmla="*/ f171 f75 1"/>
                <a:gd name="f212" fmla="*/ f172 f74 1"/>
                <a:gd name="f213" fmla="*/ f173 f75 1"/>
                <a:gd name="f214" fmla="*/ f174 f74 1"/>
                <a:gd name="f215" fmla="*/ f175 f75 1"/>
                <a:gd name="f216" fmla="*/ f176 f74 1"/>
                <a:gd name="f217" fmla="*/ f177 f75 1"/>
                <a:gd name="f218" fmla="*/ f178 f74 1"/>
                <a:gd name="f219" fmla="*/ f179 f75 1"/>
                <a:gd name="f220" fmla="*/ f180 f74 1"/>
                <a:gd name="f221" fmla="*/ f181 f75 1"/>
                <a:gd name="f222" fmla="*/ f182 f74 1"/>
                <a:gd name="f223" fmla="*/ f183 f75 1"/>
                <a:gd name="f224" fmla="*/ f184 f75 1"/>
                <a:gd name="f225" fmla="*/ f185 f74 1"/>
                <a:gd name="f226" fmla="*/ f186 f75 1"/>
                <a:gd name="f227" fmla="*/ f187 f75 1"/>
                <a:gd name="f228" fmla="*/ f188 f74 1"/>
                <a:gd name="f229" fmla="*/ f189 f74 1"/>
                <a:gd name="f230" fmla="*/ f190 f74 1"/>
                <a:gd name="f231" fmla="*/ f191 f75 1"/>
                <a:gd name="f232" fmla="*/ f192 f74 1"/>
                <a:gd name="f233" fmla="*/ f193 f75 1"/>
                <a:gd name="f234" fmla="*/ f194 f74 1"/>
                <a:gd name="f235" fmla="*/ f195 f74 1"/>
                <a:gd name="f236" fmla="*/ f196 f75 1"/>
                <a:gd name="f237" fmla="*/ f197 f75 1"/>
              </a:gdLst>
              <a:ahLst/>
              <a:cxnLst>
                <a:cxn ang="3cd4">
                  <a:pos x="hc" y="t"/>
                </a:cxn>
                <a:cxn ang="0">
                  <a:pos x="r" y="vc"/>
                </a:cxn>
                <a:cxn ang="cd4">
                  <a:pos x="hc" y="b"/>
                </a:cxn>
                <a:cxn ang="cd2">
                  <a:pos x="l" y="vc"/>
                </a:cxn>
                <a:cxn ang="f121">
                  <a:pos x="f202" y="f203"/>
                </a:cxn>
                <a:cxn ang="f121">
                  <a:pos x="f204" y="f205"/>
                </a:cxn>
                <a:cxn ang="f121">
                  <a:pos x="f206" y="f207"/>
                </a:cxn>
                <a:cxn ang="f121">
                  <a:pos x="f208" y="f209"/>
                </a:cxn>
                <a:cxn ang="f121">
                  <a:pos x="f210" y="f211"/>
                </a:cxn>
                <a:cxn ang="f121">
                  <a:pos x="f212" y="f213"/>
                </a:cxn>
                <a:cxn ang="f121">
                  <a:pos x="f214" y="f215"/>
                </a:cxn>
                <a:cxn ang="f121">
                  <a:pos x="f216" y="f217"/>
                </a:cxn>
                <a:cxn ang="f121">
                  <a:pos x="f218" y="f219"/>
                </a:cxn>
                <a:cxn ang="f121">
                  <a:pos x="f220" y="f221"/>
                </a:cxn>
                <a:cxn ang="f121">
                  <a:pos x="f222" y="f219"/>
                </a:cxn>
                <a:cxn ang="f121">
                  <a:pos x="f204" y="f219"/>
                </a:cxn>
                <a:cxn ang="f121">
                  <a:pos x="f206" y="f223"/>
                </a:cxn>
                <a:cxn ang="f121">
                  <a:pos x="f220" y="f224"/>
                </a:cxn>
                <a:cxn ang="f121">
                  <a:pos x="f225" y="f226"/>
                </a:cxn>
                <a:cxn ang="f121">
                  <a:pos x="f216" y="f227"/>
                </a:cxn>
                <a:cxn ang="f121">
                  <a:pos x="f228" y="f223"/>
                </a:cxn>
                <a:cxn ang="f121">
                  <a:pos x="f229" y="f226"/>
                </a:cxn>
                <a:cxn ang="f121">
                  <a:pos x="f230" y="f231"/>
                </a:cxn>
                <a:cxn ang="f121">
                  <a:pos x="f232" y="f233"/>
                </a:cxn>
                <a:cxn ang="f121">
                  <a:pos x="f234" y="f213"/>
                </a:cxn>
                <a:cxn ang="f121">
                  <a:pos x="f212" y="f203"/>
                </a:cxn>
                <a:cxn ang="f121">
                  <a:pos x="f235" y="f213"/>
                </a:cxn>
                <a:cxn ang="f121">
                  <a:pos x="f208" y="f236"/>
                </a:cxn>
                <a:cxn ang="f121">
                  <a:pos x="f222" y="f237"/>
                </a:cxn>
                <a:cxn ang="f121">
                  <a:pos x="f202" y="f203"/>
                </a:cxn>
              </a:cxnLst>
              <a:rect l="f198" t="f201" r="f199" b="f200"/>
              <a:pathLst>
                <a:path w="116" h="61">
                  <a:moveTo>
                    <a:pt x="f8" y="f7"/>
                  </a:moveTo>
                  <a:cubicBezTo>
                    <a:pt x="f9" y="f7"/>
                    <a:pt x="f10" y="f11"/>
                    <a:pt x="f10" y="f11"/>
                  </a:cubicBezTo>
                  <a:cubicBezTo>
                    <a:pt x="f5" y="f12"/>
                    <a:pt x="f5" y="f13"/>
                    <a:pt x="f14" y="f15"/>
                  </a:cubicBezTo>
                  <a:cubicBezTo>
                    <a:pt x="f10" y="f15"/>
                    <a:pt x="f16" y="f17"/>
                    <a:pt x="f18" y="f17"/>
                  </a:cubicBezTo>
                  <a:cubicBezTo>
                    <a:pt x="f19" y="f17"/>
                    <a:pt x="f20" y="f21"/>
                    <a:pt x="f22" y="f23"/>
                  </a:cubicBezTo>
                  <a:cubicBezTo>
                    <a:pt x="f12" y="f24"/>
                    <a:pt x="f25" y="f26"/>
                    <a:pt x="f27" y="f26"/>
                  </a:cubicBezTo>
                  <a:cubicBezTo>
                    <a:pt x="f28" y="f26"/>
                    <a:pt x="f29" y="f17"/>
                    <a:pt x="f30" y="f31"/>
                  </a:cubicBezTo>
                  <a:cubicBezTo>
                    <a:pt x="f32" y="f33"/>
                    <a:pt x="f34" y="f35"/>
                    <a:pt x="f36" y="f35"/>
                  </a:cubicBezTo>
                  <a:cubicBezTo>
                    <a:pt x="f37" y="f35"/>
                    <a:pt x="f38" y="f39"/>
                    <a:pt x="f15" y="f40"/>
                  </a:cubicBezTo>
                  <a:cubicBezTo>
                    <a:pt x="f41" y="f16"/>
                    <a:pt x="f42" y="f43"/>
                    <a:pt x="f33" y="f43"/>
                  </a:cubicBezTo>
                  <a:cubicBezTo>
                    <a:pt x="f44" y="f43"/>
                    <a:pt x="f43" y="f40"/>
                    <a:pt x="f43" y="f40"/>
                  </a:cubicBezTo>
                  <a:cubicBezTo>
                    <a:pt x="f45" y="f46"/>
                    <a:pt x="f9" y="f47"/>
                    <a:pt x="f10" y="f40"/>
                  </a:cubicBezTo>
                  <a:cubicBezTo>
                    <a:pt x="f5" y="f48"/>
                    <a:pt x="f5" y="f44"/>
                    <a:pt x="f14" y="f49"/>
                  </a:cubicBezTo>
                  <a:cubicBezTo>
                    <a:pt x="f10" y="f50"/>
                    <a:pt x="f51" y="f5"/>
                    <a:pt x="f33" y="f5"/>
                  </a:cubicBezTo>
                  <a:cubicBezTo>
                    <a:pt x="f20" y="f5"/>
                    <a:pt x="f22" y="f52"/>
                    <a:pt x="f11" y="f50"/>
                  </a:cubicBezTo>
                  <a:cubicBezTo>
                    <a:pt x="f53" y="f47"/>
                    <a:pt x="f54" y="f18"/>
                    <a:pt x="f36" y="f18"/>
                  </a:cubicBezTo>
                  <a:cubicBezTo>
                    <a:pt x="f55" y="f18"/>
                    <a:pt x="f56" y="f49"/>
                    <a:pt x="f56" y="f49"/>
                  </a:cubicBezTo>
                  <a:cubicBezTo>
                    <a:pt x="f57" y="f51"/>
                    <a:pt x="f58" y="f51"/>
                    <a:pt x="f59" y="f50"/>
                  </a:cubicBezTo>
                  <a:cubicBezTo>
                    <a:pt x="f60" y="f49"/>
                    <a:pt x="f6" y="f44"/>
                    <a:pt x="f60" y="f48"/>
                  </a:cubicBezTo>
                  <a:cubicBezTo>
                    <a:pt x="f60" y="f48"/>
                    <a:pt x="f61" y="f31"/>
                    <a:pt x="f62" y="f19"/>
                  </a:cubicBezTo>
                  <a:cubicBezTo>
                    <a:pt x="f55" y="f63"/>
                    <a:pt x="f64" y="f65"/>
                    <a:pt x="f66" y="f26"/>
                  </a:cubicBezTo>
                  <a:cubicBezTo>
                    <a:pt x="f36" y="f67"/>
                    <a:pt x="f68" y="f7"/>
                    <a:pt x="f27" y="f7"/>
                  </a:cubicBezTo>
                  <a:cubicBezTo>
                    <a:pt x="f38" y="f7"/>
                    <a:pt x="f69" y="f13"/>
                    <a:pt x="f65" y="f26"/>
                  </a:cubicBezTo>
                  <a:cubicBezTo>
                    <a:pt x="f42" y="f65"/>
                    <a:pt x="f70" y="f71"/>
                    <a:pt x="f18" y="f71"/>
                  </a:cubicBezTo>
                  <a:cubicBezTo>
                    <a:pt x="f44" y="f71"/>
                    <a:pt x="f43" y="f12"/>
                    <a:pt x="f43" y="f12"/>
                  </a:cubicBezTo>
                  <a:cubicBezTo>
                    <a:pt x="f72" y="f11"/>
                    <a:pt x="f45" y="f7"/>
                    <a:pt x="f8" y="f7"/>
                  </a:cubicBezTo>
                  <a:close/>
                </a:path>
              </a:pathLst>
            </a:custGeom>
            <a:solidFill>
              <a:srgbClr val="FFFFFF"/>
            </a:solidFill>
            <a:ln cap="flat">
              <a:noFill/>
              <a:prstDash val="solid"/>
            </a:ln>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Arial"/>
                <a:cs typeface="Arial"/>
              </a:endParaRPr>
            </a:p>
          </p:txBody>
        </p:sp>
      </p:grpSp>
      <p:sp>
        <p:nvSpPr>
          <p:cNvPr id="19" name="TextBox 43">
            <a:extLst>
              <a:ext uri="{FF2B5EF4-FFF2-40B4-BE49-F238E27FC236}">
                <a16:creationId xmlns:a16="http://schemas.microsoft.com/office/drawing/2014/main" id="{5484A0D0-DBAA-4D9B-839B-AE2CF8A8079A}"/>
              </a:ext>
            </a:extLst>
          </p:cNvPr>
          <p:cNvSpPr txBox="1"/>
          <p:nvPr/>
        </p:nvSpPr>
        <p:spPr>
          <a:xfrm>
            <a:off x="5573615" y="2630609"/>
            <a:ext cx="2551212" cy="38305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666666"/>
                </a:solidFill>
                <a:uFillTx/>
                <a:latin typeface="Montserrat Light" pitchFamily="50"/>
                <a:ea typeface="Arial"/>
                <a:cs typeface="Arial"/>
              </a:rPr>
              <a:t>Lorem Ipsum</a:t>
            </a:r>
            <a:r>
              <a:rPr lang="en-US" sz="675" b="0" i="0" u="none" strike="noStrike" kern="0" cap="none" spc="0" baseline="0">
                <a:solidFill>
                  <a:srgbClr val="666666"/>
                </a:solidFill>
                <a:uFillTx/>
                <a:latin typeface="Montserrat Light" pitchFamily="50"/>
                <a:ea typeface="Arial"/>
                <a:cs typeface="Arial"/>
              </a:rPr>
              <a:t> is simply dummy text of the printing and industry's standard dummy text ever</a:t>
            </a:r>
          </a:p>
        </p:txBody>
      </p:sp>
      <p:sp>
        <p:nvSpPr>
          <p:cNvPr id="20" name="TextBox 44">
            <a:extLst>
              <a:ext uri="{FF2B5EF4-FFF2-40B4-BE49-F238E27FC236}">
                <a16:creationId xmlns:a16="http://schemas.microsoft.com/office/drawing/2014/main" id="{BD366FD1-546B-4094-8A73-ABA6B9933212}"/>
              </a:ext>
            </a:extLst>
          </p:cNvPr>
          <p:cNvSpPr txBox="1"/>
          <p:nvPr/>
        </p:nvSpPr>
        <p:spPr>
          <a:xfrm>
            <a:off x="5573615" y="2369000"/>
            <a:ext cx="2436912"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Market Research Secondary</a:t>
            </a:r>
          </a:p>
        </p:txBody>
      </p:sp>
      <p:sp>
        <p:nvSpPr>
          <p:cNvPr id="21" name="TextBox 47">
            <a:extLst>
              <a:ext uri="{FF2B5EF4-FFF2-40B4-BE49-F238E27FC236}">
                <a16:creationId xmlns:a16="http://schemas.microsoft.com/office/drawing/2014/main" id="{92FB9F05-6161-4859-A2B7-F84E33BB8846}"/>
              </a:ext>
            </a:extLst>
          </p:cNvPr>
          <p:cNvSpPr txBox="1"/>
          <p:nvPr/>
        </p:nvSpPr>
        <p:spPr>
          <a:xfrm>
            <a:off x="5573615" y="3449638"/>
            <a:ext cx="2551212" cy="38305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666666"/>
                </a:solidFill>
                <a:uFillTx/>
                <a:latin typeface="Montserrat Light" pitchFamily="50"/>
                <a:ea typeface="Arial"/>
                <a:cs typeface="Arial"/>
              </a:rPr>
              <a:t>Lorem Ipsum</a:t>
            </a:r>
            <a:r>
              <a:rPr lang="en-US" sz="675" b="0" i="0" u="none" strike="noStrike" kern="0" cap="none" spc="0" baseline="0">
                <a:solidFill>
                  <a:srgbClr val="666666"/>
                </a:solidFill>
                <a:uFillTx/>
                <a:latin typeface="Montserrat Light" pitchFamily="50"/>
                <a:ea typeface="Arial"/>
                <a:cs typeface="Arial"/>
              </a:rPr>
              <a:t> is simply dummy text of the printing and industry's standard dummy text ever</a:t>
            </a:r>
          </a:p>
        </p:txBody>
      </p:sp>
      <p:sp>
        <p:nvSpPr>
          <p:cNvPr id="22" name="TextBox 48">
            <a:extLst>
              <a:ext uri="{FF2B5EF4-FFF2-40B4-BE49-F238E27FC236}">
                <a16:creationId xmlns:a16="http://schemas.microsoft.com/office/drawing/2014/main" id="{99CCCF56-DA12-406E-8123-2BD96A8A465E}"/>
              </a:ext>
            </a:extLst>
          </p:cNvPr>
          <p:cNvSpPr txBox="1"/>
          <p:nvPr/>
        </p:nvSpPr>
        <p:spPr>
          <a:xfrm>
            <a:off x="5573615" y="3188037"/>
            <a:ext cx="2217831"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Research Secondary</a:t>
            </a:r>
          </a:p>
        </p:txBody>
      </p:sp>
      <p:sp>
        <p:nvSpPr>
          <p:cNvPr id="23" name="TextBox 50">
            <a:extLst>
              <a:ext uri="{FF2B5EF4-FFF2-40B4-BE49-F238E27FC236}">
                <a16:creationId xmlns:a16="http://schemas.microsoft.com/office/drawing/2014/main" id="{239F02E6-21A3-4877-8461-16F20527A101}"/>
              </a:ext>
            </a:extLst>
          </p:cNvPr>
          <p:cNvSpPr txBox="1"/>
          <p:nvPr/>
        </p:nvSpPr>
        <p:spPr>
          <a:xfrm>
            <a:off x="5573615" y="4261643"/>
            <a:ext cx="2551212" cy="38305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ts val="1200"/>
              </a:lnSpc>
              <a:spcBef>
                <a:spcPts val="0"/>
              </a:spcBef>
              <a:spcAft>
                <a:spcPts val="0"/>
              </a:spcAft>
              <a:buNone/>
              <a:tabLst/>
              <a:defRPr sz="1800" b="0" i="0" u="none" strike="noStrike" kern="0" cap="none" spc="0" baseline="0">
                <a:solidFill>
                  <a:srgbClr val="000000"/>
                </a:solidFill>
                <a:uFillTx/>
              </a:defRPr>
            </a:pPr>
            <a:r>
              <a:rPr lang="en-US" sz="675" b="1" i="0" u="none" strike="noStrike" kern="0" cap="none" spc="0" baseline="0">
                <a:solidFill>
                  <a:srgbClr val="666666"/>
                </a:solidFill>
                <a:uFillTx/>
                <a:latin typeface="Montserrat Light" pitchFamily="50"/>
                <a:ea typeface="Arial"/>
                <a:cs typeface="Arial"/>
              </a:rPr>
              <a:t>Lorem Ipsum</a:t>
            </a:r>
            <a:r>
              <a:rPr lang="en-US" sz="675" b="0" i="0" u="none" strike="noStrike" kern="0" cap="none" spc="0" baseline="0">
                <a:solidFill>
                  <a:srgbClr val="666666"/>
                </a:solidFill>
                <a:uFillTx/>
                <a:latin typeface="Montserrat Light" pitchFamily="50"/>
                <a:ea typeface="Arial"/>
                <a:cs typeface="Arial"/>
              </a:rPr>
              <a:t> is simply dummy text of the printing and industry's standard dummy text ever</a:t>
            </a:r>
          </a:p>
        </p:txBody>
      </p:sp>
      <p:sp>
        <p:nvSpPr>
          <p:cNvPr id="24" name="TextBox 51">
            <a:extLst>
              <a:ext uri="{FF2B5EF4-FFF2-40B4-BE49-F238E27FC236}">
                <a16:creationId xmlns:a16="http://schemas.microsoft.com/office/drawing/2014/main" id="{53713E2F-1E21-4ED0-A8B3-EBA9D2EC2575}"/>
              </a:ext>
            </a:extLst>
          </p:cNvPr>
          <p:cNvSpPr txBox="1"/>
          <p:nvPr/>
        </p:nvSpPr>
        <p:spPr>
          <a:xfrm>
            <a:off x="5573615" y="4000042"/>
            <a:ext cx="2217831" cy="2539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50" b="0" i="0" u="none" strike="noStrike" kern="0" cap="none" spc="0" baseline="0">
                <a:solidFill>
                  <a:srgbClr val="262626"/>
                </a:solidFill>
                <a:uFillTx/>
                <a:latin typeface="Montserrat SemiBold" pitchFamily="50"/>
                <a:ea typeface="Arial"/>
                <a:cs typeface="Arial"/>
              </a:rPr>
              <a:t>Market Research Secondary</a:t>
            </a:r>
          </a:p>
        </p:txBody>
      </p:sp>
      <p:pic>
        <p:nvPicPr>
          <p:cNvPr id="29" name="Imagen 28">
            <a:extLst>
              <a:ext uri="{FF2B5EF4-FFF2-40B4-BE49-F238E27FC236}">
                <a16:creationId xmlns:a16="http://schemas.microsoft.com/office/drawing/2014/main" id="{F100D313-C0E1-440D-A8B6-CCC7F6550236}"/>
              </a:ext>
            </a:extLst>
          </p:cNvPr>
          <p:cNvPicPr>
            <a:picLocks noChangeAspect="1"/>
          </p:cNvPicPr>
          <p:nvPr/>
        </p:nvPicPr>
        <p:blipFill rotWithShape="1">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brightnessContrast bright="-27000" contrast="70000"/>
                    </a14:imgEffect>
                  </a14:imgLayer>
                </a14:imgProps>
              </a:ext>
              <a:ext uri="{28A0092B-C50C-407E-A947-70E740481C1C}">
                <a14:useLocalDpi xmlns:a14="http://schemas.microsoft.com/office/drawing/2010/main"/>
              </a:ext>
            </a:extLst>
          </a:blip>
          <a:srcRect b="16298"/>
          <a:stretch/>
        </p:blipFill>
        <p:spPr>
          <a:xfrm>
            <a:off x="312313" y="1220440"/>
            <a:ext cx="4453758" cy="3923060"/>
          </a:xfrm>
          <a:prstGeom prst="rect">
            <a:avLst/>
          </a:prstGeom>
        </p:spPr>
      </p:pic>
    </p:spTree>
  </p:cSld>
  <p:clrMapOvr>
    <a:masterClrMapping/>
  </p:clrMapOvr>
</p:sld>
</file>

<file path=ppt/theme/theme1.xml><?xml version="1.0" encoding="utf-8"?>
<a:theme xmlns:a="http://schemas.openxmlformats.org/drawingml/2006/main" name="Cymbeline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tents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tents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ntents Slide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1390</Words>
  <Application>Microsoft Office PowerPoint</Application>
  <PresentationFormat>Presentación en pantalla (16:9)</PresentationFormat>
  <Paragraphs>227</Paragraphs>
  <Slides>26</Slides>
  <Notes>25</Notes>
  <HiddenSlides>0</HiddenSlides>
  <MMClips>0</MMClips>
  <ScaleCrop>false</ScaleCrop>
  <HeadingPairs>
    <vt:vector size="6" baseType="variant">
      <vt:variant>
        <vt:lpstr>Fuentes usadas</vt:lpstr>
      </vt:variant>
      <vt:variant>
        <vt:i4>20</vt:i4>
      </vt:variant>
      <vt:variant>
        <vt:lpstr>Tema</vt:lpstr>
      </vt:variant>
      <vt:variant>
        <vt:i4>5</vt:i4>
      </vt:variant>
      <vt:variant>
        <vt:lpstr>Títulos de diapositiva</vt:lpstr>
      </vt:variant>
      <vt:variant>
        <vt:i4>26</vt:i4>
      </vt:variant>
    </vt:vector>
  </HeadingPairs>
  <TitlesOfParts>
    <vt:vector size="51" baseType="lpstr">
      <vt:lpstr>Arial</vt:lpstr>
      <vt:lpstr>Arial (Títulos)</vt:lpstr>
      <vt:lpstr>Bahnschrift</vt:lpstr>
      <vt:lpstr>Barlow</vt:lpstr>
      <vt:lpstr>Beyond Infinity - Demo</vt:lpstr>
      <vt:lpstr>Calibri</vt:lpstr>
      <vt:lpstr>Calibri Light</vt:lpstr>
      <vt:lpstr>Encode Sans</vt:lpstr>
      <vt:lpstr>Montserrat ExtraBold</vt:lpstr>
      <vt:lpstr>Montserrat Light</vt:lpstr>
      <vt:lpstr>Montserrat Medium</vt:lpstr>
      <vt:lpstr>Montserrat SemiBold</vt:lpstr>
      <vt:lpstr>Oswald ExtraLight</vt:lpstr>
      <vt:lpstr>Playfair Display Black</vt:lpstr>
      <vt:lpstr>Poppins</vt:lpstr>
      <vt:lpstr>Poppins Light</vt:lpstr>
      <vt:lpstr>Roboto</vt:lpstr>
      <vt:lpstr>Roboto Bold</vt:lpstr>
      <vt:lpstr>Source Sans Pro</vt:lpstr>
      <vt:lpstr>Wingdings</vt:lpstr>
      <vt:lpstr>Cymbeline template</vt:lpstr>
      <vt:lpstr>Contents Slide Master</vt:lpstr>
      <vt:lpstr>1_Contents Slide Master</vt:lpstr>
      <vt:lpstr>2_Contents Slide Master</vt:lpstr>
      <vt:lpstr>3_Contents Slide Master</vt:lpstr>
      <vt:lpstr>Presentación de PowerPoint</vt:lpstr>
      <vt:lpstr>Presentación de PowerPoint</vt:lpstr>
      <vt:lpstr>This is your presentation title</vt:lpstr>
      <vt:lpstr>Presentación de PowerPoint</vt:lpstr>
      <vt:lpstr>Presentación de PowerPoint</vt:lpstr>
      <vt:lpstr>Presentación de PowerPoint</vt:lpstr>
      <vt:lpstr>Presentación de PowerPoint</vt:lpstr>
      <vt:lpstr>SLIDESPPT</vt:lpstr>
      <vt:lpstr>Presentación de PowerPoint</vt:lpstr>
      <vt:lpstr>This is a slide title</vt:lpstr>
      <vt:lpstr>Big concept</vt:lpstr>
      <vt:lpstr>Presentación de PowerPoint</vt:lpstr>
      <vt:lpstr>You can also split your content</vt:lpstr>
      <vt:lpstr>A picture is worth a thousand words</vt:lpstr>
      <vt:lpstr>Want big impact? Use big image.</vt:lpstr>
      <vt:lpstr>Use diagrams to explain your ideas</vt:lpstr>
      <vt:lpstr>89,526,124$</vt:lpstr>
      <vt:lpstr>KEY CONCEPT</vt:lpstr>
      <vt:lpstr>Let’s review some concepts</vt:lpstr>
      <vt:lpstr>Thanks!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moderna blanco y negro</dc:title>
  <dc:creator>Grym</dc:creator>
  <cp:lastModifiedBy>Franklin</cp:lastModifiedBy>
  <cp:revision>31</cp:revision>
  <dcterms:modified xsi:type="dcterms:W3CDTF">2023-09-25T18:02:36Z</dcterms:modified>
  <cp:category>slidesppt.net</cp:category>
</cp:coreProperties>
</file>