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1079" r:id="rId22"/>
    <p:sldId id="322" r:id="rId23"/>
    <p:sldId id="316" r:id="rId24"/>
    <p:sldId id="436" r:id="rId25"/>
    <p:sldId id="437" r:id="rId26"/>
    <p:sldId id="438" r:id="rId27"/>
    <p:sldId id="1078" r:id="rId2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2CB"/>
    <a:srgbClr val="00B0FF"/>
    <a:srgbClr val="6F7B91"/>
    <a:srgbClr val="0264AD"/>
    <a:srgbClr val="F2C43A"/>
    <a:srgbClr val="8DC9CC"/>
    <a:srgbClr val="EB6B5C"/>
    <a:srgbClr val="A0C6A2"/>
    <a:srgbClr val="000000"/>
    <a:srgbClr val="CE1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3" autoAdjust="0"/>
  </p:normalViewPr>
  <p:slideViewPr>
    <p:cSldViewPr snapToGrid="0">
      <p:cViewPr varScale="1">
        <p:scale>
          <a:sx n="65" d="100"/>
          <a:sy n="65" d="100"/>
        </p:scale>
        <p:origin x="8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8D5D-52C9-4ECB-AB31-51C5F24AF297}" type="datetimeFigureOut">
              <a:rPr lang="es-MX" smtClean="0"/>
              <a:t>23/09/2023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91B84-BF04-4244-AA26-140E001359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14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72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95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03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63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279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146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229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412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35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373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56B825-F031-0F7E-B29F-A74E4BBA8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565D40-D081-AF59-BC55-1BC88D6294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5037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68DF71-F8B7-421B-8250-FEEE89E72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77B26CA-FDFF-4C29-8863-7BE60807E8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2;gaaf53fd43f_6_980:notes">
            <a:extLst>
              <a:ext uri="{FF2B5EF4-FFF2-40B4-BE49-F238E27FC236}">
                <a16:creationId xmlns:a16="http://schemas.microsoft.com/office/drawing/2014/main" id="{366459FF-26D5-42EC-8AD4-4E89D7781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93;gaaf53fd43f_6_980:notes">
            <a:extLst>
              <a:ext uri="{FF2B5EF4-FFF2-40B4-BE49-F238E27FC236}">
                <a16:creationId xmlns:a16="http://schemas.microsoft.com/office/drawing/2014/main" id="{2D35889C-1346-4447-AC3C-43579DE845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LID4096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993A359-1EDE-4833-9023-698DFC492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8C6D5C-5445-4D8B-A10B-4E12E28588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1C5622D-FDE5-4616-8EFC-A7DE08E6E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7102BCF-1110-4654-B5CF-391A6D87CE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B8A441-5508-4B7F-8F82-66775E455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DFC0A2B-8D4C-4F1E-8F23-E8F7BF10EF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5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4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54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74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32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06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057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91B84-BF04-4244-AA26-140E001359C2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18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B6F8F-0FBF-4986-8162-DD99C5DD8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FB2E9A-BC68-48AA-A8F5-09D7B6A09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9976F-B4A8-496E-A2A3-C7FA2E80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2F05D7-64B3-4D08-9CC0-4E182E1E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9AE2AE-7171-463E-8E93-026F6732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62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9A49B-F008-413E-8D2D-405FF2A3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792C75-4AD1-4861-B345-0E58DD2CA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4C4E7B-D658-4FA5-AD0E-8726AF32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921A10-BDDF-41E7-BA0D-1FD930F1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25D5C-D8E4-43B7-8E24-5595B1CC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83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1606B7-A277-403E-AEFA-54C513634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4DA129-55FF-414B-8F8E-8D99446E0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176F5-89DD-4EED-9A2F-F21B5C8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0E502-78B9-4854-9D20-B8EC0B1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AF35DF-DECF-45EA-9D3B-494808E4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804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1A63B31-E226-4336-A3F9-0F7530870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27841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8695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CB11FF83-8016-4FD7-A2AC-DFB080CBB5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5600" y="2085295"/>
            <a:ext cx="11360797" cy="2321600"/>
          </a:xfrm>
        </p:spPr>
        <p:txBody>
          <a:bodyPr anchor="b" anchorCtr="1"/>
          <a:lstStyle>
            <a:lvl1pPr algn="ctr">
              <a:defRPr sz="128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C748A068-127E-439D-A7DE-58F47DBDADD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41065" y="4230270"/>
            <a:ext cx="6710000" cy="5423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3486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3">
            <a:extLst>
              <a:ext uri="{FF2B5EF4-FFF2-40B4-BE49-F238E27FC236}">
                <a16:creationId xmlns:a16="http://schemas.microsoft.com/office/drawing/2014/main" id="{E7CE8F95-5890-4AEC-B2E7-BC65A9F542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3199" y="3273053"/>
            <a:ext cx="5845600" cy="1096401"/>
          </a:xfrm>
        </p:spPr>
        <p:txBody>
          <a:bodyPr anchor="ctr" anchorCtr="1"/>
          <a:lstStyle>
            <a:lvl1pPr algn="ctr">
              <a:defRPr sz="9600"/>
            </a:lvl1pPr>
          </a:lstStyle>
          <a:p>
            <a:pPr lvl="0"/>
            <a:endParaRPr lang="es-PE"/>
          </a:p>
        </p:txBody>
      </p:sp>
      <p:sp>
        <p:nvSpPr>
          <p:cNvPr id="3" name="Google Shape;17;p3">
            <a:extLst>
              <a:ext uri="{FF2B5EF4-FFF2-40B4-BE49-F238E27FC236}">
                <a16:creationId xmlns:a16="http://schemas.microsoft.com/office/drawing/2014/main" id="{D1EB14C1-C62E-4CAF-8636-825794C2B6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0805" y="1742163"/>
            <a:ext cx="3910400" cy="1304397"/>
          </a:xfrm>
        </p:spPr>
        <p:txBody>
          <a:bodyPr anchor="ctr" anchorCtr="1"/>
          <a:lstStyle>
            <a:lvl1pPr algn="ctr">
              <a:defRPr sz="96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8;p3">
            <a:extLst>
              <a:ext uri="{FF2B5EF4-FFF2-40B4-BE49-F238E27FC236}">
                <a16:creationId xmlns:a16="http://schemas.microsoft.com/office/drawing/2014/main" id="{9E808CD3-799A-4B3B-ACA6-973157CF533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18705" y="4463406"/>
            <a:ext cx="6554796" cy="652393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82037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5">
            <a:extLst>
              <a:ext uri="{FF2B5EF4-FFF2-40B4-BE49-F238E27FC236}">
                <a16:creationId xmlns:a16="http://schemas.microsoft.com/office/drawing/2014/main" id="{8470A521-EF11-45E0-898C-8B7696A3BA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4137" y="126126"/>
            <a:ext cx="7438801" cy="763596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0;p5">
            <a:extLst>
              <a:ext uri="{FF2B5EF4-FFF2-40B4-BE49-F238E27FC236}">
                <a16:creationId xmlns:a16="http://schemas.microsoft.com/office/drawing/2014/main" id="{310CF3D8-2A13-479B-B92C-35D1272183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19303" y="3503577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1;p5">
            <a:extLst>
              <a:ext uri="{FF2B5EF4-FFF2-40B4-BE49-F238E27FC236}">
                <a16:creationId xmlns:a16="http://schemas.microsoft.com/office/drawing/2014/main" id="{D5A3E3FF-E9C0-4D20-82D9-856DD7CA13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19303" y="3956938"/>
            <a:ext cx="3088001" cy="11840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2;p5">
            <a:extLst>
              <a:ext uri="{FF2B5EF4-FFF2-40B4-BE49-F238E27FC236}">
                <a16:creationId xmlns:a16="http://schemas.microsoft.com/office/drawing/2014/main" id="{DF392261-F8CB-403C-9BF7-CC015EBCB58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384694" y="3503577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33;p5">
            <a:extLst>
              <a:ext uri="{FF2B5EF4-FFF2-40B4-BE49-F238E27FC236}">
                <a16:creationId xmlns:a16="http://schemas.microsoft.com/office/drawing/2014/main" id="{8239757E-6973-4398-A93D-DD8E025F05A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384829" y="3956938"/>
            <a:ext cx="3088001" cy="11840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8" name="Grupo 13">
            <a:extLst>
              <a:ext uri="{FF2B5EF4-FFF2-40B4-BE49-F238E27FC236}">
                <a16:creationId xmlns:a16="http://schemas.microsoft.com/office/drawing/2014/main" id="{43AB327C-12BE-43B2-A2BD-04FBCBEBFE85}"/>
              </a:ext>
            </a:extLst>
          </p:cNvPr>
          <p:cNvGrpSpPr/>
          <p:nvPr/>
        </p:nvGrpSpPr>
        <p:grpSpPr>
          <a:xfrm>
            <a:off x="-1950" y="86782"/>
            <a:ext cx="12058484" cy="855135"/>
            <a:chOff x="-1463" y="65086"/>
            <a:chExt cx="9043863" cy="64135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A4DA04D-EB15-4D65-821F-03C4A62673A5}"/>
                </a:ext>
              </a:extLst>
            </p:cNvPr>
            <p:cNvSpPr/>
            <p:nvPr/>
          </p:nvSpPr>
          <p:spPr>
            <a:xfrm flipH="1">
              <a:off x="75995" y="286335"/>
              <a:ext cx="489606" cy="30479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97"/>
                <a:gd name="f8" fmla="val 285"/>
                <a:gd name="f9" fmla="val 289"/>
                <a:gd name="f10" fmla="val 311"/>
                <a:gd name="f11" fmla="val 332"/>
                <a:gd name="f12" fmla="val 1"/>
                <a:gd name="f13" fmla="val 353"/>
                <a:gd name="f14" fmla="val 362"/>
                <a:gd name="f15" fmla="val 2"/>
                <a:gd name="f16" fmla="val 8"/>
                <a:gd name="f17" fmla="val 361"/>
                <a:gd name="f18" fmla="val 23"/>
                <a:gd name="f19" fmla="val 37"/>
                <a:gd name="f20" fmla="val 366"/>
                <a:gd name="f21" fmla="val 51"/>
                <a:gd name="f22" fmla="val 372"/>
                <a:gd name="f23" fmla="val 72"/>
                <a:gd name="f24" fmla="val 387"/>
                <a:gd name="f25" fmla="val 83"/>
                <a:gd name="f26" fmla="val 409"/>
                <a:gd name="f27" fmla="val 436"/>
                <a:gd name="f28" fmla="val 462"/>
                <a:gd name="f29" fmla="val 84"/>
                <a:gd name="f30" fmla="val 488"/>
                <a:gd name="f31" fmla="val 494"/>
                <a:gd name="f32" fmla="val 85"/>
                <a:gd name="f33" fmla="val 91"/>
                <a:gd name="f34" fmla="val 496"/>
                <a:gd name="f35" fmla="val 122"/>
                <a:gd name="f36" fmla="val 153"/>
                <a:gd name="f37" fmla="val 183"/>
                <a:gd name="f38" fmla="val 190"/>
                <a:gd name="f39" fmla="val 495"/>
                <a:gd name="f40" fmla="val 191"/>
                <a:gd name="f41" fmla="val 489"/>
                <a:gd name="f42" fmla="val 470"/>
                <a:gd name="f43" fmla="val 450"/>
                <a:gd name="f44" fmla="val 192"/>
                <a:gd name="f45" fmla="val 431"/>
                <a:gd name="f46" fmla="val 401"/>
                <a:gd name="f47" fmla="val 189"/>
                <a:gd name="f48" fmla="val 376"/>
                <a:gd name="f49" fmla="val 198"/>
                <a:gd name="f50" fmla="val 217"/>
                <a:gd name="f51" fmla="val 336"/>
                <a:gd name="f52" fmla="val 231"/>
                <a:gd name="f53" fmla="val 316"/>
                <a:gd name="f54" fmla="val 239"/>
                <a:gd name="f55" fmla="val 294"/>
                <a:gd name="f56" fmla="val 240"/>
                <a:gd name="f57" fmla="val 268"/>
                <a:gd name="f58" fmla="val 241"/>
                <a:gd name="f59" fmla="val 247"/>
                <a:gd name="f60" fmla="val 232"/>
                <a:gd name="f61" fmla="val 228"/>
                <a:gd name="f62" fmla="val 215"/>
                <a:gd name="f63" fmla="val 218"/>
                <a:gd name="f64" fmla="val 205"/>
                <a:gd name="f65" fmla="val 206"/>
                <a:gd name="f66" fmla="val 197"/>
                <a:gd name="f67" fmla="val 193"/>
                <a:gd name="f68" fmla="val 159"/>
                <a:gd name="f69" fmla="val 184"/>
                <a:gd name="f70" fmla="val 124"/>
                <a:gd name="f71" fmla="val 202"/>
                <a:gd name="f72" fmla="val 110"/>
                <a:gd name="f73" fmla="val 236"/>
                <a:gd name="f74" fmla="val 104"/>
                <a:gd name="f75" fmla="val 249"/>
                <a:gd name="f76" fmla="val 101"/>
                <a:gd name="f77" fmla="val 263"/>
                <a:gd name="f78" fmla="val 98"/>
                <a:gd name="f79" fmla="val 277"/>
                <a:gd name="f80" fmla="val 97"/>
                <a:gd name="f81" fmla="val 282"/>
                <a:gd name="f82" fmla="val 94"/>
                <a:gd name="f83" fmla="val 88"/>
                <a:gd name="f84" fmla="val 61"/>
                <a:gd name="f85" fmla="val 284"/>
                <a:gd name="f86" fmla="val 34"/>
                <a:gd name="f87" fmla="val 283"/>
                <a:gd name="f88" fmla="val 3"/>
                <a:gd name="f89" fmla="val 258"/>
                <a:gd name="f90" fmla="val 7"/>
                <a:gd name="f91" fmla="val 13"/>
                <a:gd name="f92" fmla="val 221"/>
                <a:gd name="f93" fmla="val 24"/>
                <a:gd name="f94" fmla="val 185"/>
                <a:gd name="f95" fmla="val 42"/>
                <a:gd name="f96" fmla="val 154"/>
                <a:gd name="f97" fmla="val 69"/>
                <a:gd name="f98" fmla="val 127"/>
                <a:gd name="f99" fmla="val 100"/>
                <a:gd name="f100" fmla="val 131"/>
                <a:gd name="f101" fmla="val 169"/>
                <a:gd name="f102" fmla="val 80"/>
                <a:gd name="f103" fmla="val 174"/>
                <a:gd name="f104" fmla="val 79"/>
                <a:gd name="f105" fmla="val 178"/>
                <a:gd name="f106" fmla="val 182"/>
                <a:gd name="f107" fmla="val 78"/>
                <a:gd name="f108" fmla="val 73"/>
                <a:gd name="f109" fmla="val 213"/>
                <a:gd name="f110" fmla="val 60"/>
                <a:gd name="f111" fmla="val 39"/>
                <a:gd name="f112" fmla="val 29"/>
                <a:gd name="f113" fmla="val 18"/>
                <a:gd name="f114" fmla="val 223"/>
                <a:gd name="f115" fmla="val 245"/>
                <a:gd name="f116" fmla="val 267"/>
                <a:gd name="f117" fmla="+- 0 0 -90"/>
                <a:gd name="f118" fmla="*/ f4 1 497"/>
                <a:gd name="f119" fmla="*/ f5 1 285"/>
                <a:gd name="f120" fmla="val f6"/>
                <a:gd name="f121" fmla="val f7"/>
                <a:gd name="f122" fmla="val f8"/>
                <a:gd name="f123" fmla="*/ f117 f0 1"/>
                <a:gd name="f124" fmla="+- f122 0 f120"/>
                <a:gd name="f125" fmla="+- f121 0 f120"/>
                <a:gd name="f126" fmla="*/ f123 1 f3"/>
                <a:gd name="f127" fmla="*/ f125 1 497"/>
                <a:gd name="f128" fmla="*/ f124 1 285"/>
                <a:gd name="f129" fmla="*/ 289 f125 1"/>
                <a:gd name="f130" fmla="*/ 0 f124 1"/>
                <a:gd name="f131" fmla="*/ 353 f125 1"/>
                <a:gd name="f132" fmla="*/ 362 f125 1"/>
                <a:gd name="f133" fmla="*/ 8 f124 1"/>
                <a:gd name="f134" fmla="*/ 366 f125 1"/>
                <a:gd name="f135" fmla="*/ 51 f124 1"/>
                <a:gd name="f136" fmla="*/ 409 f125 1"/>
                <a:gd name="f137" fmla="*/ 83 f124 1"/>
                <a:gd name="f138" fmla="*/ 488 f125 1"/>
                <a:gd name="f139" fmla="*/ 497 f125 1"/>
                <a:gd name="f140" fmla="*/ 91 f124 1"/>
                <a:gd name="f141" fmla="*/ 183 f124 1"/>
                <a:gd name="f142" fmla="*/ 489 f125 1"/>
                <a:gd name="f143" fmla="*/ 191 f124 1"/>
                <a:gd name="f144" fmla="*/ 431 f125 1"/>
                <a:gd name="f145" fmla="*/ 217 f124 1"/>
                <a:gd name="f146" fmla="*/ 294 f125 1"/>
                <a:gd name="f147" fmla="*/ 240 f124 1"/>
                <a:gd name="f148" fmla="*/ 228 f125 1"/>
                <a:gd name="f149" fmla="*/ 215 f124 1"/>
                <a:gd name="f150" fmla="*/ 192 f125 1"/>
                <a:gd name="f151" fmla="*/ 193 f124 1"/>
                <a:gd name="f152" fmla="*/ 110 f125 1"/>
                <a:gd name="f153" fmla="*/ 236 f124 1"/>
                <a:gd name="f154" fmla="*/ 98 f125 1"/>
                <a:gd name="f155" fmla="*/ 277 f124 1"/>
                <a:gd name="f156" fmla="*/ 88 f125 1"/>
                <a:gd name="f157" fmla="*/ 285 f124 1"/>
                <a:gd name="f158" fmla="*/ 8 f125 1"/>
                <a:gd name="f159" fmla="*/ 0 f125 1"/>
                <a:gd name="f160" fmla="*/ 13 f125 1"/>
                <a:gd name="f161" fmla="*/ 221 f124 1"/>
                <a:gd name="f162" fmla="*/ 69 f125 1"/>
                <a:gd name="f163" fmla="*/ 127 f124 1"/>
                <a:gd name="f164" fmla="*/ 169 f125 1"/>
                <a:gd name="f165" fmla="*/ 80 f124 1"/>
                <a:gd name="f166" fmla="*/ 182 f125 1"/>
                <a:gd name="f167" fmla="*/ 78 f124 1"/>
                <a:gd name="f168" fmla="*/ 215 f125 1"/>
                <a:gd name="f169" fmla="*/ 39 f124 1"/>
                <a:gd name="f170" fmla="*/ 223 f125 1"/>
                <a:gd name="f171" fmla="+- f126 0 f1"/>
                <a:gd name="f172" fmla="*/ f129 1 497"/>
                <a:gd name="f173" fmla="*/ f130 1 285"/>
                <a:gd name="f174" fmla="*/ f131 1 497"/>
                <a:gd name="f175" fmla="*/ f132 1 497"/>
                <a:gd name="f176" fmla="*/ f133 1 285"/>
                <a:gd name="f177" fmla="*/ f134 1 497"/>
                <a:gd name="f178" fmla="*/ f135 1 285"/>
                <a:gd name="f179" fmla="*/ f136 1 497"/>
                <a:gd name="f180" fmla="*/ f137 1 285"/>
                <a:gd name="f181" fmla="*/ f138 1 497"/>
                <a:gd name="f182" fmla="*/ f139 1 497"/>
                <a:gd name="f183" fmla="*/ f140 1 285"/>
                <a:gd name="f184" fmla="*/ f141 1 285"/>
                <a:gd name="f185" fmla="*/ f142 1 497"/>
                <a:gd name="f186" fmla="*/ f143 1 285"/>
                <a:gd name="f187" fmla="*/ f144 1 497"/>
                <a:gd name="f188" fmla="*/ f145 1 285"/>
                <a:gd name="f189" fmla="*/ f146 1 497"/>
                <a:gd name="f190" fmla="*/ f147 1 285"/>
                <a:gd name="f191" fmla="*/ f148 1 497"/>
                <a:gd name="f192" fmla="*/ f149 1 285"/>
                <a:gd name="f193" fmla="*/ f150 1 497"/>
                <a:gd name="f194" fmla="*/ f151 1 285"/>
                <a:gd name="f195" fmla="*/ f152 1 497"/>
                <a:gd name="f196" fmla="*/ f153 1 285"/>
                <a:gd name="f197" fmla="*/ f154 1 497"/>
                <a:gd name="f198" fmla="*/ f155 1 285"/>
                <a:gd name="f199" fmla="*/ f156 1 497"/>
                <a:gd name="f200" fmla="*/ f157 1 285"/>
                <a:gd name="f201" fmla="*/ f158 1 497"/>
                <a:gd name="f202" fmla="*/ f159 1 497"/>
                <a:gd name="f203" fmla="*/ f160 1 497"/>
                <a:gd name="f204" fmla="*/ f161 1 285"/>
                <a:gd name="f205" fmla="*/ f162 1 497"/>
                <a:gd name="f206" fmla="*/ f163 1 285"/>
                <a:gd name="f207" fmla="*/ f164 1 497"/>
                <a:gd name="f208" fmla="*/ f165 1 285"/>
                <a:gd name="f209" fmla="*/ f166 1 497"/>
                <a:gd name="f210" fmla="*/ f167 1 285"/>
                <a:gd name="f211" fmla="*/ f168 1 497"/>
                <a:gd name="f212" fmla="*/ f169 1 285"/>
                <a:gd name="f213" fmla="*/ f170 1 497"/>
                <a:gd name="f214" fmla="*/ 0 1 f127"/>
                <a:gd name="f215" fmla="*/ f121 1 f127"/>
                <a:gd name="f216" fmla="*/ 0 1 f128"/>
                <a:gd name="f217" fmla="*/ f122 1 f128"/>
                <a:gd name="f218" fmla="*/ f172 1 f127"/>
                <a:gd name="f219" fmla="*/ f173 1 f128"/>
                <a:gd name="f220" fmla="*/ f174 1 f127"/>
                <a:gd name="f221" fmla="*/ f175 1 f127"/>
                <a:gd name="f222" fmla="*/ f176 1 f128"/>
                <a:gd name="f223" fmla="*/ f177 1 f127"/>
                <a:gd name="f224" fmla="*/ f178 1 f128"/>
                <a:gd name="f225" fmla="*/ f179 1 f127"/>
                <a:gd name="f226" fmla="*/ f180 1 f128"/>
                <a:gd name="f227" fmla="*/ f181 1 f127"/>
                <a:gd name="f228" fmla="*/ f182 1 f127"/>
                <a:gd name="f229" fmla="*/ f183 1 f128"/>
                <a:gd name="f230" fmla="*/ f184 1 f128"/>
                <a:gd name="f231" fmla="*/ f185 1 f127"/>
                <a:gd name="f232" fmla="*/ f186 1 f128"/>
                <a:gd name="f233" fmla="*/ f187 1 f127"/>
                <a:gd name="f234" fmla="*/ f188 1 f128"/>
                <a:gd name="f235" fmla="*/ f189 1 f127"/>
                <a:gd name="f236" fmla="*/ f190 1 f128"/>
                <a:gd name="f237" fmla="*/ f191 1 f127"/>
                <a:gd name="f238" fmla="*/ f192 1 f128"/>
                <a:gd name="f239" fmla="*/ f193 1 f127"/>
                <a:gd name="f240" fmla="*/ f194 1 f128"/>
                <a:gd name="f241" fmla="*/ f195 1 f127"/>
                <a:gd name="f242" fmla="*/ f196 1 f128"/>
                <a:gd name="f243" fmla="*/ f197 1 f127"/>
                <a:gd name="f244" fmla="*/ f198 1 f128"/>
                <a:gd name="f245" fmla="*/ f199 1 f127"/>
                <a:gd name="f246" fmla="*/ f200 1 f128"/>
                <a:gd name="f247" fmla="*/ f201 1 f127"/>
                <a:gd name="f248" fmla="*/ f202 1 f127"/>
                <a:gd name="f249" fmla="*/ f203 1 f127"/>
                <a:gd name="f250" fmla="*/ f204 1 f128"/>
                <a:gd name="f251" fmla="*/ f205 1 f127"/>
                <a:gd name="f252" fmla="*/ f206 1 f128"/>
                <a:gd name="f253" fmla="*/ f207 1 f127"/>
                <a:gd name="f254" fmla="*/ f208 1 f128"/>
                <a:gd name="f255" fmla="*/ f209 1 f127"/>
                <a:gd name="f256" fmla="*/ f210 1 f128"/>
                <a:gd name="f257" fmla="*/ f211 1 f127"/>
                <a:gd name="f258" fmla="*/ f212 1 f128"/>
                <a:gd name="f259" fmla="*/ f213 1 f127"/>
                <a:gd name="f260" fmla="*/ f214 f118 1"/>
                <a:gd name="f261" fmla="*/ f215 f118 1"/>
                <a:gd name="f262" fmla="*/ f217 f119 1"/>
                <a:gd name="f263" fmla="*/ f216 f119 1"/>
                <a:gd name="f264" fmla="*/ f218 f118 1"/>
                <a:gd name="f265" fmla="*/ f219 f119 1"/>
                <a:gd name="f266" fmla="*/ f220 f118 1"/>
                <a:gd name="f267" fmla="*/ f221 f118 1"/>
                <a:gd name="f268" fmla="*/ f222 f119 1"/>
                <a:gd name="f269" fmla="*/ f223 f118 1"/>
                <a:gd name="f270" fmla="*/ f224 f119 1"/>
                <a:gd name="f271" fmla="*/ f225 f118 1"/>
                <a:gd name="f272" fmla="*/ f226 f119 1"/>
                <a:gd name="f273" fmla="*/ f227 f118 1"/>
                <a:gd name="f274" fmla="*/ f228 f118 1"/>
                <a:gd name="f275" fmla="*/ f229 f119 1"/>
                <a:gd name="f276" fmla="*/ f230 f119 1"/>
                <a:gd name="f277" fmla="*/ f231 f118 1"/>
                <a:gd name="f278" fmla="*/ f232 f119 1"/>
                <a:gd name="f279" fmla="*/ f233 f118 1"/>
                <a:gd name="f280" fmla="*/ f234 f119 1"/>
                <a:gd name="f281" fmla="*/ f235 f118 1"/>
                <a:gd name="f282" fmla="*/ f236 f119 1"/>
                <a:gd name="f283" fmla="*/ f237 f118 1"/>
                <a:gd name="f284" fmla="*/ f238 f119 1"/>
                <a:gd name="f285" fmla="*/ f239 f118 1"/>
                <a:gd name="f286" fmla="*/ f240 f119 1"/>
                <a:gd name="f287" fmla="*/ f241 f118 1"/>
                <a:gd name="f288" fmla="*/ f242 f119 1"/>
                <a:gd name="f289" fmla="*/ f243 f118 1"/>
                <a:gd name="f290" fmla="*/ f244 f119 1"/>
                <a:gd name="f291" fmla="*/ f245 f118 1"/>
                <a:gd name="f292" fmla="*/ f246 f119 1"/>
                <a:gd name="f293" fmla="*/ f247 f118 1"/>
                <a:gd name="f294" fmla="*/ f248 f118 1"/>
                <a:gd name="f295" fmla="*/ f249 f118 1"/>
                <a:gd name="f296" fmla="*/ f250 f119 1"/>
                <a:gd name="f297" fmla="*/ f251 f118 1"/>
                <a:gd name="f298" fmla="*/ f252 f119 1"/>
                <a:gd name="f299" fmla="*/ f253 f118 1"/>
                <a:gd name="f300" fmla="*/ f254 f119 1"/>
                <a:gd name="f301" fmla="*/ f255 f118 1"/>
                <a:gd name="f302" fmla="*/ f256 f119 1"/>
                <a:gd name="f303" fmla="*/ f257 f118 1"/>
                <a:gd name="f304" fmla="*/ f258 f119 1"/>
                <a:gd name="f305" fmla="*/ f259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64" y="f265"/>
                </a:cxn>
                <a:cxn ang="f171">
                  <a:pos x="f266" y="f265"/>
                </a:cxn>
                <a:cxn ang="f171">
                  <a:pos x="f267" y="f268"/>
                </a:cxn>
                <a:cxn ang="f171">
                  <a:pos x="f269" y="f270"/>
                </a:cxn>
                <a:cxn ang="f171">
                  <a:pos x="f271" y="f272"/>
                </a:cxn>
                <a:cxn ang="f171">
                  <a:pos x="f273" y="f272"/>
                </a:cxn>
                <a:cxn ang="f171">
                  <a:pos x="f274" y="f275"/>
                </a:cxn>
                <a:cxn ang="f171">
                  <a:pos x="f274" y="f276"/>
                </a:cxn>
                <a:cxn ang="f171">
                  <a:pos x="f277" y="f278"/>
                </a:cxn>
                <a:cxn ang="f171">
                  <a:pos x="f279" y="f278"/>
                </a:cxn>
                <a:cxn ang="f171">
                  <a:pos x="f266" y="f280"/>
                </a:cxn>
                <a:cxn ang="f171">
                  <a:pos x="f281" y="f282"/>
                </a:cxn>
                <a:cxn ang="f171">
                  <a:pos x="f283" y="f284"/>
                </a:cxn>
                <a:cxn ang="f171">
                  <a:pos x="f285" y="f286"/>
                </a:cxn>
                <a:cxn ang="f171">
                  <a:pos x="f287" y="f288"/>
                </a:cxn>
                <a:cxn ang="f171">
                  <a:pos x="f289" y="f290"/>
                </a:cxn>
                <a:cxn ang="f171">
                  <a:pos x="f291" y="f292"/>
                </a:cxn>
                <a:cxn ang="f171">
                  <a:pos x="f293" y="f292"/>
                </a:cxn>
                <a:cxn ang="f171">
                  <a:pos x="f294" y="f290"/>
                </a:cxn>
                <a:cxn ang="f171">
                  <a:pos x="f295" y="f296"/>
                </a:cxn>
                <a:cxn ang="f171">
                  <a:pos x="f297" y="f298"/>
                </a:cxn>
                <a:cxn ang="f171">
                  <a:pos x="f299" y="f300"/>
                </a:cxn>
                <a:cxn ang="f171">
                  <a:pos x="f301" y="f302"/>
                </a:cxn>
                <a:cxn ang="f171">
                  <a:pos x="f303" y="f304"/>
                </a:cxn>
                <a:cxn ang="f171">
                  <a:pos x="f303" y="f268"/>
                </a:cxn>
                <a:cxn ang="f171">
                  <a:pos x="f305" y="f265"/>
                </a:cxn>
                <a:cxn ang="f171">
                  <a:pos x="f264" y="f265"/>
                </a:cxn>
              </a:cxnLst>
              <a:rect l="f260" t="f263" r="f261" b="f262"/>
              <a:pathLst>
                <a:path w="497" h="285">
                  <a:moveTo>
                    <a:pt x="f9" y="f6"/>
                  </a:moveTo>
                  <a:cubicBezTo>
                    <a:pt x="f10" y="f6"/>
                    <a:pt x="f11" y="f12"/>
                    <a:pt x="f13" y="f6"/>
                  </a:cubicBezTo>
                  <a:cubicBezTo>
                    <a:pt x="f2" y="f6"/>
                    <a:pt x="f14" y="f15"/>
                    <a:pt x="f14" y="f16"/>
                  </a:cubicBezTo>
                  <a:cubicBezTo>
                    <a:pt x="f17" y="f18"/>
                    <a:pt x="f14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25"/>
                  </a:cubicBezTo>
                  <a:cubicBezTo>
                    <a:pt x="f31" y="f25"/>
                    <a:pt x="f7" y="f32"/>
                    <a:pt x="f7" y="f33"/>
                  </a:cubicBezTo>
                  <a:cubicBezTo>
                    <a:pt x="f34" y="f35"/>
                    <a:pt x="f34" y="f36"/>
                    <a:pt x="f7" y="f37"/>
                  </a:cubicBezTo>
                  <a:cubicBezTo>
                    <a:pt x="f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0"/>
                  </a:cubicBezTo>
                  <a:cubicBezTo>
                    <a:pt x="f46" y="f47"/>
                    <a:pt x="f48" y="f49"/>
                    <a:pt x="f13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44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"/>
                    <a:pt x="f83" y="f8"/>
                  </a:cubicBezTo>
                  <a:cubicBezTo>
                    <a:pt x="f84" y="f85"/>
                    <a:pt x="f86" y="f8"/>
                    <a:pt x="f16" y="f8"/>
                  </a:cubicBezTo>
                  <a:cubicBezTo>
                    <a:pt x="f15" y="f8"/>
                    <a:pt x="f6" y="f87"/>
                    <a:pt x="f6" y="f79"/>
                  </a:cubicBezTo>
                  <a:cubicBezTo>
                    <a:pt x="f88" y="f89"/>
                    <a:pt x="f90" y="f54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80" y="f99"/>
                    <a:pt x="f100" y="f32"/>
                    <a:pt x="f101" y="f102"/>
                  </a:cubicBezTo>
                  <a:cubicBezTo>
                    <a:pt x="f103" y="f104"/>
                    <a:pt x="f105" y="f104"/>
                    <a:pt x="f106" y="f107"/>
                  </a:cubicBezTo>
                  <a:cubicBezTo>
                    <a:pt x="f71" y="f108"/>
                    <a:pt x="f109" y="f110"/>
                    <a:pt x="f62" y="f111"/>
                  </a:cubicBezTo>
                  <a:cubicBezTo>
                    <a:pt x="f62" y="f112"/>
                    <a:pt x="f62" y="f113"/>
                    <a:pt x="f62" y="f16"/>
                  </a:cubicBezTo>
                  <a:cubicBezTo>
                    <a:pt x="f62" y="f15"/>
                    <a:pt x="f50" y="f6"/>
                    <a:pt x="f114" y="f6"/>
                  </a:cubicBezTo>
                  <a:cubicBezTo>
                    <a:pt x="f115" y="f12"/>
                    <a:pt x="f116" y="f6"/>
                    <a:pt x="f9" y="f6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1F4A575-FCAE-448C-AB99-56C313EB97EB}"/>
                </a:ext>
              </a:extLst>
            </p:cNvPr>
            <p:cNvSpPr/>
            <p:nvPr/>
          </p:nvSpPr>
          <p:spPr>
            <a:xfrm flipH="1">
              <a:off x="122767" y="68845"/>
              <a:ext cx="32445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"/>
                <a:gd name="f7" fmla="val 167"/>
                <a:gd name="f8" fmla="val 168"/>
                <a:gd name="f9" fmla="val 153"/>
                <a:gd name="f10" fmla="val 139"/>
                <a:gd name="f11" fmla="val 124"/>
                <a:gd name="f12" fmla="val 118"/>
                <a:gd name="f13" fmla="val 112"/>
                <a:gd name="f14" fmla="val 166"/>
                <a:gd name="f15" fmla="val 158"/>
                <a:gd name="f16" fmla="val 150"/>
                <a:gd name="f17" fmla="val 148"/>
                <a:gd name="f18" fmla="val 125"/>
                <a:gd name="f19" fmla="val 126"/>
                <a:gd name="f20" fmla="val 128"/>
                <a:gd name="f21" fmla="val 129"/>
                <a:gd name="f22" fmla="val 135"/>
                <a:gd name="f23" fmla="val 149"/>
                <a:gd name="f24" fmla="val 138"/>
                <a:gd name="f25" fmla="val 140"/>
                <a:gd name="f26" fmla="val 137"/>
                <a:gd name="f27" fmla="val 106"/>
                <a:gd name="f28" fmla="val 97"/>
                <a:gd name="f29" fmla="val 88"/>
                <a:gd name="f30" fmla="val 119"/>
                <a:gd name="f31" fmla="val 89"/>
                <a:gd name="f32" fmla="val 103"/>
                <a:gd name="f33" fmla="val 92"/>
                <a:gd name="f34" fmla="val 87"/>
                <a:gd name="f35" fmla="val 94"/>
                <a:gd name="f36" fmla="val 72"/>
                <a:gd name="f37" fmla="val 101"/>
                <a:gd name="f38" fmla="val 46"/>
                <a:gd name="f39" fmla="val 113"/>
                <a:gd name="f40" fmla="val 16"/>
                <a:gd name="f41" fmla="val 96"/>
                <a:gd name="f42" fmla="val 9"/>
                <a:gd name="f43" fmla="val 68"/>
                <a:gd name="f44" fmla="val 35"/>
                <a:gd name="f45" fmla="val 38"/>
                <a:gd name="f46" fmla="val 69"/>
                <a:gd name="f47" fmla="val 14"/>
                <a:gd name="f48" fmla="val 83"/>
                <a:gd name="f49" fmla="val 20"/>
                <a:gd name="f50" fmla="val 99"/>
                <a:gd name="f51" fmla="val 22"/>
                <a:gd name="f52" fmla="val 114"/>
                <a:gd name="f53" fmla="val 25"/>
                <a:gd name="f54" fmla="val 26"/>
                <a:gd name="f55" fmla="val 154"/>
                <a:gd name="f56" fmla="val 7"/>
                <a:gd name="f57" fmla="val 6"/>
                <a:gd name="f58" fmla="val 206"/>
                <a:gd name="f59" fmla="val 21"/>
                <a:gd name="f60" fmla="val 212"/>
                <a:gd name="f61" fmla="val 217"/>
                <a:gd name="f62" fmla="val 223"/>
                <a:gd name="f63" fmla="val 24"/>
                <a:gd name="f64" fmla="val 239"/>
                <a:gd name="f65" fmla="val 254"/>
                <a:gd name="f66" fmla="val 18"/>
                <a:gd name="f67" fmla="val 269"/>
                <a:gd name="f68" fmla="val 13"/>
                <a:gd name="f69" fmla="val 288"/>
                <a:gd name="f70" fmla="val 305"/>
                <a:gd name="f71" fmla="val 317"/>
                <a:gd name="f72" fmla="val 30"/>
                <a:gd name="f73" fmla="val 329"/>
                <a:gd name="f74" fmla="val 45"/>
                <a:gd name="f75" fmla="val 66"/>
                <a:gd name="f76" fmla="val 320"/>
                <a:gd name="f77" fmla="val 81"/>
                <a:gd name="f78" fmla="val 312"/>
                <a:gd name="f79" fmla="val 300"/>
                <a:gd name="f80" fmla="val 102"/>
                <a:gd name="f81" fmla="val 285"/>
                <a:gd name="f82" fmla="val 105"/>
                <a:gd name="f83" fmla="val 282"/>
                <a:gd name="f84" fmla="val 279"/>
                <a:gd name="f85" fmla="val 276"/>
                <a:gd name="f86" fmla="val 104"/>
                <a:gd name="f87" fmla="val 257"/>
                <a:gd name="f88" fmla="val 237"/>
                <a:gd name="f89" fmla="val 208"/>
                <a:gd name="f90" fmla="val 198"/>
                <a:gd name="f91" fmla="val 197"/>
                <a:gd name="f92" fmla="val 130"/>
                <a:gd name="f93" fmla="val 142"/>
                <a:gd name="f94" fmla="val 147"/>
                <a:gd name="f95" fmla="val 199"/>
                <a:gd name="f96" fmla="val 204"/>
                <a:gd name="f97" fmla="val 207"/>
                <a:gd name="f98" fmla="val 210"/>
                <a:gd name="f99" fmla="val 213"/>
                <a:gd name="f100" fmla="val 219"/>
                <a:gd name="f101" fmla="val 224"/>
                <a:gd name="f102" fmla="val 151"/>
                <a:gd name="f103" fmla="val 164"/>
                <a:gd name="f104" fmla="val 183"/>
                <a:gd name="f105" fmla="+- 0 0 -90"/>
                <a:gd name="f106" fmla="*/ f3 1 330"/>
                <a:gd name="f107" fmla="*/ f4 1 167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30"/>
                <a:gd name="f116" fmla="*/ f112 1 167"/>
                <a:gd name="f117" fmla="*/ 168 f113 1"/>
                <a:gd name="f118" fmla="*/ 167 f112 1"/>
                <a:gd name="f119" fmla="*/ 124 f113 1"/>
                <a:gd name="f120" fmla="*/ 112 f113 1"/>
                <a:gd name="f121" fmla="*/ 158 f112 1"/>
                <a:gd name="f122" fmla="*/ 125 f113 1"/>
                <a:gd name="f123" fmla="*/ 148 f112 1"/>
                <a:gd name="f124" fmla="*/ 129 f113 1"/>
                <a:gd name="f125" fmla="*/ 138 f113 1"/>
                <a:gd name="f126" fmla="*/ 140 f112 1"/>
                <a:gd name="f127" fmla="*/ 106 f112 1"/>
                <a:gd name="f128" fmla="*/ 119 f113 1"/>
                <a:gd name="f129" fmla="*/ 89 f112 1"/>
                <a:gd name="f130" fmla="*/ 72 f113 1"/>
                <a:gd name="f131" fmla="*/ 101 f112 1"/>
                <a:gd name="f132" fmla="*/ 9 f113 1"/>
                <a:gd name="f133" fmla="*/ 68 f112 1"/>
                <a:gd name="f134" fmla="*/ 69 f113 1"/>
                <a:gd name="f135" fmla="*/ 14 f112 1"/>
                <a:gd name="f136" fmla="*/ 114 f113 1"/>
                <a:gd name="f137" fmla="*/ 25 f112 1"/>
                <a:gd name="f138" fmla="*/ 128 f113 1"/>
                <a:gd name="f139" fmla="*/ 22 f112 1"/>
                <a:gd name="f140" fmla="*/ 206 f113 1"/>
                <a:gd name="f141" fmla="*/ 21 f112 1"/>
                <a:gd name="f142" fmla="*/ 223 f113 1"/>
                <a:gd name="f143" fmla="*/ 24 f112 1"/>
                <a:gd name="f144" fmla="*/ 269 f113 1"/>
                <a:gd name="f145" fmla="*/ 13 f112 1"/>
                <a:gd name="f146" fmla="*/ 317 f113 1"/>
                <a:gd name="f147" fmla="*/ 30 f112 1"/>
                <a:gd name="f148" fmla="*/ 320 f113 1"/>
                <a:gd name="f149" fmla="*/ 81 f112 1"/>
                <a:gd name="f150" fmla="*/ 285 f113 1"/>
                <a:gd name="f151" fmla="*/ 105 f112 1"/>
                <a:gd name="f152" fmla="*/ 276 f113 1"/>
                <a:gd name="f153" fmla="*/ 104 f112 1"/>
                <a:gd name="f154" fmla="*/ 217 f113 1"/>
                <a:gd name="f155" fmla="*/ 198 f113 1"/>
                <a:gd name="f156" fmla="*/ 197 f113 1"/>
                <a:gd name="f157" fmla="*/ 142 f112 1"/>
                <a:gd name="f158" fmla="*/ 204 f113 1"/>
                <a:gd name="f159" fmla="*/ 213 f113 1"/>
                <a:gd name="f160" fmla="*/ 224 f113 1"/>
                <a:gd name="f161" fmla="+- f114 0 f1"/>
                <a:gd name="f162" fmla="*/ f117 1 330"/>
                <a:gd name="f163" fmla="*/ f118 1 167"/>
                <a:gd name="f164" fmla="*/ f119 1 330"/>
                <a:gd name="f165" fmla="*/ f120 1 330"/>
                <a:gd name="f166" fmla="*/ f121 1 167"/>
                <a:gd name="f167" fmla="*/ f122 1 330"/>
                <a:gd name="f168" fmla="*/ f123 1 167"/>
                <a:gd name="f169" fmla="*/ f124 1 330"/>
                <a:gd name="f170" fmla="*/ f125 1 330"/>
                <a:gd name="f171" fmla="*/ f126 1 167"/>
                <a:gd name="f172" fmla="*/ f127 1 167"/>
                <a:gd name="f173" fmla="*/ f128 1 330"/>
                <a:gd name="f174" fmla="*/ f129 1 167"/>
                <a:gd name="f175" fmla="*/ f130 1 330"/>
                <a:gd name="f176" fmla="*/ f131 1 167"/>
                <a:gd name="f177" fmla="*/ f132 1 330"/>
                <a:gd name="f178" fmla="*/ f133 1 167"/>
                <a:gd name="f179" fmla="*/ f134 1 330"/>
                <a:gd name="f180" fmla="*/ f135 1 167"/>
                <a:gd name="f181" fmla="*/ f136 1 330"/>
                <a:gd name="f182" fmla="*/ f137 1 167"/>
                <a:gd name="f183" fmla="*/ f138 1 330"/>
                <a:gd name="f184" fmla="*/ f139 1 167"/>
                <a:gd name="f185" fmla="*/ f140 1 330"/>
                <a:gd name="f186" fmla="*/ f141 1 167"/>
                <a:gd name="f187" fmla="*/ f142 1 330"/>
                <a:gd name="f188" fmla="*/ f143 1 167"/>
                <a:gd name="f189" fmla="*/ f144 1 330"/>
                <a:gd name="f190" fmla="*/ f145 1 167"/>
                <a:gd name="f191" fmla="*/ f146 1 330"/>
                <a:gd name="f192" fmla="*/ f147 1 167"/>
                <a:gd name="f193" fmla="*/ f148 1 330"/>
                <a:gd name="f194" fmla="*/ f149 1 167"/>
                <a:gd name="f195" fmla="*/ f150 1 330"/>
                <a:gd name="f196" fmla="*/ f151 1 167"/>
                <a:gd name="f197" fmla="*/ f152 1 330"/>
                <a:gd name="f198" fmla="*/ f153 1 167"/>
                <a:gd name="f199" fmla="*/ f154 1 330"/>
                <a:gd name="f200" fmla="*/ f155 1 330"/>
                <a:gd name="f201" fmla="*/ f156 1 330"/>
                <a:gd name="f202" fmla="*/ f157 1 167"/>
                <a:gd name="f203" fmla="*/ f158 1 330"/>
                <a:gd name="f204" fmla="*/ f159 1 330"/>
                <a:gd name="f205" fmla="*/ f160 1 330"/>
                <a:gd name="f206" fmla="*/ 0 1 f115"/>
                <a:gd name="f207" fmla="*/ f109 1 f115"/>
                <a:gd name="f208" fmla="*/ 0 1 f116"/>
                <a:gd name="f209" fmla="*/ f110 1 f116"/>
                <a:gd name="f210" fmla="*/ f162 1 f115"/>
                <a:gd name="f211" fmla="*/ f163 1 f116"/>
                <a:gd name="f212" fmla="*/ f164 1 f115"/>
                <a:gd name="f213" fmla="*/ f165 1 f115"/>
                <a:gd name="f214" fmla="*/ f166 1 f116"/>
                <a:gd name="f215" fmla="*/ f167 1 f115"/>
                <a:gd name="f216" fmla="*/ f168 1 f116"/>
                <a:gd name="f217" fmla="*/ f169 1 f115"/>
                <a:gd name="f218" fmla="*/ f170 1 f115"/>
                <a:gd name="f219" fmla="*/ f171 1 f116"/>
                <a:gd name="f220" fmla="*/ f172 1 f116"/>
                <a:gd name="f221" fmla="*/ f173 1 f115"/>
                <a:gd name="f222" fmla="*/ f174 1 f116"/>
                <a:gd name="f223" fmla="*/ f175 1 f115"/>
                <a:gd name="f224" fmla="*/ f176 1 f116"/>
                <a:gd name="f225" fmla="*/ f177 1 f115"/>
                <a:gd name="f226" fmla="*/ f178 1 f116"/>
                <a:gd name="f227" fmla="*/ f179 1 f115"/>
                <a:gd name="f228" fmla="*/ f180 1 f116"/>
                <a:gd name="f229" fmla="*/ f181 1 f115"/>
                <a:gd name="f230" fmla="*/ f182 1 f116"/>
                <a:gd name="f231" fmla="*/ f183 1 f115"/>
                <a:gd name="f232" fmla="*/ f184 1 f116"/>
                <a:gd name="f233" fmla="*/ f185 1 f115"/>
                <a:gd name="f234" fmla="*/ f186 1 f116"/>
                <a:gd name="f235" fmla="*/ f187 1 f115"/>
                <a:gd name="f236" fmla="*/ f188 1 f116"/>
                <a:gd name="f237" fmla="*/ f189 1 f115"/>
                <a:gd name="f238" fmla="*/ f190 1 f116"/>
                <a:gd name="f239" fmla="*/ f191 1 f115"/>
                <a:gd name="f240" fmla="*/ f192 1 f116"/>
                <a:gd name="f241" fmla="*/ f193 1 f115"/>
                <a:gd name="f242" fmla="*/ f194 1 f116"/>
                <a:gd name="f243" fmla="*/ f195 1 f115"/>
                <a:gd name="f244" fmla="*/ f196 1 f116"/>
                <a:gd name="f245" fmla="*/ f197 1 f115"/>
                <a:gd name="f246" fmla="*/ f198 1 f116"/>
                <a:gd name="f247" fmla="*/ f199 1 f115"/>
                <a:gd name="f248" fmla="*/ f200 1 f115"/>
                <a:gd name="f249" fmla="*/ f201 1 f115"/>
                <a:gd name="f250" fmla="*/ f202 1 f116"/>
                <a:gd name="f251" fmla="*/ f203 1 f115"/>
                <a:gd name="f252" fmla="*/ f204 1 f115"/>
                <a:gd name="f253" fmla="*/ f205 1 f115"/>
                <a:gd name="f254" fmla="*/ f206 f106 1"/>
                <a:gd name="f255" fmla="*/ f207 f106 1"/>
                <a:gd name="f256" fmla="*/ f209 f107 1"/>
                <a:gd name="f257" fmla="*/ f208 f107 1"/>
                <a:gd name="f258" fmla="*/ f210 f106 1"/>
                <a:gd name="f259" fmla="*/ f211 f107 1"/>
                <a:gd name="f260" fmla="*/ f212 f106 1"/>
                <a:gd name="f261" fmla="*/ f213 f106 1"/>
                <a:gd name="f262" fmla="*/ f214 f107 1"/>
                <a:gd name="f263" fmla="*/ f215 f106 1"/>
                <a:gd name="f264" fmla="*/ f216 f107 1"/>
                <a:gd name="f265" fmla="*/ f217 f106 1"/>
                <a:gd name="f266" fmla="*/ f218 f106 1"/>
                <a:gd name="f267" fmla="*/ f219 f107 1"/>
                <a:gd name="f268" fmla="*/ f220 f107 1"/>
                <a:gd name="f269" fmla="*/ f221 f106 1"/>
                <a:gd name="f270" fmla="*/ f222 f107 1"/>
                <a:gd name="f271" fmla="*/ f223 f106 1"/>
                <a:gd name="f272" fmla="*/ f224 f107 1"/>
                <a:gd name="f273" fmla="*/ f225 f106 1"/>
                <a:gd name="f274" fmla="*/ f226 f107 1"/>
                <a:gd name="f275" fmla="*/ f227 f106 1"/>
                <a:gd name="f276" fmla="*/ f228 f107 1"/>
                <a:gd name="f277" fmla="*/ f229 f106 1"/>
                <a:gd name="f278" fmla="*/ f230 f107 1"/>
                <a:gd name="f279" fmla="*/ f231 f106 1"/>
                <a:gd name="f280" fmla="*/ f232 f107 1"/>
                <a:gd name="f281" fmla="*/ f233 f106 1"/>
                <a:gd name="f282" fmla="*/ f234 f107 1"/>
                <a:gd name="f283" fmla="*/ f235 f106 1"/>
                <a:gd name="f284" fmla="*/ f236 f107 1"/>
                <a:gd name="f285" fmla="*/ f237 f106 1"/>
                <a:gd name="f286" fmla="*/ f238 f107 1"/>
                <a:gd name="f287" fmla="*/ f239 f106 1"/>
                <a:gd name="f288" fmla="*/ f240 f107 1"/>
                <a:gd name="f289" fmla="*/ f241 f106 1"/>
                <a:gd name="f290" fmla="*/ f242 f107 1"/>
                <a:gd name="f291" fmla="*/ f243 f106 1"/>
                <a:gd name="f292" fmla="*/ f244 f107 1"/>
                <a:gd name="f293" fmla="*/ f245 f106 1"/>
                <a:gd name="f294" fmla="*/ f246 f107 1"/>
                <a:gd name="f295" fmla="*/ f247 f106 1"/>
                <a:gd name="f296" fmla="*/ f248 f106 1"/>
                <a:gd name="f297" fmla="*/ f249 f106 1"/>
                <a:gd name="f298" fmla="*/ f250 f107 1"/>
                <a:gd name="f299" fmla="*/ f251 f106 1"/>
                <a:gd name="f300" fmla="*/ f252 f106 1"/>
                <a:gd name="f301" fmla="*/ f253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58" y="f259"/>
                </a:cxn>
                <a:cxn ang="f161">
                  <a:pos x="f260" y="f259"/>
                </a:cxn>
                <a:cxn ang="f161">
                  <a:pos x="f261" y="f262"/>
                </a:cxn>
                <a:cxn ang="f161">
                  <a:pos x="f263" y="f264"/>
                </a:cxn>
                <a:cxn ang="f161">
                  <a:pos x="f265" y="f264"/>
                </a:cxn>
                <a:cxn ang="f161">
                  <a:pos x="f266" y="f267"/>
                </a:cxn>
                <a:cxn ang="f161">
                  <a:pos x="f266" y="f268"/>
                </a:cxn>
                <a:cxn ang="f161">
                  <a:pos x="f269" y="f270"/>
                </a:cxn>
                <a:cxn ang="f161">
                  <a:pos x="f271" y="f272"/>
                </a:cxn>
                <a:cxn ang="f161">
                  <a:pos x="f273" y="f274"/>
                </a:cxn>
                <a:cxn ang="f161">
                  <a:pos x="f275" y="f276"/>
                </a:cxn>
                <a:cxn ang="f161">
                  <a:pos x="f277" y="f278"/>
                </a:cxn>
                <a:cxn ang="f161">
                  <a:pos x="f279" y="f280"/>
                </a:cxn>
                <a:cxn ang="f161">
                  <a:pos x="f281" y="f282"/>
                </a:cxn>
                <a:cxn ang="f161">
                  <a:pos x="f283" y="f284"/>
                </a:cxn>
                <a:cxn ang="f161">
                  <a:pos x="f285" y="f286"/>
                </a:cxn>
                <a:cxn ang="f161">
                  <a:pos x="f287" y="f288"/>
                </a:cxn>
                <a:cxn ang="f161">
                  <a:pos x="f289" y="f290"/>
                </a:cxn>
                <a:cxn ang="f161">
                  <a:pos x="f291" y="f292"/>
                </a:cxn>
                <a:cxn ang="f161">
                  <a:pos x="f293" y="f294"/>
                </a:cxn>
                <a:cxn ang="f161">
                  <a:pos x="f295" y="f270"/>
                </a:cxn>
                <a:cxn ang="f161">
                  <a:pos x="f296" y="f268"/>
                </a:cxn>
                <a:cxn ang="f161">
                  <a:pos x="f297" y="f298"/>
                </a:cxn>
                <a:cxn ang="f161">
                  <a:pos x="f299" y="f264"/>
                </a:cxn>
                <a:cxn ang="f161">
                  <a:pos x="f300" y="f264"/>
                </a:cxn>
                <a:cxn ang="f161">
                  <a:pos x="f301" y="f262"/>
                </a:cxn>
                <a:cxn ang="f161">
                  <a:pos x="f300" y="f259"/>
                </a:cxn>
                <a:cxn ang="f161">
                  <a:pos x="f258" y="f259"/>
                </a:cxn>
                <a:cxn ang="f161">
                  <a:pos x="f258" y="f259"/>
                </a:cxn>
              </a:cxnLst>
              <a:rect l="f254" t="f257" r="f255" b="f256"/>
              <a:pathLst>
                <a:path w="330" h="16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3" y="f15"/>
                  </a:cubicBezTo>
                  <a:cubicBezTo>
                    <a:pt x="f13" y="f16"/>
                    <a:pt x="f12" y="f17"/>
                    <a:pt x="f18" y="f17"/>
                  </a:cubicBezTo>
                  <a:cubicBezTo>
                    <a:pt x="f19" y="f17"/>
                    <a:pt x="f20" y="f17"/>
                    <a:pt x="f21" y="f17"/>
                  </a:cubicBezTo>
                  <a:cubicBezTo>
                    <a:pt x="f22" y="f23"/>
                    <a:pt x="f24" y="f17"/>
                    <a:pt x="f24" y="f25"/>
                  </a:cubicBezTo>
                  <a:cubicBezTo>
                    <a:pt x="f26" y="f21"/>
                    <a:pt x="f24" y="f12"/>
                    <a:pt x="f24" y="f27"/>
                  </a:cubicBezTo>
                  <a:cubicBezTo>
                    <a:pt x="f24" y="f28"/>
                    <a:pt x="f20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5" y="f44"/>
                    <a:pt x="f45" y="f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0" y="f54"/>
                    <a:pt x="f11" y="f53"/>
                    <a:pt x="f20" y="f51"/>
                  </a:cubicBezTo>
                  <a:cubicBezTo>
                    <a:pt x="f55" y="f56"/>
                    <a:pt x="f2" y="f57"/>
                    <a:pt x="f58" y="f59"/>
                  </a:cubicBezTo>
                  <a:cubicBezTo>
                    <a:pt x="f60" y="f53"/>
                    <a:pt x="f61" y="f54"/>
                    <a:pt x="f62" y="f63"/>
                  </a:cubicBezTo>
                  <a:cubicBezTo>
                    <a:pt x="f64" y="f51"/>
                    <a:pt x="f65" y="f66"/>
                    <a:pt x="f67" y="f68"/>
                  </a:cubicBezTo>
                  <a:cubicBezTo>
                    <a:pt x="f69" y="f56"/>
                    <a:pt x="f70" y="f68"/>
                    <a:pt x="f71" y="f72"/>
                  </a:cubicBezTo>
                  <a:cubicBezTo>
                    <a:pt x="f73" y="f74"/>
                    <a:pt x="f6" y="f75"/>
                    <a:pt x="f76" y="f77"/>
                  </a:cubicBezTo>
                  <a:cubicBezTo>
                    <a:pt x="f78" y="f35"/>
                    <a:pt x="f79" y="f80"/>
                    <a:pt x="f81" y="f82"/>
                  </a:cubicBezTo>
                  <a:cubicBezTo>
                    <a:pt x="f83" y="f82"/>
                    <a:pt x="f84" y="f27"/>
                    <a:pt x="f85" y="f86"/>
                  </a:cubicBezTo>
                  <a:cubicBezTo>
                    <a:pt x="f87" y="f41"/>
                    <a:pt x="f88" y="f35"/>
                    <a:pt x="f61" y="f31"/>
                  </a:cubicBezTo>
                  <a:cubicBezTo>
                    <a:pt x="f89" y="f34"/>
                    <a:pt x="f90" y="f28"/>
                    <a:pt x="f90" y="f27"/>
                  </a:cubicBezTo>
                  <a:cubicBezTo>
                    <a:pt x="f91" y="f12"/>
                    <a:pt x="f90" y="f92"/>
                    <a:pt x="f91" y="f93"/>
                  </a:cubicBezTo>
                  <a:cubicBezTo>
                    <a:pt x="f91" y="f94"/>
                    <a:pt x="f95" y="f23"/>
                    <a:pt x="f96" y="f17"/>
                  </a:cubicBezTo>
                  <a:cubicBezTo>
                    <a:pt x="f97" y="f17"/>
                    <a:pt x="f98" y="f17"/>
                    <a:pt x="f99" y="f17"/>
                  </a:cubicBezTo>
                  <a:cubicBezTo>
                    <a:pt x="f100" y="f17"/>
                    <a:pt x="f101" y="f102"/>
                    <a:pt x="f101" y="f15"/>
                  </a:cubicBezTo>
                  <a:cubicBezTo>
                    <a:pt x="f62" y="f103"/>
                    <a:pt x="f100" y="f7"/>
                    <a:pt x="f99" y="f7"/>
                  </a:cubicBezTo>
                  <a:cubicBezTo>
                    <a:pt x="f90" y="f14"/>
                    <a:pt x="f104" y="f7"/>
                    <a:pt x="f8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973434E-B335-44CA-BDCA-8D32524829D8}"/>
                </a:ext>
              </a:extLst>
            </p:cNvPr>
            <p:cNvSpPr/>
            <p:nvPr/>
          </p:nvSpPr>
          <p:spPr>
            <a:xfrm flipH="1">
              <a:off x="-1463" y="351422"/>
              <a:ext cx="73078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54"/>
                <a:gd name="f8" fmla="val 73"/>
                <a:gd name="f9" fmla="val 78"/>
                <a:gd name="f10" fmla="val 100"/>
                <a:gd name="f11" fmla="val 123"/>
                <a:gd name="f12" fmla="val 146"/>
                <a:gd name="f13" fmla="val 152"/>
                <a:gd name="f14" fmla="val 72"/>
                <a:gd name="f15" fmla="val 66"/>
                <a:gd name="f16" fmla="val 52"/>
                <a:gd name="f17" fmla="val 38"/>
                <a:gd name="f18" fmla="val 23"/>
                <a:gd name="f19" fmla="val 18"/>
                <a:gd name="f20" fmla="val 16"/>
                <a:gd name="f21" fmla="val 15"/>
                <a:gd name="f22" fmla="val 148"/>
                <a:gd name="f23" fmla="val 13"/>
                <a:gd name="f24" fmla="val 142"/>
                <a:gd name="f25" fmla="val 10"/>
                <a:gd name="f26" fmla="val 137"/>
                <a:gd name="f27" fmla="val 4"/>
                <a:gd name="f28" fmla="val 134"/>
                <a:gd name="f29" fmla="val 1"/>
                <a:gd name="f30" fmla="val 132"/>
                <a:gd name="f31" fmla="val 129"/>
                <a:gd name="f32" fmla="val 126"/>
                <a:gd name="f33" fmla="val 93"/>
                <a:gd name="f34" fmla="val 61"/>
                <a:gd name="f35" fmla="val 29"/>
                <a:gd name="f36" fmla="val 28"/>
                <a:gd name="f37" fmla="val 19"/>
                <a:gd name="f38" fmla="val 11"/>
                <a:gd name="f39" fmla="val 12"/>
                <a:gd name="f40" fmla="val 14"/>
                <a:gd name="f41" fmla="val 21"/>
                <a:gd name="f42" fmla="val 40"/>
                <a:gd name="f43" fmla="val 53"/>
                <a:gd name="f44" fmla="val 65"/>
                <a:gd name="f45" fmla="val 71"/>
                <a:gd name="f46" fmla="val 2"/>
                <a:gd name="f47" fmla="val 9"/>
                <a:gd name="f48" fmla="val 32"/>
                <a:gd name="f49" fmla="val 55"/>
                <a:gd name="f50" fmla="+- 0 0 -90"/>
                <a:gd name="f51" fmla="*/ f3 1 74"/>
                <a:gd name="f52" fmla="*/ f4 1 154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74"/>
                <a:gd name="f61" fmla="*/ f57 1 154"/>
                <a:gd name="f62" fmla="*/ 73 f58 1"/>
                <a:gd name="f63" fmla="*/ 78 f57 1"/>
                <a:gd name="f64" fmla="*/ 146 f57 1"/>
                <a:gd name="f65" fmla="*/ 66 f58 1"/>
                <a:gd name="f66" fmla="*/ 154 f57 1"/>
                <a:gd name="f67" fmla="*/ 23 f58 1"/>
                <a:gd name="f68" fmla="*/ 15 f58 1"/>
                <a:gd name="f69" fmla="*/ 148 f57 1"/>
                <a:gd name="f70" fmla="*/ 4 f58 1"/>
                <a:gd name="f71" fmla="*/ 134 f57 1"/>
                <a:gd name="f72" fmla="*/ 0 f58 1"/>
                <a:gd name="f73" fmla="*/ 126 f57 1"/>
                <a:gd name="f74" fmla="*/ 29 f57 1"/>
                <a:gd name="f75" fmla="*/ 28 f57 1"/>
                <a:gd name="f76" fmla="*/ 12 f58 1"/>
                <a:gd name="f77" fmla="*/ 10 f57 1"/>
                <a:gd name="f78" fmla="*/ 28 f58 1"/>
                <a:gd name="f79" fmla="*/ 1 f57 1"/>
                <a:gd name="f80" fmla="*/ 65 f58 1"/>
                <a:gd name="f81" fmla="*/ 9 f57 1"/>
                <a:gd name="f82" fmla="+- f59 0 f1"/>
                <a:gd name="f83" fmla="*/ f62 1 74"/>
                <a:gd name="f84" fmla="*/ f63 1 154"/>
                <a:gd name="f85" fmla="*/ f64 1 154"/>
                <a:gd name="f86" fmla="*/ f65 1 74"/>
                <a:gd name="f87" fmla="*/ f66 1 154"/>
                <a:gd name="f88" fmla="*/ f67 1 74"/>
                <a:gd name="f89" fmla="*/ f68 1 74"/>
                <a:gd name="f90" fmla="*/ f69 1 154"/>
                <a:gd name="f91" fmla="*/ f70 1 74"/>
                <a:gd name="f92" fmla="*/ f71 1 154"/>
                <a:gd name="f93" fmla="*/ f72 1 74"/>
                <a:gd name="f94" fmla="*/ f73 1 154"/>
                <a:gd name="f95" fmla="*/ f74 1 154"/>
                <a:gd name="f96" fmla="*/ f75 1 154"/>
                <a:gd name="f97" fmla="*/ f76 1 74"/>
                <a:gd name="f98" fmla="*/ f77 1 154"/>
                <a:gd name="f99" fmla="*/ f78 1 74"/>
                <a:gd name="f100" fmla="*/ f79 1 154"/>
                <a:gd name="f101" fmla="*/ f80 1 74"/>
                <a:gd name="f102" fmla="*/ f81 1 154"/>
                <a:gd name="f103" fmla="*/ 0 1 f60"/>
                <a:gd name="f104" fmla="*/ f54 1 f60"/>
                <a:gd name="f105" fmla="*/ 0 1 f61"/>
                <a:gd name="f106" fmla="*/ f55 1 f61"/>
                <a:gd name="f107" fmla="*/ f83 1 f60"/>
                <a:gd name="f108" fmla="*/ f84 1 f61"/>
                <a:gd name="f109" fmla="*/ f85 1 f61"/>
                <a:gd name="f110" fmla="*/ f86 1 f60"/>
                <a:gd name="f111" fmla="*/ f87 1 f61"/>
                <a:gd name="f112" fmla="*/ f88 1 f60"/>
                <a:gd name="f113" fmla="*/ f89 1 f60"/>
                <a:gd name="f114" fmla="*/ f90 1 f61"/>
                <a:gd name="f115" fmla="*/ f91 1 f60"/>
                <a:gd name="f116" fmla="*/ f92 1 f61"/>
                <a:gd name="f117" fmla="*/ f93 1 f60"/>
                <a:gd name="f118" fmla="*/ f94 1 f61"/>
                <a:gd name="f119" fmla="*/ f95 1 f61"/>
                <a:gd name="f120" fmla="*/ f96 1 f61"/>
                <a:gd name="f121" fmla="*/ f97 1 f60"/>
                <a:gd name="f122" fmla="*/ f98 1 f61"/>
                <a:gd name="f123" fmla="*/ f99 1 f60"/>
                <a:gd name="f124" fmla="*/ f100 1 f61"/>
                <a:gd name="f125" fmla="*/ f101 1 f60"/>
                <a:gd name="f126" fmla="*/ f102 1 f61"/>
                <a:gd name="f127" fmla="*/ f103 f51 1"/>
                <a:gd name="f128" fmla="*/ f104 f51 1"/>
                <a:gd name="f129" fmla="*/ f106 f52 1"/>
                <a:gd name="f130" fmla="*/ f105 f52 1"/>
                <a:gd name="f131" fmla="*/ f107 f51 1"/>
                <a:gd name="f132" fmla="*/ f108 f52 1"/>
                <a:gd name="f133" fmla="*/ f109 f52 1"/>
                <a:gd name="f134" fmla="*/ f110 f51 1"/>
                <a:gd name="f135" fmla="*/ f111 f52 1"/>
                <a:gd name="f136" fmla="*/ f112 f51 1"/>
                <a:gd name="f137" fmla="*/ f113 f51 1"/>
                <a:gd name="f138" fmla="*/ f114 f52 1"/>
                <a:gd name="f139" fmla="*/ f115 f51 1"/>
                <a:gd name="f140" fmla="*/ f116 f52 1"/>
                <a:gd name="f141" fmla="*/ f117 f51 1"/>
                <a:gd name="f142" fmla="*/ f118 f52 1"/>
                <a:gd name="f143" fmla="*/ f119 f52 1"/>
                <a:gd name="f144" fmla="*/ f120 f52 1"/>
                <a:gd name="f145" fmla="*/ f121 f51 1"/>
                <a:gd name="f146" fmla="*/ f122 f52 1"/>
                <a:gd name="f147" fmla="*/ f123 f51 1"/>
                <a:gd name="f148" fmla="*/ f124 f52 1"/>
                <a:gd name="f149" fmla="*/ f125 f51 1"/>
                <a:gd name="f150" fmla="*/ f126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31" y="f132"/>
                </a:cxn>
                <a:cxn ang="f82">
                  <a:pos x="f131" y="f133"/>
                </a:cxn>
                <a:cxn ang="f82">
                  <a:pos x="f134" y="f135"/>
                </a:cxn>
                <a:cxn ang="f82">
                  <a:pos x="f136" y="f135"/>
                </a:cxn>
                <a:cxn ang="f82">
                  <a:pos x="f137" y="f138"/>
                </a:cxn>
                <a:cxn ang="f82">
                  <a:pos x="f139" y="f140"/>
                </a:cxn>
                <a:cxn ang="f82">
                  <a:pos x="f141" y="f142"/>
                </a:cxn>
                <a:cxn ang="f82">
                  <a:pos x="f141" y="f143"/>
                </a:cxn>
                <a:cxn ang="f82">
                  <a:pos x="f141" y="f144"/>
                </a:cxn>
                <a:cxn ang="f82">
                  <a:pos x="f145" y="f146"/>
                </a:cxn>
                <a:cxn ang="f82">
                  <a:pos x="f147" y="f148"/>
                </a:cxn>
                <a:cxn ang="f82">
                  <a:pos x="f149" y="f148"/>
                </a:cxn>
                <a:cxn ang="f82">
                  <a:pos x="f131" y="f150"/>
                </a:cxn>
                <a:cxn ang="f82">
                  <a:pos x="f131" y="f132"/>
                </a:cxn>
              </a:cxnLst>
              <a:rect l="f127" t="f130" r="f128" b="f129"/>
              <a:pathLst>
                <a:path w="74" h="154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7"/>
                  </a:cubicBezTo>
                  <a:cubicBezTo>
                    <a:pt x="f19" y="f7"/>
                    <a:pt x="f20" y="f13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5" y="f31"/>
                    <a:pt x="f5" y="f32"/>
                  </a:cubicBezTo>
                  <a:cubicBezTo>
                    <a:pt x="f5" y="f33"/>
                    <a:pt x="f5" y="f34"/>
                    <a:pt x="f5" y="f35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29" y="f37"/>
                    <a:pt x="f38" y="f19"/>
                    <a:pt x="f39" y="f25"/>
                  </a:cubicBezTo>
                  <a:cubicBezTo>
                    <a:pt x="f40" y="f5"/>
                    <a:pt x="f41" y="f5"/>
                    <a:pt x="f36" y="f29"/>
                  </a:cubicBezTo>
                  <a:cubicBezTo>
                    <a:pt x="f42" y="f29"/>
                    <a:pt x="f43" y="f29"/>
                    <a:pt x="f44" y="f29"/>
                  </a:cubicBezTo>
                  <a:cubicBezTo>
                    <a:pt x="f45" y="f5"/>
                    <a:pt x="f6" y="f46"/>
                    <a:pt x="f8" y="f47"/>
                  </a:cubicBezTo>
                  <a:cubicBezTo>
                    <a:pt x="f8" y="f48"/>
                    <a:pt x="f8" y="f49"/>
                    <a:pt x="f8" y="f9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3BEE237-F7DB-4939-A988-908D14EC165C}"/>
                </a:ext>
              </a:extLst>
            </p:cNvPr>
            <p:cNvSpPr/>
            <p:nvPr/>
          </p:nvSpPr>
          <p:spPr>
            <a:xfrm flipH="1">
              <a:off x="203152" y="252996"/>
              <a:ext cx="157843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7"/>
                <a:gd name="f8" fmla="val 80"/>
                <a:gd name="f9" fmla="val 102"/>
                <a:gd name="f10" fmla="val 124"/>
                <a:gd name="f11" fmla="val 146"/>
                <a:gd name="f12" fmla="val 1"/>
                <a:gd name="f13" fmla="val 157"/>
                <a:gd name="f14" fmla="val 3"/>
                <a:gd name="f15" fmla="val 13"/>
                <a:gd name="f16" fmla="val 23"/>
                <a:gd name="f17" fmla="val 147"/>
                <a:gd name="f18" fmla="val 57"/>
                <a:gd name="f19" fmla="val 12"/>
                <a:gd name="f20" fmla="val 2"/>
                <a:gd name="f21" fmla="val 26"/>
                <a:gd name="f22" fmla="val 35"/>
                <a:gd name="f23" fmla="+- 0 0 -90"/>
                <a:gd name="f24" fmla="*/ f3 1 160"/>
                <a:gd name="f25" fmla="*/ f4 1 2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0"/>
                <a:gd name="f34" fmla="*/ f30 1 27"/>
                <a:gd name="f35" fmla="*/ 80 f31 1"/>
                <a:gd name="f36" fmla="*/ 0 f30 1"/>
                <a:gd name="f37" fmla="*/ 146 f31 1"/>
                <a:gd name="f38" fmla="*/ 1 f30 1"/>
                <a:gd name="f39" fmla="*/ 160 f31 1"/>
                <a:gd name="f40" fmla="*/ 13 f30 1"/>
                <a:gd name="f41" fmla="*/ 147 f31 1"/>
                <a:gd name="f42" fmla="*/ 27 f30 1"/>
                <a:gd name="f43" fmla="*/ 12 f31 1"/>
                <a:gd name="f44" fmla="*/ 0 f31 1"/>
                <a:gd name="f45" fmla="*/ 12 f30 1"/>
                <a:gd name="f46" fmla="+- f32 0 f1"/>
                <a:gd name="f47" fmla="*/ f35 1 160"/>
                <a:gd name="f48" fmla="*/ f36 1 27"/>
                <a:gd name="f49" fmla="*/ f37 1 160"/>
                <a:gd name="f50" fmla="*/ f38 1 27"/>
                <a:gd name="f51" fmla="*/ f39 1 160"/>
                <a:gd name="f52" fmla="*/ f40 1 27"/>
                <a:gd name="f53" fmla="*/ f41 1 160"/>
                <a:gd name="f54" fmla="*/ f42 1 27"/>
                <a:gd name="f55" fmla="*/ f43 1 160"/>
                <a:gd name="f56" fmla="*/ f44 1 160"/>
                <a:gd name="f57" fmla="*/ f45 1 27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3"/>
                <a:gd name="f72" fmla="*/ f57 1 f34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4 1"/>
                <a:gd name="f87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4"/>
                </a:cxn>
                <a:cxn ang="f46">
                  <a:pos x="f86" y="f87"/>
                </a:cxn>
                <a:cxn ang="f46">
                  <a:pos x="f85" y="f78"/>
                </a:cxn>
                <a:cxn ang="f46">
                  <a:pos x="f77" y="f78"/>
                </a:cxn>
              </a:cxnLst>
              <a:rect l="f73" t="f76" r="f74" b="f75"/>
              <a:pathLst>
                <a:path w="160" h="27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2"/>
                    <a:pt x="f6" y="f14"/>
                    <a:pt x="f6" y="f15"/>
                  </a:cubicBezTo>
                  <a:cubicBezTo>
                    <a:pt x="f6" y="f16"/>
                    <a:pt x="f13" y="f7"/>
                    <a:pt x="f17" y="f7"/>
                  </a:cubicBezTo>
                  <a:cubicBezTo>
                    <a:pt x="f9" y="f7"/>
                    <a:pt x="f18" y="f7"/>
                    <a:pt x="f19" y="f7"/>
                  </a:cubicBezTo>
                  <a:cubicBezTo>
                    <a:pt x="f20" y="f21"/>
                    <a:pt x="f5" y="f16"/>
                    <a:pt x="f5" y="f19"/>
                  </a:cubicBezTo>
                  <a:cubicBezTo>
                    <a:pt x="f5" y="f20"/>
                    <a:pt x="f20" y="f12"/>
                    <a:pt x="f19" y="f5"/>
                  </a:cubicBezTo>
                  <a:cubicBezTo>
                    <a:pt x="f22" y="f5"/>
                    <a:pt x="f18" y="f5"/>
                    <a:pt x="f8" y="f5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4AE72FFF-3F51-4AA0-AD15-24666097FE9D}"/>
                </a:ext>
              </a:extLst>
            </p:cNvPr>
            <p:cNvGrpSpPr/>
            <p:nvPr/>
          </p:nvGrpSpPr>
          <p:grpSpPr>
            <a:xfrm>
              <a:off x="8632822" y="65086"/>
              <a:ext cx="409578" cy="641351"/>
              <a:chOff x="8632822" y="65086"/>
              <a:chExt cx="409578" cy="641351"/>
            </a:xfrm>
          </p:grpSpPr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96B29A8F-8671-4A29-9C55-DD53AD7AF994}"/>
                  </a:ext>
                </a:extLst>
              </p:cNvPr>
              <p:cNvSpPr/>
              <p:nvPr/>
            </p:nvSpPr>
            <p:spPr>
              <a:xfrm>
                <a:off x="8632822" y="65086"/>
                <a:ext cx="409578" cy="64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"/>
                  <a:gd name="f7" fmla="val 299"/>
                  <a:gd name="f8" fmla="val 191"/>
                  <a:gd name="f9" fmla="val 262"/>
                  <a:gd name="f10" fmla="val 148"/>
                  <a:gd name="f11" fmla="val 88"/>
                  <a:gd name="f12" fmla="val 296"/>
                  <a:gd name="f13" fmla="val 37"/>
                  <a:gd name="f14" fmla="val 293"/>
                  <a:gd name="f15" fmla="val 246"/>
                  <a:gd name="f16" fmla="val 6"/>
                  <a:gd name="f17" fmla="val 192"/>
                  <a:gd name="f18" fmla="val 12"/>
                  <a:gd name="f19" fmla="val 142"/>
                  <a:gd name="f20" fmla="val 34"/>
                  <a:gd name="f21" fmla="val 99"/>
                  <a:gd name="f22" fmla="val 60"/>
                  <a:gd name="f23" fmla="val 56"/>
                  <a:gd name="f24" fmla="val 69"/>
                  <a:gd name="f25" fmla="val 41"/>
                  <a:gd name="f26" fmla="val 79"/>
                  <a:gd name="f27" fmla="val 26"/>
                  <a:gd name="f28" fmla="val 90"/>
                  <a:gd name="f29" fmla="val 11"/>
                  <a:gd name="f30" fmla="val 93"/>
                  <a:gd name="f31" fmla="val 7"/>
                  <a:gd name="f32" fmla="val 97"/>
                  <a:gd name="f33" fmla="val 103"/>
                  <a:gd name="f34" fmla="val 8"/>
                  <a:gd name="f35" fmla="val 146"/>
                  <a:gd name="f36" fmla="val 67"/>
                  <a:gd name="f37" fmla="val 184"/>
                  <a:gd name="f38" fmla="val 129"/>
                  <a:gd name="f39" fmla="+- 0 0 -90"/>
                  <a:gd name="f40" fmla="*/ f3 1 189"/>
                  <a:gd name="f41" fmla="*/ f4 1 299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89"/>
                  <a:gd name="f50" fmla="*/ f46 1 299"/>
                  <a:gd name="f51" fmla="*/ 189 f47 1"/>
                  <a:gd name="f52" fmla="*/ 191 f46 1"/>
                  <a:gd name="f53" fmla="*/ 88 f47 1"/>
                  <a:gd name="f54" fmla="*/ 296 f46 1"/>
                  <a:gd name="f55" fmla="*/ 6 f47 1"/>
                  <a:gd name="f56" fmla="*/ 192 f46 1"/>
                  <a:gd name="f57" fmla="*/ 60 f47 1"/>
                  <a:gd name="f58" fmla="*/ 56 f46 1"/>
                  <a:gd name="f59" fmla="*/ 90 f47 1"/>
                  <a:gd name="f60" fmla="*/ 11 f46 1"/>
                  <a:gd name="f61" fmla="*/ 103 f47 1"/>
                  <a:gd name="f62" fmla="*/ 8 f46 1"/>
                  <a:gd name="f63" fmla="+- f48 0 f1"/>
                  <a:gd name="f64" fmla="*/ f51 1 189"/>
                  <a:gd name="f65" fmla="*/ f52 1 299"/>
                  <a:gd name="f66" fmla="*/ f53 1 189"/>
                  <a:gd name="f67" fmla="*/ f54 1 299"/>
                  <a:gd name="f68" fmla="*/ f55 1 189"/>
                  <a:gd name="f69" fmla="*/ f56 1 299"/>
                  <a:gd name="f70" fmla="*/ f57 1 189"/>
                  <a:gd name="f71" fmla="*/ f58 1 299"/>
                  <a:gd name="f72" fmla="*/ f59 1 189"/>
                  <a:gd name="f73" fmla="*/ f60 1 299"/>
                  <a:gd name="f74" fmla="*/ f61 1 189"/>
                  <a:gd name="f75" fmla="*/ f62 1 299"/>
                  <a:gd name="f76" fmla="*/ 0 1 f49"/>
                  <a:gd name="f77" fmla="*/ f43 1 f49"/>
                  <a:gd name="f78" fmla="*/ 0 1 f50"/>
                  <a:gd name="f79" fmla="*/ f44 1 f50"/>
                  <a:gd name="f80" fmla="*/ f64 1 f49"/>
                  <a:gd name="f81" fmla="*/ f65 1 f50"/>
                  <a:gd name="f82" fmla="*/ f66 1 f49"/>
                  <a:gd name="f83" fmla="*/ f67 1 f50"/>
                  <a:gd name="f84" fmla="*/ f68 1 f49"/>
                  <a:gd name="f85" fmla="*/ f69 1 f50"/>
                  <a:gd name="f86" fmla="*/ f70 1 f49"/>
                  <a:gd name="f87" fmla="*/ f71 1 f50"/>
                  <a:gd name="f88" fmla="*/ f72 1 f49"/>
                  <a:gd name="f89" fmla="*/ f73 1 f50"/>
                  <a:gd name="f90" fmla="*/ f74 1 f49"/>
                  <a:gd name="f91" fmla="*/ f75 1 f50"/>
                  <a:gd name="f92" fmla="*/ f76 f40 1"/>
                  <a:gd name="f93" fmla="*/ f77 f40 1"/>
                  <a:gd name="f94" fmla="*/ f79 f41 1"/>
                  <a:gd name="f95" fmla="*/ f78 f41 1"/>
                  <a:gd name="f96" fmla="*/ f80 f40 1"/>
                  <a:gd name="f97" fmla="*/ f81 f41 1"/>
                  <a:gd name="f98" fmla="*/ f82 f40 1"/>
                  <a:gd name="f99" fmla="*/ f83 f41 1"/>
                  <a:gd name="f100" fmla="*/ f84 f40 1"/>
                  <a:gd name="f101" fmla="*/ f85 f41 1"/>
                  <a:gd name="f102" fmla="*/ f86 f40 1"/>
                  <a:gd name="f103" fmla="*/ f87 f41 1"/>
                  <a:gd name="f104" fmla="*/ f88 f40 1"/>
                  <a:gd name="f105" fmla="*/ f89 f41 1"/>
                  <a:gd name="f106" fmla="*/ f90 f40 1"/>
                  <a:gd name="f107" fmla="*/ f9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96" y="f97"/>
                  </a:cxn>
                  <a:cxn ang="f63">
                    <a:pos x="f98" y="f99"/>
                  </a:cxn>
                  <a:cxn ang="f63">
                    <a:pos x="f100" y="f101"/>
                  </a:cxn>
                  <a:cxn ang="f63">
                    <a:pos x="f102" y="f103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96" y="f97"/>
                  </a:cxn>
                </a:cxnLst>
                <a:rect l="f92" t="f95" r="f93" b="f94"/>
                <a:pathLst>
                  <a:path w="189" h="299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4"/>
                      <a:pt x="f5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5"/>
                      <a:pt x="f33" y="f34"/>
                    </a:cubicBezTo>
                    <a:cubicBezTo>
                      <a:pt x="f35" y="f36"/>
                      <a:pt x="f37" y="f38"/>
                      <a:pt x="f6" y="f8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F7E3A55D-9986-434D-91A5-0F8182A29776}"/>
                  </a:ext>
                </a:extLst>
              </p:cNvPr>
              <p:cNvSpPr/>
              <p:nvPr/>
            </p:nvSpPr>
            <p:spPr>
              <a:xfrm>
                <a:off x="8674098" y="442917"/>
                <a:ext cx="76196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62"/>
                  <a:gd name="f8" fmla="val 32"/>
                  <a:gd name="f9" fmla="val 34"/>
                  <a:gd name="f10" fmla="val 44"/>
                  <a:gd name="f11" fmla="val 17"/>
                  <a:gd name="f12" fmla="val 61"/>
                  <a:gd name="f13" fmla="val 2"/>
                  <a:gd name="f14" fmla="val 60"/>
                  <a:gd name="f15" fmla="val 1"/>
                  <a:gd name="f16" fmla="val 42"/>
                  <a:gd name="f17" fmla="val 29"/>
                  <a:gd name="f18" fmla="val 26"/>
                  <a:gd name="f19" fmla="val 23"/>
                  <a:gd name="f20" fmla="val 19"/>
                  <a:gd name="f21" fmla="val 5"/>
                  <a:gd name="f22" fmla="val 11"/>
                  <a:gd name="f23" fmla="val 7"/>
                  <a:gd name="f24" fmla="val 31"/>
                  <a:gd name="f25" fmla="val 33"/>
                  <a:gd name="f26" fmla="val 13"/>
                  <a:gd name="f27" fmla="val 25"/>
                  <a:gd name="f28" fmla="val 28"/>
                  <a:gd name="f29" fmla="+- 0 0 -90"/>
                  <a:gd name="f30" fmla="*/ f3 1 35"/>
                  <a:gd name="f31" fmla="*/ f4 1 62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5"/>
                  <a:gd name="f40" fmla="*/ f36 1 62"/>
                  <a:gd name="f41" fmla="*/ 35 f37 1"/>
                  <a:gd name="f42" fmla="*/ 32 f36 1"/>
                  <a:gd name="f43" fmla="*/ 17 f37 1"/>
                  <a:gd name="f44" fmla="*/ 61 f36 1"/>
                  <a:gd name="f45" fmla="*/ 0 f37 1"/>
                  <a:gd name="f46" fmla="*/ 29 f36 1"/>
                  <a:gd name="f47" fmla="*/ 2 f37 1"/>
                  <a:gd name="f48" fmla="*/ 19 f36 1"/>
                  <a:gd name="f49" fmla="*/ 19 f37 1"/>
                  <a:gd name="f50" fmla="*/ 0 f36 1"/>
                  <a:gd name="f51" fmla="*/ 23 f36 1"/>
                  <a:gd name="f52" fmla="+- f38 0 f1"/>
                  <a:gd name="f53" fmla="*/ f41 1 35"/>
                  <a:gd name="f54" fmla="*/ f42 1 62"/>
                  <a:gd name="f55" fmla="*/ f43 1 35"/>
                  <a:gd name="f56" fmla="*/ f44 1 62"/>
                  <a:gd name="f57" fmla="*/ f45 1 35"/>
                  <a:gd name="f58" fmla="*/ f46 1 62"/>
                  <a:gd name="f59" fmla="*/ f47 1 35"/>
                  <a:gd name="f60" fmla="*/ f48 1 62"/>
                  <a:gd name="f61" fmla="*/ f49 1 35"/>
                  <a:gd name="f62" fmla="*/ f50 1 62"/>
                  <a:gd name="f63" fmla="*/ f51 1 62"/>
                  <a:gd name="f64" fmla="*/ 0 1 f39"/>
                  <a:gd name="f65" fmla="*/ f33 1 f39"/>
                  <a:gd name="f66" fmla="*/ 0 1 f40"/>
                  <a:gd name="f67" fmla="*/ f34 1 f40"/>
                  <a:gd name="f68" fmla="*/ f53 1 f39"/>
                  <a:gd name="f69" fmla="*/ f54 1 f40"/>
                  <a:gd name="f70" fmla="*/ f55 1 f39"/>
                  <a:gd name="f71" fmla="*/ f56 1 f40"/>
                  <a:gd name="f72" fmla="*/ f57 1 f39"/>
                  <a:gd name="f73" fmla="*/ f58 1 f40"/>
                  <a:gd name="f74" fmla="*/ f59 1 f39"/>
                  <a:gd name="f75" fmla="*/ f60 1 f40"/>
                  <a:gd name="f76" fmla="*/ f61 1 f39"/>
                  <a:gd name="f77" fmla="*/ f62 1 f40"/>
                  <a:gd name="f78" fmla="*/ f63 1 f40"/>
                  <a:gd name="f79" fmla="*/ f64 f30 1"/>
                  <a:gd name="f80" fmla="*/ f65 f30 1"/>
                  <a:gd name="f81" fmla="*/ f67 f31 1"/>
                  <a:gd name="f82" fmla="*/ f66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  <a:gd name="f91" fmla="*/ f76 f30 1"/>
                  <a:gd name="f92" fmla="*/ f77 f31 1"/>
                  <a:gd name="f93" fmla="*/ f78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83" y="f84"/>
                  </a:cxn>
                  <a:cxn ang="f52">
                    <a:pos x="f85" y="f86"/>
                  </a:cxn>
                  <a:cxn ang="f52">
                    <a:pos x="f87" y="f88"/>
                  </a:cxn>
                  <a:cxn ang="f52">
                    <a:pos x="f89" y="f90"/>
                  </a:cxn>
                  <a:cxn ang="f52">
                    <a:pos x="f91" y="f92"/>
                  </a:cxn>
                  <a:cxn ang="f52">
                    <a:pos x="f83" y="f93"/>
                  </a:cxn>
                  <a:cxn ang="f52">
                    <a:pos x="f83" y="f84"/>
                  </a:cxn>
                </a:cxnLst>
                <a:rect l="f79" t="f82" r="f80" b="f81"/>
                <a:pathLst>
                  <a:path w="35" h="62">
                    <a:moveTo>
                      <a:pt x="f6" y="f8"/>
                    </a:moveTo>
                    <a:cubicBezTo>
                      <a:pt x="f9" y="f10"/>
                      <a:pt x="f9" y="f7"/>
                      <a:pt x="f11" y="f12"/>
                    </a:cubicBezTo>
                    <a:cubicBezTo>
                      <a:pt x="f13" y="f14"/>
                      <a:pt x="f15" y="f16"/>
                      <a:pt x="f5" y="f17"/>
                    </a:cubicBezTo>
                    <a:cubicBezTo>
                      <a:pt x="f5" y="f18"/>
                      <a:pt x="f15" y="f19"/>
                      <a:pt x="f13" y="f20"/>
                    </a:cubicBezTo>
                    <a:cubicBezTo>
                      <a:pt x="f21" y="f22"/>
                      <a:pt x="f23" y="f5"/>
                      <a:pt x="f20" y="f5"/>
                    </a:cubicBezTo>
                    <a:cubicBezTo>
                      <a:pt x="f24" y="f15"/>
                      <a:pt x="f25" y="f26"/>
                      <a:pt x="f6" y="f19"/>
                    </a:cubicBezTo>
                    <a:cubicBezTo>
                      <a:pt x="f6" y="f27"/>
                      <a:pt x="f6" y="f28"/>
                      <a:pt x="f6" y="f8"/>
                    </a:cubicBezTo>
                    <a:close/>
                  </a:path>
                </a:pathLst>
              </a:custGeom>
              <a:solidFill>
                <a:srgbClr val="F8FCF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7" name="Rectangle 775">
            <a:extLst>
              <a:ext uri="{FF2B5EF4-FFF2-40B4-BE49-F238E27FC236}">
                <a16:creationId xmlns:a16="http://schemas.microsoft.com/office/drawing/2014/main" id="{F95714C8-50D0-444A-88A8-103B9B80FFD0}"/>
              </a:ext>
            </a:extLst>
          </p:cNvPr>
          <p:cNvSpPr/>
          <p:nvPr/>
        </p:nvSpPr>
        <p:spPr>
          <a:xfrm>
            <a:off x="0" y="989880"/>
            <a:ext cx="12192000" cy="45720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3235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7">
            <a:extLst>
              <a:ext uri="{FF2B5EF4-FFF2-40B4-BE49-F238E27FC236}">
                <a16:creationId xmlns:a16="http://schemas.microsoft.com/office/drawing/2014/main" id="{57FD2769-2727-45F8-AF7C-E15FE6E878EF}"/>
              </a:ext>
            </a:extLst>
          </p:cNvPr>
          <p:cNvGrpSpPr/>
          <p:nvPr/>
        </p:nvGrpSpPr>
        <p:grpSpPr>
          <a:xfrm>
            <a:off x="-1950" y="86781"/>
            <a:ext cx="12193951" cy="948819"/>
            <a:chOff x="-1463" y="65086"/>
            <a:chExt cx="9145463" cy="711614"/>
          </a:xfrm>
        </p:grpSpPr>
        <p:grpSp>
          <p:nvGrpSpPr>
            <p:cNvPr id="3" name="Grupo 18">
              <a:extLst>
                <a:ext uri="{FF2B5EF4-FFF2-40B4-BE49-F238E27FC236}">
                  <a16:creationId xmlns:a16="http://schemas.microsoft.com/office/drawing/2014/main" id="{9006DDD6-C77D-4E0D-ACE8-9D407F5B95F5}"/>
                </a:ext>
              </a:extLst>
            </p:cNvPr>
            <p:cNvGrpSpPr/>
            <p:nvPr/>
          </p:nvGrpSpPr>
          <p:grpSpPr>
            <a:xfrm>
              <a:off x="-1463" y="65086"/>
              <a:ext cx="9043863" cy="641351"/>
              <a:chOff x="-1463" y="65086"/>
              <a:chExt cx="9043863" cy="641351"/>
            </a:xfrm>
          </p:grpSpPr>
          <p:sp>
            <p:nvSpPr>
              <p:cNvPr id="4" name="Freeform 5">
                <a:extLst>
                  <a:ext uri="{FF2B5EF4-FFF2-40B4-BE49-F238E27FC236}">
                    <a16:creationId xmlns:a16="http://schemas.microsoft.com/office/drawing/2014/main" id="{42D94680-0C68-475A-A7FC-4894D0187EEC}"/>
                  </a:ext>
                </a:extLst>
              </p:cNvPr>
              <p:cNvSpPr/>
              <p:nvPr/>
            </p:nvSpPr>
            <p:spPr>
              <a:xfrm flipH="1">
                <a:off x="75995" y="286335"/>
                <a:ext cx="489606" cy="30479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497"/>
                  <a:gd name="f8" fmla="val 285"/>
                  <a:gd name="f9" fmla="val 289"/>
                  <a:gd name="f10" fmla="val 311"/>
                  <a:gd name="f11" fmla="val 332"/>
                  <a:gd name="f12" fmla="val 1"/>
                  <a:gd name="f13" fmla="val 353"/>
                  <a:gd name="f14" fmla="val 362"/>
                  <a:gd name="f15" fmla="val 2"/>
                  <a:gd name="f16" fmla="val 8"/>
                  <a:gd name="f17" fmla="val 361"/>
                  <a:gd name="f18" fmla="val 23"/>
                  <a:gd name="f19" fmla="val 37"/>
                  <a:gd name="f20" fmla="val 366"/>
                  <a:gd name="f21" fmla="val 51"/>
                  <a:gd name="f22" fmla="val 372"/>
                  <a:gd name="f23" fmla="val 72"/>
                  <a:gd name="f24" fmla="val 387"/>
                  <a:gd name="f25" fmla="val 83"/>
                  <a:gd name="f26" fmla="val 409"/>
                  <a:gd name="f27" fmla="val 436"/>
                  <a:gd name="f28" fmla="val 462"/>
                  <a:gd name="f29" fmla="val 84"/>
                  <a:gd name="f30" fmla="val 488"/>
                  <a:gd name="f31" fmla="val 494"/>
                  <a:gd name="f32" fmla="val 85"/>
                  <a:gd name="f33" fmla="val 91"/>
                  <a:gd name="f34" fmla="val 496"/>
                  <a:gd name="f35" fmla="val 122"/>
                  <a:gd name="f36" fmla="val 153"/>
                  <a:gd name="f37" fmla="val 183"/>
                  <a:gd name="f38" fmla="val 190"/>
                  <a:gd name="f39" fmla="val 495"/>
                  <a:gd name="f40" fmla="val 191"/>
                  <a:gd name="f41" fmla="val 489"/>
                  <a:gd name="f42" fmla="val 470"/>
                  <a:gd name="f43" fmla="val 450"/>
                  <a:gd name="f44" fmla="val 192"/>
                  <a:gd name="f45" fmla="val 431"/>
                  <a:gd name="f46" fmla="val 401"/>
                  <a:gd name="f47" fmla="val 189"/>
                  <a:gd name="f48" fmla="val 376"/>
                  <a:gd name="f49" fmla="val 198"/>
                  <a:gd name="f50" fmla="val 217"/>
                  <a:gd name="f51" fmla="val 336"/>
                  <a:gd name="f52" fmla="val 231"/>
                  <a:gd name="f53" fmla="val 316"/>
                  <a:gd name="f54" fmla="val 239"/>
                  <a:gd name="f55" fmla="val 294"/>
                  <a:gd name="f56" fmla="val 240"/>
                  <a:gd name="f57" fmla="val 268"/>
                  <a:gd name="f58" fmla="val 241"/>
                  <a:gd name="f59" fmla="val 247"/>
                  <a:gd name="f60" fmla="val 232"/>
                  <a:gd name="f61" fmla="val 228"/>
                  <a:gd name="f62" fmla="val 215"/>
                  <a:gd name="f63" fmla="val 218"/>
                  <a:gd name="f64" fmla="val 205"/>
                  <a:gd name="f65" fmla="val 206"/>
                  <a:gd name="f66" fmla="val 197"/>
                  <a:gd name="f67" fmla="val 193"/>
                  <a:gd name="f68" fmla="val 159"/>
                  <a:gd name="f69" fmla="val 184"/>
                  <a:gd name="f70" fmla="val 124"/>
                  <a:gd name="f71" fmla="val 202"/>
                  <a:gd name="f72" fmla="val 110"/>
                  <a:gd name="f73" fmla="val 236"/>
                  <a:gd name="f74" fmla="val 104"/>
                  <a:gd name="f75" fmla="val 249"/>
                  <a:gd name="f76" fmla="val 101"/>
                  <a:gd name="f77" fmla="val 263"/>
                  <a:gd name="f78" fmla="val 98"/>
                  <a:gd name="f79" fmla="val 277"/>
                  <a:gd name="f80" fmla="val 97"/>
                  <a:gd name="f81" fmla="val 282"/>
                  <a:gd name="f82" fmla="val 94"/>
                  <a:gd name="f83" fmla="val 88"/>
                  <a:gd name="f84" fmla="val 61"/>
                  <a:gd name="f85" fmla="val 284"/>
                  <a:gd name="f86" fmla="val 34"/>
                  <a:gd name="f87" fmla="val 283"/>
                  <a:gd name="f88" fmla="val 3"/>
                  <a:gd name="f89" fmla="val 258"/>
                  <a:gd name="f90" fmla="val 7"/>
                  <a:gd name="f91" fmla="val 13"/>
                  <a:gd name="f92" fmla="val 221"/>
                  <a:gd name="f93" fmla="val 24"/>
                  <a:gd name="f94" fmla="val 185"/>
                  <a:gd name="f95" fmla="val 42"/>
                  <a:gd name="f96" fmla="val 154"/>
                  <a:gd name="f97" fmla="val 69"/>
                  <a:gd name="f98" fmla="val 127"/>
                  <a:gd name="f99" fmla="val 100"/>
                  <a:gd name="f100" fmla="val 131"/>
                  <a:gd name="f101" fmla="val 169"/>
                  <a:gd name="f102" fmla="val 80"/>
                  <a:gd name="f103" fmla="val 174"/>
                  <a:gd name="f104" fmla="val 79"/>
                  <a:gd name="f105" fmla="val 178"/>
                  <a:gd name="f106" fmla="val 182"/>
                  <a:gd name="f107" fmla="val 78"/>
                  <a:gd name="f108" fmla="val 73"/>
                  <a:gd name="f109" fmla="val 213"/>
                  <a:gd name="f110" fmla="val 60"/>
                  <a:gd name="f111" fmla="val 39"/>
                  <a:gd name="f112" fmla="val 29"/>
                  <a:gd name="f113" fmla="val 18"/>
                  <a:gd name="f114" fmla="val 223"/>
                  <a:gd name="f115" fmla="val 245"/>
                  <a:gd name="f116" fmla="val 267"/>
                  <a:gd name="f117" fmla="+- 0 0 -90"/>
                  <a:gd name="f118" fmla="*/ f4 1 497"/>
                  <a:gd name="f119" fmla="*/ f5 1 285"/>
                  <a:gd name="f120" fmla="val f6"/>
                  <a:gd name="f121" fmla="val f7"/>
                  <a:gd name="f122" fmla="val f8"/>
                  <a:gd name="f123" fmla="*/ f117 f0 1"/>
                  <a:gd name="f124" fmla="+- f122 0 f120"/>
                  <a:gd name="f125" fmla="+- f121 0 f120"/>
                  <a:gd name="f126" fmla="*/ f123 1 f3"/>
                  <a:gd name="f127" fmla="*/ f125 1 497"/>
                  <a:gd name="f128" fmla="*/ f124 1 285"/>
                  <a:gd name="f129" fmla="*/ 289 f125 1"/>
                  <a:gd name="f130" fmla="*/ 0 f124 1"/>
                  <a:gd name="f131" fmla="*/ 353 f125 1"/>
                  <a:gd name="f132" fmla="*/ 362 f125 1"/>
                  <a:gd name="f133" fmla="*/ 8 f124 1"/>
                  <a:gd name="f134" fmla="*/ 366 f125 1"/>
                  <a:gd name="f135" fmla="*/ 51 f124 1"/>
                  <a:gd name="f136" fmla="*/ 409 f125 1"/>
                  <a:gd name="f137" fmla="*/ 83 f124 1"/>
                  <a:gd name="f138" fmla="*/ 488 f125 1"/>
                  <a:gd name="f139" fmla="*/ 497 f125 1"/>
                  <a:gd name="f140" fmla="*/ 91 f124 1"/>
                  <a:gd name="f141" fmla="*/ 183 f124 1"/>
                  <a:gd name="f142" fmla="*/ 489 f125 1"/>
                  <a:gd name="f143" fmla="*/ 191 f124 1"/>
                  <a:gd name="f144" fmla="*/ 431 f125 1"/>
                  <a:gd name="f145" fmla="*/ 217 f124 1"/>
                  <a:gd name="f146" fmla="*/ 294 f125 1"/>
                  <a:gd name="f147" fmla="*/ 240 f124 1"/>
                  <a:gd name="f148" fmla="*/ 228 f125 1"/>
                  <a:gd name="f149" fmla="*/ 215 f124 1"/>
                  <a:gd name="f150" fmla="*/ 192 f125 1"/>
                  <a:gd name="f151" fmla="*/ 193 f124 1"/>
                  <a:gd name="f152" fmla="*/ 110 f125 1"/>
                  <a:gd name="f153" fmla="*/ 236 f124 1"/>
                  <a:gd name="f154" fmla="*/ 98 f125 1"/>
                  <a:gd name="f155" fmla="*/ 277 f124 1"/>
                  <a:gd name="f156" fmla="*/ 88 f125 1"/>
                  <a:gd name="f157" fmla="*/ 285 f124 1"/>
                  <a:gd name="f158" fmla="*/ 8 f125 1"/>
                  <a:gd name="f159" fmla="*/ 0 f125 1"/>
                  <a:gd name="f160" fmla="*/ 13 f125 1"/>
                  <a:gd name="f161" fmla="*/ 221 f124 1"/>
                  <a:gd name="f162" fmla="*/ 69 f125 1"/>
                  <a:gd name="f163" fmla="*/ 127 f124 1"/>
                  <a:gd name="f164" fmla="*/ 169 f125 1"/>
                  <a:gd name="f165" fmla="*/ 80 f124 1"/>
                  <a:gd name="f166" fmla="*/ 182 f125 1"/>
                  <a:gd name="f167" fmla="*/ 78 f124 1"/>
                  <a:gd name="f168" fmla="*/ 215 f125 1"/>
                  <a:gd name="f169" fmla="*/ 39 f124 1"/>
                  <a:gd name="f170" fmla="*/ 223 f125 1"/>
                  <a:gd name="f171" fmla="+- f126 0 f1"/>
                  <a:gd name="f172" fmla="*/ f129 1 497"/>
                  <a:gd name="f173" fmla="*/ f130 1 285"/>
                  <a:gd name="f174" fmla="*/ f131 1 497"/>
                  <a:gd name="f175" fmla="*/ f132 1 497"/>
                  <a:gd name="f176" fmla="*/ f133 1 285"/>
                  <a:gd name="f177" fmla="*/ f134 1 497"/>
                  <a:gd name="f178" fmla="*/ f135 1 285"/>
                  <a:gd name="f179" fmla="*/ f136 1 497"/>
                  <a:gd name="f180" fmla="*/ f137 1 285"/>
                  <a:gd name="f181" fmla="*/ f138 1 497"/>
                  <a:gd name="f182" fmla="*/ f139 1 497"/>
                  <a:gd name="f183" fmla="*/ f140 1 285"/>
                  <a:gd name="f184" fmla="*/ f141 1 285"/>
                  <a:gd name="f185" fmla="*/ f142 1 497"/>
                  <a:gd name="f186" fmla="*/ f143 1 285"/>
                  <a:gd name="f187" fmla="*/ f144 1 497"/>
                  <a:gd name="f188" fmla="*/ f145 1 285"/>
                  <a:gd name="f189" fmla="*/ f146 1 497"/>
                  <a:gd name="f190" fmla="*/ f147 1 285"/>
                  <a:gd name="f191" fmla="*/ f148 1 497"/>
                  <a:gd name="f192" fmla="*/ f149 1 285"/>
                  <a:gd name="f193" fmla="*/ f150 1 497"/>
                  <a:gd name="f194" fmla="*/ f151 1 285"/>
                  <a:gd name="f195" fmla="*/ f152 1 497"/>
                  <a:gd name="f196" fmla="*/ f153 1 285"/>
                  <a:gd name="f197" fmla="*/ f154 1 497"/>
                  <a:gd name="f198" fmla="*/ f155 1 285"/>
                  <a:gd name="f199" fmla="*/ f156 1 497"/>
                  <a:gd name="f200" fmla="*/ f157 1 285"/>
                  <a:gd name="f201" fmla="*/ f158 1 497"/>
                  <a:gd name="f202" fmla="*/ f159 1 497"/>
                  <a:gd name="f203" fmla="*/ f160 1 497"/>
                  <a:gd name="f204" fmla="*/ f161 1 285"/>
                  <a:gd name="f205" fmla="*/ f162 1 497"/>
                  <a:gd name="f206" fmla="*/ f163 1 285"/>
                  <a:gd name="f207" fmla="*/ f164 1 497"/>
                  <a:gd name="f208" fmla="*/ f165 1 285"/>
                  <a:gd name="f209" fmla="*/ f166 1 497"/>
                  <a:gd name="f210" fmla="*/ f167 1 285"/>
                  <a:gd name="f211" fmla="*/ f168 1 497"/>
                  <a:gd name="f212" fmla="*/ f169 1 285"/>
                  <a:gd name="f213" fmla="*/ f170 1 497"/>
                  <a:gd name="f214" fmla="*/ 0 1 f127"/>
                  <a:gd name="f215" fmla="*/ f121 1 f127"/>
                  <a:gd name="f216" fmla="*/ 0 1 f128"/>
                  <a:gd name="f217" fmla="*/ f122 1 f128"/>
                  <a:gd name="f218" fmla="*/ f172 1 f127"/>
                  <a:gd name="f219" fmla="*/ f173 1 f128"/>
                  <a:gd name="f220" fmla="*/ f174 1 f127"/>
                  <a:gd name="f221" fmla="*/ f175 1 f127"/>
                  <a:gd name="f222" fmla="*/ f176 1 f128"/>
                  <a:gd name="f223" fmla="*/ f177 1 f127"/>
                  <a:gd name="f224" fmla="*/ f178 1 f128"/>
                  <a:gd name="f225" fmla="*/ f179 1 f127"/>
                  <a:gd name="f226" fmla="*/ f180 1 f128"/>
                  <a:gd name="f227" fmla="*/ f181 1 f127"/>
                  <a:gd name="f228" fmla="*/ f182 1 f127"/>
                  <a:gd name="f229" fmla="*/ f183 1 f128"/>
                  <a:gd name="f230" fmla="*/ f184 1 f128"/>
                  <a:gd name="f231" fmla="*/ f185 1 f127"/>
                  <a:gd name="f232" fmla="*/ f186 1 f128"/>
                  <a:gd name="f233" fmla="*/ f187 1 f127"/>
                  <a:gd name="f234" fmla="*/ f188 1 f128"/>
                  <a:gd name="f235" fmla="*/ f189 1 f127"/>
                  <a:gd name="f236" fmla="*/ f190 1 f128"/>
                  <a:gd name="f237" fmla="*/ f191 1 f127"/>
                  <a:gd name="f238" fmla="*/ f192 1 f128"/>
                  <a:gd name="f239" fmla="*/ f193 1 f127"/>
                  <a:gd name="f240" fmla="*/ f194 1 f128"/>
                  <a:gd name="f241" fmla="*/ f195 1 f127"/>
                  <a:gd name="f242" fmla="*/ f196 1 f128"/>
                  <a:gd name="f243" fmla="*/ f197 1 f127"/>
                  <a:gd name="f244" fmla="*/ f198 1 f128"/>
                  <a:gd name="f245" fmla="*/ f199 1 f127"/>
                  <a:gd name="f246" fmla="*/ f200 1 f128"/>
                  <a:gd name="f247" fmla="*/ f201 1 f127"/>
                  <a:gd name="f248" fmla="*/ f202 1 f127"/>
                  <a:gd name="f249" fmla="*/ f203 1 f127"/>
                  <a:gd name="f250" fmla="*/ f204 1 f128"/>
                  <a:gd name="f251" fmla="*/ f205 1 f127"/>
                  <a:gd name="f252" fmla="*/ f206 1 f128"/>
                  <a:gd name="f253" fmla="*/ f207 1 f127"/>
                  <a:gd name="f254" fmla="*/ f208 1 f128"/>
                  <a:gd name="f255" fmla="*/ f209 1 f127"/>
                  <a:gd name="f256" fmla="*/ f210 1 f128"/>
                  <a:gd name="f257" fmla="*/ f211 1 f127"/>
                  <a:gd name="f258" fmla="*/ f212 1 f128"/>
                  <a:gd name="f259" fmla="*/ f213 1 f127"/>
                  <a:gd name="f260" fmla="*/ f214 f118 1"/>
                  <a:gd name="f261" fmla="*/ f215 f118 1"/>
                  <a:gd name="f262" fmla="*/ f217 f119 1"/>
                  <a:gd name="f263" fmla="*/ f216 f119 1"/>
                  <a:gd name="f264" fmla="*/ f218 f118 1"/>
                  <a:gd name="f265" fmla="*/ f219 f119 1"/>
                  <a:gd name="f266" fmla="*/ f220 f118 1"/>
                  <a:gd name="f267" fmla="*/ f221 f118 1"/>
                  <a:gd name="f268" fmla="*/ f222 f119 1"/>
                  <a:gd name="f269" fmla="*/ f223 f118 1"/>
                  <a:gd name="f270" fmla="*/ f224 f119 1"/>
                  <a:gd name="f271" fmla="*/ f225 f118 1"/>
                  <a:gd name="f272" fmla="*/ f226 f119 1"/>
                  <a:gd name="f273" fmla="*/ f227 f118 1"/>
                  <a:gd name="f274" fmla="*/ f228 f118 1"/>
                  <a:gd name="f275" fmla="*/ f229 f119 1"/>
                  <a:gd name="f276" fmla="*/ f230 f119 1"/>
                  <a:gd name="f277" fmla="*/ f231 f118 1"/>
                  <a:gd name="f278" fmla="*/ f232 f119 1"/>
                  <a:gd name="f279" fmla="*/ f233 f118 1"/>
                  <a:gd name="f280" fmla="*/ f234 f119 1"/>
                  <a:gd name="f281" fmla="*/ f235 f118 1"/>
                  <a:gd name="f282" fmla="*/ f236 f119 1"/>
                  <a:gd name="f283" fmla="*/ f237 f118 1"/>
                  <a:gd name="f284" fmla="*/ f238 f119 1"/>
                  <a:gd name="f285" fmla="*/ f239 f118 1"/>
                  <a:gd name="f286" fmla="*/ f240 f119 1"/>
                  <a:gd name="f287" fmla="*/ f241 f118 1"/>
                  <a:gd name="f288" fmla="*/ f242 f119 1"/>
                  <a:gd name="f289" fmla="*/ f243 f118 1"/>
                  <a:gd name="f290" fmla="*/ f244 f119 1"/>
                  <a:gd name="f291" fmla="*/ f245 f118 1"/>
                  <a:gd name="f292" fmla="*/ f246 f119 1"/>
                  <a:gd name="f293" fmla="*/ f247 f118 1"/>
                  <a:gd name="f294" fmla="*/ f248 f118 1"/>
                  <a:gd name="f295" fmla="*/ f249 f118 1"/>
                  <a:gd name="f296" fmla="*/ f250 f119 1"/>
                  <a:gd name="f297" fmla="*/ f251 f118 1"/>
                  <a:gd name="f298" fmla="*/ f252 f119 1"/>
                  <a:gd name="f299" fmla="*/ f253 f118 1"/>
                  <a:gd name="f300" fmla="*/ f254 f119 1"/>
                  <a:gd name="f301" fmla="*/ f255 f118 1"/>
                  <a:gd name="f302" fmla="*/ f256 f119 1"/>
                  <a:gd name="f303" fmla="*/ f257 f118 1"/>
                  <a:gd name="f304" fmla="*/ f258 f119 1"/>
                  <a:gd name="f305" fmla="*/ f259 f1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1">
                    <a:pos x="f264" y="f265"/>
                  </a:cxn>
                  <a:cxn ang="f171">
                    <a:pos x="f266" y="f265"/>
                  </a:cxn>
                  <a:cxn ang="f171">
                    <a:pos x="f267" y="f268"/>
                  </a:cxn>
                  <a:cxn ang="f171">
                    <a:pos x="f269" y="f270"/>
                  </a:cxn>
                  <a:cxn ang="f171">
                    <a:pos x="f271" y="f272"/>
                  </a:cxn>
                  <a:cxn ang="f171">
                    <a:pos x="f273" y="f272"/>
                  </a:cxn>
                  <a:cxn ang="f171">
                    <a:pos x="f274" y="f275"/>
                  </a:cxn>
                  <a:cxn ang="f171">
                    <a:pos x="f274" y="f276"/>
                  </a:cxn>
                  <a:cxn ang="f171">
                    <a:pos x="f277" y="f278"/>
                  </a:cxn>
                  <a:cxn ang="f171">
                    <a:pos x="f279" y="f278"/>
                  </a:cxn>
                  <a:cxn ang="f171">
                    <a:pos x="f266" y="f280"/>
                  </a:cxn>
                  <a:cxn ang="f171">
                    <a:pos x="f281" y="f282"/>
                  </a:cxn>
                  <a:cxn ang="f171">
                    <a:pos x="f283" y="f284"/>
                  </a:cxn>
                  <a:cxn ang="f171">
                    <a:pos x="f285" y="f286"/>
                  </a:cxn>
                  <a:cxn ang="f171">
                    <a:pos x="f287" y="f288"/>
                  </a:cxn>
                  <a:cxn ang="f171">
                    <a:pos x="f289" y="f290"/>
                  </a:cxn>
                  <a:cxn ang="f171">
                    <a:pos x="f291" y="f292"/>
                  </a:cxn>
                  <a:cxn ang="f171">
                    <a:pos x="f293" y="f292"/>
                  </a:cxn>
                  <a:cxn ang="f171">
                    <a:pos x="f294" y="f290"/>
                  </a:cxn>
                  <a:cxn ang="f171">
                    <a:pos x="f295" y="f296"/>
                  </a:cxn>
                  <a:cxn ang="f171">
                    <a:pos x="f297" y="f298"/>
                  </a:cxn>
                  <a:cxn ang="f171">
                    <a:pos x="f299" y="f300"/>
                  </a:cxn>
                  <a:cxn ang="f171">
                    <a:pos x="f301" y="f302"/>
                  </a:cxn>
                  <a:cxn ang="f171">
                    <a:pos x="f303" y="f304"/>
                  </a:cxn>
                  <a:cxn ang="f171">
                    <a:pos x="f303" y="f268"/>
                  </a:cxn>
                  <a:cxn ang="f171">
                    <a:pos x="f305" y="f265"/>
                  </a:cxn>
                  <a:cxn ang="f171">
                    <a:pos x="f264" y="f265"/>
                  </a:cxn>
                </a:cxnLst>
                <a:rect l="f260" t="f263" r="f261" b="f262"/>
                <a:pathLst>
                  <a:path w="497" h="285">
                    <a:moveTo>
                      <a:pt x="f9" y="f6"/>
                    </a:moveTo>
                    <a:cubicBezTo>
                      <a:pt x="f10" y="f6"/>
                      <a:pt x="f11" y="f12"/>
                      <a:pt x="f13" y="f6"/>
                    </a:cubicBezTo>
                    <a:cubicBezTo>
                      <a:pt x="f2" y="f6"/>
                      <a:pt x="f14" y="f15"/>
                      <a:pt x="f14" y="f16"/>
                    </a:cubicBezTo>
                    <a:cubicBezTo>
                      <a:pt x="f17" y="f18"/>
                      <a:pt x="f14" y="f19"/>
                      <a:pt x="f20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25"/>
                    </a:cubicBezTo>
                    <a:cubicBezTo>
                      <a:pt x="f31" y="f25"/>
                      <a:pt x="f7" y="f32"/>
                      <a:pt x="f7" y="f33"/>
                    </a:cubicBezTo>
                    <a:cubicBezTo>
                      <a:pt x="f34" y="f35"/>
                      <a:pt x="f34" y="f36"/>
                      <a:pt x="f7" y="f37"/>
                    </a:cubicBezTo>
                    <a:cubicBezTo>
                      <a:pt x="f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0"/>
                    </a:cubicBezTo>
                    <a:cubicBezTo>
                      <a:pt x="f46" y="f47"/>
                      <a:pt x="f48" y="f49"/>
                      <a:pt x="f13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44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"/>
                      <a:pt x="f83" y="f8"/>
                    </a:cubicBezTo>
                    <a:cubicBezTo>
                      <a:pt x="f84" y="f85"/>
                      <a:pt x="f86" y="f8"/>
                      <a:pt x="f16" y="f8"/>
                    </a:cubicBezTo>
                    <a:cubicBezTo>
                      <a:pt x="f15" y="f8"/>
                      <a:pt x="f6" y="f87"/>
                      <a:pt x="f6" y="f79"/>
                    </a:cubicBezTo>
                    <a:cubicBezTo>
                      <a:pt x="f88" y="f89"/>
                      <a:pt x="f90" y="f54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80" y="f99"/>
                      <a:pt x="f100" y="f32"/>
                      <a:pt x="f101" y="f102"/>
                    </a:cubicBezTo>
                    <a:cubicBezTo>
                      <a:pt x="f103" y="f104"/>
                      <a:pt x="f105" y="f104"/>
                      <a:pt x="f106" y="f107"/>
                    </a:cubicBezTo>
                    <a:cubicBezTo>
                      <a:pt x="f71" y="f108"/>
                      <a:pt x="f109" y="f110"/>
                      <a:pt x="f62" y="f111"/>
                    </a:cubicBezTo>
                    <a:cubicBezTo>
                      <a:pt x="f62" y="f112"/>
                      <a:pt x="f62" y="f113"/>
                      <a:pt x="f62" y="f16"/>
                    </a:cubicBezTo>
                    <a:cubicBezTo>
                      <a:pt x="f62" y="f15"/>
                      <a:pt x="f50" y="f6"/>
                      <a:pt x="f114" y="f6"/>
                    </a:cubicBezTo>
                    <a:cubicBezTo>
                      <a:pt x="f115" y="f12"/>
                      <a:pt x="f116" y="f6"/>
                      <a:pt x="f9" y="f6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15459E66-00D0-4762-9DF8-FC9D4163E1D6}"/>
                  </a:ext>
                </a:extLst>
              </p:cNvPr>
              <p:cNvSpPr/>
              <p:nvPr/>
            </p:nvSpPr>
            <p:spPr>
              <a:xfrm flipH="1">
                <a:off x="122767" y="68845"/>
                <a:ext cx="32445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0"/>
                  <a:gd name="f7" fmla="val 167"/>
                  <a:gd name="f8" fmla="val 168"/>
                  <a:gd name="f9" fmla="val 153"/>
                  <a:gd name="f10" fmla="val 139"/>
                  <a:gd name="f11" fmla="val 124"/>
                  <a:gd name="f12" fmla="val 118"/>
                  <a:gd name="f13" fmla="val 112"/>
                  <a:gd name="f14" fmla="val 166"/>
                  <a:gd name="f15" fmla="val 158"/>
                  <a:gd name="f16" fmla="val 150"/>
                  <a:gd name="f17" fmla="val 148"/>
                  <a:gd name="f18" fmla="val 125"/>
                  <a:gd name="f19" fmla="val 126"/>
                  <a:gd name="f20" fmla="val 128"/>
                  <a:gd name="f21" fmla="val 129"/>
                  <a:gd name="f22" fmla="val 135"/>
                  <a:gd name="f23" fmla="val 149"/>
                  <a:gd name="f24" fmla="val 138"/>
                  <a:gd name="f25" fmla="val 140"/>
                  <a:gd name="f26" fmla="val 137"/>
                  <a:gd name="f27" fmla="val 106"/>
                  <a:gd name="f28" fmla="val 97"/>
                  <a:gd name="f29" fmla="val 88"/>
                  <a:gd name="f30" fmla="val 119"/>
                  <a:gd name="f31" fmla="val 89"/>
                  <a:gd name="f32" fmla="val 103"/>
                  <a:gd name="f33" fmla="val 92"/>
                  <a:gd name="f34" fmla="val 87"/>
                  <a:gd name="f35" fmla="val 94"/>
                  <a:gd name="f36" fmla="val 72"/>
                  <a:gd name="f37" fmla="val 101"/>
                  <a:gd name="f38" fmla="val 46"/>
                  <a:gd name="f39" fmla="val 113"/>
                  <a:gd name="f40" fmla="val 16"/>
                  <a:gd name="f41" fmla="val 96"/>
                  <a:gd name="f42" fmla="val 9"/>
                  <a:gd name="f43" fmla="val 68"/>
                  <a:gd name="f44" fmla="val 35"/>
                  <a:gd name="f45" fmla="val 38"/>
                  <a:gd name="f46" fmla="val 69"/>
                  <a:gd name="f47" fmla="val 14"/>
                  <a:gd name="f48" fmla="val 83"/>
                  <a:gd name="f49" fmla="val 20"/>
                  <a:gd name="f50" fmla="val 99"/>
                  <a:gd name="f51" fmla="val 22"/>
                  <a:gd name="f52" fmla="val 114"/>
                  <a:gd name="f53" fmla="val 25"/>
                  <a:gd name="f54" fmla="val 26"/>
                  <a:gd name="f55" fmla="val 154"/>
                  <a:gd name="f56" fmla="val 7"/>
                  <a:gd name="f57" fmla="val 6"/>
                  <a:gd name="f58" fmla="val 206"/>
                  <a:gd name="f59" fmla="val 21"/>
                  <a:gd name="f60" fmla="val 212"/>
                  <a:gd name="f61" fmla="val 217"/>
                  <a:gd name="f62" fmla="val 223"/>
                  <a:gd name="f63" fmla="val 24"/>
                  <a:gd name="f64" fmla="val 239"/>
                  <a:gd name="f65" fmla="val 254"/>
                  <a:gd name="f66" fmla="val 18"/>
                  <a:gd name="f67" fmla="val 269"/>
                  <a:gd name="f68" fmla="val 13"/>
                  <a:gd name="f69" fmla="val 288"/>
                  <a:gd name="f70" fmla="val 305"/>
                  <a:gd name="f71" fmla="val 317"/>
                  <a:gd name="f72" fmla="val 30"/>
                  <a:gd name="f73" fmla="val 329"/>
                  <a:gd name="f74" fmla="val 45"/>
                  <a:gd name="f75" fmla="val 66"/>
                  <a:gd name="f76" fmla="val 320"/>
                  <a:gd name="f77" fmla="val 81"/>
                  <a:gd name="f78" fmla="val 312"/>
                  <a:gd name="f79" fmla="val 300"/>
                  <a:gd name="f80" fmla="val 102"/>
                  <a:gd name="f81" fmla="val 285"/>
                  <a:gd name="f82" fmla="val 105"/>
                  <a:gd name="f83" fmla="val 282"/>
                  <a:gd name="f84" fmla="val 279"/>
                  <a:gd name="f85" fmla="val 276"/>
                  <a:gd name="f86" fmla="val 104"/>
                  <a:gd name="f87" fmla="val 257"/>
                  <a:gd name="f88" fmla="val 237"/>
                  <a:gd name="f89" fmla="val 208"/>
                  <a:gd name="f90" fmla="val 198"/>
                  <a:gd name="f91" fmla="val 197"/>
                  <a:gd name="f92" fmla="val 130"/>
                  <a:gd name="f93" fmla="val 142"/>
                  <a:gd name="f94" fmla="val 147"/>
                  <a:gd name="f95" fmla="val 199"/>
                  <a:gd name="f96" fmla="val 204"/>
                  <a:gd name="f97" fmla="val 207"/>
                  <a:gd name="f98" fmla="val 210"/>
                  <a:gd name="f99" fmla="val 213"/>
                  <a:gd name="f100" fmla="val 219"/>
                  <a:gd name="f101" fmla="val 224"/>
                  <a:gd name="f102" fmla="val 151"/>
                  <a:gd name="f103" fmla="val 164"/>
                  <a:gd name="f104" fmla="val 183"/>
                  <a:gd name="f105" fmla="+- 0 0 -90"/>
                  <a:gd name="f106" fmla="*/ f3 1 330"/>
                  <a:gd name="f107" fmla="*/ f4 1 167"/>
                  <a:gd name="f108" fmla="val f5"/>
                  <a:gd name="f109" fmla="val f6"/>
                  <a:gd name="f110" fmla="val f7"/>
                  <a:gd name="f111" fmla="*/ f105 f0 1"/>
                  <a:gd name="f112" fmla="+- f110 0 f108"/>
                  <a:gd name="f113" fmla="+- f109 0 f108"/>
                  <a:gd name="f114" fmla="*/ f111 1 f2"/>
                  <a:gd name="f115" fmla="*/ f113 1 330"/>
                  <a:gd name="f116" fmla="*/ f112 1 167"/>
                  <a:gd name="f117" fmla="*/ 168 f113 1"/>
                  <a:gd name="f118" fmla="*/ 167 f112 1"/>
                  <a:gd name="f119" fmla="*/ 124 f113 1"/>
                  <a:gd name="f120" fmla="*/ 112 f113 1"/>
                  <a:gd name="f121" fmla="*/ 158 f112 1"/>
                  <a:gd name="f122" fmla="*/ 125 f113 1"/>
                  <a:gd name="f123" fmla="*/ 148 f112 1"/>
                  <a:gd name="f124" fmla="*/ 129 f113 1"/>
                  <a:gd name="f125" fmla="*/ 138 f113 1"/>
                  <a:gd name="f126" fmla="*/ 140 f112 1"/>
                  <a:gd name="f127" fmla="*/ 106 f112 1"/>
                  <a:gd name="f128" fmla="*/ 119 f113 1"/>
                  <a:gd name="f129" fmla="*/ 89 f112 1"/>
                  <a:gd name="f130" fmla="*/ 72 f113 1"/>
                  <a:gd name="f131" fmla="*/ 101 f112 1"/>
                  <a:gd name="f132" fmla="*/ 9 f113 1"/>
                  <a:gd name="f133" fmla="*/ 68 f112 1"/>
                  <a:gd name="f134" fmla="*/ 69 f113 1"/>
                  <a:gd name="f135" fmla="*/ 14 f112 1"/>
                  <a:gd name="f136" fmla="*/ 114 f113 1"/>
                  <a:gd name="f137" fmla="*/ 25 f112 1"/>
                  <a:gd name="f138" fmla="*/ 128 f113 1"/>
                  <a:gd name="f139" fmla="*/ 22 f112 1"/>
                  <a:gd name="f140" fmla="*/ 206 f113 1"/>
                  <a:gd name="f141" fmla="*/ 21 f112 1"/>
                  <a:gd name="f142" fmla="*/ 223 f113 1"/>
                  <a:gd name="f143" fmla="*/ 24 f112 1"/>
                  <a:gd name="f144" fmla="*/ 269 f113 1"/>
                  <a:gd name="f145" fmla="*/ 13 f112 1"/>
                  <a:gd name="f146" fmla="*/ 317 f113 1"/>
                  <a:gd name="f147" fmla="*/ 30 f112 1"/>
                  <a:gd name="f148" fmla="*/ 320 f113 1"/>
                  <a:gd name="f149" fmla="*/ 81 f112 1"/>
                  <a:gd name="f150" fmla="*/ 285 f113 1"/>
                  <a:gd name="f151" fmla="*/ 105 f112 1"/>
                  <a:gd name="f152" fmla="*/ 276 f113 1"/>
                  <a:gd name="f153" fmla="*/ 104 f112 1"/>
                  <a:gd name="f154" fmla="*/ 217 f113 1"/>
                  <a:gd name="f155" fmla="*/ 198 f113 1"/>
                  <a:gd name="f156" fmla="*/ 197 f113 1"/>
                  <a:gd name="f157" fmla="*/ 142 f112 1"/>
                  <a:gd name="f158" fmla="*/ 204 f113 1"/>
                  <a:gd name="f159" fmla="*/ 213 f113 1"/>
                  <a:gd name="f160" fmla="*/ 224 f113 1"/>
                  <a:gd name="f161" fmla="+- f114 0 f1"/>
                  <a:gd name="f162" fmla="*/ f117 1 330"/>
                  <a:gd name="f163" fmla="*/ f118 1 167"/>
                  <a:gd name="f164" fmla="*/ f119 1 330"/>
                  <a:gd name="f165" fmla="*/ f120 1 330"/>
                  <a:gd name="f166" fmla="*/ f121 1 167"/>
                  <a:gd name="f167" fmla="*/ f122 1 330"/>
                  <a:gd name="f168" fmla="*/ f123 1 167"/>
                  <a:gd name="f169" fmla="*/ f124 1 330"/>
                  <a:gd name="f170" fmla="*/ f125 1 330"/>
                  <a:gd name="f171" fmla="*/ f126 1 167"/>
                  <a:gd name="f172" fmla="*/ f127 1 167"/>
                  <a:gd name="f173" fmla="*/ f128 1 330"/>
                  <a:gd name="f174" fmla="*/ f129 1 167"/>
                  <a:gd name="f175" fmla="*/ f130 1 330"/>
                  <a:gd name="f176" fmla="*/ f131 1 167"/>
                  <a:gd name="f177" fmla="*/ f132 1 330"/>
                  <a:gd name="f178" fmla="*/ f133 1 167"/>
                  <a:gd name="f179" fmla="*/ f134 1 330"/>
                  <a:gd name="f180" fmla="*/ f135 1 167"/>
                  <a:gd name="f181" fmla="*/ f136 1 330"/>
                  <a:gd name="f182" fmla="*/ f137 1 167"/>
                  <a:gd name="f183" fmla="*/ f138 1 330"/>
                  <a:gd name="f184" fmla="*/ f139 1 167"/>
                  <a:gd name="f185" fmla="*/ f140 1 330"/>
                  <a:gd name="f186" fmla="*/ f141 1 167"/>
                  <a:gd name="f187" fmla="*/ f142 1 330"/>
                  <a:gd name="f188" fmla="*/ f143 1 167"/>
                  <a:gd name="f189" fmla="*/ f144 1 330"/>
                  <a:gd name="f190" fmla="*/ f145 1 167"/>
                  <a:gd name="f191" fmla="*/ f146 1 330"/>
                  <a:gd name="f192" fmla="*/ f147 1 167"/>
                  <a:gd name="f193" fmla="*/ f148 1 330"/>
                  <a:gd name="f194" fmla="*/ f149 1 167"/>
                  <a:gd name="f195" fmla="*/ f150 1 330"/>
                  <a:gd name="f196" fmla="*/ f151 1 167"/>
                  <a:gd name="f197" fmla="*/ f152 1 330"/>
                  <a:gd name="f198" fmla="*/ f153 1 167"/>
                  <a:gd name="f199" fmla="*/ f154 1 330"/>
                  <a:gd name="f200" fmla="*/ f155 1 330"/>
                  <a:gd name="f201" fmla="*/ f156 1 330"/>
                  <a:gd name="f202" fmla="*/ f157 1 167"/>
                  <a:gd name="f203" fmla="*/ f158 1 330"/>
                  <a:gd name="f204" fmla="*/ f159 1 330"/>
                  <a:gd name="f205" fmla="*/ f160 1 330"/>
                  <a:gd name="f206" fmla="*/ 0 1 f115"/>
                  <a:gd name="f207" fmla="*/ f109 1 f115"/>
                  <a:gd name="f208" fmla="*/ 0 1 f116"/>
                  <a:gd name="f209" fmla="*/ f110 1 f116"/>
                  <a:gd name="f210" fmla="*/ f162 1 f115"/>
                  <a:gd name="f211" fmla="*/ f163 1 f116"/>
                  <a:gd name="f212" fmla="*/ f164 1 f115"/>
                  <a:gd name="f213" fmla="*/ f165 1 f115"/>
                  <a:gd name="f214" fmla="*/ f166 1 f116"/>
                  <a:gd name="f215" fmla="*/ f167 1 f115"/>
                  <a:gd name="f216" fmla="*/ f168 1 f116"/>
                  <a:gd name="f217" fmla="*/ f169 1 f115"/>
                  <a:gd name="f218" fmla="*/ f170 1 f115"/>
                  <a:gd name="f219" fmla="*/ f171 1 f116"/>
                  <a:gd name="f220" fmla="*/ f172 1 f116"/>
                  <a:gd name="f221" fmla="*/ f173 1 f115"/>
                  <a:gd name="f222" fmla="*/ f174 1 f116"/>
                  <a:gd name="f223" fmla="*/ f175 1 f115"/>
                  <a:gd name="f224" fmla="*/ f176 1 f116"/>
                  <a:gd name="f225" fmla="*/ f177 1 f115"/>
                  <a:gd name="f226" fmla="*/ f178 1 f116"/>
                  <a:gd name="f227" fmla="*/ f179 1 f115"/>
                  <a:gd name="f228" fmla="*/ f180 1 f116"/>
                  <a:gd name="f229" fmla="*/ f181 1 f115"/>
                  <a:gd name="f230" fmla="*/ f182 1 f116"/>
                  <a:gd name="f231" fmla="*/ f183 1 f115"/>
                  <a:gd name="f232" fmla="*/ f184 1 f116"/>
                  <a:gd name="f233" fmla="*/ f185 1 f115"/>
                  <a:gd name="f234" fmla="*/ f186 1 f116"/>
                  <a:gd name="f235" fmla="*/ f187 1 f115"/>
                  <a:gd name="f236" fmla="*/ f188 1 f116"/>
                  <a:gd name="f237" fmla="*/ f189 1 f115"/>
                  <a:gd name="f238" fmla="*/ f190 1 f116"/>
                  <a:gd name="f239" fmla="*/ f191 1 f115"/>
                  <a:gd name="f240" fmla="*/ f192 1 f116"/>
                  <a:gd name="f241" fmla="*/ f193 1 f115"/>
                  <a:gd name="f242" fmla="*/ f194 1 f116"/>
                  <a:gd name="f243" fmla="*/ f195 1 f115"/>
                  <a:gd name="f244" fmla="*/ f196 1 f116"/>
                  <a:gd name="f245" fmla="*/ f197 1 f115"/>
                  <a:gd name="f246" fmla="*/ f198 1 f116"/>
                  <a:gd name="f247" fmla="*/ f199 1 f115"/>
                  <a:gd name="f248" fmla="*/ f200 1 f115"/>
                  <a:gd name="f249" fmla="*/ f201 1 f115"/>
                  <a:gd name="f250" fmla="*/ f202 1 f116"/>
                  <a:gd name="f251" fmla="*/ f203 1 f115"/>
                  <a:gd name="f252" fmla="*/ f204 1 f115"/>
                  <a:gd name="f253" fmla="*/ f205 1 f115"/>
                  <a:gd name="f254" fmla="*/ f206 f106 1"/>
                  <a:gd name="f255" fmla="*/ f207 f106 1"/>
                  <a:gd name="f256" fmla="*/ f209 f107 1"/>
                  <a:gd name="f257" fmla="*/ f208 f107 1"/>
                  <a:gd name="f258" fmla="*/ f210 f106 1"/>
                  <a:gd name="f259" fmla="*/ f211 f107 1"/>
                  <a:gd name="f260" fmla="*/ f212 f106 1"/>
                  <a:gd name="f261" fmla="*/ f213 f106 1"/>
                  <a:gd name="f262" fmla="*/ f214 f107 1"/>
                  <a:gd name="f263" fmla="*/ f215 f106 1"/>
                  <a:gd name="f264" fmla="*/ f216 f107 1"/>
                  <a:gd name="f265" fmla="*/ f217 f106 1"/>
                  <a:gd name="f266" fmla="*/ f218 f106 1"/>
                  <a:gd name="f267" fmla="*/ f219 f107 1"/>
                  <a:gd name="f268" fmla="*/ f220 f107 1"/>
                  <a:gd name="f269" fmla="*/ f221 f106 1"/>
                  <a:gd name="f270" fmla="*/ f222 f107 1"/>
                  <a:gd name="f271" fmla="*/ f223 f106 1"/>
                  <a:gd name="f272" fmla="*/ f224 f107 1"/>
                  <a:gd name="f273" fmla="*/ f225 f106 1"/>
                  <a:gd name="f274" fmla="*/ f226 f107 1"/>
                  <a:gd name="f275" fmla="*/ f227 f106 1"/>
                  <a:gd name="f276" fmla="*/ f228 f107 1"/>
                  <a:gd name="f277" fmla="*/ f229 f106 1"/>
                  <a:gd name="f278" fmla="*/ f230 f107 1"/>
                  <a:gd name="f279" fmla="*/ f231 f106 1"/>
                  <a:gd name="f280" fmla="*/ f232 f107 1"/>
                  <a:gd name="f281" fmla="*/ f233 f106 1"/>
                  <a:gd name="f282" fmla="*/ f234 f107 1"/>
                  <a:gd name="f283" fmla="*/ f235 f106 1"/>
                  <a:gd name="f284" fmla="*/ f236 f107 1"/>
                  <a:gd name="f285" fmla="*/ f237 f106 1"/>
                  <a:gd name="f286" fmla="*/ f238 f107 1"/>
                  <a:gd name="f287" fmla="*/ f239 f106 1"/>
                  <a:gd name="f288" fmla="*/ f240 f107 1"/>
                  <a:gd name="f289" fmla="*/ f241 f106 1"/>
                  <a:gd name="f290" fmla="*/ f242 f107 1"/>
                  <a:gd name="f291" fmla="*/ f243 f106 1"/>
                  <a:gd name="f292" fmla="*/ f244 f107 1"/>
                  <a:gd name="f293" fmla="*/ f245 f106 1"/>
                  <a:gd name="f294" fmla="*/ f246 f107 1"/>
                  <a:gd name="f295" fmla="*/ f247 f106 1"/>
                  <a:gd name="f296" fmla="*/ f248 f106 1"/>
                  <a:gd name="f297" fmla="*/ f249 f106 1"/>
                  <a:gd name="f298" fmla="*/ f250 f107 1"/>
                  <a:gd name="f299" fmla="*/ f251 f106 1"/>
                  <a:gd name="f300" fmla="*/ f252 f106 1"/>
                  <a:gd name="f301" fmla="*/ f253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1">
                    <a:pos x="f258" y="f259"/>
                  </a:cxn>
                  <a:cxn ang="f161">
                    <a:pos x="f260" y="f259"/>
                  </a:cxn>
                  <a:cxn ang="f161">
                    <a:pos x="f261" y="f262"/>
                  </a:cxn>
                  <a:cxn ang="f161">
                    <a:pos x="f263" y="f264"/>
                  </a:cxn>
                  <a:cxn ang="f161">
                    <a:pos x="f265" y="f264"/>
                  </a:cxn>
                  <a:cxn ang="f161">
                    <a:pos x="f266" y="f267"/>
                  </a:cxn>
                  <a:cxn ang="f161">
                    <a:pos x="f266" y="f268"/>
                  </a:cxn>
                  <a:cxn ang="f161">
                    <a:pos x="f269" y="f270"/>
                  </a:cxn>
                  <a:cxn ang="f161">
                    <a:pos x="f271" y="f272"/>
                  </a:cxn>
                  <a:cxn ang="f161">
                    <a:pos x="f273" y="f274"/>
                  </a:cxn>
                  <a:cxn ang="f161">
                    <a:pos x="f275" y="f276"/>
                  </a:cxn>
                  <a:cxn ang="f161">
                    <a:pos x="f277" y="f278"/>
                  </a:cxn>
                  <a:cxn ang="f161">
                    <a:pos x="f279" y="f280"/>
                  </a:cxn>
                  <a:cxn ang="f161">
                    <a:pos x="f281" y="f282"/>
                  </a:cxn>
                  <a:cxn ang="f161">
                    <a:pos x="f283" y="f284"/>
                  </a:cxn>
                  <a:cxn ang="f161">
                    <a:pos x="f285" y="f286"/>
                  </a:cxn>
                  <a:cxn ang="f161">
                    <a:pos x="f287" y="f288"/>
                  </a:cxn>
                  <a:cxn ang="f161">
                    <a:pos x="f289" y="f290"/>
                  </a:cxn>
                  <a:cxn ang="f161">
                    <a:pos x="f291" y="f292"/>
                  </a:cxn>
                  <a:cxn ang="f161">
                    <a:pos x="f293" y="f294"/>
                  </a:cxn>
                  <a:cxn ang="f161">
                    <a:pos x="f295" y="f270"/>
                  </a:cxn>
                  <a:cxn ang="f161">
                    <a:pos x="f296" y="f268"/>
                  </a:cxn>
                  <a:cxn ang="f161">
                    <a:pos x="f297" y="f298"/>
                  </a:cxn>
                  <a:cxn ang="f161">
                    <a:pos x="f299" y="f264"/>
                  </a:cxn>
                  <a:cxn ang="f161">
                    <a:pos x="f300" y="f264"/>
                  </a:cxn>
                  <a:cxn ang="f161">
                    <a:pos x="f301" y="f262"/>
                  </a:cxn>
                  <a:cxn ang="f161">
                    <a:pos x="f300" y="f259"/>
                  </a:cxn>
                  <a:cxn ang="f161">
                    <a:pos x="f258" y="f259"/>
                  </a:cxn>
                  <a:cxn ang="f161">
                    <a:pos x="f258" y="f259"/>
                  </a:cxn>
                </a:cxnLst>
                <a:rect l="f254" t="f257" r="f255" b="f256"/>
                <a:pathLst>
                  <a:path w="330" h="167">
                    <a:moveTo>
                      <a:pt x="f8" y="f7"/>
                    </a:moveTo>
                    <a:cubicBezTo>
                      <a:pt x="f9" y="f7"/>
                      <a:pt x="f10" y="f7"/>
                      <a:pt x="f11" y="f7"/>
                    </a:cubicBezTo>
                    <a:cubicBezTo>
                      <a:pt x="f12" y="f7"/>
                      <a:pt x="f13" y="f14"/>
                      <a:pt x="f13" y="f15"/>
                    </a:cubicBezTo>
                    <a:cubicBezTo>
                      <a:pt x="f13" y="f16"/>
                      <a:pt x="f12" y="f17"/>
                      <a:pt x="f18" y="f17"/>
                    </a:cubicBezTo>
                    <a:cubicBezTo>
                      <a:pt x="f19" y="f17"/>
                      <a:pt x="f20" y="f17"/>
                      <a:pt x="f21" y="f17"/>
                    </a:cubicBezTo>
                    <a:cubicBezTo>
                      <a:pt x="f22" y="f23"/>
                      <a:pt x="f24" y="f17"/>
                      <a:pt x="f24" y="f25"/>
                    </a:cubicBezTo>
                    <a:cubicBezTo>
                      <a:pt x="f26" y="f21"/>
                      <a:pt x="f24" y="f12"/>
                      <a:pt x="f24" y="f27"/>
                    </a:cubicBezTo>
                    <a:cubicBezTo>
                      <a:pt x="f24" y="f28"/>
                      <a:pt x="f20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5" y="f44"/>
                      <a:pt x="f45" y="f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30" y="f54"/>
                      <a:pt x="f11" y="f53"/>
                      <a:pt x="f20" y="f51"/>
                    </a:cubicBezTo>
                    <a:cubicBezTo>
                      <a:pt x="f55" y="f56"/>
                      <a:pt x="f2" y="f57"/>
                      <a:pt x="f58" y="f59"/>
                    </a:cubicBezTo>
                    <a:cubicBezTo>
                      <a:pt x="f60" y="f53"/>
                      <a:pt x="f61" y="f54"/>
                      <a:pt x="f62" y="f63"/>
                    </a:cubicBezTo>
                    <a:cubicBezTo>
                      <a:pt x="f64" y="f51"/>
                      <a:pt x="f65" y="f66"/>
                      <a:pt x="f67" y="f68"/>
                    </a:cubicBezTo>
                    <a:cubicBezTo>
                      <a:pt x="f69" y="f56"/>
                      <a:pt x="f70" y="f68"/>
                      <a:pt x="f71" y="f72"/>
                    </a:cubicBezTo>
                    <a:cubicBezTo>
                      <a:pt x="f73" y="f74"/>
                      <a:pt x="f6" y="f75"/>
                      <a:pt x="f76" y="f77"/>
                    </a:cubicBezTo>
                    <a:cubicBezTo>
                      <a:pt x="f78" y="f35"/>
                      <a:pt x="f79" y="f80"/>
                      <a:pt x="f81" y="f82"/>
                    </a:cubicBezTo>
                    <a:cubicBezTo>
                      <a:pt x="f83" y="f82"/>
                      <a:pt x="f84" y="f27"/>
                      <a:pt x="f85" y="f86"/>
                    </a:cubicBezTo>
                    <a:cubicBezTo>
                      <a:pt x="f87" y="f41"/>
                      <a:pt x="f88" y="f35"/>
                      <a:pt x="f61" y="f31"/>
                    </a:cubicBezTo>
                    <a:cubicBezTo>
                      <a:pt x="f89" y="f34"/>
                      <a:pt x="f90" y="f28"/>
                      <a:pt x="f90" y="f27"/>
                    </a:cubicBezTo>
                    <a:cubicBezTo>
                      <a:pt x="f91" y="f12"/>
                      <a:pt x="f90" y="f92"/>
                      <a:pt x="f91" y="f93"/>
                    </a:cubicBezTo>
                    <a:cubicBezTo>
                      <a:pt x="f91" y="f94"/>
                      <a:pt x="f95" y="f23"/>
                      <a:pt x="f96" y="f17"/>
                    </a:cubicBezTo>
                    <a:cubicBezTo>
                      <a:pt x="f97" y="f17"/>
                      <a:pt x="f98" y="f17"/>
                      <a:pt x="f99" y="f17"/>
                    </a:cubicBezTo>
                    <a:cubicBezTo>
                      <a:pt x="f100" y="f17"/>
                      <a:pt x="f101" y="f102"/>
                      <a:pt x="f101" y="f15"/>
                    </a:cubicBezTo>
                    <a:cubicBezTo>
                      <a:pt x="f62" y="f103"/>
                      <a:pt x="f100" y="f7"/>
                      <a:pt x="f99" y="f7"/>
                    </a:cubicBezTo>
                    <a:cubicBezTo>
                      <a:pt x="f90" y="f14"/>
                      <a:pt x="f104" y="f7"/>
                      <a:pt x="f8" y="f7"/>
                    </a:cubicBezTo>
                    <a:cubicBezTo>
                      <a:pt x="f8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784845D7-2505-40EE-BA9F-286FCFFDFE2E}"/>
                  </a:ext>
                </a:extLst>
              </p:cNvPr>
              <p:cNvSpPr/>
              <p:nvPr/>
            </p:nvSpPr>
            <p:spPr>
              <a:xfrm flipH="1">
                <a:off x="-1463" y="351422"/>
                <a:ext cx="73078" cy="1635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4"/>
                  <a:gd name="f7" fmla="val 154"/>
                  <a:gd name="f8" fmla="val 73"/>
                  <a:gd name="f9" fmla="val 78"/>
                  <a:gd name="f10" fmla="val 100"/>
                  <a:gd name="f11" fmla="val 123"/>
                  <a:gd name="f12" fmla="val 146"/>
                  <a:gd name="f13" fmla="val 152"/>
                  <a:gd name="f14" fmla="val 72"/>
                  <a:gd name="f15" fmla="val 66"/>
                  <a:gd name="f16" fmla="val 52"/>
                  <a:gd name="f17" fmla="val 38"/>
                  <a:gd name="f18" fmla="val 23"/>
                  <a:gd name="f19" fmla="val 18"/>
                  <a:gd name="f20" fmla="val 16"/>
                  <a:gd name="f21" fmla="val 15"/>
                  <a:gd name="f22" fmla="val 148"/>
                  <a:gd name="f23" fmla="val 13"/>
                  <a:gd name="f24" fmla="val 142"/>
                  <a:gd name="f25" fmla="val 10"/>
                  <a:gd name="f26" fmla="val 137"/>
                  <a:gd name="f27" fmla="val 4"/>
                  <a:gd name="f28" fmla="val 134"/>
                  <a:gd name="f29" fmla="val 1"/>
                  <a:gd name="f30" fmla="val 132"/>
                  <a:gd name="f31" fmla="val 129"/>
                  <a:gd name="f32" fmla="val 126"/>
                  <a:gd name="f33" fmla="val 93"/>
                  <a:gd name="f34" fmla="val 61"/>
                  <a:gd name="f35" fmla="val 29"/>
                  <a:gd name="f36" fmla="val 28"/>
                  <a:gd name="f37" fmla="val 19"/>
                  <a:gd name="f38" fmla="val 11"/>
                  <a:gd name="f39" fmla="val 12"/>
                  <a:gd name="f40" fmla="val 14"/>
                  <a:gd name="f41" fmla="val 21"/>
                  <a:gd name="f42" fmla="val 40"/>
                  <a:gd name="f43" fmla="val 53"/>
                  <a:gd name="f44" fmla="val 65"/>
                  <a:gd name="f45" fmla="val 71"/>
                  <a:gd name="f46" fmla="val 2"/>
                  <a:gd name="f47" fmla="val 9"/>
                  <a:gd name="f48" fmla="val 32"/>
                  <a:gd name="f49" fmla="val 55"/>
                  <a:gd name="f50" fmla="+- 0 0 -90"/>
                  <a:gd name="f51" fmla="*/ f3 1 74"/>
                  <a:gd name="f52" fmla="*/ f4 1 154"/>
                  <a:gd name="f53" fmla="val f5"/>
                  <a:gd name="f54" fmla="val f6"/>
                  <a:gd name="f55" fmla="val f7"/>
                  <a:gd name="f56" fmla="*/ f50 f0 1"/>
                  <a:gd name="f57" fmla="+- f55 0 f53"/>
                  <a:gd name="f58" fmla="+- f54 0 f53"/>
                  <a:gd name="f59" fmla="*/ f56 1 f2"/>
                  <a:gd name="f60" fmla="*/ f58 1 74"/>
                  <a:gd name="f61" fmla="*/ f57 1 154"/>
                  <a:gd name="f62" fmla="*/ 73 f58 1"/>
                  <a:gd name="f63" fmla="*/ 78 f57 1"/>
                  <a:gd name="f64" fmla="*/ 146 f57 1"/>
                  <a:gd name="f65" fmla="*/ 66 f58 1"/>
                  <a:gd name="f66" fmla="*/ 154 f57 1"/>
                  <a:gd name="f67" fmla="*/ 23 f58 1"/>
                  <a:gd name="f68" fmla="*/ 15 f58 1"/>
                  <a:gd name="f69" fmla="*/ 148 f57 1"/>
                  <a:gd name="f70" fmla="*/ 4 f58 1"/>
                  <a:gd name="f71" fmla="*/ 134 f57 1"/>
                  <a:gd name="f72" fmla="*/ 0 f58 1"/>
                  <a:gd name="f73" fmla="*/ 126 f57 1"/>
                  <a:gd name="f74" fmla="*/ 29 f57 1"/>
                  <a:gd name="f75" fmla="*/ 28 f57 1"/>
                  <a:gd name="f76" fmla="*/ 12 f58 1"/>
                  <a:gd name="f77" fmla="*/ 10 f57 1"/>
                  <a:gd name="f78" fmla="*/ 28 f58 1"/>
                  <a:gd name="f79" fmla="*/ 1 f57 1"/>
                  <a:gd name="f80" fmla="*/ 65 f58 1"/>
                  <a:gd name="f81" fmla="*/ 9 f57 1"/>
                  <a:gd name="f82" fmla="+- f59 0 f1"/>
                  <a:gd name="f83" fmla="*/ f62 1 74"/>
                  <a:gd name="f84" fmla="*/ f63 1 154"/>
                  <a:gd name="f85" fmla="*/ f64 1 154"/>
                  <a:gd name="f86" fmla="*/ f65 1 74"/>
                  <a:gd name="f87" fmla="*/ f66 1 154"/>
                  <a:gd name="f88" fmla="*/ f67 1 74"/>
                  <a:gd name="f89" fmla="*/ f68 1 74"/>
                  <a:gd name="f90" fmla="*/ f69 1 154"/>
                  <a:gd name="f91" fmla="*/ f70 1 74"/>
                  <a:gd name="f92" fmla="*/ f71 1 154"/>
                  <a:gd name="f93" fmla="*/ f72 1 74"/>
                  <a:gd name="f94" fmla="*/ f73 1 154"/>
                  <a:gd name="f95" fmla="*/ f74 1 154"/>
                  <a:gd name="f96" fmla="*/ f75 1 154"/>
                  <a:gd name="f97" fmla="*/ f76 1 74"/>
                  <a:gd name="f98" fmla="*/ f77 1 154"/>
                  <a:gd name="f99" fmla="*/ f78 1 74"/>
                  <a:gd name="f100" fmla="*/ f79 1 154"/>
                  <a:gd name="f101" fmla="*/ f80 1 74"/>
                  <a:gd name="f102" fmla="*/ f81 1 154"/>
                  <a:gd name="f103" fmla="*/ 0 1 f60"/>
                  <a:gd name="f104" fmla="*/ f54 1 f60"/>
                  <a:gd name="f105" fmla="*/ 0 1 f61"/>
                  <a:gd name="f106" fmla="*/ f55 1 f61"/>
                  <a:gd name="f107" fmla="*/ f83 1 f60"/>
                  <a:gd name="f108" fmla="*/ f84 1 f61"/>
                  <a:gd name="f109" fmla="*/ f85 1 f61"/>
                  <a:gd name="f110" fmla="*/ f86 1 f60"/>
                  <a:gd name="f111" fmla="*/ f87 1 f61"/>
                  <a:gd name="f112" fmla="*/ f88 1 f60"/>
                  <a:gd name="f113" fmla="*/ f89 1 f60"/>
                  <a:gd name="f114" fmla="*/ f90 1 f61"/>
                  <a:gd name="f115" fmla="*/ f91 1 f60"/>
                  <a:gd name="f116" fmla="*/ f92 1 f61"/>
                  <a:gd name="f117" fmla="*/ f93 1 f60"/>
                  <a:gd name="f118" fmla="*/ f94 1 f61"/>
                  <a:gd name="f119" fmla="*/ f95 1 f61"/>
                  <a:gd name="f120" fmla="*/ f96 1 f61"/>
                  <a:gd name="f121" fmla="*/ f97 1 f60"/>
                  <a:gd name="f122" fmla="*/ f98 1 f61"/>
                  <a:gd name="f123" fmla="*/ f99 1 f60"/>
                  <a:gd name="f124" fmla="*/ f100 1 f61"/>
                  <a:gd name="f125" fmla="*/ f101 1 f60"/>
                  <a:gd name="f126" fmla="*/ f102 1 f61"/>
                  <a:gd name="f127" fmla="*/ f103 f51 1"/>
                  <a:gd name="f128" fmla="*/ f104 f51 1"/>
                  <a:gd name="f129" fmla="*/ f106 f52 1"/>
                  <a:gd name="f130" fmla="*/ f105 f52 1"/>
                  <a:gd name="f131" fmla="*/ f107 f51 1"/>
                  <a:gd name="f132" fmla="*/ f108 f52 1"/>
                  <a:gd name="f133" fmla="*/ f109 f52 1"/>
                  <a:gd name="f134" fmla="*/ f110 f51 1"/>
                  <a:gd name="f135" fmla="*/ f111 f52 1"/>
                  <a:gd name="f136" fmla="*/ f112 f51 1"/>
                  <a:gd name="f137" fmla="*/ f113 f51 1"/>
                  <a:gd name="f138" fmla="*/ f114 f52 1"/>
                  <a:gd name="f139" fmla="*/ f115 f51 1"/>
                  <a:gd name="f140" fmla="*/ f116 f52 1"/>
                  <a:gd name="f141" fmla="*/ f117 f51 1"/>
                  <a:gd name="f142" fmla="*/ f118 f52 1"/>
                  <a:gd name="f143" fmla="*/ f119 f52 1"/>
                  <a:gd name="f144" fmla="*/ f120 f52 1"/>
                  <a:gd name="f145" fmla="*/ f121 f51 1"/>
                  <a:gd name="f146" fmla="*/ f122 f52 1"/>
                  <a:gd name="f147" fmla="*/ f123 f51 1"/>
                  <a:gd name="f148" fmla="*/ f124 f52 1"/>
                  <a:gd name="f149" fmla="*/ f125 f51 1"/>
                  <a:gd name="f150" fmla="*/ f126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2">
                    <a:pos x="f131" y="f132"/>
                  </a:cxn>
                  <a:cxn ang="f82">
                    <a:pos x="f131" y="f133"/>
                  </a:cxn>
                  <a:cxn ang="f82">
                    <a:pos x="f134" y="f135"/>
                  </a:cxn>
                  <a:cxn ang="f82">
                    <a:pos x="f136" y="f135"/>
                  </a:cxn>
                  <a:cxn ang="f82">
                    <a:pos x="f137" y="f138"/>
                  </a:cxn>
                  <a:cxn ang="f82">
                    <a:pos x="f139" y="f140"/>
                  </a:cxn>
                  <a:cxn ang="f82">
                    <a:pos x="f141" y="f142"/>
                  </a:cxn>
                  <a:cxn ang="f82">
                    <a:pos x="f141" y="f143"/>
                  </a:cxn>
                  <a:cxn ang="f82">
                    <a:pos x="f141" y="f144"/>
                  </a:cxn>
                  <a:cxn ang="f82">
                    <a:pos x="f145" y="f146"/>
                  </a:cxn>
                  <a:cxn ang="f82">
                    <a:pos x="f147" y="f148"/>
                  </a:cxn>
                  <a:cxn ang="f82">
                    <a:pos x="f149" y="f148"/>
                  </a:cxn>
                  <a:cxn ang="f82">
                    <a:pos x="f131" y="f150"/>
                  </a:cxn>
                  <a:cxn ang="f82">
                    <a:pos x="f131" y="f132"/>
                  </a:cxn>
                </a:cxnLst>
                <a:rect l="f127" t="f130" r="f128" b="f129"/>
                <a:pathLst>
                  <a:path w="74" h="154">
                    <a:moveTo>
                      <a:pt x="f8" y="f9"/>
                    </a:moveTo>
                    <a:cubicBezTo>
                      <a:pt x="f8" y="f10"/>
                      <a:pt x="f8" y="f11"/>
                      <a:pt x="f8" y="f12"/>
                    </a:cubicBezTo>
                    <a:cubicBezTo>
                      <a:pt x="f8" y="f13"/>
                      <a:pt x="f14" y="f7"/>
                      <a:pt x="f15" y="f7"/>
                    </a:cubicBezTo>
                    <a:cubicBezTo>
                      <a:pt x="f16" y="f7"/>
                      <a:pt x="f17" y="f7"/>
                      <a:pt x="f18" y="f7"/>
                    </a:cubicBezTo>
                    <a:cubicBezTo>
                      <a:pt x="f19" y="f7"/>
                      <a:pt x="f20" y="f13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5" y="f31"/>
                      <a:pt x="f5" y="f32"/>
                    </a:cubicBezTo>
                    <a:cubicBezTo>
                      <a:pt x="f5" y="f33"/>
                      <a:pt x="f5" y="f34"/>
                      <a:pt x="f5" y="f35"/>
                    </a:cubicBezTo>
                    <a:cubicBezTo>
                      <a:pt x="f5" y="f36"/>
                      <a:pt x="f5" y="f36"/>
                      <a:pt x="f5" y="f36"/>
                    </a:cubicBezTo>
                    <a:cubicBezTo>
                      <a:pt x="f29" y="f37"/>
                      <a:pt x="f38" y="f19"/>
                      <a:pt x="f39" y="f25"/>
                    </a:cubicBezTo>
                    <a:cubicBezTo>
                      <a:pt x="f40" y="f5"/>
                      <a:pt x="f41" y="f5"/>
                      <a:pt x="f36" y="f29"/>
                    </a:cubicBezTo>
                    <a:cubicBezTo>
                      <a:pt x="f42" y="f29"/>
                      <a:pt x="f43" y="f29"/>
                      <a:pt x="f44" y="f29"/>
                    </a:cubicBezTo>
                    <a:cubicBezTo>
                      <a:pt x="f45" y="f5"/>
                      <a:pt x="f6" y="f46"/>
                      <a:pt x="f8" y="f47"/>
                    </a:cubicBezTo>
                    <a:cubicBezTo>
                      <a:pt x="f8" y="f48"/>
                      <a:pt x="f8" y="f49"/>
                      <a:pt x="f8" y="f9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CA7EFDE1-534C-4AD0-AAEE-4F14B0BE9236}"/>
                  </a:ext>
                </a:extLst>
              </p:cNvPr>
              <p:cNvSpPr/>
              <p:nvPr/>
            </p:nvSpPr>
            <p:spPr>
              <a:xfrm flipH="1">
                <a:off x="203152" y="252996"/>
                <a:ext cx="157843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0"/>
                  <a:gd name="f7" fmla="val 27"/>
                  <a:gd name="f8" fmla="val 80"/>
                  <a:gd name="f9" fmla="val 102"/>
                  <a:gd name="f10" fmla="val 124"/>
                  <a:gd name="f11" fmla="val 146"/>
                  <a:gd name="f12" fmla="val 1"/>
                  <a:gd name="f13" fmla="val 157"/>
                  <a:gd name="f14" fmla="val 3"/>
                  <a:gd name="f15" fmla="val 13"/>
                  <a:gd name="f16" fmla="val 23"/>
                  <a:gd name="f17" fmla="val 147"/>
                  <a:gd name="f18" fmla="val 57"/>
                  <a:gd name="f19" fmla="val 12"/>
                  <a:gd name="f20" fmla="val 2"/>
                  <a:gd name="f21" fmla="val 26"/>
                  <a:gd name="f22" fmla="val 35"/>
                  <a:gd name="f23" fmla="+- 0 0 -90"/>
                  <a:gd name="f24" fmla="*/ f3 1 160"/>
                  <a:gd name="f25" fmla="*/ f4 1 27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160"/>
                  <a:gd name="f34" fmla="*/ f30 1 27"/>
                  <a:gd name="f35" fmla="*/ 80 f31 1"/>
                  <a:gd name="f36" fmla="*/ 0 f30 1"/>
                  <a:gd name="f37" fmla="*/ 146 f31 1"/>
                  <a:gd name="f38" fmla="*/ 1 f30 1"/>
                  <a:gd name="f39" fmla="*/ 160 f31 1"/>
                  <a:gd name="f40" fmla="*/ 13 f30 1"/>
                  <a:gd name="f41" fmla="*/ 147 f31 1"/>
                  <a:gd name="f42" fmla="*/ 27 f30 1"/>
                  <a:gd name="f43" fmla="*/ 12 f31 1"/>
                  <a:gd name="f44" fmla="*/ 0 f31 1"/>
                  <a:gd name="f45" fmla="*/ 12 f30 1"/>
                  <a:gd name="f46" fmla="+- f32 0 f1"/>
                  <a:gd name="f47" fmla="*/ f35 1 160"/>
                  <a:gd name="f48" fmla="*/ f36 1 27"/>
                  <a:gd name="f49" fmla="*/ f37 1 160"/>
                  <a:gd name="f50" fmla="*/ f38 1 27"/>
                  <a:gd name="f51" fmla="*/ f39 1 160"/>
                  <a:gd name="f52" fmla="*/ f40 1 27"/>
                  <a:gd name="f53" fmla="*/ f41 1 160"/>
                  <a:gd name="f54" fmla="*/ f42 1 27"/>
                  <a:gd name="f55" fmla="*/ f43 1 160"/>
                  <a:gd name="f56" fmla="*/ f44 1 160"/>
                  <a:gd name="f57" fmla="*/ f45 1 27"/>
                  <a:gd name="f58" fmla="*/ 0 1 f33"/>
                  <a:gd name="f59" fmla="*/ f27 1 f33"/>
                  <a:gd name="f60" fmla="*/ 0 1 f34"/>
                  <a:gd name="f61" fmla="*/ f28 1 f34"/>
                  <a:gd name="f62" fmla="*/ f47 1 f33"/>
                  <a:gd name="f63" fmla="*/ f48 1 f34"/>
                  <a:gd name="f64" fmla="*/ f49 1 f33"/>
                  <a:gd name="f65" fmla="*/ f50 1 f34"/>
                  <a:gd name="f66" fmla="*/ f51 1 f33"/>
                  <a:gd name="f67" fmla="*/ f52 1 f34"/>
                  <a:gd name="f68" fmla="*/ f53 1 f33"/>
                  <a:gd name="f69" fmla="*/ f54 1 f34"/>
                  <a:gd name="f70" fmla="*/ f55 1 f33"/>
                  <a:gd name="f71" fmla="*/ f56 1 f33"/>
                  <a:gd name="f72" fmla="*/ f57 1 f34"/>
                  <a:gd name="f73" fmla="*/ f58 f24 1"/>
                  <a:gd name="f74" fmla="*/ f59 f24 1"/>
                  <a:gd name="f75" fmla="*/ f61 f25 1"/>
                  <a:gd name="f76" fmla="*/ f60 f25 1"/>
                  <a:gd name="f77" fmla="*/ f62 f24 1"/>
                  <a:gd name="f78" fmla="*/ f63 f25 1"/>
                  <a:gd name="f79" fmla="*/ f64 f24 1"/>
                  <a:gd name="f80" fmla="*/ f65 f25 1"/>
                  <a:gd name="f81" fmla="*/ f66 f24 1"/>
                  <a:gd name="f82" fmla="*/ f67 f25 1"/>
                  <a:gd name="f83" fmla="*/ f68 f24 1"/>
                  <a:gd name="f84" fmla="*/ f69 f25 1"/>
                  <a:gd name="f85" fmla="*/ f70 f24 1"/>
                  <a:gd name="f86" fmla="*/ f71 f24 1"/>
                  <a:gd name="f87" fmla="*/ f72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77" y="f78"/>
                  </a:cxn>
                  <a:cxn ang="f46">
                    <a:pos x="f79" y="f80"/>
                  </a:cxn>
                  <a:cxn ang="f46">
                    <a:pos x="f81" y="f82"/>
                  </a:cxn>
                  <a:cxn ang="f46">
                    <a:pos x="f83" y="f84"/>
                  </a:cxn>
                  <a:cxn ang="f46">
                    <a:pos x="f85" y="f84"/>
                  </a:cxn>
                  <a:cxn ang="f46">
                    <a:pos x="f86" y="f87"/>
                  </a:cxn>
                  <a:cxn ang="f46">
                    <a:pos x="f85" y="f78"/>
                  </a:cxn>
                  <a:cxn ang="f46">
                    <a:pos x="f77" y="f78"/>
                  </a:cxn>
                </a:cxnLst>
                <a:rect l="f73" t="f76" r="f74" b="f75"/>
                <a:pathLst>
                  <a:path w="160" h="27">
                    <a:moveTo>
                      <a:pt x="f8" y="f5"/>
                    </a:moveTo>
                    <a:cubicBezTo>
                      <a:pt x="f9" y="f5"/>
                      <a:pt x="f10" y="f5"/>
                      <a:pt x="f11" y="f12"/>
                    </a:cubicBezTo>
                    <a:cubicBezTo>
                      <a:pt x="f13" y="f12"/>
                      <a:pt x="f6" y="f14"/>
                      <a:pt x="f6" y="f15"/>
                    </a:cubicBezTo>
                    <a:cubicBezTo>
                      <a:pt x="f6" y="f16"/>
                      <a:pt x="f13" y="f7"/>
                      <a:pt x="f17" y="f7"/>
                    </a:cubicBezTo>
                    <a:cubicBezTo>
                      <a:pt x="f9" y="f7"/>
                      <a:pt x="f18" y="f7"/>
                      <a:pt x="f19" y="f7"/>
                    </a:cubicBezTo>
                    <a:cubicBezTo>
                      <a:pt x="f20" y="f21"/>
                      <a:pt x="f5" y="f16"/>
                      <a:pt x="f5" y="f19"/>
                    </a:cubicBezTo>
                    <a:cubicBezTo>
                      <a:pt x="f5" y="f20"/>
                      <a:pt x="f20" y="f12"/>
                      <a:pt x="f19" y="f5"/>
                    </a:cubicBezTo>
                    <a:cubicBezTo>
                      <a:pt x="f22" y="f5"/>
                      <a:pt x="f18" y="f5"/>
                      <a:pt x="f8" y="f5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F029C0C3-D275-4DDA-A8C6-AA2FE9D1E3F1}"/>
                  </a:ext>
                </a:extLst>
              </p:cNvPr>
              <p:cNvGrpSpPr/>
              <p:nvPr/>
            </p:nvGrpSpPr>
            <p:grpSpPr>
              <a:xfrm>
                <a:off x="8632822" y="65086"/>
                <a:ext cx="409578" cy="641351"/>
                <a:chOff x="8632822" y="65086"/>
                <a:chExt cx="409578" cy="641351"/>
              </a:xfrm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D67EEABD-EBA3-4AF6-A182-6ADC3C6F4156}"/>
                    </a:ext>
                  </a:extLst>
                </p:cNvPr>
                <p:cNvSpPr/>
                <p:nvPr userDrawn="1"/>
              </p:nvSpPr>
              <p:spPr>
                <a:xfrm>
                  <a:off x="8632822" y="65086"/>
                  <a:ext cx="409578" cy="6413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89"/>
                    <a:gd name="f7" fmla="val 299"/>
                    <a:gd name="f8" fmla="val 191"/>
                    <a:gd name="f9" fmla="val 262"/>
                    <a:gd name="f10" fmla="val 148"/>
                    <a:gd name="f11" fmla="val 88"/>
                    <a:gd name="f12" fmla="val 296"/>
                    <a:gd name="f13" fmla="val 37"/>
                    <a:gd name="f14" fmla="val 293"/>
                    <a:gd name="f15" fmla="val 246"/>
                    <a:gd name="f16" fmla="val 6"/>
                    <a:gd name="f17" fmla="val 192"/>
                    <a:gd name="f18" fmla="val 12"/>
                    <a:gd name="f19" fmla="val 142"/>
                    <a:gd name="f20" fmla="val 34"/>
                    <a:gd name="f21" fmla="val 99"/>
                    <a:gd name="f22" fmla="val 60"/>
                    <a:gd name="f23" fmla="val 56"/>
                    <a:gd name="f24" fmla="val 69"/>
                    <a:gd name="f25" fmla="val 41"/>
                    <a:gd name="f26" fmla="val 79"/>
                    <a:gd name="f27" fmla="val 26"/>
                    <a:gd name="f28" fmla="val 90"/>
                    <a:gd name="f29" fmla="val 11"/>
                    <a:gd name="f30" fmla="val 93"/>
                    <a:gd name="f31" fmla="val 7"/>
                    <a:gd name="f32" fmla="val 97"/>
                    <a:gd name="f33" fmla="val 103"/>
                    <a:gd name="f34" fmla="val 8"/>
                    <a:gd name="f35" fmla="val 146"/>
                    <a:gd name="f36" fmla="val 67"/>
                    <a:gd name="f37" fmla="val 184"/>
                    <a:gd name="f38" fmla="val 129"/>
                    <a:gd name="f39" fmla="+- 0 0 -90"/>
                    <a:gd name="f40" fmla="*/ f3 1 189"/>
                    <a:gd name="f41" fmla="*/ f4 1 299"/>
                    <a:gd name="f42" fmla="val f5"/>
                    <a:gd name="f43" fmla="val f6"/>
                    <a:gd name="f44" fmla="val f7"/>
                    <a:gd name="f45" fmla="*/ f39 f0 1"/>
                    <a:gd name="f46" fmla="+- f44 0 f42"/>
                    <a:gd name="f47" fmla="+- f43 0 f42"/>
                    <a:gd name="f48" fmla="*/ f45 1 f2"/>
                    <a:gd name="f49" fmla="*/ f47 1 189"/>
                    <a:gd name="f50" fmla="*/ f46 1 299"/>
                    <a:gd name="f51" fmla="*/ 189 f47 1"/>
                    <a:gd name="f52" fmla="*/ 191 f46 1"/>
                    <a:gd name="f53" fmla="*/ 88 f47 1"/>
                    <a:gd name="f54" fmla="*/ 296 f46 1"/>
                    <a:gd name="f55" fmla="*/ 6 f47 1"/>
                    <a:gd name="f56" fmla="*/ 192 f46 1"/>
                    <a:gd name="f57" fmla="*/ 60 f47 1"/>
                    <a:gd name="f58" fmla="*/ 56 f46 1"/>
                    <a:gd name="f59" fmla="*/ 90 f47 1"/>
                    <a:gd name="f60" fmla="*/ 11 f46 1"/>
                    <a:gd name="f61" fmla="*/ 103 f47 1"/>
                    <a:gd name="f62" fmla="*/ 8 f46 1"/>
                    <a:gd name="f63" fmla="+- f48 0 f1"/>
                    <a:gd name="f64" fmla="*/ f51 1 189"/>
                    <a:gd name="f65" fmla="*/ f52 1 299"/>
                    <a:gd name="f66" fmla="*/ f53 1 189"/>
                    <a:gd name="f67" fmla="*/ f54 1 299"/>
                    <a:gd name="f68" fmla="*/ f55 1 189"/>
                    <a:gd name="f69" fmla="*/ f56 1 299"/>
                    <a:gd name="f70" fmla="*/ f57 1 189"/>
                    <a:gd name="f71" fmla="*/ f58 1 299"/>
                    <a:gd name="f72" fmla="*/ f59 1 189"/>
                    <a:gd name="f73" fmla="*/ f60 1 299"/>
                    <a:gd name="f74" fmla="*/ f61 1 189"/>
                    <a:gd name="f75" fmla="*/ f62 1 299"/>
                    <a:gd name="f76" fmla="*/ 0 1 f49"/>
                    <a:gd name="f77" fmla="*/ f43 1 f49"/>
                    <a:gd name="f78" fmla="*/ 0 1 f50"/>
                    <a:gd name="f79" fmla="*/ f44 1 f50"/>
                    <a:gd name="f80" fmla="*/ f64 1 f49"/>
                    <a:gd name="f81" fmla="*/ f65 1 f50"/>
                    <a:gd name="f82" fmla="*/ f66 1 f49"/>
                    <a:gd name="f83" fmla="*/ f67 1 f50"/>
                    <a:gd name="f84" fmla="*/ f68 1 f49"/>
                    <a:gd name="f85" fmla="*/ f69 1 f50"/>
                    <a:gd name="f86" fmla="*/ f70 1 f49"/>
                    <a:gd name="f87" fmla="*/ f71 1 f50"/>
                    <a:gd name="f88" fmla="*/ f72 1 f49"/>
                    <a:gd name="f89" fmla="*/ f73 1 f50"/>
                    <a:gd name="f90" fmla="*/ f74 1 f49"/>
                    <a:gd name="f91" fmla="*/ f75 1 f50"/>
                    <a:gd name="f92" fmla="*/ f76 f40 1"/>
                    <a:gd name="f93" fmla="*/ f77 f40 1"/>
                    <a:gd name="f94" fmla="*/ f79 f41 1"/>
                    <a:gd name="f95" fmla="*/ f78 f41 1"/>
                    <a:gd name="f96" fmla="*/ f80 f40 1"/>
                    <a:gd name="f97" fmla="*/ f81 f41 1"/>
                    <a:gd name="f98" fmla="*/ f82 f40 1"/>
                    <a:gd name="f99" fmla="*/ f83 f41 1"/>
                    <a:gd name="f100" fmla="*/ f84 f40 1"/>
                    <a:gd name="f101" fmla="*/ f85 f41 1"/>
                    <a:gd name="f102" fmla="*/ f86 f40 1"/>
                    <a:gd name="f103" fmla="*/ f87 f41 1"/>
                    <a:gd name="f104" fmla="*/ f88 f40 1"/>
                    <a:gd name="f105" fmla="*/ f89 f41 1"/>
                    <a:gd name="f106" fmla="*/ f90 f40 1"/>
                    <a:gd name="f107" fmla="*/ f91 f4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3">
                      <a:pos x="f96" y="f97"/>
                    </a:cxn>
                    <a:cxn ang="f63">
                      <a:pos x="f98" y="f99"/>
                    </a:cxn>
                    <a:cxn ang="f63">
                      <a:pos x="f100" y="f101"/>
                    </a:cxn>
                    <a:cxn ang="f63">
                      <a:pos x="f102" y="f103"/>
                    </a:cxn>
                    <a:cxn ang="f63">
                      <a:pos x="f104" y="f105"/>
                    </a:cxn>
                    <a:cxn ang="f63">
                      <a:pos x="f106" y="f107"/>
                    </a:cxn>
                    <a:cxn ang="f63">
                      <a:pos x="f96" y="f97"/>
                    </a:cxn>
                  </a:cxnLst>
                  <a:rect l="f92" t="f95" r="f93" b="f94"/>
                  <a:pathLst>
                    <a:path w="189" h="299">
                      <a:moveTo>
                        <a:pt x="f6" y="f8"/>
                      </a:moveTo>
                      <a:cubicBezTo>
                        <a:pt x="f6" y="f9"/>
                        <a:pt x="f10" y="f7"/>
                        <a:pt x="f11" y="f12"/>
                      </a:cubicBezTo>
                      <a:cubicBezTo>
                        <a:pt x="f13" y="f14"/>
                        <a:pt x="f5" y="f15"/>
                        <a:pt x="f16" y="f17"/>
                      </a:cubicBezTo>
                      <a:cubicBezTo>
                        <a:pt x="f18" y="f19"/>
                        <a:pt x="f20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5"/>
                        <a:pt x="f33" y="f34"/>
                      </a:cubicBezTo>
                      <a:cubicBezTo>
                        <a:pt x="f35" y="f36"/>
                        <a:pt x="f37" y="f38"/>
                        <a:pt x="f6" y="f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121917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67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D5FEF1B4-9611-4213-96FD-01BDC2EF3387}"/>
                    </a:ext>
                  </a:extLst>
                </p:cNvPr>
                <p:cNvSpPr/>
                <p:nvPr/>
              </p:nvSpPr>
              <p:spPr>
                <a:xfrm>
                  <a:off x="8674098" y="442917"/>
                  <a:ext cx="76196" cy="13334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5"/>
                    <a:gd name="f7" fmla="val 62"/>
                    <a:gd name="f8" fmla="val 32"/>
                    <a:gd name="f9" fmla="val 34"/>
                    <a:gd name="f10" fmla="val 44"/>
                    <a:gd name="f11" fmla="val 17"/>
                    <a:gd name="f12" fmla="val 61"/>
                    <a:gd name="f13" fmla="val 2"/>
                    <a:gd name="f14" fmla="val 60"/>
                    <a:gd name="f15" fmla="val 1"/>
                    <a:gd name="f16" fmla="val 42"/>
                    <a:gd name="f17" fmla="val 29"/>
                    <a:gd name="f18" fmla="val 26"/>
                    <a:gd name="f19" fmla="val 23"/>
                    <a:gd name="f20" fmla="val 19"/>
                    <a:gd name="f21" fmla="val 5"/>
                    <a:gd name="f22" fmla="val 11"/>
                    <a:gd name="f23" fmla="val 7"/>
                    <a:gd name="f24" fmla="val 31"/>
                    <a:gd name="f25" fmla="val 33"/>
                    <a:gd name="f26" fmla="val 13"/>
                    <a:gd name="f27" fmla="val 25"/>
                    <a:gd name="f28" fmla="val 28"/>
                    <a:gd name="f29" fmla="+- 0 0 -90"/>
                    <a:gd name="f30" fmla="*/ f3 1 35"/>
                    <a:gd name="f31" fmla="*/ f4 1 62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35"/>
                    <a:gd name="f40" fmla="*/ f36 1 62"/>
                    <a:gd name="f41" fmla="*/ 35 f37 1"/>
                    <a:gd name="f42" fmla="*/ 32 f36 1"/>
                    <a:gd name="f43" fmla="*/ 17 f37 1"/>
                    <a:gd name="f44" fmla="*/ 61 f36 1"/>
                    <a:gd name="f45" fmla="*/ 0 f37 1"/>
                    <a:gd name="f46" fmla="*/ 29 f36 1"/>
                    <a:gd name="f47" fmla="*/ 2 f37 1"/>
                    <a:gd name="f48" fmla="*/ 19 f36 1"/>
                    <a:gd name="f49" fmla="*/ 19 f37 1"/>
                    <a:gd name="f50" fmla="*/ 0 f36 1"/>
                    <a:gd name="f51" fmla="*/ 23 f36 1"/>
                    <a:gd name="f52" fmla="+- f38 0 f1"/>
                    <a:gd name="f53" fmla="*/ f41 1 35"/>
                    <a:gd name="f54" fmla="*/ f42 1 62"/>
                    <a:gd name="f55" fmla="*/ f43 1 35"/>
                    <a:gd name="f56" fmla="*/ f44 1 62"/>
                    <a:gd name="f57" fmla="*/ f45 1 35"/>
                    <a:gd name="f58" fmla="*/ f46 1 62"/>
                    <a:gd name="f59" fmla="*/ f47 1 35"/>
                    <a:gd name="f60" fmla="*/ f48 1 62"/>
                    <a:gd name="f61" fmla="*/ f49 1 35"/>
                    <a:gd name="f62" fmla="*/ f50 1 62"/>
                    <a:gd name="f63" fmla="*/ f51 1 62"/>
                    <a:gd name="f64" fmla="*/ 0 1 f39"/>
                    <a:gd name="f65" fmla="*/ f33 1 f39"/>
                    <a:gd name="f66" fmla="*/ 0 1 f40"/>
                    <a:gd name="f67" fmla="*/ f34 1 f40"/>
                    <a:gd name="f68" fmla="*/ f53 1 f39"/>
                    <a:gd name="f69" fmla="*/ f54 1 f40"/>
                    <a:gd name="f70" fmla="*/ f55 1 f39"/>
                    <a:gd name="f71" fmla="*/ f56 1 f40"/>
                    <a:gd name="f72" fmla="*/ f57 1 f39"/>
                    <a:gd name="f73" fmla="*/ f58 1 f40"/>
                    <a:gd name="f74" fmla="*/ f59 1 f39"/>
                    <a:gd name="f75" fmla="*/ f60 1 f40"/>
                    <a:gd name="f76" fmla="*/ f61 1 f39"/>
                    <a:gd name="f77" fmla="*/ f62 1 f40"/>
                    <a:gd name="f78" fmla="*/ f63 1 f40"/>
                    <a:gd name="f79" fmla="*/ f64 f30 1"/>
                    <a:gd name="f80" fmla="*/ f65 f30 1"/>
                    <a:gd name="f81" fmla="*/ f67 f31 1"/>
                    <a:gd name="f82" fmla="*/ f66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  <a:gd name="f91" fmla="*/ f76 f30 1"/>
                    <a:gd name="f92" fmla="*/ f77 f31 1"/>
                    <a:gd name="f93" fmla="*/ f78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2">
                      <a:pos x="f83" y="f84"/>
                    </a:cxn>
                    <a:cxn ang="f52">
                      <a:pos x="f85" y="f86"/>
                    </a:cxn>
                    <a:cxn ang="f52">
                      <a:pos x="f87" y="f88"/>
                    </a:cxn>
                    <a:cxn ang="f52">
                      <a:pos x="f89" y="f90"/>
                    </a:cxn>
                    <a:cxn ang="f52">
                      <a:pos x="f91" y="f92"/>
                    </a:cxn>
                    <a:cxn ang="f52">
                      <a:pos x="f83" y="f93"/>
                    </a:cxn>
                    <a:cxn ang="f52">
                      <a:pos x="f83" y="f84"/>
                    </a:cxn>
                  </a:cxnLst>
                  <a:rect l="f79" t="f82" r="f80" b="f81"/>
                  <a:pathLst>
                    <a:path w="35" h="62">
                      <a:moveTo>
                        <a:pt x="f6" y="f8"/>
                      </a:moveTo>
                      <a:cubicBezTo>
                        <a:pt x="f9" y="f10"/>
                        <a:pt x="f9" y="f7"/>
                        <a:pt x="f11" y="f12"/>
                      </a:cubicBezTo>
                      <a:cubicBezTo>
                        <a:pt x="f13" y="f14"/>
                        <a:pt x="f15" y="f16"/>
                        <a:pt x="f5" y="f17"/>
                      </a:cubicBezTo>
                      <a:cubicBezTo>
                        <a:pt x="f5" y="f18"/>
                        <a:pt x="f15" y="f19"/>
                        <a:pt x="f13" y="f20"/>
                      </a:cubicBezTo>
                      <a:cubicBezTo>
                        <a:pt x="f21" y="f22"/>
                        <a:pt x="f23" y="f5"/>
                        <a:pt x="f20" y="f5"/>
                      </a:cubicBezTo>
                      <a:cubicBezTo>
                        <a:pt x="f24" y="f15"/>
                        <a:pt x="f25" y="f26"/>
                        <a:pt x="f6" y="f19"/>
                      </a:cubicBezTo>
                      <a:cubicBezTo>
                        <a:pt x="f6" y="f27"/>
                        <a:pt x="f6" y="f28"/>
                        <a:pt x="f6" y="f8"/>
                      </a:cubicBezTo>
                      <a:close/>
                    </a:path>
                  </a:pathLst>
                </a:custGeom>
                <a:solidFill>
                  <a:srgbClr val="F8FCFD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121917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67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12" name="Rectangle 775">
              <a:extLst>
                <a:ext uri="{FF2B5EF4-FFF2-40B4-BE49-F238E27FC236}">
                  <a16:creationId xmlns:a16="http://schemas.microsoft.com/office/drawing/2014/main" id="{9483D2BF-DD88-413E-9524-ED8BE1D05349}"/>
                </a:ext>
              </a:extLst>
            </p:cNvPr>
            <p:cNvSpPr/>
            <p:nvPr/>
          </p:nvSpPr>
          <p:spPr>
            <a:xfrm>
              <a:off x="0" y="742410"/>
              <a:ext cx="9144000" cy="3429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29;p5">
            <a:extLst>
              <a:ext uri="{FF2B5EF4-FFF2-40B4-BE49-F238E27FC236}">
                <a16:creationId xmlns:a16="http://schemas.microsoft.com/office/drawing/2014/main" id="{2B384D3E-0514-4D15-B3CD-4765CC208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4137" y="126126"/>
            <a:ext cx="7438801" cy="763596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7789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ACTERÍSTICAS DEL AGUA POTABLE Y SU IMPORTANCIA">
            <a:extLst>
              <a:ext uri="{FF2B5EF4-FFF2-40B4-BE49-F238E27FC236}">
                <a16:creationId xmlns:a16="http://schemas.microsoft.com/office/drawing/2014/main" id="{C6AA868E-D051-4AB8-B7AC-4BB21973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45A57A-A532-427F-93DD-EB10EC5B020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 rot="694700">
            <a:off x="5482512" y="1294562"/>
            <a:ext cx="2879993" cy="1980004"/>
          </a:xfrm>
          <a:solidFill>
            <a:srgbClr val="F2F2F2"/>
          </a:solidFill>
          <a:ln w="95253" cap="flat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18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1600"/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2C31CC2-2006-4A50-B816-7CDA2456D8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 rot="21398048">
            <a:off x="9055232" y="2908927"/>
            <a:ext cx="2879993" cy="1980004"/>
          </a:xfrm>
          <a:solidFill>
            <a:srgbClr val="F2F2F2"/>
          </a:solidFill>
          <a:ln w="95253" cap="flat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18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1600"/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4FD1480-E8A7-48CB-8576-5FDD43066B17}"/>
              </a:ext>
            </a:extLst>
          </p:cNvPr>
          <p:cNvSpPr txBox="1">
            <a:spLocks noGrp="1"/>
          </p:cNvSpPr>
          <p:nvPr>
            <p:ph type="pic" idx="2"/>
          </p:nvPr>
        </p:nvSpPr>
        <p:spPr>
          <a:xfrm rot="20741370">
            <a:off x="5638606" y="4023189"/>
            <a:ext cx="2879993" cy="1980004"/>
          </a:xfrm>
          <a:solidFill>
            <a:srgbClr val="F2F2F2"/>
          </a:solidFill>
          <a:ln w="95253" cap="flat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18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1600"/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597810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6">
            <a:extLst>
              <a:ext uri="{FF2B5EF4-FFF2-40B4-BE49-F238E27FC236}">
                <a16:creationId xmlns:a16="http://schemas.microsoft.com/office/drawing/2014/main" id="{00DE6D2B-B7E2-4992-B941-2CE6BC97DCE2}"/>
              </a:ext>
            </a:extLst>
          </p:cNvPr>
          <p:cNvSpPr/>
          <p:nvPr/>
        </p:nvSpPr>
        <p:spPr>
          <a:xfrm>
            <a:off x="152401" y="166262"/>
            <a:ext cx="11872252" cy="6558271"/>
          </a:xfrm>
          <a:custGeom>
            <a:avLst>
              <a:gd name="f5" fmla="val 624"/>
            </a:avLst>
            <a:gdLst>
              <a:gd name="f1" fmla="val w"/>
              <a:gd name="f2" fmla="val h"/>
              <a:gd name="f3" fmla="val ss"/>
              <a:gd name="f4" fmla="val 0"/>
              <a:gd name="f5" fmla="val 624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2555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7C6ED-633C-454B-9820-DACEE272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A2E16-D82E-4E2A-8654-B27E0B79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5CCBAD-6A7B-4A75-8A03-8812AFD6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B77AB-6344-40D6-96E5-849F5420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D74499-46B4-498E-89C7-AB96F752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3200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3FD71844-E4B3-4B7A-9B87-18801DA1AB06}"/>
              </a:ext>
            </a:extLst>
          </p:cNvPr>
          <p:cNvSpPr/>
          <p:nvPr/>
        </p:nvSpPr>
        <p:spPr>
          <a:xfrm>
            <a:off x="0" y="6597347"/>
            <a:ext cx="12192000" cy="266992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CN" altLang="es-MX" sz="1867" b="0" i="0" u="none" strike="noStrike" kern="0" cap="none" spc="0" baseline="0">
              <a:solidFill>
                <a:srgbClr val="FFFFFF"/>
              </a:solidFill>
              <a:uFillTx/>
              <a:latin typeface="宋体" pitchFamily="2"/>
              <a:ea typeface="Arial"/>
              <a:cs typeface="Arial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336FAB34-DC2C-45A6-AE60-2CEDA5C07D83}"/>
              </a:ext>
            </a:extLst>
          </p:cNvPr>
          <p:cNvSpPr/>
          <p:nvPr/>
        </p:nvSpPr>
        <p:spPr>
          <a:xfrm>
            <a:off x="0" y="6597347"/>
            <a:ext cx="1062032" cy="26699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CN" altLang="es-MX" sz="1867" b="0" i="0" u="none" strike="noStrike" kern="0" cap="none" spc="0" baseline="0">
              <a:solidFill>
                <a:srgbClr val="FFFFFF"/>
              </a:solidFill>
              <a:uFillTx/>
              <a:latin typeface="宋体" pitchFamily="2"/>
              <a:ea typeface="Arial"/>
              <a:cs typeface="Arial"/>
            </a:endParaRPr>
          </a:p>
        </p:txBody>
      </p:sp>
      <p:sp>
        <p:nvSpPr>
          <p:cNvPr id="4" name="直接连接符 10">
            <a:extLst>
              <a:ext uri="{FF2B5EF4-FFF2-40B4-BE49-F238E27FC236}">
                <a16:creationId xmlns:a16="http://schemas.microsoft.com/office/drawing/2014/main" id="{A56F064D-1A6B-45C6-BDE5-E155B87535BD}"/>
              </a:ext>
            </a:extLst>
          </p:cNvPr>
          <p:cNvSpPr/>
          <p:nvPr/>
        </p:nvSpPr>
        <p:spPr>
          <a:xfrm>
            <a:off x="0" y="981113"/>
            <a:ext cx="1076362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 cap="flat">
            <a:solidFill>
              <a:srgbClr val="A5A5A5"/>
            </a:solidFill>
            <a:prstDash val="solid"/>
            <a:round/>
          </a:ln>
        </p:spPr>
        <p:txBody>
          <a:bodyPr vert="horz" wrap="square" lIns="91415" tIns="45707" rIns="91415" bIns="45707" anchor="t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直接连接符 11">
            <a:extLst>
              <a:ext uri="{FF2B5EF4-FFF2-40B4-BE49-F238E27FC236}">
                <a16:creationId xmlns:a16="http://schemas.microsoft.com/office/drawing/2014/main" id="{698DFA05-1608-402D-83E0-FDA268EA9782}"/>
              </a:ext>
            </a:extLst>
          </p:cNvPr>
          <p:cNvSpPr/>
          <p:nvPr/>
        </p:nvSpPr>
        <p:spPr>
          <a:xfrm flipH="1" flipV="1">
            <a:off x="10763621" y="549310"/>
            <a:ext cx="0" cy="431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 cap="flat">
            <a:solidFill>
              <a:srgbClr val="A5A5A5"/>
            </a:solidFill>
            <a:prstDash val="solid"/>
            <a:round/>
          </a:ln>
        </p:spPr>
        <p:txBody>
          <a:bodyPr vert="horz" wrap="square" lIns="91415" tIns="45707" rIns="91415" bIns="45707" anchor="t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D7FF1EB6-8D45-45F5-8976-5AC3B137608C}"/>
              </a:ext>
            </a:extLst>
          </p:cNvPr>
          <p:cNvGrpSpPr/>
          <p:nvPr/>
        </p:nvGrpSpPr>
        <p:grpSpPr>
          <a:xfrm>
            <a:off x="165360" y="265859"/>
            <a:ext cx="554040" cy="554040"/>
            <a:chOff x="124020" y="199394"/>
            <a:chExt cx="415530" cy="415530"/>
          </a:xfrm>
        </p:grpSpPr>
        <p:sp>
          <p:nvSpPr>
            <p:cNvPr id="7" name="椭圆 4">
              <a:extLst>
                <a:ext uri="{FF2B5EF4-FFF2-40B4-BE49-F238E27FC236}">
                  <a16:creationId xmlns:a16="http://schemas.microsoft.com/office/drawing/2014/main" id="{BDC96284-86B3-4430-B7E0-74C54E25C83F}"/>
                </a:ext>
              </a:extLst>
            </p:cNvPr>
            <p:cNvSpPr/>
            <p:nvPr/>
          </p:nvSpPr>
          <p:spPr>
            <a:xfrm>
              <a:off x="124020" y="199394"/>
              <a:ext cx="415530" cy="41553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CN" altLang="es-MX" sz="1867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F3947AB-D218-4CEE-A7E4-0257B4ED955F}"/>
                </a:ext>
              </a:extLst>
            </p:cNvPr>
            <p:cNvSpPr/>
            <p:nvPr/>
          </p:nvSpPr>
          <p:spPr>
            <a:xfrm rot="2503179" flipV="1">
              <a:off x="193080" y="283456"/>
              <a:ext cx="278608" cy="232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84"/>
                <a:gd name="f8" fmla="val 69"/>
                <a:gd name="f9" fmla="val 51"/>
                <a:gd name="f10" fmla="val 28"/>
                <a:gd name="f11" fmla="val 9"/>
                <a:gd name="f12" fmla="val 4"/>
                <a:gd name="f13" fmla="val 47"/>
                <a:gd name="f14" fmla="val 42"/>
                <a:gd name="f15" fmla="val 37"/>
                <a:gd name="f16" fmla="val 33"/>
                <a:gd name="f17" fmla="val 25"/>
                <a:gd name="f18" fmla="val 66"/>
                <a:gd name="f19" fmla="val 30"/>
                <a:gd name="f20" fmla="val 52"/>
                <a:gd name="f21" fmla="val 16"/>
                <a:gd name="f22" fmla="val 49"/>
                <a:gd name="f23" fmla="val 13"/>
                <a:gd name="f24" fmla="val 7"/>
                <a:gd name="f25" fmla="val 56"/>
                <a:gd name="f26" fmla="val 62"/>
                <a:gd name="f27" fmla="val 65"/>
                <a:gd name="f28" fmla="val 76"/>
                <a:gd name="f29" fmla="val 15"/>
                <a:gd name="f30" fmla="val 97"/>
                <a:gd name="f31" fmla="val 36"/>
                <a:gd name="f32" fmla="val 39"/>
                <a:gd name="f33" fmla="val 45"/>
                <a:gd name="f34" fmla="val 79"/>
                <a:gd name="f35" fmla="val 67"/>
                <a:gd name="f36" fmla="val 80"/>
                <a:gd name="f37" fmla="val 53"/>
                <a:gd name="f38" fmla="val 77"/>
                <a:gd name="f39" fmla="val 71"/>
                <a:gd name="f40" fmla="val 68"/>
                <a:gd name="f41" fmla="val 64"/>
                <a:gd name="f42" fmla="val 57"/>
                <a:gd name="f43" fmla="+- 0 0 -90"/>
                <a:gd name="f44" fmla="*/ f3 1 101"/>
                <a:gd name="f45" fmla="*/ f4 1 84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01"/>
                <a:gd name="f54" fmla="*/ f50 1 84"/>
                <a:gd name="f55" fmla="*/ 69 f51 1"/>
                <a:gd name="f56" fmla="*/ 51 f50 1"/>
                <a:gd name="f57" fmla="*/ 9 f51 1"/>
                <a:gd name="f58" fmla="*/ 0 f51 1"/>
                <a:gd name="f59" fmla="*/ 42 f50 1"/>
                <a:gd name="f60" fmla="*/ 33 f50 1"/>
                <a:gd name="f61" fmla="*/ 52 f51 1"/>
                <a:gd name="f62" fmla="*/ 16 f50 1"/>
                <a:gd name="f63" fmla="*/ 4 f50 1"/>
                <a:gd name="f64" fmla="*/ 65 f51 1"/>
                <a:gd name="f65" fmla="*/ 97 f51 1"/>
                <a:gd name="f66" fmla="*/ 36 f50 1"/>
                <a:gd name="f67" fmla="*/ 49 f50 1"/>
                <a:gd name="f68" fmla="*/ 80 f50 1"/>
                <a:gd name="f69" fmla="*/ 53 f51 1"/>
                <a:gd name="f70" fmla="*/ 68 f50 1"/>
                <a:gd name="f71" fmla="*/ 0 f50 1"/>
                <a:gd name="f72" fmla="*/ 101 f51 1"/>
                <a:gd name="f73" fmla="*/ 84 f50 1"/>
                <a:gd name="f74" fmla="+- f52 0 f1"/>
                <a:gd name="f75" fmla="*/ f55 1 101"/>
                <a:gd name="f76" fmla="*/ f56 1 84"/>
                <a:gd name="f77" fmla="*/ f57 1 101"/>
                <a:gd name="f78" fmla="*/ f58 1 101"/>
                <a:gd name="f79" fmla="*/ f59 1 84"/>
                <a:gd name="f80" fmla="*/ f60 1 84"/>
                <a:gd name="f81" fmla="*/ f61 1 101"/>
                <a:gd name="f82" fmla="*/ f62 1 84"/>
                <a:gd name="f83" fmla="*/ f63 1 84"/>
                <a:gd name="f84" fmla="*/ f64 1 101"/>
                <a:gd name="f85" fmla="*/ f65 1 101"/>
                <a:gd name="f86" fmla="*/ f66 1 84"/>
                <a:gd name="f87" fmla="*/ f67 1 84"/>
                <a:gd name="f88" fmla="*/ f68 1 84"/>
                <a:gd name="f89" fmla="*/ f69 1 101"/>
                <a:gd name="f90" fmla="*/ f70 1 84"/>
                <a:gd name="f91" fmla="*/ f71 1 84"/>
                <a:gd name="f92" fmla="*/ f72 1 101"/>
                <a:gd name="f93" fmla="*/ f73 1 84"/>
                <a:gd name="f94" fmla="*/ f75 1 f53"/>
                <a:gd name="f95" fmla="*/ f76 1 f54"/>
                <a:gd name="f96" fmla="*/ f77 1 f53"/>
                <a:gd name="f97" fmla="*/ f78 1 f53"/>
                <a:gd name="f98" fmla="*/ f79 1 f54"/>
                <a:gd name="f99" fmla="*/ f80 1 f54"/>
                <a:gd name="f100" fmla="*/ f81 1 f53"/>
                <a:gd name="f101" fmla="*/ f82 1 f54"/>
                <a:gd name="f102" fmla="*/ f83 1 f54"/>
                <a:gd name="f103" fmla="*/ f84 1 f53"/>
                <a:gd name="f104" fmla="*/ f85 1 f53"/>
                <a:gd name="f105" fmla="*/ f86 1 f54"/>
                <a:gd name="f106" fmla="*/ f87 1 f54"/>
                <a:gd name="f107" fmla="*/ f88 1 f54"/>
                <a:gd name="f108" fmla="*/ f89 1 f53"/>
                <a:gd name="f109" fmla="*/ f90 1 f54"/>
                <a:gd name="f110" fmla="*/ f92 1 f53"/>
                <a:gd name="f111" fmla="*/ f91 1 f54"/>
                <a:gd name="f112" fmla="*/ f93 1 f54"/>
                <a:gd name="f113" fmla="*/ f97 f44 1"/>
                <a:gd name="f114" fmla="*/ f110 f44 1"/>
                <a:gd name="f115" fmla="*/ f112 f45 1"/>
                <a:gd name="f116" fmla="*/ f111 f45 1"/>
                <a:gd name="f117" fmla="*/ f94 f44 1"/>
                <a:gd name="f118" fmla="*/ f95 f45 1"/>
                <a:gd name="f119" fmla="*/ f96 f44 1"/>
                <a:gd name="f120" fmla="*/ f98 f45 1"/>
                <a:gd name="f121" fmla="*/ f99 f45 1"/>
                <a:gd name="f122" fmla="*/ f100 f44 1"/>
                <a:gd name="f123" fmla="*/ f101 f45 1"/>
                <a:gd name="f124" fmla="*/ f102 f45 1"/>
                <a:gd name="f125" fmla="*/ f103 f44 1"/>
                <a:gd name="f126" fmla="*/ f104 f44 1"/>
                <a:gd name="f127" fmla="*/ f105 f45 1"/>
                <a:gd name="f128" fmla="*/ f106 f45 1"/>
                <a:gd name="f129" fmla="*/ f107 f45 1"/>
                <a:gd name="f130" fmla="*/ f108 f44 1"/>
                <a:gd name="f131" fmla="*/ f109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7" y="f118"/>
                </a:cxn>
                <a:cxn ang="f74">
                  <a:pos x="f119" y="f118"/>
                </a:cxn>
                <a:cxn ang="f74">
                  <a:pos x="f113" y="f120"/>
                </a:cxn>
                <a:cxn ang="f74">
                  <a:pos x="f119" y="f121"/>
                </a:cxn>
                <a:cxn ang="f74">
                  <a:pos x="f117" y="f121"/>
                </a:cxn>
                <a:cxn ang="f74">
                  <a:pos x="f122" y="f123"/>
                </a:cxn>
                <a:cxn ang="f74">
                  <a:pos x="f122" y="f124"/>
                </a:cxn>
                <a:cxn ang="f74">
                  <a:pos x="f125" y="f124"/>
                </a:cxn>
                <a:cxn ang="f74">
                  <a:pos x="f126" y="f127"/>
                </a:cxn>
                <a:cxn ang="f74">
                  <a:pos x="f126" y="f128"/>
                </a:cxn>
                <a:cxn ang="f74">
                  <a:pos x="f125" y="f129"/>
                </a:cxn>
                <a:cxn ang="f74">
                  <a:pos x="f130" y="f129"/>
                </a:cxn>
                <a:cxn ang="f74">
                  <a:pos x="f130" y="f131"/>
                </a:cxn>
                <a:cxn ang="f74">
                  <a:pos x="f117" y="f118"/>
                </a:cxn>
              </a:cxnLst>
              <a:rect l="f113" t="f116" r="f114" b="f115"/>
              <a:pathLst>
                <a:path w="100" h="84">
                  <a:moveTo>
                    <a:pt x="f8" y="f9"/>
                  </a:moveTo>
                  <a:cubicBezTo>
                    <a:pt x="f8" y="f9"/>
                    <a:pt x="f10" y="f9"/>
                    <a:pt x="f11" y="f9"/>
                  </a:cubicBezTo>
                  <a:cubicBezTo>
                    <a:pt x="f12" y="f9"/>
                    <a:pt x="f5" y="f13"/>
                    <a:pt x="f5" y="f14"/>
                  </a:cubicBezTo>
                  <a:cubicBezTo>
                    <a:pt x="f5" y="f15"/>
                    <a:pt x="f12" y="f16"/>
                    <a:pt x="f11" y="f16"/>
                  </a:cubicBezTo>
                  <a:cubicBezTo>
                    <a:pt x="f17" y="f16"/>
                    <a:pt x="f8" y="f16"/>
                    <a:pt x="f8" y="f16"/>
                  </a:cubicBezTo>
                  <a:cubicBezTo>
                    <a:pt x="f8" y="f16"/>
                    <a:pt x="f18" y="f19"/>
                    <a:pt x="f20" y="f21"/>
                  </a:cubicBezTo>
                  <a:cubicBezTo>
                    <a:pt x="f22" y="f23"/>
                    <a:pt x="f22" y="f24"/>
                    <a:pt x="f20" y="f12"/>
                  </a:cubicBezTo>
                  <a:cubicBezTo>
                    <a:pt x="f25" y="f5"/>
                    <a:pt x="f26" y="f5"/>
                    <a:pt x="f27" y="f12"/>
                  </a:cubicBezTo>
                  <a:cubicBezTo>
                    <a:pt x="f28" y="f29"/>
                    <a:pt x="f30" y="f31"/>
                    <a:pt x="f30" y="f31"/>
                  </a:cubicBezTo>
                  <a:cubicBezTo>
                    <a:pt x="f6" y="f32"/>
                    <a:pt x="f6" y="f33"/>
                    <a:pt x="f30" y="f22"/>
                  </a:cubicBezTo>
                  <a:cubicBezTo>
                    <a:pt x="f30" y="f22"/>
                    <a:pt x="f34" y="f35"/>
                    <a:pt x="f27" y="f36"/>
                  </a:cubicBezTo>
                  <a:cubicBezTo>
                    <a:pt x="f26" y="f7"/>
                    <a:pt x="f25" y="f7"/>
                    <a:pt x="f37" y="f36"/>
                  </a:cubicBezTo>
                  <a:cubicBezTo>
                    <a:pt x="f22" y="f38"/>
                    <a:pt x="f22" y="f39"/>
                    <a:pt x="f37" y="f40"/>
                  </a:cubicBezTo>
                  <a:cubicBezTo>
                    <a:pt x="f41" y="f42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CN" altLang="es-MX" sz="1867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微软雅黑" pitchFamily="34"/>
                <a:cs typeface="Arial"/>
              </a:endParaRPr>
            </a:p>
          </p:txBody>
        </p:sp>
      </p:grpSp>
      <p:grpSp>
        <p:nvGrpSpPr>
          <p:cNvPr id="9" name="Grupo 9">
            <a:extLst>
              <a:ext uri="{FF2B5EF4-FFF2-40B4-BE49-F238E27FC236}">
                <a16:creationId xmlns:a16="http://schemas.microsoft.com/office/drawing/2014/main" id="{B7CB2DED-292C-4D89-8FB5-36FAF555DE2B}"/>
              </a:ext>
            </a:extLst>
          </p:cNvPr>
          <p:cNvGrpSpPr/>
          <p:nvPr/>
        </p:nvGrpSpPr>
        <p:grpSpPr>
          <a:xfrm>
            <a:off x="11005036" y="279538"/>
            <a:ext cx="886809" cy="951183"/>
            <a:chOff x="8253776" y="209653"/>
            <a:chExt cx="665107" cy="713387"/>
          </a:xfrm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BF0DA984-BF75-4F18-828D-321A666D2F68}"/>
                </a:ext>
              </a:extLst>
            </p:cNvPr>
            <p:cNvSpPr/>
            <p:nvPr/>
          </p:nvSpPr>
          <p:spPr>
            <a:xfrm>
              <a:off x="8371780" y="231114"/>
              <a:ext cx="386187" cy="69192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28"/>
                <a:gd name="f8" fmla="val 586"/>
                <a:gd name="f9" fmla="val 164"/>
                <a:gd name="f10" fmla="val 166"/>
                <a:gd name="f11" fmla="val 14"/>
                <a:gd name="f12" fmla="val 168"/>
                <a:gd name="f13" fmla="val 28"/>
                <a:gd name="f14" fmla="val 170"/>
                <a:gd name="f15" fmla="val 41"/>
                <a:gd name="f16" fmla="val 177"/>
                <a:gd name="f17" fmla="val 78"/>
                <a:gd name="f18" fmla="val 190"/>
                <a:gd name="f19" fmla="val 114"/>
                <a:gd name="f20" fmla="val 207"/>
                <a:gd name="f21" fmla="val 147"/>
                <a:gd name="f22" fmla="val 227"/>
                <a:gd name="f23" fmla="val 186"/>
                <a:gd name="f24" fmla="val 248"/>
                <a:gd name="f25" fmla="val 224"/>
                <a:gd name="f26" fmla="val 269"/>
                <a:gd name="f27" fmla="val 262"/>
                <a:gd name="f28" fmla="val 287"/>
                <a:gd name="f29" fmla="val 293"/>
                <a:gd name="f30" fmla="val 304"/>
                <a:gd name="f31" fmla="val 325"/>
                <a:gd name="f32" fmla="val 315"/>
                <a:gd name="f33" fmla="val 402"/>
                <a:gd name="f34" fmla="val 445"/>
                <a:gd name="f35" fmla="val 309"/>
                <a:gd name="f36" fmla="val 486"/>
                <a:gd name="f37" fmla="val 292"/>
                <a:gd name="f38" fmla="val 526"/>
                <a:gd name="f39" fmla="val 260"/>
                <a:gd name="f40" fmla="val 551"/>
                <a:gd name="f41" fmla="val 219"/>
                <a:gd name="f42" fmla="val 565"/>
                <a:gd name="f43" fmla="val 153"/>
                <a:gd name="f44" fmla="val 94"/>
                <a:gd name="f45" fmla="val 572"/>
                <a:gd name="f46" fmla="val 44"/>
                <a:gd name="f47" fmla="val 523"/>
                <a:gd name="f48" fmla="val 22"/>
                <a:gd name="f49" fmla="val 502"/>
                <a:gd name="f50" fmla="val 12"/>
                <a:gd name="f51" fmla="val 474"/>
                <a:gd name="f52" fmla="val 7"/>
                <a:gd name="f53" fmla="val 444"/>
                <a:gd name="f54" fmla="val 10"/>
                <a:gd name="f55" fmla="val 363"/>
                <a:gd name="f56" fmla="val 27"/>
                <a:gd name="f57" fmla="val 326"/>
                <a:gd name="f58" fmla="val 60"/>
                <a:gd name="f59" fmla="val 261"/>
                <a:gd name="f60" fmla="val 230"/>
                <a:gd name="f61" fmla="val 101"/>
                <a:gd name="f62" fmla="val 189"/>
                <a:gd name="f63" fmla="val 124"/>
                <a:gd name="f64" fmla="val 148"/>
                <a:gd name="f65" fmla="val 140"/>
                <a:gd name="f66" fmla="val 104"/>
                <a:gd name="f67" fmla="val 152"/>
                <a:gd name="f68" fmla="val 74"/>
                <a:gd name="f69" fmla="val 160"/>
                <a:gd name="f70" fmla="val 43"/>
                <a:gd name="f71" fmla="val 163"/>
                <a:gd name="f72" fmla="val 11"/>
                <a:gd name="f73" fmla="val 4"/>
                <a:gd name="f74" fmla="val 185"/>
                <a:gd name="f75" fmla="val 322"/>
                <a:gd name="f76" fmla="val 321"/>
                <a:gd name="f77" fmla="val 184"/>
                <a:gd name="f78" fmla="val 354"/>
                <a:gd name="f79" fmla="val 144"/>
                <a:gd name="f80" fmla="val 387"/>
                <a:gd name="f81" fmla="val 123"/>
                <a:gd name="f82" fmla="val 420"/>
                <a:gd name="f83" fmla="val 135"/>
                <a:gd name="f84" fmla="val 145"/>
                <a:gd name="f85" fmla="val 156"/>
                <a:gd name="f86" fmla="val 447"/>
                <a:gd name="f87" fmla="val 473"/>
                <a:gd name="f88" fmla="val 143"/>
                <a:gd name="f89" fmla="val 499"/>
                <a:gd name="f90" fmla="val 467"/>
                <a:gd name="f91" fmla="val 434"/>
                <a:gd name="f92" fmla="val 205"/>
                <a:gd name="f93" fmla="val 400"/>
                <a:gd name="f94" fmla="val 194"/>
                <a:gd name="f95" fmla="val 183"/>
                <a:gd name="f96" fmla="val 173"/>
                <a:gd name="f97" fmla="val 373"/>
                <a:gd name="f98" fmla="val 181"/>
                <a:gd name="f99" fmla="val 348"/>
                <a:gd name="f100" fmla="val 188"/>
                <a:gd name="f101" fmla="val 342"/>
                <a:gd name="f102" fmla="val 343"/>
                <a:gd name="f103" fmla="val 191"/>
                <a:gd name="f104" fmla="val 216"/>
                <a:gd name="f105" fmla="val 352"/>
                <a:gd name="f106" fmla="val 235"/>
                <a:gd name="f107" fmla="val 379"/>
                <a:gd name="f108" fmla="val 236"/>
                <a:gd name="f109" fmla="val 406"/>
                <a:gd name="f110" fmla="val 238"/>
                <a:gd name="f111" fmla="val 209"/>
                <a:gd name="f112" fmla="val 479"/>
                <a:gd name="f113" fmla="val 167"/>
                <a:gd name="f114" fmla="val 482"/>
                <a:gd name="f115" fmla="val 162"/>
                <a:gd name="f116" fmla="val 159"/>
                <a:gd name="f117" fmla="val 485"/>
                <a:gd name="f118" fmla="val 158"/>
                <a:gd name="f119" fmla="val 489"/>
                <a:gd name="f120" fmla="val 187"/>
                <a:gd name="f121" fmla="val 494"/>
                <a:gd name="f122" fmla="val 233"/>
                <a:gd name="f123" fmla="val 243"/>
                <a:gd name="f124" fmla="val 426"/>
                <a:gd name="f125" fmla="val 251"/>
                <a:gd name="f126" fmla="val 223"/>
                <a:gd name="f127" fmla="val 339"/>
                <a:gd name="f128" fmla="val 334"/>
                <a:gd name="f129" fmla="val 336"/>
                <a:gd name="f130" fmla="val 338"/>
                <a:gd name="f131" fmla="val 340"/>
                <a:gd name="f132" fmla="val 341"/>
                <a:gd name="f133" fmla="val 139"/>
                <a:gd name="f134" fmla="val 141"/>
                <a:gd name="f135" fmla="val 478"/>
                <a:gd name="f136" fmla="val 137"/>
                <a:gd name="f137" fmla="val 477"/>
                <a:gd name="f138" fmla="val 110"/>
                <a:gd name="f139" fmla="val 464"/>
                <a:gd name="f140" fmla="val 95"/>
                <a:gd name="f141" fmla="val 93"/>
                <a:gd name="f142" fmla="val 415"/>
                <a:gd name="f143" fmla="val 89"/>
                <a:gd name="f144" fmla="val 375"/>
                <a:gd name="f145" fmla="val 121"/>
                <a:gd name="f146" fmla="val 161"/>
                <a:gd name="f147" fmla="val 169"/>
                <a:gd name="f148" fmla="val 335"/>
                <a:gd name="f149" fmla="val 171"/>
                <a:gd name="f150" fmla="val 330"/>
                <a:gd name="f151" fmla="val 97"/>
                <a:gd name="f152" fmla="val 346"/>
                <a:gd name="f153" fmla="val 86"/>
                <a:gd name="f154" fmla="val 392"/>
                <a:gd name="f155" fmla="val 76"/>
                <a:gd name="f156" fmla="val 432"/>
                <a:gd name="f157" fmla="val 475"/>
                <a:gd name="f158" fmla="+- 0 0 -90"/>
                <a:gd name="f159" fmla="*/ f4 1 328"/>
                <a:gd name="f160" fmla="*/ f5 1 586"/>
                <a:gd name="f161" fmla="val f6"/>
                <a:gd name="f162" fmla="val f7"/>
                <a:gd name="f163" fmla="val f8"/>
                <a:gd name="f164" fmla="*/ f158 f0 1"/>
                <a:gd name="f165" fmla="+- f163 0 f161"/>
                <a:gd name="f166" fmla="+- f162 0 f161"/>
                <a:gd name="f167" fmla="*/ f164 1 f3"/>
                <a:gd name="f168" fmla="*/ f166 1 328"/>
                <a:gd name="f169" fmla="*/ f165 1 586"/>
                <a:gd name="f170" fmla="*/ 164 f166 1"/>
                <a:gd name="f171" fmla="*/ 0 f165 1"/>
                <a:gd name="f172" fmla="*/ 170 f166 1"/>
                <a:gd name="f173" fmla="*/ 41 f165 1"/>
                <a:gd name="f174" fmla="*/ 207 f166 1"/>
                <a:gd name="f175" fmla="*/ 147 f165 1"/>
                <a:gd name="f176" fmla="*/ 269 f166 1"/>
                <a:gd name="f177" fmla="*/ 262 f165 1"/>
                <a:gd name="f178" fmla="*/ 315 f166 1"/>
                <a:gd name="f179" fmla="*/ 360 f165 1"/>
                <a:gd name="f180" fmla="*/ 309 f166 1"/>
                <a:gd name="f181" fmla="*/ 486 f165 1"/>
                <a:gd name="f182" fmla="*/ 219 f166 1"/>
                <a:gd name="f183" fmla="*/ 565 f165 1"/>
                <a:gd name="f184" fmla="*/ 44 f166 1"/>
                <a:gd name="f185" fmla="*/ 523 f165 1"/>
                <a:gd name="f186" fmla="*/ 7 f166 1"/>
                <a:gd name="f187" fmla="*/ 444 f165 1"/>
                <a:gd name="f188" fmla="*/ 27 f166 1"/>
                <a:gd name="f189" fmla="*/ 326 f165 1"/>
                <a:gd name="f190" fmla="*/ 78 f166 1"/>
                <a:gd name="f191" fmla="*/ 230 f165 1"/>
                <a:gd name="f192" fmla="*/ 140 f166 1"/>
                <a:gd name="f193" fmla="*/ 104 f165 1"/>
                <a:gd name="f194" fmla="*/ 163 f166 1"/>
                <a:gd name="f195" fmla="*/ 11 f165 1"/>
                <a:gd name="f196" fmla="*/ 185 f166 1"/>
                <a:gd name="f197" fmla="*/ 322 f165 1"/>
                <a:gd name="f198" fmla="*/ 184 f166 1"/>
                <a:gd name="f199" fmla="*/ 321 f165 1"/>
                <a:gd name="f200" fmla="*/ 123 f166 1"/>
                <a:gd name="f201" fmla="*/ 420 f165 1"/>
                <a:gd name="f202" fmla="*/ 156 f166 1"/>
                <a:gd name="f203" fmla="*/ 143 f166 1"/>
                <a:gd name="f204" fmla="*/ 499 f165 1"/>
                <a:gd name="f205" fmla="*/ 144 f166 1"/>
                <a:gd name="f206" fmla="*/ 205 f166 1"/>
                <a:gd name="f207" fmla="*/ 400 f165 1"/>
                <a:gd name="f208" fmla="*/ 173 f166 1"/>
                <a:gd name="f209" fmla="*/ 188 f166 1"/>
                <a:gd name="f210" fmla="*/ 342 f165 1"/>
                <a:gd name="f211" fmla="*/ 191 f166 1"/>
                <a:gd name="f212" fmla="*/ 343 f165 1"/>
                <a:gd name="f213" fmla="*/ 236 f166 1"/>
                <a:gd name="f214" fmla="*/ 406 f165 1"/>
                <a:gd name="f215" fmla="*/ 167 f166 1"/>
                <a:gd name="f216" fmla="*/ 482 f165 1"/>
                <a:gd name="f217" fmla="*/ 158 f166 1"/>
                <a:gd name="f218" fmla="*/ 489 f165 1"/>
                <a:gd name="f219" fmla="*/ 243 f166 1"/>
                <a:gd name="f220" fmla="*/ 426 f165 1"/>
                <a:gd name="f221" fmla="*/ 190 f166 1"/>
                <a:gd name="f222" fmla="*/ 334 f165 1"/>
                <a:gd name="f223" fmla="*/ 340 f165 1"/>
                <a:gd name="f224" fmla="*/ 139 f166 1"/>
                <a:gd name="f225" fmla="*/ 137 f166 1"/>
                <a:gd name="f226" fmla="*/ 477 f165 1"/>
                <a:gd name="f227" fmla="*/ 93 f166 1"/>
                <a:gd name="f228" fmla="*/ 415 f165 1"/>
                <a:gd name="f229" fmla="*/ 161 f166 1"/>
                <a:gd name="f230" fmla="*/ 338 f165 1"/>
                <a:gd name="f231" fmla="*/ 171 f166 1"/>
                <a:gd name="f232" fmla="*/ 330 f165 1"/>
                <a:gd name="f233" fmla="*/ 86 f166 1"/>
                <a:gd name="f234" fmla="*/ 392 f165 1"/>
                <a:gd name="f235" fmla="+- f167 0 f1"/>
                <a:gd name="f236" fmla="*/ f170 1 328"/>
                <a:gd name="f237" fmla="*/ f171 1 586"/>
                <a:gd name="f238" fmla="*/ f172 1 328"/>
                <a:gd name="f239" fmla="*/ f173 1 586"/>
                <a:gd name="f240" fmla="*/ f174 1 328"/>
                <a:gd name="f241" fmla="*/ f175 1 586"/>
                <a:gd name="f242" fmla="*/ f176 1 328"/>
                <a:gd name="f243" fmla="*/ f177 1 586"/>
                <a:gd name="f244" fmla="*/ f178 1 328"/>
                <a:gd name="f245" fmla="*/ f179 1 586"/>
                <a:gd name="f246" fmla="*/ f180 1 328"/>
                <a:gd name="f247" fmla="*/ f181 1 586"/>
                <a:gd name="f248" fmla="*/ f182 1 328"/>
                <a:gd name="f249" fmla="*/ f183 1 586"/>
                <a:gd name="f250" fmla="*/ f184 1 328"/>
                <a:gd name="f251" fmla="*/ f185 1 586"/>
                <a:gd name="f252" fmla="*/ f186 1 328"/>
                <a:gd name="f253" fmla="*/ f187 1 586"/>
                <a:gd name="f254" fmla="*/ f188 1 328"/>
                <a:gd name="f255" fmla="*/ f189 1 586"/>
                <a:gd name="f256" fmla="*/ f190 1 328"/>
                <a:gd name="f257" fmla="*/ f191 1 586"/>
                <a:gd name="f258" fmla="*/ f192 1 328"/>
                <a:gd name="f259" fmla="*/ f193 1 586"/>
                <a:gd name="f260" fmla="*/ f194 1 328"/>
                <a:gd name="f261" fmla="*/ f195 1 586"/>
                <a:gd name="f262" fmla="*/ f196 1 328"/>
                <a:gd name="f263" fmla="*/ f197 1 586"/>
                <a:gd name="f264" fmla="*/ f198 1 328"/>
                <a:gd name="f265" fmla="*/ f199 1 586"/>
                <a:gd name="f266" fmla="*/ f200 1 328"/>
                <a:gd name="f267" fmla="*/ f201 1 586"/>
                <a:gd name="f268" fmla="*/ f202 1 328"/>
                <a:gd name="f269" fmla="*/ f203 1 328"/>
                <a:gd name="f270" fmla="*/ f204 1 586"/>
                <a:gd name="f271" fmla="*/ f205 1 328"/>
                <a:gd name="f272" fmla="*/ f206 1 328"/>
                <a:gd name="f273" fmla="*/ f207 1 586"/>
                <a:gd name="f274" fmla="*/ f208 1 328"/>
                <a:gd name="f275" fmla="*/ f209 1 328"/>
                <a:gd name="f276" fmla="*/ f210 1 586"/>
                <a:gd name="f277" fmla="*/ f211 1 328"/>
                <a:gd name="f278" fmla="*/ f212 1 586"/>
                <a:gd name="f279" fmla="*/ f213 1 328"/>
                <a:gd name="f280" fmla="*/ f214 1 586"/>
                <a:gd name="f281" fmla="*/ f215 1 328"/>
                <a:gd name="f282" fmla="*/ f216 1 586"/>
                <a:gd name="f283" fmla="*/ f217 1 328"/>
                <a:gd name="f284" fmla="*/ f218 1 586"/>
                <a:gd name="f285" fmla="*/ f219 1 328"/>
                <a:gd name="f286" fmla="*/ f220 1 586"/>
                <a:gd name="f287" fmla="*/ f221 1 328"/>
                <a:gd name="f288" fmla="*/ f222 1 586"/>
                <a:gd name="f289" fmla="*/ f223 1 586"/>
                <a:gd name="f290" fmla="*/ f224 1 328"/>
                <a:gd name="f291" fmla="*/ f225 1 328"/>
                <a:gd name="f292" fmla="*/ f226 1 586"/>
                <a:gd name="f293" fmla="*/ f227 1 328"/>
                <a:gd name="f294" fmla="*/ f228 1 586"/>
                <a:gd name="f295" fmla="*/ f229 1 328"/>
                <a:gd name="f296" fmla="*/ f230 1 586"/>
                <a:gd name="f297" fmla="*/ f231 1 328"/>
                <a:gd name="f298" fmla="*/ f232 1 586"/>
                <a:gd name="f299" fmla="*/ f233 1 328"/>
                <a:gd name="f300" fmla="*/ f234 1 586"/>
                <a:gd name="f301" fmla="*/ 0 1 f168"/>
                <a:gd name="f302" fmla="*/ f162 1 f168"/>
                <a:gd name="f303" fmla="*/ 0 1 f169"/>
                <a:gd name="f304" fmla="*/ f163 1 f169"/>
                <a:gd name="f305" fmla="*/ f236 1 f168"/>
                <a:gd name="f306" fmla="*/ f237 1 f169"/>
                <a:gd name="f307" fmla="*/ f238 1 f168"/>
                <a:gd name="f308" fmla="*/ f239 1 f169"/>
                <a:gd name="f309" fmla="*/ f240 1 f168"/>
                <a:gd name="f310" fmla="*/ f241 1 f169"/>
                <a:gd name="f311" fmla="*/ f242 1 f168"/>
                <a:gd name="f312" fmla="*/ f243 1 f169"/>
                <a:gd name="f313" fmla="*/ f244 1 f168"/>
                <a:gd name="f314" fmla="*/ f245 1 f169"/>
                <a:gd name="f315" fmla="*/ f246 1 f168"/>
                <a:gd name="f316" fmla="*/ f247 1 f169"/>
                <a:gd name="f317" fmla="*/ f248 1 f168"/>
                <a:gd name="f318" fmla="*/ f249 1 f169"/>
                <a:gd name="f319" fmla="*/ f250 1 f168"/>
                <a:gd name="f320" fmla="*/ f251 1 f169"/>
                <a:gd name="f321" fmla="*/ f252 1 f168"/>
                <a:gd name="f322" fmla="*/ f253 1 f169"/>
                <a:gd name="f323" fmla="*/ f254 1 f168"/>
                <a:gd name="f324" fmla="*/ f255 1 f169"/>
                <a:gd name="f325" fmla="*/ f256 1 f168"/>
                <a:gd name="f326" fmla="*/ f257 1 f169"/>
                <a:gd name="f327" fmla="*/ f258 1 f168"/>
                <a:gd name="f328" fmla="*/ f259 1 f169"/>
                <a:gd name="f329" fmla="*/ f260 1 f168"/>
                <a:gd name="f330" fmla="*/ f261 1 f169"/>
                <a:gd name="f331" fmla="*/ f262 1 f168"/>
                <a:gd name="f332" fmla="*/ f263 1 f169"/>
                <a:gd name="f333" fmla="*/ f264 1 f168"/>
                <a:gd name="f334" fmla="*/ f265 1 f169"/>
                <a:gd name="f335" fmla="*/ f266 1 f168"/>
                <a:gd name="f336" fmla="*/ f267 1 f169"/>
                <a:gd name="f337" fmla="*/ f268 1 f168"/>
                <a:gd name="f338" fmla="*/ f269 1 f168"/>
                <a:gd name="f339" fmla="*/ f270 1 f169"/>
                <a:gd name="f340" fmla="*/ f271 1 f168"/>
                <a:gd name="f341" fmla="*/ f272 1 f168"/>
                <a:gd name="f342" fmla="*/ f273 1 f169"/>
                <a:gd name="f343" fmla="*/ f274 1 f168"/>
                <a:gd name="f344" fmla="*/ f275 1 f168"/>
                <a:gd name="f345" fmla="*/ f276 1 f169"/>
                <a:gd name="f346" fmla="*/ f277 1 f168"/>
                <a:gd name="f347" fmla="*/ f278 1 f169"/>
                <a:gd name="f348" fmla="*/ f279 1 f168"/>
                <a:gd name="f349" fmla="*/ f280 1 f169"/>
                <a:gd name="f350" fmla="*/ f281 1 f168"/>
                <a:gd name="f351" fmla="*/ f282 1 f169"/>
                <a:gd name="f352" fmla="*/ f283 1 f168"/>
                <a:gd name="f353" fmla="*/ f284 1 f169"/>
                <a:gd name="f354" fmla="*/ f285 1 f168"/>
                <a:gd name="f355" fmla="*/ f286 1 f169"/>
                <a:gd name="f356" fmla="*/ f287 1 f168"/>
                <a:gd name="f357" fmla="*/ f288 1 f169"/>
                <a:gd name="f358" fmla="*/ f289 1 f169"/>
                <a:gd name="f359" fmla="*/ f290 1 f168"/>
                <a:gd name="f360" fmla="*/ f291 1 f168"/>
                <a:gd name="f361" fmla="*/ f292 1 f169"/>
                <a:gd name="f362" fmla="*/ f293 1 f168"/>
                <a:gd name="f363" fmla="*/ f294 1 f169"/>
                <a:gd name="f364" fmla="*/ f295 1 f168"/>
                <a:gd name="f365" fmla="*/ f296 1 f169"/>
                <a:gd name="f366" fmla="*/ f297 1 f168"/>
                <a:gd name="f367" fmla="*/ f298 1 f169"/>
                <a:gd name="f368" fmla="*/ f299 1 f168"/>
                <a:gd name="f369" fmla="*/ f300 1 f169"/>
                <a:gd name="f370" fmla="*/ f301 f159 1"/>
                <a:gd name="f371" fmla="*/ f302 f159 1"/>
                <a:gd name="f372" fmla="*/ f304 f160 1"/>
                <a:gd name="f373" fmla="*/ f303 f160 1"/>
                <a:gd name="f374" fmla="*/ f305 f159 1"/>
                <a:gd name="f375" fmla="*/ f306 f160 1"/>
                <a:gd name="f376" fmla="*/ f307 f159 1"/>
                <a:gd name="f377" fmla="*/ f308 f160 1"/>
                <a:gd name="f378" fmla="*/ f309 f159 1"/>
                <a:gd name="f379" fmla="*/ f310 f160 1"/>
                <a:gd name="f380" fmla="*/ f311 f159 1"/>
                <a:gd name="f381" fmla="*/ f312 f160 1"/>
                <a:gd name="f382" fmla="*/ f313 f159 1"/>
                <a:gd name="f383" fmla="*/ f314 f160 1"/>
                <a:gd name="f384" fmla="*/ f315 f159 1"/>
                <a:gd name="f385" fmla="*/ f316 f160 1"/>
                <a:gd name="f386" fmla="*/ f317 f159 1"/>
                <a:gd name="f387" fmla="*/ f318 f160 1"/>
                <a:gd name="f388" fmla="*/ f319 f159 1"/>
                <a:gd name="f389" fmla="*/ f320 f160 1"/>
                <a:gd name="f390" fmla="*/ f321 f159 1"/>
                <a:gd name="f391" fmla="*/ f322 f160 1"/>
                <a:gd name="f392" fmla="*/ f323 f159 1"/>
                <a:gd name="f393" fmla="*/ f324 f160 1"/>
                <a:gd name="f394" fmla="*/ f325 f159 1"/>
                <a:gd name="f395" fmla="*/ f326 f160 1"/>
                <a:gd name="f396" fmla="*/ f327 f159 1"/>
                <a:gd name="f397" fmla="*/ f328 f160 1"/>
                <a:gd name="f398" fmla="*/ f329 f159 1"/>
                <a:gd name="f399" fmla="*/ f330 f160 1"/>
                <a:gd name="f400" fmla="*/ f331 f159 1"/>
                <a:gd name="f401" fmla="*/ f332 f160 1"/>
                <a:gd name="f402" fmla="*/ f333 f159 1"/>
                <a:gd name="f403" fmla="*/ f334 f160 1"/>
                <a:gd name="f404" fmla="*/ f335 f159 1"/>
                <a:gd name="f405" fmla="*/ f336 f160 1"/>
                <a:gd name="f406" fmla="*/ f337 f159 1"/>
                <a:gd name="f407" fmla="*/ f338 f159 1"/>
                <a:gd name="f408" fmla="*/ f339 f160 1"/>
                <a:gd name="f409" fmla="*/ f340 f159 1"/>
                <a:gd name="f410" fmla="*/ f341 f159 1"/>
                <a:gd name="f411" fmla="*/ f342 f160 1"/>
                <a:gd name="f412" fmla="*/ f343 f159 1"/>
                <a:gd name="f413" fmla="*/ f344 f159 1"/>
                <a:gd name="f414" fmla="*/ f345 f160 1"/>
                <a:gd name="f415" fmla="*/ f346 f159 1"/>
                <a:gd name="f416" fmla="*/ f347 f160 1"/>
                <a:gd name="f417" fmla="*/ f348 f159 1"/>
                <a:gd name="f418" fmla="*/ f349 f160 1"/>
                <a:gd name="f419" fmla="*/ f350 f159 1"/>
                <a:gd name="f420" fmla="*/ f351 f160 1"/>
                <a:gd name="f421" fmla="*/ f352 f159 1"/>
                <a:gd name="f422" fmla="*/ f353 f160 1"/>
                <a:gd name="f423" fmla="*/ f354 f159 1"/>
                <a:gd name="f424" fmla="*/ f355 f160 1"/>
                <a:gd name="f425" fmla="*/ f356 f159 1"/>
                <a:gd name="f426" fmla="*/ f357 f160 1"/>
                <a:gd name="f427" fmla="*/ f358 f160 1"/>
                <a:gd name="f428" fmla="*/ f359 f159 1"/>
                <a:gd name="f429" fmla="*/ f360 f159 1"/>
                <a:gd name="f430" fmla="*/ f361 f160 1"/>
                <a:gd name="f431" fmla="*/ f362 f159 1"/>
                <a:gd name="f432" fmla="*/ f363 f160 1"/>
                <a:gd name="f433" fmla="*/ f364 f159 1"/>
                <a:gd name="f434" fmla="*/ f365 f160 1"/>
                <a:gd name="f435" fmla="*/ f366 f159 1"/>
                <a:gd name="f436" fmla="*/ f367 f160 1"/>
                <a:gd name="f437" fmla="*/ f368 f159 1"/>
                <a:gd name="f438" fmla="*/ f369 f1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5">
                  <a:pos x="f374" y="f375"/>
                </a:cxn>
                <a:cxn ang="f235">
                  <a:pos x="f376" y="f377"/>
                </a:cxn>
                <a:cxn ang="f235">
                  <a:pos x="f378" y="f379"/>
                </a:cxn>
                <a:cxn ang="f235">
                  <a:pos x="f380" y="f381"/>
                </a:cxn>
                <a:cxn ang="f235">
                  <a:pos x="f382" y="f383"/>
                </a:cxn>
                <a:cxn ang="f235">
                  <a:pos x="f384" y="f385"/>
                </a:cxn>
                <a:cxn ang="f235">
                  <a:pos x="f386" y="f387"/>
                </a:cxn>
                <a:cxn ang="f235">
                  <a:pos x="f388" y="f389"/>
                </a:cxn>
                <a:cxn ang="f235">
                  <a:pos x="f390" y="f391"/>
                </a:cxn>
                <a:cxn ang="f235">
                  <a:pos x="f392" y="f393"/>
                </a:cxn>
                <a:cxn ang="f235">
                  <a:pos x="f394" y="f395"/>
                </a:cxn>
                <a:cxn ang="f235">
                  <a:pos x="f396" y="f397"/>
                </a:cxn>
                <a:cxn ang="f235">
                  <a:pos x="f398" y="f399"/>
                </a:cxn>
                <a:cxn ang="f235">
                  <a:pos x="f374" y="f375"/>
                </a:cxn>
                <a:cxn ang="f235">
                  <a:pos x="f400" y="f401"/>
                </a:cxn>
                <a:cxn ang="f235">
                  <a:pos x="f402" y="f403"/>
                </a:cxn>
                <a:cxn ang="f235">
                  <a:pos x="f404" y="f405"/>
                </a:cxn>
                <a:cxn ang="f235">
                  <a:pos x="f406" y="f405"/>
                </a:cxn>
                <a:cxn ang="f235">
                  <a:pos x="f407" y="f408"/>
                </a:cxn>
                <a:cxn ang="f235">
                  <a:pos x="f409" y="f408"/>
                </a:cxn>
                <a:cxn ang="f235">
                  <a:pos x="f410" y="f411"/>
                </a:cxn>
                <a:cxn ang="f235">
                  <a:pos x="f412" y="f411"/>
                </a:cxn>
                <a:cxn ang="f235">
                  <a:pos x="f400" y="f401"/>
                </a:cxn>
                <a:cxn ang="f235">
                  <a:pos x="f413" y="f414"/>
                </a:cxn>
                <a:cxn ang="f235">
                  <a:pos x="f415" y="f416"/>
                </a:cxn>
                <a:cxn ang="f235">
                  <a:pos x="f417" y="f418"/>
                </a:cxn>
                <a:cxn ang="f235">
                  <a:pos x="f419" y="f420"/>
                </a:cxn>
                <a:cxn ang="f235">
                  <a:pos x="f421" y="f422"/>
                </a:cxn>
                <a:cxn ang="f235">
                  <a:pos x="f423" y="f424"/>
                </a:cxn>
                <a:cxn ang="f235">
                  <a:pos x="f425" y="f426"/>
                </a:cxn>
                <a:cxn ang="f235">
                  <a:pos x="f413" y="f427"/>
                </a:cxn>
                <a:cxn ang="f235">
                  <a:pos x="f413" y="f414"/>
                </a:cxn>
                <a:cxn ang="f235">
                  <a:pos x="f428" y="f385"/>
                </a:cxn>
                <a:cxn ang="f235">
                  <a:pos x="f429" y="f430"/>
                </a:cxn>
                <a:cxn ang="f235">
                  <a:pos x="f431" y="f432"/>
                </a:cxn>
                <a:cxn ang="f235">
                  <a:pos x="f433" y="f434"/>
                </a:cxn>
                <a:cxn ang="f235">
                  <a:pos x="f435" y="f436"/>
                </a:cxn>
                <a:cxn ang="f235">
                  <a:pos x="f437" y="f438"/>
                </a:cxn>
                <a:cxn ang="f235">
                  <a:pos x="f428" y="f385"/>
                </a:cxn>
              </a:cxnLst>
              <a:rect l="f370" t="f373" r="f371" b="f372"/>
              <a:pathLst>
                <a:path w="328" h="586">
                  <a:moveTo>
                    <a:pt x="f9" y="f6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2"/>
                  </a:cubicBezTo>
                  <a:cubicBezTo>
                    <a:pt x="f7" y="f33"/>
                    <a:pt x="f7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8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6" y="f33"/>
                    <a:pt x="f54" y="f55"/>
                    <a:pt x="f56" y="f57"/>
                  </a:cubicBezTo>
                  <a:cubicBezTo>
                    <a:pt x="f15" y="f37"/>
                    <a:pt x="f58" y="f59"/>
                    <a:pt x="f1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9" y="f52"/>
                    <a:pt x="f9" y="f73"/>
                    <a:pt x="f9" y="f6"/>
                  </a:cubicBezTo>
                  <a:close/>
                  <a:moveTo>
                    <a:pt x="f74" y="f75"/>
                  </a:moveTo>
                  <a:cubicBezTo>
                    <a:pt x="f74" y="f75"/>
                    <a:pt x="f74" y="f76"/>
                    <a:pt x="f77" y="f76"/>
                  </a:cubicBezTo>
                  <a:cubicBezTo>
                    <a:pt x="f9" y="f78"/>
                    <a:pt x="f79" y="f80"/>
                    <a:pt x="f81" y="f82"/>
                  </a:cubicBezTo>
                  <a:cubicBezTo>
                    <a:pt x="f83" y="f82"/>
                    <a:pt x="f84" y="f82"/>
                    <a:pt x="f85" y="f82"/>
                  </a:cubicBezTo>
                  <a:cubicBezTo>
                    <a:pt x="f67" y="f86"/>
                    <a:pt x="f21" y="f87"/>
                    <a:pt x="f88" y="f89"/>
                  </a:cubicBezTo>
                  <a:cubicBezTo>
                    <a:pt x="f79" y="f89"/>
                    <a:pt x="f79" y="f89"/>
                    <a:pt x="f79" y="f89"/>
                  </a:cubicBezTo>
                  <a:cubicBezTo>
                    <a:pt x="f9" y="f90"/>
                    <a:pt x="f74" y="f91"/>
                    <a:pt x="f92" y="f93"/>
                  </a:cubicBezTo>
                  <a:cubicBezTo>
                    <a:pt x="f94" y="f93"/>
                    <a:pt x="f95" y="f93"/>
                    <a:pt x="f96" y="f93"/>
                  </a:cubicBezTo>
                  <a:cubicBezTo>
                    <a:pt x="f16" y="f97"/>
                    <a:pt x="f98" y="f99"/>
                    <a:pt x="f74" y="f75"/>
                  </a:cubicBezTo>
                  <a:close/>
                  <a:moveTo>
                    <a:pt x="f100" y="f101"/>
                  </a:moveTo>
                  <a:cubicBezTo>
                    <a:pt x="f62" y="f101"/>
                    <a:pt x="f18" y="f102"/>
                    <a:pt x="f103" y="f102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86"/>
                    <a:pt x="f111" y="f112"/>
                    <a:pt x="f113" y="f114"/>
                  </a:cubicBezTo>
                  <a:cubicBezTo>
                    <a:pt x="f115" y="f114"/>
                    <a:pt x="f116" y="f117"/>
                    <a:pt x="f118" y="f119"/>
                  </a:cubicBezTo>
                  <a:cubicBezTo>
                    <a:pt x="f120" y="f121"/>
                    <a:pt x="f122" y="f51"/>
                    <a:pt x="f123" y="f124"/>
                  </a:cubicBezTo>
                  <a:cubicBezTo>
                    <a:pt x="f125" y="f80"/>
                    <a:pt x="f126" y="f127"/>
                    <a:pt x="f18" y="f128"/>
                  </a:cubicBezTo>
                  <a:cubicBezTo>
                    <a:pt x="f62" y="f129"/>
                    <a:pt x="f62" y="f130"/>
                    <a:pt x="f100" y="f131"/>
                  </a:cubicBezTo>
                  <a:cubicBezTo>
                    <a:pt x="f100" y="f132"/>
                    <a:pt x="f100" y="f132"/>
                    <a:pt x="f100" y="f101"/>
                  </a:cubicBezTo>
                  <a:close/>
                  <a:moveTo>
                    <a:pt x="f133" y="f36"/>
                  </a:moveTo>
                  <a:cubicBezTo>
                    <a:pt x="f134" y="f112"/>
                    <a:pt x="f134" y="f135"/>
                    <a:pt x="f136" y="f137"/>
                  </a:cubicBezTo>
                  <a:cubicBezTo>
                    <a:pt x="f138" y="f139"/>
                    <a:pt x="f140" y="f53"/>
                    <a:pt x="f141" y="f142"/>
                  </a:cubicBezTo>
                  <a:cubicBezTo>
                    <a:pt x="f143" y="f144"/>
                    <a:pt x="f145" y="f127"/>
                    <a:pt x="f146" y="f130"/>
                  </a:cubicBezTo>
                  <a:cubicBezTo>
                    <a:pt x="f113" y="f130"/>
                    <a:pt x="f147" y="f148"/>
                    <a:pt x="f149" y="f150"/>
                  </a:cubicBezTo>
                  <a:cubicBezTo>
                    <a:pt x="f133" y="f57"/>
                    <a:pt x="f151" y="f152"/>
                    <a:pt x="f153" y="f154"/>
                  </a:cubicBezTo>
                  <a:cubicBezTo>
                    <a:pt x="f155" y="f156"/>
                    <a:pt x="f61" y="f157"/>
                    <a:pt x="f133" y="f3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02A4E87C-6BB7-46EE-9F08-AB6FB59B1514}"/>
                </a:ext>
              </a:extLst>
            </p:cNvPr>
            <p:cNvSpPr/>
            <p:nvPr/>
          </p:nvSpPr>
          <p:spPr>
            <a:xfrm>
              <a:off x="8677509" y="209653"/>
              <a:ext cx="241374" cy="504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4"/>
                <a:gd name="f7" fmla="val 425"/>
                <a:gd name="f8" fmla="val 56"/>
                <a:gd name="f9" fmla="val 308"/>
                <a:gd name="f10" fmla="val 51"/>
                <a:gd name="f11" fmla="val 298"/>
                <a:gd name="f12" fmla="val 45"/>
                <a:gd name="f13" fmla="val 289"/>
                <a:gd name="f14" fmla="val 41"/>
                <a:gd name="f15" fmla="val 279"/>
                <a:gd name="f16" fmla="val 40"/>
                <a:gd name="f17" fmla="val 277"/>
                <a:gd name="f18" fmla="val 274"/>
                <a:gd name="f19" fmla="val 273"/>
                <a:gd name="f20" fmla="val 258"/>
                <a:gd name="f21" fmla="val 65"/>
                <a:gd name="f22" fmla="val 250"/>
                <a:gd name="f23" fmla="val 83"/>
                <a:gd name="f24" fmla="val 249"/>
                <a:gd name="f25" fmla="val 87"/>
                <a:gd name="f26" fmla="val 89"/>
                <a:gd name="f27" fmla="val 248"/>
                <a:gd name="f28" fmla="val 90"/>
                <a:gd name="f29" fmla="val 244"/>
                <a:gd name="f30" fmla="val 74"/>
                <a:gd name="f31" fmla="val 239"/>
                <a:gd name="f32" fmla="val 53"/>
                <a:gd name="f33" fmla="val 35"/>
                <a:gd name="f34" fmla="val 270"/>
                <a:gd name="f35" fmla="val 33"/>
                <a:gd name="f36" fmla="val 265"/>
                <a:gd name="f37" fmla="val 30"/>
                <a:gd name="f38" fmla="val 261"/>
                <a:gd name="f39" fmla="val 28"/>
                <a:gd name="f40" fmla="val 257"/>
                <a:gd name="f41" fmla="val 19"/>
                <a:gd name="f42" fmla="val 242"/>
                <a:gd name="f43" fmla="val 11"/>
                <a:gd name="f44" fmla="val 227"/>
                <a:gd name="f45" fmla="val 2"/>
                <a:gd name="f46" fmla="val 212"/>
                <a:gd name="f47" fmla="val 208"/>
                <a:gd name="f48" fmla="val 206"/>
                <a:gd name="f49" fmla="val 202"/>
                <a:gd name="f50" fmla="val 20"/>
                <a:gd name="f51" fmla="val 169"/>
                <a:gd name="f52" fmla="val 38"/>
                <a:gd name="f53" fmla="val 137"/>
                <a:gd name="f54" fmla="val 55"/>
                <a:gd name="f55" fmla="val 104"/>
                <a:gd name="f56" fmla="val 69"/>
                <a:gd name="f57" fmla="val 76"/>
                <a:gd name="f58" fmla="val 79"/>
                <a:gd name="f59" fmla="val 46"/>
                <a:gd name="f60" fmla="val 15"/>
                <a:gd name="f61" fmla="val 84"/>
                <a:gd name="f62" fmla="val 10"/>
                <a:gd name="f63" fmla="val 85"/>
                <a:gd name="f64" fmla="val 5"/>
                <a:gd name="f65" fmla="val 22"/>
                <a:gd name="f66" fmla="val 92"/>
                <a:gd name="f67" fmla="val 43"/>
                <a:gd name="f68" fmla="val 99"/>
                <a:gd name="f69" fmla="val 63"/>
                <a:gd name="f70" fmla="val 110"/>
                <a:gd name="f71" fmla="val 97"/>
                <a:gd name="f72" fmla="val 127"/>
                <a:gd name="f73" fmla="val 128"/>
                <a:gd name="f74" fmla="val 144"/>
                <a:gd name="f75" fmla="val 159"/>
                <a:gd name="f76" fmla="val 158"/>
                <a:gd name="f77" fmla="val 184"/>
                <a:gd name="f78" fmla="val 172"/>
                <a:gd name="f79" fmla="val 209"/>
                <a:gd name="f80" fmla="val 185"/>
                <a:gd name="f81" fmla="val 234"/>
                <a:gd name="f82" fmla="val 197"/>
                <a:gd name="f83" fmla="val 282"/>
                <a:gd name="f84" fmla="val 365"/>
                <a:gd name="f85" fmla="val 168"/>
                <a:gd name="f86" fmla="val 410"/>
                <a:gd name="f87" fmla="val 112"/>
                <a:gd name="f88" fmla="val 421"/>
                <a:gd name="f89" fmla="val 105"/>
                <a:gd name="f90" fmla="val 423"/>
                <a:gd name="f91" fmla="val 98"/>
                <a:gd name="f92" fmla="val 424"/>
                <a:gd name="f93" fmla="val 91"/>
                <a:gd name="f94" fmla="val 419"/>
                <a:gd name="f95" fmla="val 414"/>
                <a:gd name="f96" fmla="val 86"/>
                <a:gd name="f97" fmla="val 394"/>
                <a:gd name="f98" fmla="val 82"/>
                <a:gd name="f99" fmla="val 378"/>
                <a:gd name="f100" fmla="val 362"/>
                <a:gd name="f101" fmla="val 78"/>
                <a:gd name="f102" fmla="val 359"/>
                <a:gd name="f103" fmla="val 357"/>
                <a:gd name="f104" fmla="val 354"/>
                <a:gd name="f105" fmla="val 336"/>
                <a:gd name="f106" fmla="val 102"/>
                <a:gd name="f107" fmla="val 318"/>
                <a:gd name="f108" fmla="val 113"/>
                <a:gd name="f109" fmla="val 299"/>
                <a:gd name="f110" fmla="val 114"/>
                <a:gd name="f111" fmla="val 297"/>
                <a:gd name="f112" fmla="val 116"/>
                <a:gd name="f113" fmla="val 295"/>
                <a:gd name="f114" fmla="val 107"/>
                <a:gd name="f115" fmla="val 100"/>
                <a:gd name="f116" fmla="val 95"/>
                <a:gd name="f117" fmla="val 275"/>
                <a:gd name="f118" fmla="val 256"/>
                <a:gd name="f119" fmla="val 101"/>
                <a:gd name="f120" fmla="val 237"/>
                <a:gd name="f121" fmla="val 260"/>
                <a:gd name="f122" fmla="val 71"/>
                <a:gd name="f123" fmla="val 284"/>
                <a:gd name="f124" fmla="val 246"/>
                <a:gd name="f125" fmla="val 252"/>
                <a:gd name="f126" fmla="val 254"/>
                <a:gd name="f127" fmla="val 130"/>
                <a:gd name="f128" fmla="val 264"/>
                <a:gd name="f129" fmla="val 143"/>
                <a:gd name="f130" fmla="val 138"/>
                <a:gd name="f131" fmla="val 313"/>
                <a:gd name="f132" fmla="val 133"/>
                <a:gd name="f133" fmla="val 337"/>
                <a:gd name="f134" fmla="val 355"/>
                <a:gd name="f135" fmla="val 356"/>
                <a:gd name="f136" fmla="val 358"/>
                <a:gd name="f137" fmla="val 81"/>
                <a:gd name="f138" fmla="val 361"/>
                <a:gd name="f139" fmla="val 366"/>
                <a:gd name="f140" fmla="val 345"/>
                <a:gd name="f141" fmla="val 316"/>
                <a:gd name="f142" fmla="val 150"/>
                <a:gd name="f143" fmla="val 286"/>
                <a:gd name="f144" fmla="+- 0 0 -90"/>
                <a:gd name="f145" fmla="*/ f3 1 204"/>
                <a:gd name="f146" fmla="*/ f4 1 425"/>
                <a:gd name="f147" fmla="val f5"/>
                <a:gd name="f148" fmla="val f6"/>
                <a:gd name="f149" fmla="val f7"/>
                <a:gd name="f150" fmla="*/ f144 f0 1"/>
                <a:gd name="f151" fmla="+- f149 0 f147"/>
                <a:gd name="f152" fmla="+- f148 0 f147"/>
                <a:gd name="f153" fmla="*/ f150 1 f2"/>
                <a:gd name="f154" fmla="*/ f152 1 204"/>
                <a:gd name="f155" fmla="*/ f151 1 425"/>
                <a:gd name="f156" fmla="*/ 56 f152 1"/>
                <a:gd name="f157" fmla="*/ 308 f151 1"/>
                <a:gd name="f158" fmla="*/ 41 f152 1"/>
                <a:gd name="f159" fmla="*/ 279 f151 1"/>
                <a:gd name="f160" fmla="*/ 273 f151 1"/>
                <a:gd name="f161" fmla="*/ 83 f152 1"/>
                <a:gd name="f162" fmla="*/ 249 f151 1"/>
                <a:gd name="f163" fmla="*/ 90 f152 1"/>
                <a:gd name="f164" fmla="*/ 244 f151 1"/>
                <a:gd name="f165" fmla="*/ 35 f152 1"/>
                <a:gd name="f166" fmla="*/ 270 f151 1"/>
                <a:gd name="f167" fmla="*/ 28 f152 1"/>
                <a:gd name="f168" fmla="*/ 257 f151 1"/>
                <a:gd name="f169" fmla="*/ 2 f152 1"/>
                <a:gd name="f170" fmla="*/ 212 f151 1"/>
                <a:gd name="f171" fmla="*/ 202 f151 1"/>
                <a:gd name="f172" fmla="*/ 55 f152 1"/>
                <a:gd name="f173" fmla="*/ 104 f151 1"/>
                <a:gd name="f174" fmla="*/ 15 f151 1"/>
                <a:gd name="f175" fmla="*/ 85 f152 1"/>
                <a:gd name="f176" fmla="*/ 0 f151 1"/>
                <a:gd name="f177" fmla="*/ 99 f152 1"/>
                <a:gd name="f178" fmla="*/ 63 f151 1"/>
                <a:gd name="f179" fmla="*/ 144 f152 1"/>
                <a:gd name="f180" fmla="*/ 159 f151 1"/>
                <a:gd name="f181" fmla="*/ 185 f152 1"/>
                <a:gd name="f182" fmla="*/ 234 f151 1"/>
                <a:gd name="f183" fmla="*/ 204 f152 1"/>
                <a:gd name="f184" fmla="*/ 112 f152 1"/>
                <a:gd name="f185" fmla="*/ 421 f151 1"/>
                <a:gd name="f186" fmla="*/ 91 f152 1"/>
                <a:gd name="f187" fmla="*/ 425 f151 1"/>
                <a:gd name="f188" fmla="*/ 89 f152 1"/>
                <a:gd name="f189" fmla="*/ 410 f151 1"/>
                <a:gd name="f190" fmla="*/ 79 f152 1"/>
                <a:gd name="f191" fmla="*/ 362 f151 1"/>
                <a:gd name="f192" fmla="*/ 354 f151 1"/>
                <a:gd name="f193" fmla="*/ 113 f152 1"/>
                <a:gd name="f194" fmla="*/ 299 f151 1"/>
                <a:gd name="f195" fmla="*/ 116 f152 1"/>
                <a:gd name="f196" fmla="*/ 295 f151 1"/>
                <a:gd name="f197" fmla="*/ 92 f152 1"/>
                <a:gd name="f198" fmla="*/ 101 f152 1"/>
                <a:gd name="f199" fmla="*/ 237 f151 1"/>
                <a:gd name="f200" fmla="*/ 100 f152 1"/>
                <a:gd name="f201" fmla="*/ 104 f152 1"/>
                <a:gd name="f202" fmla="*/ 246 f151 1"/>
                <a:gd name="f203" fmla="*/ 107 f152 1"/>
                <a:gd name="f204" fmla="*/ 254 f151 1"/>
                <a:gd name="f205" fmla="*/ 138 f152 1"/>
                <a:gd name="f206" fmla="*/ 313 f151 1"/>
                <a:gd name="f207" fmla="*/ 87 f152 1"/>
                <a:gd name="f208" fmla="*/ 356 f151 1"/>
                <a:gd name="f209" fmla="*/ 81 f152 1"/>
                <a:gd name="f210" fmla="*/ 361 f151 1"/>
                <a:gd name="f211" fmla="*/ 143 f152 1"/>
                <a:gd name="f212" fmla="*/ 316 f151 1"/>
                <a:gd name="f213" fmla="+- f153 0 f1"/>
                <a:gd name="f214" fmla="*/ f156 1 204"/>
                <a:gd name="f215" fmla="*/ f157 1 425"/>
                <a:gd name="f216" fmla="*/ f158 1 204"/>
                <a:gd name="f217" fmla="*/ f159 1 425"/>
                <a:gd name="f218" fmla="*/ f160 1 425"/>
                <a:gd name="f219" fmla="*/ f161 1 204"/>
                <a:gd name="f220" fmla="*/ f162 1 425"/>
                <a:gd name="f221" fmla="*/ f163 1 204"/>
                <a:gd name="f222" fmla="*/ f164 1 425"/>
                <a:gd name="f223" fmla="*/ f165 1 204"/>
                <a:gd name="f224" fmla="*/ f166 1 425"/>
                <a:gd name="f225" fmla="*/ f167 1 204"/>
                <a:gd name="f226" fmla="*/ f168 1 425"/>
                <a:gd name="f227" fmla="*/ f169 1 204"/>
                <a:gd name="f228" fmla="*/ f170 1 425"/>
                <a:gd name="f229" fmla="*/ f171 1 425"/>
                <a:gd name="f230" fmla="*/ f172 1 204"/>
                <a:gd name="f231" fmla="*/ f173 1 425"/>
                <a:gd name="f232" fmla="*/ f174 1 425"/>
                <a:gd name="f233" fmla="*/ f175 1 204"/>
                <a:gd name="f234" fmla="*/ f176 1 425"/>
                <a:gd name="f235" fmla="*/ f177 1 204"/>
                <a:gd name="f236" fmla="*/ f178 1 425"/>
                <a:gd name="f237" fmla="*/ f179 1 204"/>
                <a:gd name="f238" fmla="*/ f180 1 425"/>
                <a:gd name="f239" fmla="*/ f181 1 204"/>
                <a:gd name="f240" fmla="*/ f182 1 425"/>
                <a:gd name="f241" fmla="*/ f183 1 204"/>
                <a:gd name="f242" fmla="*/ f184 1 204"/>
                <a:gd name="f243" fmla="*/ f185 1 425"/>
                <a:gd name="f244" fmla="*/ f186 1 204"/>
                <a:gd name="f245" fmla="*/ f187 1 425"/>
                <a:gd name="f246" fmla="*/ f188 1 204"/>
                <a:gd name="f247" fmla="*/ f189 1 425"/>
                <a:gd name="f248" fmla="*/ f190 1 204"/>
                <a:gd name="f249" fmla="*/ f191 1 425"/>
                <a:gd name="f250" fmla="*/ f192 1 425"/>
                <a:gd name="f251" fmla="*/ f193 1 204"/>
                <a:gd name="f252" fmla="*/ f194 1 425"/>
                <a:gd name="f253" fmla="*/ f195 1 204"/>
                <a:gd name="f254" fmla="*/ f196 1 425"/>
                <a:gd name="f255" fmla="*/ f197 1 204"/>
                <a:gd name="f256" fmla="*/ f198 1 204"/>
                <a:gd name="f257" fmla="*/ f199 1 425"/>
                <a:gd name="f258" fmla="*/ f200 1 204"/>
                <a:gd name="f259" fmla="*/ f201 1 204"/>
                <a:gd name="f260" fmla="*/ f202 1 425"/>
                <a:gd name="f261" fmla="*/ f203 1 204"/>
                <a:gd name="f262" fmla="*/ f204 1 425"/>
                <a:gd name="f263" fmla="*/ f205 1 204"/>
                <a:gd name="f264" fmla="*/ f206 1 425"/>
                <a:gd name="f265" fmla="*/ f207 1 204"/>
                <a:gd name="f266" fmla="*/ f208 1 425"/>
                <a:gd name="f267" fmla="*/ f209 1 204"/>
                <a:gd name="f268" fmla="*/ f210 1 425"/>
                <a:gd name="f269" fmla="*/ f211 1 204"/>
                <a:gd name="f270" fmla="*/ f212 1 425"/>
                <a:gd name="f271" fmla="*/ 0 1 f154"/>
                <a:gd name="f272" fmla="*/ f148 1 f154"/>
                <a:gd name="f273" fmla="*/ 0 1 f155"/>
                <a:gd name="f274" fmla="*/ f149 1 f155"/>
                <a:gd name="f275" fmla="*/ f214 1 f154"/>
                <a:gd name="f276" fmla="*/ f215 1 f155"/>
                <a:gd name="f277" fmla="*/ f216 1 f154"/>
                <a:gd name="f278" fmla="*/ f217 1 f155"/>
                <a:gd name="f279" fmla="*/ f218 1 f155"/>
                <a:gd name="f280" fmla="*/ f219 1 f154"/>
                <a:gd name="f281" fmla="*/ f220 1 f155"/>
                <a:gd name="f282" fmla="*/ f221 1 f154"/>
                <a:gd name="f283" fmla="*/ f222 1 f155"/>
                <a:gd name="f284" fmla="*/ f223 1 f154"/>
                <a:gd name="f285" fmla="*/ f224 1 f155"/>
                <a:gd name="f286" fmla="*/ f225 1 f154"/>
                <a:gd name="f287" fmla="*/ f226 1 f155"/>
                <a:gd name="f288" fmla="*/ f227 1 f154"/>
                <a:gd name="f289" fmla="*/ f228 1 f155"/>
                <a:gd name="f290" fmla="*/ f229 1 f155"/>
                <a:gd name="f291" fmla="*/ f230 1 f154"/>
                <a:gd name="f292" fmla="*/ f231 1 f155"/>
                <a:gd name="f293" fmla="*/ f232 1 f155"/>
                <a:gd name="f294" fmla="*/ f233 1 f154"/>
                <a:gd name="f295" fmla="*/ f234 1 f155"/>
                <a:gd name="f296" fmla="*/ f235 1 f154"/>
                <a:gd name="f297" fmla="*/ f236 1 f155"/>
                <a:gd name="f298" fmla="*/ f237 1 f154"/>
                <a:gd name="f299" fmla="*/ f238 1 f155"/>
                <a:gd name="f300" fmla="*/ f239 1 f154"/>
                <a:gd name="f301" fmla="*/ f240 1 f155"/>
                <a:gd name="f302" fmla="*/ f241 1 f154"/>
                <a:gd name="f303" fmla="*/ f242 1 f154"/>
                <a:gd name="f304" fmla="*/ f243 1 f155"/>
                <a:gd name="f305" fmla="*/ f244 1 f154"/>
                <a:gd name="f306" fmla="*/ f245 1 f155"/>
                <a:gd name="f307" fmla="*/ f246 1 f154"/>
                <a:gd name="f308" fmla="*/ f247 1 f155"/>
                <a:gd name="f309" fmla="*/ f248 1 f154"/>
                <a:gd name="f310" fmla="*/ f249 1 f155"/>
                <a:gd name="f311" fmla="*/ f250 1 f155"/>
                <a:gd name="f312" fmla="*/ f251 1 f154"/>
                <a:gd name="f313" fmla="*/ f252 1 f155"/>
                <a:gd name="f314" fmla="*/ f253 1 f154"/>
                <a:gd name="f315" fmla="*/ f254 1 f155"/>
                <a:gd name="f316" fmla="*/ f255 1 f154"/>
                <a:gd name="f317" fmla="*/ f256 1 f154"/>
                <a:gd name="f318" fmla="*/ f257 1 f155"/>
                <a:gd name="f319" fmla="*/ f258 1 f154"/>
                <a:gd name="f320" fmla="*/ f259 1 f154"/>
                <a:gd name="f321" fmla="*/ f260 1 f155"/>
                <a:gd name="f322" fmla="*/ f261 1 f154"/>
                <a:gd name="f323" fmla="*/ f262 1 f155"/>
                <a:gd name="f324" fmla="*/ f263 1 f154"/>
                <a:gd name="f325" fmla="*/ f264 1 f155"/>
                <a:gd name="f326" fmla="*/ f265 1 f154"/>
                <a:gd name="f327" fmla="*/ f266 1 f155"/>
                <a:gd name="f328" fmla="*/ f267 1 f154"/>
                <a:gd name="f329" fmla="*/ f268 1 f155"/>
                <a:gd name="f330" fmla="*/ f269 1 f154"/>
                <a:gd name="f331" fmla="*/ f270 1 f155"/>
                <a:gd name="f332" fmla="*/ f271 f145 1"/>
                <a:gd name="f333" fmla="*/ f272 f145 1"/>
                <a:gd name="f334" fmla="*/ f274 f146 1"/>
                <a:gd name="f335" fmla="*/ f273 f146 1"/>
                <a:gd name="f336" fmla="*/ f275 f145 1"/>
                <a:gd name="f337" fmla="*/ f276 f146 1"/>
                <a:gd name="f338" fmla="*/ f277 f145 1"/>
                <a:gd name="f339" fmla="*/ f278 f146 1"/>
                <a:gd name="f340" fmla="*/ f279 f146 1"/>
                <a:gd name="f341" fmla="*/ f280 f145 1"/>
                <a:gd name="f342" fmla="*/ f281 f146 1"/>
                <a:gd name="f343" fmla="*/ f282 f145 1"/>
                <a:gd name="f344" fmla="*/ f283 f146 1"/>
                <a:gd name="f345" fmla="*/ f284 f145 1"/>
                <a:gd name="f346" fmla="*/ f285 f146 1"/>
                <a:gd name="f347" fmla="*/ f286 f145 1"/>
                <a:gd name="f348" fmla="*/ f287 f146 1"/>
                <a:gd name="f349" fmla="*/ f288 f145 1"/>
                <a:gd name="f350" fmla="*/ f289 f146 1"/>
                <a:gd name="f351" fmla="*/ f290 f146 1"/>
                <a:gd name="f352" fmla="*/ f291 f145 1"/>
                <a:gd name="f353" fmla="*/ f292 f146 1"/>
                <a:gd name="f354" fmla="*/ f293 f146 1"/>
                <a:gd name="f355" fmla="*/ f294 f145 1"/>
                <a:gd name="f356" fmla="*/ f295 f146 1"/>
                <a:gd name="f357" fmla="*/ f296 f145 1"/>
                <a:gd name="f358" fmla="*/ f297 f146 1"/>
                <a:gd name="f359" fmla="*/ f298 f145 1"/>
                <a:gd name="f360" fmla="*/ f299 f146 1"/>
                <a:gd name="f361" fmla="*/ f300 f145 1"/>
                <a:gd name="f362" fmla="*/ f301 f146 1"/>
                <a:gd name="f363" fmla="*/ f302 f145 1"/>
                <a:gd name="f364" fmla="*/ f303 f145 1"/>
                <a:gd name="f365" fmla="*/ f304 f146 1"/>
                <a:gd name="f366" fmla="*/ f305 f145 1"/>
                <a:gd name="f367" fmla="*/ f306 f146 1"/>
                <a:gd name="f368" fmla="*/ f307 f145 1"/>
                <a:gd name="f369" fmla="*/ f308 f146 1"/>
                <a:gd name="f370" fmla="*/ f309 f145 1"/>
                <a:gd name="f371" fmla="*/ f310 f146 1"/>
                <a:gd name="f372" fmla="*/ f311 f146 1"/>
                <a:gd name="f373" fmla="*/ f312 f145 1"/>
                <a:gd name="f374" fmla="*/ f313 f146 1"/>
                <a:gd name="f375" fmla="*/ f314 f145 1"/>
                <a:gd name="f376" fmla="*/ f315 f146 1"/>
                <a:gd name="f377" fmla="*/ f316 f145 1"/>
                <a:gd name="f378" fmla="*/ f317 f145 1"/>
                <a:gd name="f379" fmla="*/ f318 f146 1"/>
                <a:gd name="f380" fmla="*/ f319 f145 1"/>
                <a:gd name="f381" fmla="*/ f320 f145 1"/>
                <a:gd name="f382" fmla="*/ f321 f146 1"/>
                <a:gd name="f383" fmla="*/ f322 f145 1"/>
                <a:gd name="f384" fmla="*/ f323 f146 1"/>
                <a:gd name="f385" fmla="*/ f324 f145 1"/>
                <a:gd name="f386" fmla="*/ f325 f146 1"/>
                <a:gd name="f387" fmla="*/ f326 f145 1"/>
                <a:gd name="f388" fmla="*/ f327 f146 1"/>
                <a:gd name="f389" fmla="*/ f328 f145 1"/>
                <a:gd name="f390" fmla="*/ f329 f146 1"/>
                <a:gd name="f391" fmla="*/ f330 f145 1"/>
                <a:gd name="f392" fmla="*/ f331 f1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336" y="f337"/>
                </a:cxn>
                <a:cxn ang="f213">
                  <a:pos x="f338" y="f339"/>
                </a:cxn>
                <a:cxn ang="f213">
                  <a:pos x="f338" y="f340"/>
                </a:cxn>
                <a:cxn ang="f213">
                  <a:pos x="f341" y="f342"/>
                </a:cxn>
                <a:cxn ang="f213">
                  <a:pos x="f343" y="f344"/>
                </a:cxn>
                <a:cxn ang="f213">
                  <a:pos x="f345" y="f346"/>
                </a:cxn>
                <a:cxn ang="f213">
                  <a:pos x="f347" y="f348"/>
                </a:cxn>
                <a:cxn ang="f213">
                  <a:pos x="f349" y="f350"/>
                </a:cxn>
                <a:cxn ang="f213">
                  <a:pos x="f349" y="f351"/>
                </a:cxn>
                <a:cxn ang="f213">
                  <a:pos x="f352" y="f353"/>
                </a:cxn>
                <a:cxn ang="f213">
                  <a:pos x="f341" y="f354"/>
                </a:cxn>
                <a:cxn ang="f213">
                  <a:pos x="f355" y="f356"/>
                </a:cxn>
                <a:cxn ang="f213">
                  <a:pos x="f357" y="f358"/>
                </a:cxn>
                <a:cxn ang="f213">
                  <a:pos x="f359" y="f360"/>
                </a:cxn>
                <a:cxn ang="f213">
                  <a:pos x="f361" y="f362"/>
                </a:cxn>
                <a:cxn ang="f213">
                  <a:pos x="f363" y="f337"/>
                </a:cxn>
                <a:cxn ang="f213">
                  <a:pos x="f364" y="f365"/>
                </a:cxn>
                <a:cxn ang="f213">
                  <a:pos x="f366" y="f367"/>
                </a:cxn>
                <a:cxn ang="f213">
                  <a:pos x="f368" y="f369"/>
                </a:cxn>
                <a:cxn ang="f213">
                  <a:pos x="f370" y="f371"/>
                </a:cxn>
                <a:cxn ang="f213">
                  <a:pos x="f370" y="f372"/>
                </a:cxn>
                <a:cxn ang="f213">
                  <a:pos x="f373" y="f374"/>
                </a:cxn>
                <a:cxn ang="f213">
                  <a:pos x="f375" y="f376"/>
                </a:cxn>
                <a:cxn ang="f213">
                  <a:pos x="f377" y="f376"/>
                </a:cxn>
                <a:cxn ang="f213">
                  <a:pos x="f378" y="f379"/>
                </a:cxn>
                <a:cxn ang="f213">
                  <a:pos x="f380" y="f379"/>
                </a:cxn>
                <a:cxn ang="f213">
                  <a:pos x="f336" y="f337"/>
                </a:cxn>
                <a:cxn ang="f213">
                  <a:pos x="f381" y="f382"/>
                </a:cxn>
                <a:cxn ang="f213">
                  <a:pos x="f383" y="f384"/>
                </a:cxn>
                <a:cxn ang="f213">
                  <a:pos x="f385" y="f386"/>
                </a:cxn>
                <a:cxn ang="f213">
                  <a:pos x="f387" y="f388"/>
                </a:cxn>
                <a:cxn ang="f213">
                  <a:pos x="f389" y="f390"/>
                </a:cxn>
                <a:cxn ang="f213">
                  <a:pos x="f391" y="f392"/>
                </a:cxn>
                <a:cxn ang="f213">
                  <a:pos x="f381" y="f382"/>
                </a:cxn>
              </a:cxnLst>
              <a:rect l="f332" t="f335" r="f333" b="f334"/>
              <a:pathLst>
                <a:path w="204" h="4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4" y="f19"/>
                  </a:cubicBezTo>
                  <a:cubicBezTo>
                    <a:pt x="f10" y="f20"/>
                    <a:pt x="f21" y="f22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30" y="f31"/>
                    <a:pt x="f32" y="f24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5" y="f47"/>
                    <a:pt x="f5" y="f48"/>
                    <a:pt x="f45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23" y="f60"/>
                  </a:cubicBezTo>
                  <a:cubicBezTo>
                    <a:pt x="f61" y="f62"/>
                    <a:pt x="f63" y="f64"/>
                    <a:pt x="f63" y="f5"/>
                  </a:cubicBezTo>
                  <a:cubicBezTo>
                    <a:pt x="f25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40"/>
                    <a:pt x="f6" y="f83"/>
                    <a:pt x="f6" y="f9"/>
                  </a:cubicBezTo>
                  <a:cubicBezTo>
                    <a:pt x="f6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7"/>
                  </a:cubicBezTo>
                  <a:cubicBezTo>
                    <a:pt x="f28" y="f94"/>
                    <a:pt x="f28" y="f95"/>
                    <a:pt x="f26" y="f86"/>
                  </a:cubicBezTo>
                  <a:cubicBezTo>
                    <a:pt x="f96" y="f97"/>
                    <a:pt x="f98" y="f99"/>
                    <a:pt x="f58" y="f100"/>
                  </a:cubicBezTo>
                  <a:cubicBezTo>
                    <a:pt x="f101" y="f102"/>
                    <a:pt x="f101" y="f103"/>
                    <a:pt x="f58" y="f104"/>
                  </a:cubicBezTo>
                  <a:cubicBezTo>
                    <a:pt x="f93" y="f105"/>
                    <a:pt x="f106" y="f107"/>
                    <a:pt x="f108" y="f109"/>
                  </a:cubicBezTo>
                  <a:cubicBezTo>
                    <a:pt x="f110" y="f11"/>
                    <a:pt x="f110" y="f111"/>
                    <a:pt x="f112" y="f113"/>
                  </a:cubicBezTo>
                  <a:cubicBezTo>
                    <a:pt x="f114" y="f113"/>
                    <a:pt x="f115" y="f113"/>
                    <a:pt x="f66" y="f113"/>
                  </a:cubicBezTo>
                  <a:cubicBezTo>
                    <a:pt x="f116" y="f117"/>
                    <a:pt x="f91" y="f118"/>
                    <a:pt x="f119" y="f120"/>
                  </a:cubicBezTo>
                  <a:cubicBezTo>
                    <a:pt x="f115" y="f120"/>
                    <a:pt x="f115" y="f120"/>
                    <a:pt x="f115" y="f120"/>
                  </a:cubicBezTo>
                  <a:cubicBezTo>
                    <a:pt x="f63" y="f121"/>
                    <a:pt x="f122" y="f123"/>
                    <a:pt x="f8" y="f9"/>
                  </a:cubicBezTo>
                  <a:close/>
                  <a:moveTo>
                    <a:pt x="f55" y="f124"/>
                  </a:moveTo>
                  <a:cubicBezTo>
                    <a:pt x="f106" y="f22"/>
                    <a:pt x="f55" y="f125"/>
                    <a:pt x="f114" y="f126"/>
                  </a:cubicBezTo>
                  <a:cubicBezTo>
                    <a:pt x="f127" y="f128"/>
                    <a:pt x="f129" y="f13"/>
                    <a:pt x="f130" y="f131"/>
                  </a:cubicBezTo>
                  <a:cubicBezTo>
                    <a:pt x="f132" y="f133"/>
                    <a:pt x="f87" y="f134"/>
                    <a:pt x="f25" y="f135"/>
                  </a:cubicBezTo>
                  <a:cubicBezTo>
                    <a:pt x="f23" y="f135"/>
                    <a:pt x="f98" y="f136"/>
                    <a:pt x="f137" y="f138"/>
                  </a:cubicBezTo>
                  <a:cubicBezTo>
                    <a:pt x="f114" y="f139"/>
                    <a:pt x="f53" y="f140"/>
                    <a:pt x="f129" y="f141"/>
                  </a:cubicBezTo>
                  <a:cubicBezTo>
                    <a:pt x="f142" y="f143"/>
                    <a:pt x="f132" y="f126"/>
                    <a:pt x="f55" y="f12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DD12EFD8-C9C0-444C-854A-7E609808C083}"/>
                </a:ext>
              </a:extLst>
            </p:cNvPr>
            <p:cNvSpPr/>
            <p:nvPr/>
          </p:nvSpPr>
          <p:spPr>
            <a:xfrm>
              <a:off x="8253776" y="268659"/>
              <a:ext cx="193093" cy="38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"/>
                <a:gd name="f7" fmla="val 322"/>
                <a:gd name="f8" fmla="val 92"/>
                <a:gd name="f9" fmla="val 96"/>
                <a:gd name="f10" fmla="val 32"/>
                <a:gd name="f11" fmla="val 106"/>
                <a:gd name="f12" fmla="val 61"/>
                <a:gd name="f13" fmla="val 121"/>
                <a:gd name="f14" fmla="val 89"/>
                <a:gd name="f15" fmla="val 134"/>
                <a:gd name="f16" fmla="val 114"/>
                <a:gd name="f17" fmla="val 148"/>
                <a:gd name="f18" fmla="val 138"/>
                <a:gd name="f19" fmla="val 161"/>
                <a:gd name="f20" fmla="val 162"/>
                <a:gd name="f21" fmla="val 165"/>
                <a:gd name="f22" fmla="val 168"/>
                <a:gd name="f23" fmla="val 171"/>
                <a:gd name="f24" fmla="val 153"/>
                <a:gd name="f25" fmla="val 185"/>
                <a:gd name="f26" fmla="val 145"/>
                <a:gd name="f27" fmla="val 200"/>
                <a:gd name="f28" fmla="val 136"/>
                <a:gd name="f29" fmla="val 215"/>
                <a:gd name="f30" fmla="val 130"/>
                <a:gd name="f31" fmla="val 201"/>
                <a:gd name="f32" fmla="val 191"/>
                <a:gd name="f33" fmla="val 107"/>
                <a:gd name="f34" fmla="val 186"/>
                <a:gd name="f35" fmla="val 105"/>
                <a:gd name="f36" fmla="val 189"/>
                <a:gd name="f37" fmla="val 110"/>
                <a:gd name="f38" fmla="val 192"/>
                <a:gd name="f39" fmla="val 197"/>
                <a:gd name="f40" fmla="val 128"/>
                <a:gd name="f41" fmla="val 205"/>
                <a:gd name="f42" fmla="val 131"/>
                <a:gd name="f43" fmla="val 217"/>
                <a:gd name="f44" fmla="val 132"/>
                <a:gd name="f45" fmla="val 219"/>
                <a:gd name="f46" fmla="val 222"/>
                <a:gd name="f47" fmla="val 223"/>
                <a:gd name="f48" fmla="val 124"/>
                <a:gd name="f49" fmla="val 237"/>
                <a:gd name="f50" fmla="val 117"/>
                <a:gd name="f51" fmla="val 251"/>
                <a:gd name="f52" fmla="val 109"/>
                <a:gd name="f53" fmla="val 264"/>
                <a:gd name="f54" fmla="val 108"/>
                <a:gd name="f55" fmla="val 266"/>
                <a:gd name="f56" fmla="val 267"/>
                <a:gd name="f57" fmla="val 268"/>
                <a:gd name="f58" fmla="val 101"/>
                <a:gd name="f59" fmla="val 269"/>
                <a:gd name="f60" fmla="val 98"/>
                <a:gd name="f61" fmla="val 94"/>
                <a:gd name="f62" fmla="val 270"/>
                <a:gd name="f63" fmla="val 91"/>
                <a:gd name="f64" fmla="val 272"/>
                <a:gd name="f65" fmla="val 273"/>
                <a:gd name="f66" fmla="val 274"/>
                <a:gd name="f67" fmla="val 90"/>
                <a:gd name="f68" fmla="val 95"/>
                <a:gd name="f69" fmla="val 99"/>
                <a:gd name="f70" fmla="val 104"/>
                <a:gd name="f71" fmla="val 275"/>
                <a:gd name="f72" fmla="val 276"/>
                <a:gd name="f73" fmla="val 103"/>
                <a:gd name="f74" fmla="val 278"/>
                <a:gd name="f75" fmla="val 291"/>
                <a:gd name="f76" fmla="val 93"/>
                <a:gd name="f77" fmla="val 304"/>
                <a:gd name="f78" fmla="val 88"/>
                <a:gd name="f79" fmla="val 318"/>
                <a:gd name="f80" fmla="val 87"/>
                <a:gd name="f81" fmla="val 320"/>
                <a:gd name="f82" fmla="val 86"/>
                <a:gd name="f83" fmla="val 83"/>
                <a:gd name="f84" fmla="val 321"/>
                <a:gd name="f85" fmla="val 46"/>
                <a:gd name="f86" fmla="val 317"/>
                <a:gd name="f87" fmla="val 9"/>
                <a:gd name="f88" fmla="val 294"/>
                <a:gd name="f89" fmla="val 3"/>
                <a:gd name="f90" fmla="val 246"/>
                <a:gd name="f91" fmla="val 220"/>
                <a:gd name="f92" fmla="val 7"/>
                <a:gd name="f93" fmla="val 196"/>
                <a:gd name="f94" fmla="val 18"/>
                <a:gd name="f95" fmla="val 174"/>
                <a:gd name="f96" fmla="val 31"/>
                <a:gd name="f97" fmla="val 149"/>
                <a:gd name="f98" fmla="val 45"/>
                <a:gd name="f99" fmla="val 125"/>
                <a:gd name="f100" fmla="val 58"/>
                <a:gd name="f101" fmla="val 70"/>
                <a:gd name="f102" fmla="val 80"/>
                <a:gd name="f103" fmla="val 57"/>
                <a:gd name="f104" fmla="val 33"/>
                <a:gd name="f105" fmla="val 25"/>
                <a:gd name="f106" fmla="val 16"/>
                <a:gd name="f107" fmla="val 5"/>
                <a:gd name="f108" fmla="val 235"/>
                <a:gd name="f109" fmla="val 85"/>
                <a:gd name="f110" fmla="val 250"/>
                <a:gd name="f111" fmla="val 81"/>
                <a:gd name="f112" fmla="val 82"/>
                <a:gd name="f113" fmla="val 260"/>
                <a:gd name="f114" fmla="val 242"/>
                <a:gd name="f115" fmla="val 116"/>
                <a:gd name="f116" fmla="val 97"/>
                <a:gd name="f117" fmla="val 100"/>
                <a:gd name="f118" fmla="val 208"/>
                <a:gd name="f119" fmla="val 102"/>
                <a:gd name="f120" fmla="val 194"/>
                <a:gd name="f121" fmla="val 179"/>
                <a:gd name="f122" fmla="val 216"/>
                <a:gd name="f123" fmla="val 69"/>
                <a:gd name="f124" fmla="val 76"/>
                <a:gd name="f125" fmla="val 78"/>
                <a:gd name="f126" fmla="val 79"/>
                <a:gd name="f127" fmla="val 257"/>
                <a:gd name="f128" fmla="val 49"/>
                <a:gd name="f129" fmla="val 240"/>
                <a:gd name="f130" fmla="val 53"/>
                <a:gd name="f131" fmla="val 221"/>
                <a:gd name="f132" fmla="val 56"/>
                <a:gd name="f133" fmla="val 203"/>
                <a:gd name="f134" fmla="val 71"/>
                <a:gd name="f135" fmla="val 190"/>
                <a:gd name="f136" fmla="val 188"/>
                <a:gd name="f137" fmla="val 181"/>
                <a:gd name="f138" fmla="val 54"/>
                <a:gd name="f139" fmla="val 218"/>
                <a:gd name="f140" fmla="val 43"/>
                <a:gd name="f141" fmla="val 55"/>
                <a:gd name="f142" fmla="+- 0 0 -90"/>
                <a:gd name="f143" fmla="*/ f3 1 163"/>
                <a:gd name="f144" fmla="*/ f4 1 322"/>
                <a:gd name="f145" fmla="val f5"/>
                <a:gd name="f146" fmla="val f6"/>
                <a:gd name="f147" fmla="val f7"/>
                <a:gd name="f148" fmla="*/ f142 f0 1"/>
                <a:gd name="f149" fmla="+- f147 0 f145"/>
                <a:gd name="f150" fmla="+- f146 0 f145"/>
                <a:gd name="f151" fmla="*/ f148 1 f2"/>
                <a:gd name="f152" fmla="*/ f150 1 163"/>
                <a:gd name="f153" fmla="*/ f149 1 322"/>
                <a:gd name="f154" fmla="*/ 92 f150 1"/>
                <a:gd name="f155" fmla="*/ 0 f149 1"/>
                <a:gd name="f156" fmla="*/ 121 f150 1"/>
                <a:gd name="f157" fmla="*/ 89 f149 1"/>
                <a:gd name="f158" fmla="*/ 161 f150 1"/>
                <a:gd name="f159" fmla="*/ 162 f149 1"/>
                <a:gd name="f160" fmla="*/ 171 f149 1"/>
                <a:gd name="f161" fmla="*/ 136 f150 1"/>
                <a:gd name="f162" fmla="*/ 215 f149 1"/>
                <a:gd name="f163" fmla="*/ 107 f150 1"/>
                <a:gd name="f164" fmla="*/ 186 f149 1"/>
                <a:gd name="f165" fmla="*/ 110 f150 1"/>
                <a:gd name="f166" fmla="*/ 192 f149 1"/>
                <a:gd name="f167" fmla="*/ 131 f150 1"/>
                <a:gd name="f168" fmla="*/ 217 f149 1"/>
                <a:gd name="f169" fmla="*/ 223 f149 1"/>
                <a:gd name="f170" fmla="*/ 109 f150 1"/>
                <a:gd name="f171" fmla="*/ 264 f149 1"/>
                <a:gd name="f172" fmla="*/ 105 f150 1"/>
                <a:gd name="f173" fmla="*/ 268 f149 1"/>
                <a:gd name="f174" fmla="*/ 94 f150 1"/>
                <a:gd name="f175" fmla="*/ 270 f149 1"/>
                <a:gd name="f176" fmla="*/ 89 f150 1"/>
                <a:gd name="f177" fmla="*/ 273 f149 1"/>
                <a:gd name="f178" fmla="*/ 90 f150 1"/>
                <a:gd name="f179" fmla="*/ 274 f149 1"/>
                <a:gd name="f180" fmla="*/ 103 f150 1"/>
                <a:gd name="f181" fmla="*/ 278 f149 1"/>
                <a:gd name="f182" fmla="*/ 88 f150 1"/>
                <a:gd name="f183" fmla="*/ 318 f149 1"/>
                <a:gd name="f184" fmla="*/ 83 f150 1"/>
                <a:gd name="f185" fmla="*/ 321 f149 1"/>
                <a:gd name="f186" fmla="*/ 3 f150 1"/>
                <a:gd name="f187" fmla="*/ 246 f149 1"/>
                <a:gd name="f188" fmla="*/ 18 f150 1"/>
                <a:gd name="f189" fmla="*/ 174 f149 1"/>
                <a:gd name="f190" fmla="*/ 58 f150 1"/>
                <a:gd name="f191" fmla="*/ 101 f149 1"/>
                <a:gd name="f192" fmla="*/ 86 f150 1"/>
                <a:gd name="f193" fmla="*/ 33 f149 1"/>
                <a:gd name="f194" fmla="*/ 91 f150 1"/>
                <a:gd name="f195" fmla="*/ 7 f149 1"/>
                <a:gd name="f196" fmla="*/ 235 f149 1"/>
                <a:gd name="f197" fmla="*/ 81 f150 1"/>
                <a:gd name="f198" fmla="*/ 82 f150 1"/>
                <a:gd name="f199" fmla="*/ 116 f150 1"/>
                <a:gd name="f200" fmla="*/ 97 f150 1"/>
                <a:gd name="f201" fmla="*/ 104 f150 1"/>
                <a:gd name="f202" fmla="*/ 180 f149 1"/>
                <a:gd name="f203" fmla="*/ 179 f149 1"/>
                <a:gd name="f204" fmla="*/ 69 f150 1"/>
                <a:gd name="f205" fmla="*/ 78 f150 1"/>
                <a:gd name="f206" fmla="*/ 272 f149 1"/>
                <a:gd name="f207" fmla="*/ 76 f150 1"/>
                <a:gd name="f208" fmla="*/ 266 f149 1"/>
                <a:gd name="f209" fmla="*/ 53 f150 1"/>
                <a:gd name="f210" fmla="*/ 221 f149 1"/>
                <a:gd name="f211" fmla="*/ 188 f149 1"/>
                <a:gd name="f212" fmla="*/ 96 f150 1"/>
                <a:gd name="f213" fmla="*/ 185 f149 1"/>
                <a:gd name="f214" fmla="*/ 49 f150 1"/>
                <a:gd name="f215" fmla="*/ 218 f149 1"/>
                <a:gd name="f216" fmla="+- f151 0 f1"/>
                <a:gd name="f217" fmla="*/ f154 1 163"/>
                <a:gd name="f218" fmla="*/ f155 1 322"/>
                <a:gd name="f219" fmla="*/ f156 1 163"/>
                <a:gd name="f220" fmla="*/ f157 1 322"/>
                <a:gd name="f221" fmla="*/ f158 1 163"/>
                <a:gd name="f222" fmla="*/ f159 1 322"/>
                <a:gd name="f223" fmla="*/ f160 1 322"/>
                <a:gd name="f224" fmla="*/ f161 1 163"/>
                <a:gd name="f225" fmla="*/ f162 1 322"/>
                <a:gd name="f226" fmla="*/ f163 1 163"/>
                <a:gd name="f227" fmla="*/ f164 1 322"/>
                <a:gd name="f228" fmla="*/ f165 1 163"/>
                <a:gd name="f229" fmla="*/ f166 1 322"/>
                <a:gd name="f230" fmla="*/ f167 1 163"/>
                <a:gd name="f231" fmla="*/ f168 1 322"/>
                <a:gd name="f232" fmla="*/ f169 1 322"/>
                <a:gd name="f233" fmla="*/ f170 1 163"/>
                <a:gd name="f234" fmla="*/ f171 1 322"/>
                <a:gd name="f235" fmla="*/ f172 1 163"/>
                <a:gd name="f236" fmla="*/ f173 1 322"/>
                <a:gd name="f237" fmla="*/ f174 1 163"/>
                <a:gd name="f238" fmla="*/ f175 1 322"/>
                <a:gd name="f239" fmla="*/ f176 1 163"/>
                <a:gd name="f240" fmla="*/ f177 1 322"/>
                <a:gd name="f241" fmla="*/ f178 1 163"/>
                <a:gd name="f242" fmla="*/ f179 1 322"/>
                <a:gd name="f243" fmla="*/ f180 1 163"/>
                <a:gd name="f244" fmla="*/ f181 1 322"/>
                <a:gd name="f245" fmla="*/ f182 1 163"/>
                <a:gd name="f246" fmla="*/ f183 1 322"/>
                <a:gd name="f247" fmla="*/ f184 1 163"/>
                <a:gd name="f248" fmla="*/ f185 1 322"/>
                <a:gd name="f249" fmla="*/ f186 1 163"/>
                <a:gd name="f250" fmla="*/ f187 1 322"/>
                <a:gd name="f251" fmla="*/ f188 1 163"/>
                <a:gd name="f252" fmla="*/ f189 1 322"/>
                <a:gd name="f253" fmla="*/ f190 1 163"/>
                <a:gd name="f254" fmla="*/ f191 1 322"/>
                <a:gd name="f255" fmla="*/ f192 1 163"/>
                <a:gd name="f256" fmla="*/ f193 1 322"/>
                <a:gd name="f257" fmla="*/ f194 1 163"/>
                <a:gd name="f258" fmla="*/ f195 1 322"/>
                <a:gd name="f259" fmla="*/ f196 1 322"/>
                <a:gd name="f260" fmla="*/ f197 1 163"/>
                <a:gd name="f261" fmla="*/ f198 1 163"/>
                <a:gd name="f262" fmla="*/ f199 1 163"/>
                <a:gd name="f263" fmla="*/ f200 1 163"/>
                <a:gd name="f264" fmla="*/ f201 1 163"/>
                <a:gd name="f265" fmla="*/ f202 1 322"/>
                <a:gd name="f266" fmla="*/ f203 1 322"/>
                <a:gd name="f267" fmla="*/ f204 1 163"/>
                <a:gd name="f268" fmla="*/ f205 1 163"/>
                <a:gd name="f269" fmla="*/ f206 1 322"/>
                <a:gd name="f270" fmla="*/ f207 1 163"/>
                <a:gd name="f271" fmla="*/ f208 1 322"/>
                <a:gd name="f272" fmla="*/ f209 1 163"/>
                <a:gd name="f273" fmla="*/ f210 1 322"/>
                <a:gd name="f274" fmla="*/ f211 1 322"/>
                <a:gd name="f275" fmla="*/ f212 1 163"/>
                <a:gd name="f276" fmla="*/ f213 1 322"/>
                <a:gd name="f277" fmla="*/ f214 1 163"/>
                <a:gd name="f278" fmla="*/ f215 1 322"/>
                <a:gd name="f279" fmla="*/ 0 1 f152"/>
                <a:gd name="f280" fmla="*/ f146 1 f152"/>
                <a:gd name="f281" fmla="*/ 0 1 f153"/>
                <a:gd name="f282" fmla="*/ f147 1 f153"/>
                <a:gd name="f283" fmla="*/ f217 1 f152"/>
                <a:gd name="f284" fmla="*/ f218 1 f153"/>
                <a:gd name="f285" fmla="*/ f219 1 f152"/>
                <a:gd name="f286" fmla="*/ f220 1 f153"/>
                <a:gd name="f287" fmla="*/ f221 1 f152"/>
                <a:gd name="f288" fmla="*/ f222 1 f153"/>
                <a:gd name="f289" fmla="*/ f223 1 f153"/>
                <a:gd name="f290" fmla="*/ f224 1 f152"/>
                <a:gd name="f291" fmla="*/ f225 1 f153"/>
                <a:gd name="f292" fmla="*/ f226 1 f152"/>
                <a:gd name="f293" fmla="*/ f227 1 f153"/>
                <a:gd name="f294" fmla="*/ f228 1 f152"/>
                <a:gd name="f295" fmla="*/ f229 1 f153"/>
                <a:gd name="f296" fmla="*/ f230 1 f152"/>
                <a:gd name="f297" fmla="*/ f231 1 f153"/>
                <a:gd name="f298" fmla="*/ f232 1 f153"/>
                <a:gd name="f299" fmla="*/ f233 1 f152"/>
                <a:gd name="f300" fmla="*/ f234 1 f153"/>
                <a:gd name="f301" fmla="*/ f235 1 f152"/>
                <a:gd name="f302" fmla="*/ f236 1 f153"/>
                <a:gd name="f303" fmla="*/ f237 1 f152"/>
                <a:gd name="f304" fmla="*/ f238 1 f153"/>
                <a:gd name="f305" fmla="*/ f239 1 f152"/>
                <a:gd name="f306" fmla="*/ f240 1 f153"/>
                <a:gd name="f307" fmla="*/ f241 1 f152"/>
                <a:gd name="f308" fmla="*/ f242 1 f153"/>
                <a:gd name="f309" fmla="*/ f243 1 f152"/>
                <a:gd name="f310" fmla="*/ f244 1 f153"/>
                <a:gd name="f311" fmla="*/ f245 1 f152"/>
                <a:gd name="f312" fmla="*/ f246 1 f153"/>
                <a:gd name="f313" fmla="*/ f247 1 f152"/>
                <a:gd name="f314" fmla="*/ f248 1 f153"/>
                <a:gd name="f315" fmla="*/ f249 1 f152"/>
                <a:gd name="f316" fmla="*/ f250 1 f153"/>
                <a:gd name="f317" fmla="*/ f251 1 f152"/>
                <a:gd name="f318" fmla="*/ f252 1 f153"/>
                <a:gd name="f319" fmla="*/ f253 1 f152"/>
                <a:gd name="f320" fmla="*/ f254 1 f153"/>
                <a:gd name="f321" fmla="*/ f255 1 f152"/>
                <a:gd name="f322" fmla="*/ f256 1 f153"/>
                <a:gd name="f323" fmla="*/ f257 1 f152"/>
                <a:gd name="f324" fmla="*/ f258 1 f153"/>
                <a:gd name="f325" fmla="*/ f259 1 f153"/>
                <a:gd name="f326" fmla="*/ f260 1 f152"/>
                <a:gd name="f327" fmla="*/ f261 1 f152"/>
                <a:gd name="f328" fmla="*/ f262 1 f152"/>
                <a:gd name="f329" fmla="*/ f263 1 f152"/>
                <a:gd name="f330" fmla="*/ f264 1 f152"/>
                <a:gd name="f331" fmla="*/ f265 1 f153"/>
                <a:gd name="f332" fmla="*/ f266 1 f153"/>
                <a:gd name="f333" fmla="*/ f267 1 f152"/>
                <a:gd name="f334" fmla="*/ f268 1 f152"/>
                <a:gd name="f335" fmla="*/ f269 1 f153"/>
                <a:gd name="f336" fmla="*/ f270 1 f152"/>
                <a:gd name="f337" fmla="*/ f271 1 f153"/>
                <a:gd name="f338" fmla="*/ f272 1 f152"/>
                <a:gd name="f339" fmla="*/ f273 1 f153"/>
                <a:gd name="f340" fmla="*/ f274 1 f153"/>
                <a:gd name="f341" fmla="*/ f275 1 f152"/>
                <a:gd name="f342" fmla="*/ f276 1 f153"/>
                <a:gd name="f343" fmla="*/ f277 1 f152"/>
                <a:gd name="f344" fmla="*/ f278 1 f153"/>
                <a:gd name="f345" fmla="*/ f279 f143 1"/>
                <a:gd name="f346" fmla="*/ f280 f143 1"/>
                <a:gd name="f347" fmla="*/ f282 f144 1"/>
                <a:gd name="f348" fmla="*/ f281 f144 1"/>
                <a:gd name="f349" fmla="*/ f283 f143 1"/>
                <a:gd name="f350" fmla="*/ f284 f144 1"/>
                <a:gd name="f351" fmla="*/ f285 f143 1"/>
                <a:gd name="f352" fmla="*/ f286 f144 1"/>
                <a:gd name="f353" fmla="*/ f287 f143 1"/>
                <a:gd name="f354" fmla="*/ f288 f144 1"/>
                <a:gd name="f355" fmla="*/ f289 f144 1"/>
                <a:gd name="f356" fmla="*/ f290 f143 1"/>
                <a:gd name="f357" fmla="*/ f291 f144 1"/>
                <a:gd name="f358" fmla="*/ f292 f143 1"/>
                <a:gd name="f359" fmla="*/ f293 f144 1"/>
                <a:gd name="f360" fmla="*/ f294 f143 1"/>
                <a:gd name="f361" fmla="*/ f295 f144 1"/>
                <a:gd name="f362" fmla="*/ f296 f143 1"/>
                <a:gd name="f363" fmla="*/ f297 f144 1"/>
                <a:gd name="f364" fmla="*/ f298 f144 1"/>
                <a:gd name="f365" fmla="*/ f299 f143 1"/>
                <a:gd name="f366" fmla="*/ f300 f144 1"/>
                <a:gd name="f367" fmla="*/ f301 f143 1"/>
                <a:gd name="f368" fmla="*/ f302 f144 1"/>
                <a:gd name="f369" fmla="*/ f303 f143 1"/>
                <a:gd name="f370" fmla="*/ f304 f144 1"/>
                <a:gd name="f371" fmla="*/ f305 f143 1"/>
                <a:gd name="f372" fmla="*/ f306 f144 1"/>
                <a:gd name="f373" fmla="*/ f307 f143 1"/>
                <a:gd name="f374" fmla="*/ f308 f144 1"/>
                <a:gd name="f375" fmla="*/ f309 f143 1"/>
                <a:gd name="f376" fmla="*/ f310 f144 1"/>
                <a:gd name="f377" fmla="*/ f311 f143 1"/>
                <a:gd name="f378" fmla="*/ f312 f144 1"/>
                <a:gd name="f379" fmla="*/ f313 f143 1"/>
                <a:gd name="f380" fmla="*/ f314 f144 1"/>
                <a:gd name="f381" fmla="*/ f315 f143 1"/>
                <a:gd name="f382" fmla="*/ f316 f144 1"/>
                <a:gd name="f383" fmla="*/ f317 f143 1"/>
                <a:gd name="f384" fmla="*/ f318 f144 1"/>
                <a:gd name="f385" fmla="*/ f319 f143 1"/>
                <a:gd name="f386" fmla="*/ f320 f144 1"/>
                <a:gd name="f387" fmla="*/ f321 f143 1"/>
                <a:gd name="f388" fmla="*/ f322 f144 1"/>
                <a:gd name="f389" fmla="*/ f323 f143 1"/>
                <a:gd name="f390" fmla="*/ f324 f144 1"/>
                <a:gd name="f391" fmla="*/ f325 f144 1"/>
                <a:gd name="f392" fmla="*/ f326 f143 1"/>
                <a:gd name="f393" fmla="*/ f327 f143 1"/>
                <a:gd name="f394" fmla="*/ f328 f143 1"/>
                <a:gd name="f395" fmla="*/ f329 f143 1"/>
                <a:gd name="f396" fmla="*/ f330 f143 1"/>
                <a:gd name="f397" fmla="*/ f331 f144 1"/>
                <a:gd name="f398" fmla="*/ f332 f144 1"/>
                <a:gd name="f399" fmla="*/ f333 f143 1"/>
                <a:gd name="f400" fmla="*/ f334 f143 1"/>
                <a:gd name="f401" fmla="*/ f335 f144 1"/>
                <a:gd name="f402" fmla="*/ f336 f143 1"/>
                <a:gd name="f403" fmla="*/ f337 f144 1"/>
                <a:gd name="f404" fmla="*/ f338 f143 1"/>
                <a:gd name="f405" fmla="*/ f339 f144 1"/>
                <a:gd name="f406" fmla="*/ f340 f144 1"/>
                <a:gd name="f407" fmla="*/ f341 f143 1"/>
                <a:gd name="f408" fmla="*/ f342 f144 1"/>
                <a:gd name="f409" fmla="*/ f343 f143 1"/>
                <a:gd name="f410" fmla="*/ f344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6">
                  <a:pos x="f349" y="f350"/>
                </a:cxn>
                <a:cxn ang="f216">
                  <a:pos x="f351" y="f352"/>
                </a:cxn>
                <a:cxn ang="f216">
                  <a:pos x="f353" y="f354"/>
                </a:cxn>
                <a:cxn ang="f216">
                  <a:pos x="f353" y="f355"/>
                </a:cxn>
                <a:cxn ang="f216">
                  <a:pos x="f356" y="f357"/>
                </a:cxn>
                <a:cxn ang="f216">
                  <a:pos x="f358" y="f359"/>
                </a:cxn>
                <a:cxn ang="f216">
                  <a:pos x="f360" y="f361"/>
                </a:cxn>
                <a:cxn ang="f216">
                  <a:pos x="f362" y="f363"/>
                </a:cxn>
                <a:cxn ang="f216">
                  <a:pos x="f362" y="f364"/>
                </a:cxn>
                <a:cxn ang="f216">
                  <a:pos x="f365" y="f366"/>
                </a:cxn>
                <a:cxn ang="f216">
                  <a:pos x="f367" y="f368"/>
                </a:cxn>
                <a:cxn ang="f216">
                  <a:pos x="f369" y="f370"/>
                </a:cxn>
                <a:cxn ang="f216">
                  <a:pos x="f371" y="f372"/>
                </a:cxn>
                <a:cxn ang="f216">
                  <a:pos x="f373" y="f374"/>
                </a:cxn>
                <a:cxn ang="f216">
                  <a:pos x="f367" y="f372"/>
                </a:cxn>
                <a:cxn ang="f216">
                  <a:pos x="f375" y="f376"/>
                </a:cxn>
                <a:cxn ang="f216">
                  <a:pos x="f377" y="f378"/>
                </a:cxn>
                <a:cxn ang="f216">
                  <a:pos x="f379" y="f380"/>
                </a:cxn>
                <a:cxn ang="f216">
                  <a:pos x="f381" y="f382"/>
                </a:cxn>
                <a:cxn ang="f216">
                  <a:pos x="f383" y="f384"/>
                </a:cxn>
                <a:cxn ang="f216">
                  <a:pos x="f385" y="f386"/>
                </a:cxn>
                <a:cxn ang="f216">
                  <a:pos x="f387" y="f388"/>
                </a:cxn>
                <a:cxn ang="f216">
                  <a:pos x="f389" y="f390"/>
                </a:cxn>
                <a:cxn ang="f216">
                  <a:pos x="f349" y="f350"/>
                </a:cxn>
                <a:cxn ang="f216">
                  <a:pos x="f377" y="f391"/>
                </a:cxn>
                <a:cxn ang="f216">
                  <a:pos x="f392" y="f376"/>
                </a:cxn>
                <a:cxn ang="f216">
                  <a:pos x="f393" y="f376"/>
                </a:cxn>
                <a:cxn ang="f216">
                  <a:pos x="f394" y="f364"/>
                </a:cxn>
                <a:cxn ang="f216">
                  <a:pos x="f395" y="f364"/>
                </a:cxn>
                <a:cxn ang="f216">
                  <a:pos x="f396" y="f397"/>
                </a:cxn>
                <a:cxn ang="f216">
                  <a:pos x="f396" y="f398"/>
                </a:cxn>
                <a:cxn ang="f216">
                  <a:pos x="f399" y="f391"/>
                </a:cxn>
                <a:cxn ang="f216">
                  <a:pos x="f377" y="f391"/>
                </a:cxn>
                <a:cxn ang="f216">
                  <a:pos x="f400" y="f401"/>
                </a:cxn>
                <a:cxn ang="f216">
                  <a:pos x="f402" y="f403"/>
                </a:cxn>
                <a:cxn ang="f216">
                  <a:pos x="f404" y="f405"/>
                </a:cxn>
                <a:cxn ang="f216">
                  <a:pos x="f389" y="f406"/>
                </a:cxn>
                <a:cxn ang="f216">
                  <a:pos x="f407" y="f408"/>
                </a:cxn>
                <a:cxn ang="f216">
                  <a:pos x="f409" y="f410"/>
                </a:cxn>
                <a:cxn ang="f216">
                  <a:pos x="f400" y="f401"/>
                </a:cxn>
              </a:cxnLst>
              <a:rect l="f345" t="f348" r="f346" b="f347"/>
              <a:pathLst>
                <a:path w="163" h="32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6" y="f21"/>
                    <a:pt x="f6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13" y="f32"/>
                    <a:pt x="f33" y="f34"/>
                  </a:cubicBezTo>
                  <a:cubicBezTo>
                    <a:pt x="f35" y="f36"/>
                    <a:pt x="f33" y="f32"/>
                    <a:pt x="f37" y="f38"/>
                  </a:cubicBezTo>
                  <a:cubicBezTo>
                    <a:pt x="f13" y="f39"/>
                    <a:pt x="f40" y="f41"/>
                    <a:pt x="f42" y="f43"/>
                  </a:cubicBezTo>
                  <a:cubicBezTo>
                    <a:pt x="f44" y="f45"/>
                    <a:pt x="f44" y="f46"/>
                    <a:pt x="f42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3" y="f56"/>
                    <a:pt x="f35" y="f57"/>
                  </a:cubicBezTo>
                  <a:cubicBezTo>
                    <a:pt x="f58" y="f59"/>
                    <a:pt x="f60" y="f59"/>
                    <a:pt x="f61" y="f62"/>
                  </a:cubicBezTo>
                  <a:cubicBezTo>
                    <a:pt x="f8" y="f62"/>
                    <a:pt x="f63" y="f64"/>
                    <a:pt x="f14" y="f65"/>
                  </a:cubicBezTo>
                  <a:cubicBezTo>
                    <a:pt x="f14" y="f65"/>
                    <a:pt x="f14" y="f66"/>
                    <a:pt x="f67" y="f66"/>
                  </a:cubicBezTo>
                  <a:cubicBezTo>
                    <a:pt x="f68" y="f66"/>
                    <a:pt x="f69" y="f66"/>
                    <a:pt x="f35" y="f65"/>
                  </a:cubicBezTo>
                  <a:cubicBezTo>
                    <a:pt x="f70" y="f71"/>
                    <a:pt x="f70" y="f72"/>
                    <a:pt x="f73" y="f74"/>
                  </a:cubicBezTo>
                  <a:cubicBezTo>
                    <a:pt x="f60" y="f75"/>
                    <a:pt x="f76" y="f77"/>
                    <a:pt x="f78" y="f79"/>
                  </a:cubicBezTo>
                  <a:cubicBezTo>
                    <a:pt x="f80" y="f81"/>
                    <a:pt x="f82" y="f7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5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58"/>
                  </a:cubicBezTo>
                  <a:cubicBezTo>
                    <a:pt x="f101" y="f102"/>
                    <a:pt x="f102" y="f103"/>
                    <a:pt x="f82" y="f104"/>
                  </a:cubicBezTo>
                  <a:cubicBezTo>
                    <a:pt x="f14" y="f105"/>
                    <a:pt x="f67" y="f106"/>
                    <a:pt x="f63" y="f92"/>
                  </a:cubicBezTo>
                  <a:cubicBezTo>
                    <a:pt x="f8" y="f107"/>
                    <a:pt x="f8" y="f89"/>
                    <a:pt x="f8" y="f5"/>
                  </a:cubicBezTo>
                  <a:close/>
                  <a:moveTo>
                    <a:pt x="f78" y="f108"/>
                  </a:moveTo>
                  <a:cubicBezTo>
                    <a:pt x="f109" y="f110"/>
                    <a:pt x="f83" y="f53"/>
                    <a:pt x="f111" y="f74"/>
                  </a:cubicBezTo>
                  <a:cubicBezTo>
                    <a:pt x="f112" y="f74"/>
                    <a:pt x="f112" y="f74"/>
                    <a:pt x="f112" y="f74"/>
                  </a:cubicBezTo>
                  <a:cubicBezTo>
                    <a:pt x="f76" y="f113"/>
                    <a:pt x="f70" y="f114"/>
                    <a:pt x="f115" y="f47"/>
                  </a:cubicBezTo>
                  <a:cubicBezTo>
                    <a:pt x="f52" y="f47"/>
                    <a:pt x="f73" y="f47"/>
                    <a:pt x="f116" y="f47"/>
                  </a:cubicBezTo>
                  <a:cubicBezTo>
                    <a:pt x="f117" y="f118"/>
                    <a:pt x="f119" y="f120"/>
                    <a:pt x="f70" y="f2"/>
                  </a:cubicBezTo>
                  <a:cubicBezTo>
                    <a:pt x="f70" y="f121"/>
                    <a:pt x="f70" y="f121"/>
                    <a:pt x="f70" y="f121"/>
                  </a:cubicBezTo>
                  <a:cubicBezTo>
                    <a:pt x="f8" y="f39"/>
                    <a:pt x="f111" y="f122"/>
                    <a:pt x="f123" y="f108"/>
                  </a:cubicBezTo>
                  <a:cubicBezTo>
                    <a:pt x="f124" y="f108"/>
                    <a:pt x="f112" y="f108"/>
                    <a:pt x="f78" y="f108"/>
                  </a:cubicBezTo>
                  <a:close/>
                  <a:moveTo>
                    <a:pt x="f125" y="f64"/>
                  </a:moveTo>
                  <a:cubicBezTo>
                    <a:pt x="f102" y="f59"/>
                    <a:pt x="f126" y="f57"/>
                    <a:pt x="f124" y="f55"/>
                  </a:cubicBezTo>
                  <a:cubicBezTo>
                    <a:pt x="f100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63" y="f136"/>
                  </a:cubicBezTo>
                  <a:cubicBezTo>
                    <a:pt x="f76" y="f136"/>
                    <a:pt x="f68" y="f34"/>
                    <a:pt x="f9" y="f25"/>
                  </a:cubicBezTo>
                  <a:cubicBezTo>
                    <a:pt x="f124" y="f137"/>
                    <a:pt x="f138" y="f93"/>
                    <a:pt x="f128" y="f139"/>
                  </a:cubicBezTo>
                  <a:cubicBezTo>
                    <a:pt x="f140" y="f129"/>
                    <a:pt x="f141" y="f53"/>
                    <a:pt x="f125" y="f6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1772115C-CCC7-4A06-B924-5AA34FF7D9DB}"/>
                </a:ext>
              </a:extLst>
            </p:cNvPr>
            <p:cNvSpPr/>
            <p:nvPr/>
          </p:nvSpPr>
          <p:spPr>
            <a:xfrm>
              <a:off x="8747241" y="574389"/>
              <a:ext cx="26819" cy="429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36"/>
                <a:gd name="f8" fmla="val 20"/>
                <a:gd name="f9" fmla="val 12"/>
                <a:gd name="f10" fmla="val 18"/>
                <a:gd name="f11" fmla="val 24"/>
                <a:gd name="f12" fmla="val 16"/>
                <a:gd name="f13" fmla="val 11"/>
                <a:gd name="f14" fmla="val 5"/>
                <a:gd name="f15" fmla="val 7"/>
                <a:gd name="f16" fmla="val 14"/>
                <a:gd name="f17" fmla="+- 0 0 -90"/>
                <a:gd name="f18" fmla="*/ f3 1 22"/>
                <a:gd name="f19" fmla="*/ f4 1 3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2"/>
                <a:gd name="f28" fmla="*/ f24 1 36"/>
                <a:gd name="f29" fmla="*/ 22 f25 1"/>
                <a:gd name="f30" fmla="*/ 0 f24 1"/>
                <a:gd name="f31" fmla="*/ 16 f25 1"/>
                <a:gd name="f32" fmla="*/ 36 f24 1"/>
                <a:gd name="f33" fmla="*/ 0 f25 1"/>
                <a:gd name="f34" fmla="+- f26 0 f1"/>
                <a:gd name="f35" fmla="*/ f29 1 22"/>
                <a:gd name="f36" fmla="*/ f30 1 36"/>
                <a:gd name="f37" fmla="*/ f31 1 22"/>
                <a:gd name="f38" fmla="*/ f32 1 36"/>
                <a:gd name="f39" fmla="*/ f33 1 22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4"/>
                </a:cxn>
                <a:cxn ang="f34">
                  <a:pos x="f53" y="f54"/>
                </a:cxn>
              </a:cxnLst>
              <a:rect l="f49" t="f52" r="f50" b="f51"/>
              <a:pathLst>
                <a:path w="22" h="36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13" y="f11"/>
                    <a:pt x="f14" y="f9"/>
                    <a:pt x="f5" y="f5"/>
                  </a:cubicBezTo>
                  <a:cubicBezTo>
                    <a:pt x="f15" y="f5"/>
                    <a:pt x="f16" y="f5"/>
                    <a:pt x="f6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D978BAC3-8564-4ABD-BE57-A52B0E3E27CD}"/>
                </a:ext>
              </a:extLst>
            </p:cNvPr>
            <p:cNvSpPr/>
            <p:nvPr/>
          </p:nvSpPr>
          <p:spPr>
            <a:xfrm>
              <a:off x="8516593" y="606576"/>
              <a:ext cx="96551" cy="2145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78"/>
                <a:gd name="f8" fmla="val 62"/>
                <a:gd name="f9" fmla="val 1"/>
                <a:gd name="f10" fmla="val 58"/>
                <a:gd name="f11" fmla="val 27"/>
                <a:gd name="f12" fmla="val 54"/>
                <a:gd name="f13" fmla="val 52"/>
                <a:gd name="f14" fmla="val 50"/>
                <a:gd name="f15" fmla="val 79"/>
                <a:gd name="f16" fmla="val 60"/>
                <a:gd name="f17" fmla="val 71"/>
                <a:gd name="f18" fmla="val 113"/>
                <a:gd name="f19" fmla="val 41"/>
                <a:gd name="f20" fmla="val 146"/>
                <a:gd name="f21" fmla="val 21"/>
                <a:gd name="f22" fmla="val 20"/>
                <a:gd name="f23" fmla="val 24"/>
                <a:gd name="f24" fmla="val 152"/>
                <a:gd name="f25" fmla="val 29"/>
                <a:gd name="f26" fmla="val 126"/>
                <a:gd name="f27" fmla="val 33"/>
                <a:gd name="f28" fmla="val 99"/>
                <a:gd name="f29" fmla="val 22"/>
                <a:gd name="f30" fmla="val 12"/>
                <a:gd name="f31" fmla="val 66"/>
                <a:gd name="f32" fmla="val 61"/>
                <a:gd name="f33" fmla="+- 0 0 -90"/>
                <a:gd name="f34" fmla="*/ f3 1 82"/>
                <a:gd name="f35" fmla="*/ f4 1 178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82"/>
                <a:gd name="f44" fmla="*/ f40 1 178"/>
                <a:gd name="f45" fmla="*/ 62 f41 1"/>
                <a:gd name="f46" fmla="*/ 1 f40 1"/>
                <a:gd name="f47" fmla="*/ 50 f41 1"/>
                <a:gd name="f48" fmla="*/ 79 f40 1"/>
                <a:gd name="f49" fmla="*/ 82 f41 1"/>
                <a:gd name="f50" fmla="*/ 21 f41 1"/>
                <a:gd name="f51" fmla="*/ 178 f40 1"/>
                <a:gd name="f52" fmla="*/ 20 f41 1"/>
                <a:gd name="f53" fmla="*/ 33 f41 1"/>
                <a:gd name="f54" fmla="*/ 99 f40 1"/>
                <a:gd name="f55" fmla="*/ 0 f41 1"/>
                <a:gd name="f56" fmla="*/ 61 f41 1"/>
                <a:gd name="f57" fmla="*/ 0 f40 1"/>
                <a:gd name="f58" fmla="+- f42 0 f1"/>
                <a:gd name="f59" fmla="*/ f45 1 82"/>
                <a:gd name="f60" fmla="*/ f46 1 178"/>
                <a:gd name="f61" fmla="*/ f47 1 82"/>
                <a:gd name="f62" fmla="*/ f48 1 178"/>
                <a:gd name="f63" fmla="*/ f49 1 82"/>
                <a:gd name="f64" fmla="*/ f50 1 82"/>
                <a:gd name="f65" fmla="*/ f51 1 178"/>
                <a:gd name="f66" fmla="*/ f52 1 82"/>
                <a:gd name="f67" fmla="*/ f53 1 82"/>
                <a:gd name="f68" fmla="*/ f54 1 178"/>
                <a:gd name="f69" fmla="*/ f55 1 82"/>
                <a:gd name="f70" fmla="*/ f56 1 82"/>
                <a:gd name="f71" fmla="*/ f57 1 178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4"/>
                <a:gd name="f80" fmla="*/ f63 1 f43"/>
                <a:gd name="f81" fmla="*/ f64 1 f43"/>
                <a:gd name="f82" fmla="*/ f65 1 f44"/>
                <a:gd name="f83" fmla="*/ f66 1 f43"/>
                <a:gd name="f84" fmla="*/ f67 1 f43"/>
                <a:gd name="f85" fmla="*/ f68 1 f44"/>
                <a:gd name="f86" fmla="*/ f69 1 f43"/>
                <a:gd name="f87" fmla="*/ f70 1 f43"/>
                <a:gd name="f88" fmla="*/ f71 1 f44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5 1"/>
                <a:gd name="f97" fmla="*/ f80 f34 1"/>
                <a:gd name="f98" fmla="*/ f81 f34 1"/>
                <a:gd name="f99" fmla="*/ f82 f35 1"/>
                <a:gd name="f100" fmla="*/ f83 f34 1"/>
                <a:gd name="f101" fmla="*/ f84 f34 1"/>
                <a:gd name="f102" fmla="*/ f85 f35 1"/>
                <a:gd name="f103" fmla="*/ f86 f34 1"/>
                <a:gd name="f104" fmla="*/ f87 f34 1"/>
                <a:gd name="f105" fmla="*/ f88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6"/>
                </a:cxn>
                <a:cxn ang="f58">
                  <a:pos x="f98" y="f99"/>
                </a:cxn>
                <a:cxn ang="f58">
                  <a:pos x="f100" y="f99"/>
                </a:cxn>
                <a:cxn ang="f58">
                  <a:pos x="f101" y="f102"/>
                </a:cxn>
                <a:cxn ang="f58">
                  <a:pos x="f103" y="f102"/>
                </a:cxn>
                <a:cxn ang="f58">
                  <a:pos x="f104" y="f105"/>
                </a:cxn>
                <a:cxn ang="f58">
                  <a:pos x="f93" y="f94"/>
                </a:cxn>
              </a:cxnLst>
              <a:rect l="f89" t="f92" r="f90" b="f91"/>
              <a:pathLst>
                <a:path w="82" h="17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6" y="f15"/>
                  </a:cubicBezTo>
                  <a:cubicBezTo>
                    <a:pt x="f8" y="f18"/>
                    <a:pt x="f19" y="f20"/>
                    <a:pt x="f21" y="f7"/>
                  </a:cubicBezTo>
                  <a:cubicBezTo>
                    <a:pt x="f22" y="f7"/>
                    <a:pt x="f22" y="f7"/>
                    <a:pt x="f22" y="f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28"/>
                    <a:pt x="f30" y="f28"/>
                    <a:pt x="f5" y="f28"/>
                  </a:cubicBezTo>
                  <a:cubicBezTo>
                    <a:pt x="f21" y="f31"/>
                    <a:pt x="f19" y="f27"/>
                    <a:pt x="f32" y="f5"/>
                  </a:cubicBezTo>
                  <a:cubicBezTo>
                    <a:pt x="f8" y="f5"/>
                    <a:pt x="f8" y="f9"/>
                    <a:pt x="f8" y="f9"/>
                  </a:cubicBez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D81756E3-8876-422E-88F0-34A97DBD8FB1}"/>
                </a:ext>
              </a:extLst>
            </p:cNvPr>
            <p:cNvSpPr/>
            <p:nvPr/>
          </p:nvSpPr>
          <p:spPr>
            <a:xfrm>
              <a:off x="8559506" y="622669"/>
              <a:ext cx="107277" cy="193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160"/>
                <a:gd name="f8" fmla="val 30"/>
                <a:gd name="f9" fmla="val 8"/>
                <a:gd name="f10" fmla="val 7"/>
                <a:gd name="f11" fmla="val 6"/>
                <a:gd name="f12" fmla="val 31"/>
                <a:gd name="f13" fmla="val 4"/>
                <a:gd name="f14" fmla="val 2"/>
                <a:gd name="f15" fmla="val 32"/>
                <a:gd name="f16" fmla="val 65"/>
                <a:gd name="f17" fmla="val 5"/>
                <a:gd name="f18" fmla="val 53"/>
                <a:gd name="f19" fmla="val 85"/>
                <a:gd name="f20" fmla="val 92"/>
                <a:gd name="f21" fmla="val 75"/>
                <a:gd name="f22" fmla="val 140"/>
                <a:gd name="f23" fmla="val 29"/>
                <a:gd name="f24" fmla="val 155"/>
                <a:gd name="f25" fmla="val 1"/>
                <a:gd name="f26" fmla="val 151"/>
                <a:gd name="f27" fmla="val 148"/>
                <a:gd name="f28" fmla="val 9"/>
                <a:gd name="f29" fmla="val 51"/>
                <a:gd name="f30" fmla="val 145"/>
                <a:gd name="f31" fmla="val 80"/>
                <a:gd name="f32" fmla="val 113"/>
                <a:gd name="f33" fmla="val 78"/>
                <a:gd name="f34" fmla="val 72"/>
                <a:gd name="f35" fmla="val 77"/>
                <a:gd name="f36" fmla="val 45"/>
                <a:gd name="f37" fmla="val 58"/>
                <a:gd name="f38" fmla="val 18"/>
                <a:gd name="f39" fmla="val 33"/>
                <a:gd name="f40" fmla="+- 0 0 -90"/>
                <a:gd name="f41" fmla="*/ f3 1 93"/>
                <a:gd name="f42" fmla="*/ f4 1 160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3"/>
                <a:gd name="f51" fmla="*/ f47 1 160"/>
                <a:gd name="f52" fmla="*/ 30 f48 1"/>
                <a:gd name="f53" fmla="*/ 8 f47 1"/>
                <a:gd name="f54" fmla="*/ 6 f47 1"/>
                <a:gd name="f55" fmla="*/ 32 f48 1"/>
                <a:gd name="f56" fmla="*/ 0 f47 1"/>
                <a:gd name="f57" fmla="*/ 85 f48 1"/>
                <a:gd name="f58" fmla="*/ 92 f47 1"/>
                <a:gd name="f59" fmla="*/ 0 f48 1"/>
                <a:gd name="f60" fmla="*/ 155 f47 1"/>
                <a:gd name="f61" fmla="*/ 9 f48 1"/>
                <a:gd name="f62" fmla="*/ 148 f47 1"/>
                <a:gd name="f63" fmla="*/ 78 f48 1"/>
                <a:gd name="f64" fmla="*/ 72 f47 1"/>
                <a:gd name="f65" fmla="*/ 33 f48 1"/>
                <a:gd name="f66" fmla="*/ 9 f47 1"/>
                <a:gd name="f67" fmla="+- f49 0 f1"/>
                <a:gd name="f68" fmla="*/ f52 1 93"/>
                <a:gd name="f69" fmla="*/ f53 1 160"/>
                <a:gd name="f70" fmla="*/ f54 1 160"/>
                <a:gd name="f71" fmla="*/ f55 1 93"/>
                <a:gd name="f72" fmla="*/ f56 1 160"/>
                <a:gd name="f73" fmla="*/ f57 1 93"/>
                <a:gd name="f74" fmla="*/ f58 1 160"/>
                <a:gd name="f75" fmla="*/ f59 1 93"/>
                <a:gd name="f76" fmla="*/ f60 1 160"/>
                <a:gd name="f77" fmla="*/ f61 1 93"/>
                <a:gd name="f78" fmla="*/ f62 1 160"/>
                <a:gd name="f79" fmla="*/ f63 1 93"/>
                <a:gd name="f80" fmla="*/ f64 1 160"/>
                <a:gd name="f81" fmla="*/ f65 1 93"/>
                <a:gd name="f82" fmla="*/ f66 1 160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1"/>
                <a:gd name="f90" fmla="*/ f71 1 f50"/>
                <a:gd name="f91" fmla="*/ f72 1 f51"/>
                <a:gd name="f92" fmla="*/ f73 1 f50"/>
                <a:gd name="f93" fmla="*/ f74 1 f51"/>
                <a:gd name="f94" fmla="*/ f75 1 f50"/>
                <a:gd name="f95" fmla="*/ f76 1 f51"/>
                <a:gd name="f96" fmla="*/ f77 1 f50"/>
                <a:gd name="f97" fmla="*/ f78 1 f51"/>
                <a:gd name="f98" fmla="*/ f79 1 f50"/>
                <a:gd name="f99" fmla="*/ f80 1 f51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2 1"/>
                <a:gd name="f109" fmla="*/ f90 f41 1"/>
                <a:gd name="f110" fmla="*/ f91 f42 1"/>
                <a:gd name="f111" fmla="*/ f92 f41 1"/>
                <a:gd name="f112" fmla="*/ f93 f42 1"/>
                <a:gd name="f113" fmla="*/ f94 f41 1"/>
                <a:gd name="f114" fmla="*/ f95 f42 1"/>
                <a:gd name="f115" fmla="*/ f96 f41 1"/>
                <a:gd name="f116" fmla="*/ f97 f42 1"/>
                <a:gd name="f117" fmla="*/ f98 f41 1"/>
                <a:gd name="f118" fmla="*/ f99 f42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6" y="f108"/>
                </a:cxn>
                <a:cxn ang="f67">
                  <a:pos x="f109" y="f110"/>
                </a:cxn>
                <a:cxn ang="f67">
                  <a:pos x="f111" y="f112"/>
                </a:cxn>
                <a:cxn ang="f67">
                  <a:pos x="f113" y="f114"/>
                </a:cxn>
                <a:cxn ang="f67">
                  <a:pos x="f115" y="f116"/>
                </a:cxn>
                <a:cxn ang="f67">
                  <a:pos x="f117" y="f118"/>
                </a:cxn>
                <a:cxn ang="f67">
                  <a:pos x="f119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93" h="160">
                  <a:moveTo>
                    <a:pt x="f8" y="f9"/>
                  </a:moveTo>
                  <a:cubicBezTo>
                    <a:pt x="f8" y="f10"/>
                    <a:pt x="f8" y="f10"/>
                    <a:pt x="f8" y="f11"/>
                  </a:cubicBezTo>
                  <a:cubicBezTo>
                    <a:pt x="f12" y="f13"/>
                    <a:pt x="f12" y="f14"/>
                    <a:pt x="f15" y="f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7"/>
                    <a:pt x="f5" y="f24"/>
                  </a:cubicBezTo>
                  <a:cubicBezTo>
                    <a:pt x="f25" y="f26"/>
                    <a:pt x="f13" y="f27"/>
                    <a:pt x="f28" y="f27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28"/>
                  </a:cubicBezTo>
                  <a:cubicBezTo>
                    <a:pt x="f15" y="f28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77C6A585-0803-4191-BCAF-6BBF932D1B09}"/>
                </a:ext>
              </a:extLst>
            </p:cNvPr>
            <p:cNvSpPr/>
            <p:nvPr/>
          </p:nvSpPr>
          <p:spPr>
            <a:xfrm>
              <a:off x="8462964" y="617302"/>
              <a:ext cx="107277" cy="1877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160"/>
                <a:gd name="f8" fmla="val 63"/>
                <a:gd name="f9" fmla="val 25"/>
                <a:gd name="f10" fmla="val 149"/>
                <a:gd name="f11" fmla="val 106"/>
                <a:gd name="f12" fmla="val 10"/>
                <a:gd name="f13" fmla="val 66"/>
                <a:gd name="f14" fmla="val 21"/>
                <a:gd name="f15" fmla="val 20"/>
                <a:gd name="f16" fmla="val 4"/>
                <a:gd name="f17" fmla="val 93"/>
                <a:gd name="f18" fmla="val 9"/>
                <a:gd name="f19" fmla="val 91"/>
                <a:gd name="f20" fmla="val 12"/>
                <a:gd name="f21" fmla="val 85"/>
                <a:gd name="f22" fmla="val 45"/>
                <a:gd name="f23" fmla="val 13"/>
                <a:gd name="f24" fmla="val 49"/>
                <a:gd name="f25" fmla="val 17"/>
                <a:gd name="f26" fmla="val 89"/>
                <a:gd name="f27" fmla="val 19"/>
                <a:gd name="f28" fmla="val 118"/>
                <a:gd name="f29" fmla="val 34"/>
                <a:gd name="f30" fmla="val 138"/>
                <a:gd name="f31" fmla="val 61"/>
                <a:gd name="f32" fmla="val 151"/>
                <a:gd name="f33" fmla="val 65"/>
                <a:gd name="f34" fmla="val 152"/>
                <a:gd name="f35" fmla="val 153"/>
                <a:gd name="f36" fmla="+- 0 0 -90"/>
                <a:gd name="f37" fmla="*/ f3 1 95"/>
                <a:gd name="f38" fmla="*/ f4 1 16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5"/>
                <a:gd name="f47" fmla="*/ f43 1 160"/>
                <a:gd name="f48" fmla="*/ 63 f44 1"/>
                <a:gd name="f49" fmla="*/ 160 f43 1"/>
                <a:gd name="f50" fmla="*/ 10 f44 1"/>
                <a:gd name="f51" fmla="*/ 66 f43 1"/>
                <a:gd name="f52" fmla="*/ 95 f44 1"/>
                <a:gd name="f53" fmla="*/ 4 f43 1"/>
                <a:gd name="f54" fmla="*/ 85 f44 1"/>
                <a:gd name="f55" fmla="*/ 12 f43 1"/>
                <a:gd name="f56" fmla="*/ 17 f44 1"/>
                <a:gd name="f57" fmla="*/ 89 f43 1"/>
                <a:gd name="f58" fmla="*/ 61 f44 1"/>
                <a:gd name="f59" fmla="*/ 151 f43 1"/>
                <a:gd name="f60" fmla="+- f45 0 f1"/>
                <a:gd name="f61" fmla="*/ f48 1 95"/>
                <a:gd name="f62" fmla="*/ f49 1 160"/>
                <a:gd name="f63" fmla="*/ f50 1 95"/>
                <a:gd name="f64" fmla="*/ f51 1 160"/>
                <a:gd name="f65" fmla="*/ f52 1 95"/>
                <a:gd name="f66" fmla="*/ f53 1 160"/>
                <a:gd name="f67" fmla="*/ f54 1 95"/>
                <a:gd name="f68" fmla="*/ f55 1 160"/>
                <a:gd name="f69" fmla="*/ f56 1 95"/>
                <a:gd name="f70" fmla="*/ f57 1 160"/>
                <a:gd name="f71" fmla="*/ f58 1 95"/>
                <a:gd name="f72" fmla="*/ f59 1 160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95" h="160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8" y="f5"/>
                    <a:pt x="f6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ED30557-2724-401D-B85D-F06A0507E555}"/>
                </a:ext>
              </a:extLst>
            </p:cNvPr>
            <p:cNvSpPr/>
            <p:nvPr/>
          </p:nvSpPr>
          <p:spPr>
            <a:xfrm>
              <a:off x="8774061" y="499298"/>
              <a:ext cx="80458" cy="144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20"/>
                <a:gd name="f8" fmla="val 23"/>
                <a:gd name="f9" fmla="val 52"/>
                <a:gd name="f10" fmla="val 8"/>
                <a:gd name="f11" fmla="val 40"/>
                <a:gd name="f12" fmla="val 62"/>
                <a:gd name="f13" fmla="val 70"/>
                <a:gd name="f14" fmla="val 56"/>
                <a:gd name="f15" fmla="val 99"/>
                <a:gd name="f16" fmla="val 26"/>
                <a:gd name="f17" fmla="val 115"/>
                <a:gd name="f18" fmla="val 1"/>
                <a:gd name="f19" fmla="val 112"/>
                <a:gd name="f20" fmla="val 2"/>
                <a:gd name="f21" fmla="val 110"/>
                <a:gd name="f22" fmla="val 6"/>
                <a:gd name="f23" fmla="val 31"/>
                <a:gd name="f24" fmla="val 109"/>
                <a:gd name="f25" fmla="val 91"/>
                <a:gd name="f26" fmla="val 57"/>
                <a:gd name="f27" fmla="val 67"/>
                <a:gd name="f28" fmla="val 43"/>
                <a:gd name="f29" fmla="val 49"/>
                <a:gd name="f30" fmla="val 18"/>
                <a:gd name="f31" fmla="val 21"/>
                <a:gd name="f32" fmla="val 4"/>
                <a:gd name="f33" fmla="+- 0 0 -90"/>
                <a:gd name="f34" fmla="*/ f3 1 69"/>
                <a:gd name="f35" fmla="*/ f4 1 120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69"/>
                <a:gd name="f44" fmla="*/ f40 1 120"/>
                <a:gd name="f45" fmla="*/ 23 f41 1"/>
                <a:gd name="f46" fmla="*/ 0 f40 1"/>
                <a:gd name="f47" fmla="*/ 62 f41 1"/>
                <a:gd name="f48" fmla="*/ 70 f40 1"/>
                <a:gd name="f49" fmla="*/ 0 f41 1"/>
                <a:gd name="f50" fmla="*/ 115 f40 1"/>
                <a:gd name="f51" fmla="*/ 6 f41 1"/>
                <a:gd name="f52" fmla="*/ 110 f40 1"/>
                <a:gd name="f53" fmla="*/ 57 f41 1"/>
                <a:gd name="f54" fmla="*/ 67 f40 1"/>
                <a:gd name="f55" fmla="*/ 26 f41 1"/>
                <a:gd name="f56" fmla="*/ 8 f40 1"/>
                <a:gd name="f57" fmla="+- f42 0 f1"/>
                <a:gd name="f58" fmla="*/ f45 1 69"/>
                <a:gd name="f59" fmla="*/ f46 1 120"/>
                <a:gd name="f60" fmla="*/ f47 1 69"/>
                <a:gd name="f61" fmla="*/ f48 1 120"/>
                <a:gd name="f62" fmla="*/ f49 1 69"/>
                <a:gd name="f63" fmla="*/ f50 1 120"/>
                <a:gd name="f64" fmla="*/ f51 1 69"/>
                <a:gd name="f65" fmla="*/ f52 1 120"/>
                <a:gd name="f66" fmla="*/ f53 1 69"/>
                <a:gd name="f67" fmla="*/ f54 1 120"/>
                <a:gd name="f68" fmla="*/ f55 1 69"/>
                <a:gd name="f69" fmla="*/ f56 1 120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69" h="120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7"/>
                    <a:pt x="f5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4"/>
                    <a:pt x="f9" y="f25"/>
                    <a:pt x="f26" y="f27"/>
                  </a:cubicBezTo>
                  <a:cubicBezTo>
                    <a:pt x="f12" y="f28"/>
                    <a:pt x="f29" y="f30"/>
                    <a:pt x="f16" y="f10"/>
                  </a:cubicBezTo>
                  <a:cubicBezTo>
                    <a:pt x="f8" y="f22"/>
                    <a:pt x="f31" y="f32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FB56C451-6469-4E49-B7CE-5D0BDE85F566}"/>
                </a:ext>
              </a:extLst>
            </p:cNvPr>
            <p:cNvSpPr/>
            <p:nvPr/>
          </p:nvSpPr>
          <p:spPr>
            <a:xfrm>
              <a:off x="8334225" y="483214"/>
              <a:ext cx="53638" cy="118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99"/>
                <a:gd name="f8" fmla="val 19"/>
                <a:gd name="f9" fmla="val 56"/>
                <a:gd name="f10" fmla="val 13"/>
                <a:gd name="f11" fmla="val 7"/>
                <a:gd name="f12" fmla="val 12"/>
                <a:gd name="f13" fmla="val 37"/>
                <a:gd name="f14" fmla="val 23"/>
                <a:gd name="f15" fmla="val 18"/>
                <a:gd name="f16" fmla="val 35"/>
                <a:gd name="f17" fmla="val 1"/>
                <a:gd name="f18" fmla="val 33"/>
                <a:gd name="f19" fmla="val 15"/>
                <a:gd name="f20" fmla="val 31"/>
                <a:gd name="f21" fmla="val 29"/>
                <a:gd name="f22" fmla="val 28"/>
                <a:gd name="f23" fmla="val 44"/>
                <a:gd name="f24" fmla="val 34"/>
                <a:gd name="f25" fmla="val 40"/>
                <a:gd name="f26" fmla="val 63"/>
                <a:gd name="f27" fmla="val 24"/>
                <a:gd name="f28" fmla="val 81"/>
                <a:gd name="f29" fmla="val 14"/>
                <a:gd name="f30" fmla="val 85"/>
                <a:gd name="f31" fmla="val 16"/>
                <a:gd name="f32" fmla="val 71"/>
                <a:gd name="f33" fmla="+- 0 0 -90"/>
                <a:gd name="f34" fmla="*/ f3 1 47"/>
                <a:gd name="f35" fmla="*/ f4 1 9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7"/>
                <a:gd name="f44" fmla="*/ f40 1 99"/>
                <a:gd name="f45" fmla="*/ 19 f41 1"/>
                <a:gd name="f46" fmla="*/ 56 f40 1"/>
                <a:gd name="f47" fmla="*/ 0 f41 1"/>
                <a:gd name="f48" fmla="*/ 35 f41 1"/>
                <a:gd name="f49" fmla="*/ 0 f40 1"/>
                <a:gd name="f50" fmla="*/ 1 f40 1"/>
                <a:gd name="f51" fmla="*/ 28 f41 1"/>
                <a:gd name="f52" fmla="*/ 44 f40 1"/>
                <a:gd name="f53" fmla="*/ 47 f41 1"/>
                <a:gd name="f54" fmla="*/ 13 f41 1"/>
                <a:gd name="f55" fmla="*/ 99 f40 1"/>
                <a:gd name="f56" fmla="*/ 12 f41 1"/>
                <a:gd name="f57" fmla="+- f42 0 f1"/>
                <a:gd name="f58" fmla="*/ f45 1 47"/>
                <a:gd name="f59" fmla="*/ f46 1 99"/>
                <a:gd name="f60" fmla="*/ f47 1 47"/>
                <a:gd name="f61" fmla="*/ f48 1 47"/>
                <a:gd name="f62" fmla="*/ f49 1 99"/>
                <a:gd name="f63" fmla="*/ f50 1 99"/>
                <a:gd name="f64" fmla="*/ f51 1 47"/>
                <a:gd name="f65" fmla="*/ f52 1 99"/>
                <a:gd name="f66" fmla="*/ f53 1 47"/>
                <a:gd name="f67" fmla="*/ f54 1 47"/>
                <a:gd name="f68" fmla="*/ f55 1 99"/>
                <a:gd name="f69" fmla="*/ f56 1 47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3"/>
                <a:gd name="f78" fmla="*/ f62 1 f44"/>
                <a:gd name="f79" fmla="*/ f63 1 f44"/>
                <a:gd name="f80" fmla="*/ f64 1 f43"/>
                <a:gd name="f81" fmla="*/ f65 1 f44"/>
                <a:gd name="f82" fmla="*/ f66 1 f43"/>
                <a:gd name="f83" fmla="*/ f67 1 f43"/>
                <a:gd name="f84" fmla="*/ f68 1 f44"/>
                <a:gd name="f85" fmla="*/ f69 1 f43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4 1"/>
                <a:gd name="f94" fmla="*/ f78 f35 1"/>
                <a:gd name="f95" fmla="*/ f79 f35 1"/>
                <a:gd name="f96" fmla="*/ f80 f34 1"/>
                <a:gd name="f97" fmla="*/ f81 f35 1"/>
                <a:gd name="f98" fmla="*/ f82 f34 1"/>
                <a:gd name="f99" fmla="*/ f83 f34 1"/>
                <a:gd name="f100" fmla="*/ f84 f35 1"/>
                <a:gd name="f101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1"/>
                </a:cxn>
                <a:cxn ang="f57">
                  <a:pos x="f93" y="f94"/>
                </a:cxn>
                <a:cxn ang="f57">
                  <a:pos x="f93" y="f95"/>
                </a:cxn>
                <a:cxn ang="f57">
                  <a:pos x="f96" y="f97"/>
                </a:cxn>
                <a:cxn ang="f57">
                  <a:pos x="f98" y="f97"/>
                </a:cxn>
                <a:cxn ang="f57">
                  <a:pos x="f99" y="f100"/>
                </a:cxn>
                <a:cxn ang="f57">
                  <a:pos x="f101" y="f100"/>
                </a:cxn>
                <a:cxn ang="f57">
                  <a:pos x="f90" y="f91"/>
                </a:cxn>
              </a:cxnLst>
              <a:rect l="f86" t="f89" r="f87" b="f88"/>
              <a:pathLst>
                <a:path w="47" h="99">
                  <a:moveTo>
                    <a:pt x="f8" y="f9"/>
                  </a:moveTo>
                  <a:cubicBezTo>
                    <a:pt x="f10" y="f9"/>
                    <a:pt x="f11" y="f9"/>
                    <a:pt x="f5" y="f9"/>
                  </a:cubicBezTo>
                  <a:cubicBezTo>
                    <a:pt x="f12" y="f13"/>
                    <a:pt x="f14" y="f15"/>
                    <a:pt x="f16" y="f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3"/>
                    <a:pt x="f6" y="f23"/>
                  </a:cubicBezTo>
                  <a:cubicBezTo>
                    <a:pt x="f16" y="f26"/>
                    <a:pt x="f27" y="f28"/>
                    <a:pt x="f10" y="f7"/>
                  </a:cubicBezTo>
                  <a:cubicBezTo>
                    <a:pt x="f12" y="f7"/>
                    <a:pt x="f12" y="f7"/>
                    <a:pt x="f12" y="f7"/>
                  </a:cubicBezTo>
                  <a:cubicBezTo>
                    <a:pt x="f29" y="f30"/>
                    <a:pt x="f31" y="f3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D16E2859-A696-4D9F-845D-6AB91E90298D}"/>
                </a:ext>
              </a:extLst>
            </p:cNvPr>
            <p:cNvSpPr/>
            <p:nvPr/>
          </p:nvSpPr>
          <p:spPr>
            <a:xfrm>
              <a:off x="8302047" y="483214"/>
              <a:ext cx="64364" cy="107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91"/>
                <a:gd name="f8" fmla="val 35"/>
                <a:gd name="f9" fmla="val 12"/>
                <a:gd name="f10" fmla="val 83"/>
                <a:gd name="f11" fmla="val 59"/>
                <a:gd name="f12" fmla="val 6"/>
                <a:gd name="f13" fmla="val 37"/>
                <a:gd name="f14" fmla="val 11"/>
                <a:gd name="f15" fmla="val 15"/>
                <a:gd name="f16" fmla="val 33"/>
                <a:gd name="f17" fmla="val 4"/>
                <a:gd name="f18" fmla="val 52"/>
                <a:gd name="f19" fmla="val 5"/>
                <a:gd name="f20" fmla="val 50"/>
                <a:gd name="f21" fmla="val 7"/>
                <a:gd name="f22" fmla="val 48"/>
                <a:gd name="f23" fmla="val 28"/>
                <a:gd name="f24" fmla="val 9"/>
                <a:gd name="f25" fmla="val 13"/>
                <a:gd name="f26" fmla="val 22"/>
                <a:gd name="f27" fmla="val 10"/>
                <a:gd name="f28" fmla="val 40"/>
                <a:gd name="f29" fmla="val 76"/>
                <a:gd name="f30" fmla="val 85"/>
                <a:gd name="f31" fmla="val 36"/>
                <a:gd name="f32" fmla="val 87"/>
                <a:gd name="f33" fmla="val 88"/>
                <a:gd name="f34" fmla="+- 0 0 -90"/>
                <a:gd name="f35" fmla="*/ f3 1 53"/>
                <a:gd name="f36" fmla="*/ f4 1 91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53"/>
                <a:gd name="f45" fmla="*/ f41 1 91"/>
                <a:gd name="f46" fmla="*/ 35 f42 1"/>
                <a:gd name="f47" fmla="*/ 91 f41 1"/>
                <a:gd name="f48" fmla="*/ 6 f42 1"/>
                <a:gd name="f49" fmla="*/ 37 f41 1"/>
                <a:gd name="f50" fmla="*/ 53 f42 1"/>
                <a:gd name="f51" fmla="*/ 4 f41 1"/>
                <a:gd name="f52" fmla="*/ 48 f42 1"/>
                <a:gd name="f53" fmla="*/ 7 f41 1"/>
                <a:gd name="f54" fmla="*/ 10 f42 1"/>
                <a:gd name="f55" fmla="*/ 40 f41 1"/>
                <a:gd name="f56" fmla="*/ 33 f42 1"/>
                <a:gd name="f57" fmla="*/ 85 f41 1"/>
                <a:gd name="f58" fmla="+- f43 0 f1"/>
                <a:gd name="f59" fmla="*/ f46 1 53"/>
                <a:gd name="f60" fmla="*/ f47 1 91"/>
                <a:gd name="f61" fmla="*/ f48 1 53"/>
                <a:gd name="f62" fmla="*/ f49 1 91"/>
                <a:gd name="f63" fmla="*/ f50 1 53"/>
                <a:gd name="f64" fmla="*/ f51 1 91"/>
                <a:gd name="f65" fmla="*/ f52 1 53"/>
                <a:gd name="f66" fmla="*/ f53 1 91"/>
                <a:gd name="f67" fmla="*/ f54 1 53"/>
                <a:gd name="f68" fmla="*/ f55 1 91"/>
                <a:gd name="f69" fmla="*/ f56 1 53"/>
                <a:gd name="f70" fmla="*/ f57 1 91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52" h="91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5"/>
                    <a:pt x="f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12" y="f11"/>
                    <a:pt x="f15" y="f29"/>
                    <a:pt x="f16" y="f30"/>
                  </a:cubicBezTo>
                  <a:cubicBezTo>
                    <a:pt x="f31" y="f32"/>
                    <a:pt x="f13" y="f33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745BA875-59CA-41AC-B5D2-C809255A80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696" y="179941"/>
            <a:ext cx="10515600" cy="764219"/>
          </a:xfrm>
        </p:spPr>
        <p:txBody>
          <a:bodyPr/>
          <a:lstStyle>
            <a:lvl1pPr>
              <a:defRPr lang="en-US" sz="4267">
                <a:solidFill>
                  <a:srgbClr val="00B0F0"/>
                </a:solidFill>
                <a:latin typeface="Anton" pitchFamily="2"/>
              </a:defRPr>
            </a:lvl1pPr>
          </a:lstStyle>
          <a:p>
            <a:pPr lvl="0"/>
            <a:r>
              <a:rPr lang="en-US"/>
              <a:t>Enter the title text here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35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5">
            <a:extLst>
              <a:ext uri="{FF2B5EF4-FFF2-40B4-BE49-F238E27FC236}">
                <a16:creationId xmlns:a16="http://schemas.microsoft.com/office/drawing/2014/main" id="{857DF6AE-995F-4292-8A55-2F0C43F16F48}"/>
              </a:ext>
            </a:extLst>
          </p:cNvPr>
          <p:cNvSpPr/>
          <p:nvPr/>
        </p:nvSpPr>
        <p:spPr>
          <a:xfrm>
            <a:off x="0" y="989880"/>
            <a:ext cx="12192000" cy="45720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rupo 22">
            <a:extLst>
              <a:ext uri="{FF2B5EF4-FFF2-40B4-BE49-F238E27FC236}">
                <a16:creationId xmlns:a16="http://schemas.microsoft.com/office/drawing/2014/main" id="{3D3339B7-1167-45D8-9713-BD4B708C4F59}"/>
              </a:ext>
            </a:extLst>
          </p:cNvPr>
          <p:cNvGrpSpPr/>
          <p:nvPr/>
        </p:nvGrpSpPr>
        <p:grpSpPr>
          <a:xfrm>
            <a:off x="47330" y="91440"/>
            <a:ext cx="1149412" cy="796771"/>
            <a:chOff x="35497" y="68580"/>
            <a:chExt cx="862059" cy="597578"/>
          </a:xfrm>
        </p:grpSpPr>
        <p:sp>
          <p:nvSpPr>
            <p:cNvPr id="4" name="Oval 676">
              <a:extLst>
                <a:ext uri="{FF2B5EF4-FFF2-40B4-BE49-F238E27FC236}">
                  <a16:creationId xmlns:a16="http://schemas.microsoft.com/office/drawing/2014/main" id="{8FA2AC8E-AB30-4D65-B3A5-558103B06DC8}"/>
                </a:ext>
              </a:extLst>
            </p:cNvPr>
            <p:cNvSpPr/>
            <p:nvPr/>
          </p:nvSpPr>
          <p:spPr>
            <a:xfrm>
              <a:off x="407749" y="401650"/>
              <a:ext cx="186126" cy="1812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77">
              <a:extLst>
                <a:ext uri="{FF2B5EF4-FFF2-40B4-BE49-F238E27FC236}">
                  <a16:creationId xmlns:a16="http://schemas.microsoft.com/office/drawing/2014/main" id="{0671943C-B165-41AC-B900-048C9F607DFC}"/>
                </a:ext>
              </a:extLst>
            </p:cNvPr>
            <p:cNvSpPr/>
            <p:nvPr/>
          </p:nvSpPr>
          <p:spPr>
            <a:xfrm>
              <a:off x="35497" y="337980"/>
              <a:ext cx="480014" cy="3281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6"/>
                <a:gd name="f7" fmla="val 305"/>
                <a:gd name="f8" fmla="val 252"/>
                <a:gd name="f9" fmla="val 435"/>
                <a:gd name="f10" fmla="val 253"/>
                <a:gd name="f11" fmla="val 416"/>
                <a:gd name="f12" fmla="val 396"/>
                <a:gd name="f13" fmla="val 245"/>
                <a:gd name="f14" fmla="val 371"/>
                <a:gd name="f15" fmla="val 235"/>
                <a:gd name="f16" fmla="val 356"/>
                <a:gd name="f17" fmla="val 217"/>
                <a:gd name="f18" fmla="val 345"/>
                <a:gd name="f19" fmla="val 204"/>
                <a:gd name="f20" fmla="val 299"/>
                <a:gd name="f21" fmla="val 145"/>
                <a:gd name="f22" fmla="val 298"/>
                <a:gd name="f23" fmla="val 121"/>
                <a:gd name="f24" fmla="val 270"/>
                <a:gd name="f25" fmla="val 88"/>
                <a:gd name="f26" fmla="val 226"/>
                <a:gd name="f27" fmla="val 34"/>
                <a:gd name="f28" fmla="val 161"/>
                <a:gd name="f29" fmla="val 19"/>
                <a:gd name="f30" fmla="val 139"/>
                <a:gd name="f31" fmla="val 14"/>
                <a:gd name="f32" fmla="val 77"/>
                <a:gd name="f33" fmla="val 25"/>
                <a:gd name="f34" fmla="val 12"/>
                <a:gd name="f35" fmla="val 20"/>
                <a:gd name="f36" fmla="val 15"/>
                <a:gd name="f37" fmla="val 31"/>
                <a:gd name="f38" fmla="val 38"/>
                <a:gd name="f39" fmla="val 50"/>
                <a:gd name="f40" fmla="val 61"/>
                <a:gd name="f41" fmla="val 78"/>
                <a:gd name="f42" fmla="val 112"/>
                <a:gd name="f43" fmla="val 90"/>
                <a:gd name="f44" fmla="val 128"/>
                <a:gd name="f45" fmla="val 126"/>
                <a:gd name="f46" fmla="val 182"/>
                <a:gd name="f47" fmla="val 154"/>
                <a:gd name="f48" fmla="val 223"/>
                <a:gd name="f49" fmla="val 168"/>
                <a:gd name="f50" fmla="val 244"/>
                <a:gd name="f51" fmla="val 192"/>
                <a:gd name="f52" fmla="val 263"/>
                <a:gd name="f53" fmla="val 206"/>
                <a:gd name="f54" fmla="val 273"/>
                <a:gd name="f55" fmla="val 237"/>
                <a:gd name="f56" fmla="val 296"/>
                <a:gd name="f57" fmla="val 281"/>
                <a:gd name="f58" fmla="val 301"/>
                <a:gd name="f59" fmla="val 316"/>
                <a:gd name="f60" fmla="val 343"/>
                <a:gd name="f61" fmla="val 295"/>
                <a:gd name="f62" fmla="val 378"/>
                <a:gd name="f63" fmla="val 283"/>
                <a:gd name="f64" fmla="val 407"/>
                <a:gd name="f65" fmla="val 430"/>
                <a:gd name="f66" fmla="val 261"/>
                <a:gd name="f67" fmla="+- 0 0 -90"/>
                <a:gd name="f68" fmla="*/ f3 1 446"/>
                <a:gd name="f69" fmla="*/ f4 1 305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446"/>
                <a:gd name="f78" fmla="*/ f74 1 305"/>
                <a:gd name="f79" fmla="*/ 446 f75 1"/>
                <a:gd name="f80" fmla="*/ 252 f74 1"/>
                <a:gd name="f81" fmla="*/ 396 f75 1"/>
                <a:gd name="f82" fmla="*/ 245 f74 1"/>
                <a:gd name="f83" fmla="*/ 345 f75 1"/>
                <a:gd name="f84" fmla="*/ 204 f74 1"/>
                <a:gd name="f85" fmla="*/ 270 f75 1"/>
                <a:gd name="f86" fmla="*/ 88 f74 1"/>
                <a:gd name="f87" fmla="*/ 139 f75 1"/>
                <a:gd name="f88" fmla="*/ 14 f74 1"/>
                <a:gd name="f89" fmla="*/ 0 f75 1"/>
                <a:gd name="f90" fmla="*/ 20 f74 1"/>
                <a:gd name="f91" fmla="*/ 61 f75 1"/>
                <a:gd name="f92" fmla="*/ 78 f74 1"/>
                <a:gd name="f93" fmla="*/ 126 f75 1"/>
                <a:gd name="f94" fmla="*/ 182 f74 1"/>
                <a:gd name="f95" fmla="*/ 192 f75 1"/>
                <a:gd name="f96" fmla="*/ 263 f74 1"/>
                <a:gd name="f97" fmla="*/ 281 f75 1"/>
                <a:gd name="f98" fmla="*/ 301 f74 1"/>
                <a:gd name="f99" fmla="*/ 378 f75 1"/>
                <a:gd name="f100" fmla="*/ 283 f74 1"/>
                <a:gd name="f101" fmla="+- f76 0 f1"/>
                <a:gd name="f102" fmla="*/ f79 1 446"/>
                <a:gd name="f103" fmla="*/ f80 1 305"/>
                <a:gd name="f104" fmla="*/ f81 1 446"/>
                <a:gd name="f105" fmla="*/ f82 1 305"/>
                <a:gd name="f106" fmla="*/ f83 1 446"/>
                <a:gd name="f107" fmla="*/ f84 1 305"/>
                <a:gd name="f108" fmla="*/ f85 1 446"/>
                <a:gd name="f109" fmla="*/ f86 1 305"/>
                <a:gd name="f110" fmla="*/ f87 1 446"/>
                <a:gd name="f111" fmla="*/ f88 1 305"/>
                <a:gd name="f112" fmla="*/ f89 1 446"/>
                <a:gd name="f113" fmla="*/ f90 1 305"/>
                <a:gd name="f114" fmla="*/ f91 1 446"/>
                <a:gd name="f115" fmla="*/ f92 1 305"/>
                <a:gd name="f116" fmla="*/ f93 1 446"/>
                <a:gd name="f117" fmla="*/ f94 1 305"/>
                <a:gd name="f118" fmla="*/ f95 1 446"/>
                <a:gd name="f119" fmla="*/ f96 1 305"/>
                <a:gd name="f120" fmla="*/ f97 1 446"/>
                <a:gd name="f121" fmla="*/ f98 1 305"/>
                <a:gd name="f122" fmla="*/ f99 1 446"/>
                <a:gd name="f123" fmla="*/ f100 1 305"/>
                <a:gd name="f124" fmla="*/ 0 1 f77"/>
                <a:gd name="f125" fmla="*/ f71 1 f77"/>
                <a:gd name="f126" fmla="*/ 0 1 f78"/>
                <a:gd name="f127" fmla="*/ f72 1 f78"/>
                <a:gd name="f128" fmla="*/ f102 1 f77"/>
                <a:gd name="f129" fmla="*/ f103 1 f78"/>
                <a:gd name="f130" fmla="*/ f104 1 f77"/>
                <a:gd name="f131" fmla="*/ f105 1 f78"/>
                <a:gd name="f132" fmla="*/ f106 1 f77"/>
                <a:gd name="f133" fmla="*/ f107 1 f78"/>
                <a:gd name="f134" fmla="*/ f108 1 f77"/>
                <a:gd name="f135" fmla="*/ f109 1 f78"/>
                <a:gd name="f136" fmla="*/ f110 1 f77"/>
                <a:gd name="f137" fmla="*/ f111 1 f78"/>
                <a:gd name="f138" fmla="*/ f112 1 f77"/>
                <a:gd name="f139" fmla="*/ f113 1 f78"/>
                <a:gd name="f140" fmla="*/ f114 1 f77"/>
                <a:gd name="f141" fmla="*/ f115 1 f78"/>
                <a:gd name="f142" fmla="*/ f116 1 f77"/>
                <a:gd name="f143" fmla="*/ f117 1 f78"/>
                <a:gd name="f144" fmla="*/ f118 1 f77"/>
                <a:gd name="f145" fmla="*/ f119 1 f78"/>
                <a:gd name="f146" fmla="*/ f120 1 f77"/>
                <a:gd name="f147" fmla="*/ f121 1 f78"/>
                <a:gd name="f148" fmla="*/ f122 1 f77"/>
                <a:gd name="f149" fmla="*/ f123 1 f78"/>
                <a:gd name="f150" fmla="*/ f124 f68 1"/>
                <a:gd name="f151" fmla="*/ f125 f68 1"/>
                <a:gd name="f152" fmla="*/ f127 f69 1"/>
                <a:gd name="f153" fmla="*/ f126 f69 1"/>
                <a:gd name="f154" fmla="*/ f128 f68 1"/>
                <a:gd name="f155" fmla="*/ f129 f69 1"/>
                <a:gd name="f156" fmla="*/ f130 f68 1"/>
                <a:gd name="f157" fmla="*/ f131 f69 1"/>
                <a:gd name="f158" fmla="*/ f132 f68 1"/>
                <a:gd name="f159" fmla="*/ f133 f69 1"/>
                <a:gd name="f160" fmla="*/ f134 f68 1"/>
                <a:gd name="f161" fmla="*/ f135 f69 1"/>
                <a:gd name="f162" fmla="*/ f136 f68 1"/>
                <a:gd name="f163" fmla="*/ f137 f69 1"/>
                <a:gd name="f164" fmla="*/ f138 f68 1"/>
                <a:gd name="f165" fmla="*/ f139 f69 1"/>
                <a:gd name="f166" fmla="*/ f140 f68 1"/>
                <a:gd name="f167" fmla="*/ f141 f69 1"/>
                <a:gd name="f168" fmla="*/ f142 f68 1"/>
                <a:gd name="f169" fmla="*/ f143 f69 1"/>
                <a:gd name="f170" fmla="*/ f144 f68 1"/>
                <a:gd name="f171" fmla="*/ f145 f69 1"/>
                <a:gd name="f172" fmla="*/ f146 f68 1"/>
                <a:gd name="f173" fmla="*/ f147 f69 1"/>
                <a:gd name="f174" fmla="*/ f148 f68 1"/>
                <a:gd name="f175" fmla="*/ f14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54" y="f155"/>
                </a:cxn>
                <a:cxn ang="f101">
                  <a:pos x="f156" y="f157"/>
                </a:cxn>
                <a:cxn ang="f101">
                  <a:pos x="f158" y="f159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74" y="f175"/>
                </a:cxn>
                <a:cxn ang="f101">
                  <a:pos x="f154" y="f155"/>
                </a:cxn>
              </a:cxnLst>
              <a:rect l="f150" t="f153" r="f151" b="f152"/>
              <a:pathLst>
                <a:path w="446" h="305">
                  <a:moveTo>
                    <a:pt x="f6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5"/>
                    <a:pt x="f33" y="f34"/>
                    <a:pt x="f5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25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7"/>
                    <a:pt x="f60" y="f61"/>
                    <a:pt x="f62" y="f63"/>
                  </a:cubicBezTo>
                  <a:cubicBezTo>
                    <a:pt x="f64" y="f54"/>
                    <a:pt x="f65" y="f66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78">
              <a:extLst>
                <a:ext uri="{FF2B5EF4-FFF2-40B4-BE49-F238E27FC236}">
                  <a16:creationId xmlns:a16="http://schemas.microsoft.com/office/drawing/2014/main" id="{9E71B2B4-0FB4-4629-917D-E6A12AC7F40C}"/>
                </a:ext>
              </a:extLst>
            </p:cNvPr>
            <p:cNvSpPr/>
            <p:nvPr/>
          </p:nvSpPr>
          <p:spPr>
            <a:xfrm>
              <a:off x="241218" y="107771"/>
              <a:ext cx="186126" cy="470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435"/>
                <a:gd name="f8" fmla="val 47"/>
                <a:gd name="f9" fmla="val 48"/>
                <a:gd name="f10" fmla="val 12"/>
                <a:gd name="f11" fmla="val 29"/>
                <a:gd name="f12" fmla="val 45"/>
                <a:gd name="f13" fmla="val 50"/>
                <a:gd name="f14" fmla="val 56"/>
                <a:gd name="f15" fmla="val 42"/>
                <a:gd name="f16" fmla="val 78"/>
                <a:gd name="f17" fmla="val 30"/>
                <a:gd name="f18" fmla="val 122"/>
                <a:gd name="f19" fmla="val 19"/>
                <a:gd name="f20" fmla="val 165"/>
                <a:gd name="f21" fmla="val 17"/>
                <a:gd name="f22" fmla="val 163"/>
                <a:gd name="f23" fmla="val 11"/>
                <a:gd name="f24" fmla="val 190"/>
                <a:gd name="f25" fmla="val 5"/>
                <a:gd name="f26" fmla="val 217"/>
                <a:gd name="f27" fmla="val 238"/>
                <a:gd name="f28" fmla="val 1"/>
                <a:gd name="f29" fmla="val 265"/>
                <a:gd name="f30" fmla="val 2"/>
                <a:gd name="f31" fmla="val 282"/>
                <a:gd name="f32" fmla="val 4"/>
                <a:gd name="f33" fmla="val 306"/>
                <a:gd name="f34" fmla="val 333"/>
                <a:gd name="f35" fmla="val 35"/>
                <a:gd name="f36" fmla="val 369"/>
                <a:gd name="f37" fmla="val 61"/>
                <a:gd name="f38" fmla="val 388"/>
                <a:gd name="f39" fmla="val 72"/>
                <a:gd name="f40" fmla="val 395"/>
                <a:gd name="f41" fmla="val 93"/>
                <a:gd name="f42" fmla="val 409"/>
                <a:gd name="f43" fmla="val 113"/>
                <a:gd name="f44" fmla="val 417"/>
                <a:gd name="f45" fmla="val 126"/>
                <a:gd name="f46" fmla="val 422"/>
                <a:gd name="f47" fmla="val 141"/>
                <a:gd name="f48" fmla="val 427"/>
                <a:gd name="f49" fmla="val 151"/>
                <a:gd name="f50" fmla="val 430"/>
                <a:gd name="f51" fmla="val 156"/>
                <a:gd name="f52" fmla="val 431"/>
                <a:gd name="f53" fmla="val 433"/>
                <a:gd name="f54" fmla="val 169"/>
                <a:gd name="f55" fmla="val 434"/>
                <a:gd name="f56" fmla="val 428"/>
                <a:gd name="f57" fmla="val 152"/>
                <a:gd name="f58" fmla="val 416"/>
                <a:gd name="f59" fmla="val 144"/>
                <a:gd name="f60" fmla="val 397"/>
                <a:gd name="f61" fmla="val 137"/>
                <a:gd name="f62" fmla="val 380"/>
                <a:gd name="f63" fmla="val 364"/>
                <a:gd name="f64" fmla="val 138"/>
                <a:gd name="f65" fmla="val 353"/>
                <a:gd name="f66" fmla="val 300"/>
                <a:gd name="f67" fmla="val 153"/>
                <a:gd name="f68" fmla="val 281"/>
                <a:gd name="f69" fmla="val 159"/>
                <a:gd name="f70" fmla="val 234"/>
                <a:gd name="f71" fmla="val 207"/>
                <a:gd name="f72" fmla="val 166"/>
                <a:gd name="f73" fmla="val 158"/>
                <a:gd name="f74" fmla="val 147"/>
                <a:gd name="f75" fmla="val 150"/>
                <a:gd name="f76" fmla="val 115"/>
                <a:gd name="f77" fmla="val 135"/>
                <a:gd name="f78" fmla="val 75"/>
                <a:gd name="f79" fmla="val 108"/>
                <a:gd name="f80" fmla="val 55"/>
                <a:gd name="f81" fmla="val 85"/>
                <a:gd name="f82" fmla="val 26"/>
                <a:gd name="f83" fmla="+- 0 0 -90"/>
                <a:gd name="f84" fmla="*/ f3 1 174"/>
                <a:gd name="f85" fmla="*/ f4 1 435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74"/>
                <a:gd name="f94" fmla="*/ f90 1 435"/>
                <a:gd name="f95" fmla="*/ 47 f91 1"/>
                <a:gd name="f96" fmla="*/ 0 f90 1"/>
                <a:gd name="f97" fmla="*/ 45 f91 1"/>
                <a:gd name="f98" fmla="*/ 50 f90 1"/>
                <a:gd name="f99" fmla="*/ 30 f91 1"/>
                <a:gd name="f100" fmla="*/ 122 f90 1"/>
                <a:gd name="f101" fmla="*/ 11 f91 1"/>
                <a:gd name="f102" fmla="*/ 190 f90 1"/>
                <a:gd name="f103" fmla="*/ 1 f91 1"/>
                <a:gd name="f104" fmla="*/ 265 f90 1"/>
                <a:gd name="f105" fmla="*/ 17 f91 1"/>
                <a:gd name="f106" fmla="*/ 333 f90 1"/>
                <a:gd name="f107" fmla="*/ 72 f91 1"/>
                <a:gd name="f108" fmla="*/ 395 f90 1"/>
                <a:gd name="f109" fmla="*/ 126 f91 1"/>
                <a:gd name="f110" fmla="*/ 422 f90 1"/>
                <a:gd name="f111" fmla="*/ 156 f91 1"/>
                <a:gd name="f112" fmla="*/ 431 f90 1"/>
                <a:gd name="f113" fmla="*/ 174 f91 1"/>
                <a:gd name="f114" fmla="*/ 435 f90 1"/>
                <a:gd name="f115" fmla="*/ 144 f91 1"/>
                <a:gd name="f116" fmla="*/ 397 f90 1"/>
                <a:gd name="f117" fmla="*/ 138 f91 1"/>
                <a:gd name="f118" fmla="*/ 353 f90 1"/>
                <a:gd name="f119" fmla="*/ 159 f91 1"/>
                <a:gd name="f120" fmla="*/ 234 f90 1"/>
                <a:gd name="f121" fmla="*/ 158 f91 1"/>
                <a:gd name="f122" fmla="*/ 147 f90 1"/>
                <a:gd name="f123" fmla="*/ 122 f91 1"/>
                <a:gd name="f124" fmla="*/ 75 f90 1"/>
                <a:gd name="f125" fmla="+- f92 0 f1"/>
                <a:gd name="f126" fmla="*/ f95 1 174"/>
                <a:gd name="f127" fmla="*/ f96 1 435"/>
                <a:gd name="f128" fmla="*/ f97 1 174"/>
                <a:gd name="f129" fmla="*/ f98 1 435"/>
                <a:gd name="f130" fmla="*/ f99 1 174"/>
                <a:gd name="f131" fmla="*/ f100 1 435"/>
                <a:gd name="f132" fmla="*/ f101 1 174"/>
                <a:gd name="f133" fmla="*/ f102 1 435"/>
                <a:gd name="f134" fmla="*/ f103 1 174"/>
                <a:gd name="f135" fmla="*/ f104 1 435"/>
                <a:gd name="f136" fmla="*/ f105 1 174"/>
                <a:gd name="f137" fmla="*/ f106 1 435"/>
                <a:gd name="f138" fmla="*/ f107 1 174"/>
                <a:gd name="f139" fmla="*/ f108 1 435"/>
                <a:gd name="f140" fmla="*/ f109 1 174"/>
                <a:gd name="f141" fmla="*/ f110 1 435"/>
                <a:gd name="f142" fmla="*/ f111 1 174"/>
                <a:gd name="f143" fmla="*/ f112 1 435"/>
                <a:gd name="f144" fmla="*/ f113 1 174"/>
                <a:gd name="f145" fmla="*/ f114 1 435"/>
                <a:gd name="f146" fmla="*/ f115 1 174"/>
                <a:gd name="f147" fmla="*/ f116 1 435"/>
                <a:gd name="f148" fmla="*/ f117 1 174"/>
                <a:gd name="f149" fmla="*/ f118 1 435"/>
                <a:gd name="f150" fmla="*/ f119 1 174"/>
                <a:gd name="f151" fmla="*/ f120 1 435"/>
                <a:gd name="f152" fmla="*/ f121 1 174"/>
                <a:gd name="f153" fmla="*/ f122 1 435"/>
                <a:gd name="f154" fmla="*/ f123 1 174"/>
                <a:gd name="f155" fmla="*/ f124 1 435"/>
                <a:gd name="f156" fmla="*/ 0 1 f93"/>
                <a:gd name="f157" fmla="*/ f87 1 f93"/>
                <a:gd name="f158" fmla="*/ 0 1 f94"/>
                <a:gd name="f159" fmla="*/ f88 1 f94"/>
                <a:gd name="f160" fmla="*/ f126 1 f93"/>
                <a:gd name="f161" fmla="*/ f127 1 f94"/>
                <a:gd name="f162" fmla="*/ f128 1 f93"/>
                <a:gd name="f163" fmla="*/ f129 1 f94"/>
                <a:gd name="f164" fmla="*/ f130 1 f93"/>
                <a:gd name="f165" fmla="*/ f131 1 f94"/>
                <a:gd name="f166" fmla="*/ f132 1 f93"/>
                <a:gd name="f167" fmla="*/ f133 1 f94"/>
                <a:gd name="f168" fmla="*/ f134 1 f93"/>
                <a:gd name="f169" fmla="*/ f135 1 f94"/>
                <a:gd name="f170" fmla="*/ f136 1 f93"/>
                <a:gd name="f171" fmla="*/ f137 1 f94"/>
                <a:gd name="f172" fmla="*/ f138 1 f93"/>
                <a:gd name="f173" fmla="*/ f139 1 f94"/>
                <a:gd name="f174" fmla="*/ f140 1 f93"/>
                <a:gd name="f175" fmla="*/ f141 1 f94"/>
                <a:gd name="f176" fmla="*/ f142 1 f93"/>
                <a:gd name="f177" fmla="*/ f143 1 f94"/>
                <a:gd name="f178" fmla="*/ f144 1 f93"/>
                <a:gd name="f179" fmla="*/ f145 1 f94"/>
                <a:gd name="f180" fmla="*/ f146 1 f93"/>
                <a:gd name="f181" fmla="*/ f147 1 f94"/>
                <a:gd name="f182" fmla="*/ f148 1 f93"/>
                <a:gd name="f183" fmla="*/ f149 1 f94"/>
                <a:gd name="f184" fmla="*/ f150 1 f93"/>
                <a:gd name="f185" fmla="*/ f151 1 f94"/>
                <a:gd name="f186" fmla="*/ f152 1 f93"/>
                <a:gd name="f187" fmla="*/ f153 1 f94"/>
                <a:gd name="f188" fmla="*/ f154 1 f93"/>
                <a:gd name="f189" fmla="*/ f155 1 f94"/>
                <a:gd name="f190" fmla="*/ f156 f84 1"/>
                <a:gd name="f191" fmla="*/ f157 f84 1"/>
                <a:gd name="f192" fmla="*/ f159 f85 1"/>
                <a:gd name="f193" fmla="*/ f158 f85 1"/>
                <a:gd name="f194" fmla="*/ f160 f84 1"/>
                <a:gd name="f195" fmla="*/ f161 f85 1"/>
                <a:gd name="f196" fmla="*/ f162 f84 1"/>
                <a:gd name="f197" fmla="*/ f163 f85 1"/>
                <a:gd name="f198" fmla="*/ f164 f84 1"/>
                <a:gd name="f199" fmla="*/ f165 f85 1"/>
                <a:gd name="f200" fmla="*/ f166 f84 1"/>
                <a:gd name="f201" fmla="*/ f167 f85 1"/>
                <a:gd name="f202" fmla="*/ f168 f84 1"/>
                <a:gd name="f203" fmla="*/ f169 f85 1"/>
                <a:gd name="f204" fmla="*/ f170 f84 1"/>
                <a:gd name="f205" fmla="*/ f171 f85 1"/>
                <a:gd name="f206" fmla="*/ f172 f84 1"/>
                <a:gd name="f207" fmla="*/ f173 f85 1"/>
                <a:gd name="f208" fmla="*/ f174 f84 1"/>
                <a:gd name="f209" fmla="*/ f175 f85 1"/>
                <a:gd name="f210" fmla="*/ f176 f84 1"/>
                <a:gd name="f211" fmla="*/ f177 f85 1"/>
                <a:gd name="f212" fmla="*/ f178 f84 1"/>
                <a:gd name="f213" fmla="*/ f179 f85 1"/>
                <a:gd name="f214" fmla="*/ f180 f84 1"/>
                <a:gd name="f215" fmla="*/ f181 f85 1"/>
                <a:gd name="f216" fmla="*/ f182 f84 1"/>
                <a:gd name="f217" fmla="*/ f183 f85 1"/>
                <a:gd name="f218" fmla="*/ f184 f84 1"/>
                <a:gd name="f219" fmla="*/ f185 f85 1"/>
                <a:gd name="f220" fmla="*/ f186 f84 1"/>
                <a:gd name="f221" fmla="*/ f187 f85 1"/>
                <a:gd name="f222" fmla="*/ f188 f84 1"/>
                <a:gd name="f223" fmla="*/ f189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4" y="f195"/>
                </a:cxn>
                <a:cxn ang="f125">
                  <a:pos x="f196" y="f197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214" y="f215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21"/>
                </a:cxn>
                <a:cxn ang="f125">
                  <a:pos x="f222" y="f223"/>
                </a:cxn>
                <a:cxn ang="f125">
                  <a:pos x="f194" y="f195"/>
                </a:cxn>
              </a:cxnLst>
              <a:rect l="f190" t="f193" r="f191" b="f192"/>
              <a:pathLst>
                <a:path w="174" h="435">
                  <a:moveTo>
                    <a:pt x="f8" y="f5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5" y="f27"/>
                    <a:pt x="f28" y="f29"/>
                  </a:cubicBezTo>
                  <a:cubicBezTo>
                    <a:pt x="f30" y="f31"/>
                    <a:pt x="f32" y="f33"/>
                    <a:pt x="f21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22" y="f53"/>
                    <a:pt x="f54" y="f55"/>
                    <a:pt x="f6" y="f7"/>
                  </a:cubicBezTo>
                  <a:cubicBezTo>
                    <a:pt x="f20" y="f56"/>
                    <a:pt x="f57" y="f58"/>
                    <a:pt x="f59" y="f60"/>
                  </a:cubicBezTo>
                  <a:cubicBezTo>
                    <a:pt x="f61" y="f62"/>
                    <a:pt x="f61" y="f63"/>
                    <a:pt x="f64" y="f65"/>
                  </a:cubicBezTo>
                  <a:cubicBezTo>
                    <a:pt x="f47" y="f66"/>
                    <a:pt x="f67" y="f68"/>
                    <a:pt x="f69" y="f70"/>
                  </a:cubicBezTo>
                  <a:cubicBezTo>
                    <a:pt x="f22" y="f71"/>
                    <a:pt x="f72" y="f2"/>
                    <a:pt x="f73" y="f74"/>
                  </a:cubicBezTo>
                  <a:cubicBezTo>
                    <a:pt x="f75" y="f76"/>
                    <a:pt x="f77" y="f41"/>
                    <a:pt x="f18" y="f78"/>
                  </a:cubicBezTo>
                  <a:cubicBezTo>
                    <a:pt x="f79" y="f80"/>
                    <a:pt x="f81" y="f82"/>
                    <a:pt x="f8" y="f5"/>
                  </a:cubicBezTo>
                  <a:close/>
                </a:path>
              </a:pathLst>
            </a:custGeom>
            <a:solidFill>
              <a:srgbClr val="A0CDE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79">
              <a:extLst>
                <a:ext uri="{FF2B5EF4-FFF2-40B4-BE49-F238E27FC236}">
                  <a16:creationId xmlns:a16="http://schemas.microsoft.com/office/drawing/2014/main" id="{57B788F7-AC85-4A16-B4CC-59778EA86AC9}"/>
                </a:ext>
              </a:extLst>
            </p:cNvPr>
            <p:cNvSpPr/>
            <p:nvPr/>
          </p:nvSpPr>
          <p:spPr>
            <a:xfrm>
              <a:off x="334277" y="68580"/>
              <a:ext cx="298789" cy="431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6"/>
                <a:gd name="f7" fmla="val 399"/>
                <a:gd name="f8" fmla="val 267"/>
                <a:gd name="f9" fmla="val 260"/>
                <a:gd name="f10" fmla="val 6"/>
                <a:gd name="f11" fmla="val 252"/>
                <a:gd name="f12" fmla="val 14"/>
                <a:gd name="f13" fmla="val 242"/>
                <a:gd name="f14" fmla="val 23"/>
                <a:gd name="f15" fmla="val 213"/>
                <a:gd name="f16" fmla="val 47"/>
                <a:gd name="f17" fmla="val 190"/>
                <a:gd name="f18" fmla="val 62"/>
                <a:gd name="f19" fmla="val 183"/>
                <a:gd name="f20" fmla="val 66"/>
                <a:gd name="f21" fmla="val 154"/>
                <a:gd name="f22" fmla="val 85"/>
                <a:gd name="f23" fmla="val 80"/>
                <a:gd name="f24" fmla="val 118"/>
                <a:gd name="f25" fmla="val 100"/>
                <a:gd name="f26" fmla="val 91"/>
                <a:gd name="f27" fmla="val 116"/>
                <a:gd name="f28" fmla="val 65"/>
                <a:gd name="f29" fmla="val 131"/>
                <a:gd name="f30" fmla="val 39"/>
                <a:gd name="f31" fmla="val 159"/>
                <a:gd name="f32" fmla="val 21"/>
                <a:gd name="f33" fmla="val 195"/>
                <a:gd name="f34" fmla="val 11"/>
                <a:gd name="f35" fmla="val 202"/>
                <a:gd name="f36" fmla="val 4"/>
                <a:gd name="f37" fmla="val 219"/>
                <a:gd name="f38" fmla="val 3"/>
                <a:gd name="f39" fmla="val 234"/>
                <a:gd name="f40" fmla="val 2"/>
                <a:gd name="f41" fmla="val 246"/>
                <a:gd name="f42" fmla="val 1"/>
                <a:gd name="f43" fmla="val 273"/>
                <a:gd name="f44" fmla="val 300"/>
                <a:gd name="f45" fmla="val 12"/>
                <a:gd name="f46" fmla="val 344"/>
                <a:gd name="f47" fmla="val 32"/>
                <a:gd name="f48" fmla="val 378"/>
                <a:gd name="f49" fmla="val 46"/>
                <a:gd name="f50" fmla="val 397"/>
                <a:gd name="f51" fmla="val 398"/>
                <a:gd name="f52" fmla="val 49"/>
                <a:gd name="f53" fmla="val 382"/>
                <a:gd name="f54" fmla="val 48"/>
                <a:gd name="f55" fmla="val 370"/>
                <a:gd name="f56" fmla="val 50"/>
                <a:gd name="f57" fmla="val 355"/>
                <a:gd name="f58" fmla="val 57"/>
                <a:gd name="f59" fmla="val 345"/>
                <a:gd name="f60" fmla="val 67"/>
                <a:gd name="f61" fmla="val 331"/>
                <a:gd name="f62" fmla="val 74"/>
                <a:gd name="f63" fmla="val 321"/>
                <a:gd name="f64" fmla="val 93"/>
                <a:gd name="f65" fmla="val 296"/>
                <a:gd name="f66" fmla="val 132"/>
                <a:gd name="f67" fmla="val 271"/>
                <a:gd name="f68" fmla="val 155"/>
                <a:gd name="f69" fmla="val 257"/>
                <a:gd name="f70" fmla="val 156"/>
                <a:gd name="f71" fmla="val 261"/>
                <a:gd name="f72" fmla="val 175"/>
                <a:gd name="f73" fmla="val 248"/>
                <a:gd name="f74" fmla="val 181"/>
                <a:gd name="f75" fmla="val 244"/>
                <a:gd name="f76" fmla="val 208"/>
                <a:gd name="f77" fmla="val 226"/>
                <a:gd name="f78" fmla="val 231"/>
                <a:gd name="f79" fmla="val 192"/>
                <a:gd name="f80" fmla="val 238"/>
                <a:gd name="f81" fmla="val 264"/>
                <a:gd name="f82" fmla="val 144"/>
                <a:gd name="f83" fmla="val 87"/>
                <a:gd name="f84" fmla="val 51"/>
                <a:gd name="f85" fmla="val 272"/>
                <a:gd name="f86" fmla="+- 0 0 -90"/>
                <a:gd name="f87" fmla="*/ f3 1 276"/>
                <a:gd name="f88" fmla="*/ f4 1 399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276"/>
                <a:gd name="f97" fmla="*/ f93 1 399"/>
                <a:gd name="f98" fmla="*/ 267 f94 1"/>
                <a:gd name="f99" fmla="*/ 0 f93 1"/>
                <a:gd name="f100" fmla="*/ 242 f94 1"/>
                <a:gd name="f101" fmla="*/ 23 f93 1"/>
                <a:gd name="f102" fmla="*/ 183 f94 1"/>
                <a:gd name="f103" fmla="*/ 66 f93 1"/>
                <a:gd name="f104" fmla="*/ 118 f94 1"/>
                <a:gd name="f105" fmla="*/ 100 f93 1"/>
                <a:gd name="f106" fmla="*/ 39 f94 1"/>
                <a:gd name="f107" fmla="*/ 159 f93 1"/>
                <a:gd name="f108" fmla="*/ 11 f94 1"/>
                <a:gd name="f109" fmla="*/ 202 f93 1"/>
                <a:gd name="f110" fmla="*/ 2 f94 1"/>
                <a:gd name="f111" fmla="*/ 246 f93 1"/>
                <a:gd name="f112" fmla="*/ 4 f94 1"/>
                <a:gd name="f113" fmla="*/ 300 f93 1"/>
                <a:gd name="f114" fmla="*/ 46 f94 1"/>
                <a:gd name="f115" fmla="*/ 397 f93 1"/>
                <a:gd name="f116" fmla="*/ 47 f94 1"/>
                <a:gd name="f117" fmla="*/ 399 f93 1"/>
                <a:gd name="f118" fmla="*/ 48 f94 1"/>
                <a:gd name="f119" fmla="*/ 370 f93 1"/>
                <a:gd name="f120" fmla="*/ 67 f94 1"/>
                <a:gd name="f121" fmla="*/ 331 f93 1"/>
                <a:gd name="f122" fmla="*/ 132 f94 1"/>
                <a:gd name="f123" fmla="*/ 271 f93 1"/>
                <a:gd name="f124" fmla="*/ 175 f94 1"/>
                <a:gd name="f125" fmla="*/ 248 f93 1"/>
                <a:gd name="f126" fmla="*/ 231 f94 1"/>
                <a:gd name="f127" fmla="*/ 192 f93 1"/>
                <a:gd name="f128" fmla="*/ 271 f94 1"/>
                <a:gd name="f129" fmla="*/ 87 f93 1"/>
                <a:gd name="f130" fmla="+- f95 0 f1"/>
                <a:gd name="f131" fmla="*/ f98 1 276"/>
                <a:gd name="f132" fmla="*/ f99 1 399"/>
                <a:gd name="f133" fmla="*/ f100 1 276"/>
                <a:gd name="f134" fmla="*/ f101 1 399"/>
                <a:gd name="f135" fmla="*/ f102 1 276"/>
                <a:gd name="f136" fmla="*/ f103 1 399"/>
                <a:gd name="f137" fmla="*/ f104 1 276"/>
                <a:gd name="f138" fmla="*/ f105 1 399"/>
                <a:gd name="f139" fmla="*/ f106 1 276"/>
                <a:gd name="f140" fmla="*/ f107 1 399"/>
                <a:gd name="f141" fmla="*/ f108 1 276"/>
                <a:gd name="f142" fmla="*/ f109 1 399"/>
                <a:gd name="f143" fmla="*/ f110 1 276"/>
                <a:gd name="f144" fmla="*/ f111 1 399"/>
                <a:gd name="f145" fmla="*/ f112 1 276"/>
                <a:gd name="f146" fmla="*/ f113 1 399"/>
                <a:gd name="f147" fmla="*/ f114 1 276"/>
                <a:gd name="f148" fmla="*/ f115 1 399"/>
                <a:gd name="f149" fmla="*/ f116 1 276"/>
                <a:gd name="f150" fmla="*/ f117 1 399"/>
                <a:gd name="f151" fmla="*/ f118 1 276"/>
                <a:gd name="f152" fmla="*/ f119 1 399"/>
                <a:gd name="f153" fmla="*/ f120 1 276"/>
                <a:gd name="f154" fmla="*/ f121 1 399"/>
                <a:gd name="f155" fmla="*/ f122 1 276"/>
                <a:gd name="f156" fmla="*/ f123 1 399"/>
                <a:gd name="f157" fmla="*/ f124 1 276"/>
                <a:gd name="f158" fmla="*/ f125 1 399"/>
                <a:gd name="f159" fmla="*/ f126 1 276"/>
                <a:gd name="f160" fmla="*/ f127 1 399"/>
                <a:gd name="f161" fmla="*/ f128 1 276"/>
                <a:gd name="f162" fmla="*/ f129 1 399"/>
                <a:gd name="f163" fmla="*/ 0 1 f96"/>
                <a:gd name="f164" fmla="*/ f90 1 f96"/>
                <a:gd name="f165" fmla="*/ 0 1 f97"/>
                <a:gd name="f166" fmla="*/ f91 1 f97"/>
                <a:gd name="f167" fmla="*/ f131 1 f96"/>
                <a:gd name="f168" fmla="*/ f132 1 f97"/>
                <a:gd name="f169" fmla="*/ f133 1 f96"/>
                <a:gd name="f170" fmla="*/ f134 1 f97"/>
                <a:gd name="f171" fmla="*/ f135 1 f96"/>
                <a:gd name="f172" fmla="*/ f136 1 f97"/>
                <a:gd name="f173" fmla="*/ f137 1 f96"/>
                <a:gd name="f174" fmla="*/ f138 1 f97"/>
                <a:gd name="f175" fmla="*/ f139 1 f96"/>
                <a:gd name="f176" fmla="*/ f140 1 f97"/>
                <a:gd name="f177" fmla="*/ f141 1 f96"/>
                <a:gd name="f178" fmla="*/ f142 1 f97"/>
                <a:gd name="f179" fmla="*/ f143 1 f96"/>
                <a:gd name="f180" fmla="*/ f144 1 f97"/>
                <a:gd name="f181" fmla="*/ f145 1 f96"/>
                <a:gd name="f182" fmla="*/ f146 1 f97"/>
                <a:gd name="f183" fmla="*/ f147 1 f96"/>
                <a:gd name="f184" fmla="*/ f148 1 f97"/>
                <a:gd name="f185" fmla="*/ f149 1 f96"/>
                <a:gd name="f186" fmla="*/ f150 1 f97"/>
                <a:gd name="f187" fmla="*/ f151 1 f96"/>
                <a:gd name="f188" fmla="*/ f152 1 f97"/>
                <a:gd name="f189" fmla="*/ f153 1 f96"/>
                <a:gd name="f190" fmla="*/ f154 1 f97"/>
                <a:gd name="f191" fmla="*/ f155 1 f96"/>
                <a:gd name="f192" fmla="*/ f156 1 f97"/>
                <a:gd name="f193" fmla="*/ f157 1 f96"/>
                <a:gd name="f194" fmla="*/ f158 1 f97"/>
                <a:gd name="f195" fmla="*/ f159 1 f96"/>
                <a:gd name="f196" fmla="*/ f160 1 f97"/>
                <a:gd name="f197" fmla="*/ f161 1 f96"/>
                <a:gd name="f198" fmla="*/ f162 1 f97"/>
                <a:gd name="f199" fmla="*/ f163 f87 1"/>
                <a:gd name="f200" fmla="*/ f164 f87 1"/>
                <a:gd name="f201" fmla="*/ f166 f88 1"/>
                <a:gd name="f202" fmla="*/ f165 f88 1"/>
                <a:gd name="f203" fmla="*/ f167 f87 1"/>
                <a:gd name="f204" fmla="*/ f168 f88 1"/>
                <a:gd name="f205" fmla="*/ f169 f87 1"/>
                <a:gd name="f206" fmla="*/ f170 f88 1"/>
                <a:gd name="f207" fmla="*/ f171 f87 1"/>
                <a:gd name="f208" fmla="*/ f172 f88 1"/>
                <a:gd name="f209" fmla="*/ f173 f87 1"/>
                <a:gd name="f210" fmla="*/ f174 f88 1"/>
                <a:gd name="f211" fmla="*/ f175 f87 1"/>
                <a:gd name="f212" fmla="*/ f176 f88 1"/>
                <a:gd name="f213" fmla="*/ f177 f87 1"/>
                <a:gd name="f214" fmla="*/ f178 f88 1"/>
                <a:gd name="f215" fmla="*/ f179 f87 1"/>
                <a:gd name="f216" fmla="*/ f180 f88 1"/>
                <a:gd name="f217" fmla="*/ f181 f87 1"/>
                <a:gd name="f218" fmla="*/ f182 f88 1"/>
                <a:gd name="f219" fmla="*/ f183 f87 1"/>
                <a:gd name="f220" fmla="*/ f184 f88 1"/>
                <a:gd name="f221" fmla="*/ f185 f87 1"/>
                <a:gd name="f222" fmla="*/ f186 f88 1"/>
                <a:gd name="f223" fmla="*/ f187 f87 1"/>
                <a:gd name="f224" fmla="*/ f188 f88 1"/>
                <a:gd name="f225" fmla="*/ f189 f87 1"/>
                <a:gd name="f226" fmla="*/ f190 f88 1"/>
                <a:gd name="f227" fmla="*/ f191 f87 1"/>
                <a:gd name="f228" fmla="*/ f192 f88 1"/>
                <a:gd name="f229" fmla="*/ f193 f87 1"/>
                <a:gd name="f230" fmla="*/ f194 f88 1"/>
                <a:gd name="f231" fmla="*/ f195 f87 1"/>
                <a:gd name="f232" fmla="*/ f196 f88 1"/>
                <a:gd name="f233" fmla="*/ f197 f87 1"/>
                <a:gd name="f234" fmla="*/ f1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3" y="f204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21" y="f222"/>
                </a:cxn>
                <a:cxn ang="f130">
                  <a:pos x="f223" y="f224"/>
                </a:cxn>
                <a:cxn ang="f130">
                  <a:pos x="f225" y="f226"/>
                </a:cxn>
                <a:cxn ang="f130">
                  <a:pos x="f227" y="f228"/>
                </a:cxn>
                <a:cxn ang="f130">
                  <a:pos x="f229" y="f230"/>
                </a:cxn>
                <a:cxn ang="f130">
                  <a:pos x="f231" y="f232"/>
                </a:cxn>
                <a:cxn ang="f130">
                  <a:pos x="f233" y="f234"/>
                </a:cxn>
                <a:cxn ang="f130">
                  <a:pos x="f203" y="f204"/>
                </a:cxn>
              </a:cxnLst>
              <a:rect l="f199" t="f202" r="f200" b="f201"/>
              <a:pathLst>
                <a:path w="276" h="39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2"/>
                    <a:pt x="f1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11"/>
                    <a:pt x="f5" y="f43"/>
                    <a:pt x="f36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9" y="f51"/>
                    <a:pt x="f16" y="f7"/>
                    <a:pt x="f16" y="f7"/>
                  </a:cubicBezTo>
                  <a:cubicBezTo>
                    <a:pt x="f52" y="f7"/>
                    <a:pt x="f16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19"/>
                    <a:pt x="f81" y="f82"/>
                    <a:pt x="f67" y="f83"/>
                  </a:cubicBezTo>
                  <a:cubicBezTo>
                    <a:pt x="f6" y="f84"/>
                    <a:pt x="f85" y="f32"/>
                    <a:pt x="f8" y="f5"/>
                  </a:cubicBezTo>
                  <a:close/>
                </a:path>
              </a:pathLst>
            </a:custGeom>
            <a:solidFill>
              <a:srgbClr val="8DC2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80">
              <a:extLst>
                <a:ext uri="{FF2B5EF4-FFF2-40B4-BE49-F238E27FC236}">
                  <a16:creationId xmlns:a16="http://schemas.microsoft.com/office/drawing/2014/main" id="{80780A54-8AFD-438B-9952-5536B727DE90}"/>
                </a:ext>
              </a:extLst>
            </p:cNvPr>
            <p:cNvSpPr/>
            <p:nvPr/>
          </p:nvSpPr>
          <p:spPr>
            <a:xfrm>
              <a:off x="417542" y="235119"/>
              <a:ext cx="480014" cy="191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7"/>
                <a:gd name="f7" fmla="val 176"/>
                <a:gd name="f8" fmla="val 82"/>
                <a:gd name="f9" fmla="val 430"/>
                <a:gd name="f10" fmla="val 79"/>
                <a:gd name="f11" fmla="val 403"/>
                <a:gd name="f12" fmla="val 75"/>
                <a:gd name="f13" fmla="val 371"/>
                <a:gd name="f14" fmla="val 66"/>
                <a:gd name="f15" fmla="val 317"/>
                <a:gd name="f16" fmla="val 50"/>
                <a:gd name="f17" fmla="val 306"/>
                <a:gd name="f18" fmla="val 37"/>
                <a:gd name="f19" fmla="val 253"/>
                <a:gd name="f20" fmla="val 21"/>
                <a:gd name="f21" fmla="val 209"/>
                <a:gd name="f22" fmla="val 8"/>
                <a:gd name="f23" fmla="val 181"/>
                <a:gd name="f24" fmla="val 145"/>
                <a:gd name="f25" fmla="val 7"/>
                <a:gd name="f26" fmla="val 102"/>
                <a:gd name="f27" fmla="val 15"/>
                <a:gd name="f28" fmla="val 39"/>
                <a:gd name="f29" fmla="val 63"/>
                <a:gd name="f30" fmla="val 14"/>
                <a:gd name="f31" fmla="val 94"/>
                <a:gd name="f32" fmla="val 3"/>
                <a:gd name="f33" fmla="val 152"/>
                <a:gd name="f34" fmla="val 171"/>
                <a:gd name="f35" fmla="val 162"/>
                <a:gd name="f36" fmla="val 22"/>
                <a:gd name="f37" fmla="val 147"/>
                <a:gd name="f38" fmla="val 44"/>
                <a:gd name="f39" fmla="val 139"/>
                <a:gd name="f40" fmla="val 73"/>
                <a:gd name="f41" fmla="val 128"/>
                <a:gd name="f42" fmla="val 99"/>
                <a:gd name="f43" fmla="val 134"/>
                <a:gd name="f44" fmla="val 121"/>
                <a:gd name="f45" fmla="val 138"/>
                <a:gd name="f46" fmla="val 155"/>
                <a:gd name="f47" fmla="val 153"/>
                <a:gd name="f48" fmla="val 193"/>
                <a:gd name="f49" fmla="val 164"/>
                <a:gd name="f50" fmla="val 206"/>
                <a:gd name="f51" fmla="val 167"/>
                <a:gd name="f52" fmla="val 228"/>
                <a:gd name="f53" fmla="val 173"/>
                <a:gd name="f54" fmla="val 254"/>
                <a:gd name="f55" fmla="val 175"/>
                <a:gd name="f56" fmla="val 266"/>
                <a:gd name="f57" fmla="val 310"/>
                <a:gd name="f58" fmla="val 359"/>
                <a:gd name="f59" fmla="val 406"/>
                <a:gd name="f60" fmla="val 131"/>
                <a:gd name="f61" fmla="val 434"/>
                <a:gd name="f62" fmla="+- 0 0 -90"/>
                <a:gd name="f63" fmla="*/ f3 1 447"/>
                <a:gd name="f64" fmla="*/ f4 1 176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447"/>
                <a:gd name="f73" fmla="*/ f69 1 176"/>
                <a:gd name="f74" fmla="*/ 447 f70 1"/>
                <a:gd name="f75" fmla="*/ 82 f69 1"/>
                <a:gd name="f76" fmla="*/ 371 f70 1"/>
                <a:gd name="f77" fmla="*/ 66 f69 1"/>
                <a:gd name="f78" fmla="*/ 253 f70 1"/>
                <a:gd name="f79" fmla="*/ 21 f69 1"/>
                <a:gd name="f80" fmla="*/ 145 f70 1"/>
                <a:gd name="f81" fmla="*/ 7 f69 1"/>
                <a:gd name="f82" fmla="*/ 63 f70 1"/>
                <a:gd name="f83" fmla="*/ 50 f69 1"/>
                <a:gd name="f84" fmla="*/ 0 f70 1"/>
                <a:gd name="f85" fmla="*/ 171 f69 1"/>
                <a:gd name="f86" fmla="*/ 44 f70 1"/>
                <a:gd name="f87" fmla="*/ 139 f69 1"/>
                <a:gd name="f88" fmla="*/ 121 f70 1"/>
                <a:gd name="f89" fmla="*/ 138 f69 1"/>
                <a:gd name="f90" fmla="*/ 193 f70 1"/>
                <a:gd name="f91" fmla="*/ 164 f69 1"/>
                <a:gd name="f92" fmla="*/ 254 f70 1"/>
                <a:gd name="f93" fmla="*/ 175 f69 1"/>
                <a:gd name="f94" fmla="*/ 359 f70 1"/>
                <a:gd name="f95" fmla="*/ 153 f69 1"/>
                <a:gd name="f96" fmla="+- f71 0 f1"/>
                <a:gd name="f97" fmla="*/ f74 1 447"/>
                <a:gd name="f98" fmla="*/ f75 1 176"/>
                <a:gd name="f99" fmla="*/ f76 1 447"/>
                <a:gd name="f100" fmla="*/ f77 1 176"/>
                <a:gd name="f101" fmla="*/ f78 1 447"/>
                <a:gd name="f102" fmla="*/ f79 1 176"/>
                <a:gd name="f103" fmla="*/ f80 1 447"/>
                <a:gd name="f104" fmla="*/ f81 1 176"/>
                <a:gd name="f105" fmla="*/ f82 1 447"/>
                <a:gd name="f106" fmla="*/ f83 1 176"/>
                <a:gd name="f107" fmla="*/ f84 1 447"/>
                <a:gd name="f108" fmla="*/ f85 1 176"/>
                <a:gd name="f109" fmla="*/ f86 1 447"/>
                <a:gd name="f110" fmla="*/ f87 1 176"/>
                <a:gd name="f111" fmla="*/ f88 1 447"/>
                <a:gd name="f112" fmla="*/ f89 1 176"/>
                <a:gd name="f113" fmla="*/ f90 1 447"/>
                <a:gd name="f114" fmla="*/ f91 1 176"/>
                <a:gd name="f115" fmla="*/ f92 1 447"/>
                <a:gd name="f116" fmla="*/ f93 1 176"/>
                <a:gd name="f117" fmla="*/ f94 1 447"/>
                <a:gd name="f118" fmla="*/ f95 1 176"/>
                <a:gd name="f119" fmla="*/ 0 1 f72"/>
                <a:gd name="f120" fmla="*/ f66 1 f72"/>
                <a:gd name="f121" fmla="*/ 0 1 f73"/>
                <a:gd name="f122" fmla="*/ f67 1 f73"/>
                <a:gd name="f123" fmla="*/ f97 1 f72"/>
                <a:gd name="f124" fmla="*/ f98 1 f73"/>
                <a:gd name="f125" fmla="*/ f99 1 f72"/>
                <a:gd name="f126" fmla="*/ f100 1 f73"/>
                <a:gd name="f127" fmla="*/ f101 1 f72"/>
                <a:gd name="f128" fmla="*/ f102 1 f73"/>
                <a:gd name="f129" fmla="*/ f103 1 f72"/>
                <a:gd name="f130" fmla="*/ f104 1 f73"/>
                <a:gd name="f131" fmla="*/ f105 1 f72"/>
                <a:gd name="f132" fmla="*/ f106 1 f73"/>
                <a:gd name="f133" fmla="*/ f107 1 f72"/>
                <a:gd name="f134" fmla="*/ f108 1 f73"/>
                <a:gd name="f135" fmla="*/ f109 1 f72"/>
                <a:gd name="f136" fmla="*/ f110 1 f73"/>
                <a:gd name="f137" fmla="*/ f111 1 f72"/>
                <a:gd name="f138" fmla="*/ f112 1 f73"/>
                <a:gd name="f139" fmla="*/ f113 1 f72"/>
                <a:gd name="f140" fmla="*/ f114 1 f73"/>
                <a:gd name="f141" fmla="*/ f115 1 f72"/>
                <a:gd name="f142" fmla="*/ f116 1 f73"/>
                <a:gd name="f143" fmla="*/ f117 1 f72"/>
                <a:gd name="f144" fmla="*/ f118 1 f73"/>
                <a:gd name="f145" fmla="*/ f119 f63 1"/>
                <a:gd name="f146" fmla="*/ f120 f63 1"/>
                <a:gd name="f147" fmla="*/ f122 f64 1"/>
                <a:gd name="f148" fmla="*/ f121 f64 1"/>
                <a:gd name="f149" fmla="*/ f123 f63 1"/>
                <a:gd name="f150" fmla="*/ f124 f64 1"/>
                <a:gd name="f151" fmla="*/ f125 f63 1"/>
                <a:gd name="f152" fmla="*/ f126 f64 1"/>
                <a:gd name="f153" fmla="*/ f127 f63 1"/>
                <a:gd name="f154" fmla="*/ f128 f64 1"/>
                <a:gd name="f155" fmla="*/ f129 f63 1"/>
                <a:gd name="f156" fmla="*/ f130 f64 1"/>
                <a:gd name="f157" fmla="*/ f131 f63 1"/>
                <a:gd name="f158" fmla="*/ f132 f64 1"/>
                <a:gd name="f159" fmla="*/ f133 f63 1"/>
                <a:gd name="f160" fmla="*/ f134 f64 1"/>
                <a:gd name="f161" fmla="*/ f135 f63 1"/>
                <a:gd name="f162" fmla="*/ f136 f64 1"/>
                <a:gd name="f163" fmla="*/ f137 f63 1"/>
                <a:gd name="f164" fmla="*/ f138 f64 1"/>
                <a:gd name="f165" fmla="*/ f139 f63 1"/>
                <a:gd name="f166" fmla="*/ f140 f64 1"/>
                <a:gd name="f167" fmla="*/ f141 f63 1"/>
                <a:gd name="f168" fmla="*/ f142 f64 1"/>
                <a:gd name="f169" fmla="*/ f143 f63 1"/>
                <a:gd name="f170" fmla="*/ f14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49" y="f150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6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61" y="f162"/>
                </a:cxn>
                <a:cxn ang="f96">
                  <a:pos x="f163" y="f164"/>
                </a:cxn>
                <a:cxn ang="f96">
                  <a:pos x="f165" y="f166"/>
                </a:cxn>
                <a:cxn ang="f96">
                  <a:pos x="f167" y="f168"/>
                </a:cxn>
                <a:cxn ang="f96">
                  <a:pos x="f169" y="f170"/>
                </a:cxn>
                <a:cxn ang="f96">
                  <a:pos x="f149" y="f150"/>
                </a:cxn>
              </a:cxnLst>
              <a:rect l="f145" t="f148" r="f146" b="f147"/>
              <a:pathLst>
                <a:path w="447" h="17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7"/>
                    <a:pt x="f12" y="f28"/>
                    <a:pt x="f29" y="f16"/>
                  </a:cubicBezTo>
                  <a:cubicBezTo>
                    <a:pt x="f30" y="f31"/>
                    <a:pt x="f32" y="f33"/>
                    <a:pt x="f5" y="f34"/>
                  </a:cubicBezTo>
                  <a:cubicBezTo>
                    <a:pt x="f2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33" y="f2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5"/>
                    <a:pt x="f57" y="f7"/>
                    <a:pt x="f58" y="f47"/>
                  </a:cubicBezTo>
                  <a:cubicBezTo>
                    <a:pt x="f59" y="f60"/>
                    <a:pt x="f61" y="f42"/>
                    <a:pt x="f6" y="f8"/>
                  </a:cubicBezTo>
                  <a:close/>
                </a:path>
              </a:pathLst>
            </a:custGeom>
            <a:solidFill>
              <a:srgbClr val="8ABEE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矩形 7">
            <a:extLst>
              <a:ext uri="{FF2B5EF4-FFF2-40B4-BE49-F238E27FC236}">
                <a16:creationId xmlns:a16="http://schemas.microsoft.com/office/drawing/2014/main" id="{90A1CC3B-7AA7-4C67-8B46-21216A95350A}"/>
              </a:ext>
            </a:extLst>
          </p:cNvPr>
          <p:cNvSpPr/>
          <p:nvPr/>
        </p:nvSpPr>
        <p:spPr>
          <a:xfrm>
            <a:off x="0" y="6591007"/>
            <a:ext cx="12192000" cy="266992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CN" altLang="es-MX" sz="1867" b="0" i="0" u="none" strike="noStrike" kern="0" cap="none" spc="0" baseline="0">
              <a:solidFill>
                <a:srgbClr val="FFFFFF"/>
              </a:solidFill>
              <a:uFillTx/>
              <a:latin typeface="宋体" pitchFamily="2"/>
              <a:ea typeface="Arial"/>
              <a:cs typeface="Arial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0FD2F6D6-3DB6-4981-B826-21EBD96E7944}"/>
              </a:ext>
            </a:extLst>
          </p:cNvPr>
          <p:cNvSpPr/>
          <p:nvPr/>
        </p:nvSpPr>
        <p:spPr>
          <a:xfrm>
            <a:off x="0" y="6591007"/>
            <a:ext cx="1062032" cy="26699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CN" altLang="es-MX" sz="1867" b="0" i="0" u="none" strike="noStrike" kern="0" cap="none" spc="0" baseline="0">
              <a:solidFill>
                <a:srgbClr val="FFFFFF"/>
              </a:solidFill>
              <a:uFillTx/>
              <a:latin typeface="宋体" pitchFamily="2"/>
              <a:ea typeface="Arial"/>
              <a:cs typeface="Arial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96FE004-4192-437C-A9BA-581563E5D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696" y="179941"/>
            <a:ext cx="10515600" cy="764219"/>
          </a:xfrm>
        </p:spPr>
        <p:txBody>
          <a:bodyPr/>
          <a:lstStyle>
            <a:lvl1pPr>
              <a:defRPr lang="en-US" sz="4267">
                <a:solidFill>
                  <a:srgbClr val="00B0F0"/>
                </a:solidFill>
                <a:latin typeface="Anton" pitchFamily="2"/>
              </a:defRPr>
            </a:lvl1pPr>
          </a:lstStyle>
          <a:p>
            <a:pPr lvl="0"/>
            <a:r>
              <a:rPr lang="en-US"/>
              <a:t>Enter the title text here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63082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;p10">
            <a:extLst>
              <a:ext uri="{FF2B5EF4-FFF2-40B4-BE49-F238E27FC236}">
                <a16:creationId xmlns:a16="http://schemas.microsoft.com/office/drawing/2014/main" id="{3F504079-1C4D-4ECB-9C6C-16301A5FE5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7" y="1024797"/>
            <a:ext cx="4873203" cy="1683203"/>
          </a:xfrm>
        </p:spPr>
        <p:txBody>
          <a:bodyPr anchor="ctr"/>
          <a:lstStyle>
            <a:lvl1pPr indent="-304792">
              <a:lnSpc>
                <a:spcPct val="100000"/>
              </a:lnSpc>
              <a:buNone/>
              <a:defRPr sz="4800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pic>
        <p:nvPicPr>
          <p:cNvPr id="3" name="Picture 2" descr="agua, Fondo de pantalla HD | Wallpaperbetter">
            <a:extLst>
              <a:ext uri="{FF2B5EF4-FFF2-40B4-BE49-F238E27FC236}">
                <a16:creationId xmlns:a16="http://schemas.microsoft.com/office/drawing/2014/main" id="{25D3D8CD-6C74-471B-9AFE-FD430CDF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003304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3519BE59-24B9-4777-96E3-79A7A1F14F92}"/>
              </a:ext>
            </a:extLst>
          </p:cNvPr>
          <p:cNvSpPr/>
          <p:nvPr/>
        </p:nvSpPr>
        <p:spPr>
          <a:xfrm>
            <a:off x="1" y="1"/>
            <a:ext cx="6068481" cy="685799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799"/>
              <a:gd name="f8" fmla="val 1677"/>
              <a:gd name="f9" fmla="val 1607"/>
              <a:gd name="f10" fmla="val 1682"/>
              <a:gd name="f11" fmla="val 1599"/>
              <a:gd name="f12" fmla="val 1689"/>
              <a:gd name="f13" fmla="val 1600"/>
              <a:gd name="f14" fmla="val 1696"/>
              <a:gd name="f15" fmla="val 1734"/>
              <a:gd name="f16" fmla="val 1595"/>
              <a:gd name="f17" fmla="val 1768"/>
              <a:gd name="f18" fmla="val 1627"/>
              <a:gd name="f19" fmla="val 1621"/>
              <a:gd name="f20" fmla="val 1614"/>
              <a:gd name="f21" fmla="val 1784"/>
              <a:gd name="f22" fmla="val 1773"/>
              <a:gd name="f23" fmla="val 1761"/>
              <a:gd name="f24" fmla="val 1591"/>
              <a:gd name="f25" fmla="val 1733"/>
              <a:gd name="f26" fmla="val 1572"/>
              <a:gd name="f27" fmla="val 1701"/>
              <a:gd name="f28" fmla="val 1563"/>
              <a:gd name="f29" fmla="val 1667"/>
              <a:gd name="f30" fmla="val 1650"/>
              <a:gd name="f31" fmla="val 1564"/>
              <a:gd name="f32" fmla="val 1632"/>
              <a:gd name="f33" fmla="val 1562"/>
              <a:gd name="f34" fmla="val 1615"/>
              <a:gd name="f35" fmla="val 1569"/>
              <a:gd name="f36" fmla="val 1567"/>
              <a:gd name="f37" fmla="val 1552"/>
              <a:gd name="f38" fmla="val 1531"/>
              <a:gd name="f39" fmla="val 1556"/>
              <a:gd name="f40" fmla="val 1497"/>
              <a:gd name="f41" fmla="val 1566"/>
              <a:gd name="f42" fmla="val 1417"/>
              <a:gd name="f43" fmla="val 1585"/>
              <a:gd name="f44" fmla="val 1339"/>
              <a:gd name="f45" fmla="val 1628"/>
              <a:gd name="f46" fmla="val 1270"/>
              <a:gd name="f47" fmla="val 1643"/>
              <a:gd name="f48" fmla="val 1246"/>
              <a:gd name="f49" fmla="val 1662"/>
              <a:gd name="f50" fmla="val 1227"/>
              <a:gd name="f51" fmla="val 1687"/>
              <a:gd name="f52" fmla="val 1214"/>
              <a:gd name="f53" fmla="val 1711"/>
              <a:gd name="f54" fmla="val 1200"/>
              <a:gd name="f55" fmla="val 1731"/>
              <a:gd name="f56" fmla="val 1180"/>
              <a:gd name="f57" fmla="val 1747"/>
              <a:gd name="f58" fmla="val 1157"/>
              <a:gd name="f59" fmla="val 1759"/>
              <a:gd name="f60" fmla="val 1138"/>
              <a:gd name="f61" fmla="val 1772"/>
              <a:gd name="f62" fmla="val 1120"/>
              <a:gd name="f63" fmla="val 1128"/>
              <a:gd name="f64" fmla="val 1121"/>
              <a:gd name="f65" fmla="val 1114"/>
              <a:gd name="f66" fmla="val 1108"/>
              <a:gd name="f67" fmla="val 1786"/>
              <a:gd name="f68" fmla="val 1774"/>
              <a:gd name="f69" fmla="val 1107"/>
              <a:gd name="f70" fmla="val 1749"/>
              <a:gd name="f71" fmla="val 1740"/>
              <a:gd name="f72" fmla="val 1116"/>
              <a:gd name="f73" fmla="val 1125"/>
              <a:gd name="f74" fmla="val 1700"/>
              <a:gd name="f75" fmla="val 1171"/>
              <a:gd name="f76" fmla="val 1658"/>
              <a:gd name="f77" fmla="val 1207"/>
              <a:gd name="f78" fmla="val 1242"/>
              <a:gd name="f79" fmla="val 1605"/>
              <a:gd name="f80" fmla="val 1249"/>
              <a:gd name="f81" fmla="val 1596"/>
              <a:gd name="f82" fmla="val 1257"/>
              <a:gd name="f83" fmla="val 1587"/>
              <a:gd name="f84" fmla="val 1265"/>
              <a:gd name="f85" fmla="val 1541"/>
              <a:gd name="f86" fmla="val 1311"/>
              <a:gd name="f87" fmla="val 1475"/>
              <a:gd name="f88" fmla="val 1295"/>
              <a:gd name="f89" fmla="val 1451"/>
              <a:gd name="f90" fmla="val 1235"/>
              <a:gd name="f91" fmla="val 1437"/>
              <a:gd name="f92" fmla="val 1199"/>
              <a:gd name="f93" fmla="val 1447"/>
              <a:gd name="f94" fmla="val 1167"/>
              <a:gd name="f95" fmla="val 1458"/>
              <a:gd name="f96" fmla="val 1134"/>
              <a:gd name="f97" fmla="val 1471"/>
              <a:gd name="f98" fmla="val 1095"/>
              <a:gd name="f99" fmla="val 1492"/>
              <a:gd name="f100" fmla="val 1061"/>
              <a:gd name="f101" fmla="val 1512"/>
              <a:gd name="f102" fmla="val 1025"/>
              <a:gd name="f103" fmla="val 1519"/>
              <a:gd name="f104" fmla="val 1012"/>
              <a:gd name="f105" fmla="val 1524"/>
              <a:gd name="f106" fmla="val 998"/>
              <a:gd name="f107" fmla="val 1526"/>
              <a:gd name="f108" fmla="val 984"/>
              <a:gd name="f109" fmla="val 1532"/>
              <a:gd name="f110" fmla="val 912"/>
              <a:gd name="f111" fmla="val 1575"/>
              <a:gd name="f112" fmla="val 864"/>
              <a:gd name="f113" fmla="val 1626"/>
              <a:gd name="f114" fmla="val 820"/>
              <a:gd name="f115" fmla="val 1669"/>
              <a:gd name="f116" fmla="val 782"/>
              <a:gd name="f117" fmla="val 1709"/>
              <a:gd name="f118" fmla="val 742"/>
              <a:gd name="f119" fmla="val 1743"/>
              <a:gd name="f120" fmla="val 696"/>
              <a:gd name="f121" fmla="val 1757"/>
              <a:gd name="f122" fmla="val 677"/>
              <a:gd name="f123" fmla="val 1775"/>
              <a:gd name="f124" fmla="val 665"/>
              <a:gd name="f125" fmla="val 668"/>
              <a:gd name="f126" fmla="val 664"/>
              <a:gd name="f127" fmla="val 660"/>
              <a:gd name="f128" fmla="val 656"/>
              <a:gd name="f129" fmla="val 654"/>
              <a:gd name="f130" fmla="val 1736"/>
              <a:gd name="f131" fmla="val 1715"/>
              <a:gd name="f132" fmla="val 703"/>
              <a:gd name="f133" fmla="val 1702"/>
              <a:gd name="f134" fmla="val 719"/>
              <a:gd name="f135" fmla="val 733"/>
              <a:gd name="f136" fmla="val 1668"/>
              <a:gd name="f137" fmla="val 726"/>
              <a:gd name="f138" fmla="val 1645"/>
              <a:gd name="f139" fmla="val 718"/>
              <a:gd name="f140" fmla="val 1624"/>
              <a:gd name="f141" fmla="val 707"/>
              <a:gd name="f142" fmla="val 680"/>
              <a:gd name="f143" fmla="val 649"/>
              <a:gd name="f144" fmla="val 1618"/>
              <a:gd name="f145" fmla="val 622"/>
              <a:gd name="f146" fmla="val 596"/>
              <a:gd name="f147" fmla="val 1641"/>
              <a:gd name="f148" fmla="val 563"/>
              <a:gd name="f149" fmla="val 528"/>
              <a:gd name="f150" fmla="val 1647"/>
              <a:gd name="f151" fmla="val 494"/>
              <a:gd name="f152" fmla="val 1651"/>
              <a:gd name="f153" fmla="val 457"/>
              <a:gd name="f154" fmla="val 1652"/>
              <a:gd name="f155" fmla="val 420"/>
              <a:gd name="f156" fmla="val 1656"/>
              <a:gd name="f157" fmla="val 383"/>
              <a:gd name="f158" fmla="val 1659"/>
              <a:gd name="f159" fmla="val 352"/>
              <a:gd name="f160" fmla="val 1695"/>
              <a:gd name="f161" fmla="val 320"/>
              <a:gd name="f162" fmla="val 313"/>
              <a:gd name="f163" fmla="val 309"/>
              <a:gd name="f164" fmla="val 1778"/>
              <a:gd name="f165" fmla="val 307"/>
              <a:gd name="f166" fmla="val 304"/>
              <a:gd name="f167" fmla="val 296"/>
              <a:gd name="f168" fmla="val 288"/>
              <a:gd name="f169" fmla="val 280"/>
              <a:gd name="f170" fmla="val 1777"/>
              <a:gd name="f171" fmla="val 279"/>
              <a:gd name="f172" fmla="val 293"/>
              <a:gd name="f173" fmla="val 1738"/>
              <a:gd name="f174" fmla="val 297"/>
              <a:gd name="f175" fmla="val 1708"/>
              <a:gd name="f176" fmla="val 303"/>
              <a:gd name="f177" fmla="val 312"/>
              <a:gd name="f178" fmla="val 318"/>
              <a:gd name="f179" fmla="val 326"/>
              <a:gd name="f180" fmla="val 1574"/>
              <a:gd name="f181" fmla="val 351"/>
              <a:gd name="f182" fmla="val 1546"/>
              <a:gd name="f183" fmla="val 381"/>
              <a:gd name="f184" fmla="val 1501"/>
              <a:gd name="f185" fmla="val 430"/>
              <a:gd name="f186" fmla="val 1429"/>
              <a:gd name="f187" fmla="val 440"/>
              <a:gd name="f188" fmla="val 1373"/>
              <a:gd name="f189" fmla="val 399"/>
              <a:gd name="f190" fmla="val 1355"/>
              <a:gd name="f191" fmla="val 386"/>
              <a:gd name="f192" fmla="val 1352"/>
              <a:gd name="f193" fmla="val 364"/>
              <a:gd name="f194" fmla="val 1356"/>
              <a:gd name="f195" fmla="val 345"/>
              <a:gd name="f196" fmla="val 1366"/>
              <a:gd name="f197" fmla="val 1370"/>
              <a:gd name="f198" fmla="val 248"/>
              <a:gd name="f199" fmla="val 1376"/>
              <a:gd name="f200" fmla="val 199"/>
              <a:gd name="f201" fmla="val 1379"/>
              <a:gd name="f202" fmla="val 165"/>
              <a:gd name="f203" fmla="val 1408"/>
              <a:gd name="f204" fmla="val 146"/>
              <a:gd name="f205" fmla="val 1450"/>
              <a:gd name="f206" fmla="val 144"/>
              <a:gd name="f207" fmla="val 1487"/>
              <a:gd name="f208" fmla="val 141"/>
              <a:gd name="f209" fmla="val 1523"/>
              <a:gd name="f210" fmla="val 139"/>
              <a:gd name="f211" fmla="val 1557"/>
              <a:gd name="f212" fmla="val 123"/>
              <a:gd name="f213" fmla="val 118"/>
              <a:gd name="f214" fmla="val 111"/>
              <a:gd name="f215" fmla="val 1583"/>
              <a:gd name="f216" fmla="val 105"/>
              <a:gd name="f217" fmla="val 1588"/>
              <a:gd name="f218" fmla="val 102"/>
              <a:gd name="f219" fmla="val 95"/>
              <a:gd name="f220" fmla="val 1597"/>
              <a:gd name="f221" fmla="val 98"/>
              <a:gd name="f222" fmla="val 1602"/>
              <a:gd name="f223" fmla="val 101"/>
              <a:gd name="f224" fmla="val 1603"/>
              <a:gd name="f225" fmla="val 108"/>
              <a:gd name="f226" fmla="val 114"/>
              <a:gd name="f227" fmla="val 1604"/>
              <a:gd name="f228" fmla="val 133"/>
              <a:gd name="f229" fmla="val 153"/>
              <a:gd name="f230" fmla="val 1606"/>
              <a:gd name="f231" fmla="val 172"/>
              <a:gd name="f232" fmla="val 1613"/>
              <a:gd name="f233" fmla="val 213"/>
              <a:gd name="f234" fmla="val 223"/>
              <a:gd name="f235" fmla="val 1679"/>
              <a:gd name="f236" fmla="val 222"/>
              <a:gd name="f237" fmla="val 1721"/>
              <a:gd name="f238" fmla="val 1760"/>
              <a:gd name="f239" fmla="val 206"/>
              <a:gd name="f240" fmla="val 196"/>
              <a:gd name="f241" fmla="val 186"/>
              <a:gd name="f242" fmla="val 177"/>
              <a:gd name="f243" fmla="val 168"/>
              <a:gd name="f244" fmla="val 1766"/>
              <a:gd name="f245" fmla="val 174"/>
              <a:gd name="f246" fmla="val 1735"/>
              <a:gd name="f247" fmla="val 189"/>
              <a:gd name="f248" fmla="val 195"/>
              <a:gd name="f249" fmla="val 1685"/>
              <a:gd name="f250" fmla="val 198"/>
              <a:gd name="f251" fmla="val 200"/>
              <a:gd name="f252" fmla="val 1619"/>
              <a:gd name="f253" fmla="val 192"/>
              <a:gd name="f254" fmla="val 169"/>
              <a:gd name="f255" fmla="val 1620"/>
              <a:gd name="f256" fmla="val 113"/>
              <a:gd name="f257" fmla="val 1616"/>
              <a:gd name="f258" fmla="val 56"/>
              <a:gd name="f259" fmla="val 1623"/>
              <a:gd name="f260" fmla="val 44"/>
              <a:gd name="f261" fmla="val 92"/>
              <a:gd name="f262" fmla="val 1535"/>
              <a:gd name="f263" fmla="val 1488"/>
              <a:gd name="f264" fmla="val 126"/>
              <a:gd name="f265" fmla="val 1463"/>
              <a:gd name="f266" fmla="val 127"/>
              <a:gd name="f267" fmla="val 1419"/>
              <a:gd name="f268" fmla="val 129"/>
              <a:gd name="f269" fmla="val 1374"/>
              <a:gd name="f270" fmla="val 1330"/>
              <a:gd name="f271" fmla="val 1315"/>
              <a:gd name="f272" fmla="val 121"/>
              <a:gd name="f273" fmla="val 1301"/>
              <a:gd name="f274" fmla="val 1289"/>
              <a:gd name="f275" fmla="val 106"/>
              <a:gd name="f276" fmla="val 1281"/>
              <a:gd name="f277" fmla="val 1279"/>
              <a:gd name="f278" fmla="val 94"/>
              <a:gd name="f279" fmla="val 85"/>
              <a:gd name="f280" fmla="val 1278"/>
              <a:gd name="f281" fmla="val 54"/>
              <a:gd name="f282" fmla="val 1291"/>
              <a:gd name="f283" fmla="val 26"/>
              <a:gd name="f284" fmla="val 1307"/>
              <a:gd name="f285" fmla="val 1298"/>
              <a:gd name="f286" fmla="val 1273"/>
              <a:gd name="f287" fmla="val 19"/>
              <a:gd name="f288" fmla="val 1254"/>
              <a:gd name="f289" fmla="val 40"/>
              <a:gd name="f290" fmla="val 1220"/>
              <a:gd name="f291" fmla="val 66"/>
              <a:gd name="f292" fmla="val 1216"/>
              <a:gd name="f293" fmla="val 96"/>
              <a:gd name="f294" fmla="val 1211"/>
              <a:gd name="f295" fmla="val 1203"/>
              <a:gd name="f296" fmla="val 1190"/>
              <a:gd name="f297" fmla="val 194"/>
              <a:gd name="f298" fmla="val 1137"/>
              <a:gd name="f299" fmla="val 1086"/>
              <a:gd name="f300" fmla="val 1034"/>
              <a:gd name="f301" fmla="val 210"/>
              <a:gd name="f302" fmla="val 985"/>
              <a:gd name="f303" fmla="val 229"/>
              <a:gd name="f304" fmla="val 966"/>
              <a:gd name="f305" fmla="val 236"/>
              <a:gd name="f306" fmla="val 953"/>
              <a:gd name="f307" fmla="val 228"/>
              <a:gd name="f308" fmla="val 952"/>
              <a:gd name="f309" fmla="val 207"/>
              <a:gd name="f310" fmla="val 951"/>
              <a:gd name="f311" fmla="val 184"/>
              <a:gd name="f312" fmla="val 947"/>
              <a:gd name="f313" fmla="val 160"/>
              <a:gd name="f314" fmla="val 944"/>
              <a:gd name="f315" fmla="val 136"/>
              <a:gd name="f316" fmla="val 942"/>
              <a:gd name="f317" fmla="val 963"/>
              <a:gd name="f318" fmla="val 103"/>
              <a:gd name="f319" fmla="val 999"/>
              <a:gd name="f320" fmla="val 1016"/>
              <a:gd name="f321" fmla="val 68"/>
              <a:gd name="f322" fmla="val 1030"/>
              <a:gd name="f323" fmla="val 38"/>
              <a:gd name="f324" fmla="val 1036"/>
              <a:gd name="f325" fmla="val 1042"/>
              <a:gd name="f326" fmla="val 13"/>
              <a:gd name="f327" fmla="val 1047"/>
              <a:gd name="f328" fmla="val 1037"/>
              <a:gd name="f329" fmla="val 1031"/>
              <a:gd name="f330" fmla="val 1001"/>
              <a:gd name="f331" fmla="val 71"/>
              <a:gd name="f332" fmla="val 956"/>
              <a:gd name="f333" fmla="val 97"/>
              <a:gd name="f334" fmla="val 886"/>
              <a:gd name="f335" fmla="val 69"/>
              <a:gd name="f336" fmla="val 849"/>
              <a:gd name="f337" fmla="val 813"/>
              <a:gd name="f338" fmla="val 774"/>
              <a:gd name="f339" fmla="val 35"/>
              <a:gd name="f340" fmla="val 759"/>
              <a:gd name="f341" fmla="val 33"/>
              <a:gd name="f342" fmla="val 745"/>
              <a:gd name="f343" fmla="val 732"/>
              <a:gd name="f344" fmla="val 724"/>
              <a:gd name="f345" fmla="val 14"/>
              <a:gd name="f346" fmla="val 10"/>
              <a:gd name="f347" fmla="val 711"/>
              <a:gd name="f348" fmla="val 695"/>
              <a:gd name="f349" fmla="val 693"/>
              <a:gd name="f350" fmla="val 15"/>
              <a:gd name="f351" fmla="val 700"/>
              <a:gd name="f352" fmla="val 22"/>
              <a:gd name="f353" fmla="val 713"/>
              <a:gd name="f354" fmla="val 29"/>
              <a:gd name="f355" fmla="val 812"/>
              <a:gd name="f356" fmla="val 861"/>
              <a:gd name="f357" fmla="val 86"/>
              <a:gd name="f358" fmla="val 875"/>
              <a:gd name="f359" fmla="val 892"/>
              <a:gd name="f360" fmla="val 88"/>
              <a:gd name="f361" fmla="val 908"/>
              <a:gd name="f362" fmla="val 928"/>
              <a:gd name="f363" fmla="val 935"/>
              <a:gd name="f364" fmla="val 921"/>
              <a:gd name="f365" fmla="val 140"/>
              <a:gd name="f366" fmla="val 914"/>
              <a:gd name="f367" fmla="val 149"/>
              <a:gd name="f368" fmla="val 905"/>
              <a:gd name="f369" fmla="val 155"/>
              <a:gd name="f370" fmla="val 894"/>
              <a:gd name="f371" fmla="val 837"/>
              <a:gd name="f372" fmla="val 193"/>
              <a:gd name="f373" fmla="val 808"/>
              <a:gd name="f374" fmla="val 237"/>
              <a:gd name="f375" fmla="val 804"/>
              <a:gd name="f376" fmla="val 251"/>
              <a:gd name="f377" fmla="val 796"/>
              <a:gd name="f378" fmla="val 261"/>
              <a:gd name="f379" fmla="val 784"/>
              <a:gd name="f380" fmla="val 267"/>
              <a:gd name="f381" fmla="val 776"/>
              <a:gd name="f382" fmla="val 272"/>
              <a:gd name="f383" fmla="val 768"/>
              <a:gd name="f384" fmla="val 273"/>
              <a:gd name="f385" fmla="val 760"/>
              <a:gd name="f386" fmla="val 268"/>
              <a:gd name="f387" fmla="val 737"/>
              <a:gd name="f388" fmla="val 253"/>
              <a:gd name="f389" fmla="val 252"/>
              <a:gd name="f390" fmla="val 685"/>
              <a:gd name="f391" fmla="val 675"/>
              <a:gd name="f392" fmla="val 671"/>
              <a:gd name="f393" fmla="val 254"/>
              <a:gd name="f394" fmla="val 628"/>
              <a:gd name="f395" fmla="val 282"/>
              <a:gd name="f396" fmla="val 588"/>
              <a:gd name="f397" fmla="val 263"/>
              <a:gd name="f398" fmla="val 548"/>
              <a:gd name="f399" fmla="val 247"/>
              <a:gd name="f400" fmla="val 536"/>
              <a:gd name="f401" fmla="val 242"/>
              <a:gd name="f402" fmla="val 525"/>
              <a:gd name="f403" fmla="val 235"/>
              <a:gd name="f404" fmla="val 513"/>
              <a:gd name="f405" fmla="val 233"/>
              <a:gd name="f406" fmla="val 468"/>
              <a:gd name="f407" fmla="val 225"/>
              <a:gd name="f408" fmla="val 467"/>
              <a:gd name="f409" fmla="val 474"/>
              <a:gd name="f410" fmla="val 158"/>
              <a:gd name="f411" fmla="val 479"/>
              <a:gd name="f412" fmla="val 500"/>
              <a:gd name="f413" fmla="val 116"/>
              <a:gd name="f414" fmla="val 512"/>
              <a:gd name="f415" fmla="val 93"/>
              <a:gd name="f416" fmla="val 64"/>
              <a:gd name="f417" fmla="val 541"/>
              <a:gd name="f418" fmla="val 34"/>
              <a:gd name="f419" fmla="val 543"/>
              <a:gd name="f420" fmla="val 538"/>
              <a:gd name="f421" fmla="val 533"/>
              <a:gd name="f422" fmla="val 527"/>
              <a:gd name="f423" fmla="val 526"/>
              <a:gd name="f424" fmla="val 6"/>
              <a:gd name="f425" fmla="val 12"/>
              <a:gd name="f426" fmla="val 523"/>
              <a:gd name="f427" fmla="val 17"/>
              <a:gd name="f428" fmla="val 514"/>
              <a:gd name="f429" fmla="val 51"/>
              <a:gd name="f430" fmla="val 499"/>
              <a:gd name="f431" fmla="val 463"/>
              <a:gd name="f432" fmla="val 63"/>
              <a:gd name="f433" fmla="val 409"/>
              <a:gd name="f434" fmla="val 355"/>
              <a:gd name="f435" fmla="val 73"/>
              <a:gd name="f436" fmla="val 301"/>
              <a:gd name="f437" fmla="val 75"/>
              <a:gd name="f438" fmla="val 76"/>
              <a:gd name="f439" fmla="val 259"/>
              <a:gd name="f440" fmla="val 72"/>
              <a:gd name="f441" fmla="val 238"/>
              <a:gd name="f442" fmla="val 67"/>
              <a:gd name="f443" fmla="val 214"/>
              <a:gd name="f444" fmla="val 58"/>
              <a:gd name="f445" fmla="val 209"/>
              <a:gd name="f446" fmla="val 42"/>
              <a:gd name="f447" fmla="val 205"/>
              <a:gd name="f448" fmla="val 27"/>
              <a:gd name="f449" fmla="val 188"/>
              <a:gd name="f450" fmla="val 181"/>
              <a:gd name="f451" fmla="val 43"/>
              <a:gd name="f452" fmla="val 104"/>
              <a:gd name="f453" fmla="val 89"/>
              <a:gd name="f454" fmla="val 130"/>
              <a:gd name="f455" fmla="val 46"/>
              <a:gd name="f456" fmla="val 152"/>
              <a:gd name="f457" fmla="val 164"/>
              <a:gd name="f458" fmla="val 173"/>
              <a:gd name="f459" fmla="val 182"/>
              <a:gd name="f460" fmla="val 37"/>
              <a:gd name="f461" fmla="val 170"/>
              <a:gd name="f462" fmla="val 163"/>
              <a:gd name="f463" fmla="val 87"/>
              <a:gd name="f464" fmla="val 147"/>
              <a:gd name="f465" fmla="val 161"/>
              <a:gd name="f466" fmla="val 128"/>
              <a:gd name="f467" fmla="val 135"/>
              <a:gd name="f468" fmla="val 201"/>
              <a:gd name="f469" fmla="val 131"/>
              <a:gd name="f470" fmla="val 55"/>
              <a:gd name="f471" fmla="val 18"/>
              <a:gd name="f472" fmla="val 24"/>
              <a:gd name="f473" fmla="val 305"/>
              <a:gd name="f474" fmla="val 48"/>
              <a:gd name="f475" fmla="val 310"/>
              <a:gd name="f476" fmla="val 336"/>
              <a:gd name="f477" fmla="val 366"/>
              <a:gd name="f478" fmla="val 132"/>
              <a:gd name="f479" fmla="val 433"/>
              <a:gd name="f480" fmla="val 471"/>
              <a:gd name="f481" fmla="val 477"/>
              <a:gd name="f482" fmla="val 125"/>
              <a:gd name="f483" fmla="val 480"/>
              <a:gd name="f484" fmla="val 517"/>
              <a:gd name="f485" fmla="val 559"/>
              <a:gd name="f486" fmla="val 82"/>
              <a:gd name="f487" fmla="val 599"/>
              <a:gd name="f488" fmla="val 645"/>
              <a:gd name="f489" fmla="val 52"/>
              <a:gd name="f490" fmla="val 657"/>
              <a:gd name="f491" fmla="val 681"/>
              <a:gd name="f492" fmla="val 716"/>
              <a:gd name="f493" fmla="val 755"/>
              <a:gd name="f494" fmla="val 62"/>
              <a:gd name="f495" fmla="val 807"/>
              <a:gd name="f496" fmla="val 857"/>
              <a:gd name="f497" fmla="val 896"/>
              <a:gd name="f498" fmla="val 918"/>
              <a:gd name="f499" fmla="val 157"/>
              <a:gd name="f500" fmla="val 974"/>
              <a:gd name="f501" fmla="val 162"/>
              <a:gd name="f502" fmla="val 1010"/>
              <a:gd name="f503" fmla="val 1046"/>
              <a:gd name="f504" fmla="val 1081"/>
              <a:gd name="f505" fmla="val 1113"/>
              <a:gd name="f506" fmla="val 1129"/>
              <a:gd name="f507" fmla="val 1122"/>
              <a:gd name="f508" fmla="val 1117"/>
              <a:gd name="f509" fmla="val 1112"/>
              <a:gd name="f510" fmla="val 1124"/>
              <a:gd name="f511" fmla="val 1132"/>
              <a:gd name="f512" fmla="val 1139"/>
              <a:gd name="f513" fmla="val 1155"/>
              <a:gd name="f514" fmla="val 1237"/>
              <a:gd name="f515" fmla="val 70"/>
              <a:gd name="f516" fmla="val 1248"/>
              <a:gd name="f517" fmla="val 1260"/>
              <a:gd name="f518" fmla="val 1268"/>
              <a:gd name="f519" fmla="val 1290"/>
              <a:gd name="f520" fmla="val 1320"/>
              <a:gd name="f521" fmla="val 120"/>
              <a:gd name="f522" fmla="val 1401"/>
              <a:gd name="f523" fmla="val 1446"/>
              <a:gd name="f524" fmla="val 81"/>
              <a:gd name="f525" fmla="val 1486"/>
              <a:gd name="f526" fmla="val 1504"/>
              <a:gd name="f527" fmla="val 1554"/>
              <a:gd name="f528" fmla="val 45"/>
              <a:gd name="f529" fmla="val 1580"/>
              <a:gd name="f530" fmla="val 1631"/>
              <a:gd name="f531" fmla="val 1649"/>
              <a:gd name="f532" fmla="val 60"/>
              <a:gd name="f533" fmla="val 1704"/>
              <a:gd name="f534" fmla="val 115"/>
              <a:gd name="f535" fmla="val 150"/>
              <a:gd name="f536" fmla="val 1789"/>
              <a:gd name="f537" fmla="val 154"/>
              <a:gd name="f538" fmla="val 1792"/>
              <a:gd name="f539" fmla="val 1796"/>
              <a:gd name="f540" fmla="val 176"/>
              <a:gd name="f541" fmla="val 171"/>
              <a:gd name="f542" fmla="val 1769"/>
              <a:gd name="f543" fmla="val 145"/>
              <a:gd name="f544" fmla="val 1755"/>
              <a:gd name="f545" fmla="val 1724"/>
              <a:gd name="f546" fmla="val 1692"/>
              <a:gd name="f547" fmla="val 57"/>
              <a:gd name="f548" fmla="val 1648"/>
              <a:gd name="f549" fmla="val 47"/>
              <a:gd name="f550" fmla="val 1638"/>
              <a:gd name="f551" fmla="val 1625"/>
              <a:gd name="f552" fmla="val 1584"/>
              <a:gd name="f553" fmla="val 84"/>
              <a:gd name="f554" fmla="val 1498"/>
              <a:gd name="f555" fmla="val 187"/>
              <a:gd name="f556" fmla="val 1525"/>
              <a:gd name="f557" fmla="val 219"/>
              <a:gd name="f558" fmla="val 1544"/>
              <a:gd name="f559" fmla="val 1561"/>
              <a:gd name="f560" fmla="val 290"/>
              <a:gd name="f561" fmla="val 323"/>
              <a:gd name="f562" fmla="val 1558"/>
              <a:gd name="f563" fmla="val 340"/>
              <a:gd name="f564" fmla="val 1550"/>
              <a:gd name="f565" fmla="val 423"/>
              <a:gd name="f566" fmla="val 1545"/>
              <a:gd name="f567" fmla="val 516"/>
              <a:gd name="f568" fmla="val 571"/>
              <a:gd name="f569" fmla="val 1653"/>
              <a:gd name="f570" fmla="val 546"/>
              <a:gd name="f571" fmla="val 537"/>
              <a:gd name="f572" fmla="val 1748"/>
              <a:gd name="f573" fmla="val 534"/>
              <a:gd name="f574" fmla="val 547"/>
              <a:gd name="f575" fmla="val 554"/>
              <a:gd name="f576" fmla="val 1771"/>
              <a:gd name="f577" fmla="val 561"/>
              <a:gd name="f578" fmla="val 578"/>
              <a:gd name="f579" fmla="val 1718"/>
              <a:gd name="f580" fmla="val 595"/>
              <a:gd name="f581" fmla="val 1694"/>
              <a:gd name="f582" fmla="val 618"/>
              <a:gd name="f583" fmla="val 1680"/>
              <a:gd name="f584" fmla="val 647"/>
              <a:gd name="f585" fmla="val 1676"/>
              <a:gd name="f586" fmla="val 1672"/>
              <a:gd name="f587" fmla="val 686"/>
              <a:gd name="f588" fmla="val 1684"/>
              <a:gd name="f589" fmla="val 1707"/>
              <a:gd name="f590" fmla="val 1737"/>
              <a:gd name="f591" fmla="val 702"/>
              <a:gd name="f592" fmla="val 709"/>
              <a:gd name="f593" fmla="val 715"/>
              <a:gd name="f594" fmla="val 708"/>
              <a:gd name="f595" fmla="val 1764"/>
              <a:gd name="f596" fmla="val 712"/>
              <a:gd name="f597" fmla="val 1729"/>
              <a:gd name="f598" fmla="val 1666"/>
              <a:gd name="f599" fmla="val 1654"/>
              <a:gd name="f600" fmla="val 674"/>
              <a:gd name="f601" fmla="val 1644"/>
              <a:gd name="f602" fmla="val 630"/>
              <a:gd name="f603" fmla="val 1610"/>
              <a:gd name="f604" fmla="val 624"/>
              <a:gd name="f605" fmla="val 1577"/>
              <a:gd name="f606" fmla="val 648"/>
              <a:gd name="f607" fmla="val 1527"/>
              <a:gd name="f608" fmla="val 1505"/>
              <a:gd name="f609" fmla="val 698"/>
              <a:gd name="f610" fmla="val 1481"/>
              <a:gd name="f611" fmla="val 1477"/>
              <a:gd name="f612" fmla="val 739"/>
              <a:gd name="f613" fmla="val 1480"/>
              <a:gd name="f614" fmla="val 752"/>
              <a:gd name="f615" fmla="val 1495"/>
              <a:gd name="f616" fmla="val 788"/>
              <a:gd name="f617" fmla="val 1536"/>
              <a:gd name="f618" fmla="val 887"/>
              <a:gd name="f619" fmla="val 1555"/>
              <a:gd name="f620" fmla="val 923"/>
              <a:gd name="f621" fmla="val 959"/>
              <a:gd name="f622" fmla="val 992"/>
              <a:gd name="f623" fmla="val 1586"/>
              <a:gd name="f624" fmla="val 1018"/>
              <a:gd name="f625" fmla="val 1028"/>
              <a:gd name="f626" fmla="val 1035"/>
              <a:gd name="f627" fmla="val 1048"/>
              <a:gd name="f628" fmla="val 1750"/>
              <a:gd name="f629" fmla="val 1039"/>
              <a:gd name="f630" fmla="val 1043"/>
              <a:gd name="f631" fmla="val 1058"/>
              <a:gd name="f632" fmla="val 1069"/>
              <a:gd name="f633" fmla="val 1080"/>
              <a:gd name="f634" fmla="val 1088"/>
              <a:gd name="f635" fmla="val 1091"/>
              <a:gd name="f636" fmla="val 1629"/>
              <a:gd name="f637" fmla="val 1092"/>
              <a:gd name="f638" fmla="val 1102"/>
              <a:gd name="f639" fmla="val 1490"/>
              <a:gd name="f640" fmla="val 1152"/>
              <a:gd name="f641" fmla="val 1177"/>
              <a:gd name="f642" fmla="val 1454"/>
              <a:gd name="f643" fmla="val 1215"/>
              <a:gd name="f644" fmla="val 1225"/>
              <a:gd name="f645" fmla="val 1496"/>
              <a:gd name="f646" fmla="val 1229"/>
              <a:gd name="f647" fmla="val 1506"/>
              <a:gd name="f648" fmla="val 1283"/>
              <a:gd name="f649" fmla="val 1582"/>
              <a:gd name="f650" fmla="val 1617"/>
              <a:gd name="f651" fmla="val 1349"/>
              <a:gd name="f652" fmla="val 1726"/>
              <a:gd name="f653" fmla="val 1309"/>
              <a:gd name="f654" fmla="val 1302"/>
              <a:gd name="f655" fmla="val 1781"/>
              <a:gd name="f656" fmla="val 1790"/>
              <a:gd name="f657" fmla="val 1287"/>
              <a:gd name="f658" fmla="val 1303"/>
              <a:gd name="f659" fmla="val 1335"/>
              <a:gd name="f660" fmla="val 1714"/>
              <a:gd name="f661" fmla="val 1430"/>
              <a:gd name="f662" fmla="val 1716"/>
              <a:gd name="f663" fmla="val 1455"/>
              <a:gd name="f664" fmla="val 1717"/>
              <a:gd name="f665" fmla="val 1703"/>
              <a:gd name="f666" fmla="val 1594"/>
              <a:gd name="f667" fmla="val 1592"/>
              <a:gd name="f668" fmla="val 1579"/>
              <a:gd name="f669" fmla="val 1611"/>
              <a:gd name="f670" fmla="val 1612"/>
              <a:gd name="f671" fmla="val 1758"/>
              <a:gd name="f672" fmla="val 1719"/>
              <a:gd name="f673" fmla="val 1665"/>
              <a:gd name="f674" fmla="val 1630"/>
              <a:gd name="f675" fmla="val 1045"/>
              <a:gd name="f676" fmla="val 1074"/>
              <a:gd name="f677" fmla="val 1457"/>
              <a:gd name="f678" fmla="val 1432"/>
              <a:gd name="f679" fmla="val 1130"/>
              <a:gd name="f680" fmla="val 1394"/>
              <a:gd name="f681" fmla="val 1164"/>
              <a:gd name="f682" fmla="val 1350"/>
              <a:gd name="f683" fmla="val 1182"/>
              <a:gd name="f684" fmla="val 1191"/>
              <a:gd name="f685" fmla="val 1277"/>
              <a:gd name="f686" fmla="val 1196"/>
              <a:gd name="f687" fmla="val 1251"/>
              <a:gd name="f688" fmla="val 1194"/>
              <a:gd name="f689" fmla="val 1197"/>
              <a:gd name="f690" fmla="val 1185"/>
              <a:gd name="f691" fmla="val 1168"/>
              <a:gd name="f692" fmla="val 1202"/>
              <a:gd name="f693" fmla="val 1146"/>
              <a:gd name="f694" fmla="val 1212"/>
              <a:gd name="f695" fmla="val 1104"/>
              <a:gd name="f696" fmla="val 1213"/>
              <a:gd name="f697" fmla="val 1067"/>
              <a:gd name="f698" fmla="val 1044"/>
              <a:gd name="f699" fmla="val 1020"/>
              <a:gd name="f700" fmla="val 995"/>
              <a:gd name="f701" fmla="val 1293"/>
              <a:gd name="f702" fmla="val 1299"/>
              <a:gd name="f703" fmla="val 934"/>
              <a:gd name="f704" fmla="val 917"/>
              <a:gd name="f705" fmla="val 900"/>
              <a:gd name="f706" fmla="val 1313"/>
              <a:gd name="f707" fmla="val 884"/>
              <a:gd name="f708" fmla="val 866"/>
              <a:gd name="f709" fmla="val 1331"/>
              <a:gd name="f710" fmla="val 1348"/>
              <a:gd name="f711" fmla="val 874"/>
              <a:gd name="f712" fmla="val 1368"/>
              <a:gd name="f713" fmla="val 1390"/>
              <a:gd name="f714" fmla="val 893"/>
              <a:gd name="f715" fmla="val 1413"/>
              <a:gd name="f716" fmla="val 895"/>
              <a:gd name="f717" fmla="val 1438"/>
              <a:gd name="f718" fmla="val 897"/>
              <a:gd name="f719" fmla="val 901"/>
              <a:gd name="f720" fmla="val 1489"/>
              <a:gd name="f721" fmla="val 1511"/>
              <a:gd name="f722" fmla="val 899"/>
              <a:gd name="f723" fmla="val 1515"/>
              <a:gd name="f724" fmla="val 904"/>
              <a:gd name="f725" fmla="val 1513"/>
              <a:gd name="f726" fmla="val 969"/>
              <a:gd name="f727" fmla="val 1008"/>
              <a:gd name="f728" fmla="val 626"/>
              <a:gd name="f729" fmla="val 612"/>
              <a:gd name="f730" fmla="val 662"/>
              <a:gd name="f731" fmla="val 613"/>
              <a:gd name="f732" fmla="val 629"/>
              <a:gd name="f733" fmla="val 576"/>
              <a:gd name="f734" fmla="val 643"/>
              <a:gd name="f735" fmla="val 560"/>
              <a:gd name="f736" fmla="val 659"/>
              <a:gd name="f737" fmla="val 551"/>
              <a:gd name="f738" fmla="val 682"/>
              <a:gd name="f739" fmla="val 539"/>
              <a:gd name="f740" fmla="val 519"/>
              <a:gd name="f741" fmla="val 704"/>
              <a:gd name="f742" fmla="val 497"/>
              <a:gd name="f743" fmla="val 722"/>
              <a:gd name="f744" fmla="val 465"/>
              <a:gd name="f745" fmla="val 735"/>
              <a:gd name="f746" fmla="val 458"/>
              <a:gd name="f747" fmla="val 475"/>
              <a:gd name="f748" fmla="val 818"/>
              <a:gd name="f749" fmla="val 870"/>
              <a:gd name="f750" fmla="val 490"/>
              <a:gd name="f751" fmla="val 948"/>
              <a:gd name="f752" fmla="val 486"/>
              <a:gd name="f753" fmla="val 962"/>
              <a:gd name="f754" fmla="val 485"/>
              <a:gd name="f755" fmla="val 976"/>
              <a:gd name="f756" fmla="val 484"/>
              <a:gd name="f757" fmla="val 980"/>
              <a:gd name="f758" fmla="val 505"/>
              <a:gd name="f759" fmla="val 991"/>
              <a:gd name="f760" fmla="val 529"/>
              <a:gd name="f761" fmla="val 987"/>
              <a:gd name="f762" fmla="val 555"/>
              <a:gd name="f763" fmla="val 580"/>
              <a:gd name="f764" fmla="val 1006"/>
              <a:gd name="f765" fmla="val 641"/>
              <a:gd name="f766" fmla="val 1054"/>
              <a:gd name="f767" fmla="val 658"/>
              <a:gd name="f768" fmla="val 1083"/>
              <a:gd name="f769" fmla="val 669"/>
              <a:gd name="f770" fmla="val 679"/>
              <a:gd name="f771" fmla="val 691"/>
              <a:gd name="f772" fmla="val 1100"/>
              <a:gd name="f773" fmla="val 1094"/>
              <a:gd name="f774" fmla="val 729"/>
              <a:gd name="f775" fmla="val 1098"/>
              <a:gd name="f776" fmla="val 1085"/>
              <a:gd name="f777" fmla="val 793"/>
              <a:gd name="f778" fmla="val 1070"/>
              <a:gd name="f779" fmla="val 1053"/>
              <a:gd name="f780" fmla="val 810"/>
              <a:gd name="f781" fmla="val 1005"/>
              <a:gd name="f782" fmla="val 830"/>
              <a:gd name="f783" fmla="val 983"/>
              <a:gd name="f784" fmla="val 845"/>
              <a:gd name="f785" fmla="val 848"/>
              <a:gd name="f786" fmla="val 936"/>
              <a:gd name="f787" fmla="val 842"/>
              <a:gd name="f788" fmla="val 898"/>
              <a:gd name="f789" fmla="val 826"/>
              <a:gd name="f790" fmla="val 865"/>
              <a:gd name="f791" fmla="val 800"/>
              <a:gd name="f792" fmla="val 827"/>
              <a:gd name="f793" fmla="val 790"/>
              <a:gd name="f794" fmla="val 769"/>
              <a:gd name="f795" fmla="val 754"/>
              <a:gd name="f796" fmla="val 714"/>
              <a:gd name="f797" fmla="val 756"/>
              <a:gd name="f798" fmla="val 758"/>
              <a:gd name="f799" fmla="val 731"/>
              <a:gd name="f800" fmla="val 644"/>
              <a:gd name="f801" fmla="val 831"/>
              <a:gd name="f802" fmla="val 627"/>
              <a:gd name="f803" fmla="val 881"/>
              <a:gd name="f804" fmla="val 605"/>
              <a:gd name="f805" fmla="val 930"/>
              <a:gd name="f806" fmla="val 589"/>
              <a:gd name="f807" fmla="val 967"/>
              <a:gd name="f808" fmla="val 567"/>
              <a:gd name="f809" fmla="val 1000"/>
              <a:gd name="f810" fmla="val 540"/>
              <a:gd name="f811" fmla="val 1072"/>
              <a:gd name="f812" fmla="val 518"/>
              <a:gd name="f813" fmla="val 1093"/>
              <a:gd name="f814" fmla="val 515"/>
              <a:gd name="f815" fmla="val 1101"/>
              <a:gd name="f816" fmla="val 503"/>
              <a:gd name="f817" fmla="val 491"/>
              <a:gd name="f818" fmla="val 487"/>
              <a:gd name="f819" fmla="val 1089"/>
              <a:gd name="f820" fmla="val 478"/>
              <a:gd name="f821" fmla="val 1060"/>
              <a:gd name="f822" fmla="val 470"/>
              <a:gd name="f823" fmla="val 466"/>
              <a:gd name="f824" fmla="val 950"/>
              <a:gd name="f825" fmla="val 447"/>
              <a:gd name="f826" fmla="val 841"/>
              <a:gd name="f827" fmla="val 805"/>
              <a:gd name="f828" fmla="val 502"/>
              <a:gd name="f829" fmla="val 506"/>
              <a:gd name="f830" fmla="val 757"/>
              <a:gd name="f831" fmla="val 509"/>
              <a:gd name="f832" fmla="val 535"/>
              <a:gd name="f833" fmla="val 552"/>
              <a:gd name="f834" fmla="val 727"/>
              <a:gd name="f835" fmla="val 710"/>
              <a:gd name="f836" fmla="val 579"/>
              <a:gd name="f837" fmla="val 593"/>
              <a:gd name="f838" fmla="val 697"/>
              <a:gd name="f839" fmla="val 608"/>
              <a:gd name="f840" fmla="val 706"/>
              <a:gd name="f841" fmla="val 633"/>
              <a:gd name="f842" fmla="val 723"/>
              <a:gd name="f843" fmla="val 743"/>
              <a:gd name="f844" fmla="val 872"/>
              <a:gd name="f845" fmla="val 850"/>
              <a:gd name="f846" fmla="val 838"/>
              <a:gd name="f847" fmla="val 909"/>
              <a:gd name="f848" fmla="val 871"/>
              <a:gd name="f849" fmla="val 989"/>
              <a:gd name="f850" fmla="val 856"/>
              <a:gd name="f851" fmla="val 1027"/>
              <a:gd name="f852" fmla="val 840"/>
              <a:gd name="f853" fmla="val 835"/>
              <a:gd name="f854" fmla="val 1051"/>
              <a:gd name="f855" fmla="val 829"/>
              <a:gd name="f856" fmla="val 1064"/>
              <a:gd name="f857" fmla="val 825"/>
              <a:gd name="f858" fmla="val 1082"/>
              <a:gd name="f859" fmla="val 819"/>
              <a:gd name="f860" fmla="val 1119"/>
              <a:gd name="f861" fmla="val 852"/>
              <a:gd name="f862" fmla="val 1143"/>
              <a:gd name="f863" fmla="val 885"/>
              <a:gd name="f864" fmla="val 1161"/>
              <a:gd name="f865" fmla="val 891"/>
              <a:gd name="f866" fmla="val 1201"/>
              <a:gd name="f867" fmla="val 879"/>
              <a:gd name="f868" fmla="val 1223"/>
              <a:gd name="f869" fmla="val 1244"/>
              <a:gd name="f870" fmla="val 1267"/>
              <a:gd name="f871" fmla="val 854"/>
              <a:gd name="f872" fmla="val 859"/>
              <a:gd name="f873" fmla="val 1296"/>
              <a:gd name="f874" fmla="val 922"/>
              <a:gd name="f875" fmla="val 957"/>
              <a:gd name="f876" fmla="val 1255"/>
              <a:gd name="f877" fmla="val 1219"/>
              <a:gd name="f878" fmla="val 1165"/>
              <a:gd name="f879" fmla="val 1115"/>
              <a:gd name="f880" fmla="val 1056"/>
              <a:gd name="f881" fmla="val 1011"/>
              <a:gd name="f882" fmla="val 1026"/>
              <a:gd name="f883" fmla="val 1023"/>
              <a:gd name="f884" fmla="val 1019"/>
              <a:gd name="f885" fmla="val 1014"/>
              <a:gd name="f886" fmla="val 988"/>
              <a:gd name="f887" fmla="val 907"/>
              <a:gd name="f888" fmla="val 964"/>
              <a:gd name="f889" fmla="val 941"/>
              <a:gd name="f890" fmla="val 863"/>
              <a:gd name="f891" fmla="val 1482"/>
              <a:gd name="f892" fmla="val 1540"/>
              <a:gd name="f893" fmla="val 416"/>
              <a:gd name="f894" fmla="val 1589"/>
              <a:gd name="f895" fmla="val 368"/>
              <a:gd name="f896" fmla="val 1593"/>
              <a:gd name="f897" fmla="val 359"/>
              <a:gd name="f898" fmla="val 356"/>
              <a:gd name="f899" fmla="val 1622"/>
              <a:gd name="f900" fmla="val 341"/>
              <a:gd name="f901" fmla="val 1635"/>
              <a:gd name="f902" fmla="val 346"/>
              <a:gd name="f903" fmla="val 370"/>
              <a:gd name="f904" fmla="val 407"/>
              <a:gd name="f905" fmla="val 1640"/>
              <a:gd name="f906" fmla="val 443"/>
              <a:gd name="f907" fmla="val 1634"/>
              <a:gd name="f908" fmla="val 556"/>
              <a:gd name="f909" fmla="val 590"/>
              <a:gd name="f910" fmla="val 604"/>
              <a:gd name="f911" fmla="val 621"/>
              <a:gd name="f912" fmla="val 637"/>
              <a:gd name="f913" fmla="val 651"/>
              <a:gd name="f914" fmla="val 666"/>
              <a:gd name="f915" fmla="val 1578"/>
              <a:gd name="f916" fmla="val 1542"/>
              <a:gd name="f917" fmla="val 1538"/>
              <a:gd name="f918" fmla="val 1484"/>
              <a:gd name="f919" fmla="val 642"/>
              <a:gd name="f920" fmla="val 1467"/>
              <a:gd name="f921" fmla="val 615"/>
              <a:gd name="f922" fmla="val 1391"/>
              <a:gd name="f923" fmla="val 584"/>
              <a:gd name="f924" fmla="val 549"/>
              <a:gd name="f925" fmla="val 1367"/>
              <a:gd name="f926" fmla="val 510"/>
              <a:gd name="f927" fmla="val 498"/>
              <a:gd name="f928" fmla="val 1358"/>
              <a:gd name="f929" fmla="val 1372"/>
              <a:gd name="f930" fmla="val 1460"/>
              <a:gd name="f931" fmla="val 1468"/>
              <a:gd name="f932" fmla="val 673"/>
              <a:gd name="f933" fmla="val 720"/>
              <a:gd name="f934" fmla="val 1479"/>
              <a:gd name="f935" fmla="val 730"/>
              <a:gd name="f936" fmla="val 736"/>
              <a:gd name="f937" fmla="val 1539"/>
              <a:gd name="f938" fmla="val 744"/>
              <a:gd name="f939" fmla="val 1573"/>
              <a:gd name="f940" fmla="val 734"/>
              <a:gd name="f941" fmla="val 1608"/>
              <a:gd name="f942" fmla="val 1633"/>
              <a:gd name="f943" fmla="val 764"/>
              <a:gd name="f944" fmla="val 775"/>
              <a:gd name="f945" fmla="val 1636"/>
              <a:gd name="f946" fmla="val 816"/>
              <a:gd name="f947" fmla="val 839"/>
              <a:gd name="f948" fmla="val 883"/>
              <a:gd name="f949" fmla="val 1509"/>
              <a:gd name="f950" fmla="val 1422"/>
              <a:gd name="f951" fmla="val 1371"/>
              <a:gd name="f952" fmla="val 1322"/>
              <a:gd name="f953" fmla="val 1300"/>
              <a:gd name="f954" fmla="val 832"/>
              <a:gd name="f955" fmla="val 1282"/>
              <a:gd name="f956" fmla="val 1263"/>
              <a:gd name="f957" fmla="val 846"/>
              <a:gd name="f958" fmla="val 1239"/>
              <a:gd name="f959" fmla="val 867"/>
              <a:gd name="f960" fmla="val 1188"/>
              <a:gd name="f961" fmla="val 869"/>
              <a:gd name="f962" fmla="val 1151"/>
              <a:gd name="f963" fmla="val 763"/>
              <a:gd name="f964" fmla="val 1135"/>
              <a:gd name="f965" fmla="val 1156"/>
              <a:gd name="f966" fmla="val 1189"/>
              <a:gd name="f967" fmla="val 623"/>
              <a:gd name="f968" fmla="val 1250"/>
              <a:gd name="f969" fmla="val 619"/>
              <a:gd name="f970" fmla="val 601"/>
              <a:gd name="f971" fmla="val 1314"/>
              <a:gd name="f972" fmla="val 1323"/>
              <a:gd name="f973" fmla="val 562"/>
              <a:gd name="f974" fmla="val 1341"/>
              <a:gd name="f975" fmla="val 1353"/>
              <a:gd name="f976" fmla="val 570"/>
              <a:gd name="f977" fmla="val 1380"/>
              <a:gd name="f978" fmla="val 1024"/>
              <a:gd name="f979" fmla="val 240"/>
              <a:gd name="f980" fmla="val 1050"/>
              <a:gd name="f981" fmla="val 1076"/>
              <a:gd name="f982" fmla="val 231"/>
              <a:gd name="f983" fmla="val 1103"/>
              <a:gd name="f984" fmla="val 1153"/>
              <a:gd name="f985" fmla="val 221"/>
              <a:gd name="f986" fmla="val 1176"/>
              <a:gd name="f987" fmla="val 212"/>
              <a:gd name="f988" fmla="val 1208"/>
              <a:gd name="f989" fmla="val 1221"/>
              <a:gd name="f990" fmla="val 1231"/>
              <a:gd name="f991" fmla="val 143"/>
              <a:gd name="f992" fmla="val 1233"/>
              <a:gd name="f993" fmla="val 138"/>
              <a:gd name="f994" fmla="val 1234"/>
              <a:gd name="f995" fmla="val 134"/>
              <a:gd name="f996" fmla="val 1236"/>
              <a:gd name="f997" fmla="val 1247"/>
              <a:gd name="f998" fmla="val 107"/>
              <a:gd name="f999" fmla="val 1280"/>
              <a:gd name="f1000" fmla="val 1316"/>
              <a:gd name="f1001" fmla="val 1327"/>
              <a:gd name="f1002" fmla="val 1357"/>
              <a:gd name="f1003" fmla="val 1362"/>
              <a:gd name="f1004" fmla="val 1359"/>
              <a:gd name="f1005" fmla="val 208"/>
              <a:gd name="f1006" fmla="val 1345"/>
              <a:gd name="f1007" fmla="val 1340"/>
              <a:gd name="f1008" fmla="val 1334"/>
              <a:gd name="f1009" fmla="val 417"/>
              <a:gd name="f1010" fmla="val 564"/>
              <a:gd name="f1011" fmla="val 1274"/>
              <a:gd name="f1012" fmla="val 598"/>
              <a:gd name="f1013" fmla="val 611"/>
              <a:gd name="f1014" fmla="val 1243"/>
              <a:gd name="f1015" fmla="val 610"/>
              <a:gd name="f1016" fmla="val 1193"/>
              <a:gd name="f1017" fmla="val 607"/>
              <a:gd name="f1018" fmla="val 1145"/>
              <a:gd name="f1019" fmla="val 1077"/>
              <a:gd name="f1020" fmla="val 1003"/>
              <a:gd name="f1021" fmla="val 501"/>
              <a:gd name="f1022" fmla="val 1013"/>
              <a:gd name="f1023" fmla="val 445"/>
              <a:gd name="f1024" fmla="val 1021"/>
              <a:gd name="f1025" fmla="val 389"/>
              <a:gd name="f1026" fmla="val 374"/>
              <a:gd name="f1027" fmla="val 322"/>
              <a:gd name="f1028" fmla="val 256"/>
              <a:gd name="f1029" fmla="val 1007"/>
              <a:gd name="f1030" fmla="val 245"/>
              <a:gd name="f1031" fmla="val 777"/>
              <a:gd name="f1032" fmla="val 802"/>
              <a:gd name="f1033" fmla="val 281"/>
              <a:gd name="f1034" fmla="val 814"/>
              <a:gd name="f1035" fmla="val 823"/>
              <a:gd name="f1036" fmla="val 828"/>
              <a:gd name="f1037" fmla="val 833"/>
              <a:gd name="f1038" fmla="val 844"/>
              <a:gd name="f1039" fmla="val 903"/>
              <a:gd name="f1040" fmla="val 167"/>
              <a:gd name="f1041" fmla="val 927"/>
              <a:gd name="f1042" fmla="val 949"/>
              <a:gd name="f1043" fmla="val 227"/>
              <a:gd name="f1044" fmla="val 968"/>
              <a:gd name="f1045" fmla="val 286"/>
              <a:gd name="f1046" fmla="val 1009"/>
              <a:gd name="f1047" fmla="val 329"/>
              <a:gd name="f1048" fmla="val 1004"/>
              <a:gd name="f1049" fmla="val 354"/>
              <a:gd name="f1050" fmla="val 997"/>
              <a:gd name="f1051" fmla="val 993"/>
              <a:gd name="f1052" fmla="val 996"/>
              <a:gd name="f1053" fmla="val 437"/>
              <a:gd name="f1054" fmla="val 452"/>
              <a:gd name="f1055" fmla="val 462"/>
              <a:gd name="f1056" fmla="val 975"/>
              <a:gd name="f1057" fmla="val 954"/>
              <a:gd name="f1058" fmla="val 888"/>
              <a:gd name="f1059" fmla="val 489"/>
              <a:gd name="f1060" fmla="val 785"/>
              <a:gd name="f1061" fmla="val 473"/>
              <a:gd name="f1062" fmla="val 747"/>
              <a:gd name="f1063" fmla="val 429"/>
              <a:gd name="f1064" fmla="val 395"/>
              <a:gd name="f1065" fmla="val 363"/>
              <a:gd name="f1066" fmla="val 327"/>
              <a:gd name="f1067" fmla="val 738"/>
              <a:gd name="f1068" fmla="val 299"/>
              <a:gd name="f1069" fmla="val 278"/>
              <a:gd name="f1070" fmla="val 688"/>
              <a:gd name="f1071" fmla="val 264"/>
              <a:gd name="f1072" fmla="val 725"/>
              <a:gd name="f1073" fmla="val 269"/>
              <a:gd name="f1074" fmla="val 295"/>
              <a:gd name="f1075" fmla="val 325"/>
              <a:gd name="f1076" fmla="val 384"/>
              <a:gd name="f1077" fmla="val 449"/>
              <a:gd name="f1078" fmla="val 481"/>
              <a:gd name="f1079" fmla="val 550"/>
              <a:gd name="f1080" fmla="val 592"/>
              <a:gd name="f1081" fmla="val 568"/>
              <a:gd name="f1082" fmla="val 496"/>
              <a:gd name="f1083" fmla="val 594"/>
              <a:gd name="f1084" fmla="val 482"/>
              <a:gd name="f1085" fmla="val 591"/>
              <a:gd name="f1086" fmla="val 453"/>
              <a:gd name="f1087" fmla="val 451"/>
              <a:gd name="f1088" fmla="val 441"/>
              <a:gd name="f1089" fmla="val 426"/>
              <a:gd name="f1090" fmla="val 476"/>
              <a:gd name="f1091" fmla="val 428"/>
              <a:gd name="f1092" fmla="val 427"/>
              <a:gd name="f1093" fmla="val 398"/>
              <a:gd name="f1094" fmla="val 431"/>
              <a:gd name="f1095" fmla="val 455"/>
              <a:gd name="f1096" fmla="val 337"/>
              <a:gd name="f1097" fmla="val 609"/>
              <a:gd name="f1098" fmla="val 315"/>
              <a:gd name="f1099" fmla="val 122"/>
              <a:gd name="f1100" fmla="val 270"/>
              <a:gd name="f1101" fmla="val 148"/>
              <a:gd name="f1102" fmla="val 142"/>
              <a:gd name="f1103" fmla="val 224"/>
              <a:gd name="f1104" fmla="val 311"/>
              <a:gd name="f1105" fmla="val 99"/>
              <a:gd name="f1106" fmla="val 461"/>
              <a:gd name="f1107" fmla="val 456"/>
              <a:gd name="f1108" fmla="val 454"/>
              <a:gd name="f1109" fmla="val 393"/>
              <a:gd name="f1110" fmla="val 257"/>
              <a:gd name="f1111" fmla="val 377"/>
              <a:gd name="f1112" fmla="val 362"/>
              <a:gd name="f1113" fmla="val 342"/>
              <a:gd name="f1114" fmla="val 316"/>
              <a:gd name="f1115" fmla="val 266"/>
              <a:gd name="f1116" fmla="val 308"/>
              <a:gd name="f1117" fmla="val 232"/>
              <a:gd name="f1118" fmla="val 334"/>
              <a:gd name="f1119" fmla="val 357"/>
              <a:gd name="f1120" fmla="val 175"/>
              <a:gd name="f1121" fmla="val 373"/>
              <a:gd name="f1122" fmla="val 151"/>
              <a:gd name="f1123" fmla="val 379"/>
              <a:gd name="f1124" fmla="val 372"/>
              <a:gd name="f1125" fmla="val 361"/>
              <a:gd name="f1126" fmla="val 319"/>
              <a:gd name="f1127" fmla="val 406"/>
              <a:gd name="f1128" fmla="val 159"/>
              <a:gd name="f1129" fmla="val 390"/>
              <a:gd name="f1130" fmla="val 276"/>
              <a:gd name="f1131" fmla="val 330"/>
              <a:gd name="f1132" fmla="val 331"/>
              <a:gd name="f1133" fmla="val 385"/>
              <a:gd name="f1134" fmla="val 294"/>
              <a:gd name="f1135" fmla="val 411"/>
              <a:gd name="f1136" fmla="val 234"/>
              <a:gd name="f1137" fmla="val 438"/>
              <a:gd name="f1138" fmla="val 448"/>
              <a:gd name="f1139" fmla="val 258"/>
              <a:gd name="f1140" fmla="val 557"/>
              <a:gd name="f1141" fmla="val 271"/>
              <a:gd name="f1142" fmla="val 542"/>
              <a:gd name="f1143" fmla="val 317"/>
              <a:gd name="f1144" fmla="val 460"/>
              <a:gd name="f1145" fmla="val 414"/>
              <a:gd name="f1146" fmla="val 396"/>
              <a:gd name="f1147" fmla="val 392"/>
              <a:gd name="f1148" fmla="val 332"/>
              <a:gd name="f1149" fmla="val 577"/>
              <a:gd name="f1150" fmla="val 306"/>
              <a:gd name="f1151" fmla="val 585"/>
              <a:gd name="f1152" fmla="val 606"/>
              <a:gd name="f1153" fmla="val 600"/>
              <a:gd name="f1154" fmla="val 583"/>
              <a:gd name="f1155" fmla="val 553"/>
              <a:gd name="f1156" fmla="val 531"/>
              <a:gd name="f1157" fmla="val 511"/>
              <a:gd name="f1158" fmla="val 156"/>
              <a:gd name="f1159" fmla="val 876"/>
              <a:gd name="f1160" fmla="val 109"/>
              <a:gd name="f1161" fmla="val 78"/>
              <a:gd name="f1162" fmla="val 791"/>
              <a:gd name="f1163" fmla="val 602"/>
              <a:gd name="f1164" fmla="val 566"/>
              <a:gd name="f1165" fmla="val 369"/>
              <a:gd name="f1166" fmla="val 524"/>
              <a:gd name="f1167" fmla="val 507"/>
              <a:gd name="f1168" fmla="val 400"/>
              <a:gd name="f1169" fmla="val 418"/>
              <a:gd name="f1170" fmla="val 419"/>
              <a:gd name="f1171" fmla="val 425"/>
              <a:gd name="f1172" fmla="val 558"/>
              <a:gd name="f1173" fmla="val 574"/>
              <a:gd name="f1174" fmla="val 614"/>
              <a:gd name="f1175" fmla="val 634"/>
              <a:gd name="f1176" fmla="val 652"/>
              <a:gd name="f1177" fmla="val 667"/>
              <a:gd name="f1178" fmla="val 504"/>
              <a:gd name="f1179" fmla="val 444"/>
              <a:gd name="f1180" fmla="val 765"/>
              <a:gd name="f1181" fmla="val 421"/>
              <a:gd name="f1182" fmla="val 770"/>
              <a:gd name="f1183" fmla="val 772"/>
              <a:gd name="f1184" fmla="val 376"/>
              <a:gd name="f1185" fmla="val 778"/>
              <a:gd name="f1186" fmla="val 348"/>
              <a:gd name="f1187" fmla="val 787"/>
              <a:gd name="f1188" fmla="val 300"/>
              <a:gd name="f1189" fmla="val 821"/>
              <a:gd name="f1190" fmla="val 855"/>
              <a:gd name="f1191" fmla="val 74"/>
              <a:gd name="f1192" fmla="val 65"/>
              <a:gd name="f1193" fmla="val 1162"/>
              <a:gd name="f1194" fmla="val 1149"/>
              <a:gd name="f1195" fmla="val 166"/>
              <a:gd name="f1196" fmla="val 965"/>
              <a:gd name="f1197" fmla="val 203"/>
              <a:gd name="f1198" fmla="val 218"/>
              <a:gd name="f1199" fmla="val 880"/>
              <a:gd name="f1200" fmla="val 878"/>
              <a:gd name="f1201" fmla="val 302"/>
              <a:gd name="f1202" fmla="val 350"/>
              <a:gd name="f1203" fmla="val 809"/>
              <a:gd name="f1204" fmla="val 405"/>
              <a:gd name="f1205" fmla="val 435"/>
              <a:gd name="f1206" fmla="val 436"/>
              <a:gd name="f1207" fmla="val 434"/>
              <a:gd name="f1208" fmla="val 1126"/>
              <a:gd name="f1209" fmla="val 1159"/>
              <a:gd name="f1210" fmla="val 1226"/>
              <a:gd name="f1211" fmla="val 1305"/>
              <a:gd name="f1212" fmla="val 1369"/>
              <a:gd name="f1213" fmla="val 1364"/>
              <a:gd name="f1214" fmla="val 1351"/>
              <a:gd name="f1215" fmla="val 333"/>
              <a:gd name="f1216" fmla="val 1317"/>
              <a:gd name="f1217" fmla="val 1297"/>
              <a:gd name="f1218" fmla="val 1284"/>
              <a:gd name="f1219" fmla="val 204"/>
              <a:gd name="f1220" fmla="val 1286"/>
              <a:gd name="f1221" fmla="val 1276"/>
              <a:gd name="f1222" fmla="val 1537"/>
              <a:gd name="f1223" fmla="val 1551"/>
              <a:gd name="f1224" fmla="val 284"/>
              <a:gd name="f1225" fmla="val 1560"/>
              <a:gd name="f1226" fmla="val 1518"/>
              <a:gd name="f1227" fmla="val 1485"/>
              <a:gd name="f1228" fmla="val 119"/>
              <a:gd name="f1229" fmla="val 1456"/>
              <a:gd name="f1230" fmla="val 1415"/>
              <a:gd name="f1231" fmla="val 1292"/>
              <a:gd name="f1232" fmla="val 274"/>
              <a:gd name="f1233" fmla="val 1326"/>
              <a:gd name="f1234" fmla="val 347"/>
              <a:gd name="f1235" fmla="val 367"/>
              <a:gd name="f1236" fmla="val 1384"/>
              <a:gd name="f1237" fmla="val 1387"/>
              <a:gd name="f1238" fmla="val 1382"/>
              <a:gd name="f1239" fmla="val 1389"/>
              <a:gd name="f1240" fmla="val 1462"/>
              <a:gd name="f1241" fmla="val 653"/>
              <a:gd name="f1242" fmla="val 1491"/>
              <a:gd name="f1243" fmla="val 617"/>
              <a:gd name="f1244" fmla="val 625"/>
              <a:gd name="f1245" fmla="val 1671"/>
              <a:gd name="f1246" fmla="val 1678"/>
              <a:gd name="f1247" fmla="val 1660"/>
              <a:gd name="f1248" fmla="val 1601"/>
              <a:gd name="f1249" fmla="val 1543"/>
              <a:gd name="f1250" fmla="val 1469"/>
              <a:gd name="f1251" fmla="val 1434"/>
              <a:gd name="f1252" fmla="val 495"/>
              <a:gd name="f1253" fmla="val 1399"/>
              <a:gd name="f1254" fmla="val 1388"/>
              <a:gd name="f1255" fmla="val 1378"/>
              <a:gd name="f1256" fmla="val 1338"/>
              <a:gd name="f1257" fmla="val 597"/>
              <a:gd name="f1258" fmla="val 1324"/>
              <a:gd name="f1259" fmla="val 1319"/>
              <a:gd name="f1260" fmla="val 631"/>
              <a:gd name="f1261" fmla="val 1310"/>
              <a:gd name="f1262" fmla="val 1325"/>
              <a:gd name="f1263" fmla="val 683"/>
              <a:gd name="f1264" fmla="val 1354"/>
              <a:gd name="f1265" fmla="val 1385"/>
              <a:gd name="f1266" fmla="val 1418"/>
              <a:gd name="f1267" fmla="val 699"/>
              <a:gd name="f1268" fmla="val 1439"/>
              <a:gd name="f1269" fmla="val 687"/>
              <a:gd name="f1270" fmla="val 1181"/>
              <a:gd name="f1271" fmla="val 1150"/>
              <a:gd name="f1272" fmla="val 1105"/>
              <a:gd name="f1273" fmla="val 961"/>
              <a:gd name="f1274" fmla="val 638"/>
              <a:gd name="f1275" fmla="val 661"/>
              <a:gd name="f1276" fmla="val 792"/>
              <a:gd name="f1277" fmla="val 749"/>
              <a:gd name="f1278" fmla="val 761"/>
              <a:gd name="f1279" fmla="val 783"/>
              <a:gd name="f1280" fmla="val 806"/>
              <a:gd name="f1281" fmla="val 822"/>
              <a:gd name="f1282" fmla="val 799"/>
              <a:gd name="f1283" fmla="val 847"/>
              <a:gd name="f1284" fmla="val 924"/>
              <a:gd name="f1285" fmla="val 990"/>
              <a:gd name="f1286" fmla="val 925"/>
              <a:gd name="f1287" fmla="val 939"/>
              <a:gd name="f1288" fmla="val 940"/>
              <a:gd name="f1289" fmla="val 946"/>
              <a:gd name="f1290" fmla="val 1068"/>
              <a:gd name="f1291" fmla="val 970"/>
              <a:gd name="f1292" fmla="val 973"/>
              <a:gd name="f1293" fmla="val 1169"/>
              <a:gd name="f1294" fmla="val 1205"/>
              <a:gd name="f1295" fmla="val 853"/>
              <a:gd name="f1296" fmla="val 1329"/>
              <a:gd name="f1297" fmla="val 803"/>
              <a:gd name="f1298" fmla="val 1381"/>
              <a:gd name="f1299" fmla="val 1393"/>
              <a:gd name="f1300" fmla="val 1402"/>
              <a:gd name="f1301" fmla="val 1365"/>
              <a:gd name="f1302" fmla="val 701"/>
              <a:gd name="f1303" fmla="val 1342"/>
              <a:gd name="f1304" fmla="val 1075"/>
              <a:gd name="f1305" fmla="val 1078"/>
              <a:gd name="f1306" fmla="val 1062"/>
              <a:gd name="f1307" fmla="val 1032"/>
              <a:gd name="f1308" fmla="val 1568"/>
              <a:gd name="f1309" fmla="val 1559"/>
              <a:gd name="f1310" fmla="val 1514"/>
              <a:gd name="f1311" fmla="val 1459"/>
              <a:gd name="f1312" fmla="val 1452"/>
              <a:gd name="f1313" fmla="val 1444"/>
              <a:gd name="f1314" fmla="val 1433"/>
              <a:gd name="f1315" fmla="val 1420"/>
              <a:gd name="f1316" fmla="val 1412"/>
              <a:gd name="f1317" fmla="val 1411"/>
              <a:gd name="f1318" fmla="val 1410"/>
              <a:gd name="f1319" fmla="val 1288"/>
              <a:gd name="f1320" fmla="val 1052"/>
              <a:gd name="f1321" fmla="val 1002"/>
              <a:gd name="f1322" fmla="val 1087"/>
              <a:gd name="f1323" fmla="val 1110"/>
              <a:gd name="f1324" fmla="val 1071"/>
              <a:gd name="f1325" fmla="val 1166"/>
              <a:gd name="f1326" fmla="val 1187"/>
              <a:gd name="f1327" fmla="val 1198"/>
              <a:gd name="f1328" fmla="val 1084"/>
              <a:gd name="f1329" fmla="val 1147"/>
              <a:gd name="f1330" fmla="val 1174"/>
              <a:gd name="f1331" fmla="val 1230"/>
              <a:gd name="f1332" fmla="val 1473"/>
              <a:gd name="f1333" fmla="val 1106"/>
              <a:gd name="f1334" fmla="val 1508"/>
              <a:gd name="f1335" fmla="val 1466"/>
              <a:gd name="f1336" fmla="val 1405"/>
              <a:gd name="f1337" fmla="val 1133"/>
              <a:gd name="f1338" fmla="val 1170"/>
              <a:gd name="f1339" fmla="val 1217"/>
              <a:gd name="f1340" fmla="val 1210"/>
              <a:gd name="f1341" fmla="val 1264"/>
              <a:gd name="f1342" fmla="val 1206"/>
              <a:gd name="f1343" fmla="val 1428"/>
              <a:gd name="f1344" fmla="val 1427"/>
              <a:gd name="f1345" fmla="val 1431"/>
              <a:gd name="f1346" fmla="val 1222"/>
              <a:gd name="f1347" fmla="val 1449"/>
              <a:gd name="f1348" fmla="val 1262"/>
              <a:gd name="f1349" fmla="val 1464"/>
              <a:gd name="f1350" fmla="val 1517"/>
              <a:gd name="f1351" fmla="val 1304"/>
              <a:gd name="f1352" fmla="val 1590"/>
              <a:gd name="f1353" fmla="val 1529"/>
              <a:gd name="f1354" fmla="val 1474"/>
              <a:gd name="f1355" fmla="val 1425"/>
              <a:gd name="f1356" fmla="val 1448"/>
              <a:gd name="f1357" fmla="val 1414"/>
              <a:gd name="f1358" fmla="val 1395"/>
              <a:gd name="f1359" fmla="val 1499"/>
              <a:gd name="f1360" fmla="val 1321"/>
              <a:gd name="f1361" fmla="val 1530"/>
              <a:gd name="f1362" fmla="val 1510"/>
              <a:gd name="f1363" fmla="val 1493"/>
              <a:gd name="f1364" fmla="val 1478"/>
              <a:gd name="f1365" fmla="val 1470"/>
              <a:gd name="f1366" fmla="val 1465"/>
              <a:gd name="f1367" fmla="val 1453"/>
              <a:gd name="f1368" fmla="val 1409"/>
              <a:gd name="f1369" fmla="val 1392"/>
              <a:gd name="f1370" fmla="val 1706"/>
              <a:gd name="f1371" fmla="val 1675"/>
              <a:gd name="f1372" fmla="val 1275"/>
              <a:gd name="f1373" fmla="val 1533"/>
              <a:gd name="f1374" fmla="val 1294"/>
              <a:gd name="f1375" fmla="val 1522"/>
              <a:gd name="f1376" fmla="val 1343"/>
              <a:gd name="f1377" fmla="val 1502"/>
              <a:gd name="f1378" fmla="val 1423"/>
              <a:gd name="f1379" fmla="val 1406"/>
              <a:gd name="f1380" fmla="val 1516"/>
              <a:gd name="f1381" fmla="val 1377"/>
              <a:gd name="f1382" fmla="val 1553"/>
              <a:gd name="f1383" fmla="val 1548"/>
              <a:gd name="f1384" fmla="val 1576"/>
              <a:gd name="f1385" fmla="+- 0 0 -90"/>
              <a:gd name="f1386" fmla="*/ f4 1 1799"/>
              <a:gd name="f1387" fmla="*/ f5 1 1799"/>
              <a:gd name="f1388" fmla="val f6"/>
              <a:gd name="f1389" fmla="val f7"/>
              <a:gd name="f1390" fmla="*/ f1385 f0 1"/>
              <a:gd name="f1391" fmla="+- f1389 0 f1388"/>
              <a:gd name="f1392" fmla="*/ f1390 1 f3"/>
              <a:gd name="f1393" fmla="*/ f1391 1 1799"/>
              <a:gd name="f1394" fmla="*/ 1556 f1391 1"/>
              <a:gd name="f1395" fmla="*/ 1497 f1391 1"/>
              <a:gd name="f1396" fmla="*/ 1614 f1391 1"/>
              <a:gd name="f1397" fmla="*/ 1242 f1391 1"/>
              <a:gd name="f1398" fmla="*/ 1799 f1391 1"/>
              <a:gd name="f1399" fmla="*/ 668 f1391 1"/>
              <a:gd name="f1400" fmla="*/ 1736 f1391 1"/>
              <a:gd name="f1401" fmla="*/ 313 f1391 1"/>
              <a:gd name="f1402" fmla="*/ 1376 f1391 1"/>
              <a:gd name="f1403" fmla="*/ 199 f1391 1"/>
              <a:gd name="f1404" fmla="*/ 196 f1391 1"/>
              <a:gd name="f1405" fmla="*/ 1463 f1391 1"/>
              <a:gd name="f1406" fmla="*/ 127 f1391 1"/>
              <a:gd name="f1407" fmla="*/ 1137 f1391 1"/>
              <a:gd name="f1408" fmla="*/ 200 f1391 1"/>
              <a:gd name="f1409" fmla="*/ 886 f1391 1"/>
              <a:gd name="f1410" fmla="*/ 69 f1391 1"/>
              <a:gd name="f1411" fmla="*/ 921 f1391 1"/>
              <a:gd name="f1412" fmla="*/ 140 f1391 1"/>
              <a:gd name="f1413" fmla="*/ 513 f1391 1"/>
              <a:gd name="f1414" fmla="*/ 233 f1391 1"/>
              <a:gd name="f1415" fmla="*/ 238 f1391 1"/>
              <a:gd name="f1416" fmla="*/ 106 f1391 1"/>
              <a:gd name="f1417" fmla="*/ 161 f1391 1"/>
              <a:gd name="f1418" fmla="*/ 125 f1391 1"/>
              <a:gd name="f1419" fmla="*/ 480 f1391 1"/>
              <a:gd name="f1420" fmla="*/ 82 f1391 1"/>
              <a:gd name="f1421" fmla="*/ 1122 f1391 1"/>
              <a:gd name="f1422" fmla="*/ 55 f1391 1"/>
              <a:gd name="f1423" fmla="*/ 1554 f1391 1"/>
              <a:gd name="f1424" fmla="*/ 57 f1391 1"/>
              <a:gd name="f1425" fmla="*/ 1659 f1391 1"/>
              <a:gd name="f1426" fmla="*/ 527 f1391 1"/>
              <a:gd name="f1427" fmla="*/ 693 f1391 1"/>
              <a:gd name="f1428" fmla="*/ 1658 f1391 1"/>
              <a:gd name="f1429" fmla="*/ 1035 f1391 1"/>
              <a:gd name="f1430" fmla="*/ 1309 f1391 1"/>
              <a:gd name="f1431" fmla="*/ 1772 f1391 1"/>
              <a:gd name="f1432" fmla="*/ 1612 f1391 1"/>
              <a:gd name="f1433" fmla="*/ 1704 f1391 1"/>
              <a:gd name="f1434" fmla="*/ 1225 f1391 1"/>
              <a:gd name="f1435" fmla="*/ 1196 f1391 1"/>
              <a:gd name="f1436" fmla="*/ 1489 f1391 1"/>
              <a:gd name="f1437" fmla="*/ 900 f1391 1"/>
              <a:gd name="f1438" fmla="*/ 490 f1391 1"/>
              <a:gd name="f1439" fmla="*/ 1053 f1391 1"/>
              <a:gd name="f1440" fmla="*/ 810 f1391 1"/>
              <a:gd name="f1441" fmla="*/ 540 f1391 1"/>
              <a:gd name="f1442" fmla="*/ 1030 f1391 1"/>
              <a:gd name="f1443" fmla="*/ 567 f1391 1"/>
              <a:gd name="f1444" fmla="*/ 710 f1391 1"/>
              <a:gd name="f1445" fmla="*/ 1201 f1391 1"/>
              <a:gd name="f1446" fmla="*/ 879 f1391 1"/>
              <a:gd name="f1447" fmla="*/ 864 f1391 1"/>
              <a:gd name="f1448" fmla="*/ 872 f1391 1"/>
              <a:gd name="f1449" fmla="*/ 1587 f1391 1"/>
              <a:gd name="f1450" fmla="*/ 681 f1391 1"/>
              <a:gd name="f1451" fmla="*/ 1446 f1391 1"/>
              <a:gd name="f1452" fmla="*/ 644 f1391 1"/>
              <a:gd name="f1453" fmla="*/ 1322 f1391 1"/>
              <a:gd name="f1454" fmla="*/ 842 f1391 1"/>
              <a:gd name="f1455" fmla="*/ 1353 f1391 1"/>
              <a:gd name="f1456" fmla="*/ 570 f1391 1"/>
              <a:gd name="f1457" fmla="*/ 1311 f1391 1"/>
              <a:gd name="f1458" fmla="*/ 132 f1391 1"/>
              <a:gd name="f1459" fmla="*/ 1069 f1391 1"/>
              <a:gd name="f1460" fmla="*/ 624 f1391 1"/>
              <a:gd name="f1461" fmla="*/ 844 f1391 1"/>
              <a:gd name="f1462" fmla="*/ 747 f1391 1"/>
              <a:gd name="f1463" fmla="*/ 447 f1391 1"/>
              <a:gd name="f1464" fmla="*/ 695 f1391 1"/>
              <a:gd name="f1465" fmla="*/ 481 f1391 1"/>
              <a:gd name="f1466" fmla="*/ 659 f1391 1"/>
              <a:gd name="f1467" fmla="*/ 278 f1391 1"/>
              <a:gd name="f1468" fmla="*/ 454 f1391 1"/>
              <a:gd name="f1469" fmla="*/ 167 f1391 1"/>
              <a:gd name="f1470" fmla="*/ 135 f1391 1"/>
              <a:gd name="f1471" fmla="*/ 564 f1391 1"/>
              <a:gd name="f1472" fmla="*/ 301 f1391 1"/>
              <a:gd name="f1473" fmla="*/ 156 f1391 1"/>
              <a:gd name="f1474" fmla="*/ 869 f1391 1"/>
              <a:gd name="f1475" fmla="*/ 425 f1391 1"/>
              <a:gd name="f1476" fmla="*/ 542 f1391 1"/>
              <a:gd name="f1477" fmla="*/ 376 f1391 1"/>
              <a:gd name="f1478" fmla="*/ 778 f1391 1"/>
              <a:gd name="f1479" fmla="*/ 232 f1391 1"/>
              <a:gd name="f1480" fmla="*/ 878 f1391 1"/>
              <a:gd name="f1481" fmla="*/ 552 f1391 1"/>
              <a:gd name="f1482" fmla="*/ 1273 f1391 1"/>
              <a:gd name="f1483" fmla="*/ 325 f1391 1"/>
              <a:gd name="f1484" fmla="*/ 1551 f1391 1"/>
              <a:gd name="f1485" fmla="*/ 367 f1391 1"/>
              <a:gd name="f1486" fmla="*/ 1366 f1391 1"/>
              <a:gd name="f1487" fmla="*/ 606 f1391 1"/>
              <a:gd name="f1488" fmla="*/ 1678 f1391 1"/>
              <a:gd name="f1489" fmla="*/ 631 f1391 1"/>
              <a:gd name="f1490" fmla="*/ 1310 f1391 1"/>
              <a:gd name="f1491" fmla="*/ 537 f1391 1"/>
              <a:gd name="f1492" fmla="*/ 1082 f1391 1"/>
              <a:gd name="f1493" fmla="*/ 939 f1391 1"/>
              <a:gd name="f1494" fmla="*/ 1031 f1391 1"/>
              <a:gd name="f1495" fmla="*/ 1089 f1391 1"/>
              <a:gd name="f1496" fmla="*/ 1536 f1391 1"/>
              <a:gd name="f1497" fmla="*/ 742 f1391 1"/>
              <a:gd name="f1498" fmla="*/ 1412 f1391 1"/>
              <a:gd name="f1499" fmla="*/ 1168 f1391 1"/>
              <a:gd name="f1500" fmla="*/ 1072 f1391 1"/>
              <a:gd name="f1501" fmla="*/ 1170 f1391 1"/>
              <a:gd name="f1502" fmla="*/ 1590 f1391 1"/>
              <a:gd name="f1503" fmla="*/ 1314 f1391 1"/>
              <a:gd name="f1504" fmla="*/ 1493 f1391 1"/>
              <a:gd name="f1505" fmla="*/ 1626 f1391 1"/>
              <a:gd name="f1506" fmla="*/ 1294 f1391 1"/>
              <a:gd name="f1507" fmla="*/ 1522 f1391 1"/>
              <a:gd name="f1508" fmla="+- f1392 0 f1"/>
              <a:gd name="f1509" fmla="*/ f1394 1 1799"/>
              <a:gd name="f1510" fmla="*/ f1395 1 1799"/>
              <a:gd name="f1511" fmla="*/ f1396 1 1799"/>
              <a:gd name="f1512" fmla="*/ f1397 1 1799"/>
              <a:gd name="f1513" fmla="*/ f1398 1 1799"/>
              <a:gd name="f1514" fmla="*/ f1399 1 1799"/>
              <a:gd name="f1515" fmla="*/ f1400 1 1799"/>
              <a:gd name="f1516" fmla="*/ f1401 1 1799"/>
              <a:gd name="f1517" fmla="*/ f1402 1 1799"/>
              <a:gd name="f1518" fmla="*/ f1403 1 1799"/>
              <a:gd name="f1519" fmla="*/ f1404 1 1799"/>
              <a:gd name="f1520" fmla="*/ f1405 1 1799"/>
              <a:gd name="f1521" fmla="*/ f1406 1 1799"/>
              <a:gd name="f1522" fmla="*/ f1407 1 1799"/>
              <a:gd name="f1523" fmla="*/ f1408 1 1799"/>
              <a:gd name="f1524" fmla="*/ f1409 1 1799"/>
              <a:gd name="f1525" fmla="*/ f1410 1 1799"/>
              <a:gd name="f1526" fmla="*/ f1411 1 1799"/>
              <a:gd name="f1527" fmla="*/ f1412 1 1799"/>
              <a:gd name="f1528" fmla="*/ f1413 1 1799"/>
              <a:gd name="f1529" fmla="*/ f1414 1 1799"/>
              <a:gd name="f1530" fmla="*/ f1415 1 1799"/>
              <a:gd name="f1531" fmla="*/ f1416 1 1799"/>
              <a:gd name="f1532" fmla="*/ f1417 1 1799"/>
              <a:gd name="f1533" fmla="*/ f1418 1 1799"/>
              <a:gd name="f1534" fmla="*/ f1419 1 1799"/>
              <a:gd name="f1535" fmla="*/ f1420 1 1799"/>
              <a:gd name="f1536" fmla="*/ f1421 1 1799"/>
              <a:gd name="f1537" fmla="*/ f1422 1 1799"/>
              <a:gd name="f1538" fmla="*/ f1423 1 1799"/>
              <a:gd name="f1539" fmla="*/ f1424 1 1799"/>
              <a:gd name="f1540" fmla="*/ f1425 1 1799"/>
              <a:gd name="f1541" fmla="*/ f1426 1 1799"/>
              <a:gd name="f1542" fmla="*/ f1427 1 1799"/>
              <a:gd name="f1543" fmla="*/ f1428 1 1799"/>
              <a:gd name="f1544" fmla="*/ f1429 1 1799"/>
              <a:gd name="f1545" fmla="*/ f1430 1 1799"/>
              <a:gd name="f1546" fmla="*/ f1431 1 1799"/>
              <a:gd name="f1547" fmla="*/ f1432 1 1799"/>
              <a:gd name="f1548" fmla="*/ f1433 1 1799"/>
              <a:gd name="f1549" fmla="*/ f1434 1 1799"/>
              <a:gd name="f1550" fmla="*/ f1435 1 1799"/>
              <a:gd name="f1551" fmla="*/ f1436 1 1799"/>
              <a:gd name="f1552" fmla="*/ f1437 1 1799"/>
              <a:gd name="f1553" fmla="*/ f1438 1 1799"/>
              <a:gd name="f1554" fmla="*/ f1439 1 1799"/>
              <a:gd name="f1555" fmla="*/ f1440 1 1799"/>
              <a:gd name="f1556" fmla="*/ f1441 1 1799"/>
              <a:gd name="f1557" fmla="*/ f1442 1 1799"/>
              <a:gd name="f1558" fmla="*/ f1443 1 1799"/>
              <a:gd name="f1559" fmla="*/ f1444 1 1799"/>
              <a:gd name="f1560" fmla="*/ f1445 1 1799"/>
              <a:gd name="f1561" fmla="*/ f1446 1 1799"/>
              <a:gd name="f1562" fmla="*/ f1447 1 1799"/>
              <a:gd name="f1563" fmla="*/ f1448 1 1799"/>
              <a:gd name="f1564" fmla="*/ f1449 1 1799"/>
              <a:gd name="f1565" fmla="*/ f1450 1 1799"/>
              <a:gd name="f1566" fmla="*/ f1451 1 1799"/>
              <a:gd name="f1567" fmla="*/ f1452 1 1799"/>
              <a:gd name="f1568" fmla="*/ f1453 1 1799"/>
              <a:gd name="f1569" fmla="*/ f1454 1 1799"/>
              <a:gd name="f1570" fmla="*/ f1455 1 1799"/>
              <a:gd name="f1571" fmla="*/ f1456 1 1799"/>
              <a:gd name="f1572" fmla="*/ f1457 1 1799"/>
              <a:gd name="f1573" fmla="*/ f1458 1 1799"/>
              <a:gd name="f1574" fmla="*/ f1459 1 1799"/>
              <a:gd name="f1575" fmla="*/ f1460 1 1799"/>
              <a:gd name="f1576" fmla="*/ f1461 1 1799"/>
              <a:gd name="f1577" fmla="*/ f1462 1 1799"/>
              <a:gd name="f1578" fmla="*/ f1463 1 1799"/>
              <a:gd name="f1579" fmla="*/ f1464 1 1799"/>
              <a:gd name="f1580" fmla="*/ f1465 1 1799"/>
              <a:gd name="f1581" fmla="*/ f1466 1 1799"/>
              <a:gd name="f1582" fmla="*/ f1467 1 1799"/>
              <a:gd name="f1583" fmla="*/ f1468 1 1799"/>
              <a:gd name="f1584" fmla="*/ f1469 1 1799"/>
              <a:gd name="f1585" fmla="*/ f1470 1 1799"/>
              <a:gd name="f1586" fmla="*/ f1471 1 1799"/>
              <a:gd name="f1587" fmla="*/ f1472 1 1799"/>
              <a:gd name="f1588" fmla="*/ f1473 1 1799"/>
              <a:gd name="f1589" fmla="*/ f1474 1 1799"/>
              <a:gd name="f1590" fmla="*/ f1475 1 1799"/>
              <a:gd name="f1591" fmla="*/ f1476 1 1799"/>
              <a:gd name="f1592" fmla="*/ f1477 1 1799"/>
              <a:gd name="f1593" fmla="*/ f1478 1 1799"/>
              <a:gd name="f1594" fmla="*/ f1479 1 1799"/>
              <a:gd name="f1595" fmla="*/ f1480 1 1799"/>
              <a:gd name="f1596" fmla="*/ f1481 1 1799"/>
              <a:gd name="f1597" fmla="*/ f1482 1 1799"/>
              <a:gd name="f1598" fmla="*/ f1483 1 1799"/>
              <a:gd name="f1599" fmla="*/ f1484 1 1799"/>
              <a:gd name="f1600" fmla="*/ f1485 1 1799"/>
              <a:gd name="f1601" fmla="*/ f1486 1 1799"/>
              <a:gd name="f1602" fmla="*/ f1487 1 1799"/>
              <a:gd name="f1603" fmla="*/ f1488 1 1799"/>
              <a:gd name="f1604" fmla="*/ f1489 1 1799"/>
              <a:gd name="f1605" fmla="*/ f1490 1 1799"/>
              <a:gd name="f1606" fmla="*/ f1491 1 1799"/>
              <a:gd name="f1607" fmla="*/ f1492 1 1799"/>
              <a:gd name="f1608" fmla="*/ f1493 1 1799"/>
              <a:gd name="f1609" fmla="*/ f1494 1 1799"/>
              <a:gd name="f1610" fmla="*/ f1495 1 1799"/>
              <a:gd name="f1611" fmla="*/ f1496 1 1799"/>
              <a:gd name="f1612" fmla="*/ f1497 1 1799"/>
              <a:gd name="f1613" fmla="*/ f1498 1 1799"/>
              <a:gd name="f1614" fmla="*/ f1499 1 1799"/>
              <a:gd name="f1615" fmla="*/ f1500 1 1799"/>
              <a:gd name="f1616" fmla="*/ f1501 1 1799"/>
              <a:gd name="f1617" fmla="*/ f1502 1 1799"/>
              <a:gd name="f1618" fmla="*/ f1503 1 1799"/>
              <a:gd name="f1619" fmla="*/ f1504 1 1799"/>
              <a:gd name="f1620" fmla="*/ f1505 1 1799"/>
              <a:gd name="f1621" fmla="*/ f1506 1 1799"/>
              <a:gd name="f1622" fmla="*/ f1507 1 1799"/>
              <a:gd name="f1623" fmla="*/ 0 1 f1393"/>
              <a:gd name="f1624" fmla="*/ f1389 1 f1393"/>
              <a:gd name="f1625" fmla="*/ f1509 1 f1393"/>
              <a:gd name="f1626" fmla="*/ f1510 1 f1393"/>
              <a:gd name="f1627" fmla="*/ f1511 1 f1393"/>
              <a:gd name="f1628" fmla="*/ f1512 1 f1393"/>
              <a:gd name="f1629" fmla="*/ f1513 1 f1393"/>
              <a:gd name="f1630" fmla="*/ f1514 1 f1393"/>
              <a:gd name="f1631" fmla="*/ f1515 1 f1393"/>
              <a:gd name="f1632" fmla="*/ f1516 1 f1393"/>
              <a:gd name="f1633" fmla="*/ f1517 1 f1393"/>
              <a:gd name="f1634" fmla="*/ f1518 1 f1393"/>
              <a:gd name="f1635" fmla="*/ f1519 1 f1393"/>
              <a:gd name="f1636" fmla="*/ f1520 1 f1393"/>
              <a:gd name="f1637" fmla="*/ f1521 1 f1393"/>
              <a:gd name="f1638" fmla="*/ f1522 1 f1393"/>
              <a:gd name="f1639" fmla="*/ f1523 1 f1393"/>
              <a:gd name="f1640" fmla="*/ f1524 1 f1393"/>
              <a:gd name="f1641" fmla="*/ f1525 1 f1393"/>
              <a:gd name="f1642" fmla="*/ f1526 1 f1393"/>
              <a:gd name="f1643" fmla="*/ f1527 1 f1393"/>
              <a:gd name="f1644" fmla="*/ f1528 1 f1393"/>
              <a:gd name="f1645" fmla="*/ f1529 1 f1393"/>
              <a:gd name="f1646" fmla="*/ f1530 1 f1393"/>
              <a:gd name="f1647" fmla="*/ f1531 1 f1393"/>
              <a:gd name="f1648" fmla="*/ f1532 1 f1393"/>
              <a:gd name="f1649" fmla="*/ f1533 1 f1393"/>
              <a:gd name="f1650" fmla="*/ f1534 1 f1393"/>
              <a:gd name="f1651" fmla="*/ f1535 1 f1393"/>
              <a:gd name="f1652" fmla="*/ f1536 1 f1393"/>
              <a:gd name="f1653" fmla="*/ f1537 1 f1393"/>
              <a:gd name="f1654" fmla="*/ f1538 1 f1393"/>
              <a:gd name="f1655" fmla="*/ f1539 1 f1393"/>
              <a:gd name="f1656" fmla="*/ f1540 1 f1393"/>
              <a:gd name="f1657" fmla="*/ f1541 1 f1393"/>
              <a:gd name="f1658" fmla="*/ f1542 1 f1393"/>
              <a:gd name="f1659" fmla="*/ f1543 1 f1393"/>
              <a:gd name="f1660" fmla="*/ f1544 1 f1393"/>
              <a:gd name="f1661" fmla="*/ f1545 1 f1393"/>
              <a:gd name="f1662" fmla="*/ f1546 1 f1393"/>
              <a:gd name="f1663" fmla="*/ f1547 1 f1393"/>
              <a:gd name="f1664" fmla="*/ f1548 1 f1393"/>
              <a:gd name="f1665" fmla="*/ f1549 1 f1393"/>
              <a:gd name="f1666" fmla="*/ f1550 1 f1393"/>
              <a:gd name="f1667" fmla="*/ f1551 1 f1393"/>
              <a:gd name="f1668" fmla="*/ f1552 1 f1393"/>
              <a:gd name="f1669" fmla="*/ f1553 1 f1393"/>
              <a:gd name="f1670" fmla="*/ f1554 1 f1393"/>
              <a:gd name="f1671" fmla="*/ f1555 1 f1393"/>
              <a:gd name="f1672" fmla="*/ f1556 1 f1393"/>
              <a:gd name="f1673" fmla="*/ f1557 1 f1393"/>
              <a:gd name="f1674" fmla="*/ f1558 1 f1393"/>
              <a:gd name="f1675" fmla="*/ f1559 1 f1393"/>
              <a:gd name="f1676" fmla="*/ f1560 1 f1393"/>
              <a:gd name="f1677" fmla="*/ f1561 1 f1393"/>
              <a:gd name="f1678" fmla="*/ f1562 1 f1393"/>
              <a:gd name="f1679" fmla="*/ f1563 1 f1393"/>
              <a:gd name="f1680" fmla="*/ f1564 1 f1393"/>
              <a:gd name="f1681" fmla="*/ f1565 1 f1393"/>
              <a:gd name="f1682" fmla="*/ f1566 1 f1393"/>
              <a:gd name="f1683" fmla="*/ f1567 1 f1393"/>
              <a:gd name="f1684" fmla="*/ f1568 1 f1393"/>
              <a:gd name="f1685" fmla="*/ f1569 1 f1393"/>
              <a:gd name="f1686" fmla="*/ f1570 1 f1393"/>
              <a:gd name="f1687" fmla="*/ f1571 1 f1393"/>
              <a:gd name="f1688" fmla="*/ f1572 1 f1393"/>
              <a:gd name="f1689" fmla="*/ f1573 1 f1393"/>
              <a:gd name="f1690" fmla="*/ f1574 1 f1393"/>
              <a:gd name="f1691" fmla="*/ f1575 1 f1393"/>
              <a:gd name="f1692" fmla="*/ f1576 1 f1393"/>
              <a:gd name="f1693" fmla="*/ f1577 1 f1393"/>
              <a:gd name="f1694" fmla="*/ f1578 1 f1393"/>
              <a:gd name="f1695" fmla="*/ f1579 1 f1393"/>
              <a:gd name="f1696" fmla="*/ f1580 1 f1393"/>
              <a:gd name="f1697" fmla="*/ f1581 1 f1393"/>
              <a:gd name="f1698" fmla="*/ f1582 1 f1393"/>
              <a:gd name="f1699" fmla="*/ f1583 1 f1393"/>
              <a:gd name="f1700" fmla="*/ f1584 1 f1393"/>
              <a:gd name="f1701" fmla="*/ f1585 1 f1393"/>
              <a:gd name="f1702" fmla="*/ f1586 1 f1393"/>
              <a:gd name="f1703" fmla="*/ f1587 1 f1393"/>
              <a:gd name="f1704" fmla="*/ f1588 1 f1393"/>
              <a:gd name="f1705" fmla="*/ f1589 1 f1393"/>
              <a:gd name="f1706" fmla="*/ f1590 1 f1393"/>
              <a:gd name="f1707" fmla="*/ f1591 1 f1393"/>
              <a:gd name="f1708" fmla="*/ f1592 1 f1393"/>
              <a:gd name="f1709" fmla="*/ f1593 1 f1393"/>
              <a:gd name="f1710" fmla="*/ f1594 1 f1393"/>
              <a:gd name="f1711" fmla="*/ f1595 1 f1393"/>
              <a:gd name="f1712" fmla="*/ f1596 1 f1393"/>
              <a:gd name="f1713" fmla="*/ f1597 1 f1393"/>
              <a:gd name="f1714" fmla="*/ f1598 1 f1393"/>
              <a:gd name="f1715" fmla="*/ f1599 1 f1393"/>
              <a:gd name="f1716" fmla="*/ f1600 1 f1393"/>
              <a:gd name="f1717" fmla="*/ f1601 1 f1393"/>
              <a:gd name="f1718" fmla="*/ f1602 1 f1393"/>
              <a:gd name="f1719" fmla="*/ f1603 1 f1393"/>
              <a:gd name="f1720" fmla="*/ f1604 1 f1393"/>
              <a:gd name="f1721" fmla="*/ f1605 1 f1393"/>
              <a:gd name="f1722" fmla="*/ f1606 1 f1393"/>
              <a:gd name="f1723" fmla="*/ f1607 1 f1393"/>
              <a:gd name="f1724" fmla="*/ f1608 1 f1393"/>
              <a:gd name="f1725" fmla="*/ f1609 1 f1393"/>
              <a:gd name="f1726" fmla="*/ f1610 1 f1393"/>
              <a:gd name="f1727" fmla="*/ f1611 1 f1393"/>
              <a:gd name="f1728" fmla="*/ f1612 1 f1393"/>
              <a:gd name="f1729" fmla="*/ f1613 1 f1393"/>
              <a:gd name="f1730" fmla="*/ f1614 1 f1393"/>
              <a:gd name="f1731" fmla="*/ f1615 1 f1393"/>
              <a:gd name="f1732" fmla="*/ f1616 1 f1393"/>
              <a:gd name="f1733" fmla="*/ f1617 1 f1393"/>
              <a:gd name="f1734" fmla="*/ f1618 1 f1393"/>
              <a:gd name="f1735" fmla="*/ f1619 1 f1393"/>
              <a:gd name="f1736" fmla="*/ f1620 1 f1393"/>
              <a:gd name="f1737" fmla="*/ f1621 1 f1393"/>
              <a:gd name="f1738" fmla="*/ f1622 1 f1393"/>
              <a:gd name="f1739" fmla="*/ f1623 f1386 1"/>
              <a:gd name="f1740" fmla="*/ f1624 f1386 1"/>
              <a:gd name="f1741" fmla="*/ f1624 f1387 1"/>
              <a:gd name="f1742" fmla="*/ f1623 f1387 1"/>
              <a:gd name="f1743" fmla="*/ f1625 f1386 1"/>
              <a:gd name="f1744" fmla="*/ f1626 f1387 1"/>
              <a:gd name="f1745" fmla="*/ f1627 f1386 1"/>
              <a:gd name="f1746" fmla="*/ f1628 f1387 1"/>
              <a:gd name="f1747" fmla="*/ f1629 f1386 1"/>
              <a:gd name="f1748" fmla="*/ f1630 f1387 1"/>
              <a:gd name="f1749" fmla="*/ f1631 f1386 1"/>
              <a:gd name="f1750" fmla="*/ f1632 f1387 1"/>
              <a:gd name="f1751" fmla="*/ f1633 f1386 1"/>
              <a:gd name="f1752" fmla="*/ f1634 f1387 1"/>
              <a:gd name="f1753" fmla="*/ f1635 f1387 1"/>
              <a:gd name="f1754" fmla="*/ f1636 f1386 1"/>
              <a:gd name="f1755" fmla="*/ f1637 f1387 1"/>
              <a:gd name="f1756" fmla="*/ f1638 f1386 1"/>
              <a:gd name="f1757" fmla="*/ f1639 f1387 1"/>
              <a:gd name="f1758" fmla="*/ f1640 f1386 1"/>
              <a:gd name="f1759" fmla="*/ f1641 f1387 1"/>
              <a:gd name="f1760" fmla="*/ f1642 f1386 1"/>
              <a:gd name="f1761" fmla="*/ f1643 f1387 1"/>
              <a:gd name="f1762" fmla="*/ f1644 f1386 1"/>
              <a:gd name="f1763" fmla="*/ f1645 f1387 1"/>
              <a:gd name="f1764" fmla="*/ f1646 f1386 1"/>
              <a:gd name="f1765" fmla="*/ f1647 f1386 1"/>
              <a:gd name="f1766" fmla="*/ f1648 f1387 1"/>
              <a:gd name="f1767" fmla="*/ f1649 f1386 1"/>
              <a:gd name="f1768" fmla="*/ f1650 f1387 1"/>
              <a:gd name="f1769" fmla="*/ f1651 f1386 1"/>
              <a:gd name="f1770" fmla="*/ f1652 f1387 1"/>
              <a:gd name="f1771" fmla="*/ f1653 f1386 1"/>
              <a:gd name="f1772" fmla="*/ f1654 f1387 1"/>
              <a:gd name="f1773" fmla="*/ f1655 f1386 1"/>
              <a:gd name="f1774" fmla="*/ f1656 f1387 1"/>
              <a:gd name="f1775" fmla="*/ f1657 f1386 1"/>
              <a:gd name="f1776" fmla="*/ f1629 f1387 1"/>
              <a:gd name="f1777" fmla="*/ f1658 f1386 1"/>
              <a:gd name="f1778" fmla="*/ f1659 f1387 1"/>
              <a:gd name="f1779" fmla="*/ f1660 f1386 1"/>
              <a:gd name="f1780" fmla="*/ f1661 f1386 1"/>
              <a:gd name="f1781" fmla="*/ f1662 f1387 1"/>
              <a:gd name="f1782" fmla="*/ f1663 f1386 1"/>
              <a:gd name="f1783" fmla="*/ f1664 f1387 1"/>
              <a:gd name="f1784" fmla="*/ f1665 f1386 1"/>
              <a:gd name="f1785" fmla="*/ f1666 f1387 1"/>
              <a:gd name="f1786" fmla="*/ f1667 f1386 1"/>
              <a:gd name="f1787" fmla="*/ f1668 f1387 1"/>
              <a:gd name="f1788" fmla="*/ f1669 f1387 1"/>
              <a:gd name="f1789" fmla="*/ f1670 f1386 1"/>
              <a:gd name="f1790" fmla="*/ f1671 f1387 1"/>
              <a:gd name="f1791" fmla="*/ f1672 f1386 1"/>
              <a:gd name="f1792" fmla="*/ f1673 f1387 1"/>
              <a:gd name="f1793" fmla="*/ f1674 f1386 1"/>
              <a:gd name="f1794" fmla="*/ f1675 f1387 1"/>
              <a:gd name="f1795" fmla="*/ f1676 f1386 1"/>
              <a:gd name="f1796" fmla="*/ f1677 f1387 1"/>
              <a:gd name="f1797" fmla="*/ f1678 f1386 1"/>
              <a:gd name="f1798" fmla="*/ f1679 f1387 1"/>
              <a:gd name="f1799" fmla="*/ f1680 f1386 1"/>
              <a:gd name="f1800" fmla="*/ f1681 f1387 1"/>
              <a:gd name="f1801" fmla="*/ f1682 f1386 1"/>
              <a:gd name="f1802" fmla="*/ f1683 f1387 1"/>
              <a:gd name="f1803" fmla="*/ f1684 f1386 1"/>
              <a:gd name="f1804" fmla="*/ f1685 f1387 1"/>
              <a:gd name="f1805" fmla="*/ f1686 f1386 1"/>
              <a:gd name="f1806" fmla="*/ f1687 f1387 1"/>
              <a:gd name="f1807" fmla="*/ f1688 f1386 1"/>
              <a:gd name="f1808" fmla="*/ f1689 f1387 1"/>
              <a:gd name="f1809" fmla="*/ f1690 f1386 1"/>
              <a:gd name="f1810" fmla="*/ f1691 f1387 1"/>
              <a:gd name="f1811" fmla="*/ f1692 f1386 1"/>
              <a:gd name="f1812" fmla="*/ f1693 f1386 1"/>
              <a:gd name="f1813" fmla="*/ f1694 f1387 1"/>
              <a:gd name="f1814" fmla="*/ f1695 f1386 1"/>
              <a:gd name="f1815" fmla="*/ f1696 f1387 1"/>
              <a:gd name="f1816" fmla="*/ f1697 f1386 1"/>
              <a:gd name="f1817" fmla="*/ f1698 f1387 1"/>
              <a:gd name="f1818" fmla="*/ f1699 f1386 1"/>
              <a:gd name="f1819" fmla="*/ f1700 f1387 1"/>
              <a:gd name="f1820" fmla="*/ f1701 f1386 1"/>
              <a:gd name="f1821" fmla="*/ f1702 f1386 1"/>
              <a:gd name="f1822" fmla="*/ f1703 f1387 1"/>
              <a:gd name="f1823" fmla="*/ f1704 f1386 1"/>
              <a:gd name="f1824" fmla="*/ f1705 f1387 1"/>
              <a:gd name="f1825" fmla="*/ f1706 f1386 1"/>
              <a:gd name="f1826" fmla="*/ f1707 f1387 1"/>
              <a:gd name="f1827" fmla="*/ f1708 f1386 1"/>
              <a:gd name="f1828" fmla="*/ f1709 f1387 1"/>
              <a:gd name="f1829" fmla="*/ f1710 f1386 1"/>
              <a:gd name="f1830" fmla="*/ f1711 f1387 1"/>
              <a:gd name="f1831" fmla="*/ f1712 f1386 1"/>
              <a:gd name="f1832" fmla="*/ f1713 f1387 1"/>
              <a:gd name="f1833" fmla="*/ f1714 f1386 1"/>
              <a:gd name="f1834" fmla="*/ f1715 f1387 1"/>
              <a:gd name="f1835" fmla="*/ f1716 f1386 1"/>
              <a:gd name="f1836" fmla="*/ f1717 f1387 1"/>
              <a:gd name="f1837" fmla="*/ f1718 f1386 1"/>
              <a:gd name="f1838" fmla="*/ f1719 f1387 1"/>
              <a:gd name="f1839" fmla="*/ f1720 f1386 1"/>
              <a:gd name="f1840" fmla="*/ f1721 f1387 1"/>
              <a:gd name="f1841" fmla="*/ f1722 f1386 1"/>
              <a:gd name="f1842" fmla="*/ f1723 f1387 1"/>
              <a:gd name="f1843" fmla="*/ f1724 f1386 1"/>
              <a:gd name="f1844" fmla="*/ f1725 f1387 1"/>
              <a:gd name="f1845" fmla="*/ f1726 f1386 1"/>
              <a:gd name="f1846" fmla="*/ f1727 f1387 1"/>
              <a:gd name="f1847" fmla="*/ f1728 f1386 1"/>
              <a:gd name="f1848" fmla="*/ f1729 f1387 1"/>
              <a:gd name="f1849" fmla="*/ f1730 f1386 1"/>
              <a:gd name="f1850" fmla="*/ f1731 f1387 1"/>
              <a:gd name="f1851" fmla="*/ f1732 f1386 1"/>
              <a:gd name="f1852" fmla="*/ f1733 f1386 1"/>
              <a:gd name="f1853" fmla="*/ f1734 f1387 1"/>
              <a:gd name="f1854" fmla="*/ f1735 f1386 1"/>
              <a:gd name="f1855" fmla="*/ f1736 f1387 1"/>
              <a:gd name="f1856" fmla="*/ f1737 f1386 1"/>
              <a:gd name="f1857" fmla="*/ f1738 f13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08">
                <a:pos x="f1743" y="f1744"/>
              </a:cxn>
              <a:cxn ang="f1508">
                <a:pos x="f1745" y="f1746"/>
              </a:cxn>
              <a:cxn ang="f1508">
                <a:pos x="f1747" y="f1748"/>
              </a:cxn>
              <a:cxn ang="f1508">
                <a:pos x="f1749" y="f1750"/>
              </a:cxn>
              <a:cxn ang="f1508">
                <a:pos x="f1751" y="f1752"/>
              </a:cxn>
              <a:cxn ang="f1508">
                <a:pos x="f1747" y="f1753"/>
              </a:cxn>
              <a:cxn ang="f1508">
                <a:pos x="f1754" y="f1755"/>
              </a:cxn>
              <a:cxn ang="f1508">
                <a:pos x="f1756" y="f1757"/>
              </a:cxn>
              <a:cxn ang="f1508">
                <a:pos x="f1758" y="f1759"/>
              </a:cxn>
              <a:cxn ang="f1508">
                <a:pos x="f1760" y="f1761"/>
              </a:cxn>
              <a:cxn ang="f1508">
                <a:pos x="f1762" y="f1763"/>
              </a:cxn>
              <a:cxn ang="f1508">
                <a:pos x="f1764" y="f1759"/>
              </a:cxn>
              <a:cxn ang="f1508">
                <a:pos x="f1765" y="f1766"/>
              </a:cxn>
              <a:cxn ang="f1508">
                <a:pos x="f1767" y="f1768"/>
              </a:cxn>
              <a:cxn ang="f1508">
                <a:pos x="f1769" y="f1770"/>
              </a:cxn>
              <a:cxn ang="f1508">
                <a:pos x="f1771" y="f1772"/>
              </a:cxn>
              <a:cxn ang="f1508">
                <a:pos x="f1773" y="f1774"/>
              </a:cxn>
              <a:cxn ang="f1508">
                <a:pos x="f1775" y="f1776"/>
              </a:cxn>
              <a:cxn ang="f1508">
                <a:pos x="f1777" y="f1778"/>
              </a:cxn>
              <a:cxn ang="f1508">
                <a:pos x="f1779" y="f1776"/>
              </a:cxn>
              <a:cxn ang="f1508">
                <a:pos x="f1780" y="f1781"/>
              </a:cxn>
              <a:cxn ang="f1508">
                <a:pos x="f1782" y="f1783"/>
              </a:cxn>
              <a:cxn ang="f1508">
                <a:pos x="f1784" y="f1785"/>
              </a:cxn>
              <a:cxn ang="f1508">
                <a:pos x="f1786" y="f1787"/>
              </a:cxn>
              <a:cxn ang="f1508">
                <a:pos x="f1760" y="f1788"/>
              </a:cxn>
              <a:cxn ang="f1508">
                <a:pos x="f1789" y="f1790"/>
              </a:cxn>
              <a:cxn ang="f1508">
                <a:pos x="f1791" y="f1792"/>
              </a:cxn>
              <a:cxn ang="f1508">
                <a:pos x="f1793" y="f1794"/>
              </a:cxn>
              <a:cxn ang="f1508">
                <a:pos x="f1795" y="f1796"/>
              </a:cxn>
              <a:cxn ang="f1508">
                <a:pos x="f1797" y="f1798"/>
              </a:cxn>
              <a:cxn ang="f1508">
                <a:pos x="f1799" y="f1800"/>
              </a:cxn>
              <a:cxn ang="f1508">
                <a:pos x="f1801" y="f1802"/>
              </a:cxn>
              <a:cxn ang="f1508">
                <a:pos x="f1803" y="f1804"/>
              </a:cxn>
              <a:cxn ang="f1508">
                <a:pos x="f1805" y="f1806"/>
              </a:cxn>
              <a:cxn ang="f1508">
                <a:pos x="f1807" y="f1808"/>
              </a:cxn>
              <a:cxn ang="f1508">
                <a:pos x="f1809" y="f1810"/>
              </a:cxn>
              <a:cxn ang="f1508">
                <a:pos x="f1811" y="f1753"/>
              </a:cxn>
              <a:cxn ang="f1508">
                <a:pos x="f1812" y="f1813"/>
              </a:cxn>
              <a:cxn ang="f1508">
                <a:pos x="f1814" y="f1815"/>
              </a:cxn>
              <a:cxn ang="f1508">
                <a:pos x="f1816" y="f1817"/>
              </a:cxn>
              <a:cxn ang="f1508">
                <a:pos x="f1818" y="f1819"/>
              </a:cxn>
              <a:cxn ang="f1508">
                <a:pos x="f1820" y="f1788"/>
              </a:cxn>
              <a:cxn ang="f1508">
                <a:pos x="f1821" y="f1822"/>
              </a:cxn>
              <a:cxn ang="f1508">
                <a:pos x="f1823" y="f1824"/>
              </a:cxn>
              <a:cxn ang="f1508">
                <a:pos x="f1825" y="f1826"/>
              </a:cxn>
              <a:cxn ang="f1508">
                <a:pos x="f1827" y="f1828"/>
              </a:cxn>
              <a:cxn ang="f1508">
                <a:pos x="f1829" y="f1830"/>
              </a:cxn>
              <a:cxn ang="f1508">
                <a:pos x="f1831" y="f1832"/>
              </a:cxn>
              <a:cxn ang="f1508">
                <a:pos x="f1833" y="f1834"/>
              </a:cxn>
              <a:cxn ang="f1508">
                <a:pos x="f1835" y="f1836"/>
              </a:cxn>
              <a:cxn ang="f1508">
                <a:pos x="f1837" y="f1838"/>
              </a:cxn>
              <a:cxn ang="f1508">
                <a:pos x="f1839" y="f1840"/>
              </a:cxn>
              <a:cxn ang="f1508">
                <a:pos x="f1841" y="f1842"/>
              </a:cxn>
              <a:cxn ang="f1508">
                <a:pos x="f1843" y="f1844"/>
              </a:cxn>
              <a:cxn ang="f1508">
                <a:pos x="f1845" y="f1846"/>
              </a:cxn>
              <a:cxn ang="f1508">
                <a:pos x="f1847" y="f1848"/>
              </a:cxn>
              <a:cxn ang="f1508">
                <a:pos x="f1849" y="f1850"/>
              </a:cxn>
              <a:cxn ang="f1508">
                <a:pos x="f1851" y="f1746"/>
              </a:cxn>
              <a:cxn ang="f1508">
                <a:pos x="f1852" y="f1853"/>
              </a:cxn>
              <a:cxn ang="f1508">
                <a:pos x="f1854" y="f1855"/>
              </a:cxn>
              <a:cxn ang="f1508">
                <a:pos x="f1856" y="f1857"/>
              </a:cxn>
            </a:cxnLst>
            <a:rect l="f1739" t="f1742" r="f1740" b="f1741"/>
            <a:pathLst>
              <a:path w="1799" h="1799">
                <a:moveTo>
                  <a:pt x="f8" y="f9"/>
                </a:moveTo>
                <a:cubicBezTo>
                  <a:pt x="f10" y="f11"/>
                  <a:pt x="f12" y="f13"/>
                  <a:pt x="f14" y="f11"/>
                </a:cubicBezTo>
                <a:cubicBezTo>
                  <a:pt x="f15" y="f16"/>
                  <a:pt x="f17" y="f9"/>
                  <a:pt x="f7" y="f18"/>
                </a:cubicBezTo>
                <a:cubicBezTo>
                  <a:pt x="f7" y="f19"/>
                  <a:pt x="f7" y="f20"/>
                  <a:pt x="f7" y="f9"/>
                </a:cubicBezTo>
                <a:cubicBezTo>
                  <a:pt x="f21" y="f9"/>
                  <a:pt x="f22" y="f11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1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7" y="f63"/>
                </a:cubicBezTo>
                <a:cubicBezTo>
                  <a:pt x="f7" y="f64"/>
                  <a:pt x="f7" y="f65"/>
                  <a:pt x="f7" y="f66"/>
                </a:cubicBezTo>
                <a:cubicBezTo>
                  <a:pt x="f67" y="f66"/>
                  <a:pt x="f68" y="f69"/>
                  <a:pt x="f23" y="f66"/>
                </a:cubicBezTo>
                <a:cubicBezTo>
                  <a:pt x="f70" y="f66"/>
                  <a:pt x="f71" y="f72"/>
                  <a:pt x="f25" y="f73"/>
                </a:cubicBezTo>
                <a:cubicBezTo>
                  <a:pt x="f74" y="f75"/>
                  <a:pt x="f76" y="f77"/>
                  <a:pt x="f20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7" y="f125"/>
                </a:cubicBezTo>
                <a:cubicBezTo>
                  <a:pt x="f7" y="f126"/>
                  <a:pt x="f7" y="f127"/>
                  <a:pt x="f7" y="f128"/>
                </a:cubicBezTo>
                <a:cubicBezTo>
                  <a:pt x="f23" y="f129"/>
                  <a:pt x="f130" y="f122"/>
                  <a:pt x="f131" y="f132"/>
                </a:cubicBezTo>
                <a:cubicBezTo>
                  <a:pt x="f133" y="f134"/>
                  <a:pt x="f12" y="f135"/>
                  <a:pt x="f136" y="f137"/>
                </a:cubicBezTo>
                <a:cubicBezTo>
                  <a:pt x="f138" y="f139"/>
                  <a:pt x="f140" y="f141"/>
                  <a:pt x="f34" y="f142"/>
                </a:cubicBezTo>
                <a:cubicBezTo>
                  <a:pt x="f79" y="f143"/>
                  <a:pt x="f144" y="f145"/>
                  <a:pt x="f45" y="f146"/>
                </a:cubicBezTo>
                <a:cubicBezTo>
                  <a:pt x="f147" y="f148"/>
                  <a:pt x="f47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30" y="f162"/>
                </a:cubicBezTo>
                <a:cubicBezTo>
                  <a:pt x="f121" y="f163"/>
                  <a:pt x="f164" y="f165"/>
                  <a:pt x="f7" y="f166"/>
                </a:cubicBezTo>
                <a:cubicBezTo>
                  <a:pt x="f7" y="f167"/>
                  <a:pt x="f7" y="f168"/>
                  <a:pt x="f7" y="f169"/>
                </a:cubicBezTo>
                <a:cubicBezTo>
                  <a:pt x="f170" y="f171"/>
                  <a:pt x="f59" y="f172"/>
                  <a:pt x="f173" y="f174"/>
                </a:cubicBezTo>
                <a:cubicBezTo>
                  <a:pt x="f175" y="f176"/>
                  <a:pt x="f8" y="f177"/>
                  <a:pt x="f150" y="f178"/>
                </a:cubicBezTo>
                <a:cubicBezTo>
                  <a:pt x="f79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67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41" y="f213"/>
                  <a:pt x="f111" y="f214"/>
                  <a:pt x="f215" y="f216"/>
                </a:cubicBezTo>
                <a:cubicBezTo>
                  <a:pt x="f217" y="f218"/>
                  <a:pt x="f24" y="f219"/>
                  <a:pt x="f220" y="f221"/>
                </a:cubicBezTo>
                <a:cubicBezTo>
                  <a:pt x="f222" y="f223"/>
                  <a:pt x="f224" y="f225"/>
                  <a:pt x="f224" y="f226"/>
                </a:cubicBezTo>
                <a:cubicBezTo>
                  <a:pt x="f227" y="f228"/>
                  <a:pt x="f224" y="f229"/>
                  <a:pt x="f230" y="f231"/>
                </a:cubicBezTo>
                <a:cubicBezTo>
                  <a:pt x="f232" y="f233"/>
                  <a:pt x="f47" y="f234"/>
                  <a:pt x="f235" y="f236"/>
                </a:cubicBezTo>
                <a:cubicBezTo>
                  <a:pt x="f237" y="f236"/>
                  <a:pt x="f238" y="f239"/>
                  <a:pt x="f7" y="f240"/>
                </a:cubicBezTo>
                <a:cubicBezTo>
                  <a:pt x="f7" y="f241"/>
                  <a:pt x="f7" y="f242"/>
                  <a:pt x="f7" y="f243"/>
                </a:cubicBezTo>
                <a:cubicBezTo>
                  <a:pt x="f244" y="f245"/>
                  <a:pt x="f246" y="f247"/>
                  <a:pt x="f133" y="f248"/>
                </a:cubicBezTo>
                <a:cubicBezTo>
                  <a:pt x="f249" y="f250"/>
                  <a:pt x="f136" y="f251"/>
                  <a:pt x="f152" y="f251"/>
                </a:cubicBezTo>
                <a:cubicBezTo>
                  <a:pt x="f45" y="f251"/>
                  <a:pt x="f252" y="f253"/>
                  <a:pt x="f252" y="f254"/>
                </a:cubicBezTo>
                <a:cubicBezTo>
                  <a:pt x="f255" y="f256"/>
                  <a:pt x="f257" y="f258"/>
                  <a:pt x="f259" y="f6"/>
                </a:cubicBezTo>
                <a:cubicBezTo>
                  <a:pt x="f34" y="f6"/>
                  <a:pt x="f9" y="f6"/>
                  <a:pt x="f11" y="f6"/>
                </a:cubicBezTo>
                <a:cubicBezTo>
                  <a:pt x="f217" y="f260"/>
                  <a:pt x="f43" y="f261"/>
                  <a:pt x="f262" y="f256"/>
                </a:cubicBezTo>
                <a:cubicBezTo>
                  <a:pt x="f101" y="f212"/>
                  <a:pt x="f263" y="f264"/>
                  <a:pt x="f265" y="f266"/>
                </a:cubicBezTo>
                <a:cubicBezTo>
                  <a:pt x="f267" y="f268"/>
                  <a:pt x="f269" y="f268"/>
                  <a:pt x="f270" y="f212"/>
                </a:cubicBezTo>
                <a:cubicBezTo>
                  <a:pt x="f271" y="f272"/>
                  <a:pt x="f273" y="f226"/>
                  <a:pt x="f274" y="f275"/>
                </a:cubicBezTo>
                <a:cubicBezTo>
                  <a:pt x="f276" y="f223"/>
                  <a:pt x="f277" y="f278"/>
                  <a:pt x="f277" y="f279"/>
                </a:cubicBezTo>
                <a:cubicBezTo>
                  <a:pt x="f280" y="f281"/>
                  <a:pt x="f282" y="f283"/>
                  <a:pt x="f284" y="f6"/>
                </a:cubicBezTo>
                <a:cubicBezTo>
                  <a:pt x="f285" y="f6"/>
                  <a:pt x="f274" y="f6"/>
                  <a:pt x="f277" y="f6"/>
                </a:cubicBezTo>
                <a:cubicBezTo>
                  <a:pt x="f286" y="f287"/>
                  <a:pt x="f288" y="f283"/>
                  <a:pt x="f78" y="f289"/>
                </a:cubicBezTo>
                <a:cubicBezTo>
                  <a:pt x="f290" y="f291"/>
                  <a:pt x="f292" y="f293"/>
                  <a:pt x="f294" y="f266"/>
                </a:cubicBezTo>
                <a:cubicBezTo>
                  <a:pt x="f295" y="f3"/>
                  <a:pt x="f296" y="f297"/>
                  <a:pt x="f298" y="f251"/>
                </a:cubicBezTo>
                <a:cubicBezTo>
                  <a:pt x="f299" y="f23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272"/>
                  <a:pt x="f312" y="f275"/>
                  <a:pt x="f317" y="f318"/>
                </a:cubicBezTo>
                <a:cubicBezTo>
                  <a:pt x="f319" y="f219"/>
                  <a:pt x="f320" y="f321"/>
                  <a:pt x="f322" y="f323"/>
                </a:cubicBezTo>
                <a:cubicBezTo>
                  <a:pt x="f324" y="f283"/>
                  <a:pt x="f325" y="f326"/>
                  <a:pt x="f327" y="f6"/>
                </a:cubicBezTo>
                <a:cubicBezTo>
                  <a:pt x="f325" y="f6"/>
                  <a:pt x="f328" y="f6"/>
                  <a:pt x="f329" y="f6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281"/>
                  <a:pt x="f337" y="f289"/>
                  <a:pt x="f338" y="f339"/>
                </a:cubicBezTo>
                <a:cubicBezTo>
                  <a:pt x="f340" y="f341"/>
                  <a:pt x="f342" y="f283"/>
                  <a:pt x="f343" y="f287"/>
                </a:cubicBezTo>
                <a:cubicBezTo>
                  <a:pt x="f344" y="f345"/>
                  <a:pt x="f139" y="f346"/>
                  <a:pt x="f134" y="f6"/>
                </a:cubicBezTo>
                <a:cubicBezTo>
                  <a:pt x="f347" y="f6"/>
                  <a:pt x="f132" y="f6"/>
                  <a:pt x="f348" y="f6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40" y="f258"/>
                  <a:pt x="f355" y="f291"/>
                  <a:pt x="f356" y="f357"/>
                </a:cubicBezTo>
                <a:cubicBezTo>
                  <a:pt x="f358" y="f261"/>
                  <a:pt x="f359" y="f360"/>
                  <a:pt x="f361" y="f278"/>
                </a:cubicBezTo>
                <a:cubicBezTo>
                  <a:pt x="f362" y="f223"/>
                  <a:pt x="f363" y="f212"/>
                  <a:pt x="f364" y="f365"/>
                </a:cubicBezTo>
                <a:cubicBezTo>
                  <a:pt x="f366" y="f367"/>
                  <a:pt x="f368" y="f369"/>
                  <a:pt x="f370" y="f369"/>
                </a:cubicBezTo>
                <a:cubicBezTo>
                  <a:pt x="f371" y="f229"/>
                  <a:pt x="f114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47" y="f389"/>
                  <a:pt x="f390" y="f389"/>
                </a:cubicBezTo>
                <a:cubicBezTo>
                  <a:pt x="f142" y="f389"/>
                  <a:pt x="f391" y="f389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6" y="f407"/>
                  <a:pt x="f408" y="f297"/>
                  <a:pt x="f409" y="f410"/>
                </a:cubicBezTo>
                <a:cubicBezTo>
                  <a:pt x="f411" y="f228"/>
                  <a:pt x="f412" y="f413"/>
                  <a:pt x="f414" y="f415"/>
                </a:cubicBezTo>
                <a:cubicBezTo>
                  <a:pt x="f149" y="f416"/>
                  <a:pt x="f417" y="f418"/>
                  <a:pt x="f419" y="f6"/>
                </a:cubicBezTo>
                <a:cubicBezTo>
                  <a:pt x="f420" y="f6"/>
                  <a:pt x="f421" y="f6"/>
                  <a:pt x="f422" y="f6"/>
                </a:cubicBezTo>
                <a:cubicBezTo>
                  <a:pt x="f423" y="f424"/>
                  <a:pt x="f402" y="f425"/>
                  <a:pt x="f426" y="f427"/>
                </a:cubicBezTo>
                <a:cubicBezTo>
                  <a:pt x="f428" y="f429"/>
                  <a:pt x="f430" y="f416"/>
                  <a:pt x="f431" y="f432"/>
                </a:cubicBezTo>
                <a:cubicBezTo>
                  <a:pt x="f433" y="f432"/>
                  <a:pt x="f434" y="f435"/>
                  <a:pt x="f436" y="f437"/>
                </a:cubicBezTo>
                <a:cubicBezTo>
                  <a:pt x="f169" y="f438"/>
                  <a:pt x="f439" y="f440"/>
                  <a:pt x="f441" y="f335"/>
                </a:cubicBezTo>
                <a:cubicBezTo>
                  <a:pt x="f234" y="f442"/>
                  <a:pt x="f443" y="f444"/>
                  <a:pt x="f445" y="f446"/>
                </a:cubicBezTo>
                <a:cubicBezTo>
                  <a:pt x="f447" y="f448"/>
                  <a:pt x="f248" y="f345"/>
                  <a:pt x="f449" y="f6"/>
                </a:cubicBezTo>
                <a:cubicBezTo>
                  <a:pt x="f450" y="f6"/>
                  <a:pt x="f245" y="f6"/>
                  <a:pt x="f243" y="f6"/>
                </a:cubicBezTo>
                <a:cubicBezTo>
                  <a:pt x="f253" y="f451"/>
                  <a:pt x="f3" y="f321"/>
                  <a:pt x="f266" y="f452"/>
                </a:cubicBezTo>
                <a:cubicBezTo>
                  <a:pt x="f453" y="f454"/>
                  <a:pt x="f455" y="f456"/>
                  <a:pt x="f6" y="f457"/>
                </a:cubicBezTo>
                <a:cubicBezTo>
                  <a:pt x="f6" y="f458"/>
                  <a:pt x="f6" y="f459"/>
                  <a:pt x="f6" y="f253"/>
                </a:cubicBezTo>
                <a:cubicBezTo>
                  <a:pt x="f352" y="f253"/>
                  <a:pt x="f460" y="f242"/>
                  <a:pt x="f258" y="f461"/>
                </a:cubicBezTo>
                <a:cubicBezTo>
                  <a:pt x="f440" y="f462"/>
                  <a:pt x="f463" y="f464"/>
                  <a:pt x="f275" y="f465"/>
                </a:cubicBezTo>
                <a:cubicBezTo>
                  <a:pt x="f466" y="f242"/>
                  <a:pt x="f467" y="f468"/>
                  <a:pt x="f228" y="f307"/>
                </a:cubicBezTo>
                <a:cubicBezTo>
                  <a:pt x="f469" y="f382"/>
                  <a:pt x="f293" y="f395"/>
                  <a:pt x="f470" y="f395"/>
                </a:cubicBezTo>
                <a:cubicBezTo>
                  <a:pt x="f460" y="f395"/>
                  <a:pt x="f471" y="f169"/>
                  <a:pt x="f6" y="f169"/>
                </a:cubicBezTo>
                <a:cubicBezTo>
                  <a:pt x="f6" y="f168"/>
                  <a:pt x="f6" y="f167"/>
                  <a:pt x="f6" y="f166"/>
                </a:cubicBezTo>
                <a:cubicBezTo>
                  <a:pt x="f472" y="f473"/>
                  <a:pt x="f474" y="f473"/>
                  <a:pt x="f435" y="f165"/>
                </a:cubicBezTo>
                <a:cubicBezTo>
                  <a:pt x="f226" y="f475"/>
                  <a:pt x="f212" y="f476"/>
                  <a:pt x="f266" y="f477"/>
                </a:cubicBezTo>
                <a:cubicBezTo>
                  <a:pt x="f478" y="f189"/>
                  <a:pt x="f467" y="f479"/>
                  <a:pt x="f466" y="f408"/>
                </a:cubicBezTo>
                <a:cubicBezTo>
                  <a:pt x="f266" y="f480"/>
                  <a:pt x="f266" y="f481"/>
                  <a:pt x="f482" y="f483"/>
                </a:cubicBezTo>
                <a:cubicBezTo>
                  <a:pt x="f223" y="f484"/>
                  <a:pt x="f219" y="f485"/>
                  <a:pt x="f486" y="f487"/>
                </a:cubicBezTo>
                <a:cubicBezTo>
                  <a:pt x="f442" y="f488"/>
                  <a:pt x="f489" y="f490"/>
                  <a:pt x="f6" y="f128"/>
                </a:cubicBezTo>
                <a:cubicBezTo>
                  <a:pt x="f6" y="f127"/>
                  <a:pt x="f6" y="f126"/>
                  <a:pt x="f6" y="f125"/>
                </a:cubicBezTo>
                <a:cubicBezTo>
                  <a:pt x="f446" y="f491"/>
                  <a:pt x="f429" y="f492"/>
                  <a:pt x="f258" y="f493"/>
                </a:cubicBezTo>
                <a:cubicBezTo>
                  <a:pt x="f494" y="f495"/>
                  <a:pt x="f435" y="f496"/>
                  <a:pt x="f256" y="f497"/>
                </a:cubicBezTo>
                <a:cubicBezTo>
                  <a:pt x="f467" y="f498"/>
                  <a:pt x="f456" y="f316"/>
                  <a:pt x="f499" y="f500"/>
                </a:cubicBezTo>
                <a:cubicBezTo>
                  <a:pt x="f501" y="f502"/>
                  <a:pt x="f462" y="f503"/>
                  <a:pt x="f229" y="f504"/>
                </a:cubicBezTo>
                <a:cubicBezTo>
                  <a:pt x="f206" y="f505"/>
                  <a:pt x="f413" y="f506"/>
                  <a:pt x="f486" y="f507"/>
                </a:cubicBezTo>
                <a:cubicBezTo>
                  <a:pt x="f281" y="f508"/>
                  <a:pt x="f448" y="f509"/>
                  <a:pt x="f6" y="f66"/>
                </a:cubicBezTo>
                <a:cubicBezTo>
                  <a:pt x="f6" y="f72"/>
                  <a:pt x="f6" y="f510"/>
                  <a:pt x="f6" y="f511"/>
                </a:cubicBezTo>
                <a:cubicBezTo>
                  <a:pt x="f345" y="f512"/>
                  <a:pt x="f287" y="f513"/>
                  <a:pt x="f448" y="f94"/>
                </a:cubicBezTo>
                <a:cubicBezTo>
                  <a:pt x="f289" y="f296"/>
                  <a:pt x="f489" y="f52"/>
                  <a:pt x="f416" y="f514"/>
                </a:cubicBezTo>
                <a:cubicBezTo>
                  <a:pt x="f515" y="f516"/>
                  <a:pt x="f438" y="f517"/>
                  <a:pt x="f357" y="f518"/>
                </a:cubicBezTo>
                <a:cubicBezTo>
                  <a:pt x="f256" y="f519"/>
                  <a:pt x="f213" y="f520"/>
                  <a:pt x="f521" y="f192"/>
                </a:cubicBezTo>
                <a:cubicBezTo>
                  <a:pt x="f212" y="f522"/>
                  <a:pt x="f256" y="f523"/>
                  <a:pt x="f524" y="f525"/>
                </a:cubicBezTo>
                <a:cubicBezTo>
                  <a:pt x="f291" y="f526"/>
                  <a:pt x="f416" y="f38"/>
                  <a:pt x="f470" y="f527"/>
                </a:cubicBezTo>
                <a:cubicBezTo>
                  <a:pt x="f528" y="f529"/>
                  <a:pt x="f339" y="f230"/>
                  <a:pt x="f6" y="f9"/>
                </a:cubicBezTo>
                <a:cubicBezTo>
                  <a:pt x="f6" y="f34"/>
                  <a:pt x="f6" y="f259"/>
                  <a:pt x="f6" y="f530"/>
                </a:cubicBezTo>
                <a:cubicBezTo>
                  <a:pt x="f448" y="f531"/>
                  <a:pt x="f446" y="f235"/>
                  <a:pt x="f532" y="f533"/>
                </a:cubicBezTo>
                <a:cubicBezTo>
                  <a:pt x="f357" y="f173"/>
                  <a:pt x="f534" y="f244"/>
                  <a:pt x="f535" y="f536"/>
                </a:cubicBezTo>
                <a:cubicBezTo>
                  <a:pt x="f537" y="f538"/>
                  <a:pt x="f499" y="f539"/>
                  <a:pt x="f313" y="f7"/>
                </a:cubicBezTo>
                <a:cubicBezTo>
                  <a:pt x="f243" y="f7"/>
                  <a:pt x="f540" y="f7"/>
                  <a:pt x="f311" y="f7"/>
                </a:cubicBezTo>
                <a:cubicBezTo>
                  <a:pt x="f541" y="f21"/>
                  <a:pt x="f410" y="f542"/>
                  <a:pt x="f543" y="f544"/>
                </a:cubicBezTo>
                <a:cubicBezTo>
                  <a:pt x="f534" y="f545"/>
                  <a:pt x="f279" y="f546"/>
                  <a:pt x="f547" y="f158"/>
                </a:cubicBezTo>
                <a:cubicBezTo>
                  <a:pt x="f474" y="f548"/>
                  <a:pt x="f549" y="f550"/>
                  <a:pt x="f470" y="f551"/>
                </a:cubicBezTo>
                <a:cubicBezTo>
                  <a:pt x="f321" y="f230"/>
                  <a:pt x="f437" y="f552"/>
                  <a:pt x="f553" y="f33"/>
                </a:cubicBezTo>
                <a:cubicBezTo>
                  <a:pt x="f318" y="f101"/>
                  <a:pt x="f208" y="f554"/>
                  <a:pt x="f555" y="f556"/>
                </a:cubicBezTo>
                <a:cubicBezTo>
                  <a:pt x="f557" y="f558"/>
                  <a:pt x="f389" y="f559"/>
                  <a:pt x="f560" y="f33"/>
                </a:cubicBezTo>
                <a:cubicBezTo>
                  <a:pt x="f165" y="f33"/>
                  <a:pt x="f561" y="f562"/>
                  <a:pt x="f563" y="f39"/>
                </a:cubicBezTo>
                <a:cubicBezTo>
                  <a:pt x="f183" y="f564"/>
                  <a:pt x="f565" y="f566"/>
                  <a:pt x="f431" y="f28"/>
                </a:cubicBezTo>
                <a:cubicBezTo>
                  <a:pt x="f567" y="f43"/>
                  <a:pt x="f568" y="f569"/>
                  <a:pt x="f570" y="f545"/>
                </a:cubicBezTo>
                <a:cubicBezTo>
                  <a:pt x="f571" y="f572"/>
                  <a:pt x="f421" y="f68"/>
                  <a:pt x="f422" y="f7"/>
                </a:cubicBezTo>
                <a:cubicBezTo>
                  <a:pt x="f573" y="f7"/>
                  <a:pt x="f417" y="f7"/>
                  <a:pt x="f574" y="f7"/>
                </a:cubicBezTo>
                <a:cubicBezTo>
                  <a:pt x="f575" y="f576"/>
                  <a:pt x="f577" y="f119"/>
                  <a:pt x="f578" y="f579"/>
                </a:cubicBezTo>
                <a:cubicBezTo>
                  <a:pt x="f580" y="f581"/>
                  <a:pt x="f582" y="f583"/>
                  <a:pt x="f584" y="f585"/>
                </a:cubicBezTo>
                <a:cubicBezTo>
                  <a:pt x="f392" y="f586"/>
                  <a:pt x="f587" y="f588"/>
                  <a:pt x="f349" y="f589"/>
                </a:cubicBezTo>
                <a:cubicBezTo>
                  <a:pt x="f132" y="f590"/>
                  <a:pt x="f351" y="f17"/>
                  <a:pt x="f348" y="f7"/>
                </a:cubicBezTo>
                <a:cubicBezTo>
                  <a:pt x="f591" y="f7"/>
                  <a:pt x="f592" y="f7"/>
                  <a:pt x="f593" y="f7"/>
                </a:cubicBezTo>
                <a:cubicBezTo>
                  <a:pt x="f594" y="f595"/>
                  <a:pt x="f596" y="f597"/>
                  <a:pt x="f596" y="f581"/>
                </a:cubicBezTo>
                <a:cubicBezTo>
                  <a:pt x="f596" y="f8"/>
                  <a:pt x="f141" y="f598"/>
                  <a:pt x="f349" y="f76"/>
                </a:cubicBezTo>
                <a:cubicBezTo>
                  <a:pt x="f587" y="f599"/>
                  <a:pt x="f142" y="f548"/>
                  <a:pt x="f600" y="f601"/>
                </a:cubicBezTo>
                <a:cubicBezTo>
                  <a:pt x="f602" y="f603"/>
                  <a:pt x="f604" y="f605"/>
                  <a:pt x="f606" y="f607"/>
                </a:cubicBezTo>
                <a:cubicBezTo>
                  <a:pt x="f127" y="f608"/>
                  <a:pt x="f392" y="f525"/>
                  <a:pt x="f609" y="f610"/>
                </a:cubicBezTo>
                <a:cubicBezTo>
                  <a:pt x="f139" y="f611"/>
                  <a:pt x="f612" y="f613"/>
                  <a:pt x="f614" y="f615"/>
                </a:cubicBezTo>
                <a:cubicBezTo>
                  <a:pt x="f616" y="f617"/>
                  <a:pt x="f371" y="f182"/>
                  <a:pt x="f618" y="f619"/>
                </a:cubicBezTo>
                <a:cubicBezTo>
                  <a:pt x="f620" y="f33"/>
                  <a:pt x="f621" y="f35"/>
                  <a:pt x="f622" y="f623"/>
                </a:cubicBezTo>
                <a:cubicBezTo>
                  <a:pt x="f624" y="f13"/>
                  <a:pt x="f625" y="f551"/>
                  <a:pt x="f626" y="f152"/>
                </a:cubicBezTo>
                <a:cubicBezTo>
                  <a:pt x="f327" y="f27"/>
                  <a:pt x="f627" y="f628"/>
                  <a:pt x="f626" y="f7"/>
                </a:cubicBezTo>
                <a:cubicBezTo>
                  <a:pt x="f629" y="f7"/>
                  <a:pt x="f630" y="f7"/>
                  <a:pt x="f327" y="f7"/>
                </a:cubicBezTo>
                <a:cubicBezTo>
                  <a:pt x="f631" y="f238"/>
                  <a:pt x="f632" y="f237"/>
                  <a:pt x="f633" y="f10"/>
                </a:cubicBezTo>
                <a:cubicBezTo>
                  <a:pt x="f634" y="f156"/>
                  <a:pt x="f635" y="f636"/>
                  <a:pt x="f635" y="f222"/>
                </a:cubicBezTo>
                <a:cubicBezTo>
                  <a:pt x="f637" y="f559"/>
                  <a:pt x="f638" y="f209"/>
                  <a:pt x="f63" y="f639"/>
                </a:cubicBezTo>
                <a:cubicBezTo>
                  <a:pt x="f640" y="f95"/>
                  <a:pt x="f641" y="f642"/>
                  <a:pt x="f77" y="f610"/>
                </a:cubicBezTo>
                <a:cubicBezTo>
                  <a:pt x="f643" y="f263"/>
                  <a:pt x="f644" y="f645"/>
                  <a:pt x="f646" y="f647"/>
                </a:cubicBezTo>
                <a:cubicBezTo>
                  <a:pt x="f80" y="f564"/>
                  <a:pt x="f648" y="f649"/>
                  <a:pt x="f271" y="f650"/>
                </a:cubicBezTo>
                <a:cubicBezTo>
                  <a:pt x="f192" y="f158"/>
                  <a:pt x="f651" y="f652"/>
                  <a:pt x="f653" y="f61"/>
                </a:cubicBezTo>
                <a:cubicBezTo>
                  <a:pt x="f654" y="f655"/>
                  <a:pt x="f88" y="f656"/>
                  <a:pt x="f657" y="f7"/>
                </a:cubicBezTo>
                <a:cubicBezTo>
                  <a:pt x="f88" y="f7"/>
                  <a:pt x="f658" y="f7"/>
                  <a:pt x="f86" y="f7"/>
                </a:cubicBezTo>
                <a:cubicBezTo>
                  <a:pt x="f659" y="f70"/>
                  <a:pt x="f188" y="f660"/>
                  <a:pt x="f661" y="f662"/>
                </a:cubicBezTo>
                <a:cubicBezTo>
                  <a:pt x="f663" y="f664"/>
                  <a:pt x="f611" y="f665"/>
                  <a:pt x="f263" y="f235"/>
                </a:cubicBezTo>
                <a:cubicBezTo>
                  <a:pt x="f526" y="f601"/>
                  <a:pt x="f107" y="f232"/>
                  <a:pt x="f31" y="f81"/>
                </a:cubicBezTo>
                <a:cubicBezTo>
                  <a:pt x="f35" y="f666"/>
                  <a:pt x="f180" y="f667"/>
                  <a:pt x="f668" y="f24"/>
                </a:cubicBezTo>
                <a:cubicBezTo>
                  <a:pt x="f9" y="f215"/>
                  <a:pt x="f252" y="f667"/>
                  <a:pt x="f20" y="f19"/>
                </a:cubicBezTo>
                <a:cubicBezTo>
                  <a:pt x="f603" y="f531"/>
                  <a:pt x="f669" y="f585"/>
                  <a:pt x="f670" y="f533"/>
                </a:cubicBezTo>
                <a:cubicBezTo>
                  <a:pt x="f670" y="f130"/>
                  <a:pt x="f9" y="f17"/>
                  <a:pt x="f224" y="f7"/>
                </a:cubicBezTo>
                <a:cubicBezTo>
                  <a:pt x="f603" y="f7"/>
                  <a:pt x="f650" y="f7"/>
                  <a:pt x="f259" y="f7"/>
                </a:cubicBezTo>
                <a:cubicBezTo>
                  <a:pt x="f45" y="f671"/>
                  <a:pt x="f550" y="f672"/>
                  <a:pt x="f548" y="f235"/>
                </a:cubicBezTo>
                <a:cubicBezTo>
                  <a:pt x="f599" y="f599"/>
                  <a:pt x="f673" y="f674"/>
                  <a:pt x="f8" y="f9"/>
                </a:cubicBezTo>
                <a:close/>
                <a:moveTo>
                  <a:pt x="f611" y="f675"/>
                </a:moveTo>
                <a:cubicBezTo>
                  <a:pt x="f265" y="f676"/>
                  <a:pt x="f677" y="f69"/>
                  <a:pt x="f678" y="f679"/>
                </a:cubicBezTo>
                <a:cubicBezTo>
                  <a:pt x="f680" y="f681"/>
                  <a:pt x="f682" y="f683"/>
                  <a:pt x="f654" y="f684"/>
                </a:cubicBezTo>
                <a:cubicBezTo>
                  <a:pt x="f685" y="f686"/>
                  <a:pt x="f687" y="f54"/>
                  <a:pt x="f644" y="f686"/>
                </a:cubicBezTo>
                <a:cubicBezTo>
                  <a:pt x="f77" y="f688"/>
                  <a:pt x="f689" y="f690"/>
                  <a:pt x="f54" y="f691"/>
                </a:cubicBezTo>
                <a:cubicBezTo>
                  <a:pt x="f692" y="f693"/>
                  <a:pt x="f294" y="f73"/>
                  <a:pt x="f694" y="f695"/>
                </a:cubicBezTo>
                <a:cubicBezTo>
                  <a:pt x="f696" y="f697"/>
                  <a:pt x="f90" y="f698"/>
                  <a:pt x="f82" y="f699"/>
                </a:cubicBezTo>
                <a:cubicBezTo>
                  <a:pt x="f277" y="f700"/>
                  <a:pt x="f701" y="f304"/>
                  <a:pt x="f702" y="f703"/>
                </a:cubicBezTo>
                <a:cubicBezTo>
                  <a:pt x="f654" y="f704"/>
                  <a:pt x="f284" y="f705"/>
                  <a:pt x="f706" y="f707"/>
                </a:cubicBezTo>
                <a:cubicBezTo>
                  <a:pt x="f520" y="f708"/>
                  <a:pt x="f709" y="f112"/>
                  <a:pt x="f710" y="f711"/>
                </a:cubicBezTo>
                <a:cubicBezTo>
                  <a:pt x="f712" y="f334"/>
                  <a:pt x="f713" y="f714"/>
                  <a:pt x="f715" y="f716"/>
                </a:cubicBezTo>
                <a:cubicBezTo>
                  <a:pt x="f717" y="f718"/>
                  <a:pt x="f265" y="f719"/>
                  <a:pt x="f720" y="f705"/>
                </a:cubicBezTo>
                <a:cubicBezTo>
                  <a:pt x="f721" y="f722"/>
                  <a:pt x="f723" y="f724"/>
                  <a:pt x="f723" y="f362"/>
                </a:cubicBezTo>
                <a:cubicBezTo>
                  <a:pt x="f725" y="f726"/>
                  <a:pt x="f645" y="f727"/>
                  <a:pt x="f611" y="f675"/>
                </a:cubicBezTo>
                <a:close/>
                <a:moveTo>
                  <a:pt x="f728" y="f348"/>
                </a:moveTo>
                <a:cubicBezTo>
                  <a:pt x="f729" y="f730"/>
                  <a:pt x="f731" y="f732"/>
                  <a:pt x="f604" y="f580"/>
                </a:cubicBezTo>
                <a:cubicBezTo>
                  <a:pt x="f602" y="f733"/>
                  <a:pt x="f734" y="f735"/>
                  <a:pt x="f736" y="f737"/>
                </a:cubicBezTo>
                <a:cubicBezTo>
                  <a:pt x="f738" y="f739"/>
                  <a:pt x="f349" y="f740"/>
                  <a:pt x="f741" y="f742"/>
                </a:cubicBezTo>
                <a:cubicBezTo>
                  <a:pt x="f743" y="f744"/>
                  <a:pt x="f745" y="f746"/>
                  <a:pt x="f383" y="f747"/>
                </a:cubicBezTo>
                <a:cubicBezTo>
                  <a:pt x="f748" y="f412"/>
                  <a:pt x="f749" y="f750"/>
                  <a:pt x="f364" y="f750"/>
                </a:cubicBezTo>
                <a:cubicBezTo>
                  <a:pt x="f363" y="f750"/>
                  <a:pt x="f751" y="f752"/>
                  <a:pt x="f753" y="f754"/>
                </a:cubicBezTo>
                <a:cubicBezTo>
                  <a:pt x="f755" y="f756"/>
                  <a:pt x="f757" y="f151"/>
                  <a:pt x="f108" y="f758"/>
                </a:cubicBezTo>
                <a:cubicBezTo>
                  <a:pt x="f759" y="f760"/>
                  <a:pt x="f761" y="f762"/>
                  <a:pt x="f759" y="f763"/>
                </a:cubicBezTo>
                <a:cubicBezTo>
                  <a:pt x="f700" y="f731"/>
                  <a:pt x="f764" y="f732"/>
                  <a:pt x="f328" y="f765"/>
                </a:cubicBezTo>
                <a:cubicBezTo>
                  <a:pt x="f766" y="f606"/>
                  <a:pt x="f632" y="f767"/>
                  <a:pt x="f768" y="f769"/>
                </a:cubicBezTo>
                <a:cubicBezTo>
                  <a:pt x="f98" y="f770"/>
                  <a:pt x="f638" y="f771"/>
                  <a:pt x="f772" y="f141"/>
                </a:cubicBezTo>
                <a:cubicBezTo>
                  <a:pt x="f773" y="f774"/>
                  <a:pt x="f775" y="f614"/>
                  <a:pt x="f635" y="f338"/>
                </a:cubicBezTo>
                <a:cubicBezTo>
                  <a:pt x="f776" y="f777"/>
                  <a:pt x="f778" y="f375"/>
                  <a:pt x="f779" y="f780"/>
                </a:cubicBezTo>
                <a:cubicBezTo>
                  <a:pt x="f625" y="f748"/>
                  <a:pt x="f781" y="f782"/>
                  <a:pt x="f783" y="f784"/>
                </a:cubicBezTo>
                <a:cubicBezTo>
                  <a:pt x="f304" y="f496"/>
                  <a:pt x="f310" y="f785"/>
                  <a:pt x="f786" y="f787"/>
                </a:cubicBezTo>
                <a:cubicBezTo>
                  <a:pt x="f788" y="f789"/>
                  <a:pt x="f790" y="f791"/>
                  <a:pt x="f792" y="f379"/>
                </a:cubicBezTo>
                <a:cubicBezTo>
                  <a:pt x="f793" y="f794"/>
                  <a:pt x="f795" y="f795"/>
                  <a:pt x="f796" y="f797"/>
                </a:cubicBezTo>
                <a:cubicBezTo>
                  <a:pt x="f125" y="f798"/>
                  <a:pt x="f765" y="f799"/>
                  <a:pt x="f728" y="f348"/>
                </a:cubicBezTo>
                <a:close/>
                <a:moveTo>
                  <a:pt x="f488" y="f381"/>
                </a:moveTo>
                <a:cubicBezTo>
                  <a:pt x="f800" y="f801"/>
                  <a:pt x="f802" y="f803"/>
                  <a:pt x="f804" y="f805"/>
                </a:cubicBezTo>
                <a:cubicBezTo>
                  <a:pt x="f806" y="f807"/>
                  <a:pt x="f808" y="f809"/>
                  <a:pt x="f810" y="f322"/>
                </a:cubicBezTo>
                <a:cubicBezTo>
                  <a:pt x="f402" y="f327"/>
                  <a:pt x="f422" y="f811"/>
                  <a:pt x="f812" y="f813"/>
                </a:cubicBezTo>
                <a:cubicBezTo>
                  <a:pt x="f814" y="f815"/>
                  <a:pt x="f428" y="f65"/>
                  <a:pt x="f816" y="f505"/>
                </a:cubicBezTo>
                <a:cubicBezTo>
                  <a:pt x="f817" y="f509"/>
                  <a:pt x="f818" y="f772"/>
                  <a:pt x="f754" y="f819"/>
                </a:cubicBezTo>
                <a:cubicBezTo>
                  <a:pt x="f820" y="f821"/>
                  <a:pt x="f822" y="f322"/>
                  <a:pt x="f823" y="f809"/>
                </a:cubicBezTo>
                <a:cubicBezTo>
                  <a:pt x="f746" y="f824"/>
                  <a:pt x="f825" y="f719"/>
                  <a:pt x="f825" y="f826"/>
                </a:cubicBezTo>
                <a:cubicBezTo>
                  <a:pt x="f187" y="f827"/>
                  <a:pt x="f746" y="f338"/>
                  <a:pt x="f828" y="f798"/>
                </a:cubicBezTo>
                <a:cubicBezTo>
                  <a:pt x="f829" y="f830"/>
                  <a:pt x="f831" y="f795"/>
                  <a:pt x="f428" y="f614"/>
                </a:cubicBezTo>
                <a:cubicBezTo>
                  <a:pt x="f832" y="f118"/>
                  <a:pt x="f833" y="f834"/>
                  <a:pt x="f808" y="f835"/>
                </a:cubicBezTo>
                <a:cubicBezTo>
                  <a:pt x="f836" y="f120"/>
                  <a:pt x="f837" y="f838"/>
                  <a:pt x="f839" y="f840"/>
                </a:cubicBezTo>
                <a:cubicBezTo>
                  <a:pt x="f841" y="f842"/>
                  <a:pt x="f488" y="f843"/>
                  <a:pt x="f488" y="f381"/>
                </a:cubicBezTo>
                <a:close/>
                <a:moveTo>
                  <a:pt x="f112" y="f844"/>
                </a:moveTo>
                <a:cubicBezTo>
                  <a:pt x="f790" y="f845"/>
                  <a:pt x="f334" y="f846"/>
                  <a:pt x="f847" y="f845"/>
                </a:cubicBezTo>
                <a:cubicBezTo>
                  <a:pt x="f308" y="f848"/>
                  <a:pt x="f849" y="f850"/>
                  <a:pt x="f851" y="f852"/>
                </a:cubicBezTo>
                <a:cubicBezTo>
                  <a:pt x="f629" y="f853"/>
                  <a:pt x="f854" y="f855"/>
                  <a:pt x="f856" y="f857"/>
                </a:cubicBezTo>
                <a:cubicBezTo>
                  <a:pt x="f858" y="f859"/>
                  <a:pt x="f695" y="f782"/>
                  <a:pt x="f860" y="f861"/>
                </a:cubicBezTo>
                <a:cubicBezTo>
                  <a:pt x="f862" y="f863"/>
                  <a:pt x="f864" y="f865"/>
                  <a:pt x="f866" y="f867"/>
                </a:cubicBezTo>
                <a:cubicBezTo>
                  <a:pt x="f868" y="f844"/>
                  <a:pt x="f869" y="f356"/>
                  <a:pt x="f870" y="f496"/>
                </a:cubicBezTo>
                <a:cubicBezTo>
                  <a:pt x="f274" y="f871"/>
                  <a:pt x="f88" y="f872"/>
                  <a:pt x="f88" y="f803"/>
                </a:cubicBezTo>
                <a:cubicBezTo>
                  <a:pt x="f873" y="f874"/>
                  <a:pt x="f280" y="f875"/>
                  <a:pt x="f876" y="f849"/>
                </a:cubicBezTo>
                <a:cubicBezTo>
                  <a:pt x="f877" y="f325"/>
                  <a:pt x="f878" y="f821"/>
                  <a:pt x="f879" y="f821"/>
                </a:cubicBezTo>
                <a:cubicBezTo>
                  <a:pt x="f880" y="f821"/>
                  <a:pt x="f881" y="f627"/>
                  <a:pt x="f726" y="f882"/>
                </a:cubicBezTo>
                <a:cubicBezTo>
                  <a:pt x="f317" y="f883"/>
                  <a:pt x="f332" y="f884"/>
                  <a:pt x="f310" y="f885"/>
                </a:cubicBezTo>
                <a:cubicBezTo>
                  <a:pt x="f805" y="f886"/>
                  <a:pt x="f887" y="f888"/>
                  <a:pt x="f707" y="f889"/>
                </a:cubicBezTo>
                <a:cubicBezTo>
                  <a:pt x="f790" y="f874"/>
                  <a:pt x="f890" y="f718"/>
                  <a:pt x="f112" y="f844"/>
                </a:cubicBezTo>
                <a:close/>
                <a:moveTo>
                  <a:pt x="f715" y="f187"/>
                </a:moveTo>
                <a:cubicBezTo>
                  <a:pt x="f891" y="f187"/>
                  <a:pt x="f892" y="f893"/>
                  <a:pt x="f894" y="f895"/>
                </a:cubicBezTo>
                <a:cubicBezTo>
                  <a:pt x="f896" y="f193"/>
                  <a:pt x="f220" y="f897"/>
                  <a:pt x="f222" y="f898"/>
                </a:cubicBezTo>
                <a:cubicBezTo>
                  <a:pt x="f899" y="f900"/>
                  <a:pt x="f901" y="f902"/>
                  <a:pt x="f147" y="f903"/>
                </a:cubicBezTo>
                <a:cubicBezTo>
                  <a:pt x="f548" y="f904"/>
                  <a:pt x="f905" y="f906"/>
                  <a:pt x="f907" y="f411"/>
                </a:cubicBezTo>
                <a:cubicBezTo>
                  <a:pt x="f18" y="f812"/>
                  <a:pt x="f650" y="f908"/>
                  <a:pt x="f666" y="f909"/>
                </a:cubicBezTo>
                <a:cubicBezTo>
                  <a:pt x="f552" y="f910"/>
                  <a:pt x="f83" y="f911"/>
                  <a:pt x="f83" y="f912"/>
                </a:cubicBezTo>
                <a:cubicBezTo>
                  <a:pt x="f83" y="f913"/>
                  <a:pt x="f83" y="f914"/>
                  <a:pt x="f83" y="f491"/>
                </a:cubicBezTo>
                <a:cubicBezTo>
                  <a:pt x="f217" y="f796"/>
                  <a:pt x="f915" y="f842"/>
                  <a:pt x="f566" y="f344"/>
                </a:cubicBezTo>
                <a:cubicBezTo>
                  <a:pt x="f916" y="f344"/>
                  <a:pt x="f917" y="f344"/>
                  <a:pt x="f262" y="f344"/>
                </a:cubicBezTo>
                <a:cubicBezTo>
                  <a:pt x="f554" y="f344"/>
                  <a:pt x="f263" y="f593"/>
                  <a:pt x="f918" y="f770"/>
                </a:cubicBezTo>
                <a:cubicBezTo>
                  <a:pt x="f613" y="f919"/>
                  <a:pt x="f920" y="f921"/>
                  <a:pt x="f186" y="f487"/>
                </a:cubicBezTo>
                <a:cubicBezTo>
                  <a:pt x="f922" y="f923"/>
                  <a:pt x="f188" y="f924"/>
                  <a:pt x="f925" y="f926"/>
                </a:cubicBezTo>
                <a:cubicBezTo>
                  <a:pt x="f925" y="f829"/>
                  <a:pt x="f196" y="f828"/>
                  <a:pt x="f196" y="f927"/>
                </a:cubicBezTo>
                <a:cubicBezTo>
                  <a:pt x="f928" y="f153"/>
                  <a:pt x="f929" y="f187"/>
                  <a:pt x="f715" y="f187"/>
                </a:cubicBezTo>
                <a:close/>
                <a:moveTo>
                  <a:pt x="f523" y="f800"/>
                </a:moveTo>
                <a:cubicBezTo>
                  <a:pt x="f930" y="f767"/>
                  <a:pt x="f931" y="f932"/>
                  <a:pt x="f920" y="f349"/>
                </a:cubicBezTo>
                <a:cubicBezTo>
                  <a:pt x="f920" y="f933"/>
                  <a:pt x="f934" y="f935"/>
                  <a:pt x="f608" y="f936"/>
                </a:cubicBezTo>
                <a:cubicBezTo>
                  <a:pt x="f937" y="f938"/>
                  <a:pt x="f939" y="f940"/>
                  <a:pt x="f941" y="f936"/>
                </a:cubicBezTo>
                <a:cubicBezTo>
                  <a:pt x="f942" y="f387"/>
                  <a:pt x="f47" y="f938"/>
                  <a:pt x="f150" y="f943"/>
                </a:cubicBezTo>
                <a:cubicBezTo>
                  <a:pt x="f531" y="f944"/>
                  <a:pt x="f601" y="f379"/>
                  <a:pt x="f945" y="f777"/>
                </a:cubicBezTo>
                <a:cubicBezTo>
                  <a:pt x="f232" y="f946"/>
                  <a:pt x="f894" y="f947"/>
                  <a:pt x="f31" y="f356"/>
                </a:cubicBezTo>
                <a:cubicBezTo>
                  <a:pt x="f917" y="f948"/>
                  <a:pt x="f949" y="f803"/>
                  <a:pt x="f87" y="f867"/>
                </a:cubicBezTo>
                <a:cubicBezTo>
                  <a:pt x="f950" y="f334"/>
                  <a:pt x="f951" y="f708"/>
                  <a:pt x="f952" y="f787"/>
                </a:cubicBezTo>
                <a:cubicBezTo>
                  <a:pt x="f953" y="f954"/>
                  <a:pt x="f955" y="f371"/>
                  <a:pt x="f956" y="f957"/>
                </a:cubicBezTo>
                <a:cubicBezTo>
                  <a:pt x="f958" y="f496"/>
                  <a:pt x="f292" y="f959"/>
                  <a:pt x="f960" y="f961"/>
                </a:cubicBezTo>
                <a:cubicBezTo>
                  <a:pt x="f962" y="f749"/>
                  <a:pt x="f510" y="f852"/>
                  <a:pt x="f72" y="f946"/>
                </a:cubicBezTo>
                <a:cubicBezTo>
                  <a:pt x="f772" y="f963"/>
                  <a:pt x="f695" y="f596"/>
                  <a:pt x="f964" y="f124"/>
                </a:cubicBezTo>
                <a:cubicBezTo>
                  <a:pt x="f965" y="f841"/>
                  <a:pt x="f966" y="f728"/>
                  <a:pt x="f868" y="f604"/>
                </a:cubicBezTo>
                <a:cubicBezTo>
                  <a:pt x="f514" y="f967"/>
                  <a:pt x="f968" y="f911"/>
                  <a:pt x="f956" y="f969"/>
                </a:cubicBezTo>
                <a:cubicBezTo>
                  <a:pt x="f657" y="f921"/>
                  <a:pt x="f658" y="f970"/>
                  <a:pt x="f971" y="f836"/>
                </a:cubicBezTo>
                <a:cubicBezTo>
                  <a:pt x="f972" y="f973"/>
                  <a:pt x="f974" y="f908"/>
                  <a:pt x="f975" y="f976"/>
                </a:cubicBezTo>
                <a:cubicBezTo>
                  <a:pt x="f977" y="f970"/>
                  <a:pt x="f267" y="f921"/>
                  <a:pt x="f523" y="f800"/>
                </a:cubicBezTo>
                <a:close/>
                <a:moveTo>
                  <a:pt x="f978" y="f979"/>
                </a:moveTo>
                <a:cubicBezTo>
                  <a:pt x="f980" y="f405"/>
                  <a:pt x="f981" y="f982"/>
                  <a:pt x="f983" y="f307"/>
                </a:cubicBezTo>
                <a:cubicBezTo>
                  <a:pt x="f63" y="f407"/>
                  <a:pt x="f984" y="f985"/>
                  <a:pt x="f986" y="f987"/>
                </a:cubicBezTo>
                <a:cubicBezTo>
                  <a:pt x="f988" y="f251"/>
                  <a:pt x="f989" y="f458"/>
                  <a:pt x="f990" y="f991"/>
                </a:cubicBezTo>
                <a:cubicBezTo>
                  <a:pt x="f992" y="f993"/>
                  <a:pt x="f994" y="f995"/>
                  <a:pt x="f996" y="f454"/>
                </a:cubicBezTo>
                <a:cubicBezTo>
                  <a:pt x="f997" y="f998"/>
                  <a:pt x="f997" y="f225"/>
                  <a:pt x="f870" y="f272"/>
                </a:cubicBezTo>
                <a:cubicBezTo>
                  <a:pt x="f999" y="f268"/>
                  <a:pt x="f873" y="f268"/>
                  <a:pt x="f86" y="f478"/>
                </a:cubicBezTo>
                <a:cubicBezTo>
                  <a:pt x="f1000" y="f228"/>
                  <a:pt x="f952" y="f228"/>
                  <a:pt x="f1001" y="f995"/>
                </a:cubicBezTo>
                <a:cubicBezTo>
                  <a:pt x="f1002" y="f208"/>
                  <a:pt x="f1003" y="f543"/>
                  <a:pt x="f1004" y="f540"/>
                </a:cubicBezTo>
                <a:cubicBezTo>
                  <a:pt x="f194" y="f1005"/>
                  <a:pt x="f651" y="f979"/>
                  <a:pt x="f1006" y="f382"/>
                </a:cubicBezTo>
                <a:cubicBezTo>
                  <a:pt x="f1007" y="f161"/>
                  <a:pt x="f1008" y="f895"/>
                  <a:pt x="f1006" y="f1009"/>
                </a:cubicBezTo>
                <a:cubicBezTo>
                  <a:pt x="f1004" y="f747"/>
                  <a:pt x="f972" y="f1010"/>
                  <a:pt x="f1011" y="f1012"/>
                </a:cubicBezTo>
                <a:cubicBezTo>
                  <a:pt x="f84" y="f910"/>
                  <a:pt x="f288" y="f1013"/>
                  <a:pt x="f1014" y="f1015"/>
                </a:cubicBezTo>
                <a:cubicBezTo>
                  <a:pt x="f1016" y="f1017"/>
                  <a:pt x="f1018" y="f802"/>
                  <a:pt x="f635" y="f604"/>
                </a:cubicBezTo>
                <a:cubicBezTo>
                  <a:pt x="f299" y="f604"/>
                  <a:pt x="f1019" y="f967"/>
                  <a:pt x="f632" y="f604"/>
                </a:cubicBezTo>
                <a:cubicBezTo>
                  <a:pt x="f322" y="f728"/>
                  <a:pt x="f764" y="f487"/>
                  <a:pt x="f1020" y="f485"/>
                </a:cubicBezTo>
                <a:cubicBezTo>
                  <a:pt x="f319" y="f1021"/>
                  <a:pt x="f1022" y="f1023"/>
                  <a:pt x="f1024" y="f1025"/>
                </a:cubicBezTo>
                <a:cubicBezTo>
                  <a:pt x="f883" y="f1026"/>
                  <a:pt x="f978" y="f2"/>
                  <a:pt x="f699" y="f195"/>
                </a:cubicBezTo>
                <a:cubicBezTo>
                  <a:pt x="f885" y="f1027"/>
                  <a:pt x="f104" y="f174"/>
                  <a:pt x="f781" y="f384"/>
                </a:cubicBezTo>
                <a:cubicBezTo>
                  <a:pt x="f319" y="f1028"/>
                  <a:pt x="f1029" y="f1030"/>
                  <a:pt x="f978" y="f979"/>
                </a:cubicBezTo>
                <a:close/>
                <a:moveTo>
                  <a:pt x="f1031" y="f168"/>
                </a:moveTo>
                <a:cubicBezTo>
                  <a:pt x="f1032" y="f1033"/>
                  <a:pt x="f1034" y="f439"/>
                  <a:pt x="f1035" y="f305"/>
                </a:cubicBezTo>
                <a:cubicBezTo>
                  <a:pt x="f1036" y="f236"/>
                  <a:pt x="f1037" y="f1005"/>
                  <a:pt x="f1038" y="f240"/>
                </a:cubicBezTo>
                <a:cubicBezTo>
                  <a:pt x="f711" y="f243"/>
                  <a:pt x="f1039" y="f1040"/>
                  <a:pt x="f1041" y="f200"/>
                </a:cubicBezTo>
                <a:cubicBezTo>
                  <a:pt x="f1042" y="f1043"/>
                  <a:pt x="f1044" y="f439"/>
                  <a:pt x="f622" y="f1045"/>
                </a:cubicBezTo>
                <a:cubicBezTo>
                  <a:pt x="f1046" y="f473"/>
                  <a:pt x="f881" y="f1047"/>
                  <a:pt x="f1048" y="f1049"/>
                </a:cubicBezTo>
                <a:cubicBezTo>
                  <a:pt x="f1050" y="f183"/>
                  <a:pt x="f1051" y="f433"/>
                  <a:pt x="f1052" y="f1053"/>
                </a:cubicBezTo>
                <a:cubicBezTo>
                  <a:pt x="f1050" y="f1054"/>
                  <a:pt x="f886" y="f1055"/>
                  <a:pt x="f1056" y="f1055"/>
                </a:cubicBezTo>
                <a:cubicBezTo>
                  <a:pt x="f1057" y="f431"/>
                  <a:pt x="f786" y="f480"/>
                  <a:pt x="f704" y="f411"/>
                </a:cubicBezTo>
                <a:cubicBezTo>
                  <a:pt x="f1039" y="f752"/>
                  <a:pt x="f1058" y="f1059"/>
                  <a:pt x="f844" y="f818"/>
                </a:cubicBezTo>
                <a:cubicBezTo>
                  <a:pt x="f789" y="f818"/>
                  <a:pt x="f1060" y="f1061"/>
                  <a:pt x="f1062" y="f825"/>
                </a:cubicBezTo>
                <a:cubicBezTo>
                  <a:pt x="f933" y="f1063"/>
                  <a:pt x="f594" y="f1064"/>
                  <a:pt x="f593" y="f1065"/>
                </a:cubicBezTo>
                <a:cubicBezTo>
                  <a:pt x="f842" y="f1066"/>
                  <a:pt x="f1067" y="f1068"/>
                  <a:pt x="f1031" y="f168"/>
                </a:cubicBezTo>
                <a:close/>
                <a:moveTo>
                  <a:pt x="f736" y="f1069"/>
                </a:moveTo>
                <a:cubicBezTo>
                  <a:pt x="f932" y="f386"/>
                  <a:pt x="f1070" y="f397"/>
                  <a:pt x="f840" y="f1071"/>
                </a:cubicBezTo>
                <a:cubicBezTo>
                  <a:pt x="f134" y="f1071"/>
                  <a:pt x="f1072" y="f1073"/>
                  <a:pt x="f842" y="f395"/>
                </a:cubicBezTo>
                <a:cubicBezTo>
                  <a:pt x="f842" y="f168"/>
                  <a:pt x="f743" y="f1074"/>
                  <a:pt x="f134" y="f1068"/>
                </a:cubicBezTo>
                <a:cubicBezTo>
                  <a:pt x="f591" y="f1075"/>
                  <a:pt x="f132" y="f1049"/>
                  <a:pt x="f132" y="f1076"/>
                </a:cubicBezTo>
                <a:cubicBezTo>
                  <a:pt x="f741" y="f893"/>
                  <a:pt x="f741" y="f1077"/>
                  <a:pt x="f348" y="f1078"/>
                </a:cubicBezTo>
                <a:cubicBezTo>
                  <a:pt x="f390" y="f814"/>
                  <a:pt x="f127" y="f832"/>
                  <a:pt x="f602" y="f1079"/>
                </a:cubicBezTo>
                <a:cubicBezTo>
                  <a:pt x="f1080" y="f1081"/>
                  <a:pt x="f1079" y="f836"/>
                  <a:pt x="f926" y="f909"/>
                </a:cubicBezTo>
                <a:cubicBezTo>
                  <a:pt x="f1082" y="f1083"/>
                  <a:pt x="f1084" y="f1080"/>
                  <a:pt x="f406" y="f1085"/>
                </a:cubicBezTo>
                <a:cubicBezTo>
                  <a:pt x="f153" y="f909"/>
                  <a:pt x="f1086" y="f763"/>
                  <a:pt x="f1087" y="f568"/>
                </a:cubicBezTo>
                <a:cubicBezTo>
                  <a:pt x="f1088" y="f426"/>
                  <a:pt x="f1089" y="f1090"/>
                  <a:pt x="f1091" y="f1089"/>
                </a:cubicBezTo>
                <a:cubicBezTo>
                  <a:pt x="f1091" y="f1009"/>
                  <a:pt x="f1092" y="f904"/>
                  <a:pt x="f1091" y="f1093"/>
                </a:cubicBezTo>
                <a:cubicBezTo>
                  <a:pt x="f1094" y="f1065"/>
                  <a:pt x="f1095" y="f476"/>
                  <a:pt x="f1059" y="f476"/>
                </a:cubicBezTo>
                <a:cubicBezTo>
                  <a:pt x="f575" y="f1096"/>
                  <a:pt x="f1097" y="f1098"/>
                  <a:pt x="f736" y="f1069"/>
                </a:cubicBezTo>
                <a:close/>
                <a:moveTo>
                  <a:pt x="f212" y="f1068"/>
                </a:moveTo>
                <a:cubicBezTo>
                  <a:pt x="f1099" y="f168"/>
                  <a:pt x="f266" y="f171"/>
                  <a:pt x="f478" y="f1100"/>
                </a:cubicBezTo>
                <a:cubicBezTo>
                  <a:pt x="f535" y="f979"/>
                  <a:pt x="f1101" y="f445"/>
                  <a:pt x="f1102" y="f540"/>
                </a:cubicBezTo>
                <a:cubicBezTo>
                  <a:pt x="f228" y="f266"/>
                  <a:pt x="f540" y="f360"/>
                  <a:pt x="f1103" y="f223"/>
                </a:cubicBezTo>
                <a:cubicBezTo>
                  <a:pt x="f389" y="f225"/>
                  <a:pt x="f395" y="f216"/>
                  <a:pt x="f1104" y="f318"/>
                </a:cubicBezTo>
                <a:cubicBezTo>
                  <a:pt x="f2" y="f1105"/>
                  <a:pt x="f433" y="f278"/>
                  <a:pt x="f746" y="f293"/>
                </a:cubicBezTo>
                <a:cubicBezTo>
                  <a:pt x="f747" y="f293"/>
                  <a:pt x="f1078" y="f998"/>
                  <a:pt x="f480" y="f272"/>
                </a:cubicBezTo>
                <a:cubicBezTo>
                  <a:pt x="f1106" y="f467"/>
                  <a:pt x="f1107" y="f367"/>
                  <a:pt x="f1108" y="f1040"/>
                </a:cubicBezTo>
                <a:cubicBezTo>
                  <a:pt x="f1086" y="f311"/>
                  <a:pt x="f825" y="f468"/>
                  <a:pt x="f1094" y="f233"/>
                </a:cubicBezTo>
                <a:cubicBezTo>
                  <a:pt x="f904" y="f982"/>
                  <a:pt x="f1109" y="f1110"/>
                  <a:pt x="f1111" y="f1033"/>
                </a:cubicBezTo>
                <a:cubicBezTo>
                  <a:pt x="f1112" y="f473"/>
                  <a:pt x="f1113" y="f161"/>
                  <a:pt x="f162" y="f1114"/>
                </a:cubicBezTo>
                <a:cubicBezTo>
                  <a:pt x="f1115" y="f1116"/>
                  <a:pt x="f1117" y="f1118"/>
                  <a:pt x="f240" y="f1119"/>
                </a:cubicBezTo>
                <a:cubicBezTo>
                  <a:pt x="f241" y="f1065"/>
                  <a:pt x="f1120" y="f895"/>
                  <a:pt x="f457" y="f1121"/>
                </a:cubicBezTo>
                <a:cubicBezTo>
                  <a:pt x="f1122" y="f1123"/>
                  <a:pt x="f365" y="f1124"/>
                  <a:pt x="f993" y="f1125"/>
                </a:cubicBezTo>
                <a:cubicBezTo>
                  <a:pt x="f228" y="f563"/>
                  <a:pt x="f268" y="f1126"/>
                  <a:pt x="f212" y="f1068"/>
                </a:cubicBezTo>
                <a:close/>
                <a:moveTo>
                  <a:pt x="f467" y="f750"/>
                </a:moveTo>
                <a:cubicBezTo>
                  <a:pt x="f1102" y="f480"/>
                  <a:pt x="f1101" y="f1054"/>
                  <a:pt x="f1101" y="f185"/>
                </a:cubicBezTo>
                <a:cubicBezTo>
                  <a:pt x="f464" y="f1127"/>
                  <a:pt x="f1128" y="f1129"/>
                  <a:pt x="f450" y="f1123"/>
                </a:cubicBezTo>
                <a:cubicBezTo>
                  <a:pt x="f307" y="f898"/>
                  <a:pt x="f1130" y="f1118"/>
                  <a:pt x="f1131" y="f1132"/>
                </a:cubicBezTo>
                <a:cubicBezTo>
                  <a:pt x="f1049" y="f1131"/>
                  <a:pt x="f1026" y="f1126"/>
                  <a:pt x="f1133" y="f1134"/>
                </a:cubicBezTo>
                <a:cubicBezTo>
                  <a:pt x="f1064" y="f382"/>
                  <a:pt x="f1135" y="f388"/>
                  <a:pt x="f1092" y="f1136"/>
                </a:cubicBezTo>
                <a:cubicBezTo>
                  <a:pt x="f1137" y="f236"/>
                  <a:pt x="f1138" y="f985"/>
                  <a:pt x="f1055" y="f982"/>
                </a:cubicBezTo>
                <a:cubicBezTo>
                  <a:pt x="f750" y="f388"/>
                  <a:pt x="f402" y="f1139"/>
                  <a:pt x="f1140" y="f1141"/>
                </a:cubicBezTo>
                <a:cubicBezTo>
                  <a:pt x="f578" y="f171"/>
                  <a:pt x="f763" y="f1045"/>
                  <a:pt x="f1010" y="f436"/>
                </a:cubicBezTo>
                <a:cubicBezTo>
                  <a:pt x="f575" y="f1104"/>
                  <a:pt x="f1142" y="f1143"/>
                  <a:pt x="f422" y="f1114"/>
                </a:cubicBezTo>
                <a:cubicBezTo>
                  <a:pt x="f1144" y="f475"/>
                  <a:pt x="f1137" y="f1131"/>
                  <a:pt x="f1145" y="f1146"/>
                </a:cubicBezTo>
                <a:cubicBezTo>
                  <a:pt x="f1147" y="f1095"/>
                  <a:pt x="f193" y="f831"/>
                  <a:pt x="f1148" y="f577"/>
                </a:cubicBezTo>
                <a:cubicBezTo>
                  <a:pt x="f1027" y="f1149"/>
                  <a:pt x="f1150" y="f1151"/>
                  <a:pt x="f560" y="f1085"/>
                </a:cubicBezTo>
                <a:cubicBezTo>
                  <a:pt x="f198" y="f1152"/>
                  <a:pt x="f239" y="f582"/>
                  <a:pt x="f313" y="f1017"/>
                </a:cubicBezTo>
                <a:cubicBezTo>
                  <a:pt x="f454" y="f1153"/>
                  <a:pt x="f534" y="f1154"/>
                  <a:pt x="f413" y="f1155"/>
                </a:cubicBezTo>
                <a:cubicBezTo>
                  <a:pt x="f226" y="f1156"/>
                  <a:pt x="f264" y="f1157"/>
                  <a:pt x="f467" y="f750"/>
                </a:cubicBezTo>
                <a:close/>
                <a:moveTo>
                  <a:pt x="f1158" y="f961"/>
                </a:moveTo>
                <a:cubicBezTo>
                  <a:pt x="f264" y="f1159"/>
                  <a:pt x="f1160" y="f871"/>
                  <a:pt x="f278" y="f857"/>
                </a:cubicBezTo>
                <a:cubicBezTo>
                  <a:pt x="f1161" y="f1162"/>
                  <a:pt x="f494" y="f798"/>
                  <a:pt x="f547" y="f933"/>
                </a:cubicBezTo>
                <a:cubicBezTo>
                  <a:pt x="f489" y="f142"/>
                  <a:pt x="f432" y="f767"/>
                  <a:pt x="f223" y="f800"/>
                </a:cubicBezTo>
                <a:cubicBezTo>
                  <a:pt x="f991" y="f394"/>
                  <a:pt x="f555" y="f145"/>
                  <a:pt x="f982" y="f921"/>
                </a:cubicBezTo>
                <a:cubicBezTo>
                  <a:pt x="f1100" y="f1015"/>
                  <a:pt x="f163" y="f1163"/>
                  <a:pt x="f1113" y="f1149"/>
                </a:cubicBezTo>
                <a:cubicBezTo>
                  <a:pt x="f1119" y="f1164"/>
                  <a:pt x="f1125" y="f1079"/>
                  <a:pt x="f1165" y="f400"/>
                </a:cubicBezTo>
                <a:cubicBezTo>
                  <a:pt x="f1111" y="f1166"/>
                  <a:pt x="f157" y="f1167"/>
                  <a:pt x="f1168" y="f831"/>
                </a:cubicBezTo>
                <a:cubicBezTo>
                  <a:pt x="f1169" y="f1157"/>
                  <a:pt x="f1170" y="f760"/>
                  <a:pt x="f1171" y="f1142"/>
                </a:cubicBezTo>
                <a:cubicBezTo>
                  <a:pt x="f1063" y="f737"/>
                  <a:pt x="f1091" y="f973"/>
                  <a:pt x="f1092" y="f568"/>
                </a:cubicBezTo>
                <a:cubicBezTo>
                  <a:pt x="f1092" y="f909"/>
                  <a:pt x="f1053" y="f1153"/>
                  <a:pt x="f1086" y="f910"/>
                </a:cubicBezTo>
                <a:cubicBezTo>
                  <a:pt x="f750" y="f731"/>
                  <a:pt x="f1166" y="f970"/>
                  <a:pt x="f1172" y="f909"/>
                </a:cubicBezTo>
                <a:cubicBezTo>
                  <a:pt x="f1164" y="f396"/>
                  <a:pt x="f1173" y="f1154"/>
                  <a:pt x="f1154" y="f1154"/>
                </a:cubicBezTo>
                <a:cubicBezTo>
                  <a:pt x="f970" y="f923"/>
                  <a:pt x="f1015" y="f146"/>
                  <a:pt x="f1152" y="f1174"/>
                </a:cubicBezTo>
                <a:cubicBezTo>
                  <a:pt x="f970" y="f1175"/>
                  <a:pt x="f837" y="f1176"/>
                  <a:pt x="f763" y="f1177"/>
                </a:cubicBezTo>
                <a:cubicBezTo>
                  <a:pt x="f419" y="f347"/>
                  <a:pt x="f1178" y="f795"/>
                  <a:pt x="f1179" y="f1180"/>
                </a:cubicBezTo>
                <a:cubicBezTo>
                  <a:pt x="f1181" y="f1182"/>
                  <a:pt x="f1093" y="f1183"/>
                  <a:pt x="f1184" y="f1185"/>
                </a:cubicBezTo>
                <a:cubicBezTo>
                  <a:pt x="f1186" y="f1187"/>
                  <a:pt x="f1027" y="f1032"/>
                  <a:pt x="f1188" y="f1189"/>
                </a:cubicBezTo>
                <a:cubicBezTo>
                  <a:pt x="f378" y="f1190"/>
                  <a:pt x="f443" y="f959"/>
                  <a:pt x="f1158" y="f961"/>
                </a:cubicBezTo>
                <a:close/>
                <a:moveTo>
                  <a:pt x="f1191" y="f868"/>
                </a:moveTo>
                <a:cubicBezTo>
                  <a:pt x="f532" y="f1016"/>
                  <a:pt x="f1192" y="f1193"/>
                  <a:pt x="f218" y="f1194"/>
                </a:cubicBezTo>
                <a:cubicBezTo>
                  <a:pt x="f535" y="f511"/>
                  <a:pt x="f461" y="f66"/>
                  <a:pt x="f243" y="f854"/>
                </a:cubicBezTo>
                <a:cubicBezTo>
                  <a:pt x="f1040" y="f727"/>
                  <a:pt x="f1195" y="f1196"/>
                  <a:pt x="f462" y="f874"/>
                </a:cubicBezTo>
                <a:cubicBezTo>
                  <a:pt x="f501" y="f1039"/>
                  <a:pt x="f231" y="f359"/>
                  <a:pt x="f247" y="f618"/>
                </a:cubicBezTo>
                <a:cubicBezTo>
                  <a:pt x="f1197" y="f948"/>
                  <a:pt x="f1198" y="f1199"/>
                  <a:pt x="f1117" y="f1200"/>
                </a:cubicBezTo>
                <a:cubicBezTo>
                  <a:pt x="f382" y="f848"/>
                  <a:pt x="f1201" y="f784"/>
                  <a:pt x="f476" y="f789"/>
                </a:cubicBezTo>
                <a:cubicBezTo>
                  <a:pt x="f1202" y="f748"/>
                  <a:pt x="f193" y="f337"/>
                  <a:pt x="f1123" y="f1203"/>
                </a:cubicBezTo>
                <a:cubicBezTo>
                  <a:pt x="f1204" y="f1032"/>
                  <a:pt x="f1181" y="f1034"/>
                  <a:pt x="f1091" y="f826"/>
                </a:cubicBezTo>
                <a:cubicBezTo>
                  <a:pt x="f1205" y="f112"/>
                  <a:pt x="f1206" y="f1058"/>
                  <a:pt x="f1205" y="f110"/>
                </a:cubicBezTo>
                <a:cubicBezTo>
                  <a:pt x="f1207" y="f1042"/>
                  <a:pt x="f1137" y="f302"/>
                  <a:pt x="f1095" y="f884"/>
                </a:cubicBezTo>
                <a:cubicBezTo>
                  <a:pt x="f406" y="f503"/>
                  <a:pt x="f408" y="f981"/>
                  <a:pt x="f1061" y="f695"/>
                </a:cubicBezTo>
                <a:cubicBezTo>
                  <a:pt x="f820" y="f1208"/>
                  <a:pt x="f1059" y="f862"/>
                  <a:pt x="f1178" y="f1209"/>
                </a:cubicBezTo>
                <a:cubicBezTo>
                  <a:pt x="f573" y="f684"/>
                  <a:pt x="f762" y="f1210"/>
                  <a:pt x="f833" y="f286"/>
                </a:cubicBezTo>
                <a:cubicBezTo>
                  <a:pt x="f1079" y="f1211"/>
                  <a:pt x="f1021" y="f1212"/>
                  <a:pt x="f1107" y="f196"/>
                </a:cubicBezTo>
                <a:cubicBezTo>
                  <a:pt x="f565" y="f1213"/>
                  <a:pt x="f1147" y="f1214"/>
                  <a:pt x="f1065" y="f1008"/>
                </a:cubicBezTo>
                <a:cubicBezTo>
                  <a:pt x="f1215" y="f1216"/>
                  <a:pt x="f166" y="f1217"/>
                  <a:pt x="f1100" y="f274"/>
                </a:cubicBezTo>
                <a:cubicBezTo>
                  <a:pt x="f198" y="f648"/>
                  <a:pt x="f1043" y="f1218"/>
                  <a:pt x="f1219" y="f1220"/>
                </a:cubicBezTo>
                <a:cubicBezTo>
                  <a:pt x="f229" y="f519"/>
                  <a:pt x="f221" y="f1221"/>
                  <a:pt x="f1191" y="f868"/>
                </a:cubicBezTo>
                <a:close/>
                <a:moveTo>
                  <a:pt x="f1107" y="f207"/>
                </a:moveTo>
                <a:cubicBezTo>
                  <a:pt x="f1108" y="f723"/>
                  <a:pt x="f1088" y="f38"/>
                  <a:pt x="f1145" y="f1222"/>
                </a:cubicBezTo>
                <a:cubicBezTo>
                  <a:pt x="f1076" y="f916"/>
                  <a:pt x="f434" y="f566"/>
                  <a:pt x="f1075" y="f1223"/>
                </a:cubicBezTo>
                <a:cubicBezTo>
                  <a:pt x="f1224" y="f1225"/>
                  <a:pt x="f388" y="f917"/>
                  <a:pt x="f985" y="f1226"/>
                </a:cubicBezTo>
                <a:cubicBezTo>
                  <a:pt x="f200" y="f526"/>
                  <a:pt x="f245" y="f615"/>
                  <a:pt x="f367" y="f645"/>
                </a:cubicBezTo>
                <a:cubicBezTo>
                  <a:pt x="f1099" y="f554"/>
                  <a:pt x="f226" y="f1227"/>
                  <a:pt x="f1228" y="f1229"/>
                </a:cubicBezTo>
                <a:cubicBezTo>
                  <a:pt x="f264" y="f1230"/>
                  <a:pt x="f210" y="f199"/>
                  <a:pt x="f315" y="f1008"/>
                </a:cubicBezTo>
                <a:cubicBezTo>
                  <a:pt x="f467" y="f971"/>
                  <a:pt x="f464" y="f654"/>
                  <a:pt x="f1040" y="f273"/>
                </a:cubicBezTo>
                <a:cubicBezTo>
                  <a:pt x="f450" y="f953"/>
                  <a:pt x="f248" y="f953"/>
                  <a:pt x="f301" y="f953"/>
                </a:cubicBezTo>
                <a:cubicBezTo>
                  <a:pt x="f1030" y="f1231"/>
                  <a:pt x="f1232" y="f653"/>
                  <a:pt x="f176" y="f1233"/>
                </a:cubicBezTo>
                <a:cubicBezTo>
                  <a:pt x="f1075" y="f44"/>
                  <a:pt x="f1234" y="f192"/>
                  <a:pt x="f1235" y="f196"/>
                </a:cubicBezTo>
                <a:cubicBezTo>
                  <a:pt x="f1109" y="f1236"/>
                  <a:pt x="f1181" y="f1237"/>
                  <a:pt x="f1087" y="f1236"/>
                </a:cubicBezTo>
                <a:cubicBezTo>
                  <a:pt x="f1090" y="f1238"/>
                  <a:pt x="f1078" y="f1239"/>
                  <a:pt x="f480" y="f715"/>
                </a:cubicBezTo>
                <a:cubicBezTo>
                  <a:pt x="f1106" y="f91"/>
                  <a:pt x="f153" y="f1240"/>
                  <a:pt x="f1107" y="f207"/>
                </a:cubicBezTo>
                <a:close/>
                <a:moveTo>
                  <a:pt x="f932" y="f920"/>
                </a:moveTo>
                <a:cubicBezTo>
                  <a:pt x="f730" y="f934"/>
                  <a:pt x="f1241" y="f1242"/>
                  <a:pt x="f734" y="f526"/>
                </a:cubicBezTo>
                <a:cubicBezTo>
                  <a:pt x="f1243" y="f937"/>
                  <a:pt x="f1243" y="f915"/>
                  <a:pt x="f1244" y="f144"/>
                </a:cubicBezTo>
                <a:cubicBezTo>
                  <a:pt x="f728" y="f551"/>
                  <a:pt x="f802" y="f942"/>
                  <a:pt x="f394" y="f905"/>
                </a:cubicBezTo>
                <a:cubicBezTo>
                  <a:pt x="f602" y="f76"/>
                  <a:pt x="f604" y="f1245"/>
                  <a:pt x="f1152" y="f1246"/>
                </a:cubicBezTo>
                <a:cubicBezTo>
                  <a:pt x="f396" y="f588"/>
                  <a:pt x="f836" y="f1245"/>
                  <a:pt x="f976" y="f1247"/>
                </a:cubicBezTo>
                <a:cubicBezTo>
                  <a:pt x="f485" y="f548"/>
                  <a:pt x="f762" y="f942"/>
                  <a:pt x="f833" y="f144"/>
                </a:cubicBezTo>
                <a:cubicBezTo>
                  <a:pt x="f398" y="f1248"/>
                  <a:pt x="f810" y="f217"/>
                  <a:pt x="f402" y="f915"/>
                </a:cubicBezTo>
                <a:cubicBezTo>
                  <a:pt x="f828" y="f1225"/>
                  <a:pt x="f1090" y="f1249"/>
                  <a:pt x="f408" y="f101"/>
                </a:cubicBezTo>
                <a:cubicBezTo>
                  <a:pt x="f1095" y="f1250"/>
                  <a:pt x="f747" y="f1251"/>
                  <a:pt x="f1252" y="f1253"/>
                </a:cubicBezTo>
                <a:cubicBezTo>
                  <a:pt x="f1021" y="f1254"/>
                  <a:pt x="f1157" y="f1255"/>
                  <a:pt x="f812" y="f925"/>
                </a:cubicBezTo>
                <a:cubicBezTo>
                  <a:pt x="f400" y="f1256"/>
                  <a:pt x="f976" y="f1256"/>
                  <a:pt x="f1257" y="f1258"/>
                </a:cubicBezTo>
                <a:cubicBezTo>
                  <a:pt x="f839" y="f1259"/>
                  <a:pt x="f969" y="f971"/>
                  <a:pt x="f1260" y="f1261"/>
                </a:cubicBezTo>
                <a:cubicBezTo>
                  <a:pt x="f584" y="f1211"/>
                  <a:pt x="f730" y="f86"/>
                  <a:pt x="f769" y="f1262"/>
                </a:cubicBezTo>
                <a:cubicBezTo>
                  <a:pt x="f1263" y="f1264"/>
                  <a:pt x="f349" y="f1265"/>
                  <a:pt x="f120" y="f1266"/>
                </a:cubicBezTo>
                <a:cubicBezTo>
                  <a:pt x="f1267" y="f1268"/>
                  <a:pt x="f1269" y="f642"/>
                  <a:pt x="f932" y="f920"/>
                </a:cubicBezTo>
                <a:close/>
                <a:moveTo>
                  <a:pt x="f1070" y="f270"/>
                </a:moveTo>
                <a:cubicBezTo>
                  <a:pt x="f391" y="f284"/>
                  <a:pt x="f490" y="f88"/>
                  <a:pt x="f732" y="f88"/>
                </a:cubicBezTo>
                <a:cubicBezTo>
                  <a:pt x="f910" y="f873"/>
                  <a:pt x="f923" y="f685"/>
                  <a:pt x="f733" y="f516"/>
                </a:cubicBezTo>
                <a:cubicBezTo>
                  <a:pt x="f1164" y="f643"/>
                  <a:pt x="f1140" y="f1270"/>
                  <a:pt x="f739" y="f1271"/>
                </a:cubicBezTo>
                <a:cubicBezTo>
                  <a:pt x="f422" y="f679"/>
                  <a:pt x="f832" y="f1272"/>
                  <a:pt x="f571" y="f858"/>
                </a:cubicBezTo>
                <a:cubicBezTo>
                  <a:pt x="f420" y="f854"/>
                  <a:pt x="f1140" y="f329"/>
                  <a:pt x="f1173" y="f1046"/>
                </a:cubicBezTo>
                <a:cubicBezTo>
                  <a:pt x="f1174" y="f1273"/>
                  <a:pt x="f1274" y="f368"/>
                  <a:pt x="f1275" y="f785"/>
                </a:cubicBezTo>
                <a:cubicBezTo>
                  <a:pt x="f122" y="f495"/>
                  <a:pt x="f592" y="f1276"/>
                  <a:pt x="f1277" y="f616"/>
                </a:cubicBezTo>
                <a:cubicBezTo>
                  <a:pt x="f1278" y="f1187"/>
                  <a:pt x="f1183" y="f1187"/>
                  <a:pt x="f1279" y="f616"/>
                </a:cubicBezTo>
                <a:cubicBezTo>
                  <a:pt x="f1280" y="f616"/>
                  <a:pt x="f1281" y="f1282"/>
                  <a:pt x="f954" y="f859"/>
                </a:cubicBezTo>
                <a:cubicBezTo>
                  <a:pt x="f826" y="f853"/>
                  <a:pt x="f785" y="f861"/>
                  <a:pt x="f1283" y="f749"/>
                </a:cubicBezTo>
                <a:cubicBezTo>
                  <a:pt x="f787" y="f1284"/>
                  <a:pt x="f112" y="f317"/>
                  <a:pt x="f847" y="f1285"/>
                </a:cubicBezTo>
                <a:cubicBezTo>
                  <a:pt x="f1286" y="f809"/>
                  <a:pt x="f703" y="f1022"/>
                  <a:pt x="f1287" y="f329"/>
                </a:cubicBezTo>
                <a:cubicBezTo>
                  <a:pt x="f1288" y="f328"/>
                  <a:pt x="f316" y="f630"/>
                  <a:pt x="f1289" y="f327"/>
                </a:cubicBezTo>
                <a:cubicBezTo>
                  <a:pt x="f317" y="f1290"/>
                  <a:pt x="f1291" y="f813"/>
                  <a:pt x="f807" y="f64"/>
                </a:cubicBezTo>
                <a:cubicBezTo>
                  <a:pt x="f1292" y="f1293"/>
                  <a:pt x="f312" y="f1294"/>
                  <a:pt x="f704" y="f958"/>
                </a:cubicBezTo>
                <a:cubicBezTo>
                  <a:pt x="f359" y="f870"/>
                  <a:pt x="f358" y="f953"/>
                  <a:pt x="f1295" y="f1296"/>
                </a:cubicBezTo>
                <a:cubicBezTo>
                  <a:pt x="f801" y="f928"/>
                  <a:pt x="f1297" y="f1298"/>
                  <a:pt x="f383" y="f1299"/>
                </a:cubicBezTo>
                <a:cubicBezTo>
                  <a:pt x="f118" y="f1300"/>
                  <a:pt x="f933" y="f713"/>
                  <a:pt x="f141" y="f1301"/>
                </a:cubicBezTo>
                <a:cubicBezTo>
                  <a:pt x="f1302" y="f1264"/>
                  <a:pt x="f348" y="f1303"/>
                  <a:pt x="f1070" y="f270"/>
                </a:cubicBezTo>
                <a:close/>
                <a:moveTo>
                  <a:pt x="f819" y="f617"/>
                </a:moveTo>
                <a:cubicBezTo>
                  <a:pt x="f1019" y="f1225"/>
                  <a:pt x="f1304" y="f83"/>
                  <a:pt x="f1304" y="f20"/>
                </a:cubicBezTo>
                <a:cubicBezTo>
                  <a:pt x="f1304" y="f255"/>
                  <a:pt x="f1305" y="f45"/>
                  <a:pt x="f632" y="f530"/>
                </a:cubicBezTo>
                <a:cubicBezTo>
                  <a:pt x="f1306" y="f942"/>
                  <a:pt x="f880" y="f674"/>
                  <a:pt x="f854" y="f551"/>
                </a:cubicBezTo>
                <a:cubicBezTo>
                  <a:pt x="f325" y="f257"/>
                  <a:pt x="f1307" y="f941"/>
                  <a:pt x="f883" y="f11"/>
                </a:cubicBezTo>
                <a:cubicBezTo>
                  <a:pt x="f1051" y="f1308"/>
                  <a:pt x="f1057" y="f1309"/>
                  <a:pt x="f366" y="f1223"/>
                </a:cubicBezTo>
                <a:cubicBezTo>
                  <a:pt x="f1038" y="f617"/>
                  <a:pt x="f1031" y="f1310"/>
                  <a:pt x="f137" y="f1311"/>
                </a:cubicBezTo>
                <a:cubicBezTo>
                  <a:pt x="f139" y="f1312"/>
                  <a:pt x="f141" y="f1313"/>
                  <a:pt x="f835" y="f1314"/>
                </a:cubicBezTo>
                <a:cubicBezTo>
                  <a:pt x="f796" y="f1315"/>
                  <a:pt x="f774" y="f1230"/>
                  <a:pt x="f118" y="f1316"/>
                </a:cubicBezTo>
                <a:cubicBezTo>
                  <a:pt x="f1277" y="f1317"/>
                  <a:pt x="f830" y="f1318"/>
                  <a:pt x="f943" y="f1317"/>
                </a:cubicBezTo>
                <a:cubicBezTo>
                  <a:pt x="f337" y="f1316"/>
                  <a:pt x="f1037" y="f188"/>
                  <a:pt x="f496" y="f1303"/>
                </a:cubicBezTo>
                <a:cubicBezTo>
                  <a:pt x="f718" y="f1319"/>
                  <a:pt x="f703" y="f992"/>
                  <a:pt x="f755" y="f56"/>
                </a:cubicBezTo>
                <a:cubicBezTo>
                  <a:pt x="f886" y="f878"/>
                  <a:pt x="f1051" y="f693"/>
                  <a:pt x="f759" y="f679"/>
                </a:cubicBezTo>
                <a:cubicBezTo>
                  <a:pt x="f622" y="f69"/>
                  <a:pt x="f302" y="f819"/>
                  <a:pt x="f761" y="f778"/>
                </a:cubicBezTo>
                <a:cubicBezTo>
                  <a:pt x="f886" y="f100"/>
                  <a:pt x="f622" y="f1320"/>
                  <a:pt x="f1321" y="f631"/>
                </a:cubicBezTo>
                <a:cubicBezTo>
                  <a:pt x="f766" y="f1322"/>
                  <a:pt x="f1323" y="f632"/>
                  <a:pt x="f681" y="f1324"/>
                </a:cubicBezTo>
                <a:cubicBezTo>
                  <a:pt x="f1325" y="f811"/>
                  <a:pt x="f94" y="f1324"/>
                  <a:pt x="f691" y="f811"/>
                </a:cubicBezTo>
                <a:cubicBezTo>
                  <a:pt x="f1326" y="f811"/>
                  <a:pt x="f1327" y="f1328"/>
                  <a:pt x="f688" y="f983"/>
                </a:cubicBezTo>
                <a:cubicBezTo>
                  <a:pt x="f1326" y="f1329"/>
                  <a:pt x="f1330" y="f296"/>
                  <a:pt x="f513" y="f1331"/>
                </a:cubicBezTo>
                <a:cubicBezTo>
                  <a:pt x="f510" y="f873"/>
                  <a:pt x="f66" y="f1301"/>
                  <a:pt x="f509" y="f91"/>
                </a:cubicBezTo>
                <a:cubicBezTo>
                  <a:pt x="f65" y="f1332"/>
                  <a:pt x="f1333" y="f608"/>
                  <a:pt x="f819" y="f617"/>
                </a:cubicBezTo>
                <a:close/>
                <a:moveTo>
                  <a:pt x="f968" y="f1334"/>
                </a:moveTo>
                <a:cubicBezTo>
                  <a:pt x="f992" y="f1335"/>
                  <a:pt x="f689" y="f677"/>
                  <a:pt x="f1209" y="f1229"/>
                </a:cubicBezTo>
                <a:cubicBezTo>
                  <a:pt x="f64" y="f642"/>
                  <a:pt x="f860" y="f642"/>
                  <a:pt x="f860" y="f1336"/>
                </a:cubicBezTo>
                <a:cubicBezTo>
                  <a:pt x="f1337" y="f194"/>
                  <a:pt x="f96" y="f88"/>
                  <a:pt x="f1338" y="f78"/>
                </a:cubicBezTo>
                <a:cubicBezTo>
                  <a:pt x="f1326" y="f1339"/>
                  <a:pt x="f294" y="f1340"/>
                  <a:pt x="f514" y="f988"/>
                </a:cubicBezTo>
                <a:cubicBezTo>
                  <a:pt x="f1341" y="f1342"/>
                  <a:pt x="f282" y="f1342"/>
                  <a:pt x="f1216" y="f295"/>
                </a:cubicBezTo>
                <a:cubicBezTo>
                  <a:pt x="f1303" y="f92"/>
                  <a:pt x="f1301" y="f1326"/>
                  <a:pt x="f1254" y="f641"/>
                </a:cubicBezTo>
                <a:cubicBezTo>
                  <a:pt x="f1343" y="f1209"/>
                  <a:pt x="f1344" y="f1209"/>
                  <a:pt x="f1345" y="f866"/>
                </a:cubicBezTo>
                <a:cubicBezTo>
                  <a:pt x="f1314" y="f1346"/>
                  <a:pt x="f717" y="f1014"/>
                  <a:pt x="f1347" y="f1348"/>
                </a:cubicBezTo>
                <a:cubicBezTo>
                  <a:pt x="f1349" y="f1319"/>
                  <a:pt x="f1227" y="f658"/>
                  <a:pt x="f1350" y="f1351"/>
                </a:cubicBezTo>
                <a:cubicBezTo>
                  <a:pt x="f617" y="f1351"/>
                  <a:pt x="f619" y="f1351"/>
                  <a:pt x="f180" y="f702"/>
                </a:cubicBezTo>
                <a:cubicBezTo>
                  <a:pt x="f894" y="f88"/>
                  <a:pt x="f667" y="f273"/>
                  <a:pt x="f1352" y="f971"/>
                </a:cubicBezTo>
                <a:cubicBezTo>
                  <a:pt x="f623" y="f1006"/>
                  <a:pt x="f1225" y="f951"/>
                  <a:pt x="f1353" y="f199"/>
                </a:cubicBezTo>
                <a:cubicBezTo>
                  <a:pt x="f40" y="f1298"/>
                  <a:pt x="f1354" y="f1300"/>
                  <a:pt x="f89" y="f950"/>
                </a:cubicBezTo>
                <a:cubicBezTo>
                  <a:pt x="f91" y="f1251"/>
                  <a:pt x="f1355" y="f1356"/>
                  <a:pt x="f1357" y="f265"/>
                </a:cubicBezTo>
                <a:cubicBezTo>
                  <a:pt x="f1358" y="f263"/>
                  <a:pt x="f197" y="f40"/>
                  <a:pt x="f974" y="f1359"/>
                </a:cubicBezTo>
                <a:cubicBezTo>
                  <a:pt x="f1360" y="f184"/>
                  <a:pt x="f1351" y="f647"/>
                  <a:pt x="f657" y="f1350"/>
                </a:cubicBezTo>
                <a:cubicBezTo>
                  <a:pt x="f46" y="f1353"/>
                  <a:pt x="f82" y="f107"/>
                  <a:pt x="f968" y="f1334"/>
                </a:cubicBezTo>
                <a:close/>
                <a:moveTo>
                  <a:pt x="f182" y="f217"/>
                </a:moveTo>
                <a:cubicBezTo>
                  <a:pt x="f1361" y="f227"/>
                  <a:pt x="f1362" y="f232"/>
                  <a:pt x="f1363" y="f113"/>
                </a:cubicBezTo>
                <a:cubicBezTo>
                  <a:pt x="f1364" y="f945"/>
                  <a:pt x="f1365" y="f531"/>
                  <a:pt x="f1366" y="f598"/>
                </a:cubicBezTo>
                <a:cubicBezTo>
                  <a:pt x="f1367" y="f665"/>
                  <a:pt x="f1356" y="f589"/>
                  <a:pt x="f1368" y="f175"/>
                </a:cubicBezTo>
                <a:cubicBezTo>
                  <a:pt x="f522" y="f589"/>
                  <a:pt x="f1369" y="f175"/>
                  <a:pt x="f1236" y="f1370"/>
                </a:cubicBezTo>
                <a:cubicBezTo>
                  <a:pt x="f196" y="f665"/>
                  <a:pt x="f975" y="f160"/>
                  <a:pt x="f682" y="f1371"/>
                </a:cubicBezTo>
                <a:cubicBezTo>
                  <a:pt x="f710" y="f158"/>
                  <a:pt x="f1303" y="f47"/>
                  <a:pt x="f1256" y="f18"/>
                </a:cubicBezTo>
                <a:cubicBezTo>
                  <a:pt x="f659" y="f670"/>
                  <a:pt x="f1001" y="f13"/>
                  <a:pt x="f1000" y="f1352"/>
                </a:cubicBezTo>
                <a:cubicBezTo>
                  <a:pt x="f1211" y="f529"/>
                  <a:pt x="f88" y="f35"/>
                  <a:pt x="f657" y="f211"/>
                </a:cubicBezTo>
                <a:cubicBezTo>
                  <a:pt x="f1372" y="f85"/>
                  <a:pt x="f1221" y="f1373"/>
                  <a:pt x="f1374" y="f1375"/>
                </a:cubicBezTo>
                <a:cubicBezTo>
                  <a:pt x="f1000" y="f647"/>
                  <a:pt x="f1376" y="f1334"/>
                  <a:pt x="f712" y="f608"/>
                </a:cubicBezTo>
                <a:cubicBezTo>
                  <a:pt x="f1358" y="f1377"/>
                  <a:pt x="f1318" y="f525"/>
                  <a:pt x="f1378" y="f1335"/>
                </a:cubicBezTo>
                <a:cubicBezTo>
                  <a:pt x="f93" y="f1345"/>
                  <a:pt x="f934" y="f1379"/>
                  <a:pt x="f1380" y="f1237"/>
                </a:cubicBezTo>
                <a:cubicBezTo>
                  <a:pt x="f917" y="f1381"/>
                  <a:pt x="f564" y="f1265"/>
                  <a:pt x="f1223" y="f1318"/>
                </a:cubicBezTo>
                <a:cubicBezTo>
                  <a:pt x="f1382" y="f91"/>
                  <a:pt x="f1383" y="f265"/>
                  <a:pt x="f566" y="f720"/>
                </a:cubicBezTo>
                <a:cubicBezTo>
                  <a:pt x="f916" y="f1362"/>
                  <a:pt x="f85" y="f38"/>
                  <a:pt x="f37" y="f1223"/>
                </a:cubicBezTo>
                <a:cubicBezTo>
                  <a:pt x="f1309" y="f31"/>
                  <a:pt x="f211" y="f1384"/>
                  <a:pt x="f182" y="f217"/>
                </a:cubicBezTo>
                <a:close/>
              </a:path>
            </a:pathLst>
          </a:custGeom>
          <a:solidFill>
            <a:srgbClr val="DDF6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8719F0E2-CA6A-4FBC-ACBA-D56CB9F03544}"/>
              </a:ext>
            </a:extLst>
          </p:cNvPr>
          <p:cNvSpPr/>
          <p:nvPr/>
        </p:nvSpPr>
        <p:spPr>
          <a:xfrm>
            <a:off x="6068482" y="27518"/>
            <a:ext cx="6123517" cy="683048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800"/>
              <a:gd name="f8" fmla="val 1799"/>
              <a:gd name="f9" fmla="val 1678"/>
              <a:gd name="f10" fmla="val 1607"/>
              <a:gd name="f11" fmla="val 1682"/>
              <a:gd name="f12" fmla="val 1599"/>
              <a:gd name="f13" fmla="val 1690"/>
              <a:gd name="f14" fmla="val 1600"/>
              <a:gd name="f15" fmla="val 1697"/>
              <a:gd name="f16" fmla="val 1735"/>
              <a:gd name="f17" fmla="val 1595"/>
              <a:gd name="f18" fmla="val 1768"/>
              <a:gd name="f19" fmla="val 1627"/>
              <a:gd name="f20" fmla="val 1621"/>
              <a:gd name="f21" fmla="val 1614"/>
              <a:gd name="f22" fmla="val 1785"/>
              <a:gd name="f23" fmla="val 1773"/>
              <a:gd name="f24" fmla="val 1762"/>
              <a:gd name="f25" fmla="val 1591"/>
              <a:gd name="f26" fmla="val 1733"/>
              <a:gd name="f27" fmla="val 1572"/>
              <a:gd name="f28" fmla="val 1702"/>
              <a:gd name="f29" fmla="val 1563"/>
              <a:gd name="f30" fmla="val 1668"/>
              <a:gd name="f31" fmla="val 1651"/>
              <a:gd name="f32" fmla="val 1633"/>
              <a:gd name="f33" fmla="val 1562"/>
              <a:gd name="f34" fmla="val 1616"/>
              <a:gd name="f35" fmla="val 1564"/>
              <a:gd name="f36" fmla="val 1570"/>
              <a:gd name="f37" fmla="val 1567"/>
              <a:gd name="f38" fmla="val 1553"/>
              <a:gd name="f39" fmla="val 1531"/>
              <a:gd name="f40" fmla="val 1557"/>
              <a:gd name="f41" fmla="val 1497"/>
              <a:gd name="f42" fmla="val 1566"/>
              <a:gd name="f43" fmla="val 1417"/>
              <a:gd name="f44" fmla="val 1586"/>
              <a:gd name="f45" fmla="val 1339"/>
              <a:gd name="f46" fmla="val 1629"/>
              <a:gd name="f47" fmla="val 1269"/>
              <a:gd name="f48" fmla="val 1644"/>
              <a:gd name="f49" fmla="val 1246"/>
              <a:gd name="f50" fmla="val 1663"/>
              <a:gd name="f51" fmla="val 1227"/>
              <a:gd name="f52" fmla="val 1687"/>
              <a:gd name="f53" fmla="val 1213"/>
              <a:gd name="f54" fmla="val 1712"/>
              <a:gd name="f55" fmla="val 1200"/>
              <a:gd name="f56" fmla="val 1732"/>
              <a:gd name="f57" fmla="val 1180"/>
              <a:gd name="f58" fmla="val 1748"/>
              <a:gd name="f59" fmla="val 1156"/>
              <a:gd name="f60" fmla="val 1760"/>
              <a:gd name="f61" fmla="val 1138"/>
              <a:gd name="f62" fmla="val 1119"/>
              <a:gd name="f63" fmla="val 1127"/>
              <a:gd name="f64" fmla="val 1121"/>
              <a:gd name="f65" fmla="val 1114"/>
              <a:gd name="f66" fmla="val 1107"/>
              <a:gd name="f67" fmla="val 1787"/>
              <a:gd name="f68" fmla="val 1775"/>
              <a:gd name="f69" fmla="val 1750"/>
              <a:gd name="f70" fmla="val 1108"/>
              <a:gd name="f71" fmla="val 1741"/>
              <a:gd name="f72" fmla="val 1116"/>
              <a:gd name="f73" fmla="val 1734"/>
              <a:gd name="f74" fmla="val 1125"/>
              <a:gd name="f75" fmla="val 1701"/>
              <a:gd name="f76" fmla="val 1171"/>
              <a:gd name="f77" fmla="val 1659"/>
              <a:gd name="f78" fmla="val 1207"/>
              <a:gd name="f79" fmla="val 1615"/>
              <a:gd name="f80" fmla="val 1242"/>
              <a:gd name="f81" fmla="val 1606"/>
              <a:gd name="f82" fmla="val 1249"/>
              <a:gd name="f83" fmla="val 1597"/>
              <a:gd name="f84" fmla="val 1257"/>
              <a:gd name="f85" fmla="val 1588"/>
              <a:gd name="f86" fmla="val 1265"/>
              <a:gd name="f87" fmla="val 1542"/>
              <a:gd name="f88" fmla="val 1311"/>
              <a:gd name="f89" fmla="val 1475"/>
              <a:gd name="f90" fmla="val 1295"/>
              <a:gd name="f91" fmla="val 1452"/>
              <a:gd name="f92" fmla="val 1235"/>
              <a:gd name="f93" fmla="val 1438"/>
              <a:gd name="f94" fmla="val 1199"/>
              <a:gd name="f95" fmla="val 1448"/>
              <a:gd name="f96" fmla="val 1167"/>
              <a:gd name="f97" fmla="val 1459"/>
              <a:gd name="f98" fmla="val 1134"/>
              <a:gd name="f99" fmla="val 1472"/>
              <a:gd name="f100" fmla="val 1095"/>
              <a:gd name="f101" fmla="val 1493"/>
              <a:gd name="f102" fmla="val 1061"/>
              <a:gd name="f103" fmla="val 1513"/>
              <a:gd name="f104" fmla="val 1025"/>
              <a:gd name="f105" fmla="val 1520"/>
              <a:gd name="f106" fmla="val 1012"/>
              <a:gd name="f107" fmla="val 1525"/>
              <a:gd name="f108" fmla="val 998"/>
              <a:gd name="f109" fmla="val 1526"/>
              <a:gd name="f110" fmla="val 984"/>
              <a:gd name="f111" fmla="val 1533"/>
              <a:gd name="f112" fmla="val 912"/>
              <a:gd name="f113" fmla="val 1576"/>
              <a:gd name="f114" fmla="val 864"/>
              <a:gd name="f115" fmla="val 1626"/>
              <a:gd name="f116" fmla="val 820"/>
              <a:gd name="f117" fmla="val 1669"/>
              <a:gd name="f118" fmla="val 782"/>
              <a:gd name="f119" fmla="val 1710"/>
              <a:gd name="f120" fmla="val 742"/>
              <a:gd name="f121" fmla="val 1744"/>
              <a:gd name="f122" fmla="val 695"/>
              <a:gd name="f123" fmla="val 1758"/>
              <a:gd name="f124" fmla="val 677"/>
              <a:gd name="f125" fmla="val 665"/>
              <a:gd name="f126" fmla="val 668"/>
              <a:gd name="f127" fmla="val 664"/>
              <a:gd name="f128" fmla="val 660"/>
              <a:gd name="f129" fmla="val 656"/>
              <a:gd name="f130" fmla="val 654"/>
              <a:gd name="f131" fmla="val 1737"/>
              <a:gd name="f132" fmla="val 676"/>
              <a:gd name="f133" fmla="val 1715"/>
              <a:gd name="f134" fmla="val 703"/>
              <a:gd name="f135" fmla="val 1703"/>
              <a:gd name="f136" fmla="val 719"/>
              <a:gd name="f137" fmla="val 733"/>
              <a:gd name="f138" fmla="val 726"/>
              <a:gd name="f139" fmla="val 1646"/>
              <a:gd name="f140" fmla="val 718"/>
              <a:gd name="f141" fmla="val 1625"/>
              <a:gd name="f142" fmla="val 707"/>
              <a:gd name="f143" fmla="val 680"/>
              <a:gd name="f144" fmla="val 1605"/>
              <a:gd name="f145" fmla="val 649"/>
              <a:gd name="f146" fmla="val 1619"/>
              <a:gd name="f147" fmla="val 622"/>
              <a:gd name="f148" fmla="val 595"/>
              <a:gd name="f149" fmla="val 1642"/>
              <a:gd name="f150" fmla="val 562"/>
              <a:gd name="f151" fmla="val 528"/>
              <a:gd name="f152" fmla="val 1648"/>
              <a:gd name="f153" fmla="val 494"/>
              <a:gd name="f154" fmla="val 1652"/>
              <a:gd name="f155" fmla="val 457"/>
              <a:gd name="f156" fmla="val 1653"/>
              <a:gd name="f157" fmla="val 420"/>
              <a:gd name="f158" fmla="val 1656"/>
              <a:gd name="f159" fmla="val 383"/>
              <a:gd name="f160" fmla="val 1660"/>
              <a:gd name="f161" fmla="val 351"/>
              <a:gd name="f162" fmla="val 1696"/>
              <a:gd name="f163" fmla="val 320"/>
              <a:gd name="f164" fmla="val 312"/>
              <a:gd name="f165" fmla="val 309"/>
              <a:gd name="f166" fmla="val 1779"/>
              <a:gd name="f167" fmla="val 307"/>
              <a:gd name="f168" fmla="val 304"/>
              <a:gd name="f169" fmla="val 296"/>
              <a:gd name="f170" fmla="val 288"/>
              <a:gd name="f171" fmla="val 280"/>
              <a:gd name="f172" fmla="val 1778"/>
              <a:gd name="f173" fmla="val 279"/>
              <a:gd name="f174" fmla="val 292"/>
              <a:gd name="f175" fmla="val 1739"/>
              <a:gd name="f176" fmla="val 297"/>
              <a:gd name="f177" fmla="val 1708"/>
              <a:gd name="f178" fmla="val 303"/>
              <a:gd name="f179" fmla="val 311"/>
              <a:gd name="f180" fmla="val 318"/>
              <a:gd name="f181" fmla="val 326"/>
              <a:gd name="f182" fmla="val 1575"/>
              <a:gd name="f183" fmla="val 1547"/>
              <a:gd name="f184" fmla="val 381"/>
              <a:gd name="f185" fmla="val 1502"/>
              <a:gd name="f186" fmla="val 430"/>
              <a:gd name="f187" fmla="val 1429"/>
              <a:gd name="f188" fmla="val 440"/>
              <a:gd name="f189" fmla="val 1374"/>
              <a:gd name="f190" fmla="val 399"/>
              <a:gd name="f191" fmla="val 1356"/>
              <a:gd name="f192" fmla="val 386"/>
              <a:gd name="f193" fmla="val 1353"/>
              <a:gd name="f194" fmla="val 364"/>
              <a:gd name="f195" fmla="val 1357"/>
              <a:gd name="f196" fmla="val 344"/>
              <a:gd name="f197" fmla="val 1367"/>
              <a:gd name="f198" fmla="val 1371"/>
              <a:gd name="f199" fmla="val 247"/>
              <a:gd name="f200" fmla="val 1376"/>
              <a:gd name="f201" fmla="val 199"/>
              <a:gd name="f202" fmla="val 1380"/>
              <a:gd name="f203" fmla="val 165"/>
              <a:gd name="f204" fmla="val 1408"/>
              <a:gd name="f205" fmla="val 146"/>
              <a:gd name="f206" fmla="val 1451"/>
              <a:gd name="f207" fmla="val 143"/>
              <a:gd name="f208" fmla="val 1487"/>
              <a:gd name="f209" fmla="val 141"/>
              <a:gd name="f210" fmla="val 1524"/>
              <a:gd name="f211" fmla="val 139"/>
              <a:gd name="f212" fmla="val 1558"/>
              <a:gd name="f213" fmla="val 123"/>
              <a:gd name="f214" fmla="val 118"/>
              <a:gd name="f215" fmla="val 111"/>
              <a:gd name="f216" fmla="val 1584"/>
              <a:gd name="f217" fmla="val 105"/>
              <a:gd name="f218" fmla="val 102"/>
              <a:gd name="f219" fmla="val 95"/>
              <a:gd name="f220" fmla="val 98"/>
              <a:gd name="f221" fmla="val 1603"/>
              <a:gd name="f222" fmla="val 101"/>
              <a:gd name="f223" fmla="val 1604"/>
              <a:gd name="f224" fmla="val 108"/>
              <a:gd name="f225" fmla="val 114"/>
              <a:gd name="f226" fmla="val 133"/>
              <a:gd name="f227" fmla="val 152"/>
              <a:gd name="f228" fmla="val 172"/>
              <a:gd name="f229" fmla="val 212"/>
              <a:gd name="f230" fmla="val 222"/>
              <a:gd name="f231" fmla="val 1680"/>
              <a:gd name="f232" fmla="val 1722"/>
              <a:gd name="f233" fmla="val 206"/>
              <a:gd name="f234" fmla="val 196"/>
              <a:gd name="f235" fmla="val 186"/>
              <a:gd name="f236" fmla="val 177"/>
              <a:gd name="f237" fmla="val 168"/>
              <a:gd name="f238" fmla="val 1767"/>
              <a:gd name="f239" fmla="val 174"/>
              <a:gd name="f240" fmla="val 1736"/>
              <a:gd name="f241" fmla="val 189"/>
              <a:gd name="f242" fmla="val 194"/>
              <a:gd name="f243" fmla="val 1686"/>
              <a:gd name="f244" fmla="val 197"/>
              <a:gd name="f245" fmla="val 200"/>
              <a:gd name="f246" fmla="val 1628"/>
              <a:gd name="f247" fmla="val 1620"/>
              <a:gd name="f248" fmla="val 192"/>
              <a:gd name="f249" fmla="val 169"/>
              <a:gd name="f250" fmla="val 112"/>
              <a:gd name="f251" fmla="val 56"/>
              <a:gd name="f252" fmla="val 1624"/>
              <a:gd name="f253" fmla="val 1608"/>
              <a:gd name="f254" fmla="val 1589"/>
              <a:gd name="f255" fmla="val 43"/>
              <a:gd name="f256" fmla="val 92"/>
              <a:gd name="f257" fmla="val 1536"/>
              <a:gd name="f258" fmla="val 113"/>
              <a:gd name="f259" fmla="val 122"/>
              <a:gd name="f260" fmla="val 1488"/>
              <a:gd name="f261" fmla="val 126"/>
              <a:gd name="f262" fmla="val 1464"/>
              <a:gd name="f263" fmla="val 127"/>
              <a:gd name="f264" fmla="val 1420"/>
              <a:gd name="f265" fmla="val 129"/>
              <a:gd name="f266" fmla="val 1375"/>
              <a:gd name="f267" fmla="val 1331"/>
              <a:gd name="f268" fmla="val 1316"/>
              <a:gd name="f269" fmla="val 121"/>
              <a:gd name="f270" fmla="val 1302"/>
              <a:gd name="f271" fmla="val 1289"/>
              <a:gd name="f272" fmla="val 106"/>
              <a:gd name="f273" fmla="val 1282"/>
              <a:gd name="f274" fmla="val 1280"/>
              <a:gd name="f275" fmla="val 94"/>
              <a:gd name="f276" fmla="val 85"/>
              <a:gd name="f277" fmla="val 1279"/>
              <a:gd name="f278" fmla="val 53"/>
              <a:gd name="f279" fmla="val 1291"/>
              <a:gd name="f280" fmla="val 26"/>
              <a:gd name="f281" fmla="val 1308"/>
              <a:gd name="f282" fmla="val 1299"/>
              <a:gd name="f283" fmla="val 1274"/>
              <a:gd name="f284" fmla="val 19"/>
              <a:gd name="f285" fmla="val 1255"/>
              <a:gd name="f286" fmla="val 1243"/>
              <a:gd name="f287" fmla="val 40"/>
              <a:gd name="f288" fmla="val 1220"/>
              <a:gd name="f289" fmla="val 65"/>
              <a:gd name="f290" fmla="val 1217"/>
              <a:gd name="f291" fmla="val 1212"/>
              <a:gd name="f292" fmla="val 1204"/>
              <a:gd name="f293" fmla="val 1191"/>
              <a:gd name="f294" fmla="val 1087"/>
              <a:gd name="f295" fmla="val 1035"/>
              <a:gd name="f296" fmla="val 210"/>
              <a:gd name="f297" fmla="val 986"/>
              <a:gd name="f298" fmla="val 229"/>
              <a:gd name="f299" fmla="val 967"/>
              <a:gd name="f300" fmla="val 235"/>
              <a:gd name="f301" fmla="val 954"/>
              <a:gd name="f302" fmla="val 227"/>
              <a:gd name="f303" fmla="val 953"/>
              <a:gd name="f304" fmla="val 207"/>
              <a:gd name="f305" fmla="val 952"/>
              <a:gd name="f306" fmla="val 183"/>
              <a:gd name="f307" fmla="val 948"/>
              <a:gd name="f308" fmla="val 160"/>
              <a:gd name="f309" fmla="val 945"/>
              <a:gd name="f310" fmla="val 136"/>
              <a:gd name="f311" fmla="val 942"/>
              <a:gd name="f312" fmla="val 964"/>
              <a:gd name="f313" fmla="val 103"/>
              <a:gd name="f314" fmla="val 1000"/>
              <a:gd name="f315" fmla="val 1017"/>
              <a:gd name="f316" fmla="val 68"/>
              <a:gd name="f317" fmla="val 1031"/>
              <a:gd name="f318" fmla="val 38"/>
              <a:gd name="f319" fmla="val 1037"/>
              <a:gd name="f320" fmla="val 25"/>
              <a:gd name="f321" fmla="val 1042"/>
              <a:gd name="f322" fmla="val 12"/>
              <a:gd name="f323" fmla="val 1048"/>
              <a:gd name="f324" fmla="val 1043"/>
              <a:gd name="f325" fmla="val 1032"/>
              <a:gd name="f326" fmla="val 1002"/>
              <a:gd name="f327" fmla="val 71"/>
              <a:gd name="f328" fmla="val 957"/>
              <a:gd name="f329" fmla="val 97"/>
              <a:gd name="f330" fmla="val 887"/>
              <a:gd name="f331" fmla="val 69"/>
              <a:gd name="f332" fmla="val 850"/>
              <a:gd name="f333" fmla="val 54"/>
              <a:gd name="f334" fmla="val 814"/>
              <a:gd name="f335" fmla="val 775"/>
              <a:gd name="f336" fmla="val 35"/>
              <a:gd name="f337" fmla="val 760"/>
              <a:gd name="f338" fmla="val 33"/>
              <a:gd name="f339" fmla="val 746"/>
              <a:gd name="f340" fmla="val 732"/>
              <a:gd name="f341" fmla="val 18"/>
              <a:gd name="f342" fmla="val 725"/>
              <a:gd name="f343" fmla="val 14"/>
              <a:gd name="f344" fmla="val 9"/>
              <a:gd name="f345" fmla="val 720"/>
              <a:gd name="f346" fmla="val 712"/>
              <a:gd name="f347" fmla="val 704"/>
              <a:gd name="f348" fmla="val 696"/>
              <a:gd name="f349" fmla="val 694"/>
              <a:gd name="f350" fmla="val 701"/>
              <a:gd name="f351" fmla="val 22"/>
              <a:gd name="f352" fmla="val 714"/>
              <a:gd name="f353" fmla="val 29"/>
              <a:gd name="f354" fmla="val 813"/>
              <a:gd name="f355" fmla="val 66"/>
              <a:gd name="f356" fmla="val 862"/>
              <a:gd name="f357" fmla="val 86"/>
              <a:gd name="f358" fmla="val 876"/>
              <a:gd name="f359" fmla="val 893"/>
              <a:gd name="f360" fmla="val 88"/>
              <a:gd name="f361" fmla="val 909"/>
              <a:gd name="f362" fmla="val 929"/>
              <a:gd name="f363" fmla="val 936"/>
              <a:gd name="f364" fmla="val 922"/>
              <a:gd name="f365" fmla="val 140"/>
              <a:gd name="f366" fmla="val 915"/>
              <a:gd name="f367" fmla="val 149"/>
              <a:gd name="f368" fmla="val 905"/>
              <a:gd name="f369" fmla="val 155"/>
              <a:gd name="f370" fmla="val 895"/>
              <a:gd name="f371" fmla="val 838"/>
              <a:gd name="f372" fmla="val 153"/>
              <a:gd name="f373" fmla="val 821"/>
              <a:gd name="f374" fmla="val 193"/>
              <a:gd name="f375" fmla="val 808"/>
              <a:gd name="f376" fmla="val 237"/>
              <a:gd name="f377" fmla="val 804"/>
              <a:gd name="f378" fmla="val 251"/>
              <a:gd name="f379" fmla="val 797"/>
              <a:gd name="f380" fmla="val 261"/>
              <a:gd name="f381" fmla="val 785"/>
              <a:gd name="f382" fmla="val 267"/>
              <a:gd name="f383" fmla="val 777"/>
              <a:gd name="f384" fmla="val 272"/>
              <a:gd name="f385" fmla="val 769"/>
              <a:gd name="f386" fmla="val 273"/>
              <a:gd name="f387" fmla="val 268"/>
              <a:gd name="f388" fmla="val 738"/>
              <a:gd name="f389" fmla="val 253"/>
              <a:gd name="f390" fmla="val 252"/>
              <a:gd name="f391" fmla="val 686"/>
              <a:gd name="f392" fmla="val 681"/>
              <a:gd name="f393" fmla="val 672"/>
              <a:gd name="f394" fmla="val 254"/>
              <a:gd name="f395" fmla="val 629"/>
              <a:gd name="f396" fmla="val 282"/>
              <a:gd name="f397" fmla="val 589"/>
              <a:gd name="f398" fmla="val 263"/>
              <a:gd name="f399" fmla="val 549"/>
              <a:gd name="f400" fmla="val 537"/>
              <a:gd name="f401" fmla="val 242"/>
              <a:gd name="f402" fmla="val 526"/>
              <a:gd name="f403" fmla="val 514"/>
              <a:gd name="f404" fmla="val 233"/>
              <a:gd name="f405" fmla="val 469"/>
              <a:gd name="f406" fmla="val 225"/>
              <a:gd name="f407" fmla="val 468"/>
              <a:gd name="f408" fmla="val 475"/>
              <a:gd name="f409" fmla="val 158"/>
              <a:gd name="f410" fmla="val 480"/>
              <a:gd name="f411" fmla="val 132"/>
              <a:gd name="f412" fmla="val 501"/>
              <a:gd name="f413" fmla="val 115"/>
              <a:gd name="f414" fmla="val 513"/>
              <a:gd name="f415" fmla="val 93"/>
              <a:gd name="f416" fmla="val 529"/>
              <a:gd name="f417" fmla="val 64"/>
              <a:gd name="f418" fmla="val 542"/>
              <a:gd name="f419" fmla="val 34"/>
              <a:gd name="f420" fmla="val 544"/>
              <a:gd name="f421" fmla="val 539"/>
              <a:gd name="f422" fmla="val 534"/>
              <a:gd name="f423" fmla="val 527"/>
              <a:gd name="f424" fmla="val 6"/>
              <a:gd name="f425" fmla="val 11"/>
              <a:gd name="f426" fmla="val 524"/>
              <a:gd name="f427" fmla="val 17"/>
              <a:gd name="f428" fmla="val 515"/>
              <a:gd name="f429" fmla="val 51"/>
              <a:gd name="f430" fmla="val 500"/>
              <a:gd name="f431" fmla="val 464"/>
              <a:gd name="f432" fmla="val 63"/>
              <a:gd name="f433" fmla="val 410"/>
              <a:gd name="f434" fmla="val 356"/>
              <a:gd name="f435" fmla="val 72"/>
              <a:gd name="f436" fmla="val 302"/>
              <a:gd name="f437" fmla="val 75"/>
              <a:gd name="f438" fmla="val 281"/>
              <a:gd name="f439" fmla="val 259"/>
              <a:gd name="f440" fmla="val 239"/>
              <a:gd name="f441" fmla="val 224"/>
              <a:gd name="f442" fmla="val 215"/>
              <a:gd name="f443" fmla="val 58"/>
              <a:gd name="f444" fmla="val 42"/>
              <a:gd name="f445" fmla="val 27"/>
              <a:gd name="f446" fmla="val 188"/>
              <a:gd name="f447" fmla="val 182"/>
              <a:gd name="f448" fmla="val 175"/>
              <a:gd name="f449" fmla="val 181"/>
              <a:gd name="f450" fmla="val 128"/>
              <a:gd name="f451" fmla="val 104"/>
              <a:gd name="f452" fmla="val 89"/>
              <a:gd name="f453" fmla="val 130"/>
              <a:gd name="f454" fmla="val 47"/>
              <a:gd name="f455" fmla="val 164"/>
              <a:gd name="f456" fmla="val 173"/>
              <a:gd name="f457" fmla="val 57"/>
              <a:gd name="f458" fmla="val 73"/>
              <a:gd name="f459" fmla="val 163"/>
              <a:gd name="f460" fmla="val 107"/>
              <a:gd name="f461" fmla="val 161"/>
              <a:gd name="f462" fmla="val 201"/>
              <a:gd name="f463" fmla="val 134"/>
              <a:gd name="f464" fmla="val 228"/>
              <a:gd name="f465" fmla="val 96"/>
              <a:gd name="f466" fmla="val 305"/>
              <a:gd name="f467" fmla="val 49"/>
              <a:gd name="f468" fmla="val 74"/>
              <a:gd name="f469" fmla="val 310"/>
              <a:gd name="f470" fmla="val 124"/>
              <a:gd name="f471" fmla="val 336"/>
              <a:gd name="f472" fmla="val 366"/>
              <a:gd name="f473" fmla="val 433"/>
              <a:gd name="f474" fmla="val 467"/>
              <a:gd name="f475" fmla="val 471"/>
              <a:gd name="f476" fmla="val 477"/>
              <a:gd name="f477" fmla="val 517"/>
              <a:gd name="f478" fmla="val 559"/>
              <a:gd name="f479" fmla="val 83"/>
              <a:gd name="f480" fmla="val 599"/>
              <a:gd name="f481" fmla="val 645"/>
              <a:gd name="f482" fmla="val 657"/>
              <a:gd name="f483" fmla="val 52"/>
              <a:gd name="f484" fmla="val 716"/>
              <a:gd name="f485" fmla="val 755"/>
              <a:gd name="f486" fmla="val 806"/>
              <a:gd name="f487" fmla="val 857"/>
              <a:gd name="f488" fmla="val 896"/>
              <a:gd name="f489" fmla="val 918"/>
              <a:gd name="f490" fmla="val 974"/>
              <a:gd name="f491" fmla="val 1010"/>
              <a:gd name="f492" fmla="val 1045"/>
              <a:gd name="f493" fmla="val 154"/>
              <a:gd name="f494" fmla="val 1081"/>
              <a:gd name="f495" fmla="val 145"/>
              <a:gd name="f496" fmla="val 1113"/>
              <a:gd name="f497" fmla="val 117"/>
              <a:gd name="f498" fmla="val 1128"/>
              <a:gd name="f499" fmla="val 1122"/>
              <a:gd name="f500" fmla="val 55"/>
              <a:gd name="f501" fmla="val 1117"/>
              <a:gd name="f502" fmla="val 28"/>
              <a:gd name="f503" fmla="val 1112"/>
              <a:gd name="f504" fmla="val 1115"/>
              <a:gd name="f505" fmla="val 1123"/>
              <a:gd name="f506" fmla="val 1131"/>
              <a:gd name="f507" fmla="val 15"/>
              <a:gd name="f508" fmla="val 1139"/>
              <a:gd name="f509" fmla="val 20"/>
              <a:gd name="f510" fmla="val 1154"/>
              <a:gd name="f511" fmla="val 41"/>
              <a:gd name="f512" fmla="val 1190"/>
              <a:gd name="f513" fmla="val 1214"/>
              <a:gd name="f514" fmla="val 1237"/>
              <a:gd name="f515" fmla="val 1248"/>
              <a:gd name="f516" fmla="val 77"/>
              <a:gd name="f517" fmla="val 1260"/>
              <a:gd name="f518" fmla="val 87"/>
              <a:gd name="f519" fmla="val 1268"/>
              <a:gd name="f520" fmla="val 1290"/>
              <a:gd name="f521" fmla="val 119"/>
              <a:gd name="f522" fmla="val 1319"/>
              <a:gd name="f523" fmla="val 1351"/>
              <a:gd name="f524" fmla="val 1401"/>
              <a:gd name="f525" fmla="val 1445"/>
              <a:gd name="f526" fmla="val 82"/>
              <a:gd name="f527" fmla="val 1485"/>
              <a:gd name="f528" fmla="val 67"/>
              <a:gd name="f529" fmla="val 1504"/>
              <a:gd name="f530" fmla="val 1554"/>
              <a:gd name="f531" fmla="val 46"/>
              <a:gd name="f532" fmla="val 1580"/>
              <a:gd name="f533" fmla="val 1623"/>
              <a:gd name="f534" fmla="val 1631"/>
              <a:gd name="f535" fmla="val 1649"/>
              <a:gd name="f536" fmla="val 1679"/>
              <a:gd name="f537" fmla="val 61"/>
              <a:gd name="f538" fmla="val 1704"/>
              <a:gd name="f539" fmla="val 1738"/>
              <a:gd name="f540" fmla="val 116"/>
              <a:gd name="f541" fmla="val 1766"/>
              <a:gd name="f542" fmla="val 151"/>
              <a:gd name="f543" fmla="val 1789"/>
              <a:gd name="f544" fmla="val 1792"/>
              <a:gd name="f545" fmla="val 157"/>
              <a:gd name="f546" fmla="val 1796"/>
              <a:gd name="f547" fmla="val 176"/>
              <a:gd name="f548" fmla="val 184"/>
              <a:gd name="f549" fmla="val 1784"/>
              <a:gd name="f550" fmla="val 159"/>
              <a:gd name="f551" fmla="val 1769"/>
              <a:gd name="f552" fmla="val 1755"/>
              <a:gd name="f553" fmla="val 1723"/>
              <a:gd name="f554" fmla="val 1692"/>
              <a:gd name="f555" fmla="val 48"/>
              <a:gd name="f556" fmla="val 1638"/>
              <a:gd name="f557" fmla="val 76"/>
              <a:gd name="f558" fmla="val 1583"/>
              <a:gd name="f559" fmla="val 84"/>
              <a:gd name="f560" fmla="val 1511"/>
              <a:gd name="f561" fmla="val 142"/>
              <a:gd name="f562" fmla="val 1498"/>
              <a:gd name="f563" fmla="val 220"/>
              <a:gd name="f564" fmla="val 1544"/>
              <a:gd name="f565" fmla="val 1561"/>
              <a:gd name="f566" fmla="val 291"/>
              <a:gd name="f567" fmla="val 308"/>
              <a:gd name="f568" fmla="val 324"/>
              <a:gd name="f569" fmla="val 340"/>
              <a:gd name="f570" fmla="val 1556"/>
              <a:gd name="f571" fmla="val 382"/>
              <a:gd name="f572" fmla="val 1549"/>
              <a:gd name="f573" fmla="val 424"/>
              <a:gd name="f574" fmla="val 1545"/>
              <a:gd name="f575" fmla="val 1585"/>
              <a:gd name="f576" fmla="val 572"/>
              <a:gd name="f577" fmla="val 546"/>
              <a:gd name="f578" fmla="val 1724"/>
              <a:gd name="f579" fmla="val 538"/>
              <a:gd name="f580" fmla="val 1774"/>
              <a:gd name="f581" fmla="val 535"/>
              <a:gd name="f582" fmla="val 548"/>
              <a:gd name="f583" fmla="val 555"/>
              <a:gd name="f584" fmla="val 1771"/>
              <a:gd name="f585" fmla="val 1742"/>
              <a:gd name="f586" fmla="val 579"/>
              <a:gd name="f587" fmla="val 1718"/>
              <a:gd name="f588" fmla="val 596"/>
              <a:gd name="f589" fmla="val 1694"/>
              <a:gd name="f590" fmla="val 619"/>
              <a:gd name="f591" fmla="val 648"/>
              <a:gd name="f592" fmla="val 1676"/>
              <a:gd name="f593" fmla="val 1672"/>
              <a:gd name="f594" fmla="val 1684"/>
              <a:gd name="f595" fmla="val 1707"/>
              <a:gd name="f596" fmla="val 710"/>
              <a:gd name="f597" fmla="val 708"/>
              <a:gd name="f598" fmla="val 1764"/>
              <a:gd name="f599" fmla="val 713"/>
              <a:gd name="f600" fmla="val 1729"/>
              <a:gd name="f601" fmla="val 1677"/>
              <a:gd name="f602" fmla="val 1666"/>
              <a:gd name="f603" fmla="val 1657"/>
              <a:gd name="f604" fmla="val 687"/>
              <a:gd name="f605" fmla="val 1654"/>
              <a:gd name="f606" fmla="val 675"/>
              <a:gd name="f607" fmla="val 1643"/>
              <a:gd name="f608" fmla="val 631"/>
              <a:gd name="f609" fmla="val 1610"/>
              <a:gd name="f610" fmla="val 625"/>
              <a:gd name="f611" fmla="val 1527"/>
              <a:gd name="f612" fmla="val 1505"/>
              <a:gd name="f613" fmla="val 699"/>
              <a:gd name="f614" fmla="val 1480"/>
              <a:gd name="f615" fmla="val 1477"/>
              <a:gd name="f616" fmla="val 739"/>
              <a:gd name="f617" fmla="val 753"/>
              <a:gd name="f618" fmla="val 1495"/>
              <a:gd name="f619" fmla="val 789"/>
              <a:gd name="f620" fmla="val 1546"/>
              <a:gd name="f621" fmla="val 888"/>
              <a:gd name="f622" fmla="val 1555"/>
              <a:gd name="f623" fmla="val 924"/>
              <a:gd name="f624" fmla="val 960"/>
              <a:gd name="f625" fmla="val 1568"/>
              <a:gd name="f626" fmla="val 992"/>
              <a:gd name="f627" fmla="val 1019"/>
              <a:gd name="f628" fmla="val 1029"/>
              <a:gd name="f629" fmla="val 1036"/>
              <a:gd name="f630" fmla="val 1700"/>
              <a:gd name="f631" fmla="val 1040"/>
              <a:gd name="f632" fmla="val 1044"/>
              <a:gd name="f633" fmla="val 1059"/>
              <a:gd name="f634" fmla="val 1070"/>
              <a:gd name="f635" fmla="val 1721"/>
              <a:gd name="f636" fmla="val 1089"/>
              <a:gd name="f637" fmla="val 1092"/>
              <a:gd name="f638" fmla="val 1602"/>
              <a:gd name="f639" fmla="val 1093"/>
              <a:gd name="f640" fmla="val 1103"/>
              <a:gd name="f641" fmla="val 1523"/>
              <a:gd name="f642" fmla="val 1129"/>
              <a:gd name="f643" fmla="val 1490"/>
              <a:gd name="f644" fmla="val 1153"/>
              <a:gd name="f645" fmla="val 1458"/>
              <a:gd name="f646" fmla="val 1177"/>
              <a:gd name="f647" fmla="val 1454"/>
              <a:gd name="f648" fmla="val 1208"/>
              <a:gd name="f649" fmla="val 1481"/>
              <a:gd name="f650" fmla="val 1216"/>
              <a:gd name="f651" fmla="val 1226"/>
              <a:gd name="f652" fmla="val 1496"/>
              <a:gd name="f653" fmla="val 1230"/>
              <a:gd name="f654" fmla="val 1250"/>
              <a:gd name="f655" fmla="val 1284"/>
              <a:gd name="f656" fmla="val 1582"/>
              <a:gd name="f657" fmla="val 1315"/>
              <a:gd name="f658" fmla="val 1617"/>
              <a:gd name="f659" fmla="val 1350"/>
              <a:gd name="f660" fmla="val 1725"/>
              <a:gd name="f661" fmla="val 1310"/>
              <a:gd name="f662" fmla="val 1780"/>
              <a:gd name="f663" fmla="val 1790"/>
              <a:gd name="f664" fmla="val 1288"/>
              <a:gd name="f665" fmla="val 1296"/>
              <a:gd name="f666" fmla="val 1304"/>
              <a:gd name="f667" fmla="val 1312"/>
              <a:gd name="f668" fmla="val 1335"/>
              <a:gd name="f669" fmla="val 1714"/>
              <a:gd name="f670" fmla="val 1430"/>
              <a:gd name="f671" fmla="val 1456"/>
              <a:gd name="f672" fmla="val 1716"/>
              <a:gd name="f673" fmla="val 1478"/>
              <a:gd name="f674" fmla="val 1489"/>
              <a:gd name="f675" fmla="val 1613"/>
              <a:gd name="f676" fmla="val 1565"/>
              <a:gd name="f677" fmla="val 1596"/>
              <a:gd name="f678" fmla="val 1594"/>
              <a:gd name="f679" fmla="val 1574"/>
              <a:gd name="f680" fmla="val 1592"/>
              <a:gd name="f681" fmla="val 1579"/>
              <a:gd name="f682" fmla="val 1611"/>
              <a:gd name="f683" fmla="val 1612"/>
              <a:gd name="f684" fmla="val 1639"/>
              <a:gd name="f685" fmla="val 1655"/>
              <a:gd name="f686" fmla="val 1630"/>
              <a:gd name="f687" fmla="val 1073"/>
              <a:gd name="f688" fmla="val 1106"/>
              <a:gd name="f689" fmla="val 1433"/>
              <a:gd name="f690" fmla="val 1130"/>
              <a:gd name="f691" fmla="val 1395"/>
              <a:gd name="f692" fmla="val 1164"/>
              <a:gd name="f693" fmla="val 1181"/>
              <a:gd name="f694" fmla="val 1303"/>
              <a:gd name="f695" fmla="val 1278"/>
              <a:gd name="f696" fmla="val 1196"/>
              <a:gd name="f697" fmla="val 1252"/>
              <a:gd name="f698" fmla="val 1193"/>
              <a:gd name="f699" fmla="val 1198"/>
              <a:gd name="f700" fmla="val 1185"/>
              <a:gd name="f701" fmla="val 1201"/>
              <a:gd name="f702" fmla="val 1168"/>
              <a:gd name="f703" fmla="val 1203"/>
              <a:gd name="f704" fmla="val 1146"/>
              <a:gd name="f705" fmla="val 1067"/>
              <a:gd name="f706" fmla="val 1236"/>
              <a:gd name="f707" fmla="val 1258"/>
              <a:gd name="f708" fmla="val 1020"/>
              <a:gd name="f709" fmla="val 995"/>
              <a:gd name="f710" fmla="val 1294"/>
              <a:gd name="f711" fmla="val 966"/>
              <a:gd name="f712" fmla="val 1300"/>
              <a:gd name="f713" fmla="val 934"/>
              <a:gd name="f714" fmla="val 916"/>
              <a:gd name="f715" fmla="val 900"/>
              <a:gd name="f716" fmla="val 1314"/>
              <a:gd name="f717" fmla="val 884"/>
              <a:gd name="f718" fmla="val 1321"/>
              <a:gd name="f719" fmla="val 866"/>
              <a:gd name="f720" fmla="val 1332"/>
              <a:gd name="f721" fmla="val 1349"/>
              <a:gd name="f722" fmla="val 874"/>
              <a:gd name="f723" fmla="val 1369"/>
              <a:gd name="f724" fmla="val 886"/>
              <a:gd name="f725" fmla="val 1391"/>
              <a:gd name="f726" fmla="val 1414"/>
              <a:gd name="f727" fmla="val 1439"/>
              <a:gd name="f728" fmla="val 897"/>
              <a:gd name="f729" fmla="val 901"/>
              <a:gd name="f730" fmla="val 1512"/>
              <a:gd name="f731" fmla="val 899"/>
              <a:gd name="f732" fmla="val 1516"/>
              <a:gd name="f733" fmla="val 904"/>
              <a:gd name="f734" fmla="val 928"/>
              <a:gd name="f735" fmla="val 1514"/>
              <a:gd name="f736" fmla="val 969"/>
              <a:gd name="f737" fmla="val 1008"/>
              <a:gd name="f738" fmla="val 627"/>
              <a:gd name="f739" fmla="val 613"/>
              <a:gd name="f740" fmla="val 662"/>
              <a:gd name="f741" fmla="val 614"/>
              <a:gd name="f742" fmla="val 576"/>
              <a:gd name="f743" fmla="val 644"/>
              <a:gd name="f744" fmla="val 560"/>
              <a:gd name="f745" fmla="val 551"/>
              <a:gd name="f746" fmla="val 683"/>
              <a:gd name="f747" fmla="val 518"/>
              <a:gd name="f748" fmla="val 705"/>
              <a:gd name="f749" fmla="val 497"/>
              <a:gd name="f750" fmla="val 723"/>
              <a:gd name="f751" fmla="val 465"/>
              <a:gd name="f752" fmla="val 736"/>
              <a:gd name="f753" fmla="val 458"/>
              <a:gd name="f754" fmla="val 819"/>
              <a:gd name="f755" fmla="val 870"/>
              <a:gd name="f756" fmla="val 490"/>
              <a:gd name="f757" fmla="val 949"/>
              <a:gd name="f758" fmla="val 486"/>
              <a:gd name="f759" fmla="val 963"/>
              <a:gd name="f760" fmla="val 485"/>
              <a:gd name="f761" fmla="val 976"/>
              <a:gd name="f762" fmla="val 484"/>
              <a:gd name="f763" fmla="val 981"/>
              <a:gd name="f764" fmla="val 493"/>
              <a:gd name="f765" fmla="val 504"/>
              <a:gd name="f766" fmla="val 991"/>
              <a:gd name="f767" fmla="val 988"/>
              <a:gd name="f768" fmla="val 580"/>
              <a:gd name="f769" fmla="val 996"/>
              <a:gd name="f770" fmla="val 1006"/>
              <a:gd name="f771" fmla="val 1038"/>
              <a:gd name="f772" fmla="val 641"/>
              <a:gd name="f773" fmla="val 1054"/>
              <a:gd name="f774" fmla="val 1084"/>
              <a:gd name="f775" fmla="val 669"/>
              <a:gd name="f776" fmla="val 1096"/>
              <a:gd name="f777" fmla="val 679"/>
              <a:gd name="f778" fmla="val 690"/>
              <a:gd name="f779" fmla="val 1100"/>
              <a:gd name="f780" fmla="val 729"/>
              <a:gd name="f781" fmla="val 1099"/>
              <a:gd name="f782" fmla="val 752"/>
              <a:gd name="f783" fmla="val 774"/>
              <a:gd name="f784" fmla="val 1085"/>
              <a:gd name="f785" fmla="val 793"/>
              <a:gd name="f786" fmla="val 1071"/>
              <a:gd name="f787" fmla="val 809"/>
              <a:gd name="f788" fmla="val 1028"/>
              <a:gd name="f789" fmla="val 817"/>
              <a:gd name="f790" fmla="val 1005"/>
              <a:gd name="f791" fmla="val 830"/>
              <a:gd name="f792" fmla="val 845"/>
              <a:gd name="f793" fmla="val 848"/>
              <a:gd name="f794" fmla="val 937"/>
              <a:gd name="f795" fmla="val 842"/>
              <a:gd name="f796" fmla="val 826"/>
              <a:gd name="f797" fmla="val 800"/>
              <a:gd name="f798" fmla="val 828"/>
              <a:gd name="f799" fmla="val 784"/>
              <a:gd name="f800" fmla="val 791"/>
              <a:gd name="f801" fmla="val 715"/>
              <a:gd name="f802" fmla="val 756"/>
              <a:gd name="f803" fmla="val 758"/>
              <a:gd name="f804" fmla="val 642"/>
              <a:gd name="f805" fmla="val 730"/>
              <a:gd name="f806" fmla="val 776"/>
              <a:gd name="f807" fmla="val 831"/>
              <a:gd name="f808" fmla="val 628"/>
              <a:gd name="f809" fmla="val 880"/>
              <a:gd name="f810" fmla="val 606"/>
              <a:gd name="f811" fmla="val 930"/>
              <a:gd name="f812" fmla="val 590"/>
              <a:gd name="f813" fmla="val 567"/>
              <a:gd name="f814" fmla="val 999"/>
              <a:gd name="f815" fmla="val 541"/>
              <a:gd name="f816" fmla="val 525"/>
              <a:gd name="f817" fmla="val 1047"/>
              <a:gd name="f818" fmla="val 1072"/>
              <a:gd name="f819" fmla="val 519"/>
              <a:gd name="f820" fmla="val 516"/>
              <a:gd name="f821" fmla="val 1101"/>
              <a:gd name="f822" fmla="val 492"/>
              <a:gd name="f823" fmla="val 488"/>
              <a:gd name="f824" fmla="val 479"/>
              <a:gd name="f825" fmla="val 1060"/>
              <a:gd name="f826" fmla="val 1030"/>
              <a:gd name="f827" fmla="val 459"/>
              <a:gd name="f828" fmla="val 950"/>
              <a:gd name="f829" fmla="val 448"/>
              <a:gd name="f830" fmla="val 841"/>
              <a:gd name="f831" fmla="val 441"/>
              <a:gd name="f832" fmla="val 502"/>
              <a:gd name="f833" fmla="val 507"/>
              <a:gd name="f834" fmla="val 757"/>
              <a:gd name="f835" fmla="val 510"/>
              <a:gd name="f836" fmla="val 751"/>
              <a:gd name="f837" fmla="val 553"/>
              <a:gd name="f838" fmla="val 727"/>
              <a:gd name="f839" fmla="val 568"/>
              <a:gd name="f840" fmla="val 594"/>
              <a:gd name="f841" fmla="val 697"/>
              <a:gd name="f842" fmla="val 608"/>
              <a:gd name="f843" fmla="val 706"/>
              <a:gd name="f844" fmla="val 634"/>
              <a:gd name="f845" fmla="val 722"/>
              <a:gd name="f846" fmla="val 646"/>
              <a:gd name="f847" fmla="val 743"/>
              <a:gd name="f848" fmla="val 865"/>
              <a:gd name="f849" fmla="val 872"/>
              <a:gd name="f850" fmla="val 910"/>
              <a:gd name="f851" fmla="val 871"/>
              <a:gd name="f852" fmla="val 990"/>
              <a:gd name="f853" fmla="val 856"/>
              <a:gd name="f854" fmla="val 840"/>
              <a:gd name="f855" fmla="val 834"/>
              <a:gd name="f856" fmla="val 1052"/>
              <a:gd name="f857" fmla="val 829"/>
              <a:gd name="f858" fmla="val 1065"/>
              <a:gd name="f859" fmla="val 825"/>
              <a:gd name="f860" fmla="val 1083"/>
              <a:gd name="f861" fmla="val 1105"/>
              <a:gd name="f862" fmla="val 1120"/>
              <a:gd name="f863" fmla="val 852"/>
              <a:gd name="f864" fmla="val 1144"/>
              <a:gd name="f865" fmla="val 885"/>
              <a:gd name="f866" fmla="val 1162"/>
              <a:gd name="f867" fmla="val 891"/>
              <a:gd name="f868" fmla="val 1202"/>
              <a:gd name="f869" fmla="val 878"/>
              <a:gd name="f870" fmla="val 1224"/>
              <a:gd name="f871" fmla="val 1245"/>
              <a:gd name="f872" fmla="val 861"/>
              <a:gd name="f873" fmla="val 854"/>
              <a:gd name="f874" fmla="val 858"/>
              <a:gd name="f875" fmla="val 1297"/>
              <a:gd name="f876" fmla="val 956"/>
              <a:gd name="f877" fmla="val 1256"/>
              <a:gd name="f878" fmla="val 989"/>
              <a:gd name="f879" fmla="val 1166"/>
              <a:gd name="f880" fmla="val 1056"/>
              <a:gd name="f881" fmla="val 970"/>
              <a:gd name="f882" fmla="val 1026"/>
              <a:gd name="f883" fmla="val 1023"/>
              <a:gd name="f884" fmla="val 1013"/>
              <a:gd name="f885" fmla="val 931"/>
              <a:gd name="f886" fmla="val 908"/>
              <a:gd name="f887" fmla="val 941"/>
              <a:gd name="f888" fmla="val 863"/>
              <a:gd name="f889" fmla="val 1483"/>
              <a:gd name="f890" fmla="val 1541"/>
              <a:gd name="f891" fmla="val 416"/>
              <a:gd name="f892" fmla="val 1590"/>
              <a:gd name="f893" fmla="val 368"/>
              <a:gd name="f894" fmla="val 1598"/>
              <a:gd name="f895" fmla="val 359"/>
              <a:gd name="f896" fmla="val 1622"/>
              <a:gd name="f897" fmla="val 341"/>
              <a:gd name="f898" fmla="val 1636"/>
              <a:gd name="f899" fmla="val 346"/>
              <a:gd name="f900" fmla="val 1641"/>
              <a:gd name="f901" fmla="val 370"/>
              <a:gd name="f902" fmla="val 407"/>
              <a:gd name="f903" fmla="val 443"/>
              <a:gd name="f904" fmla="val 1634"/>
              <a:gd name="f905" fmla="val 478"/>
              <a:gd name="f906" fmla="val 556"/>
              <a:gd name="f907" fmla="val 604"/>
              <a:gd name="f908" fmla="val 621"/>
              <a:gd name="f909" fmla="val 637"/>
              <a:gd name="f910" fmla="val 651"/>
              <a:gd name="f911" fmla="val 666"/>
              <a:gd name="f912" fmla="val 724"/>
              <a:gd name="f913" fmla="val 1543"/>
              <a:gd name="f914" fmla="val 1539"/>
              <a:gd name="f915" fmla="val 1499"/>
              <a:gd name="f916" fmla="val 1484"/>
              <a:gd name="f917" fmla="val 1468"/>
              <a:gd name="f918" fmla="val 615"/>
              <a:gd name="f919" fmla="val 1392"/>
              <a:gd name="f920" fmla="val 584"/>
              <a:gd name="f921" fmla="val 1368"/>
              <a:gd name="f922" fmla="val 509"/>
              <a:gd name="f923" fmla="val 505"/>
              <a:gd name="f924" fmla="val 498"/>
              <a:gd name="f925" fmla="val 1359"/>
              <a:gd name="f926" fmla="val 1373"/>
              <a:gd name="f927" fmla="val 1447"/>
              <a:gd name="f928" fmla="val 1461"/>
              <a:gd name="f929" fmla="val 658"/>
              <a:gd name="f930" fmla="val 1469"/>
              <a:gd name="f931" fmla="val 673"/>
              <a:gd name="f932" fmla="val 693"/>
              <a:gd name="f933" fmla="val 1467"/>
              <a:gd name="f934" fmla="val 1540"/>
              <a:gd name="f935" fmla="val 744"/>
              <a:gd name="f936" fmla="val 734"/>
              <a:gd name="f937" fmla="val 1609"/>
              <a:gd name="f938" fmla="val 735"/>
              <a:gd name="f939" fmla="val 737"/>
              <a:gd name="f940" fmla="val 1647"/>
              <a:gd name="f941" fmla="val 764"/>
              <a:gd name="f942" fmla="val 1645"/>
              <a:gd name="f943" fmla="val 1637"/>
              <a:gd name="f944" fmla="val 792"/>
              <a:gd name="f945" fmla="val 816"/>
              <a:gd name="f946" fmla="val 839"/>
              <a:gd name="f947" fmla="val 882"/>
              <a:gd name="f948" fmla="val 1509"/>
              <a:gd name="f949" fmla="val 881"/>
              <a:gd name="f950" fmla="val 1476"/>
              <a:gd name="f951" fmla="val 879"/>
              <a:gd name="f952" fmla="val 1423"/>
              <a:gd name="f953" fmla="val 1372"/>
              <a:gd name="f954" fmla="val 1323"/>
              <a:gd name="f955" fmla="val 1301"/>
              <a:gd name="f956" fmla="val 832"/>
              <a:gd name="f957" fmla="val 1283"/>
              <a:gd name="f958" fmla="val 837"/>
              <a:gd name="f959" fmla="val 1264"/>
              <a:gd name="f960" fmla="val 846"/>
              <a:gd name="f961" fmla="val 1240"/>
              <a:gd name="f962" fmla="val 867"/>
              <a:gd name="f963" fmla="val 1189"/>
              <a:gd name="f964" fmla="val 868"/>
              <a:gd name="f965" fmla="val 1152"/>
              <a:gd name="f966" fmla="val 815"/>
              <a:gd name="f967" fmla="val 763"/>
              <a:gd name="f968" fmla="val 1136"/>
              <a:gd name="f969" fmla="val 633"/>
              <a:gd name="f970" fmla="val 626"/>
              <a:gd name="f971" fmla="val 624"/>
              <a:gd name="f972" fmla="val 1238"/>
              <a:gd name="f973" fmla="val 623"/>
              <a:gd name="f974" fmla="val 1251"/>
              <a:gd name="f975" fmla="val 1287"/>
              <a:gd name="f976" fmla="val 601"/>
              <a:gd name="f977" fmla="val 1324"/>
              <a:gd name="f978" fmla="val 561"/>
              <a:gd name="f979" fmla="val 1342"/>
              <a:gd name="f980" fmla="val 1354"/>
              <a:gd name="f981" fmla="val 570"/>
              <a:gd name="f982" fmla="val 1419"/>
              <a:gd name="f983" fmla="val 240"/>
              <a:gd name="f984" fmla="val 1050"/>
              <a:gd name="f985" fmla="val 232"/>
              <a:gd name="f986" fmla="val 1077"/>
              <a:gd name="f987" fmla="val 231"/>
              <a:gd name="f988" fmla="val 221"/>
              <a:gd name="f989" fmla="val 1222"/>
              <a:gd name="f990" fmla="val 1232"/>
              <a:gd name="f991" fmla="val 1233"/>
              <a:gd name="f992" fmla="val 138"/>
              <a:gd name="f993" fmla="val 1247"/>
              <a:gd name="f994" fmla="val 120"/>
              <a:gd name="f995" fmla="val 1281"/>
              <a:gd name="f996" fmla="val 1317"/>
              <a:gd name="f997" fmla="val 1328"/>
              <a:gd name="f998" fmla="val 1358"/>
              <a:gd name="f999" fmla="val 1363"/>
              <a:gd name="f1000" fmla="val 1360"/>
              <a:gd name="f1001" fmla="val 208"/>
              <a:gd name="f1002" fmla="val 1346"/>
              <a:gd name="f1003" fmla="val 1341"/>
              <a:gd name="f1004" fmla="val 1334"/>
              <a:gd name="f1005" fmla="val 417"/>
              <a:gd name="f1006" fmla="val 564"/>
              <a:gd name="f1007" fmla="val 1275"/>
              <a:gd name="f1008" fmla="val 598"/>
              <a:gd name="f1009" fmla="val 1266"/>
              <a:gd name="f1010" fmla="val 611"/>
              <a:gd name="f1011" fmla="val 1244"/>
              <a:gd name="f1012" fmla="val 610"/>
              <a:gd name="f1013" fmla="val 607"/>
              <a:gd name="f1014" fmla="val 1145"/>
              <a:gd name="f1015" fmla="val 1078"/>
              <a:gd name="f1016" fmla="val 1069"/>
              <a:gd name="f1017" fmla="val 1007"/>
              <a:gd name="f1018" fmla="val 1004"/>
              <a:gd name="f1019" fmla="val 1014"/>
              <a:gd name="f1020" fmla="val 445"/>
              <a:gd name="f1021" fmla="val 1022"/>
              <a:gd name="f1022" fmla="val 389"/>
              <a:gd name="f1023" fmla="val 1024"/>
              <a:gd name="f1024" fmla="val 374"/>
              <a:gd name="f1025" fmla="val 1021"/>
              <a:gd name="f1026" fmla="val 345"/>
              <a:gd name="f1027" fmla="val 1015"/>
              <a:gd name="f1028" fmla="val 322"/>
              <a:gd name="f1029" fmla="val 256"/>
              <a:gd name="f1030" fmla="val 245"/>
              <a:gd name="f1031" fmla="val 778"/>
              <a:gd name="f1032" fmla="val 803"/>
              <a:gd name="f1033" fmla="val 824"/>
              <a:gd name="f1034" fmla="val 236"/>
              <a:gd name="f1035" fmla="val 167"/>
              <a:gd name="f1036" fmla="val 198"/>
              <a:gd name="f1037" fmla="val 968"/>
              <a:gd name="f1038" fmla="val 993"/>
              <a:gd name="f1039" fmla="val 286"/>
              <a:gd name="f1040" fmla="val 329"/>
              <a:gd name="f1041" fmla="val 354"/>
              <a:gd name="f1042" fmla="val 997"/>
              <a:gd name="f1043" fmla="val 994"/>
              <a:gd name="f1044" fmla="val 409"/>
              <a:gd name="f1045" fmla="val 437"/>
              <a:gd name="f1046" fmla="val 452"/>
              <a:gd name="f1047" fmla="val 461"/>
              <a:gd name="f1048" fmla="val 462"/>
              <a:gd name="f1049" fmla="val 955"/>
              <a:gd name="f1050" fmla="val 463"/>
              <a:gd name="f1051" fmla="val 889"/>
              <a:gd name="f1052" fmla="val 489"/>
              <a:gd name="f1053" fmla="val 873"/>
              <a:gd name="f1054" fmla="val 487"/>
              <a:gd name="f1055" fmla="val 827"/>
              <a:gd name="f1056" fmla="val 786"/>
              <a:gd name="f1057" fmla="val 473"/>
              <a:gd name="f1058" fmla="val 748"/>
              <a:gd name="f1059" fmla="val 447"/>
              <a:gd name="f1060" fmla="val 721"/>
              <a:gd name="f1061" fmla="val 429"/>
              <a:gd name="f1062" fmla="val 709"/>
              <a:gd name="f1063" fmla="val 395"/>
              <a:gd name="f1064" fmla="val 363"/>
              <a:gd name="f1065" fmla="val 327"/>
              <a:gd name="f1066" fmla="val 299"/>
              <a:gd name="f1067" fmla="val 278"/>
              <a:gd name="f1068" fmla="val 674"/>
              <a:gd name="f1069" fmla="val 689"/>
              <a:gd name="f1070" fmla="val 264"/>
              <a:gd name="f1071" fmla="val 269"/>
              <a:gd name="f1072" fmla="val 294"/>
              <a:gd name="f1073" fmla="val 702"/>
              <a:gd name="f1074" fmla="val 325"/>
              <a:gd name="f1075" fmla="val 384"/>
              <a:gd name="f1076" fmla="val 449"/>
              <a:gd name="f1077" fmla="val 481"/>
              <a:gd name="f1078" fmla="val 661"/>
              <a:gd name="f1079" fmla="val 593"/>
              <a:gd name="f1080" fmla="val 578"/>
              <a:gd name="f1081" fmla="val 482"/>
              <a:gd name="f1082" fmla="val 592"/>
              <a:gd name="f1083" fmla="val 591"/>
              <a:gd name="f1084" fmla="val 454"/>
              <a:gd name="f1085" fmla="val 571"/>
              <a:gd name="f1086" fmla="val 442"/>
              <a:gd name="f1087" fmla="val 523"/>
              <a:gd name="f1088" fmla="val 426"/>
              <a:gd name="f1089" fmla="val 476"/>
              <a:gd name="f1090" fmla="val 428"/>
              <a:gd name="f1091" fmla="val 398"/>
              <a:gd name="f1092" fmla="val 431"/>
              <a:gd name="f1093" fmla="val 456"/>
              <a:gd name="f1094" fmla="val 554"/>
              <a:gd name="f1095" fmla="val 337"/>
              <a:gd name="f1096" fmla="val 315"/>
              <a:gd name="f1097" fmla="val 270"/>
              <a:gd name="f1098" fmla="val 283"/>
              <a:gd name="f1099" fmla="val 361"/>
              <a:gd name="f1100" fmla="val 99"/>
              <a:gd name="f1101" fmla="val 472"/>
              <a:gd name="f1102" fmla="val 135"/>
              <a:gd name="f1103" fmla="val 455"/>
              <a:gd name="f1104" fmla="val 166"/>
              <a:gd name="f1105" fmla="val 453"/>
              <a:gd name="f1106" fmla="val 432"/>
              <a:gd name="f1107" fmla="val 213"/>
              <a:gd name="f1108" fmla="val 408"/>
              <a:gd name="f1109" fmla="val 394"/>
              <a:gd name="f1110" fmla="val 257"/>
              <a:gd name="f1111" fmla="val 378"/>
              <a:gd name="f1112" fmla="val 343"/>
              <a:gd name="f1113" fmla="val 313"/>
              <a:gd name="f1114" fmla="val 334"/>
              <a:gd name="f1115" fmla="val 357"/>
              <a:gd name="f1116" fmla="val 187"/>
              <a:gd name="f1117" fmla="val 373"/>
              <a:gd name="f1118" fmla="val 379"/>
              <a:gd name="f1119" fmla="val 372"/>
              <a:gd name="f1120" fmla="val 319"/>
              <a:gd name="f1121" fmla="val 451"/>
              <a:gd name="f1122" fmla="val 148"/>
              <a:gd name="f1123" fmla="val 406"/>
              <a:gd name="f1124" fmla="val 355"/>
              <a:gd name="f1125" fmla="val 276"/>
              <a:gd name="f1126" fmla="val 333"/>
              <a:gd name="f1127" fmla="val 331"/>
              <a:gd name="f1128" fmla="val 375"/>
              <a:gd name="f1129" fmla="val 396"/>
              <a:gd name="f1130" fmla="val 412"/>
              <a:gd name="f1131" fmla="val 234"/>
              <a:gd name="f1132" fmla="val 439"/>
              <a:gd name="f1133" fmla="val 491"/>
              <a:gd name="f1134" fmla="val 258"/>
              <a:gd name="f1135" fmla="val 558"/>
              <a:gd name="f1136" fmla="val 271"/>
              <a:gd name="f1137" fmla="val 581"/>
              <a:gd name="f1138" fmla="val 565"/>
              <a:gd name="f1139" fmla="val 301"/>
              <a:gd name="f1140" fmla="val 543"/>
              <a:gd name="f1141" fmla="val 317"/>
              <a:gd name="f1142" fmla="val 316"/>
              <a:gd name="f1143" fmla="val 330"/>
              <a:gd name="f1144" fmla="val 414"/>
              <a:gd name="f1145" fmla="val 393"/>
              <a:gd name="f1146" fmla="val 365"/>
              <a:gd name="f1147" fmla="val 323"/>
              <a:gd name="f1148" fmla="val 577"/>
              <a:gd name="f1149" fmla="val 585"/>
              <a:gd name="f1150" fmla="val 249"/>
              <a:gd name="f1151" fmla="val 618"/>
              <a:gd name="f1152" fmla="val 131"/>
              <a:gd name="f1153" fmla="val 600"/>
              <a:gd name="f1154" fmla="val 583"/>
              <a:gd name="f1155" fmla="val 531"/>
              <a:gd name="f1156" fmla="val 511"/>
              <a:gd name="f1157" fmla="val 109"/>
              <a:gd name="f1158" fmla="val 78"/>
              <a:gd name="f1159" fmla="val 144"/>
              <a:gd name="f1160" fmla="val 602"/>
              <a:gd name="f1161" fmla="val 358"/>
              <a:gd name="f1162" fmla="val 566"/>
              <a:gd name="f1163" fmla="val 362"/>
              <a:gd name="f1164" fmla="val 550"/>
              <a:gd name="f1165" fmla="val 536"/>
              <a:gd name="f1166" fmla="val 401"/>
              <a:gd name="f1167" fmla="val 419"/>
              <a:gd name="f1168" fmla="val 438"/>
              <a:gd name="f1169" fmla="val 587"/>
              <a:gd name="f1170" fmla="val 575"/>
              <a:gd name="f1171" fmla="val 652"/>
              <a:gd name="f1172" fmla="val 667"/>
              <a:gd name="f1173" fmla="val 711"/>
              <a:gd name="f1174" fmla="val 754"/>
              <a:gd name="f1175" fmla="val 765"/>
              <a:gd name="f1176" fmla="val 422"/>
              <a:gd name="f1177" fmla="val 770"/>
              <a:gd name="f1178" fmla="val 772"/>
              <a:gd name="f1179" fmla="val 377"/>
              <a:gd name="f1180" fmla="val 348"/>
              <a:gd name="f1181" fmla="val 787"/>
              <a:gd name="f1182" fmla="val 802"/>
              <a:gd name="f1183" fmla="val 855"/>
              <a:gd name="f1184" fmla="val 1223"/>
              <a:gd name="f1185" fmla="val 60"/>
              <a:gd name="f1186" fmla="val 1192"/>
              <a:gd name="f1187" fmla="val 1149"/>
              <a:gd name="f1188" fmla="val 171"/>
              <a:gd name="f1189" fmla="val 1051"/>
              <a:gd name="f1190" fmla="val 965"/>
              <a:gd name="f1191" fmla="val 903"/>
              <a:gd name="f1192" fmla="val 892"/>
              <a:gd name="f1193" fmla="val 190"/>
              <a:gd name="f1194" fmla="val 204"/>
              <a:gd name="f1195" fmla="val 883"/>
              <a:gd name="f1196" fmla="val 218"/>
              <a:gd name="f1197" fmla="val 877"/>
              <a:gd name="f1198" fmla="val 844"/>
              <a:gd name="f1199" fmla="val 818"/>
              <a:gd name="f1200" fmla="val 812"/>
              <a:gd name="f1201" fmla="val 380"/>
              <a:gd name="f1202" fmla="val 435"/>
              <a:gd name="f1203" fmla="val 436"/>
              <a:gd name="f1204" fmla="val 434"/>
              <a:gd name="f1205" fmla="val 985"/>
              <a:gd name="f1206" fmla="val 1046"/>
              <a:gd name="f1207" fmla="val 1076"/>
              <a:gd name="f1208" fmla="val 474"/>
              <a:gd name="f1209" fmla="val 1104"/>
              <a:gd name="f1210" fmla="val 1126"/>
              <a:gd name="f1211" fmla="val 1143"/>
              <a:gd name="f1212" fmla="val 1159"/>
              <a:gd name="f1213" fmla="val 1273"/>
              <a:gd name="f1214" fmla="val 1366"/>
              <a:gd name="f1215" fmla="val 423"/>
              <a:gd name="f1216" fmla="val 1364"/>
              <a:gd name="f1217" fmla="val 205"/>
              <a:gd name="f1218" fmla="val 1286"/>
              <a:gd name="f1219" fmla="val 1276"/>
              <a:gd name="f1220" fmla="val 1515"/>
              <a:gd name="f1221" fmla="val 415"/>
              <a:gd name="f1222" fmla="val 385"/>
              <a:gd name="f1223" fmla="val 1551"/>
              <a:gd name="f1224" fmla="val 285"/>
              <a:gd name="f1225" fmla="val 1560"/>
              <a:gd name="f1226" fmla="val 1538"/>
              <a:gd name="f1227" fmla="val 1517"/>
              <a:gd name="f1228" fmla="val 1503"/>
              <a:gd name="f1229" fmla="val 150"/>
              <a:gd name="f1230" fmla="val 1415"/>
              <a:gd name="f1231" fmla="val 137"/>
              <a:gd name="f1232" fmla="val 211"/>
              <a:gd name="f1233" fmla="val 246"/>
              <a:gd name="f1234" fmla="val 1292"/>
              <a:gd name="f1235" fmla="val 275"/>
              <a:gd name="f1236" fmla="val 1309"/>
              <a:gd name="f1237" fmla="val 1326"/>
              <a:gd name="f1238" fmla="val 347"/>
              <a:gd name="f1239" fmla="val 1352"/>
              <a:gd name="f1240" fmla="val 1383"/>
              <a:gd name="f1241" fmla="val 421"/>
              <a:gd name="f1242" fmla="val 1387"/>
              <a:gd name="f1243" fmla="val 1384"/>
              <a:gd name="f1244" fmla="val 1381"/>
              <a:gd name="f1245" fmla="val 1389"/>
              <a:gd name="f1246" fmla="val 1413"/>
              <a:gd name="f1247" fmla="val 1437"/>
              <a:gd name="f1248" fmla="val 1462"/>
              <a:gd name="f1249" fmla="val 663"/>
              <a:gd name="f1250" fmla="val 1479"/>
              <a:gd name="f1251" fmla="val 653"/>
              <a:gd name="f1252" fmla="val 1491"/>
              <a:gd name="f1253" fmla="val 1578"/>
              <a:gd name="f1254" fmla="val 1618"/>
              <a:gd name="f1255" fmla="val 1632"/>
              <a:gd name="f1256" fmla="val 1640"/>
              <a:gd name="f1257" fmla="val 1658"/>
              <a:gd name="f1258" fmla="val 1671"/>
              <a:gd name="f1259" fmla="val 1601"/>
              <a:gd name="f1260" fmla="val 540"/>
              <a:gd name="f1261" fmla="val 1577"/>
              <a:gd name="f1262" fmla="val 503"/>
              <a:gd name="f1263" fmla="val 1434"/>
              <a:gd name="f1264" fmla="val 496"/>
              <a:gd name="f1265" fmla="val 1399"/>
              <a:gd name="f1266" fmla="val 512"/>
              <a:gd name="f1267" fmla="val 1378"/>
              <a:gd name="f1268" fmla="val 1337"/>
              <a:gd name="f1269" fmla="val 1338"/>
              <a:gd name="f1270" fmla="val 597"/>
              <a:gd name="f1271" fmla="val 609"/>
              <a:gd name="f1272" fmla="val 1318"/>
              <a:gd name="f1273" fmla="val 620"/>
              <a:gd name="f1274" fmla="val 1313"/>
              <a:gd name="f1275" fmla="val 632"/>
              <a:gd name="f1276" fmla="val 1305"/>
              <a:gd name="f1277" fmla="val 670"/>
              <a:gd name="f1278" fmla="val 1325"/>
              <a:gd name="f1279" fmla="val 684"/>
              <a:gd name="f1280" fmla="val 1385"/>
              <a:gd name="f1281" fmla="val 1418"/>
              <a:gd name="f1282" fmla="val 1453"/>
              <a:gd name="f1283" fmla="val 1330"/>
              <a:gd name="f1284" fmla="val 1306"/>
              <a:gd name="f1285" fmla="val 630"/>
              <a:gd name="f1286" fmla="val 605"/>
              <a:gd name="f1287" fmla="val 1277"/>
              <a:gd name="f1288" fmla="val 1215"/>
              <a:gd name="f1289" fmla="val 1150"/>
              <a:gd name="f1290" fmla="val 557"/>
              <a:gd name="f1291" fmla="val 1009"/>
              <a:gd name="f1292" fmla="val 961"/>
              <a:gd name="f1293" fmla="val 639"/>
              <a:gd name="f1294" fmla="val 678"/>
              <a:gd name="f1295" fmla="val 807"/>
              <a:gd name="f1296" fmla="val 750"/>
              <a:gd name="f1297" fmla="val 788"/>
              <a:gd name="f1298" fmla="val 761"/>
              <a:gd name="f1299" fmla="val 773"/>
              <a:gd name="f1300" fmla="val 823"/>
              <a:gd name="f1301" fmla="val 798"/>
              <a:gd name="f1302" fmla="val 833"/>
              <a:gd name="f1303" fmla="val 835"/>
              <a:gd name="f1304" fmla="val 849"/>
              <a:gd name="f1305" fmla="val 843"/>
              <a:gd name="f1306" fmla="val 962"/>
              <a:gd name="f1307" fmla="val 926"/>
              <a:gd name="f1308" fmla="val 935"/>
              <a:gd name="f1309" fmla="val 940"/>
              <a:gd name="f1310" fmla="val 943"/>
              <a:gd name="f1311" fmla="val 947"/>
              <a:gd name="f1312" fmla="val 1068"/>
              <a:gd name="f1313" fmla="val 971"/>
              <a:gd name="f1314" fmla="val 1169"/>
              <a:gd name="f1315" fmla="val 1205"/>
              <a:gd name="f1316" fmla="val 1239"/>
              <a:gd name="f1317" fmla="val 853"/>
              <a:gd name="f1318" fmla="val 1329"/>
              <a:gd name="f1319" fmla="val 1393"/>
              <a:gd name="f1320" fmla="val 1390"/>
              <a:gd name="f1321" fmla="val 1365"/>
              <a:gd name="f1322" fmla="val 1090"/>
              <a:gd name="f1323" fmla="val 1587"/>
              <a:gd name="f1324" fmla="val 1079"/>
              <a:gd name="f1325" fmla="val 1062"/>
              <a:gd name="f1326" fmla="val 1057"/>
              <a:gd name="f1327" fmla="val 1559"/>
              <a:gd name="f1328" fmla="val 1444"/>
              <a:gd name="f1329" fmla="val 1412"/>
              <a:gd name="f1330" fmla="val 1410"/>
              <a:gd name="f1331" fmla="val 898"/>
              <a:gd name="f1332" fmla="val 977"/>
              <a:gd name="f1333" fmla="val 1165"/>
              <a:gd name="f1334" fmla="val 1003"/>
              <a:gd name="f1335" fmla="val 1055"/>
              <a:gd name="f1336" fmla="val 1111"/>
              <a:gd name="f1337" fmla="val 1188"/>
              <a:gd name="f1338" fmla="val 1195"/>
              <a:gd name="f1339" fmla="val 1147"/>
              <a:gd name="f1340" fmla="val 1175"/>
              <a:gd name="f1341" fmla="val 1109"/>
              <a:gd name="f1342" fmla="val 1507"/>
              <a:gd name="f1343" fmla="val 1466"/>
              <a:gd name="f1344" fmla="val 1457"/>
              <a:gd name="f1345" fmla="val 1160"/>
              <a:gd name="f1346" fmla="val 1405"/>
              <a:gd name="f1347" fmla="val 1135"/>
              <a:gd name="f1348" fmla="val 1170"/>
              <a:gd name="f1349" fmla="val 1211"/>
              <a:gd name="f1350" fmla="val 1210"/>
              <a:gd name="f1351" fmla="val 1206"/>
              <a:gd name="f1352" fmla="val 1343"/>
              <a:gd name="f1353" fmla="val 1187"/>
              <a:gd name="f1354" fmla="val 1388"/>
              <a:gd name="f1355" fmla="val 1428"/>
              <a:gd name="f1356" fmla="val 1158"/>
              <a:gd name="f1357" fmla="val 1432"/>
              <a:gd name="f1358" fmla="val 1449"/>
              <a:gd name="f1359" fmla="val 1262"/>
              <a:gd name="f1360" fmla="val 1486"/>
              <a:gd name="f1361" fmla="val 1537"/>
              <a:gd name="f1362" fmla="val 1593"/>
              <a:gd name="f1363" fmla="val 1345"/>
              <a:gd name="f1364" fmla="val 1370"/>
              <a:gd name="f1365" fmla="val 1530"/>
              <a:gd name="f1366" fmla="val 1422"/>
              <a:gd name="f1367" fmla="val 1426"/>
              <a:gd name="f1368" fmla="val 1463"/>
              <a:gd name="f1369" fmla="val 1396"/>
              <a:gd name="f1370" fmla="val 1322"/>
              <a:gd name="f1371" fmla="val 1501"/>
              <a:gd name="f1372" fmla="val 1506"/>
              <a:gd name="f1373" fmla="val 1271"/>
              <a:gd name="f1374" fmla="val 1528"/>
              <a:gd name="f1375" fmla="val 1470"/>
              <a:gd name="f1376" fmla="val 1665"/>
              <a:gd name="f1377" fmla="val 1402"/>
              <a:gd name="f1378" fmla="val 1706"/>
              <a:gd name="f1379" fmla="val 1695"/>
              <a:gd name="f1380" fmla="val 1675"/>
              <a:gd name="f1381" fmla="val 1327"/>
              <a:gd name="f1382" fmla="val 1569"/>
              <a:gd name="f1383" fmla="val 1522"/>
              <a:gd name="f1384" fmla="val 1344"/>
              <a:gd name="f1385" fmla="val 1508"/>
              <a:gd name="f1386" fmla="val 1411"/>
              <a:gd name="f1387" fmla="val 1424"/>
              <a:gd name="f1388" fmla="val 1431"/>
              <a:gd name="f1389" fmla="val 1406"/>
              <a:gd name="f1390" fmla="val 1552"/>
              <a:gd name="f1391" fmla="val 1510"/>
              <a:gd name="f1392" fmla="+- 0 0 -90"/>
              <a:gd name="f1393" fmla="*/ f4 1 1800"/>
              <a:gd name="f1394" fmla="*/ f5 1 1799"/>
              <a:gd name="f1395" fmla="val f6"/>
              <a:gd name="f1396" fmla="val f7"/>
              <a:gd name="f1397" fmla="val f8"/>
              <a:gd name="f1398" fmla="*/ f1392 f0 1"/>
              <a:gd name="f1399" fmla="+- f1397 0 f1395"/>
              <a:gd name="f1400" fmla="+- f1396 0 f1395"/>
              <a:gd name="f1401" fmla="*/ f1398 1 f3"/>
              <a:gd name="f1402" fmla="*/ f1400 1 1800"/>
              <a:gd name="f1403" fmla="*/ f1399 1 1799"/>
              <a:gd name="f1404" fmla="*/ 1557 f1400 1"/>
              <a:gd name="f1405" fmla="*/ 1497 f1399 1"/>
              <a:gd name="f1406" fmla="*/ 1615 f1400 1"/>
              <a:gd name="f1407" fmla="*/ 1242 f1399 1"/>
              <a:gd name="f1408" fmla="*/ 1800 f1400 1"/>
              <a:gd name="f1409" fmla="*/ 668 f1399 1"/>
              <a:gd name="f1410" fmla="*/ 1737 f1400 1"/>
              <a:gd name="f1411" fmla="*/ 312 f1399 1"/>
              <a:gd name="f1412" fmla="*/ 1376 f1400 1"/>
              <a:gd name="f1413" fmla="*/ 199 f1399 1"/>
              <a:gd name="f1414" fmla="*/ 196 f1399 1"/>
              <a:gd name="f1415" fmla="*/ 1464 f1400 1"/>
              <a:gd name="f1416" fmla="*/ 127 f1399 1"/>
              <a:gd name="f1417" fmla="*/ 1138 f1400 1"/>
              <a:gd name="f1418" fmla="*/ 200 f1399 1"/>
              <a:gd name="f1419" fmla="*/ 887 f1400 1"/>
              <a:gd name="f1420" fmla="*/ 69 f1399 1"/>
              <a:gd name="f1421" fmla="*/ 922 f1400 1"/>
              <a:gd name="f1422" fmla="*/ 140 f1399 1"/>
              <a:gd name="f1423" fmla="*/ 514 f1400 1"/>
              <a:gd name="f1424" fmla="*/ 233 f1399 1"/>
              <a:gd name="f1425" fmla="*/ 239 f1400 1"/>
              <a:gd name="f1426" fmla="*/ 107 f1400 1"/>
              <a:gd name="f1427" fmla="*/ 161 f1399 1"/>
              <a:gd name="f1428" fmla="*/ 126 f1400 1"/>
              <a:gd name="f1429" fmla="*/ 480 f1399 1"/>
              <a:gd name="f1430" fmla="*/ 83 f1400 1"/>
              <a:gd name="f1431" fmla="*/ 1122 f1399 1"/>
              <a:gd name="f1432" fmla="*/ 56 f1400 1"/>
              <a:gd name="f1433" fmla="*/ 1554 f1399 1"/>
              <a:gd name="f1434" fmla="*/ 58 f1400 1"/>
              <a:gd name="f1435" fmla="*/ 1659 f1399 1"/>
              <a:gd name="f1436" fmla="*/ 528 f1400 1"/>
              <a:gd name="f1437" fmla="*/ 1799 f1399 1"/>
              <a:gd name="f1438" fmla="*/ 694 f1400 1"/>
              <a:gd name="f1439" fmla="*/ 1657 f1399 1"/>
              <a:gd name="f1440" fmla="*/ 1036 f1400 1"/>
              <a:gd name="f1441" fmla="*/ 1310 f1400 1"/>
              <a:gd name="f1442" fmla="*/ 1771 f1399 1"/>
              <a:gd name="f1443" fmla="*/ 1612 f1400 1"/>
              <a:gd name="f1444" fmla="*/ 1704 f1399 1"/>
              <a:gd name="f1445" fmla="*/ 1226 f1400 1"/>
              <a:gd name="f1446" fmla="*/ 1196 f1399 1"/>
              <a:gd name="f1447" fmla="*/ 1489 f1400 1"/>
              <a:gd name="f1448" fmla="*/ 900 f1399 1"/>
              <a:gd name="f1449" fmla="*/ 490 f1399 1"/>
              <a:gd name="f1450" fmla="*/ 1054 f1400 1"/>
              <a:gd name="f1451" fmla="*/ 809 f1399 1"/>
              <a:gd name="f1452" fmla="*/ 541 f1400 1"/>
              <a:gd name="f1453" fmla="*/ 1029 f1399 1"/>
              <a:gd name="f1454" fmla="*/ 568 f1400 1"/>
              <a:gd name="f1455" fmla="*/ 710 f1399 1"/>
              <a:gd name="f1456" fmla="*/ 1202 f1400 1"/>
              <a:gd name="f1457" fmla="*/ 878 f1399 1"/>
              <a:gd name="f1458" fmla="*/ 865 f1400 1"/>
              <a:gd name="f1459" fmla="*/ 872 f1399 1"/>
              <a:gd name="f1460" fmla="*/ 1588 f1400 1"/>
              <a:gd name="f1461" fmla="*/ 681 f1399 1"/>
              <a:gd name="f1462" fmla="*/ 1447 f1400 1"/>
              <a:gd name="f1463" fmla="*/ 644 f1399 1"/>
              <a:gd name="f1464" fmla="*/ 1323 f1400 1"/>
              <a:gd name="f1465" fmla="*/ 842 f1399 1"/>
              <a:gd name="f1466" fmla="*/ 1354 f1400 1"/>
              <a:gd name="f1467" fmla="*/ 570 f1399 1"/>
              <a:gd name="f1468" fmla="*/ 1312 f1400 1"/>
              <a:gd name="f1469" fmla="*/ 132 f1399 1"/>
              <a:gd name="f1470" fmla="*/ 1069 f1400 1"/>
              <a:gd name="f1471" fmla="*/ 624 f1399 1"/>
              <a:gd name="f1472" fmla="*/ 845 f1400 1"/>
              <a:gd name="f1473" fmla="*/ 748 f1400 1"/>
              <a:gd name="f1474" fmla="*/ 447 f1399 1"/>
              <a:gd name="f1475" fmla="*/ 696 f1400 1"/>
              <a:gd name="f1476" fmla="*/ 481 f1399 1"/>
              <a:gd name="f1477" fmla="*/ 660 f1400 1"/>
              <a:gd name="f1478" fmla="*/ 278 f1399 1"/>
              <a:gd name="f1479" fmla="*/ 455 f1400 1"/>
              <a:gd name="f1480" fmla="*/ 166 f1399 1"/>
              <a:gd name="f1481" fmla="*/ 135 f1400 1"/>
              <a:gd name="f1482" fmla="*/ 565 f1400 1"/>
              <a:gd name="f1483" fmla="*/ 301 f1399 1"/>
              <a:gd name="f1484" fmla="*/ 157 f1400 1"/>
              <a:gd name="f1485" fmla="*/ 868 f1399 1"/>
              <a:gd name="f1486" fmla="*/ 426 f1400 1"/>
              <a:gd name="f1487" fmla="*/ 542 f1399 1"/>
              <a:gd name="f1488" fmla="*/ 377 f1400 1"/>
              <a:gd name="f1489" fmla="*/ 778 f1399 1"/>
              <a:gd name="f1490" fmla="*/ 233 f1400 1"/>
              <a:gd name="f1491" fmla="*/ 877 f1399 1"/>
              <a:gd name="f1492" fmla="*/ 553 f1400 1"/>
              <a:gd name="f1493" fmla="*/ 1273 f1399 1"/>
              <a:gd name="f1494" fmla="*/ 326 f1400 1"/>
              <a:gd name="f1495" fmla="*/ 1551 f1399 1"/>
              <a:gd name="f1496" fmla="*/ 368 f1400 1"/>
              <a:gd name="f1497" fmla="*/ 1366 f1399 1"/>
              <a:gd name="f1498" fmla="*/ 607 f1400 1"/>
              <a:gd name="f1499" fmla="*/ 1677 f1399 1"/>
              <a:gd name="f1500" fmla="*/ 632 f1400 1"/>
              <a:gd name="f1501" fmla="*/ 1310 f1399 1"/>
              <a:gd name="f1502" fmla="*/ 537 f1400 1"/>
              <a:gd name="f1503" fmla="*/ 1081 f1399 1"/>
              <a:gd name="f1504" fmla="*/ 940 f1400 1"/>
              <a:gd name="f1505" fmla="*/ 1031 f1399 1"/>
              <a:gd name="f1506" fmla="*/ 1090 f1400 1"/>
              <a:gd name="f1507" fmla="*/ 1536 f1399 1"/>
              <a:gd name="f1508" fmla="*/ 743 f1400 1"/>
              <a:gd name="f1509" fmla="*/ 1412 f1399 1"/>
              <a:gd name="f1510" fmla="*/ 1169 f1400 1"/>
              <a:gd name="f1511" fmla="*/ 1071 f1399 1"/>
              <a:gd name="f1512" fmla="*/ 1170 f1400 1"/>
              <a:gd name="f1513" fmla="*/ 1591 f1400 1"/>
              <a:gd name="f1514" fmla="*/ 1314 f1399 1"/>
              <a:gd name="f1515" fmla="*/ 1493 f1400 1"/>
              <a:gd name="f1516" fmla="*/ 1626 f1399 1"/>
              <a:gd name="f1517" fmla="*/ 1294 f1400 1"/>
              <a:gd name="f1518" fmla="*/ 1522 f1399 1"/>
              <a:gd name="f1519" fmla="+- f1401 0 f1"/>
              <a:gd name="f1520" fmla="*/ f1404 1 1800"/>
              <a:gd name="f1521" fmla="*/ f1405 1 1799"/>
              <a:gd name="f1522" fmla="*/ f1406 1 1800"/>
              <a:gd name="f1523" fmla="*/ f1407 1 1799"/>
              <a:gd name="f1524" fmla="*/ f1408 1 1800"/>
              <a:gd name="f1525" fmla="*/ f1409 1 1799"/>
              <a:gd name="f1526" fmla="*/ f1410 1 1800"/>
              <a:gd name="f1527" fmla="*/ f1411 1 1799"/>
              <a:gd name="f1528" fmla="*/ f1412 1 1800"/>
              <a:gd name="f1529" fmla="*/ f1413 1 1799"/>
              <a:gd name="f1530" fmla="*/ f1414 1 1799"/>
              <a:gd name="f1531" fmla="*/ f1415 1 1800"/>
              <a:gd name="f1532" fmla="*/ f1416 1 1799"/>
              <a:gd name="f1533" fmla="*/ f1417 1 1800"/>
              <a:gd name="f1534" fmla="*/ f1418 1 1799"/>
              <a:gd name="f1535" fmla="*/ f1419 1 1800"/>
              <a:gd name="f1536" fmla="*/ f1420 1 1799"/>
              <a:gd name="f1537" fmla="*/ f1421 1 1800"/>
              <a:gd name="f1538" fmla="*/ f1422 1 1799"/>
              <a:gd name="f1539" fmla="*/ f1423 1 1800"/>
              <a:gd name="f1540" fmla="*/ f1424 1 1799"/>
              <a:gd name="f1541" fmla="*/ f1425 1 1800"/>
              <a:gd name="f1542" fmla="*/ f1426 1 1800"/>
              <a:gd name="f1543" fmla="*/ f1427 1 1799"/>
              <a:gd name="f1544" fmla="*/ f1428 1 1800"/>
              <a:gd name="f1545" fmla="*/ f1429 1 1799"/>
              <a:gd name="f1546" fmla="*/ f1430 1 1800"/>
              <a:gd name="f1547" fmla="*/ f1431 1 1799"/>
              <a:gd name="f1548" fmla="*/ f1432 1 1800"/>
              <a:gd name="f1549" fmla="*/ f1433 1 1799"/>
              <a:gd name="f1550" fmla="*/ f1434 1 1800"/>
              <a:gd name="f1551" fmla="*/ f1435 1 1799"/>
              <a:gd name="f1552" fmla="*/ f1436 1 1800"/>
              <a:gd name="f1553" fmla="*/ f1437 1 1799"/>
              <a:gd name="f1554" fmla="*/ f1438 1 1800"/>
              <a:gd name="f1555" fmla="*/ f1439 1 1799"/>
              <a:gd name="f1556" fmla="*/ f1440 1 1800"/>
              <a:gd name="f1557" fmla="*/ f1441 1 1800"/>
              <a:gd name="f1558" fmla="*/ f1442 1 1799"/>
              <a:gd name="f1559" fmla="*/ f1443 1 1800"/>
              <a:gd name="f1560" fmla="*/ f1444 1 1799"/>
              <a:gd name="f1561" fmla="*/ f1445 1 1800"/>
              <a:gd name="f1562" fmla="*/ f1446 1 1799"/>
              <a:gd name="f1563" fmla="*/ f1447 1 1800"/>
              <a:gd name="f1564" fmla="*/ f1448 1 1799"/>
              <a:gd name="f1565" fmla="*/ f1449 1 1799"/>
              <a:gd name="f1566" fmla="*/ f1450 1 1800"/>
              <a:gd name="f1567" fmla="*/ f1451 1 1799"/>
              <a:gd name="f1568" fmla="*/ f1452 1 1800"/>
              <a:gd name="f1569" fmla="*/ f1453 1 1799"/>
              <a:gd name="f1570" fmla="*/ f1454 1 1800"/>
              <a:gd name="f1571" fmla="*/ f1455 1 1799"/>
              <a:gd name="f1572" fmla="*/ f1456 1 1800"/>
              <a:gd name="f1573" fmla="*/ f1457 1 1799"/>
              <a:gd name="f1574" fmla="*/ f1458 1 1800"/>
              <a:gd name="f1575" fmla="*/ f1459 1 1799"/>
              <a:gd name="f1576" fmla="*/ f1460 1 1800"/>
              <a:gd name="f1577" fmla="*/ f1461 1 1799"/>
              <a:gd name="f1578" fmla="*/ f1462 1 1800"/>
              <a:gd name="f1579" fmla="*/ f1463 1 1799"/>
              <a:gd name="f1580" fmla="*/ f1464 1 1800"/>
              <a:gd name="f1581" fmla="*/ f1465 1 1799"/>
              <a:gd name="f1582" fmla="*/ f1466 1 1800"/>
              <a:gd name="f1583" fmla="*/ f1467 1 1799"/>
              <a:gd name="f1584" fmla="*/ f1468 1 1800"/>
              <a:gd name="f1585" fmla="*/ f1469 1 1799"/>
              <a:gd name="f1586" fmla="*/ f1470 1 1800"/>
              <a:gd name="f1587" fmla="*/ f1471 1 1799"/>
              <a:gd name="f1588" fmla="*/ f1472 1 1800"/>
              <a:gd name="f1589" fmla="*/ f1473 1 1800"/>
              <a:gd name="f1590" fmla="*/ f1474 1 1799"/>
              <a:gd name="f1591" fmla="*/ f1475 1 1800"/>
              <a:gd name="f1592" fmla="*/ f1476 1 1799"/>
              <a:gd name="f1593" fmla="*/ f1477 1 1800"/>
              <a:gd name="f1594" fmla="*/ f1478 1 1799"/>
              <a:gd name="f1595" fmla="*/ f1479 1 1800"/>
              <a:gd name="f1596" fmla="*/ f1480 1 1799"/>
              <a:gd name="f1597" fmla="*/ f1481 1 1800"/>
              <a:gd name="f1598" fmla="*/ f1482 1 1800"/>
              <a:gd name="f1599" fmla="*/ f1483 1 1799"/>
              <a:gd name="f1600" fmla="*/ f1484 1 1800"/>
              <a:gd name="f1601" fmla="*/ f1485 1 1799"/>
              <a:gd name="f1602" fmla="*/ f1486 1 1800"/>
              <a:gd name="f1603" fmla="*/ f1487 1 1799"/>
              <a:gd name="f1604" fmla="*/ f1488 1 1800"/>
              <a:gd name="f1605" fmla="*/ f1489 1 1799"/>
              <a:gd name="f1606" fmla="*/ f1490 1 1800"/>
              <a:gd name="f1607" fmla="*/ f1491 1 1799"/>
              <a:gd name="f1608" fmla="*/ f1492 1 1800"/>
              <a:gd name="f1609" fmla="*/ f1493 1 1799"/>
              <a:gd name="f1610" fmla="*/ f1494 1 1800"/>
              <a:gd name="f1611" fmla="*/ f1495 1 1799"/>
              <a:gd name="f1612" fmla="*/ f1496 1 1800"/>
              <a:gd name="f1613" fmla="*/ f1497 1 1799"/>
              <a:gd name="f1614" fmla="*/ f1498 1 1800"/>
              <a:gd name="f1615" fmla="*/ f1499 1 1799"/>
              <a:gd name="f1616" fmla="*/ f1500 1 1800"/>
              <a:gd name="f1617" fmla="*/ f1501 1 1799"/>
              <a:gd name="f1618" fmla="*/ f1502 1 1800"/>
              <a:gd name="f1619" fmla="*/ f1503 1 1799"/>
              <a:gd name="f1620" fmla="*/ f1504 1 1800"/>
              <a:gd name="f1621" fmla="*/ f1505 1 1799"/>
              <a:gd name="f1622" fmla="*/ f1506 1 1800"/>
              <a:gd name="f1623" fmla="*/ f1507 1 1799"/>
              <a:gd name="f1624" fmla="*/ f1508 1 1800"/>
              <a:gd name="f1625" fmla="*/ f1509 1 1799"/>
              <a:gd name="f1626" fmla="*/ f1510 1 1800"/>
              <a:gd name="f1627" fmla="*/ f1511 1 1799"/>
              <a:gd name="f1628" fmla="*/ f1512 1 1800"/>
              <a:gd name="f1629" fmla="*/ f1513 1 1800"/>
              <a:gd name="f1630" fmla="*/ f1514 1 1799"/>
              <a:gd name="f1631" fmla="*/ f1515 1 1800"/>
              <a:gd name="f1632" fmla="*/ f1516 1 1799"/>
              <a:gd name="f1633" fmla="*/ f1517 1 1800"/>
              <a:gd name="f1634" fmla="*/ f1518 1 1799"/>
              <a:gd name="f1635" fmla="*/ 0 1 f1402"/>
              <a:gd name="f1636" fmla="*/ f1396 1 f1402"/>
              <a:gd name="f1637" fmla="*/ 0 1 f1403"/>
              <a:gd name="f1638" fmla="*/ f1397 1 f1403"/>
              <a:gd name="f1639" fmla="*/ f1520 1 f1402"/>
              <a:gd name="f1640" fmla="*/ f1521 1 f1403"/>
              <a:gd name="f1641" fmla="*/ f1522 1 f1402"/>
              <a:gd name="f1642" fmla="*/ f1523 1 f1403"/>
              <a:gd name="f1643" fmla="*/ f1524 1 f1402"/>
              <a:gd name="f1644" fmla="*/ f1525 1 f1403"/>
              <a:gd name="f1645" fmla="*/ f1526 1 f1402"/>
              <a:gd name="f1646" fmla="*/ f1527 1 f1403"/>
              <a:gd name="f1647" fmla="*/ f1528 1 f1402"/>
              <a:gd name="f1648" fmla="*/ f1529 1 f1403"/>
              <a:gd name="f1649" fmla="*/ f1530 1 f1403"/>
              <a:gd name="f1650" fmla="*/ f1531 1 f1402"/>
              <a:gd name="f1651" fmla="*/ f1532 1 f1403"/>
              <a:gd name="f1652" fmla="*/ f1533 1 f1402"/>
              <a:gd name="f1653" fmla="*/ f1534 1 f1403"/>
              <a:gd name="f1654" fmla="*/ f1535 1 f1402"/>
              <a:gd name="f1655" fmla="*/ f1536 1 f1403"/>
              <a:gd name="f1656" fmla="*/ f1537 1 f1402"/>
              <a:gd name="f1657" fmla="*/ f1538 1 f1403"/>
              <a:gd name="f1658" fmla="*/ f1539 1 f1402"/>
              <a:gd name="f1659" fmla="*/ f1540 1 f1403"/>
              <a:gd name="f1660" fmla="*/ f1541 1 f1402"/>
              <a:gd name="f1661" fmla="*/ f1542 1 f1402"/>
              <a:gd name="f1662" fmla="*/ f1543 1 f1403"/>
              <a:gd name="f1663" fmla="*/ f1544 1 f1402"/>
              <a:gd name="f1664" fmla="*/ f1545 1 f1403"/>
              <a:gd name="f1665" fmla="*/ f1546 1 f1402"/>
              <a:gd name="f1666" fmla="*/ f1547 1 f1403"/>
              <a:gd name="f1667" fmla="*/ f1548 1 f1402"/>
              <a:gd name="f1668" fmla="*/ f1549 1 f1403"/>
              <a:gd name="f1669" fmla="*/ f1550 1 f1402"/>
              <a:gd name="f1670" fmla="*/ f1551 1 f1403"/>
              <a:gd name="f1671" fmla="*/ f1552 1 f1402"/>
              <a:gd name="f1672" fmla="*/ f1553 1 f1403"/>
              <a:gd name="f1673" fmla="*/ f1554 1 f1402"/>
              <a:gd name="f1674" fmla="*/ f1555 1 f1403"/>
              <a:gd name="f1675" fmla="*/ f1556 1 f1402"/>
              <a:gd name="f1676" fmla="*/ f1557 1 f1402"/>
              <a:gd name="f1677" fmla="*/ f1558 1 f1403"/>
              <a:gd name="f1678" fmla="*/ f1559 1 f1402"/>
              <a:gd name="f1679" fmla="*/ f1560 1 f1403"/>
              <a:gd name="f1680" fmla="*/ f1561 1 f1402"/>
              <a:gd name="f1681" fmla="*/ f1562 1 f1403"/>
              <a:gd name="f1682" fmla="*/ f1563 1 f1402"/>
              <a:gd name="f1683" fmla="*/ f1564 1 f1403"/>
              <a:gd name="f1684" fmla="*/ f1565 1 f1403"/>
              <a:gd name="f1685" fmla="*/ f1566 1 f1402"/>
              <a:gd name="f1686" fmla="*/ f1567 1 f1403"/>
              <a:gd name="f1687" fmla="*/ f1568 1 f1402"/>
              <a:gd name="f1688" fmla="*/ f1569 1 f1403"/>
              <a:gd name="f1689" fmla="*/ f1570 1 f1402"/>
              <a:gd name="f1690" fmla="*/ f1571 1 f1403"/>
              <a:gd name="f1691" fmla="*/ f1572 1 f1402"/>
              <a:gd name="f1692" fmla="*/ f1573 1 f1403"/>
              <a:gd name="f1693" fmla="*/ f1574 1 f1402"/>
              <a:gd name="f1694" fmla="*/ f1575 1 f1403"/>
              <a:gd name="f1695" fmla="*/ f1576 1 f1402"/>
              <a:gd name="f1696" fmla="*/ f1577 1 f1403"/>
              <a:gd name="f1697" fmla="*/ f1578 1 f1402"/>
              <a:gd name="f1698" fmla="*/ f1579 1 f1403"/>
              <a:gd name="f1699" fmla="*/ f1580 1 f1402"/>
              <a:gd name="f1700" fmla="*/ f1581 1 f1403"/>
              <a:gd name="f1701" fmla="*/ f1582 1 f1402"/>
              <a:gd name="f1702" fmla="*/ f1583 1 f1403"/>
              <a:gd name="f1703" fmla="*/ f1584 1 f1402"/>
              <a:gd name="f1704" fmla="*/ f1585 1 f1403"/>
              <a:gd name="f1705" fmla="*/ f1586 1 f1402"/>
              <a:gd name="f1706" fmla="*/ f1587 1 f1403"/>
              <a:gd name="f1707" fmla="*/ f1588 1 f1402"/>
              <a:gd name="f1708" fmla="*/ f1589 1 f1402"/>
              <a:gd name="f1709" fmla="*/ f1590 1 f1403"/>
              <a:gd name="f1710" fmla="*/ f1591 1 f1402"/>
              <a:gd name="f1711" fmla="*/ f1592 1 f1403"/>
              <a:gd name="f1712" fmla="*/ f1593 1 f1402"/>
              <a:gd name="f1713" fmla="*/ f1594 1 f1403"/>
              <a:gd name="f1714" fmla="*/ f1595 1 f1402"/>
              <a:gd name="f1715" fmla="*/ f1596 1 f1403"/>
              <a:gd name="f1716" fmla="*/ f1597 1 f1402"/>
              <a:gd name="f1717" fmla="*/ f1598 1 f1402"/>
              <a:gd name="f1718" fmla="*/ f1599 1 f1403"/>
              <a:gd name="f1719" fmla="*/ f1600 1 f1402"/>
              <a:gd name="f1720" fmla="*/ f1601 1 f1403"/>
              <a:gd name="f1721" fmla="*/ f1602 1 f1402"/>
              <a:gd name="f1722" fmla="*/ f1603 1 f1403"/>
              <a:gd name="f1723" fmla="*/ f1604 1 f1402"/>
              <a:gd name="f1724" fmla="*/ f1605 1 f1403"/>
              <a:gd name="f1725" fmla="*/ f1606 1 f1402"/>
              <a:gd name="f1726" fmla="*/ f1607 1 f1403"/>
              <a:gd name="f1727" fmla="*/ f1608 1 f1402"/>
              <a:gd name="f1728" fmla="*/ f1609 1 f1403"/>
              <a:gd name="f1729" fmla="*/ f1610 1 f1402"/>
              <a:gd name="f1730" fmla="*/ f1611 1 f1403"/>
              <a:gd name="f1731" fmla="*/ f1612 1 f1402"/>
              <a:gd name="f1732" fmla="*/ f1613 1 f1403"/>
              <a:gd name="f1733" fmla="*/ f1614 1 f1402"/>
              <a:gd name="f1734" fmla="*/ f1615 1 f1403"/>
              <a:gd name="f1735" fmla="*/ f1616 1 f1402"/>
              <a:gd name="f1736" fmla="*/ f1617 1 f1403"/>
              <a:gd name="f1737" fmla="*/ f1618 1 f1402"/>
              <a:gd name="f1738" fmla="*/ f1619 1 f1403"/>
              <a:gd name="f1739" fmla="*/ f1620 1 f1402"/>
              <a:gd name="f1740" fmla="*/ f1621 1 f1403"/>
              <a:gd name="f1741" fmla="*/ f1622 1 f1402"/>
              <a:gd name="f1742" fmla="*/ f1623 1 f1403"/>
              <a:gd name="f1743" fmla="*/ f1624 1 f1402"/>
              <a:gd name="f1744" fmla="*/ f1625 1 f1403"/>
              <a:gd name="f1745" fmla="*/ f1626 1 f1402"/>
              <a:gd name="f1746" fmla="*/ f1627 1 f1403"/>
              <a:gd name="f1747" fmla="*/ f1628 1 f1402"/>
              <a:gd name="f1748" fmla="*/ f1629 1 f1402"/>
              <a:gd name="f1749" fmla="*/ f1630 1 f1403"/>
              <a:gd name="f1750" fmla="*/ f1631 1 f1402"/>
              <a:gd name="f1751" fmla="*/ f1632 1 f1403"/>
              <a:gd name="f1752" fmla="*/ f1633 1 f1402"/>
              <a:gd name="f1753" fmla="*/ f1634 1 f1403"/>
              <a:gd name="f1754" fmla="*/ f1635 f1393 1"/>
              <a:gd name="f1755" fmla="*/ f1636 f1393 1"/>
              <a:gd name="f1756" fmla="*/ f1638 f1394 1"/>
              <a:gd name="f1757" fmla="*/ f1637 f1394 1"/>
              <a:gd name="f1758" fmla="*/ f1639 f1393 1"/>
              <a:gd name="f1759" fmla="*/ f1640 f1394 1"/>
              <a:gd name="f1760" fmla="*/ f1641 f1393 1"/>
              <a:gd name="f1761" fmla="*/ f1642 f1394 1"/>
              <a:gd name="f1762" fmla="*/ f1643 f1393 1"/>
              <a:gd name="f1763" fmla="*/ f1644 f1394 1"/>
              <a:gd name="f1764" fmla="*/ f1645 f1393 1"/>
              <a:gd name="f1765" fmla="*/ f1646 f1394 1"/>
              <a:gd name="f1766" fmla="*/ f1647 f1393 1"/>
              <a:gd name="f1767" fmla="*/ f1648 f1394 1"/>
              <a:gd name="f1768" fmla="*/ f1649 f1394 1"/>
              <a:gd name="f1769" fmla="*/ f1650 f1393 1"/>
              <a:gd name="f1770" fmla="*/ f1651 f1394 1"/>
              <a:gd name="f1771" fmla="*/ f1652 f1393 1"/>
              <a:gd name="f1772" fmla="*/ f1653 f1394 1"/>
              <a:gd name="f1773" fmla="*/ f1654 f1393 1"/>
              <a:gd name="f1774" fmla="*/ f1655 f1394 1"/>
              <a:gd name="f1775" fmla="*/ f1656 f1393 1"/>
              <a:gd name="f1776" fmla="*/ f1657 f1394 1"/>
              <a:gd name="f1777" fmla="*/ f1658 f1393 1"/>
              <a:gd name="f1778" fmla="*/ f1659 f1394 1"/>
              <a:gd name="f1779" fmla="*/ f1660 f1393 1"/>
              <a:gd name="f1780" fmla="*/ f1661 f1393 1"/>
              <a:gd name="f1781" fmla="*/ f1662 f1394 1"/>
              <a:gd name="f1782" fmla="*/ f1663 f1393 1"/>
              <a:gd name="f1783" fmla="*/ f1664 f1394 1"/>
              <a:gd name="f1784" fmla="*/ f1665 f1393 1"/>
              <a:gd name="f1785" fmla="*/ f1666 f1394 1"/>
              <a:gd name="f1786" fmla="*/ f1667 f1393 1"/>
              <a:gd name="f1787" fmla="*/ f1668 f1394 1"/>
              <a:gd name="f1788" fmla="*/ f1669 f1393 1"/>
              <a:gd name="f1789" fmla="*/ f1670 f1394 1"/>
              <a:gd name="f1790" fmla="*/ f1671 f1393 1"/>
              <a:gd name="f1791" fmla="*/ f1672 f1394 1"/>
              <a:gd name="f1792" fmla="*/ f1673 f1393 1"/>
              <a:gd name="f1793" fmla="*/ f1674 f1394 1"/>
              <a:gd name="f1794" fmla="*/ f1675 f1393 1"/>
              <a:gd name="f1795" fmla="*/ f1676 f1393 1"/>
              <a:gd name="f1796" fmla="*/ f1677 f1394 1"/>
              <a:gd name="f1797" fmla="*/ f1678 f1393 1"/>
              <a:gd name="f1798" fmla="*/ f1679 f1394 1"/>
              <a:gd name="f1799" fmla="*/ f1680 f1393 1"/>
              <a:gd name="f1800" fmla="*/ f1681 f1394 1"/>
              <a:gd name="f1801" fmla="*/ f1682 f1393 1"/>
              <a:gd name="f1802" fmla="*/ f1683 f1394 1"/>
              <a:gd name="f1803" fmla="*/ f1684 f1394 1"/>
              <a:gd name="f1804" fmla="*/ f1685 f1393 1"/>
              <a:gd name="f1805" fmla="*/ f1686 f1394 1"/>
              <a:gd name="f1806" fmla="*/ f1687 f1393 1"/>
              <a:gd name="f1807" fmla="*/ f1688 f1394 1"/>
              <a:gd name="f1808" fmla="*/ f1689 f1393 1"/>
              <a:gd name="f1809" fmla="*/ f1690 f1394 1"/>
              <a:gd name="f1810" fmla="*/ f1691 f1393 1"/>
              <a:gd name="f1811" fmla="*/ f1692 f1394 1"/>
              <a:gd name="f1812" fmla="*/ f1693 f1393 1"/>
              <a:gd name="f1813" fmla="*/ f1694 f1394 1"/>
              <a:gd name="f1814" fmla="*/ f1695 f1393 1"/>
              <a:gd name="f1815" fmla="*/ f1696 f1394 1"/>
              <a:gd name="f1816" fmla="*/ f1697 f1393 1"/>
              <a:gd name="f1817" fmla="*/ f1698 f1394 1"/>
              <a:gd name="f1818" fmla="*/ f1699 f1393 1"/>
              <a:gd name="f1819" fmla="*/ f1700 f1394 1"/>
              <a:gd name="f1820" fmla="*/ f1701 f1393 1"/>
              <a:gd name="f1821" fmla="*/ f1702 f1394 1"/>
              <a:gd name="f1822" fmla="*/ f1703 f1393 1"/>
              <a:gd name="f1823" fmla="*/ f1704 f1394 1"/>
              <a:gd name="f1824" fmla="*/ f1705 f1393 1"/>
              <a:gd name="f1825" fmla="*/ f1706 f1394 1"/>
              <a:gd name="f1826" fmla="*/ f1707 f1393 1"/>
              <a:gd name="f1827" fmla="*/ f1708 f1393 1"/>
              <a:gd name="f1828" fmla="*/ f1709 f1394 1"/>
              <a:gd name="f1829" fmla="*/ f1710 f1393 1"/>
              <a:gd name="f1830" fmla="*/ f1711 f1394 1"/>
              <a:gd name="f1831" fmla="*/ f1712 f1393 1"/>
              <a:gd name="f1832" fmla="*/ f1713 f1394 1"/>
              <a:gd name="f1833" fmla="*/ f1714 f1393 1"/>
              <a:gd name="f1834" fmla="*/ f1715 f1394 1"/>
              <a:gd name="f1835" fmla="*/ f1716 f1393 1"/>
              <a:gd name="f1836" fmla="*/ f1717 f1393 1"/>
              <a:gd name="f1837" fmla="*/ f1718 f1394 1"/>
              <a:gd name="f1838" fmla="*/ f1719 f1393 1"/>
              <a:gd name="f1839" fmla="*/ f1720 f1394 1"/>
              <a:gd name="f1840" fmla="*/ f1721 f1393 1"/>
              <a:gd name="f1841" fmla="*/ f1722 f1394 1"/>
              <a:gd name="f1842" fmla="*/ f1723 f1393 1"/>
              <a:gd name="f1843" fmla="*/ f1724 f1394 1"/>
              <a:gd name="f1844" fmla="*/ f1725 f1393 1"/>
              <a:gd name="f1845" fmla="*/ f1726 f1394 1"/>
              <a:gd name="f1846" fmla="*/ f1727 f1393 1"/>
              <a:gd name="f1847" fmla="*/ f1728 f1394 1"/>
              <a:gd name="f1848" fmla="*/ f1729 f1393 1"/>
              <a:gd name="f1849" fmla="*/ f1730 f1394 1"/>
              <a:gd name="f1850" fmla="*/ f1731 f1393 1"/>
              <a:gd name="f1851" fmla="*/ f1732 f1394 1"/>
              <a:gd name="f1852" fmla="*/ f1733 f1393 1"/>
              <a:gd name="f1853" fmla="*/ f1734 f1394 1"/>
              <a:gd name="f1854" fmla="*/ f1735 f1393 1"/>
              <a:gd name="f1855" fmla="*/ f1736 f1394 1"/>
              <a:gd name="f1856" fmla="*/ f1737 f1393 1"/>
              <a:gd name="f1857" fmla="*/ f1738 f1394 1"/>
              <a:gd name="f1858" fmla="*/ f1739 f1393 1"/>
              <a:gd name="f1859" fmla="*/ f1740 f1394 1"/>
              <a:gd name="f1860" fmla="*/ f1741 f1393 1"/>
              <a:gd name="f1861" fmla="*/ f1742 f1394 1"/>
              <a:gd name="f1862" fmla="*/ f1743 f1393 1"/>
              <a:gd name="f1863" fmla="*/ f1744 f1394 1"/>
              <a:gd name="f1864" fmla="*/ f1745 f1393 1"/>
              <a:gd name="f1865" fmla="*/ f1746 f1394 1"/>
              <a:gd name="f1866" fmla="*/ f1747 f1393 1"/>
              <a:gd name="f1867" fmla="*/ f1748 f1393 1"/>
              <a:gd name="f1868" fmla="*/ f1749 f1394 1"/>
              <a:gd name="f1869" fmla="*/ f1750 f1393 1"/>
              <a:gd name="f1870" fmla="*/ f1751 f1394 1"/>
              <a:gd name="f1871" fmla="*/ f1752 f1393 1"/>
              <a:gd name="f1872" fmla="*/ f1753 f13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19">
                <a:pos x="f1758" y="f1759"/>
              </a:cxn>
              <a:cxn ang="f1519">
                <a:pos x="f1760" y="f1761"/>
              </a:cxn>
              <a:cxn ang="f1519">
                <a:pos x="f1762" y="f1763"/>
              </a:cxn>
              <a:cxn ang="f1519">
                <a:pos x="f1764" y="f1765"/>
              </a:cxn>
              <a:cxn ang="f1519">
                <a:pos x="f1766" y="f1767"/>
              </a:cxn>
              <a:cxn ang="f1519">
                <a:pos x="f1762" y="f1768"/>
              </a:cxn>
              <a:cxn ang="f1519">
                <a:pos x="f1769" y="f1770"/>
              </a:cxn>
              <a:cxn ang="f1519">
                <a:pos x="f1771" y="f1772"/>
              </a:cxn>
              <a:cxn ang="f1519">
                <a:pos x="f1773" y="f1774"/>
              </a:cxn>
              <a:cxn ang="f1519">
                <a:pos x="f1775" y="f1776"/>
              </a:cxn>
              <a:cxn ang="f1519">
                <a:pos x="f1777" y="f1778"/>
              </a:cxn>
              <a:cxn ang="f1519">
                <a:pos x="f1779" y="f1774"/>
              </a:cxn>
              <a:cxn ang="f1519">
                <a:pos x="f1780" y="f1781"/>
              </a:cxn>
              <a:cxn ang="f1519">
                <a:pos x="f1782" y="f1783"/>
              </a:cxn>
              <a:cxn ang="f1519">
                <a:pos x="f1784" y="f1785"/>
              </a:cxn>
              <a:cxn ang="f1519">
                <a:pos x="f1786" y="f1787"/>
              </a:cxn>
              <a:cxn ang="f1519">
                <a:pos x="f1788" y="f1789"/>
              </a:cxn>
              <a:cxn ang="f1519">
                <a:pos x="f1790" y="f1791"/>
              </a:cxn>
              <a:cxn ang="f1519">
                <a:pos x="f1792" y="f1793"/>
              </a:cxn>
              <a:cxn ang="f1519">
                <a:pos x="f1794" y="f1791"/>
              </a:cxn>
              <a:cxn ang="f1519">
                <a:pos x="f1795" y="f1796"/>
              </a:cxn>
              <a:cxn ang="f1519">
                <a:pos x="f1797" y="f1798"/>
              </a:cxn>
              <a:cxn ang="f1519">
                <a:pos x="f1799" y="f1800"/>
              </a:cxn>
              <a:cxn ang="f1519">
                <a:pos x="f1801" y="f1802"/>
              </a:cxn>
              <a:cxn ang="f1519">
                <a:pos x="f1775" y="f1803"/>
              </a:cxn>
              <a:cxn ang="f1519">
                <a:pos x="f1804" y="f1805"/>
              </a:cxn>
              <a:cxn ang="f1519">
                <a:pos x="f1806" y="f1807"/>
              </a:cxn>
              <a:cxn ang="f1519">
                <a:pos x="f1808" y="f1809"/>
              </a:cxn>
              <a:cxn ang="f1519">
                <a:pos x="f1810" y="f1811"/>
              </a:cxn>
              <a:cxn ang="f1519">
                <a:pos x="f1812" y="f1813"/>
              </a:cxn>
              <a:cxn ang="f1519">
                <a:pos x="f1814" y="f1815"/>
              </a:cxn>
              <a:cxn ang="f1519">
                <a:pos x="f1816" y="f1817"/>
              </a:cxn>
              <a:cxn ang="f1519">
                <a:pos x="f1818" y="f1819"/>
              </a:cxn>
              <a:cxn ang="f1519">
                <a:pos x="f1820" y="f1821"/>
              </a:cxn>
              <a:cxn ang="f1519">
                <a:pos x="f1822" y="f1823"/>
              </a:cxn>
              <a:cxn ang="f1519">
                <a:pos x="f1824" y="f1825"/>
              </a:cxn>
              <a:cxn ang="f1519">
                <a:pos x="f1826" y="f1768"/>
              </a:cxn>
              <a:cxn ang="f1519">
                <a:pos x="f1827" y="f1828"/>
              </a:cxn>
              <a:cxn ang="f1519">
                <a:pos x="f1829" y="f1830"/>
              </a:cxn>
              <a:cxn ang="f1519">
                <a:pos x="f1831" y="f1832"/>
              </a:cxn>
              <a:cxn ang="f1519">
                <a:pos x="f1833" y="f1834"/>
              </a:cxn>
              <a:cxn ang="f1519">
                <a:pos x="f1835" y="f1803"/>
              </a:cxn>
              <a:cxn ang="f1519">
                <a:pos x="f1836" y="f1837"/>
              </a:cxn>
              <a:cxn ang="f1519">
                <a:pos x="f1838" y="f1839"/>
              </a:cxn>
              <a:cxn ang="f1519">
                <a:pos x="f1840" y="f1841"/>
              </a:cxn>
              <a:cxn ang="f1519">
                <a:pos x="f1842" y="f1843"/>
              </a:cxn>
              <a:cxn ang="f1519">
                <a:pos x="f1844" y="f1845"/>
              </a:cxn>
              <a:cxn ang="f1519">
                <a:pos x="f1846" y="f1847"/>
              </a:cxn>
              <a:cxn ang="f1519">
                <a:pos x="f1848" y="f1849"/>
              </a:cxn>
              <a:cxn ang="f1519">
                <a:pos x="f1850" y="f1851"/>
              </a:cxn>
              <a:cxn ang="f1519">
                <a:pos x="f1852" y="f1853"/>
              </a:cxn>
              <a:cxn ang="f1519">
                <a:pos x="f1854" y="f1855"/>
              </a:cxn>
              <a:cxn ang="f1519">
                <a:pos x="f1856" y="f1857"/>
              </a:cxn>
              <a:cxn ang="f1519">
                <a:pos x="f1858" y="f1859"/>
              </a:cxn>
              <a:cxn ang="f1519">
                <a:pos x="f1860" y="f1861"/>
              </a:cxn>
              <a:cxn ang="f1519">
                <a:pos x="f1862" y="f1863"/>
              </a:cxn>
              <a:cxn ang="f1519">
                <a:pos x="f1864" y="f1865"/>
              </a:cxn>
              <a:cxn ang="f1519">
                <a:pos x="f1866" y="f1761"/>
              </a:cxn>
              <a:cxn ang="f1519">
                <a:pos x="f1867" y="f1868"/>
              </a:cxn>
              <a:cxn ang="f1519">
                <a:pos x="f1869" y="f1870"/>
              </a:cxn>
              <a:cxn ang="f1519">
                <a:pos x="f1871" y="f1872"/>
              </a:cxn>
            </a:cxnLst>
            <a:rect l="f1754" t="f1757" r="f1755" b="f1756"/>
            <a:pathLst>
              <a:path w="1800" h="1799">
                <a:moveTo>
                  <a:pt x="f9" y="f10"/>
                </a:moveTo>
                <a:cubicBezTo>
                  <a:pt x="f11" y="f12"/>
                  <a:pt x="f13" y="f14"/>
                  <a:pt x="f15" y="f12"/>
                </a:cubicBezTo>
                <a:cubicBezTo>
                  <a:pt x="f16" y="f17"/>
                  <a:pt x="f18" y="f10"/>
                  <a:pt x="f7" y="f19"/>
                </a:cubicBezTo>
                <a:cubicBezTo>
                  <a:pt x="f7" y="f20"/>
                  <a:pt x="f7" y="f21"/>
                  <a:pt x="f7" y="f10"/>
                </a:cubicBezTo>
                <a:cubicBezTo>
                  <a:pt x="f22" y="f10"/>
                  <a:pt x="f23" y="f12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23" y="f62"/>
                  <a:pt x="f7" y="f63"/>
                </a:cubicBezTo>
                <a:cubicBezTo>
                  <a:pt x="f7" y="f64"/>
                  <a:pt x="f7" y="f65"/>
                  <a:pt x="f7" y="f66"/>
                </a:cubicBezTo>
                <a:cubicBezTo>
                  <a:pt x="f67" y="f66"/>
                  <a:pt x="f68" y="f66"/>
                  <a:pt x="f24" y="f66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68" y="f125"/>
                  <a:pt x="f7" y="f126"/>
                </a:cubicBezTo>
                <a:cubicBezTo>
                  <a:pt x="f7" y="f127"/>
                  <a:pt x="f7" y="f128"/>
                  <a:pt x="f7" y="f129"/>
                </a:cubicBezTo>
                <a:cubicBezTo>
                  <a:pt x="f24" y="f130"/>
                  <a:pt x="f131" y="f132"/>
                  <a:pt x="f133" y="f134"/>
                </a:cubicBezTo>
                <a:cubicBezTo>
                  <a:pt x="f135" y="f136"/>
                  <a:pt x="f13" y="f137"/>
                  <a:pt x="f117" y="f138"/>
                </a:cubicBezTo>
                <a:cubicBezTo>
                  <a:pt x="f139" y="f140"/>
                  <a:pt x="f141" y="f142"/>
                  <a:pt x="f34" y="f143"/>
                </a:cubicBezTo>
                <a:cubicBezTo>
                  <a:pt x="f144" y="f145"/>
                  <a:pt x="f146" y="f147"/>
                  <a:pt x="f46" y="f148"/>
                </a:cubicBezTo>
                <a:cubicBezTo>
                  <a:pt x="f149" y="f150"/>
                  <a:pt x="f48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31" y="f164"/>
                </a:cubicBezTo>
                <a:cubicBezTo>
                  <a:pt x="f123" y="f165"/>
                  <a:pt x="f166" y="f167"/>
                  <a:pt x="f7" y="f168"/>
                </a:cubicBezTo>
                <a:cubicBezTo>
                  <a:pt x="f7" y="f169"/>
                  <a:pt x="f7" y="f170"/>
                  <a:pt x="f7" y="f171"/>
                </a:cubicBezTo>
                <a:cubicBezTo>
                  <a:pt x="f172" y="f173"/>
                  <a:pt x="f60" y="f174"/>
                  <a:pt x="f175" y="f176"/>
                </a:cubicBezTo>
                <a:cubicBezTo>
                  <a:pt x="f177" y="f178"/>
                  <a:pt x="f9" y="f179"/>
                  <a:pt x="f152" y="f180"/>
                </a:cubicBezTo>
                <a:cubicBezTo>
                  <a:pt x="f81" y="f181"/>
                  <a:pt x="f182" y="f161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69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37" y="f214"/>
                  <a:pt x="f113" y="f215"/>
                  <a:pt x="f216" y="f217"/>
                </a:cubicBezTo>
                <a:cubicBezTo>
                  <a:pt x="f85" y="f218"/>
                  <a:pt x="f25" y="f219"/>
                  <a:pt x="f83" y="f220"/>
                </a:cubicBezTo>
                <a:cubicBezTo>
                  <a:pt x="f221" y="f222"/>
                  <a:pt x="f223" y="f224"/>
                  <a:pt x="f223" y="f225"/>
                </a:cubicBezTo>
                <a:cubicBezTo>
                  <a:pt x="f144" y="f226"/>
                  <a:pt x="f223" y="f227"/>
                  <a:pt x="f10" y="f228"/>
                </a:cubicBezTo>
                <a:cubicBezTo>
                  <a:pt x="f21" y="f229"/>
                  <a:pt x="f48" y="f230"/>
                  <a:pt x="f231" y="f230"/>
                </a:cubicBezTo>
                <a:cubicBezTo>
                  <a:pt x="f232" y="f230"/>
                  <a:pt x="f60" y="f233"/>
                  <a:pt x="f7" y="f234"/>
                </a:cubicBezTo>
                <a:cubicBezTo>
                  <a:pt x="f7" y="f235"/>
                  <a:pt x="f7" y="f236"/>
                  <a:pt x="f7" y="f237"/>
                </a:cubicBezTo>
                <a:cubicBezTo>
                  <a:pt x="f238" y="f239"/>
                  <a:pt x="f240" y="f241"/>
                  <a:pt x="f135" y="f242"/>
                </a:cubicBezTo>
                <a:cubicBezTo>
                  <a:pt x="f243" y="f244"/>
                  <a:pt x="f117" y="f245"/>
                  <a:pt x="f31" y="f245"/>
                </a:cubicBezTo>
                <a:cubicBezTo>
                  <a:pt x="f246" y="f201"/>
                  <a:pt x="f247" y="f248"/>
                  <a:pt x="f247" y="f249"/>
                </a:cubicBezTo>
                <a:cubicBezTo>
                  <a:pt x="f20" y="f250"/>
                  <a:pt x="f34" y="f251"/>
                  <a:pt x="f252" y="f6"/>
                </a:cubicBezTo>
                <a:cubicBezTo>
                  <a:pt x="f34" y="f6"/>
                  <a:pt x="f253" y="f6"/>
                  <a:pt x="f14" y="f6"/>
                </a:cubicBezTo>
                <a:cubicBezTo>
                  <a:pt x="f254" y="f255"/>
                  <a:pt x="f44" y="f256"/>
                  <a:pt x="f257" y="f258"/>
                </a:cubicBezTo>
                <a:cubicBezTo>
                  <a:pt x="f103" y="f259"/>
                  <a:pt x="f260" y="f261"/>
                  <a:pt x="f262" y="f263"/>
                </a:cubicBezTo>
                <a:cubicBezTo>
                  <a:pt x="f264" y="f265"/>
                  <a:pt x="f266" y="f265"/>
                  <a:pt x="f267" y="f213"/>
                </a:cubicBezTo>
                <a:cubicBezTo>
                  <a:pt x="f268" y="f269"/>
                  <a:pt x="f270" y="f225"/>
                  <a:pt x="f271" y="f272"/>
                </a:cubicBezTo>
                <a:cubicBezTo>
                  <a:pt x="f273" y="f222"/>
                  <a:pt x="f274" y="f275"/>
                  <a:pt x="f274" y="f276"/>
                </a:cubicBezTo>
                <a:cubicBezTo>
                  <a:pt x="f277" y="f278"/>
                  <a:pt x="f279" y="f280"/>
                  <a:pt x="f281" y="f6"/>
                </a:cubicBezTo>
                <a:cubicBezTo>
                  <a:pt x="f282" y="f6"/>
                  <a:pt x="f271" y="f6"/>
                  <a:pt x="f274" y="f6"/>
                </a:cubicBezTo>
                <a:cubicBezTo>
                  <a:pt x="f283" y="f284"/>
                  <a:pt x="f285" y="f280"/>
                  <a:pt x="f286" y="f287"/>
                </a:cubicBezTo>
                <a:cubicBezTo>
                  <a:pt x="f288" y="f289"/>
                  <a:pt x="f290" y="f219"/>
                  <a:pt x="f291" y="f261"/>
                </a:cubicBezTo>
                <a:cubicBezTo>
                  <a:pt x="f292" y="f3"/>
                  <a:pt x="f293" y="f242"/>
                  <a:pt x="f61" y="f245"/>
                </a:cubicBezTo>
                <a:cubicBezTo>
                  <a:pt x="f294" y="f233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269"/>
                  <a:pt x="f307" y="f272"/>
                  <a:pt x="f312" y="f313"/>
                </a:cubicBezTo>
                <a:cubicBezTo>
                  <a:pt x="f314" y="f219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6"/>
                </a:cubicBezTo>
                <a:cubicBezTo>
                  <a:pt x="f324" y="f6"/>
                  <a:pt x="f319" y="f6"/>
                  <a:pt x="f325" y="f6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287"/>
                  <a:pt x="f335" y="f336"/>
                </a:cubicBezTo>
                <a:cubicBezTo>
                  <a:pt x="f337" y="f338"/>
                  <a:pt x="f339" y="f280"/>
                  <a:pt x="f340" y="f341"/>
                </a:cubicBezTo>
                <a:cubicBezTo>
                  <a:pt x="f342" y="f343"/>
                  <a:pt x="f136" y="f344"/>
                  <a:pt x="f345" y="f6"/>
                </a:cubicBezTo>
                <a:cubicBezTo>
                  <a:pt x="f346" y="f6"/>
                  <a:pt x="f347" y="f6"/>
                  <a:pt x="f348" y="f6"/>
                </a:cubicBezTo>
                <a:cubicBezTo>
                  <a:pt x="f349" y="f343"/>
                  <a:pt x="f350" y="f351"/>
                  <a:pt x="f352" y="f353"/>
                </a:cubicBezTo>
                <a:cubicBezTo>
                  <a:pt x="f337" y="f251"/>
                  <a:pt x="f354" y="f355"/>
                  <a:pt x="f356" y="f357"/>
                </a:cubicBezTo>
                <a:cubicBezTo>
                  <a:pt x="f358" y="f256"/>
                  <a:pt x="f359" y="f360"/>
                  <a:pt x="f361" y="f275"/>
                </a:cubicBezTo>
                <a:cubicBezTo>
                  <a:pt x="f362" y="f222"/>
                  <a:pt x="f363" y="f213"/>
                  <a:pt x="f364" y="f365"/>
                </a:cubicBezTo>
                <a:cubicBezTo>
                  <a:pt x="f366" y="f367"/>
                  <a:pt x="f368" y="f369"/>
                  <a:pt x="f370" y="f369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37" y="f387"/>
                </a:cubicBezTo>
                <a:cubicBezTo>
                  <a:pt x="f388" y="f389"/>
                  <a:pt x="f346" y="f390"/>
                  <a:pt x="f391" y="f390"/>
                </a:cubicBezTo>
                <a:cubicBezTo>
                  <a:pt x="f392" y="f390"/>
                  <a:pt x="f132" y="f390"/>
                  <a:pt x="f393" y="f394"/>
                </a:cubicBezTo>
                <a:cubicBezTo>
                  <a:pt x="f395" y="f396"/>
                  <a:pt x="f397" y="f398"/>
                  <a:pt x="f399" y="f199"/>
                </a:cubicBezTo>
                <a:cubicBezTo>
                  <a:pt x="f400" y="f401"/>
                  <a:pt x="f402" y="f300"/>
                  <a:pt x="f403" y="f404"/>
                </a:cubicBezTo>
                <a:cubicBezTo>
                  <a:pt x="f405" y="f406"/>
                  <a:pt x="f407" y="f242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6"/>
                </a:cubicBezTo>
                <a:cubicBezTo>
                  <a:pt x="f421" y="f6"/>
                  <a:pt x="f422" y="f6"/>
                  <a:pt x="f151" y="f6"/>
                </a:cubicBezTo>
                <a:cubicBezTo>
                  <a:pt x="f423" y="f424"/>
                  <a:pt x="f402" y="f425"/>
                  <a:pt x="f426" y="f427"/>
                </a:cubicBezTo>
                <a:cubicBezTo>
                  <a:pt x="f428" y="f429"/>
                  <a:pt x="f430" y="f417"/>
                  <a:pt x="f431" y="f432"/>
                </a:cubicBezTo>
                <a:cubicBezTo>
                  <a:pt x="f433" y="f432"/>
                  <a:pt x="f434" y="f435"/>
                  <a:pt x="f436" y="f437"/>
                </a:cubicBezTo>
                <a:cubicBezTo>
                  <a:pt x="f438" y="f437"/>
                  <a:pt x="f439" y="f435"/>
                  <a:pt x="f440" y="f331"/>
                </a:cubicBezTo>
                <a:cubicBezTo>
                  <a:pt x="f441" y="f355"/>
                  <a:pt x="f442" y="f443"/>
                  <a:pt x="f296" y="f444"/>
                </a:cubicBezTo>
                <a:cubicBezTo>
                  <a:pt x="f233" y="f445"/>
                  <a:pt x="f234" y="f343"/>
                  <a:pt x="f446" y="f6"/>
                </a:cubicBezTo>
                <a:cubicBezTo>
                  <a:pt x="f447" y="f6"/>
                  <a:pt x="f448" y="f6"/>
                  <a:pt x="f237" y="f6"/>
                </a:cubicBezTo>
                <a:cubicBezTo>
                  <a:pt x="f374" y="f255"/>
                  <a:pt x="f449" y="f316"/>
                  <a:pt x="f450" y="f451"/>
                </a:cubicBezTo>
                <a:cubicBezTo>
                  <a:pt x="f452" y="f453"/>
                  <a:pt x="f454" y="f227"/>
                  <a:pt x="f6" y="f455"/>
                </a:cubicBezTo>
                <a:cubicBezTo>
                  <a:pt x="f6" y="f456"/>
                  <a:pt x="f6" y="f447"/>
                  <a:pt x="f6" y="f248"/>
                </a:cubicBezTo>
                <a:cubicBezTo>
                  <a:pt x="f351" y="f248"/>
                  <a:pt x="f318" y="f236"/>
                  <a:pt x="f457" y="f249"/>
                </a:cubicBezTo>
                <a:cubicBezTo>
                  <a:pt x="f458" y="f459"/>
                  <a:pt x="f360" y="f205"/>
                  <a:pt x="f460" y="f461"/>
                </a:cubicBezTo>
                <a:cubicBezTo>
                  <a:pt x="f450" y="f236"/>
                  <a:pt x="f310" y="f462"/>
                  <a:pt x="f463" y="f464"/>
                </a:cubicBezTo>
                <a:cubicBezTo>
                  <a:pt x="f411" y="f384"/>
                  <a:pt x="f465" y="f396"/>
                  <a:pt x="f251" y="f396"/>
                </a:cubicBezTo>
                <a:cubicBezTo>
                  <a:pt x="f318" y="f396"/>
                  <a:pt x="f284" y="f171"/>
                  <a:pt x="f6" y="f171"/>
                </a:cubicBezTo>
                <a:cubicBezTo>
                  <a:pt x="f6" y="f170"/>
                  <a:pt x="f6" y="f169"/>
                  <a:pt x="f6" y="f168"/>
                </a:cubicBezTo>
                <a:cubicBezTo>
                  <a:pt x="f320" y="f466"/>
                  <a:pt x="f467" y="f168"/>
                  <a:pt x="f468" y="f167"/>
                </a:cubicBezTo>
                <a:cubicBezTo>
                  <a:pt x="f413" y="f469"/>
                  <a:pt x="f470" y="f471"/>
                  <a:pt x="f450" y="f472"/>
                </a:cubicBezTo>
                <a:cubicBezTo>
                  <a:pt x="f411" y="f190"/>
                  <a:pt x="f310" y="f473"/>
                  <a:pt x="f450" y="f474"/>
                </a:cubicBezTo>
                <a:cubicBezTo>
                  <a:pt x="f263" y="f475"/>
                  <a:pt x="f450" y="f476"/>
                  <a:pt x="f261" y="f410"/>
                </a:cubicBezTo>
                <a:cubicBezTo>
                  <a:pt x="f218" y="f477"/>
                  <a:pt x="f465" y="f478"/>
                  <a:pt x="f479" y="f480"/>
                </a:cubicBezTo>
                <a:cubicBezTo>
                  <a:pt x="f316" y="f481"/>
                  <a:pt x="f278" y="f482"/>
                  <a:pt x="f6" y="f129"/>
                </a:cubicBezTo>
                <a:cubicBezTo>
                  <a:pt x="f6" y="f128"/>
                  <a:pt x="f6" y="f127"/>
                  <a:pt x="f6" y="f126"/>
                </a:cubicBezTo>
                <a:cubicBezTo>
                  <a:pt x="f255" y="f392"/>
                  <a:pt x="f483" y="f484"/>
                  <a:pt x="f457" y="f485"/>
                </a:cubicBezTo>
                <a:cubicBezTo>
                  <a:pt x="f432" y="f486"/>
                  <a:pt x="f468" y="f487"/>
                  <a:pt x="f225" y="f488"/>
                </a:cubicBezTo>
                <a:cubicBezTo>
                  <a:pt x="f310" y="f489"/>
                  <a:pt x="f372" y="f311"/>
                  <a:pt x="f409" y="f490"/>
                </a:cubicBezTo>
                <a:cubicBezTo>
                  <a:pt x="f459" y="f491"/>
                  <a:pt x="f455" y="f492"/>
                  <a:pt x="f493" y="f494"/>
                </a:cubicBezTo>
                <a:cubicBezTo>
                  <a:pt x="f495" y="f496"/>
                  <a:pt x="f497" y="f498"/>
                  <a:pt x="f479" y="f499"/>
                </a:cubicBezTo>
                <a:cubicBezTo>
                  <a:pt x="f500" y="f501"/>
                  <a:pt x="f502" y="f503"/>
                  <a:pt x="f6" y="f66"/>
                </a:cubicBezTo>
                <a:cubicBezTo>
                  <a:pt x="f6" y="f504"/>
                  <a:pt x="f6" y="f505"/>
                  <a:pt x="f6" y="f506"/>
                </a:cubicBezTo>
                <a:cubicBezTo>
                  <a:pt x="f507" y="f508"/>
                  <a:pt x="f509" y="f510"/>
                  <a:pt x="f502" y="f96"/>
                </a:cubicBezTo>
                <a:cubicBezTo>
                  <a:pt x="f511" y="f512"/>
                  <a:pt x="f278" y="f513"/>
                  <a:pt x="f289" y="f514"/>
                </a:cubicBezTo>
                <a:cubicBezTo>
                  <a:pt x="f327" y="f515"/>
                  <a:pt x="f516" y="f517"/>
                  <a:pt x="f518" y="f519"/>
                </a:cubicBezTo>
                <a:cubicBezTo>
                  <a:pt x="f225" y="f520"/>
                  <a:pt x="f521" y="f522"/>
                  <a:pt x="f269" y="f523"/>
                </a:cubicBezTo>
                <a:cubicBezTo>
                  <a:pt x="f213" y="f524"/>
                  <a:pt x="f258" y="f525"/>
                  <a:pt x="f526" y="f527"/>
                </a:cubicBezTo>
                <a:cubicBezTo>
                  <a:pt x="f528" y="f529"/>
                  <a:pt x="f289" y="f39"/>
                  <a:pt x="f251" y="f530"/>
                </a:cubicBezTo>
                <a:cubicBezTo>
                  <a:pt x="f531" y="f532"/>
                  <a:pt x="f336" y="f81"/>
                  <a:pt x="f6" y="f10"/>
                </a:cubicBezTo>
                <a:cubicBezTo>
                  <a:pt x="f6" y="f79"/>
                  <a:pt x="f6" y="f533"/>
                  <a:pt x="f6" y="f534"/>
                </a:cubicBezTo>
                <a:cubicBezTo>
                  <a:pt x="f502" y="f535"/>
                  <a:pt x="f444" y="f536"/>
                  <a:pt x="f537" y="f538"/>
                </a:cubicBezTo>
                <a:cubicBezTo>
                  <a:pt x="f518" y="f539"/>
                  <a:pt x="f540" y="f541"/>
                  <a:pt x="f542" y="f543"/>
                </a:cubicBezTo>
                <a:cubicBezTo>
                  <a:pt x="f369" y="f544"/>
                  <a:pt x="f545" y="f546"/>
                  <a:pt x="f308" y="f8"/>
                </a:cubicBezTo>
                <a:cubicBezTo>
                  <a:pt x="f237" y="f8"/>
                  <a:pt x="f547" y="f8"/>
                  <a:pt x="f548" y="f8"/>
                </a:cubicBezTo>
                <a:cubicBezTo>
                  <a:pt x="f228" y="f549"/>
                  <a:pt x="f550" y="f551"/>
                  <a:pt x="f205" y="f552"/>
                </a:cubicBezTo>
                <a:cubicBezTo>
                  <a:pt x="f540" y="f553"/>
                  <a:pt x="f357" y="f554"/>
                  <a:pt x="f443" y="f77"/>
                </a:cubicBezTo>
                <a:cubicBezTo>
                  <a:pt x="f555" y="f152"/>
                  <a:pt x="f555" y="f556"/>
                  <a:pt x="f251" y="f141"/>
                </a:cubicBezTo>
                <a:cubicBezTo>
                  <a:pt x="f331" y="f81"/>
                  <a:pt x="f557" y="f558"/>
                  <a:pt x="f559" y="f33"/>
                </a:cubicBezTo>
                <a:cubicBezTo>
                  <a:pt x="f451" y="f560"/>
                  <a:pt x="f561" y="f562"/>
                  <a:pt x="f446" y="f107"/>
                </a:cubicBezTo>
                <a:cubicBezTo>
                  <a:pt x="f563" y="f564"/>
                  <a:pt x="f389" y="f565"/>
                  <a:pt x="f566" y="f33"/>
                </a:cubicBezTo>
                <a:cubicBezTo>
                  <a:pt x="f567" y="f33"/>
                  <a:pt x="f568" y="f212"/>
                  <a:pt x="f569" y="f570"/>
                </a:cubicBezTo>
                <a:cubicBezTo>
                  <a:pt x="f571" y="f572"/>
                  <a:pt x="f573" y="f574"/>
                  <a:pt x="f431" y="f33"/>
                </a:cubicBezTo>
                <a:cubicBezTo>
                  <a:pt x="f477" y="f575"/>
                  <a:pt x="f576" y="f154"/>
                  <a:pt x="f577" y="f578"/>
                </a:cubicBezTo>
                <a:cubicBezTo>
                  <a:pt x="f579" y="f58"/>
                  <a:pt x="f422" y="f580"/>
                  <a:pt x="f151" y="f8"/>
                </a:cubicBezTo>
                <a:cubicBezTo>
                  <a:pt x="f581" y="f8"/>
                  <a:pt x="f418" y="f8"/>
                  <a:pt x="f582" y="f8"/>
                </a:cubicBezTo>
                <a:cubicBezTo>
                  <a:pt x="f583" y="f584"/>
                  <a:pt x="f150" y="f585"/>
                  <a:pt x="f586" y="f587"/>
                </a:cubicBezTo>
                <a:cubicBezTo>
                  <a:pt x="f588" y="f589"/>
                  <a:pt x="f590" y="f231"/>
                  <a:pt x="f591" y="f592"/>
                </a:cubicBezTo>
                <a:cubicBezTo>
                  <a:pt x="f393" y="f593"/>
                  <a:pt x="f391" y="f594"/>
                  <a:pt x="f349" y="f595"/>
                </a:cubicBezTo>
                <a:cubicBezTo>
                  <a:pt x="f347" y="f131"/>
                  <a:pt x="f350" y="f18"/>
                  <a:pt x="f348" y="f8"/>
                </a:cubicBezTo>
                <a:cubicBezTo>
                  <a:pt x="f134" y="f8"/>
                  <a:pt x="f596" y="f8"/>
                  <a:pt x="f484" y="f8"/>
                </a:cubicBezTo>
                <a:cubicBezTo>
                  <a:pt x="f597" y="f598"/>
                  <a:pt x="f599" y="f600"/>
                  <a:pt x="f599" y="f589"/>
                </a:cubicBezTo>
                <a:cubicBezTo>
                  <a:pt x="f599" y="f601"/>
                  <a:pt x="f597" y="f602"/>
                  <a:pt x="f349" y="f603"/>
                </a:cubicBezTo>
                <a:cubicBezTo>
                  <a:pt x="f604" y="f605"/>
                  <a:pt x="f392" y="f152"/>
                  <a:pt x="f606" y="f607"/>
                </a:cubicBezTo>
                <a:cubicBezTo>
                  <a:pt x="f608" y="f609"/>
                  <a:pt x="f610" y="f113"/>
                  <a:pt x="f145" y="f611"/>
                </a:cubicBezTo>
                <a:cubicBezTo>
                  <a:pt x="f128" y="f612"/>
                  <a:pt x="f393" y="f527"/>
                  <a:pt x="f613" y="f614"/>
                </a:cubicBezTo>
                <a:cubicBezTo>
                  <a:pt x="f136" y="f615"/>
                  <a:pt x="f616" y="f614"/>
                  <a:pt x="f617" y="f618"/>
                </a:cubicBezTo>
                <a:cubicBezTo>
                  <a:pt x="f619" y="f257"/>
                  <a:pt x="f371" y="f620"/>
                  <a:pt x="f621" y="f622"/>
                </a:cubicBezTo>
                <a:cubicBezTo>
                  <a:pt x="f623" y="f33"/>
                  <a:pt x="f624" y="f625"/>
                  <a:pt x="f626" y="f44"/>
                </a:cubicBezTo>
                <a:cubicBezTo>
                  <a:pt x="f627" y="f12"/>
                  <a:pt x="f628" y="f252"/>
                  <a:pt x="f629" y="f31"/>
                </a:cubicBezTo>
                <a:cubicBezTo>
                  <a:pt x="f323" y="f630"/>
                  <a:pt x="f323" y="f69"/>
                  <a:pt x="f629" y="f8"/>
                </a:cubicBezTo>
                <a:cubicBezTo>
                  <a:pt x="f631" y="f8"/>
                  <a:pt x="f632" y="f8"/>
                  <a:pt x="f323" y="f8"/>
                </a:cubicBezTo>
                <a:cubicBezTo>
                  <a:pt x="f633" y="f60"/>
                  <a:pt x="f634" y="f635"/>
                  <a:pt x="f494" y="f11"/>
                </a:cubicBezTo>
                <a:cubicBezTo>
                  <a:pt x="f636" y="f158"/>
                  <a:pt x="f637" y="f46"/>
                  <a:pt x="f637" y="f638"/>
                </a:cubicBezTo>
                <a:cubicBezTo>
                  <a:pt x="f639" y="f565"/>
                  <a:pt x="f640" y="f641"/>
                  <a:pt x="f642" y="f643"/>
                </a:cubicBezTo>
                <a:cubicBezTo>
                  <a:pt x="f644" y="f645"/>
                  <a:pt x="f646" y="f647"/>
                  <a:pt x="f648" y="f649"/>
                </a:cubicBezTo>
                <a:cubicBezTo>
                  <a:pt x="f650" y="f260"/>
                  <a:pt x="f651" y="f652"/>
                  <a:pt x="f653" y="f612"/>
                </a:cubicBezTo>
                <a:cubicBezTo>
                  <a:pt x="f654" y="f572"/>
                  <a:pt x="f655" y="f656"/>
                  <a:pt x="f657" y="f658"/>
                </a:cubicBezTo>
                <a:cubicBezTo>
                  <a:pt x="f193" y="f77"/>
                  <a:pt x="f659" y="f660"/>
                  <a:pt x="f661" y="f584"/>
                </a:cubicBezTo>
                <a:cubicBezTo>
                  <a:pt x="f270" y="f662"/>
                  <a:pt x="f90" y="f663"/>
                  <a:pt x="f664" y="f8"/>
                </a:cubicBezTo>
                <a:cubicBezTo>
                  <a:pt x="f665" y="f8"/>
                  <a:pt x="f666" y="f8"/>
                  <a:pt x="f667" y="f8"/>
                </a:cubicBezTo>
                <a:cubicBezTo>
                  <a:pt x="f668" y="f58"/>
                  <a:pt x="f189" y="f669"/>
                  <a:pt x="f670" y="f133"/>
                </a:cubicBezTo>
                <a:cubicBezTo>
                  <a:pt x="f671" y="f672"/>
                  <a:pt x="f673" y="f135"/>
                  <a:pt x="f674" y="f536"/>
                </a:cubicBezTo>
                <a:cubicBezTo>
                  <a:pt x="f612" y="f607"/>
                  <a:pt x="f611" y="f675"/>
                  <a:pt x="f676" y="f677"/>
                </a:cubicBezTo>
                <a:cubicBezTo>
                  <a:pt x="f36" y="f678"/>
                  <a:pt x="f679" y="f680"/>
                  <a:pt x="f681" y="f25"/>
                </a:cubicBezTo>
                <a:cubicBezTo>
                  <a:pt x="f253" y="f558"/>
                  <a:pt x="f146" y="f25"/>
                  <a:pt x="f79" y="f20"/>
                </a:cubicBezTo>
                <a:cubicBezTo>
                  <a:pt x="f682" y="f152"/>
                  <a:pt x="f683" y="f592"/>
                  <a:pt x="f683" y="f538"/>
                </a:cubicBezTo>
                <a:cubicBezTo>
                  <a:pt x="f675" y="f240"/>
                  <a:pt x="f253" y="f18"/>
                  <a:pt x="f223" y="f8"/>
                </a:cubicBezTo>
                <a:cubicBezTo>
                  <a:pt x="f682" y="f8"/>
                  <a:pt x="f658" y="f8"/>
                  <a:pt x="f252" y="f8"/>
                </a:cubicBezTo>
                <a:cubicBezTo>
                  <a:pt x="f246" y="f123"/>
                  <a:pt x="f684" y="f587"/>
                  <a:pt x="f535" y="f536"/>
                </a:cubicBezTo>
                <a:cubicBezTo>
                  <a:pt x="f685" y="f605"/>
                  <a:pt x="f602" y="f686"/>
                  <a:pt x="f9" y="f10"/>
                </a:cubicBezTo>
                <a:close/>
                <a:moveTo>
                  <a:pt x="f673" y="f492"/>
                </a:moveTo>
                <a:cubicBezTo>
                  <a:pt x="f262" y="f687"/>
                  <a:pt x="f645" y="f688"/>
                  <a:pt x="f689" y="f690"/>
                </a:cubicBezTo>
                <a:cubicBezTo>
                  <a:pt x="f691" y="f692"/>
                  <a:pt x="f523" y="f693"/>
                  <a:pt x="f694" y="f293"/>
                </a:cubicBezTo>
                <a:cubicBezTo>
                  <a:pt x="f695" y="f696"/>
                  <a:pt x="f697" y="f55"/>
                  <a:pt x="f651" y="f696"/>
                </a:cubicBezTo>
                <a:cubicBezTo>
                  <a:pt x="f648" y="f698"/>
                  <a:pt x="f699" y="f700"/>
                  <a:pt x="f701" y="f702"/>
                </a:cubicBezTo>
                <a:cubicBezTo>
                  <a:pt x="f703" y="f704"/>
                  <a:pt x="f291" y="f74"/>
                  <a:pt x="f291" y="f640"/>
                </a:cubicBezTo>
                <a:cubicBezTo>
                  <a:pt x="f513" y="f705"/>
                  <a:pt x="f706" y="f632"/>
                  <a:pt x="f707" y="f708"/>
                </a:cubicBezTo>
                <a:cubicBezTo>
                  <a:pt x="f274" y="f709"/>
                  <a:pt x="f710" y="f711"/>
                  <a:pt x="f712" y="f713"/>
                </a:cubicBezTo>
                <a:cubicBezTo>
                  <a:pt x="f694" y="f714"/>
                  <a:pt x="f281" y="f715"/>
                  <a:pt x="f716" y="f717"/>
                </a:cubicBezTo>
                <a:cubicBezTo>
                  <a:pt x="f718" y="f719"/>
                  <a:pt x="f720" y="f114"/>
                  <a:pt x="f721" y="f722"/>
                </a:cubicBezTo>
                <a:cubicBezTo>
                  <a:pt x="f723" y="f724"/>
                  <a:pt x="f725" y="f359"/>
                  <a:pt x="f726" y="f370"/>
                </a:cubicBezTo>
                <a:cubicBezTo>
                  <a:pt x="f727" y="f728"/>
                  <a:pt x="f262" y="f729"/>
                  <a:pt x="f674" y="f715"/>
                </a:cubicBezTo>
                <a:cubicBezTo>
                  <a:pt x="f730" y="f731"/>
                  <a:pt x="f732" y="f733"/>
                  <a:pt x="f732" y="f734"/>
                </a:cubicBezTo>
                <a:cubicBezTo>
                  <a:pt x="f735" y="f736"/>
                  <a:pt x="f41" y="f737"/>
                  <a:pt x="f673" y="f492"/>
                </a:cubicBezTo>
                <a:close/>
                <a:moveTo>
                  <a:pt x="f738" y="f122"/>
                </a:moveTo>
                <a:cubicBezTo>
                  <a:pt x="f739" y="f740"/>
                  <a:pt x="f741" y="f395"/>
                  <a:pt x="f610" y="f148"/>
                </a:cubicBezTo>
                <a:cubicBezTo>
                  <a:pt x="f608" y="f742"/>
                  <a:pt x="f743" y="f744"/>
                  <a:pt x="f128" y="f745"/>
                </a:cubicBezTo>
                <a:cubicBezTo>
                  <a:pt x="f746" y="f421"/>
                  <a:pt x="f349" y="f747"/>
                  <a:pt x="f748" y="f749"/>
                </a:cubicBezTo>
                <a:cubicBezTo>
                  <a:pt x="f750" y="f751"/>
                  <a:pt x="f752" y="f753"/>
                  <a:pt x="f385" y="f408"/>
                </a:cubicBezTo>
                <a:cubicBezTo>
                  <a:pt x="f754" y="f430"/>
                  <a:pt x="f755" y="f756"/>
                  <a:pt x="f364" y="f756"/>
                </a:cubicBezTo>
                <a:cubicBezTo>
                  <a:pt x="f363" y="f756"/>
                  <a:pt x="f757" y="f758"/>
                  <a:pt x="f759" y="f760"/>
                </a:cubicBezTo>
                <a:cubicBezTo>
                  <a:pt x="f761" y="f762"/>
                  <a:pt x="f763" y="f764"/>
                  <a:pt x="f110" y="f765"/>
                </a:cubicBezTo>
                <a:cubicBezTo>
                  <a:pt x="f766" y="f416"/>
                  <a:pt x="f767" y="f583"/>
                  <a:pt x="f626" y="f768"/>
                </a:cubicBezTo>
                <a:cubicBezTo>
                  <a:pt x="f769" y="f739"/>
                  <a:pt x="f770" y="f395"/>
                  <a:pt x="f771" y="f772"/>
                </a:cubicBezTo>
                <a:cubicBezTo>
                  <a:pt x="f773" y="f591"/>
                  <a:pt x="f634" y="f482"/>
                  <a:pt x="f774" y="f775"/>
                </a:cubicBezTo>
                <a:cubicBezTo>
                  <a:pt x="f776" y="f777"/>
                  <a:pt x="f640" y="f778"/>
                  <a:pt x="f779" y="f142"/>
                </a:cubicBezTo>
                <a:cubicBezTo>
                  <a:pt x="f100" y="f780"/>
                  <a:pt x="f781" y="f782"/>
                  <a:pt x="f637" y="f783"/>
                </a:cubicBezTo>
                <a:cubicBezTo>
                  <a:pt x="f784" y="f785"/>
                  <a:pt x="f786" y="f377"/>
                  <a:pt x="f773" y="f787"/>
                </a:cubicBezTo>
                <a:cubicBezTo>
                  <a:pt x="f788" y="f789"/>
                  <a:pt x="f790" y="f791"/>
                  <a:pt x="f110" y="f792"/>
                </a:cubicBezTo>
                <a:cubicBezTo>
                  <a:pt x="f299" y="f487"/>
                  <a:pt x="f305" y="f793"/>
                  <a:pt x="f794" y="f795"/>
                </a:cubicBezTo>
                <a:cubicBezTo>
                  <a:pt x="f731" y="f796"/>
                  <a:pt x="f719" y="f797"/>
                  <a:pt x="f798" y="f799"/>
                </a:cubicBezTo>
                <a:cubicBezTo>
                  <a:pt x="f800" y="f385"/>
                  <a:pt x="f485" y="f617"/>
                  <a:pt x="f801" y="f802"/>
                </a:cubicBezTo>
                <a:cubicBezTo>
                  <a:pt x="f126" y="f803"/>
                  <a:pt x="f804" y="f805"/>
                  <a:pt x="f738" y="f122"/>
                </a:cubicBezTo>
                <a:close/>
                <a:moveTo>
                  <a:pt x="f481" y="f806"/>
                </a:moveTo>
                <a:cubicBezTo>
                  <a:pt x="f481" y="f807"/>
                  <a:pt x="f808" y="f809"/>
                  <a:pt x="f810" y="f811"/>
                </a:cubicBezTo>
                <a:cubicBezTo>
                  <a:pt x="f812" y="f299"/>
                  <a:pt x="f813" y="f814"/>
                  <a:pt x="f815" y="f628"/>
                </a:cubicBezTo>
                <a:cubicBezTo>
                  <a:pt x="f816" y="f817"/>
                  <a:pt x="f151" y="f818"/>
                  <a:pt x="f819" y="f639"/>
                </a:cubicBezTo>
                <a:cubicBezTo>
                  <a:pt x="f820" y="f821"/>
                  <a:pt x="f428" y="f65"/>
                  <a:pt x="f765" y="f496"/>
                </a:cubicBezTo>
                <a:cubicBezTo>
                  <a:pt x="f822" y="f503"/>
                  <a:pt x="f823" y="f779"/>
                  <a:pt x="f758" y="f636"/>
                </a:cubicBezTo>
                <a:cubicBezTo>
                  <a:pt x="f824" y="f825"/>
                  <a:pt x="f475" y="f826"/>
                  <a:pt x="f474" y="f314"/>
                </a:cubicBezTo>
                <a:cubicBezTo>
                  <a:pt x="f827" y="f828"/>
                  <a:pt x="f829" y="f729"/>
                  <a:pt x="f829" y="f830"/>
                </a:cubicBezTo>
                <a:cubicBezTo>
                  <a:pt x="f831" y="f377"/>
                  <a:pt x="f827" y="f783"/>
                  <a:pt x="f832" y="f803"/>
                </a:cubicBezTo>
                <a:cubicBezTo>
                  <a:pt x="f833" y="f834"/>
                  <a:pt x="f835" y="f617"/>
                  <a:pt x="f403" y="f836"/>
                </a:cubicBezTo>
                <a:cubicBezTo>
                  <a:pt x="f581" y="f120"/>
                  <a:pt x="f837" y="f838"/>
                  <a:pt x="f839" y="f596"/>
                </a:cubicBezTo>
                <a:cubicBezTo>
                  <a:pt x="f768" y="f348"/>
                  <a:pt x="f840" y="f841"/>
                  <a:pt x="f842" y="f843"/>
                </a:cubicBezTo>
                <a:cubicBezTo>
                  <a:pt x="f844" y="f845"/>
                  <a:pt x="f846" y="f847"/>
                  <a:pt x="f481" y="f806"/>
                </a:cubicBezTo>
                <a:close/>
                <a:moveTo>
                  <a:pt x="f848" y="f849"/>
                </a:moveTo>
                <a:cubicBezTo>
                  <a:pt x="f719" y="f332"/>
                  <a:pt x="f724" y="f371"/>
                  <a:pt x="f850" y="f332"/>
                </a:cubicBezTo>
                <a:cubicBezTo>
                  <a:pt x="f305" y="f851"/>
                  <a:pt x="f852" y="f853"/>
                  <a:pt x="f788" y="f854"/>
                </a:cubicBezTo>
                <a:cubicBezTo>
                  <a:pt x="f631" y="f855"/>
                  <a:pt x="f856" y="f857"/>
                  <a:pt x="f858" y="f859"/>
                </a:cubicBezTo>
                <a:cubicBezTo>
                  <a:pt x="f860" y="f754"/>
                  <a:pt x="f861" y="f791"/>
                  <a:pt x="f862" y="f863"/>
                </a:cubicBezTo>
                <a:cubicBezTo>
                  <a:pt x="f864" y="f865"/>
                  <a:pt x="f866" y="f867"/>
                  <a:pt x="f868" y="f869"/>
                </a:cubicBezTo>
                <a:cubicBezTo>
                  <a:pt x="f870" y="f851"/>
                  <a:pt x="f871" y="f872"/>
                  <a:pt x="f519" y="f487"/>
                </a:cubicBezTo>
                <a:cubicBezTo>
                  <a:pt x="f271" y="f873"/>
                  <a:pt x="f665" y="f874"/>
                  <a:pt x="f665" y="f809"/>
                </a:cubicBezTo>
                <a:cubicBezTo>
                  <a:pt x="f875" y="f364"/>
                  <a:pt x="f695" y="f876"/>
                  <a:pt x="f877" y="f878"/>
                </a:cubicBezTo>
                <a:cubicBezTo>
                  <a:pt x="f288" y="f321"/>
                  <a:pt x="f879" y="f825"/>
                  <a:pt x="f504" y="f633"/>
                </a:cubicBezTo>
                <a:cubicBezTo>
                  <a:pt x="f880" y="f633"/>
                  <a:pt x="f106" y="f817"/>
                  <a:pt x="f881" y="f882"/>
                </a:cubicBezTo>
                <a:cubicBezTo>
                  <a:pt x="f759" y="f883"/>
                  <a:pt x="f328" y="f627"/>
                  <a:pt x="f305" y="f884"/>
                </a:cubicBezTo>
                <a:cubicBezTo>
                  <a:pt x="f885" y="f767"/>
                  <a:pt x="f886" y="f312"/>
                  <a:pt x="f865" y="f887"/>
                </a:cubicBezTo>
                <a:cubicBezTo>
                  <a:pt x="f719" y="f364"/>
                  <a:pt x="f888" y="f488"/>
                  <a:pt x="f848" y="f849"/>
                </a:cubicBezTo>
                <a:close/>
                <a:moveTo>
                  <a:pt x="f726" y="f188"/>
                </a:moveTo>
                <a:cubicBezTo>
                  <a:pt x="f889" y="f188"/>
                  <a:pt x="f890" y="f891"/>
                  <a:pt x="f892" y="f893"/>
                </a:cubicBezTo>
                <a:cubicBezTo>
                  <a:pt x="f678" y="f194"/>
                  <a:pt x="f894" y="f895"/>
                  <a:pt x="f221" y="f434"/>
                </a:cubicBezTo>
                <a:cubicBezTo>
                  <a:pt x="f896" y="f897"/>
                  <a:pt x="f898" y="f899"/>
                  <a:pt x="f900" y="f901"/>
                </a:cubicBezTo>
                <a:cubicBezTo>
                  <a:pt x="f535" y="f902"/>
                  <a:pt x="f900" y="f903"/>
                  <a:pt x="f904" y="f905"/>
                </a:cubicBezTo>
                <a:cubicBezTo>
                  <a:pt x="f19" y="f747"/>
                  <a:pt x="f658" y="f906"/>
                  <a:pt x="f17" y="f812"/>
                </a:cubicBezTo>
                <a:cubicBezTo>
                  <a:pt x="f575" y="f907"/>
                  <a:pt x="f85" y="f908"/>
                  <a:pt x="f85" y="f909"/>
                </a:cubicBezTo>
                <a:cubicBezTo>
                  <a:pt x="f85" y="f910"/>
                  <a:pt x="f85" y="f911"/>
                  <a:pt x="f85" y="f392"/>
                </a:cubicBezTo>
                <a:cubicBezTo>
                  <a:pt x="f85" y="f352"/>
                  <a:pt x="f681" y="f750"/>
                  <a:pt x="f620" y="f912"/>
                </a:cubicBezTo>
                <a:cubicBezTo>
                  <a:pt x="f913" y="f912"/>
                  <a:pt x="f914" y="f912"/>
                  <a:pt x="f257" y="f912"/>
                </a:cubicBezTo>
                <a:cubicBezTo>
                  <a:pt x="f915" y="f912"/>
                  <a:pt x="f260" y="f801"/>
                  <a:pt x="f916" y="f777"/>
                </a:cubicBezTo>
                <a:cubicBezTo>
                  <a:pt x="f614" y="f804"/>
                  <a:pt x="f917" y="f918"/>
                  <a:pt x="f670" y="f480"/>
                </a:cubicBezTo>
                <a:cubicBezTo>
                  <a:pt x="f919" y="f920"/>
                  <a:pt x="f189" y="f399"/>
                  <a:pt x="f921" y="f922"/>
                </a:cubicBezTo>
                <a:cubicBezTo>
                  <a:pt x="f197" y="f923"/>
                  <a:pt x="f197" y="f412"/>
                  <a:pt x="f197" y="f924"/>
                </a:cubicBezTo>
                <a:cubicBezTo>
                  <a:pt x="f925" y="f155"/>
                  <a:pt x="f926" y="f188"/>
                  <a:pt x="f726" y="f188"/>
                </a:cubicBezTo>
                <a:close/>
                <a:moveTo>
                  <a:pt x="f927" y="f743"/>
                </a:moveTo>
                <a:cubicBezTo>
                  <a:pt x="f928" y="f929"/>
                  <a:pt x="f930" y="f931"/>
                  <a:pt x="f917" y="f932"/>
                </a:cubicBezTo>
                <a:cubicBezTo>
                  <a:pt x="f933" y="f345"/>
                  <a:pt x="f614" y="f805"/>
                  <a:pt x="f612" y="f752"/>
                </a:cubicBezTo>
                <a:cubicBezTo>
                  <a:pt x="f934" y="f935"/>
                  <a:pt x="f679" y="f936"/>
                  <a:pt x="f937" y="f938"/>
                </a:cubicBezTo>
                <a:cubicBezTo>
                  <a:pt x="f904" y="f939"/>
                  <a:pt x="f48" y="f847"/>
                  <a:pt x="f940" y="f941"/>
                </a:cubicBezTo>
                <a:cubicBezTo>
                  <a:pt x="f535" y="f335"/>
                  <a:pt x="f942" y="f799"/>
                  <a:pt x="f943" y="f944"/>
                </a:cubicBezTo>
                <a:cubicBezTo>
                  <a:pt x="f21" y="f945"/>
                  <a:pt x="f892" y="f946"/>
                  <a:pt x="f676" y="f872"/>
                </a:cubicBezTo>
                <a:cubicBezTo>
                  <a:pt x="f914" y="f947"/>
                  <a:pt x="f948" y="f949"/>
                  <a:pt x="f950" y="f951"/>
                </a:cubicBezTo>
                <a:cubicBezTo>
                  <a:pt x="f952" y="f724"/>
                  <a:pt x="f953" y="f848"/>
                  <a:pt x="f954" y="f795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487"/>
                  <a:pt x="f650" y="f962"/>
                  <a:pt x="f963" y="f964"/>
                </a:cubicBezTo>
                <a:cubicBezTo>
                  <a:pt x="f965" y="f755"/>
                  <a:pt x="f74" y="f854"/>
                  <a:pt x="f501" y="f966"/>
                </a:cubicBezTo>
                <a:cubicBezTo>
                  <a:pt x="f821" y="f967"/>
                  <a:pt x="f861" y="f346"/>
                  <a:pt x="f968" y="f125"/>
                </a:cubicBezTo>
                <a:cubicBezTo>
                  <a:pt x="f59" y="f969"/>
                  <a:pt x="f512" y="f970"/>
                  <a:pt x="f870" y="f971"/>
                </a:cubicBezTo>
                <a:cubicBezTo>
                  <a:pt x="f972" y="f973"/>
                  <a:pt x="f974" y="f908"/>
                  <a:pt x="f959" y="f590"/>
                </a:cubicBezTo>
                <a:cubicBezTo>
                  <a:pt x="f975" y="f741"/>
                  <a:pt x="f666" y="f976"/>
                  <a:pt x="f657" y="f586"/>
                </a:cubicBezTo>
                <a:cubicBezTo>
                  <a:pt x="f977" y="f978"/>
                  <a:pt x="f979" y="f906"/>
                  <a:pt x="f980" y="f981"/>
                </a:cubicBezTo>
                <a:cubicBezTo>
                  <a:pt x="f202" y="f976"/>
                  <a:pt x="f982" y="f918"/>
                  <a:pt x="f927" y="f743"/>
                </a:cubicBezTo>
                <a:close/>
                <a:moveTo>
                  <a:pt x="f104" y="f983"/>
                </a:moveTo>
                <a:cubicBezTo>
                  <a:pt x="f984" y="f985"/>
                  <a:pt x="f986" y="f987"/>
                  <a:pt x="f640" y="f464"/>
                </a:cubicBezTo>
                <a:cubicBezTo>
                  <a:pt x="f642" y="f406"/>
                  <a:pt x="f644" y="f988"/>
                  <a:pt x="f646" y="f229"/>
                </a:cubicBezTo>
                <a:cubicBezTo>
                  <a:pt x="f648" y="f245"/>
                  <a:pt x="f989" y="f228"/>
                  <a:pt x="f990" y="f207"/>
                </a:cubicBezTo>
                <a:cubicBezTo>
                  <a:pt x="f991" y="f992"/>
                  <a:pt x="f92" y="f463"/>
                  <a:pt x="f514" y="f453"/>
                </a:cubicBezTo>
                <a:cubicBezTo>
                  <a:pt x="f515" y="f460"/>
                  <a:pt x="f993" y="f224"/>
                  <a:pt x="f519" y="f994"/>
                </a:cubicBezTo>
                <a:cubicBezTo>
                  <a:pt x="f995" y="f265"/>
                  <a:pt x="f875" y="f265"/>
                  <a:pt x="f667" y="f411"/>
                </a:cubicBezTo>
                <a:cubicBezTo>
                  <a:pt x="f996" y="f226"/>
                  <a:pt x="f954" y="f226"/>
                  <a:pt x="f997" y="f463"/>
                </a:cubicBezTo>
                <a:cubicBezTo>
                  <a:pt x="f998" y="f365"/>
                  <a:pt x="f999" y="f495"/>
                  <a:pt x="f1000" y="f448"/>
                </a:cubicBezTo>
                <a:cubicBezTo>
                  <a:pt x="f195" y="f1001"/>
                  <a:pt x="f659" y="f983"/>
                  <a:pt x="f1002" y="f384"/>
                </a:cubicBezTo>
                <a:cubicBezTo>
                  <a:pt x="f1003" y="f163"/>
                  <a:pt x="f1004" y="f893"/>
                  <a:pt x="f1002" y="f1005"/>
                </a:cubicBezTo>
                <a:cubicBezTo>
                  <a:pt x="f1000" y="f408"/>
                  <a:pt x="f977" y="f1006"/>
                  <a:pt x="f1007" y="f1008"/>
                </a:cubicBezTo>
                <a:cubicBezTo>
                  <a:pt x="f1009" y="f907"/>
                  <a:pt x="f285" y="f1010"/>
                  <a:pt x="f1011" y="f1012"/>
                </a:cubicBezTo>
                <a:cubicBezTo>
                  <a:pt x="f698" y="f1013"/>
                  <a:pt x="f1014" y="f738"/>
                  <a:pt x="f637" y="f971"/>
                </a:cubicBezTo>
                <a:cubicBezTo>
                  <a:pt x="f294" y="f971"/>
                  <a:pt x="f1015" y="f973"/>
                  <a:pt x="f1016" y="f971"/>
                </a:cubicBezTo>
                <a:cubicBezTo>
                  <a:pt x="f317" y="f970"/>
                  <a:pt x="f1017" y="f480"/>
                  <a:pt x="f1018" y="f478"/>
                </a:cubicBezTo>
                <a:cubicBezTo>
                  <a:pt x="f314" y="f412"/>
                  <a:pt x="f1019" y="f1020"/>
                  <a:pt x="f1021" y="f1022"/>
                </a:cubicBezTo>
                <a:cubicBezTo>
                  <a:pt x="f1023" y="f1024"/>
                  <a:pt x="f1023" y="f2"/>
                  <a:pt x="f1025" y="f1026"/>
                </a:cubicBezTo>
                <a:cubicBezTo>
                  <a:pt x="f1027" y="f1028"/>
                  <a:pt x="f884" y="f176"/>
                  <a:pt x="f770" y="f386"/>
                </a:cubicBezTo>
                <a:cubicBezTo>
                  <a:pt x="f314" y="f1029"/>
                  <a:pt x="f737" y="f1030"/>
                  <a:pt x="f104" y="f983"/>
                </a:cubicBezTo>
                <a:close/>
                <a:moveTo>
                  <a:pt x="f1031" y="f170"/>
                </a:moveTo>
                <a:cubicBezTo>
                  <a:pt x="f1032" y="f438"/>
                  <a:pt x="f966" y="f439"/>
                  <a:pt x="f1033" y="f1034"/>
                </a:cubicBezTo>
                <a:cubicBezTo>
                  <a:pt x="f857" y="f230"/>
                  <a:pt x="f855" y="f304"/>
                  <a:pt x="f792" y="f234"/>
                </a:cubicBezTo>
                <a:cubicBezTo>
                  <a:pt x="f722" y="f237"/>
                  <a:pt x="f733" y="f1035"/>
                  <a:pt x="f734" y="f1036"/>
                </a:cubicBezTo>
                <a:cubicBezTo>
                  <a:pt x="f828" y="f302"/>
                  <a:pt x="f1037" y="f439"/>
                  <a:pt x="f1038" y="f1039"/>
                </a:cubicBezTo>
                <a:cubicBezTo>
                  <a:pt x="f491" y="f466"/>
                  <a:pt x="f106" y="f1040"/>
                  <a:pt x="f790" y="f1041"/>
                </a:cubicBezTo>
                <a:cubicBezTo>
                  <a:pt x="f1042" y="f184"/>
                  <a:pt x="f1043" y="f1044"/>
                  <a:pt x="f769" y="f1045"/>
                </a:cubicBezTo>
                <a:cubicBezTo>
                  <a:pt x="f108" y="f1046"/>
                  <a:pt x="f878" y="f1047"/>
                  <a:pt x="f761" y="f1048"/>
                </a:cubicBezTo>
                <a:cubicBezTo>
                  <a:pt x="f1049" y="f1050"/>
                  <a:pt x="f794" y="f475"/>
                  <a:pt x="f489" y="f824"/>
                </a:cubicBezTo>
                <a:cubicBezTo>
                  <a:pt x="f733" y="f758"/>
                  <a:pt x="f1051" y="f1052"/>
                  <a:pt x="f1053" y="f1054"/>
                </a:cubicBezTo>
                <a:cubicBezTo>
                  <a:pt x="f1055" y="f1054"/>
                  <a:pt x="f1056" y="f1057"/>
                  <a:pt x="f1058" y="f1059"/>
                </a:cubicBezTo>
                <a:cubicBezTo>
                  <a:pt x="f1060" y="f1061"/>
                  <a:pt x="f1062" y="f1063"/>
                  <a:pt x="f484" y="f1064"/>
                </a:cubicBezTo>
                <a:cubicBezTo>
                  <a:pt x="f750" y="f1065"/>
                  <a:pt x="f616" y="f1066"/>
                  <a:pt x="f1031" y="f170"/>
                </a:cubicBezTo>
                <a:close/>
                <a:moveTo>
                  <a:pt x="f128" y="f1067"/>
                </a:moveTo>
                <a:cubicBezTo>
                  <a:pt x="f1068" y="f387"/>
                  <a:pt x="f1069" y="f398"/>
                  <a:pt x="f142" y="f398"/>
                </a:cubicBezTo>
                <a:cubicBezTo>
                  <a:pt x="f345" y="f1070"/>
                  <a:pt x="f342" y="f1071"/>
                  <a:pt x="f912" y="f396"/>
                </a:cubicBezTo>
                <a:cubicBezTo>
                  <a:pt x="f912" y="f170"/>
                  <a:pt x="f750" y="f1072"/>
                  <a:pt x="f345" y="f1066"/>
                </a:cubicBezTo>
                <a:cubicBezTo>
                  <a:pt x="f1073" y="f1074"/>
                  <a:pt x="f134" y="f1041"/>
                  <a:pt x="f347" y="f1075"/>
                </a:cubicBezTo>
                <a:cubicBezTo>
                  <a:pt x="f748" y="f891"/>
                  <a:pt x="f748" y="f1076"/>
                  <a:pt x="f348" y="f1077"/>
                </a:cubicBezTo>
                <a:cubicBezTo>
                  <a:pt x="f391" y="f428"/>
                  <a:pt x="f1078" y="f581"/>
                  <a:pt x="f608" y="f399"/>
                </a:cubicBezTo>
                <a:cubicBezTo>
                  <a:pt x="f1079" y="f839"/>
                  <a:pt x="f745" y="f1080"/>
                  <a:pt x="f835" y="f812"/>
                </a:cubicBezTo>
                <a:cubicBezTo>
                  <a:pt x="f749" y="f840"/>
                  <a:pt x="f1081" y="f1082"/>
                  <a:pt x="f405" y="f1083"/>
                </a:cubicBezTo>
                <a:cubicBezTo>
                  <a:pt x="f753" y="f812"/>
                  <a:pt x="f1084" y="f768"/>
                  <a:pt x="f1046" y="f1085"/>
                </a:cubicBezTo>
                <a:cubicBezTo>
                  <a:pt x="f1086" y="f1087"/>
                  <a:pt x="f1088" y="f1089"/>
                  <a:pt x="f1090" y="f1088"/>
                </a:cubicBezTo>
                <a:cubicBezTo>
                  <a:pt x="f1090" y="f1005"/>
                  <a:pt x="f1090" y="f902"/>
                  <a:pt x="f1061" y="f1091"/>
                </a:cubicBezTo>
                <a:cubicBezTo>
                  <a:pt x="f1092" y="f1064"/>
                  <a:pt x="f1093" y="f471"/>
                  <a:pt x="f756" y="f471"/>
                </a:cubicBezTo>
                <a:cubicBezTo>
                  <a:pt x="f1094" y="f1095"/>
                  <a:pt x="f1012" y="f1096"/>
                  <a:pt x="f128" y="f1067"/>
                </a:cubicBezTo>
                <a:close/>
                <a:moveTo>
                  <a:pt x="f470" y="f1066"/>
                </a:moveTo>
                <a:cubicBezTo>
                  <a:pt x="f213" y="f170"/>
                  <a:pt x="f450" y="f173"/>
                  <a:pt x="f226" y="f1097"/>
                </a:cubicBezTo>
                <a:cubicBezTo>
                  <a:pt x="f542" y="f983"/>
                  <a:pt x="f367" y="f1001"/>
                  <a:pt x="f207" y="f547"/>
                </a:cubicBezTo>
                <a:cubicBezTo>
                  <a:pt x="f226" y="f263"/>
                  <a:pt x="f236" y="f360"/>
                  <a:pt x="f406" y="f222"/>
                </a:cubicBezTo>
                <a:cubicBezTo>
                  <a:pt x="f389" y="f224"/>
                  <a:pt x="f1098" y="f217"/>
                  <a:pt x="f164" y="f218"/>
                </a:cubicBezTo>
                <a:cubicBezTo>
                  <a:pt x="f1099" y="f1100"/>
                  <a:pt x="f433" y="f275"/>
                  <a:pt x="f827" y="f465"/>
                </a:cubicBezTo>
                <a:cubicBezTo>
                  <a:pt x="f1089" y="f465"/>
                  <a:pt x="f1081" y="f460"/>
                  <a:pt x="f1101" y="f269"/>
                </a:cubicBezTo>
                <a:cubicBezTo>
                  <a:pt x="f1048" y="f1102"/>
                  <a:pt x="f155" y="f367"/>
                  <a:pt x="f1103" y="f1104"/>
                </a:cubicBezTo>
                <a:cubicBezTo>
                  <a:pt x="f1105" y="f548"/>
                  <a:pt x="f829" y="f462"/>
                  <a:pt x="f1106" y="f1107"/>
                </a:cubicBezTo>
                <a:cubicBezTo>
                  <a:pt x="f1108" y="f987"/>
                  <a:pt x="f1109" y="f1110"/>
                  <a:pt x="f1111" y="f438"/>
                </a:cubicBezTo>
                <a:cubicBezTo>
                  <a:pt x="f1064" y="f466"/>
                  <a:pt x="f1112" y="f163"/>
                  <a:pt x="f1113" y="f1096"/>
                </a:cubicBezTo>
                <a:cubicBezTo>
                  <a:pt x="f382" y="f567"/>
                  <a:pt x="f985" y="f1114"/>
                  <a:pt x="f244" y="f1115"/>
                </a:cubicBezTo>
                <a:cubicBezTo>
                  <a:pt x="f1116" y="f1064"/>
                  <a:pt x="f547" y="f893"/>
                  <a:pt x="f203" y="f1117"/>
                </a:cubicBezTo>
                <a:cubicBezTo>
                  <a:pt x="f227" y="f1118"/>
                  <a:pt x="f209" y="f1119"/>
                  <a:pt x="f992" y="f2"/>
                </a:cubicBezTo>
                <a:cubicBezTo>
                  <a:pt x="f463" y="f569"/>
                  <a:pt x="f453" y="f1120"/>
                  <a:pt x="f470" y="f1066"/>
                </a:cubicBezTo>
                <a:close/>
                <a:moveTo>
                  <a:pt x="f1102" y="f756"/>
                </a:moveTo>
                <a:cubicBezTo>
                  <a:pt x="f207" y="f475"/>
                  <a:pt x="f367" y="f1121"/>
                  <a:pt x="f367" y="f186"/>
                </a:cubicBezTo>
                <a:cubicBezTo>
                  <a:pt x="f1122" y="f1123"/>
                  <a:pt x="f550" y="f1022"/>
                  <a:pt x="f447" y="f1118"/>
                </a:cubicBezTo>
                <a:cubicBezTo>
                  <a:pt x="f298" y="f1124"/>
                  <a:pt x="f1125" y="f1126"/>
                  <a:pt x="f1127" y="f1127"/>
                </a:cubicBezTo>
                <a:cubicBezTo>
                  <a:pt x="f1124" y="f1040"/>
                  <a:pt x="f1128" y="f1120"/>
                  <a:pt x="f192" y="f1072"/>
                </a:cubicBezTo>
                <a:cubicBezTo>
                  <a:pt x="f1129" y="f384"/>
                  <a:pt x="f1130" y="f390"/>
                  <a:pt x="f1090" y="f1131"/>
                </a:cubicBezTo>
                <a:cubicBezTo>
                  <a:pt x="f1132" y="f230"/>
                  <a:pt x="f1076" y="f563"/>
                  <a:pt x="f1050" y="f987"/>
                </a:cubicBezTo>
                <a:cubicBezTo>
                  <a:pt x="f1133" y="f389"/>
                  <a:pt x="f402" y="f1134"/>
                  <a:pt x="f1135" y="f1136"/>
                </a:cubicBezTo>
                <a:cubicBezTo>
                  <a:pt x="f586" y="f173"/>
                  <a:pt x="f1137" y="f1039"/>
                  <a:pt x="f1138" y="f1139"/>
                </a:cubicBezTo>
                <a:cubicBezTo>
                  <a:pt x="f1094" y="f179"/>
                  <a:pt x="f1140" y="f1141"/>
                  <a:pt x="f423" y="f1142"/>
                </a:cubicBezTo>
                <a:cubicBezTo>
                  <a:pt x="f1047" y="f469"/>
                  <a:pt x="f1132" y="f1143"/>
                  <a:pt x="f1144" y="f1129"/>
                </a:cubicBezTo>
                <a:cubicBezTo>
                  <a:pt x="f1145" y="f1103"/>
                  <a:pt x="f1146" y="f922"/>
                  <a:pt x="f1126" y="f978"/>
                </a:cubicBezTo>
                <a:cubicBezTo>
                  <a:pt x="f1147" y="f1148"/>
                  <a:pt x="f167" y="f1149"/>
                  <a:pt x="f566" y="f812"/>
                </a:cubicBezTo>
                <a:cubicBezTo>
                  <a:pt x="f1150" y="f810"/>
                  <a:pt x="f233" y="f1151"/>
                  <a:pt x="f461" y="f1013"/>
                </a:cubicBezTo>
                <a:cubicBezTo>
                  <a:pt x="f1152" y="f1153"/>
                  <a:pt x="f540" y="f1154"/>
                  <a:pt x="f540" y="f837"/>
                </a:cubicBezTo>
                <a:cubicBezTo>
                  <a:pt x="f413" y="f1155"/>
                  <a:pt x="f263" y="f1156"/>
                  <a:pt x="f1102" y="f756"/>
                </a:cubicBezTo>
                <a:close/>
                <a:moveTo>
                  <a:pt x="f545" y="f964"/>
                </a:moveTo>
                <a:cubicBezTo>
                  <a:pt x="f263" y="f358"/>
                  <a:pt x="f1157" y="f873"/>
                  <a:pt x="f219" y="f859"/>
                </a:cubicBezTo>
                <a:cubicBezTo>
                  <a:pt x="f1158" y="f800"/>
                  <a:pt x="f432" y="f803"/>
                  <a:pt x="f443" y="f345"/>
                </a:cubicBezTo>
                <a:cubicBezTo>
                  <a:pt x="f278" y="f143"/>
                  <a:pt x="f417" y="f929"/>
                  <a:pt x="f218" y="f743"/>
                </a:cubicBezTo>
                <a:cubicBezTo>
                  <a:pt x="f1159" y="f808"/>
                  <a:pt x="f446" y="f147"/>
                  <a:pt x="f985" y="f918"/>
                </a:cubicBezTo>
                <a:cubicBezTo>
                  <a:pt x="f1136" y="f1012"/>
                  <a:pt x="f469" y="f1160"/>
                  <a:pt x="f1112" y="f1148"/>
                </a:cubicBezTo>
                <a:cubicBezTo>
                  <a:pt x="f1161" y="f1162"/>
                  <a:pt x="f1163" y="f1164"/>
                  <a:pt x="f901" y="f1165"/>
                </a:cubicBezTo>
                <a:cubicBezTo>
                  <a:pt x="f1111" y="f1087"/>
                  <a:pt x="f159" y="f833"/>
                  <a:pt x="f1166" y="f922"/>
                </a:cubicBezTo>
                <a:cubicBezTo>
                  <a:pt x="f1167" y="f835"/>
                  <a:pt x="f157" y="f416"/>
                  <a:pt x="f1088" y="f418"/>
                </a:cubicBezTo>
                <a:cubicBezTo>
                  <a:pt x="f186" y="f745"/>
                  <a:pt x="f1061" y="f978"/>
                  <a:pt x="f1090" y="f1085"/>
                </a:cubicBezTo>
                <a:cubicBezTo>
                  <a:pt x="f1090" y="f812"/>
                  <a:pt x="f1168" y="f1153"/>
                  <a:pt x="f1084" y="f907"/>
                </a:cubicBezTo>
                <a:cubicBezTo>
                  <a:pt x="f1133" y="f739"/>
                  <a:pt x="f816" y="f976"/>
                  <a:pt x="f478" y="f812"/>
                </a:cubicBezTo>
                <a:cubicBezTo>
                  <a:pt x="f813" y="f1169"/>
                  <a:pt x="f1170" y="f1154"/>
                  <a:pt x="f920" y="f1154"/>
                </a:cubicBezTo>
                <a:cubicBezTo>
                  <a:pt x="f1160" y="f920"/>
                  <a:pt x="f1010" y="f588"/>
                  <a:pt x="f1013" y="f741"/>
                </a:cubicBezTo>
                <a:cubicBezTo>
                  <a:pt x="f1160" y="f969"/>
                  <a:pt x="f840" y="f1171"/>
                  <a:pt x="f1137" y="f1172"/>
                </a:cubicBezTo>
                <a:cubicBezTo>
                  <a:pt x="f420" y="f1173"/>
                  <a:pt x="f923" y="f1174"/>
                  <a:pt x="f1020" y="f1175"/>
                </a:cubicBezTo>
                <a:cubicBezTo>
                  <a:pt x="f1176" y="f1177"/>
                  <a:pt x="f190" y="f1178"/>
                  <a:pt x="f1179" y="f1031"/>
                </a:cubicBezTo>
                <a:cubicBezTo>
                  <a:pt x="f1180" y="f1181"/>
                  <a:pt x="f1147" y="f1182"/>
                  <a:pt x="f1139" y="f373"/>
                </a:cubicBezTo>
                <a:cubicBezTo>
                  <a:pt x="f380" y="f1183"/>
                  <a:pt x="f442" y="f962"/>
                  <a:pt x="f545" y="f964"/>
                </a:cubicBezTo>
                <a:close/>
                <a:moveTo>
                  <a:pt x="f468" y="f1184"/>
                </a:moveTo>
                <a:cubicBezTo>
                  <a:pt x="f1185" y="f1186"/>
                  <a:pt x="f355" y="f866"/>
                  <a:pt x="f218" y="f1187"/>
                </a:cubicBezTo>
                <a:cubicBezTo>
                  <a:pt x="f542" y="f506"/>
                  <a:pt x="f1188" y="f70"/>
                  <a:pt x="f249" y="f1189"/>
                </a:cubicBezTo>
                <a:cubicBezTo>
                  <a:pt x="f237" y="f737"/>
                  <a:pt x="f1035" y="f1190"/>
                  <a:pt x="f455" y="f364"/>
                </a:cubicBezTo>
                <a:cubicBezTo>
                  <a:pt x="f459" y="f1191"/>
                  <a:pt x="f456" y="f1192"/>
                  <a:pt x="f1193" y="f330"/>
                </a:cubicBezTo>
                <a:cubicBezTo>
                  <a:pt x="f1194" y="f1195"/>
                  <a:pt x="f1196" y="f809"/>
                  <a:pt x="f404" y="f1197"/>
                </a:cubicBezTo>
                <a:cubicBezTo>
                  <a:pt x="f386" y="f851"/>
                  <a:pt x="f178" y="f1198"/>
                  <a:pt x="f1095" y="f859"/>
                </a:cubicBezTo>
                <a:cubicBezTo>
                  <a:pt x="f161" y="f1199"/>
                  <a:pt x="f1146" y="f1200"/>
                  <a:pt x="f1201" y="f787"/>
                </a:cubicBezTo>
                <a:cubicBezTo>
                  <a:pt x="f1123" y="f1182"/>
                  <a:pt x="f1176" y="f334"/>
                  <a:pt x="f1061" y="f830"/>
                </a:cubicBezTo>
                <a:cubicBezTo>
                  <a:pt x="f1202" y="f114"/>
                  <a:pt x="f1045" y="f621"/>
                  <a:pt x="f1203" y="f112"/>
                </a:cubicBezTo>
                <a:cubicBezTo>
                  <a:pt x="f1204" y="f757"/>
                  <a:pt x="f1132" y="f1205"/>
                  <a:pt x="f1103" y="f627"/>
                </a:cubicBezTo>
                <a:cubicBezTo>
                  <a:pt x="f405" y="f1206"/>
                  <a:pt x="f407" y="f1207"/>
                  <a:pt x="f1208" y="f1209"/>
                </a:cubicBezTo>
                <a:cubicBezTo>
                  <a:pt x="f824" y="f1210"/>
                  <a:pt x="f756" y="f1211"/>
                  <a:pt x="f923" y="f1212"/>
                </a:cubicBezTo>
                <a:cubicBezTo>
                  <a:pt x="f581" y="f512"/>
                  <a:pt x="f906" y="f651"/>
                  <a:pt x="f837" y="f1213"/>
                </a:cubicBezTo>
                <a:cubicBezTo>
                  <a:pt x="f745" y="f666"/>
                  <a:pt x="f412" y="f723"/>
                  <a:pt x="f155" y="f1214"/>
                </a:cubicBezTo>
                <a:cubicBezTo>
                  <a:pt x="f1215" y="f1216"/>
                  <a:pt x="f1145" y="f523"/>
                  <a:pt x="f1064" y="f1004"/>
                </a:cubicBezTo>
                <a:cubicBezTo>
                  <a:pt x="f1114" y="f996"/>
                  <a:pt x="f466" y="f875"/>
                  <a:pt x="f1097" y="f664"/>
                </a:cubicBezTo>
                <a:cubicBezTo>
                  <a:pt x="f1150" y="f957"/>
                  <a:pt x="f302" y="f655"/>
                  <a:pt x="f1217" y="f1218"/>
                </a:cubicBezTo>
                <a:cubicBezTo>
                  <a:pt x="f493" y="f520"/>
                  <a:pt x="f1100" y="f1219"/>
                  <a:pt x="f468" y="f1184"/>
                </a:cubicBezTo>
                <a:close/>
                <a:moveTo>
                  <a:pt x="f1093" y="f208"/>
                </a:moveTo>
                <a:cubicBezTo>
                  <a:pt x="f1103" y="f1220"/>
                  <a:pt x="f1086" y="f39"/>
                  <a:pt x="f1221" y="f257"/>
                </a:cubicBezTo>
                <a:cubicBezTo>
                  <a:pt x="f1222" y="f87"/>
                  <a:pt x="f1124" y="f574"/>
                  <a:pt x="f181" y="f1223"/>
                </a:cubicBezTo>
                <a:cubicBezTo>
                  <a:pt x="f1224" y="f1225"/>
                  <a:pt x="f389" y="f1226"/>
                  <a:pt x="f230" y="f1227"/>
                </a:cubicBezTo>
                <a:cubicBezTo>
                  <a:pt x="f245" y="f1228"/>
                  <a:pt x="f448" y="f618"/>
                  <a:pt x="f1229" y="f652"/>
                </a:cubicBezTo>
                <a:cubicBezTo>
                  <a:pt x="f213" y="f41"/>
                  <a:pt x="f413" y="f527"/>
                  <a:pt x="f521" y="f671"/>
                </a:cubicBezTo>
                <a:cubicBezTo>
                  <a:pt x="f263" y="f1230"/>
                  <a:pt x="f211" y="f200"/>
                  <a:pt x="f1231" y="f1004"/>
                </a:cubicBezTo>
                <a:cubicBezTo>
                  <a:pt x="f310" y="f716"/>
                  <a:pt x="f1122" y="f270"/>
                  <a:pt x="f237" y="f712"/>
                </a:cubicBezTo>
                <a:cubicBezTo>
                  <a:pt x="f447" y="f712"/>
                  <a:pt x="f234" y="f712"/>
                  <a:pt x="f1232" y="f712"/>
                </a:cubicBezTo>
                <a:cubicBezTo>
                  <a:pt x="f1233" y="f1234"/>
                  <a:pt x="f1235" y="f1236"/>
                  <a:pt x="f168" y="f1237"/>
                </a:cubicBezTo>
                <a:cubicBezTo>
                  <a:pt x="f181" y="f45"/>
                  <a:pt x="f1238" y="f1239"/>
                  <a:pt x="f893" y="f1214"/>
                </a:cubicBezTo>
                <a:cubicBezTo>
                  <a:pt x="f1109" y="f1240"/>
                  <a:pt x="f1241" y="f1242"/>
                  <a:pt x="f1121" y="f1243"/>
                </a:cubicBezTo>
                <a:cubicBezTo>
                  <a:pt x="f476" y="f1244"/>
                  <a:pt x="f1077" y="f1245"/>
                  <a:pt x="f475" y="f1246"/>
                </a:cubicBezTo>
                <a:cubicBezTo>
                  <a:pt x="f1047" y="f1247"/>
                  <a:pt x="f753" y="f1248"/>
                  <a:pt x="f1093" y="f208"/>
                </a:cubicBezTo>
                <a:close/>
                <a:moveTo>
                  <a:pt x="f1068" y="f933"/>
                </a:moveTo>
                <a:cubicBezTo>
                  <a:pt x="f1249" y="f1250"/>
                  <a:pt x="f1251" y="f1252"/>
                  <a:pt x="f743" y="f529"/>
                </a:cubicBezTo>
                <a:cubicBezTo>
                  <a:pt x="f1151" y="f914"/>
                  <a:pt x="f1151" y="f1253"/>
                  <a:pt x="f970" y="f1254"/>
                </a:cubicBezTo>
                <a:cubicBezTo>
                  <a:pt x="f738" y="f141"/>
                  <a:pt x="f738" y="f1255"/>
                  <a:pt x="f808" y="f1256"/>
                </a:cubicBezTo>
                <a:cubicBezTo>
                  <a:pt x="f608" y="f1257"/>
                  <a:pt x="f610" y="f1258"/>
                  <a:pt x="f1013" y="f601"/>
                </a:cubicBezTo>
                <a:cubicBezTo>
                  <a:pt x="f397" y="f594"/>
                  <a:pt x="f768" y="f1258"/>
                  <a:pt x="f1085" y="f160"/>
                </a:cubicBezTo>
                <a:cubicBezTo>
                  <a:pt x="f744" y="f152"/>
                  <a:pt x="f906" y="f32"/>
                  <a:pt x="f837" y="f1254"/>
                </a:cubicBezTo>
                <a:cubicBezTo>
                  <a:pt x="f399" y="f1259"/>
                  <a:pt x="f1260" y="f85"/>
                  <a:pt x="f402" y="f1261"/>
                </a:cubicBezTo>
                <a:cubicBezTo>
                  <a:pt x="f1262" y="f1225"/>
                  <a:pt x="f476" y="f913"/>
                  <a:pt x="f407" y="f730"/>
                </a:cubicBezTo>
                <a:cubicBezTo>
                  <a:pt x="f1093" y="f917"/>
                  <a:pt x="f1089" y="f1263"/>
                  <a:pt x="f1264" y="f1265"/>
                </a:cubicBezTo>
                <a:cubicBezTo>
                  <a:pt x="f832" y="f1242"/>
                  <a:pt x="f1266" y="f1267"/>
                  <a:pt x="f819" y="f197"/>
                </a:cubicBezTo>
                <a:cubicBezTo>
                  <a:pt x="f400" y="f1268"/>
                  <a:pt x="f1085" y="f1269"/>
                  <a:pt x="f1270" y="f977"/>
                </a:cubicBezTo>
                <a:cubicBezTo>
                  <a:pt x="f1271" y="f1272"/>
                  <a:pt x="f1273" y="f1274"/>
                  <a:pt x="f1275" y="f661"/>
                </a:cubicBezTo>
                <a:cubicBezTo>
                  <a:pt x="f591" y="f1276"/>
                  <a:pt x="f1249" y="f88"/>
                  <a:pt x="f1277" y="f1278"/>
                </a:cubicBezTo>
                <a:cubicBezTo>
                  <a:pt x="f1279" y="f980"/>
                  <a:pt x="f349" y="f1280"/>
                  <a:pt x="f841" y="f1281"/>
                </a:cubicBezTo>
                <a:cubicBezTo>
                  <a:pt x="f613" y="f727"/>
                  <a:pt x="f604" y="f1282"/>
                  <a:pt x="f1068" y="f933"/>
                </a:cubicBezTo>
                <a:close/>
                <a:moveTo>
                  <a:pt x="f1069" y="f1283"/>
                </a:moveTo>
                <a:cubicBezTo>
                  <a:pt x="f132" y="f1284"/>
                  <a:pt x="f929" y="f710"/>
                  <a:pt x="f1285" y="f90"/>
                </a:cubicBezTo>
                <a:cubicBezTo>
                  <a:pt x="f1286" y="f90"/>
                  <a:pt x="f1149" y="f1287"/>
                  <a:pt x="f1148" y="f515"/>
                </a:cubicBezTo>
                <a:cubicBezTo>
                  <a:pt x="f1162" y="f1288"/>
                  <a:pt x="f1135" y="f693"/>
                  <a:pt x="f1260" y="f1289"/>
                </a:cubicBezTo>
                <a:cubicBezTo>
                  <a:pt x="f151" y="f690"/>
                  <a:pt x="f1165" y="f861"/>
                  <a:pt x="f400" y="f494"/>
                </a:cubicBezTo>
                <a:cubicBezTo>
                  <a:pt x="f421" y="f1189"/>
                  <a:pt x="f1290" y="f826"/>
                  <a:pt x="f1170" y="f1291"/>
                </a:cubicBezTo>
                <a:cubicBezTo>
                  <a:pt x="f918" y="f1292"/>
                  <a:pt x="f1293" y="f368"/>
                  <a:pt x="f740" y="f793"/>
                </a:cubicBezTo>
                <a:cubicBezTo>
                  <a:pt x="f1294" y="f1295"/>
                  <a:pt x="f596" y="f944"/>
                  <a:pt x="f1296" y="f1297"/>
                </a:cubicBezTo>
                <a:cubicBezTo>
                  <a:pt x="f1298" y="f1181"/>
                  <a:pt x="f1299" y="f1181"/>
                  <a:pt x="f799" y="f1297"/>
                </a:cubicBezTo>
                <a:cubicBezTo>
                  <a:pt x="f1295" y="f1297"/>
                  <a:pt x="f1300" y="f1301"/>
                  <a:pt x="f1302" y="f754"/>
                </a:cubicBezTo>
                <a:cubicBezTo>
                  <a:pt x="f830" y="f1303"/>
                  <a:pt x="f1304" y="f863"/>
                  <a:pt x="f793" y="f755"/>
                </a:cubicBezTo>
                <a:cubicBezTo>
                  <a:pt x="f1305" y="f623"/>
                  <a:pt x="f848" y="f1306"/>
                  <a:pt x="f850" y="f852"/>
                </a:cubicBezTo>
                <a:cubicBezTo>
                  <a:pt x="f1307" y="f814"/>
                  <a:pt x="f1308" y="f884"/>
                  <a:pt x="f1309" y="f317"/>
                </a:cubicBezTo>
                <a:cubicBezTo>
                  <a:pt x="f887" y="f629"/>
                  <a:pt x="f1310" y="f321"/>
                  <a:pt x="f1311" y="f817"/>
                </a:cubicBezTo>
                <a:cubicBezTo>
                  <a:pt x="f312" y="f1312"/>
                  <a:pt x="f1313" y="f637"/>
                  <a:pt x="f1037" y="f64"/>
                </a:cubicBezTo>
                <a:cubicBezTo>
                  <a:pt x="f490" y="f1314"/>
                  <a:pt x="f307" y="f1315"/>
                  <a:pt x="f489" y="f1316"/>
                </a:cubicBezTo>
                <a:cubicBezTo>
                  <a:pt x="f359" y="f1009"/>
                  <a:pt x="f358" y="f282"/>
                  <a:pt x="f1317" y="f1318"/>
                </a:cubicBezTo>
                <a:cubicBezTo>
                  <a:pt x="f807" y="f998"/>
                  <a:pt x="f377" y="f1244"/>
                  <a:pt x="f385" y="f1319"/>
                </a:cubicBezTo>
                <a:cubicBezTo>
                  <a:pt x="f847" y="f524"/>
                  <a:pt x="f1060" y="f1320"/>
                  <a:pt x="f597" y="f1321"/>
                </a:cubicBezTo>
                <a:cubicBezTo>
                  <a:pt x="f1073" y="f193"/>
                  <a:pt x="f122" y="f979"/>
                  <a:pt x="f1069" y="f1283"/>
                </a:cubicBezTo>
                <a:close/>
                <a:moveTo>
                  <a:pt x="f1322" y="f257"/>
                </a:moveTo>
                <a:cubicBezTo>
                  <a:pt x="f1015" y="f1225"/>
                  <a:pt x="f1207" y="f1323"/>
                  <a:pt x="f1207" y="f21"/>
                </a:cubicBezTo>
                <a:cubicBezTo>
                  <a:pt x="f1207" y="f247"/>
                  <a:pt x="f1324" y="f246"/>
                  <a:pt x="f634" y="f686"/>
                </a:cubicBezTo>
                <a:cubicBezTo>
                  <a:pt x="f1325" y="f32"/>
                  <a:pt x="f1326" y="f46"/>
                  <a:pt x="f856" y="f141"/>
                </a:cubicBezTo>
                <a:cubicBezTo>
                  <a:pt x="f321" y="f34"/>
                  <a:pt x="f325" y="f253"/>
                  <a:pt x="f1023" y="f12"/>
                </a:cubicBezTo>
                <a:cubicBezTo>
                  <a:pt x="f1043" y="f625"/>
                  <a:pt x="f1049" y="f1327"/>
                  <a:pt x="f366" y="f1223"/>
                </a:cubicBezTo>
                <a:cubicBezTo>
                  <a:pt x="f792" y="f257"/>
                  <a:pt x="f383" y="f735"/>
                  <a:pt x="f138" y="f97"/>
                </a:cubicBezTo>
                <a:cubicBezTo>
                  <a:pt x="f136" y="f91"/>
                  <a:pt x="f597" y="f1328"/>
                  <a:pt x="f1173" y="f689"/>
                </a:cubicBezTo>
                <a:cubicBezTo>
                  <a:pt x="f801" y="f264"/>
                  <a:pt x="f805" y="f1230"/>
                  <a:pt x="f847" y="f1329"/>
                </a:cubicBezTo>
                <a:cubicBezTo>
                  <a:pt x="f1296" y="f1330"/>
                  <a:pt x="f834" y="f1330"/>
                  <a:pt x="f1175" y="f1330"/>
                </a:cubicBezTo>
                <a:cubicBezTo>
                  <a:pt x="f354" y="f1329"/>
                  <a:pt x="f855" y="f926"/>
                  <a:pt x="f874" y="f979"/>
                </a:cubicBezTo>
                <a:cubicBezTo>
                  <a:pt x="f1331" y="f664"/>
                  <a:pt x="f1308" y="f990"/>
                  <a:pt x="f1332" y="f57"/>
                </a:cubicBezTo>
                <a:cubicBezTo>
                  <a:pt x="f878" y="f1333"/>
                  <a:pt x="f1043" y="f704"/>
                  <a:pt x="f626" y="f642"/>
                </a:cubicBezTo>
                <a:cubicBezTo>
                  <a:pt x="f1038" y="f66"/>
                  <a:pt x="f297" y="f636"/>
                  <a:pt x="f767" y="f634"/>
                </a:cubicBezTo>
                <a:cubicBezTo>
                  <a:pt x="f878" y="f102"/>
                  <a:pt x="f1038" y="f856"/>
                  <a:pt x="f1334" y="f1326"/>
                </a:cubicBezTo>
                <a:cubicBezTo>
                  <a:pt x="f1335" y="f294"/>
                  <a:pt x="f1336" y="f1016"/>
                  <a:pt x="f1333" y="f786"/>
                </a:cubicBezTo>
                <a:cubicBezTo>
                  <a:pt x="f96" y="f786"/>
                  <a:pt x="f702" y="f786"/>
                  <a:pt x="f1314" y="f786"/>
                </a:cubicBezTo>
                <a:cubicBezTo>
                  <a:pt x="f1337" y="f818"/>
                  <a:pt x="f699" y="f774"/>
                  <a:pt x="f1338" y="f640"/>
                </a:cubicBezTo>
                <a:cubicBezTo>
                  <a:pt x="f1337" y="f1339"/>
                  <a:pt x="f1340" y="f512"/>
                  <a:pt x="f59" y="f653"/>
                </a:cubicBezTo>
                <a:cubicBezTo>
                  <a:pt x="f74" y="f665"/>
                  <a:pt x="f1341" y="f1216"/>
                  <a:pt x="f496" y="f1247"/>
                </a:cubicBezTo>
                <a:cubicBezTo>
                  <a:pt x="f65" y="f99"/>
                  <a:pt x="f66" y="f529"/>
                  <a:pt x="f1322" y="f257"/>
                </a:cubicBezTo>
                <a:close/>
                <a:moveTo>
                  <a:pt x="f654" y="f1342"/>
                </a:moveTo>
                <a:cubicBezTo>
                  <a:pt x="f991" y="f1343"/>
                  <a:pt x="f699" y="f1344"/>
                  <a:pt x="f1345" y="f671"/>
                </a:cubicBezTo>
                <a:cubicBezTo>
                  <a:pt x="f499" y="f647"/>
                  <a:pt x="f862" y="f647"/>
                  <a:pt x="f862" y="f1346"/>
                </a:cubicBezTo>
                <a:cubicBezTo>
                  <a:pt x="f98" y="f191"/>
                  <a:pt x="f1347" y="f90"/>
                  <a:pt x="f1348" y="f80"/>
                </a:cubicBezTo>
                <a:cubicBezTo>
                  <a:pt x="f1337" y="f650"/>
                  <a:pt x="f1349" y="f1350"/>
                  <a:pt x="f972" y="f648"/>
                </a:cubicBezTo>
                <a:cubicBezTo>
                  <a:pt x="f86" y="f1315"/>
                  <a:pt x="f279" y="f1351"/>
                  <a:pt x="f1272" y="f703"/>
                </a:cubicBezTo>
                <a:cubicBezTo>
                  <a:pt x="f1352" y="f94"/>
                  <a:pt x="f1214" y="f1353"/>
                  <a:pt x="f1354" y="f646"/>
                </a:cubicBezTo>
                <a:cubicBezTo>
                  <a:pt x="f1355" y="f1212"/>
                  <a:pt x="f1355" y="f1356"/>
                  <a:pt x="f1357" y="f701"/>
                </a:cubicBezTo>
                <a:cubicBezTo>
                  <a:pt x="f1263" y="f989"/>
                  <a:pt x="f727" y="f286"/>
                  <a:pt x="f1358" y="f1359"/>
                </a:cubicBezTo>
                <a:cubicBezTo>
                  <a:pt x="f262" y="f664"/>
                  <a:pt x="f1360" y="f694"/>
                  <a:pt x="f1227" y="f694"/>
                </a:cubicBezTo>
                <a:cubicBezTo>
                  <a:pt x="f1361" y="f666"/>
                  <a:pt x="f570" y="f694"/>
                  <a:pt x="f182" y="f282"/>
                </a:cubicBezTo>
                <a:cubicBezTo>
                  <a:pt x="f892" y="f90"/>
                  <a:pt x="f1362" y="f955"/>
                  <a:pt x="f25" y="f716"/>
                </a:cubicBezTo>
                <a:cubicBezTo>
                  <a:pt x="f1323" y="f1363"/>
                  <a:pt x="f565" y="f1364"/>
                  <a:pt x="f1365" y="f200"/>
                </a:cubicBezTo>
                <a:cubicBezTo>
                  <a:pt x="f562" y="f1244"/>
                  <a:pt x="f89" y="f524"/>
                  <a:pt x="f91" y="f1366"/>
                </a:cubicBezTo>
                <a:cubicBezTo>
                  <a:pt x="f93" y="f1263"/>
                  <a:pt x="f1367" y="f95"/>
                  <a:pt x="f726" y="f1368"/>
                </a:cubicBezTo>
                <a:cubicBezTo>
                  <a:pt x="f1369" y="f208"/>
                  <a:pt x="f198" y="f41"/>
                  <a:pt x="f979" y="f915"/>
                </a:cubicBezTo>
                <a:cubicBezTo>
                  <a:pt x="f1370" y="f1371"/>
                  <a:pt x="f666" y="f1372"/>
                  <a:pt x="f664" y="f1227"/>
                </a:cubicBezTo>
                <a:cubicBezTo>
                  <a:pt x="f1373" y="f1374"/>
                  <a:pt x="f707" y="f109"/>
                  <a:pt x="f654" y="f1342"/>
                </a:cubicBezTo>
                <a:close/>
                <a:moveTo>
                  <a:pt x="f620" y="f1323"/>
                </a:moveTo>
                <a:cubicBezTo>
                  <a:pt x="f39" y="f221"/>
                  <a:pt x="f560" y="f675"/>
                  <a:pt x="f101" y="f115"/>
                </a:cubicBezTo>
                <a:cubicBezTo>
                  <a:pt x="f1250" y="f898"/>
                  <a:pt x="f1375" y="f535"/>
                  <a:pt x="f1343" y="f1376"/>
                </a:cubicBezTo>
                <a:cubicBezTo>
                  <a:pt x="f647" y="f135"/>
                  <a:pt x="f1358" y="f595"/>
                  <a:pt x="f1330" y="f177"/>
                </a:cubicBezTo>
                <a:cubicBezTo>
                  <a:pt x="f1377" y="f595"/>
                  <a:pt x="f1319" y="f177"/>
                  <a:pt x="f1243" y="f1378"/>
                </a:cubicBezTo>
                <a:cubicBezTo>
                  <a:pt x="f197" y="f135"/>
                  <a:pt x="f980" y="f1379"/>
                  <a:pt x="f523" y="f1380"/>
                </a:cubicBezTo>
                <a:cubicBezTo>
                  <a:pt x="f721" y="f77"/>
                  <a:pt x="f1352" y="f607"/>
                  <a:pt x="f45" y="f19"/>
                </a:cubicBezTo>
                <a:cubicBezTo>
                  <a:pt x="f668" y="f683"/>
                  <a:pt x="f1381" y="f14"/>
                  <a:pt x="f996" y="f892"/>
                </a:cubicBezTo>
                <a:cubicBezTo>
                  <a:pt x="f1284" y="f681"/>
                  <a:pt x="f665" y="f1382"/>
                  <a:pt x="f664" y="f40"/>
                </a:cubicBezTo>
                <a:cubicBezTo>
                  <a:pt x="f1219" y="f890"/>
                  <a:pt x="f1287" y="f111"/>
                  <a:pt x="f710" y="f1383"/>
                </a:cubicBezTo>
                <a:cubicBezTo>
                  <a:pt x="f996" y="f1372"/>
                  <a:pt x="f1384" y="f1385"/>
                  <a:pt x="f723" y="f612"/>
                </a:cubicBezTo>
                <a:cubicBezTo>
                  <a:pt x="f691" y="f1371"/>
                  <a:pt x="f1386" y="f527"/>
                  <a:pt x="f1387" y="f1343"/>
                </a:cubicBezTo>
                <a:cubicBezTo>
                  <a:pt x="f95" y="f1388"/>
                  <a:pt x="f614" y="f1389"/>
                  <a:pt x="f1227" y="f1242"/>
                </a:cubicBezTo>
                <a:cubicBezTo>
                  <a:pt x="f914" y="f200"/>
                  <a:pt x="f1223" y="f1280"/>
                  <a:pt x="f1390" y="f1330"/>
                </a:cubicBezTo>
                <a:cubicBezTo>
                  <a:pt x="f38" y="f1247"/>
                  <a:pt x="f572" y="f1368"/>
                  <a:pt x="f620" y="f674"/>
                </a:cubicBezTo>
                <a:cubicBezTo>
                  <a:pt x="f913" y="f1391"/>
                  <a:pt x="f890" y="f39"/>
                  <a:pt x="f38" y="f1223"/>
                </a:cubicBezTo>
                <a:cubicBezTo>
                  <a:pt x="f1225" y="f35"/>
                  <a:pt x="f40" y="f113"/>
                  <a:pt x="f620" y="f1323"/>
                </a:cubicBezTo>
                <a:close/>
              </a:path>
            </a:pathLst>
          </a:custGeom>
          <a:solidFill>
            <a:srgbClr val="DDF6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8;p11">
            <a:extLst>
              <a:ext uri="{FF2B5EF4-FFF2-40B4-BE49-F238E27FC236}">
                <a16:creationId xmlns:a16="http://schemas.microsoft.com/office/drawing/2014/main" id="{A2FAF89A-9381-49FA-811A-9FCAB8744A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8063" y="2106728"/>
            <a:ext cx="10015996" cy="1988405"/>
          </a:xfrm>
        </p:spPr>
        <p:txBody>
          <a:bodyPr anchor="ctr" anchorCtr="1"/>
          <a:lstStyle>
            <a:lvl1pPr algn="ctr">
              <a:defRPr sz="16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E9E3AE33-AA59-4C41-8376-6877C280EA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6838" y="4202863"/>
            <a:ext cx="7118396" cy="548396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70;p11">
            <a:extLst>
              <a:ext uri="{FF2B5EF4-FFF2-40B4-BE49-F238E27FC236}">
                <a16:creationId xmlns:a16="http://schemas.microsoft.com/office/drawing/2014/main" id="{0C689B41-ED84-45E3-AB75-C59859B96E9E}"/>
              </a:ext>
            </a:extLst>
          </p:cNvPr>
          <p:cNvSpPr/>
          <p:nvPr/>
        </p:nvSpPr>
        <p:spPr>
          <a:xfrm rot="10799991">
            <a:off x="-501665" y="5851794"/>
            <a:ext cx="11626864" cy="1580863"/>
          </a:xfrm>
          <a:custGeom>
            <a:avLst/>
            <a:gdLst>
              <a:gd name="f0" fmla="val w"/>
              <a:gd name="f1" fmla="val h"/>
              <a:gd name="f2" fmla="val 0"/>
              <a:gd name="f3" fmla="val 348806"/>
              <a:gd name="f4" fmla="val 47426"/>
              <a:gd name="f5" fmla="val 4767"/>
              <a:gd name="f6" fmla="val 3598"/>
              <a:gd name="f7" fmla="val -23010"/>
              <a:gd name="f8" fmla="val 10949"/>
              <a:gd name="f9" fmla="val 79120"/>
              <a:gd name="f10" fmla="val 43710"/>
              <a:gd name="f11" fmla="val 111042"/>
              <a:gd name="f12" fmla="val 47114"/>
              <a:gd name="f13" fmla="val 142964"/>
              <a:gd name="f14" fmla="val 50518"/>
              <a:gd name="f15" fmla="val 168175"/>
              <a:gd name="f16" fmla="val 24814"/>
              <a:gd name="f17" fmla="val 196298"/>
              <a:gd name="f18" fmla="val 24024"/>
              <a:gd name="f19" fmla="val 224421"/>
              <a:gd name="f20" fmla="val 23235"/>
              <a:gd name="f21" fmla="val 256688"/>
              <a:gd name="f22" fmla="val 39565"/>
              <a:gd name="f23" fmla="val 279778"/>
              <a:gd name="f24" fmla="val 42377"/>
              <a:gd name="f25" fmla="val 302868"/>
              <a:gd name="f26" fmla="val 45189"/>
              <a:gd name="f27" fmla="val 324034"/>
              <a:gd name="f28" fmla="val 46719"/>
              <a:gd name="f29" fmla="val 334839"/>
              <a:gd name="f30" fmla="val 40897"/>
              <a:gd name="f31" fmla="val 345644"/>
              <a:gd name="f32" fmla="val 35075"/>
              <a:gd name="f33" fmla="val 354130"/>
              <a:gd name="f34" fmla="val 13761"/>
              <a:gd name="f35" fmla="val 344608"/>
              <a:gd name="f36" fmla="val 7446"/>
              <a:gd name="f37" fmla="val 335086"/>
              <a:gd name="f38" fmla="val 1131"/>
              <a:gd name="f39" fmla="val 334346"/>
              <a:gd name="f40" fmla="val 3647"/>
              <a:gd name="f41" fmla="val 277706"/>
              <a:gd name="f42" fmla="val 3006"/>
              <a:gd name="f43" fmla="val 221066"/>
              <a:gd name="f44" fmla="val 2365"/>
              <a:gd name="f45" fmla="val 32544"/>
              <a:gd name="f46" fmla="val -3753"/>
              <a:gd name="f47" fmla="*/ f0 1 348806"/>
              <a:gd name="f48" fmla="*/ f1 1 47426"/>
              <a:gd name="f49" fmla="val f2"/>
              <a:gd name="f50" fmla="val f3"/>
              <a:gd name="f51" fmla="val f4"/>
              <a:gd name="f52" fmla="+- f51 0 f49"/>
              <a:gd name="f53" fmla="+- f50 0 f49"/>
              <a:gd name="f54" fmla="*/ f53 1 348806"/>
              <a:gd name="f55" fmla="*/ f52 1 47426"/>
              <a:gd name="f56" fmla="*/ f49 1 f54"/>
              <a:gd name="f57" fmla="*/ f50 1 f54"/>
              <a:gd name="f58" fmla="*/ f49 1 f55"/>
              <a:gd name="f59" fmla="*/ f51 1 f55"/>
              <a:gd name="f60" fmla="*/ f56 f47 1"/>
              <a:gd name="f61" fmla="*/ f57 f47 1"/>
              <a:gd name="f62" fmla="*/ f59 f48 1"/>
              <a:gd name="f63" fmla="*/ f58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348806" h="47426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5" y="f6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LID4096" sz="2400"/>
          </a:p>
        </p:txBody>
      </p:sp>
      <p:sp>
        <p:nvSpPr>
          <p:cNvPr id="7" name="Google Shape;71;p11">
            <a:extLst>
              <a:ext uri="{FF2B5EF4-FFF2-40B4-BE49-F238E27FC236}">
                <a16:creationId xmlns:a16="http://schemas.microsoft.com/office/drawing/2014/main" id="{E87F9771-B841-494D-B430-DC7BC68AF1E7}"/>
              </a:ext>
            </a:extLst>
          </p:cNvPr>
          <p:cNvSpPr/>
          <p:nvPr/>
        </p:nvSpPr>
        <p:spPr>
          <a:xfrm rot="10799991">
            <a:off x="-437145" y="5881519"/>
            <a:ext cx="8198961" cy="1567927"/>
          </a:xfrm>
          <a:custGeom>
            <a:avLst/>
            <a:gdLst>
              <a:gd name="f0" fmla="val w"/>
              <a:gd name="f1" fmla="val h"/>
              <a:gd name="f2" fmla="val 0"/>
              <a:gd name="f3" fmla="val 245969"/>
              <a:gd name="f4" fmla="val 47038"/>
              <a:gd name="f5" fmla="val 243115"/>
              <a:gd name="f6" fmla="val 4693"/>
              <a:gd name="f7" fmla="val 263788"/>
              <a:gd name="f8" fmla="val 11551"/>
              <a:gd name="f9" fmla="val 166592"/>
              <a:gd name="f10" fmla="val 46828"/>
              <a:gd name="f11" fmla="val 126480"/>
              <a:gd name="f12" fmla="val 47025"/>
              <a:gd name="f13" fmla="val 86368"/>
              <a:gd name="f14" fmla="val 47222"/>
              <a:gd name="f15" fmla="val -16995"/>
              <a:gd name="f16" fmla="val 12932"/>
              <a:gd name="f17" fmla="val 2444"/>
              <a:gd name="f18" fmla="val 5877"/>
              <a:gd name="f19" fmla="val 21883"/>
              <a:gd name="f20" fmla="val -1178"/>
              <a:gd name="f21" fmla="val 222442"/>
              <a:gd name="f22" fmla="val -2165"/>
              <a:gd name="f23" fmla="*/ f0 1 245969"/>
              <a:gd name="f24" fmla="*/ f1 1 47038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245969"/>
              <a:gd name="f31" fmla="*/ f28 1 47038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245969" h="4703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lIns="0" tIns="0" rIns="0" bIns="0"/>
          <a:lstStyle/>
          <a:p>
            <a:endParaRPr lang="LID4096" sz="2400"/>
          </a:p>
        </p:txBody>
      </p:sp>
    </p:spTree>
    <p:extLst>
      <p:ext uri="{BB962C8B-B14F-4D97-AF65-F5344CB8AC3E}">
        <p14:creationId xmlns:p14="http://schemas.microsoft.com/office/powerpoint/2010/main" val="3840344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526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894A3-29E3-430F-800E-0420DD54EF4D}"/>
              </a:ext>
            </a:extLst>
          </p:cNvPr>
          <p:cNvSpPr/>
          <p:nvPr/>
        </p:nvSpPr>
        <p:spPr>
          <a:xfrm flipH="1">
            <a:off x="3848501" y="1"/>
            <a:ext cx="8347155" cy="685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62367"/>
              <a:gd name="f7" fmla="val 6868886"/>
              <a:gd name="f8" fmla="val 6858000"/>
              <a:gd name="f9" fmla="+- 0 0 -90"/>
              <a:gd name="f10" fmla="*/ f3 1 9162367"/>
              <a:gd name="f11" fmla="*/ f4 1 6868886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9162367"/>
              <a:gd name="f20" fmla="*/ f16 1 6868886"/>
              <a:gd name="f21" fmla="*/ 0 f17 1"/>
              <a:gd name="f22" fmla="*/ 6868886 f16 1"/>
              <a:gd name="f23" fmla="*/ 9162367 f17 1"/>
              <a:gd name="f24" fmla="*/ 0 f16 1"/>
              <a:gd name="f25" fmla="*/ 6858000 f16 1"/>
              <a:gd name="f26" fmla="+- f18 0 f1"/>
              <a:gd name="f27" fmla="*/ f21 1 9162367"/>
              <a:gd name="f28" fmla="*/ f22 1 6868886"/>
              <a:gd name="f29" fmla="*/ f23 1 9162367"/>
              <a:gd name="f30" fmla="*/ f24 1 6868886"/>
              <a:gd name="f31" fmla="*/ f25 1 6868886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  <a:cxn ang="f26">
                <a:pos x="f45" y="f46"/>
              </a:cxn>
            </a:cxnLst>
            <a:rect l="f41" t="f44" r="f42" b="f43"/>
            <a:pathLst>
              <a:path w="9162367" h="6868886">
                <a:moveTo>
                  <a:pt x="f5" y="f7"/>
                </a:moveTo>
                <a:lnTo>
                  <a:pt x="f6" y="f5"/>
                </a:lnTo>
                <a:lnTo>
                  <a:pt x="f6" y="f8"/>
                </a:lnTo>
                <a:lnTo>
                  <a:pt x="f5" y="f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A66CAB-170C-4120-8885-3BC5F85E0A17}"/>
              </a:ext>
            </a:extLst>
          </p:cNvPr>
          <p:cNvSpPr/>
          <p:nvPr/>
        </p:nvSpPr>
        <p:spPr>
          <a:xfrm>
            <a:off x="0" y="1"/>
            <a:ext cx="3848501" cy="68579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E84AFD59-BCF4-4E34-99A4-9B530CB8C20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544519" y="3817864"/>
            <a:ext cx="3234867" cy="2372233"/>
          </a:xfrm>
          <a:solidFill>
            <a:srgbClr val="F2F2F2"/>
          </a:solidFill>
        </p:spPr>
        <p:txBody>
          <a:bodyPr lIns="359999" tIns="359999" anchor="ctr" anchorCtr="1"/>
          <a:lstStyle>
            <a:lvl1pPr marL="0" indent="0" algn="ctr">
              <a:buNone/>
              <a:defRPr lang="en-US" sz="16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3775FB7-0910-4964-9E0C-B6402FE096C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551956" y="3817864"/>
            <a:ext cx="3234867" cy="2372233"/>
          </a:xfrm>
          <a:solidFill>
            <a:srgbClr val="F2F2F2"/>
          </a:solidFill>
        </p:spPr>
        <p:txBody>
          <a:bodyPr lIns="359999" tIns="359999" anchor="ctr" anchorCtr="1"/>
          <a:lstStyle>
            <a:lvl1pPr marL="0" indent="0" algn="ctr">
              <a:buNone/>
              <a:defRPr lang="en-US" sz="16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F69D4672-52BD-4393-8954-506A35C0492C}"/>
              </a:ext>
            </a:extLst>
          </p:cNvPr>
          <p:cNvSpPr txBox="1">
            <a:spLocks noGrp="1"/>
          </p:cNvSpPr>
          <p:nvPr>
            <p:ph type="pic" idx="2"/>
          </p:nvPr>
        </p:nvSpPr>
        <p:spPr>
          <a:xfrm>
            <a:off x="3551956" y="777728"/>
            <a:ext cx="3234867" cy="2372233"/>
          </a:xfrm>
          <a:solidFill>
            <a:srgbClr val="F2F2F2"/>
          </a:solidFill>
        </p:spPr>
        <p:txBody>
          <a:bodyPr lIns="359999" tIns="359999" anchor="ctr" anchorCtr="1"/>
          <a:lstStyle>
            <a:lvl1pPr marL="0" indent="0" algn="ctr">
              <a:buNone/>
              <a:defRPr lang="en-US" sz="16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AABD746-BBB2-4D54-99D1-F2787622AD0C}"/>
              </a:ext>
            </a:extLst>
          </p:cNvPr>
          <p:cNvSpPr txBox="1">
            <a:spLocks noGrp="1"/>
          </p:cNvSpPr>
          <p:nvPr>
            <p:ph type="pic" idx="3"/>
          </p:nvPr>
        </p:nvSpPr>
        <p:spPr>
          <a:xfrm>
            <a:off x="8544019" y="777728"/>
            <a:ext cx="3234867" cy="2372233"/>
          </a:xfrm>
          <a:solidFill>
            <a:srgbClr val="F2F2F2"/>
          </a:solidFill>
        </p:spPr>
        <p:txBody>
          <a:bodyPr lIns="359999" tIns="359999" anchor="ctr" anchorCtr="1"/>
          <a:lstStyle>
            <a:lvl1pPr marL="0" indent="0" algn="ctr">
              <a:buNone/>
              <a:defRPr lang="en-US" sz="16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</p:spTree>
    <p:extLst>
      <p:ext uri="{BB962C8B-B14F-4D97-AF65-F5344CB8AC3E}">
        <p14:creationId xmlns:p14="http://schemas.microsoft.com/office/powerpoint/2010/main" val="124401970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8CB5C24-FC4E-4D1F-8F36-C7BF9ED2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460075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4C457F8B-83B2-4BFA-BCBF-63F0E304F5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93373"/>
            <a:ext cx="4289193" cy="7635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7;p13">
            <a:extLst>
              <a:ext uri="{FF2B5EF4-FFF2-40B4-BE49-F238E27FC236}">
                <a16:creationId xmlns:a16="http://schemas.microsoft.com/office/drawing/2014/main" id="{E582D221-4E53-4753-846F-F2B2679AF9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09532" y="2773313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78;p13">
            <a:extLst>
              <a:ext uri="{FF2B5EF4-FFF2-40B4-BE49-F238E27FC236}">
                <a16:creationId xmlns:a16="http://schemas.microsoft.com/office/drawing/2014/main" id="{7EA503F6-3C94-49A6-BC1F-BC5480A35F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96132" y="3125065"/>
            <a:ext cx="3314797" cy="8248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79;p13">
            <a:extLst>
              <a:ext uri="{FF2B5EF4-FFF2-40B4-BE49-F238E27FC236}">
                <a16:creationId xmlns:a16="http://schemas.microsoft.com/office/drawing/2014/main" id="{7188DE35-7986-4366-B918-DF3E7DDCC46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794394" y="2773313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80;p13">
            <a:extLst>
              <a:ext uri="{FF2B5EF4-FFF2-40B4-BE49-F238E27FC236}">
                <a16:creationId xmlns:a16="http://schemas.microsoft.com/office/drawing/2014/main" id="{5292F8BB-D0CF-40A3-99DA-C101024DF4A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681070" y="3125065"/>
            <a:ext cx="3314797" cy="8248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81;p13">
            <a:extLst>
              <a:ext uri="{FF2B5EF4-FFF2-40B4-BE49-F238E27FC236}">
                <a16:creationId xmlns:a16="http://schemas.microsoft.com/office/drawing/2014/main" id="{761B753F-9BF3-4B07-8922-91CEA343220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309532" y="5148023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82;p13">
            <a:extLst>
              <a:ext uri="{FF2B5EF4-FFF2-40B4-BE49-F238E27FC236}">
                <a16:creationId xmlns:a16="http://schemas.microsoft.com/office/drawing/2014/main" id="{04EEC7C3-2B96-46A1-8FFC-D63635DD228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196132" y="5499761"/>
            <a:ext cx="3314797" cy="8248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83;p13">
            <a:extLst>
              <a:ext uri="{FF2B5EF4-FFF2-40B4-BE49-F238E27FC236}">
                <a16:creationId xmlns:a16="http://schemas.microsoft.com/office/drawing/2014/main" id="{8EE5B1CE-B88C-4590-84D8-11F7BBF8F3C9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2794394" y="5148023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444141A9-AE5D-471C-AE6C-0C75D9C363D8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2681070" y="5499761"/>
            <a:ext cx="3314797" cy="8248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85;p13">
            <a:extLst>
              <a:ext uri="{FF2B5EF4-FFF2-40B4-BE49-F238E27FC236}">
                <a16:creationId xmlns:a16="http://schemas.microsoft.com/office/drawing/2014/main" id="{CCF92E0C-CB55-4B46-AFC0-C3E30B1E9A65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645665" y="1797247"/>
            <a:ext cx="1385596" cy="890003"/>
          </a:xfrm>
        </p:spPr>
        <p:txBody>
          <a:bodyPr anchor="ctr" anchorCtr="1"/>
          <a:lstStyle>
            <a:lvl1pPr algn="ctr">
              <a:defRPr sz="6667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86;p13">
            <a:extLst>
              <a:ext uri="{FF2B5EF4-FFF2-40B4-BE49-F238E27FC236}">
                <a16:creationId xmlns:a16="http://schemas.microsoft.com/office/drawing/2014/main" id="{772D405C-DC14-499B-88A7-1FFB4B002861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7160727" y="1797247"/>
            <a:ext cx="1385596" cy="890003"/>
          </a:xfrm>
        </p:spPr>
        <p:txBody>
          <a:bodyPr anchor="ctr" anchorCtr="1"/>
          <a:lstStyle>
            <a:lvl1pPr algn="ctr">
              <a:defRPr sz="6667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87;p13">
            <a:extLst>
              <a:ext uri="{FF2B5EF4-FFF2-40B4-BE49-F238E27FC236}">
                <a16:creationId xmlns:a16="http://schemas.microsoft.com/office/drawing/2014/main" id="{57FE572B-90A6-4CC8-AF69-84821F737DC8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645665" y="4169456"/>
            <a:ext cx="1385596" cy="890003"/>
          </a:xfrm>
        </p:spPr>
        <p:txBody>
          <a:bodyPr anchor="ctr" anchorCtr="1"/>
          <a:lstStyle>
            <a:lvl1pPr algn="ctr">
              <a:defRPr sz="6667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88;p13">
            <a:extLst>
              <a:ext uri="{FF2B5EF4-FFF2-40B4-BE49-F238E27FC236}">
                <a16:creationId xmlns:a16="http://schemas.microsoft.com/office/drawing/2014/main" id="{D67E6481-BB30-4479-B758-D88E970C9894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7160727" y="4169456"/>
            <a:ext cx="1385596" cy="890003"/>
          </a:xfrm>
        </p:spPr>
        <p:txBody>
          <a:bodyPr anchor="ctr" anchorCtr="1"/>
          <a:lstStyle>
            <a:lvl1pPr algn="ctr">
              <a:defRPr sz="6667"/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A894BE0-A736-63C3-CD51-98630EA9A5B2}"/>
              </a:ext>
            </a:extLst>
          </p:cNvPr>
          <p:cNvGrpSpPr/>
          <p:nvPr userDrawn="1"/>
        </p:nvGrpSpPr>
        <p:grpSpPr>
          <a:xfrm>
            <a:off x="-1951" y="91793"/>
            <a:ext cx="756085" cy="696381"/>
            <a:chOff x="-1463" y="68845"/>
            <a:chExt cx="567064" cy="52228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BFF7C51-98AB-4781-BBAB-694FAB345732}"/>
                </a:ext>
              </a:extLst>
            </p:cNvPr>
            <p:cNvSpPr/>
            <p:nvPr/>
          </p:nvSpPr>
          <p:spPr>
            <a:xfrm flipH="1">
              <a:off x="75995" y="286335"/>
              <a:ext cx="489606" cy="30479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97"/>
                <a:gd name="f8" fmla="val 285"/>
                <a:gd name="f9" fmla="val 289"/>
                <a:gd name="f10" fmla="val 311"/>
                <a:gd name="f11" fmla="val 332"/>
                <a:gd name="f12" fmla="val 1"/>
                <a:gd name="f13" fmla="val 353"/>
                <a:gd name="f14" fmla="val 362"/>
                <a:gd name="f15" fmla="val 2"/>
                <a:gd name="f16" fmla="val 8"/>
                <a:gd name="f17" fmla="val 361"/>
                <a:gd name="f18" fmla="val 23"/>
                <a:gd name="f19" fmla="val 37"/>
                <a:gd name="f20" fmla="val 366"/>
                <a:gd name="f21" fmla="val 51"/>
                <a:gd name="f22" fmla="val 372"/>
                <a:gd name="f23" fmla="val 72"/>
                <a:gd name="f24" fmla="val 387"/>
                <a:gd name="f25" fmla="val 83"/>
                <a:gd name="f26" fmla="val 409"/>
                <a:gd name="f27" fmla="val 436"/>
                <a:gd name="f28" fmla="val 462"/>
                <a:gd name="f29" fmla="val 84"/>
                <a:gd name="f30" fmla="val 488"/>
                <a:gd name="f31" fmla="val 494"/>
                <a:gd name="f32" fmla="val 85"/>
                <a:gd name="f33" fmla="val 91"/>
                <a:gd name="f34" fmla="val 496"/>
                <a:gd name="f35" fmla="val 122"/>
                <a:gd name="f36" fmla="val 153"/>
                <a:gd name="f37" fmla="val 183"/>
                <a:gd name="f38" fmla="val 190"/>
                <a:gd name="f39" fmla="val 495"/>
                <a:gd name="f40" fmla="val 191"/>
                <a:gd name="f41" fmla="val 489"/>
                <a:gd name="f42" fmla="val 470"/>
                <a:gd name="f43" fmla="val 450"/>
                <a:gd name="f44" fmla="val 192"/>
                <a:gd name="f45" fmla="val 431"/>
                <a:gd name="f46" fmla="val 401"/>
                <a:gd name="f47" fmla="val 189"/>
                <a:gd name="f48" fmla="val 376"/>
                <a:gd name="f49" fmla="val 198"/>
                <a:gd name="f50" fmla="val 217"/>
                <a:gd name="f51" fmla="val 336"/>
                <a:gd name="f52" fmla="val 231"/>
                <a:gd name="f53" fmla="val 316"/>
                <a:gd name="f54" fmla="val 239"/>
                <a:gd name="f55" fmla="val 294"/>
                <a:gd name="f56" fmla="val 240"/>
                <a:gd name="f57" fmla="val 268"/>
                <a:gd name="f58" fmla="val 241"/>
                <a:gd name="f59" fmla="val 247"/>
                <a:gd name="f60" fmla="val 232"/>
                <a:gd name="f61" fmla="val 228"/>
                <a:gd name="f62" fmla="val 215"/>
                <a:gd name="f63" fmla="val 218"/>
                <a:gd name="f64" fmla="val 205"/>
                <a:gd name="f65" fmla="val 206"/>
                <a:gd name="f66" fmla="val 197"/>
                <a:gd name="f67" fmla="val 193"/>
                <a:gd name="f68" fmla="val 159"/>
                <a:gd name="f69" fmla="val 184"/>
                <a:gd name="f70" fmla="val 124"/>
                <a:gd name="f71" fmla="val 202"/>
                <a:gd name="f72" fmla="val 110"/>
                <a:gd name="f73" fmla="val 236"/>
                <a:gd name="f74" fmla="val 104"/>
                <a:gd name="f75" fmla="val 249"/>
                <a:gd name="f76" fmla="val 101"/>
                <a:gd name="f77" fmla="val 263"/>
                <a:gd name="f78" fmla="val 98"/>
                <a:gd name="f79" fmla="val 277"/>
                <a:gd name="f80" fmla="val 97"/>
                <a:gd name="f81" fmla="val 282"/>
                <a:gd name="f82" fmla="val 94"/>
                <a:gd name="f83" fmla="val 88"/>
                <a:gd name="f84" fmla="val 61"/>
                <a:gd name="f85" fmla="val 284"/>
                <a:gd name="f86" fmla="val 34"/>
                <a:gd name="f87" fmla="val 283"/>
                <a:gd name="f88" fmla="val 3"/>
                <a:gd name="f89" fmla="val 258"/>
                <a:gd name="f90" fmla="val 7"/>
                <a:gd name="f91" fmla="val 13"/>
                <a:gd name="f92" fmla="val 221"/>
                <a:gd name="f93" fmla="val 24"/>
                <a:gd name="f94" fmla="val 185"/>
                <a:gd name="f95" fmla="val 42"/>
                <a:gd name="f96" fmla="val 154"/>
                <a:gd name="f97" fmla="val 69"/>
                <a:gd name="f98" fmla="val 127"/>
                <a:gd name="f99" fmla="val 100"/>
                <a:gd name="f100" fmla="val 131"/>
                <a:gd name="f101" fmla="val 169"/>
                <a:gd name="f102" fmla="val 80"/>
                <a:gd name="f103" fmla="val 174"/>
                <a:gd name="f104" fmla="val 79"/>
                <a:gd name="f105" fmla="val 178"/>
                <a:gd name="f106" fmla="val 182"/>
                <a:gd name="f107" fmla="val 78"/>
                <a:gd name="f108" fmla="val 73"/>
                <a:gd name="f109" fmla="val 213"/>
                <a:gd name="f110" fmla="val 60"/>
                <a:gd name="f111" fmla="val 39"/>
                <a:gd name="f112" fmla="val 29"/>
                <a:gd name="f113" fmla="val 18"/>
                <a:gd name="f114" fmla="val 223"/>
                <a:gd name="f115" fmla="val 245"/>
                <a:gd name="f116" fmla="val 267"/>
                <a:gd name="f117" fmla="+- 0 0 -90"/>
                <a:gd name="f118" fmla="*/ f4 1 497"/>
                <a:gd name="f119" fmla="*/ f5 1 285"/>
                <a:gd name="f120" fmla="val f6"/>
                <a:gd name="f121" fmla="val f7"/>
                <a:gd name="f122" fmla="val f8"/>
                <a:gd name="f123" fmla="*/ f117 f0 1"/>
                <a:gd name="f124" fmla="+- f122 0 f120"/>
                <a:gd name="f125" fmla="+- f121 0 f120"/>
                <a:gd name="f126" fmla="*/ f123 1 f3"/>
                <a:gd name="f127" fmla="*/ f125 1 497"/>
                <a:gd name="f128" fmla="*/ f124 1 285"/>
                <a:gd name="f129" fmla="*/ 289 f125 1"/>
                <a:gd name="f130" fmla="*/ 0 f124 1"/>
                <a:gd name="f131" fmla="*/ 353 f125 1"/>
                <a:gd name="f132" fmla="*/ 362 f125 1"/>
                <a:gd name="f133" fmla="*/ 8 f124 1"/>
                <a:gd name="f134" fmla="*/ 366 f125 1"/>
                <a:gd name="f135" fmla="*/ 51 f124 1"/>
                <a:gd name="f136" fmla="*/ 409 f125 1"/>
                <a:gd name="f137" fmla="*/ 83 f124 1"/>
                <a:gd name="f138" fmla="*/ 488 f125 1"/>
                <a:gd name="f139" fmla="*/ 497 f125 1"/>
                <a:gd name="f140" fmla="*/ 91 f124 1"/>
                <a:gd name="f141" fmla="*/ 183 f124 1"/>
                <a:gd name="f142" fmla="*/ 489 f125 1"/>
                <a:gd name="f143" fmla="*/ 191 f124 1"/>
                <a:gd name="f144" fmla="*/ 431 f125 1"/>
                <a:gd name="f145" fmla="*/ 217 f124 1"/>
                <a:gd name="f146" fmla="*/ 294 f125 1"/>
                <a:gd name="f147" fmla="*/ 240 f124 1"/>
                <a:gd name="f148" fmla="*/ 228 f125 1"/>
                <a:gd name="f149" fmla="*/ 215 f124 1"/>
                <a:gd name="f150" fmla="*/ 192 f125 1"/>
                <a:gd name="f151" fmla="*/ 193 f124 1"/>
                <a:gd name="f152" fmla="*/ 110 f125 1"/>
                <a:gd name="f153" fmla="*/ 236 f124 1"/>
                <a:gd name="f154" fmla="*/ 98 f125 1"/>
                <a:gd name="f155" fmla="*/ 277 f124 1"/>
                <a:gd name="f156" fmla="*/ 88 f125 1"/>
                <a:gd name="f157" fmla="*/ 285 f124 1"/>
                <a:gd name="f158" fmla="*/ 8 f125 1"/>
                <a:gd name="f159" fmla="*/ 0 f125 1"/>
                <a:gd name="f160" fmla="*/ 13 f125 1"/>
                <a:gd name="f161" fmla="*/ 221 f124 1"/>
                <a:gd name="f162" fmla="*/ 69 f125 1"/>
                <a:gd name="f163" fmla="*/ 127 f124 1"/>
                <a:gd name="f164" fmla="*/ 169 f125 1"/>
                <a:gd name="f165" fmla="*/ 80 f124 1"/>
                <a:gd name="f166" fmla="*/ 182 f125 1"/>
                <a:gd name="f167" fmla="*/ 78 f124 1"/>
                <a:gd name="f168" fmla="*/ 215 f125 1"/>
                <a:gd name="f169" fmla="*/ 39 f124 1"/>
                <a:gd name="f170" fmla="*/ 223 f125 1"/>
                <a:gd name="f171" fmla="+- f126 0 f1"/>
                <a:gd name="f172" fmla="*/ f129 1 497"/>
                <a:gd name="f173" fmla="*/ f130 1 285"/>
                <a:gd name="f174" fmla="*/ f131 1 497"/>
                <a:gd name="f175" fmla="*/ f132 1 497"/>
                <a:gd name="f176" fmla="*/ f133 1 285"/>
                <a:gd name="f177" fmla="*/ f134 1 497"/>
                <a:gd name="f178" fmla="*/ f135 1 285"/>
                <a:gd name="f179" fmla="*/ f136 1 497"/>
                <a:gd name="f180" fmla="*/ f137 1 285"/>
                <a:gd name="f181" fmla="*/ f138 1 497"/>
                <a:gd name="f182" fmla="*/ f139 1 497"/>
                <a:gd name="f183" fmla="*/ f140 1 285"/>
                <a:gd name="f184" fmla="*/ f141 1 285"/>
                <a:gd name="f185" fmla="*/ f142 1 497"/>
                <a:gd name="f186" fmla="*/ f143 1 285"/>
                <a:gd name="f187" fmla="*/ f144 1 497"/>
                <a:gd name="f188" fmla="*/ f145 1 285"/>
                <a:gd name="f189" fmla="*/ f146 1 497"/>
                <a:gd name="f190" fmla="*/ f147 1 285"/>
                <a:gd name="f191" fmla="*/ f148 1 497"/>
                <a:gd name="f192" fmla="*/ f149 1 285"/>
                <a:gd name="f193" fmla="*/ f150 1 497"/>
                <a:gd name="f194" fmla="*/ f151 1 285"/>
                <a:gd name="f195" fmla="*/ f152 1 497"/>
                <a:gd name="f196" fmla="*/ f153 1 285"/>
                <a:gd name="f197" fmla="*/ f154 1 497"/>
                <a:gd name="f198" fmla="*/ f155 1 285"/>
                <a:gd name="f199" fmla="*/ f156 1 497"/>
                <a:gd name="f200" fmla="*/ f157 1 285"/>
                <a:gd name="f201" fmla="*/ f158 1 497"/>
                <a:gd name="f202" fmla="*/ f159 1 497"/>
                <a:gd name="f203" fmla="*/ f160 1 497"/>
                <a:gd name="f204" fmla="*/ f161 1 285"/>
                <a:gd name="f205" fmla="*/ f162 1 497"/>
                <a:gd name="f206" fmla="*/ f163 1 285"/>
                <a:gd name="f207" fmla="*/ f164 1 497"/>
                <a:gd name="f208" fmla="*/ f165 1 285"/>
                <a:gd name="f209" fmla="*/ f166 1 497"/>
                <a:gd name="f210" fmla="*/ f167 1 285"/>
                <a:gd name="f211" fmla="*/ f168 1 497"/>
                <a:gd name="f212" fmla="*/ f169 1 285"/>
                <a:gd name="f213" fmla="*/ f170 1 497"/>
                <a:gd name="f214" fmla="*/ 0 1 f127"/>
                <a:gd name="f215" fmla="*/ f121 1 f127"/>
                <a:gd name="f216" fmla="*/ 0 1 f128"/>
                <a:gd name="f217" fmla="*/ f122 1 f128"/>
                <a:gd name="f218" fmla="*/ f172 1 f127"/>
                <a:gd name="f219" fmla="*/ f173 1 f128"/>
                <a:gd name="f220" fmla="*/ f174 1 f127"/>
                <a:gd name="f221" fmla="*/ f175 1 f127"/>
                <a:gd name="f222" fmla="*/ f176 1 f128"/>
                <a:gd name="f223" fmla="*/ f177 1 f127"/>
                <a:gd name="f224" fmla="*/ f178 1 f128"/>
                <a:gd name="f225" fmla="*/ f179 1 f127"/>
                <a:gd name="f226" fmla="*/ f180 1 f128"/>
                <a:gd name="f227" fmla="*/ f181 1 f127"/>
                <a:gd name="f228" fmla="*/ f182 1 f127"/>
                <a:gd name="f229" fmla="*/ f183 1 f128"/>
                <a:gd name="f230" fmla="*/ f184 1 f128"/>
                <a:gd name="f231" fmla="*/ f185 1 f127"/>
                <a:gd name="f232" fmla="*/ f186 1 f128"/>
                <a:gd name="f233" fmla="*/ f187 1 f127"/>
                <a:gd name="f234" fmla="*/ f188 1 f128"/>
                <a:gd name="f235" fmla="*/ f189 1 f127"/>
                <a:gd name="f236" fmla="*/ f190 1 f128"/>
                <a:gd name="f237" fmla="*/ f191 1 f127"/>
                <a:gd name="f238" fmla="*/ f192 1 f128"/>
                <a:gd name="f239" fmla="*/ f193 1 f127"/>
                <a:gd name="f240" fmla="*/ f194 1 f128"/>
                <a:gd name="f241" fmla="*/ f195 1 f127"/>
                <a:gd name="f242" fmla="*/ f196 1 f128"/>
                <a:gd name="f243" fmla="*/ f197 1 f127"/>
                <a:gd name="f244" fmla="*/ f198 1 f128"/>
                <a:gd name="f245" fmla="*/ f199 1 f127"/>
                <a:gd name="f246" fmla="*/ f200 1 f128"/>
                <a:gd name="f247" fmla="*/ f201 1 f127"/>
                <a:gd name="f248" fmla="*/ f202 1 f127"/>
                <a:gd name="f249" fmla="*/ f203 1 f127"/>
                <a:gd name="f250" fmla="*/ f204 1 f128"/>
                <a:gd name="f251" fmla="*/ f205 1 f127"/>
                <a:gd name="f252" fmla="*/ f206 1 f128"/>
                <a:gd name="f253" fmla="*/ f207 1 f127"/>
                <a:gd name="f254" fmla="*/ f208 1 f128"/>
                <a:gd name="f255" fmla="*/ f209 1 f127"/>
                <a:gd name="f256" fmla="*/ f210 1 f128"/>
                <a:gd name="f257" fmla="*/ f211 1 f127"/>
                <a:gd name="f258" fmla="*/ f212 1 f128"/>
                <a:gd name="f259" fmla="*/ f213 1 f127"/>
                <a:gd name="f260" fmla="*/ f214 f118 1"/>
                <a:gd name="f261" fmla="*/ f215 f118 1"/>
                <a:gd name="f262" fmla="*/ f217 f119 1"/>
                <a:gd name="f263" fmla="*/ f216 f119 1"/>
                <a:gd name="f264" fmla="*/ f218 f118 1"/>
                <a:gd name="f265" fmla="*/ f219 f119 1"/>
                <a:gd name="f266" fmla="*/ f220 f118 1"/>
                <a:gd name="f267" fmla="*/ f221 f118 1"/>
                <a:gd name="f268" fmla="*/ f222 f119 1"/>
                <a:gd name="f269" fmla="*/ f223 f118 1"/>
                <a:gd name="f270" fmla="*/ f224 f119 1"/>
                <a:gd name="f271" fmla="*/ f225 f118 1"/>
                <a:gd name="f272" fmla="*/ f226 f119 1"/>
                <a:gd name="f273" fmla="*/ f227 f118 1"/>
                <a:gd name="f274" fmla="*/ f228 f118 1"/>
                <a:gd name="f275" fmla="*/ f229 f119 1"/>
                <a:gd name="f276" fmla="*/ f230 f119 1"/>
                <a:gd name="f277" fmla="*/ f231 f118 1"/>
                <a:gd name="f278" fmla="*/ f232 f119 1"/>
                <a:gd name="f279" fmla="*/ f233 f118 1"/>
                <a:gd name="f280" fmla="*/ f234 f119 1"/>
                <a:gd name="f281" fmla="*/ f235 f118 1"/>
                <a:gd name="f282" fmla="*/ f236 f119 1"/>
                <a:gd name="f283" fmla="*/ f237 f118 1"/>
                <a:gd name="f284" fmla="*/ f238 f119 1"/>
                <a:gd name="f285" fmla="*/ f239 f118 1"/>
                <a:gd name="f286" fmla="*/ f240 f119 1"/>
                <a:gd name="f287" fmla="*/ f241 f118 1"/>
                <a:gd name="f288" fmla="*/ f242 f119 1"/>
                <a:gd name="f289" fmla="*/ f243 f118 1"/>
                <a:gd name="f290" fmla="*/ f244 f119 1"/>
                <a:gd name="f291" fmla="*/ f245 f118 1"/>
                <a:gd name="f292" fmla="*/ f246 f119 1"/>
                <a:gd name="f293" fmla="*/ f247 f118 1"/>
                <a:gd name="f294" fmla="*/ f248 f118 1"/>
                <a:gd name="f295" fmla="*/ f249 f118 1"/>
                <a:gd name="f296" fmla="*/ f250 f119 1"/>
                <a:gd name="f297" fmla="*/ f251 f118 1"/>
                <a:gd name="f298" fmla="*/ f252 f119 1"/>
                <a:gd name="f299" fmla="*/ f253 f118 1"/>
                <a:gd name="f300" fmla="*/ f254 f119 1"/>
                <a:gd name="f301" fmla="*/ f255 f118 1"/>
                <a:gd name="f302" fmla="*/ f256 f119 1"/>
                <a:gd name="f303" fmla="*/ f257 f118 1"/>
                <a:gd name="f304" fmla="*/ f258 f119 1"/>
                <a:gd name="f305" fmla="*/ f259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64" y="f265"/>
                </a:cxn>
                <a:cxn ang="f171">
                  <a:pos x="f266" y="f265"/>
                </a:cxn>
                <a:cxn ang="f171">
                  <a:pos x="f267" y="f268"/>
                </a:cxn>
                <a:cxn ang="f171">
                  <a:pos x="f269" y="f270"/>
                </a:cxn>
                <a:cxn ang="f171">
                  <a:pos x="f271" y="f272"/>
                </a:cxn>
                <a:cxn ang="f171">
                  <a:pos x="f273" y="f272"/>
                </a:cxn>
                <a:cxn ang="f171">
                  <a:pos x="f274" y="f275"/>
                </a:cxn>
                <a:cxn ang="f171">
                  <a:pos x="f274" y="f276"/>
                </a:cxn>
                <a:cxn ang="f171">
                  <a:pos x="f277" y="f278"/>
                </a:cxn>
                <a:cxn ang="f171">
                  <a:pos x="f279" y="f278"/>
                </a:cxn>
                <a:cxn ang="f171">
                  <a:pos x="f266" y="f280"/>
                </a:cxn>
                <a:cxn ang="f171">
                  <a:pos x="f281" y="f282"/>
                </a:cxn>
                <a:cxn ang="f171">
                  <a:pos x="f283" y="f284"/>
                </a:cxn>
                <a:cxn ang="f171">
                  <a:pos x="f285" y="f286"/>
                </a:cxn>
                <a:cxn ang="f171">
                  <a:pos x="f287" y="f288"/>
                </a:cxn>
                <a:cxn ang="f171">
                  <a:pos x="f289" y="f290"/>
                </a:cxn>
                <a:cxn ang="f171">
                  <a:pos x="f291" y="f292"/>
                </a:cxn>
                <a:cxn ang="f171">
                  <a:pos x="f293" y="f292"/>
                </a:cxn>
                <a:cxn ang="f171">
                  <a:pos x="f294" y="f290"/>
                </a:cxn>
                <a:cxn ang="f171">
                  <a:pos x="f295" y="f296"/>
                </a:cxn>
                <a:cxn ang="f171">
                  <a:pos x="f297" y="f298"/>
                </a:cxn>
                <a:cxn ang="f171">
                  <a:pos x="f299" y="f300"/>
                </a:cxn>
                <a:cxn ang="f171">
                  <a:pos x="f301" y="f302"/>
                </a:cxn>
                <a:cxn ang="f171">
                  <a:pos x="f303" y="f304"/>
                </a:cxn>
                <a:cxn ang="f171">
                  <a:pos x="f303" y="f268"/>
                </a:cxn>
                <a:cxn ang="f171">
                  <a:pos x="f305" y="f265"/>
                </a:cxn>
                <a:cxn ang="f171">
                  <a:pos x="f264" y="f265"/>
                </a:cxn>
              </a:cxnLst>
              <a:rect l="f260" t="f263" r="f261" b="f262"/>
              <a:pathLst>
                <a:path w="497" h="285">
                  <a:moveTo>
                    <a:pt x="f9" y="f6"/>
                  </a:moveTo>
                  <a:cubicBezTo>
                    <a:pt x="f10" y="f6"/>
                    <a:pt x="f11" y="f12"/>
                    <a:pt x="f13" y="f6"/>
                  </a:cubicBezTo>
                  <a:cubicBezTo>
                    <a:pt x="f2" y="f6"/>
                    <a:pt x="f14" y="f15"/>
                    <a:pt x="f14" y="f16"/>
                  </a:cubicBezTo>
                  <a:cubicBezTo>
                    <a:pt x="f17" y="f18"/>
                    <a:pt x="f14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25"/>
                  </a:cubicBezTo>
                  <a:cubicBezTo>
                    <a:pt x="f31" y="f25"/>
                    <a:pt x="f7" y="f32"/>
                    <a:pt x="f7" y="f33"/>
                  </a:cubicBezTo>
                  <a:cubicBezTo>
                    <a:pt x="f34" y="f35"/>
                    <a:pt x="f34" y="f36"/>
                    <a:pt x="f7" y="f37"/>
                  </a:cubicBezTo>
                  <a:cubicBezTo>
                    <a:pt x="f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0"/>
                  </a:cubicBezTo>
                  <a:cubicBezTo>
                    <a:pt x="f46" y="f47"/>
                    <a:pt x="f48" y="f49"/>
                    <a:pt x="f13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44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"/>
                    <a:pt x="f83" y="f8"/>
                  </a:cubicBezTo>
                  <a:cubicBezTo>
                    <a:pt x="f84" y="f85"/>
                    <a:pt x="f86" y="f8"/>
                    <a:pt x="f16" y="f8"/>
                  </a:cubicBezTo>
                  <a:cubicBezTo>
                    <a:pt x="f15" y="f8"/>
                    <a:pt x="f6" y="f87"/>
                    <a:pt x="f6" y="f79"/>
                  </a:cubicBezTo>
                  <a:cubicBezTo>
                    <a:pt x="f88" y="f89"/>
                    <a:pt x="f90" y="f54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80" y="f99"/>
                    <a:pt x="f100" y="f32"/>
                    <a:pt x="f101" y="f102"/>
                  </a:cubicBezTo>
                  <a:cubicBezTo>
                    <a:pt x="f103" y="f104"/>
                    <a:pt x="f105" y="f104"/>
                    <a:pt x="f106" y="f107"/>
                  </a:cubicBezTo>
                  <a:cubicBezTo>
                    <a:pt x="f71" y="f108"/>
                    <a:pt x="f109" y="f110"/>
                    <a:pt x="f62" y="f111"/>
                  </a:cubicBezTo>
                  <a:cubicBezTo>
                    <a:pt x="f62" y="f112"/>
                    <a:pt x="f62" y="f113"/>
                    <a:pt x="f62" y="f16"/>
                  </a:cubicBezTo>
                  <a:cubicBezTo>
                    <a:pt x="f62" y="f15"/>
                    <a:pt x="f50" y="f6"/>
                    <a:pt x="f114" y="f6"/>
                  </a:cubicBezTo>
                  <a:cubicBezTo>
                    <a:pt x="f115" y="f12"/>
                    <a:pt x="f116" y="f6"/>
                    <a:pt x="f9" y="f6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2608FD7-0954-4CD1-A0DF-86180490293D}"/>
                </a:ext>
              </a:extLst>
            </p:cNvPr>
            <p:cNvSpPr/>
            <p:nvPr/>
          </p:nvSpPr>
          <p:spPr>
            <a:xfrm flipH="1">
              <a:off x="122767" y="68845"/>
              <a:ext cx="32445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"/>
                <a:gd name="f7" fmla="val 167"/>
                <a:gd name="f8" fmla="val 168"/>
                <a:gd name="f9" fmla="val 153"/>
                <a:gd name="f10" fmla="val 139"/>
                <a:gd name="f11" fmla="val 124"/>
                <a:gd name="f12" fmla="val 118"/>
                <a:gd name="f13" fmla="val 112"/>
                <a:gd name="f14" fmla="val 166"/>
                <a:gd name="f15" fmla="val 158"/>
                <a:gd name="f16" fmla="val 150"/>
                <a:gd name="f17" fmla="val 148"/>
                <a:gd name="f18" fmla="val 125"/>
                <a:gd name="f19" fmla="val 126"/>
                <a:gd name="f20" fmla="val 128"/>
                <a:gd name="f21" fmla="val 129"/>
                <a:gd name="f22" fmla="val 135"/>
                <a:gd name="f23" fmla="val 149"/>
                <a:gd name="f24" fmla="val 138"/>
                <a:gd name="f25" fmla="val 140"/>
                <a:gd name="f26" fmla="val 137"/>
                <a:gd name="f27" fmla="val 106"/>
                <a:gd name="f28" fmla="val 97"/>
                <a:gd name="f29" fmla="val 88"/>
                <a:gd name="f30" fmla="val 119"/>
                <a:gd name="f31" fmla="val 89"/>
                <a:gd name="f32" fmla="val 103"/>
                <a:gd name="f33" fmla="val 92"/>
                <a:gd name="f34" fmla="val 87"/>
                <a:gd name="f35" fmla="val 94"/>
                <a:gd name="f36" fmla="val 72"/>
                <a:gd name="f37" fmla="val 101"/>
                <a:gd name="f38" fmla="val 46"/>
                <a:gd name="f39" fmla="val 113"/>
                <a:gd name="f40" fmla="val 16"/>
                <a:gd name="f41" fmla="val 96"/>
                <a:gd name="f42" fmla="val 9"/>
                <a:gd name="f43" fmla="val 68"/>
                <a:gd name="f44" fmla="val 35"/>
                <a:gd name="f45" fmla="val 38"/>
                <a:gd name="f46" fmla="val 69"/>
                <a:gd name="f47" fmla="val 14"/>
                <a:gd name="f48" fmla="val 83"/>
                <a:gd name="f49" fmla="val 20"/>
                <a:gd name="f50" fmla="val 99"/>
                <a:gd name="f51" fmla="val 22"/>
                <a:gd name="f52" fmla="val 114"/>
                <a:gd name="f53" fmla="val 25"/>
                <a:gd name="f54" fmla="val 26"/>
                <a:gd name="f55" fmla="val 154"/>
                <a:gd name="f56" fmla="val 7"/>
                <a:gd name="f57" fmla="val 6"/>
                <a:gd name="f58" fmla="val 206"/>
                <a:gd name="f59" fmla="val 21"/>
                <a:gd name="f60" fmla="val 212"/>
                <a:gd name="f61" fmla="val 217"/>
                <a:gd name="f62" fmla="val 223"/>
                <a:gd name="f63" fmla="val 24"/>
                <a:gd name="f64" fmla="val 239"/>
                <a:gd name="f65" fmla="val 254"/>
                <a:gd name="f66" fmla="val 18"/>
                <a:gd name="f67" fmla="val 269"/>
                <a:gd name="f68" fmla="val 13"/>
                <a:gd name="f69" fmla="val 288"/>
                <a:gd name="f70" fmla="val 305"/>
                <a:gd name="f71" fmla="val 317"/>
                <a:gd name="f72" fmla="val 30"/>
                <a:gd name="f73" fmla="val 329"/>
                <a:gd name="f74" fmla="val 45"/>
                <a:gd name="f75" fmla="val 66"/>
                <a:gd name="f76" fmla="val 320"/>
                <a:gd name="f77" fmla="val 81"/>
                <a:gd name="f78" fmla="val 312"/>
                <a:gd name="f79" fmla="val 300"/>
                <a:gd name="f80" fmla="val 102"/>
                <a:gd name="f81" fmla="val 285"/>
                <a:gd name="f82" fmla="val 105"/>
                <a:gd name="f83" fmla="val 282"/>
                <a:gd name="f84" fmla="val 279"/>
                <a:gd name="f85" fmla="val 276"/>
                <a:gd name="f86" fmla="val 104"/>
                <a:gd name="f87" fmla="val 257"/>
                <a:gd name="f88" fmla="val 237"/>
                <a:gd name="f89" fmla="val 208"/>
                <a:gd name="f90" fmla="val 198"/>
                <a:gd name="f91" fmla="val 197"/>
                <a:gd name="f92" fmla="val 130"/>
                <a:gd name="f93" fmla="val 142"/>
                <a:gd name="f94" fmla="val 147"/>
                <a:gd name="f95" fmla="val 199"/>
                <a:gd name="f96" fmla="val 204"/>
                <a:gd name="f97" fmla="val 207"/>
                <a:gd name="f98" fmla="val 210"/>
                <a:gd name="f99" fmla="val 213"/>
                <a:gd name="f100" fmla="val 219"/>
                <a:gd name="f101" fmla="val 224"/>
                <a:gd name="f102" fmla="val 151"/>
                <a:gd name="f103" fmla="val 164"/>
                <a:gd name="f104" fmla="val 183"/>
                <a:gd name="f105" fmla="+- 0 0 -90"/>
                <a:gd name="f106" fmla="*/ f3 1 330"/>
                <a:gd name="f107" fmla="*/ f4 1 167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30"/>
                <a:gd name="f116" fmla="*/ f112 1 167"/>
                <a:gd name="f117" fmla="*/ 168 f113 1"/>
                <a:gd name="f118" fmla="*/ 167 f112 1"/>
                <a:gd name="f119" fmla="*/ 124 f113 1"/>
                <a:gd name="f120" fmla="*/ 112 f113 1"/>
                <a:gd name="f121" fmla="*/ 158 f112 1"/>
                <a:gd name="f122" fmla="*/ 125 f113 1"/>
                <a:gd name="f123" fmla="*/ 148 f112 1"/>
                <a:gd name="f124" fmla="*/ 129 f113 1"/>
                <a:gd name="f125" fmla="*/ 138 f113 1"/>
                <a:gd name="f126" fmla="*/ 140 f112 1"/>
                <a:gd name="f127" fmla="*/ 106 f112 1"/>
                <a:gd name="f128" fmla="*/ 119 f113 1"/>
                <a:gd name="f129" fmla="*/ 89 f112 1"/>
                <a:gd name="f130" fmla="*/ 72 f113 1"/>
                <a:gd name="f131" fmla="*/ 101 f112 1"/>
                <a:gd name="f132" fmla="*/ 9 f113 1"/>
                <a:gd name="f133" fmla="*/ 68 f112 1"/>
                <a:gd name="f134" fmla="*/ 69 f113 1"/>
                <a:gd name="f135" fmla="*/ 14 f112 1"/>
                <a:gd name="f136" fmla="*/ 114 f113 1"/>
                <a:gd name="f137" fmla="*/ 25 f112 1"/>
                <a:gd name="f138" fmla="*/ 128 f113 1"/>
                <a:gd name="f139" fmla="*/ 22 f112 1"/>
                <a:gd name="f140" fmla="*/ 206 f113 1"/>
                <a:gd name="f141" fmla="*/ 21 f112 1"/>
                <a:gd name="f142" fmla="*/ 223 f113 1"/>
                <a:gd name="f143" fmla="*/ 24 f112 1"/>
                <a:gd name="f144" fmla="*/ 269 f113 1"/>
                <a:gd name="f145" fmla="*/ 13 f112 1"/>
                <a:gd name="f146" fmla="*/ 317 f113 1"/>
                <a:gd name="f147" fmla="*/ 30 f112 1"/>
                <a:gd name="f148" fmla="*/ 320 f113 1"/>
                <a:gd name="f149" fmla="*/ 81 f112 1"/>
                <a:gd name="f150" fmla="*/ 285 f113 1"/>
                <a:gd name="f151" fmla="*/ 105 f112 1"/>
                <a:gd name="f152" fmla="*/ 276 f113 1"/>
                <a:gd name="f153" fmla="*/ 104 f112 1"/>
                <a:gd name="f154" fmla="*/ 217 f113 1"/>
                <a:gd name="f155" fmla="*/ 198 f113 1"/>
                <a:gd name="f156" fmla="*/ 197 f113 1"/>
                <a:gd name="f157" fmla="*/ 142 f112 1"/>
                <a:gd name="f158" fmla="*/ 204 f113 1"/>
                <a:gd name="f159" fmla="*/ 213 f113 1"/>
                <a:gd name="f160" fmla="*/ 224 f113 1"/>
                <a:gd name="f161" fmla="+- f114 0 f1"/>
                <a:gd name="f162" fmla="*/ f117 1 330"/>
                <a:gd name="f163" fmla="*/ f118 1 167"/>
                <a:gd name="f164" fmla="*/ f119 1 330"/>
                <a:gd name="f165" fmla="*/ f120 1 330"/>
                <a:gd name="f166" fmla="*/ f121 1 167"/>
                <a:gd name="f167" fmla="*/ f122 1 330"/>
                <a:gd name="f168" fmla="*/ f123 1 167"/>
                <a:gd name="f169" fmla="*/ f124 1 330"/>
                <a:gd name="f170" fmla="*/ f125 1 330"/>
                <a:gd name="f171" fmla="*/ f126 1 167"/>
                <a:gd name="f172" fmla="*/ f127 1 167"/>
                <a:gd name="f173" fmla="*/ f128 1 330"/>
                <a:gd name="f174" fmla="*/ f129 1 167"/>
                <a:gd name="f175" fmla="*/ f130 1 330"/>
                <a:gd name="f176" fmla="*/ f131 1 167"/>
                <a:gd name="f177" fmla="*/ f132 1 330"/>
                <a:gd name="f178" fmla="*/ f133 1 167"/>
                <a:gd name="f179" fmla="*/ f134 1 330"/>
                <a:gd name="f180" fmla="*/ f135 1 167"/>
                <a:gd name="f181" fmla="*/ f136 1 330"/>
                <a:gd name="f182" fmla="*/ f137 1 167"/>
                <a:gd name="f183" fmla="*/ f138 1 330"/>
                <a:gd name="f184" fmla="*/ f139 1 167"/>
                <a:gd name="f185" fmla="*/ f140 1 330"/>
                <a:gd name="f186" fmla="*/ f141 1 167"/>
                <a:gd name="f187" fmla="*/ f142 1 330"/>
                <a:gd name="f188" fmla="*/ f143 1 167"/>
                <a:gd name="f189" fmla="*/ f144 1 330"/>
                <a:gd name="f190" fmla="*/ f145 1 167"/>
                <a:gd name="f191" fmla="*/ f146 1 330"/>
                <a:gd name="f192" fmla="*/ f147 1 167"/>
                <a:gd name="f193" fmla="*/ f148 1 330"/>
                <a:gd name="f194" fmla="*/ f149 1 167"/>
                <a:gd name="f195" fmla="*/ f150 1 330"/>
                <a:gd name="f196" fmla="*/ f151 1 167"/>
                <a:gd name="f197" fmla="*/ f152 1 330"/>
                <a:gd name="f198" fmla="*/ f153 1 167"/>
                <a:gd name="f199" fmla="*/ f154 1 330"/>
                <a:gd name="f200" fmla="*/ f155 1 330"/>
                <a:gd name="f201" fmla="*/ f156 1 330"/>
                <a:gd name="f202" fmla="*/ f157 1 167"/>
                <a:gd name="f203" fmla="*/ f158 1 330"/>
                <a:gd name="f204" fmla="*/ f159 1 330"/>
                <a:gd name="f205" fmla="*/ f160 1 330"/>
                <a:gd name="f206" fmla="*/ 0 1 f115"/>
                <a:gd name="f207" fmla="*/ f109 1 f115"/>
                <a:gd name="f208" fmla="*/ 0 1 f116"/>
                <a:gd name="f209" fmla="*/ f110 1 f116"/>
                <a:gd name="f210" fmla="*/ f162 1 f115"/>
                <a:gd name="f211" fmla="*/ f163 1 f116"/>
                <a:gd name="f212" fmla="*/ f164 1 f115"/>
                <a:gd name="f213" fmla="*/ f165 1 f115"/>
                <a:gd name="f214" fmla="*/ f166 1 f116"/>
                <a:gd name="f215" fmla="*/ f167 1 f115"/>
                <a:gd name="f216" fmla="*/ f168 1 f116"/>
                <a:gd name="f217" fmla="*/ f169 1 f115"/>
                <a:gd name="f218" fmla="*/ f170 1 f115"/>
                <a:gd name="f219" fmla="*/ f171 1 f116"/>
                <a:gd name="f220" fmla="*/ f172 1 f116"/>
                <a:gd name="f221" fmla="*/ f173 1 f115"/>
                <a:gd name="f222" fmla="*/ f174 1 f116"/>
                <a:gd name="f223" fmla="*/ f175 1 f115"/>
                <a:gd name="f224" fmla="*/ f176 1 f116"/>
                <a:gd name="f225" fmla="*/ f177 1 f115"/>
                <a:gd name="f226" fmla="*/ f178 1 f116"/>
                <a:gd name="f227" fmla="*/ f179 1 f115"/>
                <a:gd name="f228" fmla="*/ f180 1 f116"/>
                <a:gd name="f229" fmla="*/ f181 1 f115"/>
                <a:gd name="f230" fmla="*/ f182 1 f116"/>
                <a:gd name="f231" fmla="*/ f183 1 f115"/>
                <a:gd name="f232" fmla="*/ f184 1 f116"/>
                <a:gd name="f233" fmla="*/ f185 1 f115"/>
                <a:gd name="f234" fmla="*/ f186 1 f116"/>
                <a:gd name="f235" fmla="*/ f187 1 f115"/>
                <a:gd name="f236" fmla="*/ f188 1 f116"/>
                <a:gd name="f237" fmla="*/ f189 1 f115"/>
                <a:gd name="f238" fmla="*/ f190 1 f116"/>
                <a:gd name="f239" fmla="*/ f191 1 f115"/>
                <a:gd name="f240" fmla="*/ f192 1 f116"/>
                <a:gd name="f241" fmla="*/ f193 1 f115"/>
                <a:gd name="f242" fmla="*/ f194 1 f116"/>
                <a:gd name="f243" fmla="*/ f195 1 f115"/>
                <a:gd name="f244" fmla="*/ f196 1 f116"/>
                <a:gd name="f245" fmla="*/ f197 1 f115"/>
                <a:gd name="f246" fmla="*/ f198 1 f116"/>
                <a:gd name="f247" fmla="*/ f199 1 f115"/>
                <a:gd name="f248" fmla="*/ f200 1 f115"/>
                <a:gd name="f249" fmla="*/ f201 1 f115"/>
                <a:gd name="f250" fmla="*/ f202 1 f116"/>
                <a:gd name="f251" fmla="*/ f203 1 f115"/>
                <a:gd name="f252" fmla="*/ f204 1 f115"/>
                <a:gd name="f253" fmla="*/ f205 1 f115"/>
                <a:gd name="f254" fmla="*/ f206 f106 1"/>
                <a:gd name="f255" fmla="*/ f207 f106 1"/>
                <a:gd name="f256" fmla="*/ f209 f107 1"/>
                <a:gd name="f257" fmla="*/ f208 f107 1"/>
                <a:gd name="f258" fmla="*/ f210 f106 1"/>
                <a:gd name="f259" fmla="*/ f211 f107 1"/>
                <a:gd name="f260" fmla="*/ f212 f106 1"/>
                <a:gd name="f261" fmla="*/ f213 f106 1"/>
                <a:gd name="f262" fmla="*/ f214 f107 1"/>
                <a:gd name="f263" fmla="*/ f215 f106 1"/>
                <a:gd name="f264" fmla="*/ f216 f107 1"/>
                <a:gd name="f265" fmla="*/ f217 f106 1"/>
                <a:gd name="f266" fmla="*/ f218 f106 1"/>
                <a:gd name="f267" fmla="*/ f219 f107 1"/>
                <a:gd name="f268" fmla="*/ f220 f107 1"/>
                <a:gd name="f269" fmla="*/ f221 f106 1"/>
                <a:gd name="f270" fmla="*/ f222 f107 1"/>
                <a:gd name="f271" fmla="*/ f223 f106 1"/>
                <a:gd name="f272" fmla="*/ f224 f107 1"/>
                <a:gd name="f273" fmla="*/ f225 f106 1"/>
                <a:gd name="f274" fmla="*/ f226 f107 1"/>
                <a:gd name="f275" fmla="*/ f227 f106 1"/>
                <a:gd name="f276" fmla="*/ f228 f107 1"/>
                <a:gd name="f277" fmla="*/ f229 f106 1"/>
                <a:gd name="f278" fmla="*/ f230 f107 1"/>
                <a:gd name="f279" fmla="*/ f231 f106 1"/>
                <a:gd name="f280" fmla="*/ f232 f107 1"/>
                <a:gd name="f281" fmla="*/ f233 f106 1"/>
                <a:gd name="f282" fmla="*/ f234 f107 1"/>
                <a:gd name="f283" fmla="*/ f235 f106 1"/>
                <a:gd name="f284" fmla="*/ f236 f107 1"/>
                <a:gd name="f285" fmla="*/ f237 f106 1"/>
                <a:gd name="f286" fmla="*/ f238 f107 1"/>
                <a:gd name="f287" fmla="*/ f239 f106 1"/>
                <a:gd name="f288" fmla="*/ f240 f107 1"/>
                <a:gd name="f289" fmla="*/ f241 f106 1"/>
                <a:gd name="f290" fmla="*/ f242 f107 1"/>
                <a:gd name="f291" fmla="*/ f243 f106 1"/>
                <a:gd name="f292" fmla="*/ f244 f107 1"/>
                <a:gd name="f293" fmla="*/ f245 f106 1"/>
                <a:gd name="f294" fmla="*/ f246 f107 1"/>
                <a:gd name="f295" fmla="*/ f247 f106 1"/>
                <a:gd name="f296" fmla="*/ f248 f106 1"/>
                <a:gd name="f297" fmla="*/ f249 f106 1"/>
                <a:gd name="f298" fmla="*/ f250 f107 1"/>
                <a:gd name="f299" fmla="*/ f251 f106 1"/>
                <a:gd name="f300" fmla="*/ f252 f106 1"/>
                <a:gd name="f301" fmla="*/ f253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58" y="f259"/>
                </a:cxn>
                <a:cxn ang="f161">
                  <a:pos x="f260" y="f259"/>
                </a:cxn>
                <a:cxn ang="f161">
                  <a:pos x="f261" y="f262"/>
                </a:cxn>
                <a:cxn ang="f161">
                  <a:pos x="f263" y="f264"/>
                </a:cxn>
                <a:cxn ang="f161">
                  <a:pos x="f265" y="f264"/>
                </a:cxn>
                <a:cxn ang="f161">
                  <a:pos x="f266" y="f267"/>
                </a:cxn>
                <a:cxn ang="f161">
                  <a:pos x="f266" y="f268"/>
                </a:cxn>
                <a:cxn ang="f161">
                  <a:pos x="f269" y="f270"/>
                </a:cxn>
                <a:cxn ang="f161">
                  <a:pos x="f271" y="f272"/>
                </a:cxn>
                <a:cxn ang="f161">
                  <a:pos x="f273" y="f274"/>
                </a:cxn>
                <a:cxn ang="f161">
                  <a:pos x="f275" y="f276"/>
                </a:cxn>
                <a:cxn ang="f161">
                  <a:pos x="f277" y="f278"/>
                </a:cxn>
                <a:cxn ang="f161">
                  <a:pos x="f279" y="f280"/>
                </a:cxn>
                <a:cxn ang="f161">
                  <a:pos x="f281" y="f282"/>
                </a:cxn>
                <a:cxn ang="f161">
                  <a:pos x="f283" y="f284"/>
                </a:cxn>
                <a:cxn ang="f161">
                  <a:pos x="f285" y="f286"/>
                </a:cxn>
                <a:cxn ang="f161">
                  <a:pos x="f287" y="f288"/>
                </a:cxn>
                <a:cxn ang="f161">
                  <a:pos x="f289" y="f290"/>
                </a:cxn>
                <a:cxn ang="f161">
                  <a:pos x="f291" y="f292"/>
                </a:cxn>
                <a:cxn ang="f161">
                  <a:pos x="f293" y="f294"/>
                </a:cxn>
                <a:cxn ang="f161">
                  <a:pos x="f295" y="f270"/>
                </a:cxn>
                <a:cxn ang="f161">
                  <a:pos x="f296" y="f268"/>
                </a:cxn>
                <a:cxn ang="f161">
                  <a:pos x="f297" y="f298"/>
                </a:cxn>
                <a:cxn ang="f161">
                  <a:pos x="f299" y="f264"/>
                </a:cxn>
                <a:cxn ang="f161">
                  <a:pos x="f300" y="f264"/>
                </a:cxn>
                <a:cxn ang="f161">
                  <a:pos x="f301" y="f262"/>
                </a:cxn>
                <a:cxn ang="f161">
                  <a:pos x="f300" y="f259"/>
                </a:cxn>
                <a:cxn ang="f161">
                  <a:pos x="f258" y="f259"/>
                </a:cxn>
                <a:cxn ang="f161">
                  <a:pos x="f258" y="f259"/>
                </a:cxn>
              </a:cxnLst>
              <a:rect l="f254" t="f257" r="f255" b="f256"/>
              <a:pathLst>
                <a:path w="330" h="16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3" y="f15"/>
                  </a:cubicBezTo>
                  <a:cubicBezTo>
                    <a:pt x="f13" y="f16"/>
                    <a:pt x="f12" y="f17"/>
                    <a:pt x="f18" y="f17"/>
                  </a:cubicBezTo>
                  <a:cubicBezTo>
                    <a:pt x="f19" y="f17"/>
                    <a:pt x="f20" y="f17"/>
                    <a:pt x="f21" y="f17"/>
                  </a:cubicBezTo>
                  <a:cubicBezTo>
                    <a:pt x="f22" y="f23"/>
                    <a:pt x="f24" y="f17"/>
                    <a:pt x="f24" y="f25"/>
                  </a:cubicBezTo>
                  <a:cubicBezTo>
                    <a:pt x="f26" y="f21"/>
                    <a:pt x="f24" y="f12"/>
                    <a:pt x="f24" y="f27"/>
                  </a:cubicBezTo>
                  <a:cubicBezTo>
                    <a:pt x="f24" y="f28"/>
                    <a:pt x="f20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5" y="f44"/>
                    <a:pt x="f45" y="f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0" y="f54"/>
                    <a:pt x="f11" y="f53"/>
                    <a:pt x="f20" y="f51"/>
                  </a:cubicBezTo>
                  <a:cubicBezTo>
                    <a:pt x="f55" y="f56"/>
                    <a:pt x="f2" y="f57"/>
                    <a:pt x="f58" y="f59"/>
                  </a:cubicBezTo>
                  <a:cubicBezTo>
                    <a:pt x="f60" y="f53"/>
                    <a:pt x="f61" y="f54"/>
                    <a:pt x="f62" y="f63"/>
                  </a:cubicBezTo>
                  <a:cubicBezTo>
                    <a:pt x="f64" y="f51"/>
                    <a:pt x="f65" y="f66"/>
                    <a:pt x="f67" y="f68"/>
                  </a:cubicBezTo>
                  <a:cubicBezTo>
                    <a:pt x="f69" y="f56"/>
                    <a:pt x="f70" y="f68"/>
                    <a:pt x="f71" y="f72"/>
                  </a:cubicBezTo>
                  <a:cubicBezTo>
                    <a:pt x="f73" y="f74"/>
                    <a:pt x="f6" y="f75"/>
                    <a:pt x="f76" y="f77"/>
                  </a:cubicBezTo>
                  <a:cubicBezTo>
                    <a:pt x="f78" y="f35"/>
                    <a:pt x="f79" y="f80"/>
                    <a:pt x="f81" y="f82"/>
                  </a:cubicBezTo>
                  <a:cubicBezTo>
                    <a:pt x="f83" y="f82"/>
                    <a:pt x="f84" y="f27"/>
                    <a:pt x="f85" y="f86"/>
                  </a:cubicBezTo>
                  <a:cubicBezTo>
                    <a:pt x="f87" y="f41"/>
                    <a:pt x="f88" y="f35"/>
                    <a:pt x="f61" y="f31"/>
                  </a:cubicBezTo>
                  <a:cubicBezTo>
                    <a:pt x="f89" y="f34"/>
                    <a:pt x="f90" y="f28"/>
                    <a:pt x="f90" y="f27"/>
                  </a:cubicBezTo>
                  <a:cubicBezTo>
                    <a:pt x="f91" y="f12"/>
                    <a:pt x="f90" y="f92"/>
                    <a:pt x="f91" y="f93"/>
                  </a:cubicBezTo>
                  <a:cubicBezTo>
                    <a:pt x="f91" y="f94"/>
                    <a:pt x="f95" y="f23"/>
                    <a:pt x="f96" y="f17"/>
                  </a:cubicBezTo>
                  <a:cubicBezTo>
                    <a:pt x="f97" y="f17"/>
                    <a:pt x="f98" y="f17"/>
                    <a:pt x="f99" y="f17"/>
                  </a:cubicBezTo>
                  <a:cubicBezTo>
                    <a:pt x="f100" y="f17"/>
                    <a:pt x="f101" y="f102"/>
                    <a:pt x="f101" y="f15"/>
                  </a:cubicBezTo>
                  <a:cubicBezTo>
                    <a:pt x="f62" y="f103"/>
                    <a:pt x="f100" y="f7"/>
                    <a:pt x="f99" y="f7"/>
                  </a:cubicBezTo>
                  <a:cubicBezTo>
                    <a:pt x="f90" y="f14"/>
                    <a:pt x="f104" y="f7"/>
                    <a:pt x="f8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4052B5A-F417-431B-AEBC-992046AE7BEB}"/>
                </a:ext>
              </a:extLst>
            </p:cNvPr>
            <p:cNvSpPr/>
            <p:nvPr/>
          </p:nvSpPr>
          <p:spPr>
            <a:xfrm flipH="1">
              <a:off x="-1463" y="351422"/>
              <a:ext cx="73078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54"/>
                <a:gd name="f8" fmla="val 73"/>
                <a:gd name="f9" fmla="val 78"/>
                <a:gd name="f10" fmla="val 100"/>
                <a:gd name="f11" fmla="val 123"/>
                <a:gd name="f12" fmla="val 146"/>
                <a:gd name="f13" fmla="val 152"/>
                <a:gd name="f14" fmla="val 72"/>
                <a:gd name="f15" fmla="val 66"/>
                <a:gd name="f16" fmla="val 52"/>
                <a:gd name="f17" fmla="val 38"/>
                <a:gd name="f18" fmla="val 23"/>
                <a:gd name="f19" fmla="val 18"/>
                <a:gd name="f20" fmla="val 16"/>
                <a:gd name="f21" fmla="val 15"/>
                <a:gd name="f22" fmla="val 148"/>
                <a:gd name="f23" fmla="val 13"/>
                <a:gd name="f24" fmla="val 142"/>
                <a:gd name="f25" fmla="val 10"/>
                <a:gd name="f26" fmla="val 137"/>
                <a:gd name="f27" fmla="val 4"/>
                <a:gd name="f28" fmla="val 134"/>
                <a:gd name="f29" fmla="val 1"/>
                <a:gd name="f30" fmla="val 132"/>
                <a:gd name="f31" fmla="val 129"/>
                <a:gd name="f32" fmla="val 126"/>
                <a:gd name="f33" fmla="val 93"/>
                <a:gd name="f34" fmla="val 61"/>
                <a:gd name="f35" fmla="val 29"/>
                <a:gd name="f36" fmla="val 28"/>
                <a:gd name="f37" fmla="val 19"/>
                <a:gd name="f38" fmla="val 11"/>
                <a:gd name="f39" fmla="val 12"/>
                <a:gd name="f40" fmla="val 14"/>
                <a:gd name="f41" fmla="val 21"/>
                <a:gd name="f42" fmla="val 40"/>
                <a:gd name="f43" fmla="val 53"/>
                <a:gd name="f44" fmla="val 65"/>
                <a:gd name="f45" fmla="val 71"/>
                <a:gd name="f46" fmla="val 2"/>
                <a:gd name="f47" fmla="val 9"/>
                <a:gd name="f48" fmla="val 32"/>
                <a:gd name="f49" fmla="val 55"/>
                <a:gd name="f50" fmla="+- 0 0 -90"/>
                <a:gd name="f51" fmla="*/ f3 1 74"/>
                <a:gd name="f52" fmla="*/ f4 1 154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74"/>
                <a:gd name="f61" fmla="*/ f57 1 154"/>
                <a:gd name="f62" fmla="*/ 73 f58 1"/>
                <a:gd name="f63" fmla="*/ 78 f57 1"/>
                <a:gd name="f64" fmla="*/ 146 f57 1"/>
                <a:gd name="f65" fmla="*/ 66 f58 1"/>
                <a:gd name="f66" fmla="*/ 154 f57 1"/>
                <a:gd name="f67" fmla="*/ 23 f58 1"/>
                <a:gd name="f68" fmla="*/ 15 f58 1"/>
                <a:gd name="f69" fmla="*/ 148 f57 1"/>
                <a:gd name="f70" fmla="*/ 4 f58 1"/>
                <a:gd name="f71" fmla="*/ 134 f57 1"/>
                <a:gd name="f72" fmla="*/ 0 f58 1"/>
                <a:gd name="f73" fmla="*/ 126 f57 1"/>
                <a:gd name="f74" fmla="*/ 29 f57 1"/>
                <a:gd name="f75" fmla="*/ 28 f57 1"/>
                <a:gd name="f76" fmla="*/ 12 f58 1"/>
                <a:gd name="f77" fmla="*/ 10 f57 1"/>
                <a:gd name="f78" fmla="*/ 28 f58 1"/>
                <a:gd name="f79" fmla="*/ 1 f57 1"/>
                <a:gd name="f80" fmla="*/ 65 f58 1"/>
                <a:gd name="f81" fmla="*/ 9 f57 1"/>
                <a:gd name="f82" fmla="+- f59 0 f1"/>
                <a:gd name="f83" fmla="*/ f62 1 74"/>
                <a:gd name="f84" fmla="*/ f63 1 154"/>
                <a:gd name="f85" fmla="*/ f64 1 154"/>
                <a:gd name="f86" fmla="*/ f65 1 74"/>
                <a:gd name="f87" fmla="*/ f66 1 154"/>
                <a:gd name="f88" fmla="*/ f67 1 74"/>
                <a:gd name="f89" fmla="*/ f68 1 74"/>
                <a:gd name="f90" fmla="*/ f69 1 154"/>
                <a:gd name="f91" fmla="*/ f70 1 74"/>
                <a:gd name="f92" fmla="*/ f71 1 154"/>
                <a:gd name="f93" fmla="*/ f72 1 74"/>
                <a:gd name="f94" fmla="*/ f73 1 154"/>
                <a:gd name="f95" fmla="*/ f74 1 154"/>
                <a:gd name="f96" fmla="*/ f75 1 154"/>
                <a:gd name="f97" fmla="*/ f76 1 74"/>
                <a:gd name="f98" fmla="*/ f77 1 154"/>
                <a:gd name="f99" fmla="*/ f78 1 74"/>
                <a:gd name="f100" fmla="*/ f79 1 154"/>
                <a:gd name="f101" fmla="*/ f80 1 74"/>
                <a:gd name="f102" fmla="*/ f81 1 154"/>
                <a:gd name="f103" fmla="*/ 0 1 f60"/>
                <a:gd name="f104" fmla="*/ f54 1 f60"/>
                <a:gd name="f105" fmla="*/ 0 1 f61"/>
                <a:gd name="f106" fmla="*/ f55 1 f61"/>
                <a:gd name="f107" fmla="*/ f83 1 f60"/>
                <a:gd name="f108" fmla="*/ f84 1 f61"/>
                <a:gd name="f109" fmla="*/ f85 1 f61"/>
                <a:gd name="f110" fmla="*/ f86 1 f60"/>
                <a:gd name="f111" fmla="*/ f87 1 f61"/>
                <a:gd name="f112" fmla="*/ f88 1 f60"/>
                <a:gd name="f113" fmla="*/ f89 1 f60"/>
                <a:gd name="f114" fmla="*/ f90 1 f61"/>
                <a:gd name="f115" fmla="*/ f91 1 f60"/>
                <a:gd name="f116" fmla="*/ f92 1 f61"/>
                <a:gd name="f117" fmla="*/ f93 1 f60"/>
                <a:gd name="f118" fmla="*/ f94 1 f61"/>
                <a:gd name="f119" fmla="*/ f95 1 f61"/>
                <a:gd name="f120" fmla="*/ f96 1 f61"/>
                <a:gd name="f121" fmla="*/ f97 1 f60"/>
                <a:gd name="f122" fmla="*/ f98 1 f61"/>
                <a:gd name="f123" fmla="*/ f99 1 f60"/>
                <a:gd name="f124" fmla="*/ f100 1 f61"/>
                <a:gd name="f125" fmla="*/ f101 1 f60"/>
                <a:gd name="f126" fmla="*/ f102 1 f61"/>
                <a:gd name="f127" fmla="*/ f103 f51 1"/>
                <a:gd name="f128" fmla="*/ f104 f51 1"/>
                <a:gd name="f129" fmla="*/ f106 f52 1"/>
                <a:gd name="f130" fmla="*/ f105 f52 1"/>
                <a:gd name="f131" fmla="*/ f107 f51 1"/>
                <a:gd name="f132" fmla="*/ f108 f52 1"/>
                <a:gd name="f133" fmla="*/ f109 f52 1"/>
                <a:gd name="f134" fmla="*/ f110 f51 1"/>
                <a:gd name="f135" fmla="*/ f111 f52 1"/>
                <a:gd name="f136" fmla="*/ f112 f51 1"/>
                <a:gd name="f137" fmla="*/ f113 f51 1"/>
                <a:gd name="f138" fmla="*/ f114 f52 1"/>
                <a:gd name="f139" fmla="*/ f115 f51 1"/>
                <a:gd name="f140" fmla="*/ f116 f52 1"/>
                <a:gd name="f141" fmla="*/ f117 f51 1"/>
                <a:gd name="f142" fmla="*/ f118 f52 1"/>
                <a:gd name="f143" fmla="*/ f119 f52 1"/>
                <a:gd name="f144" fmla="*/ f120 f52 1"/>
                <a:gd name="f145" fmla="*/ f121 f51 1"/>
                <a:gd name="f146" fmla="*/ f122 f52 1"/>
                <a:gd name="f147" fmla="*/ f123 f51 1"/>
                <a:gd name="f148" fmla="*/ f124 f52 1"/>
                <a:gd name="f149" fmla="*/ f125 f51 1"/>
                <a:gd name="f150" fmla="*/ f126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31" y="f132"/>
                </a:cxn>
                <a:cxn ang="f82">
                  <a:pos x="f131" y="f133"/>
                </a:cxn>
                <a:cxn ang="f82">
                  <a:pos x="f134" y="f135"/>
                </a:cxn>
                <a:cxn ang="f82">
                  <a:pos x="f136" y="f135"/>
                </a:cxn>
                <a:cxn ang="f82">
                  <a:pos x="f137" y="f138"/>
                </a:cxn>
                <a:cxn ang="f82">
                  <a:pos x="f139" y="f140"/>
                </a:cxn>
                <a:cxn ang="f82">
                  <a:pos x="f141" y="f142"/>
                </a:cxn>
                <a:cxn ang="f82">
                  <a:pos x="f141" y="f143"/>
                </a:cxn>
                <a:cxn ang="f82">
                  <a:pos x="f141" y="f144"/>
                </a:cxn>
                <a:cxn ang="f82">
                  <a:pos x="f145" y="f146"/>
                </a:cxn>
                <a:cxn ang="f82">
                  <a:pos x="f147" y="f148"/>
                </a:cxn>
                <a:cxn ang="f82">
                  <a:pos x="f149" y="f148"/>
                </a:cxn>
                <a:cxn ang="f82">
                  <a:pos x="f131" y="f150"/>
                </a:cxn>
                <a:cxn ang="f82">
                  <a:pos x="f131" y="f132"/>
                </a:cxn>
              </a:cxnLst>
              <a:rect l="f127" t="f130" r="f128" b="f129"/>
              <a:pathLst>
                <a:path w="74" h="154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7"/>
                  </a:cubicBezTo>
                  <a:cubicBezTo>
                    <a:pt x="f19" y="f7"/>
                    <a:pt x="f20" y="f13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5" y="f31"/>
                    <a:pt x="f5" y="f32"/>
                  </a:cubicBezTo>
                  <a:cubicBezTo>
                    <a:pt x="f5" y="f33"/>
                    <a:pt x="f5" y="f34"/>
                    <a:pt x="f5" y="f35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29" y="f37"/>
                    <a:pt x="f38" y="f19"/>
                    <a:pt x="f39" y="f25"/>
                  </a:cubicBezTo>
                  <a:cubicBezTo>
                    <a:pt x="f40" y="f5"/>
                    <a:pt x="f41" y="f5"/>
                    <a:pt x="f36" y="f29"/>
                  </a:cubicBezTo>
                  <a:cubicBezTo>
                    <a:pt x="f42" y="f29"/>
                    <a:pt x="f43" y="f29"/>
                    <a:pt x="f44" y="f29"/>
                  </a:cubicBezTo>
                  <a:cubicBezTo>
                    <a:pt x="f45" y="f5"/>
                    <a:pt x="f6" y="f46"/>
                    <a:pt x="f8" y="f47"/>
                  </a:cubicBezTo>
                  <a:cubicBezTo>
                    <a:pt x="f8" y="f48"/>
                    <a:pt x="f8" y="f49"/>
                    <a:pt x="f8" y="f9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DA8BC9-7E2B-4118-A29B-B291E19A5BF0}"/>
                </a:ext>
              </a:extLst>
            </p:cNvPr>
            <p:cNvSpPr/>
            <p:nvPr/>
          </p:nvSpPr>
          <p:spPr>
            <a:xfrm flipH="1">
              <a:off x="203152" y="252996"/>
              <a:ext cx="157843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7"/>
                <a:gd name="f8" fmla="val 80"/>
                <a:gd name="f9" fmla="val 102"/>
                <a:gd name="f10" fmla="val 124"/>
                <a:gd name="f11" fmla="val 146"/>
                <a:gd name="f12" fmla="val 1"/>
                <a:gd name="f13" fmla="val 157"/>
                <a:gd name="f14" fmla="val 3"/>
                <a:gd name="f15" fmla="val 13"/>
                <a:gd name="f16" fmla="val 23"/>
                <a:gd name="f17" fmla="val 147"/>
                <a:gd name="f18" fmla="val 57"/>
                <a:gd name="f19" fmla="val 12"/>
                <a:gd name="f20" fmla="val 2"/>
                <a:gd name="f21" fmla="val 26"/>
                <a:gd name="f22" fmla="val 35"/>
                <a:gd name="f23" fmla="+- 0 0 -90"/>
                <a:gd name="f24" fmla="*/ f3 1 160"/>
                <a:gd name="f25" fmla="*/ f4 1 2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0"/>
                <a:gd name="f34" fmla="*/ f30 1 27"/>
                <a:gd name="f35" fmla="*/ 80 f31 1"/>
                <a:gd name="f36" fmla="*/ 0 f30 1"/>
                <a:gd name="f37" fmla="*/ 146 f31 1"/>
                <a:gd name="f38" fmla="*/ 1 f30 1"/>
                <a:gd name="f39" fmla="*/ 160 f31 1"/>
                <a:gd name="f40" fmla="*/ 13 f30 1"/>
                <a:gd name="f41" fmla="*/ 147 f31 1"/>
                <a:gd name="f42" fmla="*/ 27 f30 1"/>
                <a:gd name="f43" fmla="*/ 12 f31 1"/>
                <a:gd name="f44" fmla="*/ 0 f31 1"/>
                <a:gd name="f45" fmla="*/ 12 f30 1"/>
                <a:gd name="f46" fmla="+- f32 0 f1"/>
                <a:gd name="f47" fmla="*/ f35 1 160"/>
                <a:gd name="f48" fmla="*/ f36 1 27"/>
                <a:gd name="f49" fmla="*/ f37 1 160"/>
                <a:gd name="f50" fmla="*/ f38 1 27"/>
                <a:gd name="f51" fmla="*/ f39 1 160"/>
                <a:gd name="f52" fmla="*/ f40 1 27"/>
                <a:gd name="f53" fmla="*/ f41 1 160"/>
                <a:gd name="f54" fmla="*/ f42 1 27"/>
                <a:gd name="f55" fmla="*/ f43 1 160"/>
                <a:gd name="f56" fmla="*/ f44 1 160"/>
                <a:gd name="f57" fmla="*/ f45 1 27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3"/>
                <a:gd name="f72" fmla="*/ f57 1 f34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4 1"/>
                <a:gd name="f87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4"/>
                </a:cxn>
                <a:cxn ang="f46">
                  <a:pos x="f86" y="f87"/>
                </a:cxn>
                <a:cxn ang="f46">
                  <a:pos x="f85" y="f78"/>
                </a:cxn>
                <a:cxn ang="f46">
                  <a:pos x="f77" y="f78"/>
                </a:cxn>
              </a:cxnLst>
              <a:rect l="f73" t="f76" r="f74" b="f75"/>
              <a:pathLst>
                <a:path w="160" h="27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2"/>
                    <a:pt x="f6" y="f14"/>
                    <a:pt x="f6" y="f15"/>
                  </a:cubicBezTo>
                  <a:cubicBezTo>
                    <a:pt x="f6" y="f16"/>
                    <a:pt x="f13" y="f7"/>
                    <a:pt x="f17" y="f7"/>
                  </a:cubicBezTo>
                  <a:cubicBezTo>
                    <a:pt x="f9" y="f7"/>
                    <a:pt x="f18" y="f7"/>
                    <a:pt x="f19" y="f7"/>
                  </a:cubicBezTo>
                  <a:cubicBezTo>
                    <a:pt x="f20" y="f21"/>
                    <a:pt x="f5" y="f16"/>
                    <a:pt x="f5" y="f19"/>
                  </a:cubicBezTo>
                  <a:cubicBezTo>
                    <a:pt x="f5" y="f20"/>
                    <a:pt x="f20" y="f12"/>
                    <a:pt x="f19" y="f5"/>
                  </a:cubicBezTo>
                  <a:cubicBezTo>
                    <a:pt x="f22" y="f5"/>
                    <a:pt x="f18" y="f5"/>
                    <a:pt x="f8" y="f5"/>
                  </a:cubicBezTo>
                  <a:close/>
                </a:path>
              </a:pathLst>
            </a:custGeom>
            <a:solidFill>
              <a:srgbClr val="42AF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5211ABF0-F7C4-40D7-BBEE-8695B10F7D87}"/>
              </a:ext>
            </a:extLst>
          </p:cNvPr>
          <p:cNvGrpSpPr/>
          <p:nvPr/>
        </p:nvGrpSpPr>
        <p:grpSpPr>
          <a:xfrm>
            <a:off x="11510429" y="86782"/>
            <a:ext cx="546104" cy="855135"/>
            <a:chOff x="8632822" y="65086"/>
            <a:chExt cx="409578" cy="641351"/>
          </a:xfrm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693C5AE-CE80-4824-8B2A-5F767F38A737}"/>
                </a:ext>
              </a:extLst>
            </p:cNvPr>
            <p:cNvSpPr/>
            <p:nvPr/>
          </p:nvSpPr>
          <p:spPr>
            <a:xfrm>
              <a:off x="8632822" y="65086"/>
              <a:ext cx="409578" cy="641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"/>
                <a:gd name="f7" fmla="val 299"/>
                <a:gd name="f8" fmla="val 191"/>
                <a:gd name="f9" fmla="val 262"/>
                <a:gd name="f10" fmla="val 148"/>
                <a:gd name="f11" fmla="val 88"/>
                <a:gd name="f12" fmla="val 296"/>
                <a:gd name="f13" fmla="val 37"/>
                <a:gd name="f14" fmla="val 293"/>
                <a:gd name="f15" fmla="val 246"/>
                <a:gd name="f16" fmla="val 6"/>
                <a:gd name="f17" fmla="val 192"/>
                <a:gd name="f18" fmla="val 12"/>
                <a:gd name="f19" fmla="val 142"/>
                <a:gd name="f20" fmla="val 34"/>
                <a:gd name="f21" fmla="val 99"/>
                <a:gd name="f22" fmla="val 60"/>
                <a:gd name="f23" fmla="val 56"/>
                <a:gd name="f24" fmla="val 69"/>
                <a:gd name="f25" fmla="val 41"/>
                <a:gd name="f26" fmla="val 79"/>
                <a:gd name="f27" fmla="val 26"/>
                <a:gd name="f28" fmla="val 90"/>
                <a:gd name="f29" fmla="val 11"/>
                <a:gd name="f30" fmla="val 93"/>
                <a:gd name="f31" fmla="val 7"/>
                <a:gd name="f32" fmla="val 97"/>
                <a:gd name="f33" fmla="val 103"/>
                <a:gd name="f34" fmla="val 8"/>
                <a:gd name="f35" fmla="val 146"/>
                <a:gd name="f36" fmla="val 67"/>
                <a:gd name="f37" fmla="val 184"/>
                <a:gd name="f38" fmla="val 129"/>
                <a:gd name="f39" fmla="+- 0 0 -90"/>
                <a:gd name="f40" fmla="*/ f3 1 189"/>
                <a:gd name="f41" fmla="*/ f4 1 299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9"/>
                <a:gd name="f50" fmla="*/ f46 1 299"/>
                <a:gd name="f51" fmla="*/ 189 f47 1"/>
                <a:gd name="f52" fmla="*/ 191 f46 1"/>
                <a:gd name="f53" fmla="*/ 88 f47 1"/>
                <a:gd name="f54" fmla="*/ 296 f46 1"/>
                <a:gd name="f55" fmla="*/ 6 f47 1"/>
                <a:gd name="f56" fmla="*/ 192 f46 1"/>
                <a:gd name="f57" fmla="*/ 60 f47 1"/>
                <a:gd name="f58" fmla="*/ 56 f46 1"/>
                <a:gd name="f59" fmla="*/ 90 f47 1"/>
                <a:gd name="f60" fmla="*/ 11 f46 1"/>
                <a:gd name="f61" fmla="*/ 103 f47 1"/>
                <a:gd name="f62" fmla="*/ 8 f46 1"/>
                <a:gd name="f63" fmla="+- f48 0 f1"/>
                <a:gd name="f64" fmla="*/ f51 1 189"/>
                <a:gd name="f65" fmla="*/ f52 1 299"/>
                <a:gd name="f66" fmla="*/ f53 1 189"/>
                <a:gd name="f67" fmla="*/ f54 1 299"/>
                <a:gd name="f68" fmla="*/ f55 1 189"/>
                <a:gd name="f69" fmla="*/ f56 1 299"/>
                <a:gd name="f70" fmla="*/ f57 1 189"/>
                <a:gd name="f71" fmla="*/ f58 1 299"/>
                <a:gd name="f72" fmla="*/ f59 1 189"/>
                <a:gd name="f73" fmla="*/ f60 1 299"/>
                <a:gd name="f74" fmla="*/ f61 1 189"/>
                <a:gd name="f75" fmla="*/ f62 1 299"/>
                <a:gd name="f76" fmla="*/ 0 1 f49"/>
                <a:gd name="f77" fmla="*/ f43 1 f49"/>
                <a:gd name="f78" fmla="*/ 0 1 f50"/>
                <a:gd name="f79" fmla="*/ f44 1 f50"/>
                <a:gd name="f80" fmla="*/ f64 1 f49"/>
                <a:gd name="f81" fmla="*/ f65 1 f50"/>
                <a:gd name="f82" fmla="*/ f66 1 f49"/>
                <a:gd name="f83" fmla="*/ f67 1 f50"/>
                <a:gd name="f84" fmla="*/ f68 1 f49"/>
                <a:gd name="f85" fmla="*/ f69 1 f50"/>
                <a:gd name="f86" fmla="*/ f70 1 f49"/>
                <a:gd name="f87" fmla="*/ f71 1 f50"/>
                <a:gd name="f88" fmla="*/ f72 1 f49"/>
                <a:gd name="f89" fmla="*/ f73 1 f50"/>
                <a:gd name="f90" fmla="*/ f74 1 f49"/>
                <a:gd name="f91" fmla="*/ f75 1 f50"/>
                <a:gd name="f92" fmla="*/ f76 f40 1"/>
                <a:gd name="f93" fmla="*/ f77 f40 1"/>
                <a:gd name="f94" fmla="*/ f79 f41 1"/>
                <a:gd name="f95" fmla="*/ f78 f41 1"/>
                <a:gd name="f96" fmla="*/ f80 f40 1"/>
                <a:gd name="f97" fmla="*/ f81 f41 1"/>
                <a:gd name="f98" fmla="*/ f82 f40 1"/>
                <a:gd name="f99" fmla="*/ f83 f41 1"/>
                <a:gd name="f100" fmla="*/ f84 f40 1"/>
                <a:gd name="f101" fmla="*/ f85 f41 1"/>
                <a:gd name="f102" fmla="*/ f86 f40 1"/>
                <a:gd name="f103" fmla="*/ f87 f41 1"/>
                <a:gd name="f104" fmla="*/ f88 f40 1"/>
                <a:gd name="f105" fmla="*/ f89 f41 1"/>
                <a:gd name="f106" fmla="*/ f90 f40 1"/>
                <a:gd name="f107" fmla="*/ f9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6" y="f97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96" y="f97"/>
                </a:cxn>
              </a:cxnLst>
              <a:rect l="f92" t="f95" r="f93" b="f94"/>
              <a:pathLst>
                <a:path w="189" h="299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5"/>
                    <a:pt x="f33" y="f34"/>
                  </a:cubicBezTo>
                  <a:cubicBezTo>
                    <a:pt x="f35" y="f36"/>
                    <a:pt x="f37" y="f3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54C8E4C-578B-4184-9540-5FA8E92DFBFA}"/>
                </a:ext>
              </a:extLst>
            </p:cNvPr>
            <p:cNvSpPr/>
            <p:nvPr/>
          </p:nvSpPr>
          <p:spPr>
            <a:xfrm>
              <a:off x="8674098" y="442917"/>
              <a:ext cx="7619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62"/>
                <a:gd name="f8" fmla="val 32"/>
                <a:gd name="f9" fmla="val 34"/>
                <a:gd name="f10" fmla="val 44"/>
                <a:gd name="f11" fmla="val 17"/>
                <a:gd name="f12" fmla="val 61"/>
                <a:gd name="f13" fmla="val 2"/>
                <a:gd name="f14" fmla="val 60"/>
                <a:gd name="f15" fmla="val 1"/>
                <a:gd name="f16" fmla="val 42"/>
                <a:gd name="f17" fmla="val 29"/>
                <a:gd name="f18" fmla="val 26"/>
                <a:gd name="f19" fmla="val 23"/>
                <a:gd name="f20" fmla="val 19"/>
                <a:gd name="f21" fmla="val 5"/>
                <a:gd name="f22" fmla="val 11"/>
                <a:gd name="f23" fmla="val 7"/>
                <a:gd name="f24" fmla="val 31"/>
                <a:gd name="f25" fmla="val 33"/>
                <a:gd name="f26" fmla="val 13"/>
                <a:gd name="f27" fmla="val 25"/>
                <a:gd name="f28" fmla="val 28"/>
                <a:gd name="f29" fmla="+- 0 0 -90"/>
                <a:gd name="f30" fmla="*/ f3 1 35"/>
                <a:gd name="f31" fmla="*/ f4 1 6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5"/>
                <a:gd name="f40" fmla="*/ f36 1 62"/>
                <a:gd name="f41" fmla="*/ 35 f37 1"/>
                <a:gd name="f42" fmla="*/ 32 f36 1"/>
                <a:gd name="f43" fmla="*/ 17 f37 1"/>
                <a:gd name="f44" fmla="*/ 61 f36 1"/>
                <a:gd name="f45" fmla="*/ 0 f37 1"/>
                <a:gd name="f46" fmla="*/ 29 f36 1"/>
                <a:gd name="f47" fmla="*/ 2 f37 1"/>
                <a:gd name="f48" fmla="*/ 19 f36 1"/>
                <a:gd name="f49" fmla="*/ 19 f37 1"/>
                <a:gd name="f50" fmla="*/ 0 f36 1"/>
                <a:gd name="f51" fmla="*/ 23 f36 1"/>
                <a:gd name="f52" fmla="+- f38 0 f1"/>
                <a:gd name="f53" fmla="*/ f41 1 35"/>
                <a:gd name="f54" fmla="*/ f42 1 62"/>
                <a:gd name="f55" fmla="*/ f43 1 35"/>
                <a:gd name="f56" fmla="*/ f44 1 62"/>
                <a:gd name="f57" fmla="*/ f45 1 35"/>
                <a:gd name="f58" fmla="*/ f46 1 62"/>
                <a:gd name="f59" fmla="*/ f47 1 35"/>
                <a:gd name="f60" fmla="*/ f48 1 62"/>
                <a:gd name="f61" fmla="*/ f49 1 35"/>
                <a:gd name="f62" fmla="*/ f50 1 62"/>
                <a:gd name="f63" fmla="*/ f51 1 62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40"/>
                <a:gd name="f76" fmla="*/ f61 1 f39"/>
                <a:gd name="f77" fmla="*/ f62 1 f40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1 1"/>
                <a:gd name="f91" fmla="*/ f76 f30 1"/>
                <a:gd name="f92" fmla="*/ f77 f31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83" y="f93"/>
                </a:cxn>
                <a:cxn ang="f52">
                  <a:pos x="f83" y="f84"/>
                </a:cxn>
              </a:cxnLst>
              <a:rect l="f79" t="f82" r="f80" b="f81"/>
              <a:pathLst>
                <a:path w="35" h="62">
                  <a:moveTo>
                    <a:pt x="f6" y="f8"/>
                  </a:moveTo>
                  <a:cubicBezTo>
                    <a:pt x="f9" y="f10"/>
                    <a:pt x="f9" y="f7"/>
                    <a:pt x="f11" y="f12"/>
                  </a:cubicBezTo>
                  <a:cubicBezTo>
                    <a:pt x="f13" y="f14"/>
                    <a:pt x="f15" y="f16"/>
                    <a:pt x="f5" y="f17"/>
                  </a:cubicBezTo>
                  <a:cubicBezTo>
                    <a:pt x="f5" y="f18"/>
                    <a:pt x="f15" y="f19"/>
                    <a:pt x="f13" y="f20"/>
                  </a:cubicBezTo>
                  <a:cubicBezTo>
                    <a:pt x="f21" y="f22"/>
                    <a:pt x="f23" y="f5"/>
                    <a:pt x="f20" y="f5"/>
                  </a:cubicBezTo>
                  <a:cubicBezTo>
                    <a:pt x="f24" y="f15"/>
                    <a:pt x="f25" y="f26"/>
                    <a:pt x="f6" y="f19"/>
                  </a:cubicBezTo>
                  <a:cubicBezTo>
                    <a:pt x="f6" y="f27"/>
                    <a:pt x="f6" y="f28"/>
                    <a:pt x="f6" y="f8"/>
                  </a:cubicBezTo>
                  <a:close/>
                </a:path>
              </a:pathLst>
            </a:custGeom>
            <a:solidFill>
              <a:srgbClr val="F8FCF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" name="Rectangle 775">
            <a:extLst>
              <a:ext uri="{FF2B5EF4-FFF2-40B4-BE49-F238E27FC236}">
                <a16:creationId xmlns:a16="http://schemas.microsoft.com/office/drawing/2014/main" id="{F1BA4182-A12A-453C-8200-D371B0ECAB78}"/>
              </a:ext>
            </a:extLst>
          </p:cNvPr>
          <p:cNvSpPr/>
          <p:nvPr/>
        </p:nvSpPr>
        <p:spPr>
          <a:xfrm>
            <a:off x="0" y="989880"/>
            <a:ext cx="12192000" cy="45720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39203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8AB9BE3-0FCD-415D-94E3-9ABC963BB302}"/>
              </a:ext>
            </a:extLst>
          </p:cNvPr>
          <p:cNvGrpSpPr/>
          <p:nvPr/>
        </p:nvGrpSpPr>
        <p:grpSpPr>
          <a:xfrm>
            <a:off x="-14812" y="5404470"/>
            <a:ext cx="12221639" cy="1481047"/>
            <a:chOff x="-11109" y="4053352"/>
            <a:chExt cx="9166229" cy="111078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B76F55B-2FD4-4177-8A9E-B106EF283308}"/>
                </a:ext>
              </a:extLst>
            </p:cNvPr>
            <p:cNvSpPr/>
            <p:nvPr/>
          </p:nvSpPr>
          <p:spPr>
            <a:xfrm>
              <a:off x="0" y="4053352"/>
              <a:ext cx="9144000" cy="111078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30B3189-1452-4CE0-B5E2-4C72A5A5B55D}"/>
                </a:ext>
              </a:extLst>
            </p:cNvPr>
            <p:cNvSpPr/>
            <p:nvPr/>
          </p:nvSpPr>
          <p:spPr>
            <a:xfrm>
              <a:off x="-11109" y="4053352"/>
              <a:ext cx="9166229" cy="1110785"/>
            </a:xfrm>
            <a:prstGeom prst="rect">
              <a:avLst/>
            </a:prstGeom>
            <a:solidFill>
              <a:srgbClr val="90D4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25CF057-AE31-4A05-A556-26A2617A15D5}"/>
                </a:ext>
              </a:extLst>
            </p:cNvPr>
            <p:cNvSpPr/>
            <p:nvPr/>
          </p:nvSpPr>
          <p:spPr>
            <a:xfrm>
              <a:off x="-11109" y="4840047"/>
              <a:ext cx="9166229" cy="2725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0"/>
                <a:gd name="f7" fmla="val 42"/>
                <a:gd name="f8" fmla="val 799"/>
                <a:gd name="f9" fmla="val 22"/>
                <a:gd name="f10" fmla="val 788"/>
                <a:gd name="f11" fmla="val 777"/>
                <a:gd name="f12" fmla="val 18"/>
                <a:gd name="f13" fmla="val 767"/>
                <a:gd name="f14" fmla="val 13"/>
                <a:gd name="f15" fmla="val 745"/>
                <a:gd name="f16" fmla="val 1"/>
                <a:gd name="f17" fmla="val 721"/>
                <a:gd name="f18" fmla="val 700"/>
                <a:gd name="f19" fmla="val 12"/>
                <a:gd name="f20" fmla="val 677"/>
                <a:gd name="f21" fmla="val 24"/>
                <a:gd name="f22" fmla="val 656"/>
                <a:gd name="f23" fmla="val 634"/>
                <a:gd name="f24" fmla="val 606"/>
                <a:gd name="f25" fmla="val 580"/>
                <a:gd name="f26" fmla="val 5"/>
                <a:gd name="f27" fmla="val 554"/>
                <a:gd name="f28" fmla="val 539"/>
                <a:gd name="f29" fmla="val 25"/>
                <a:gd name="f30" fmla="val 523"/>
                <a:gd name="f31" fmla="val 508"/>
                <a:gd name="f32" fmla="val 16"/>
                <a:gd name="f33" fmla="val 485"/>
                <a:gd name="f34" fmla="val 3"/>
                <a:gd name="f35" fmla="val 461"/>
                <a:gd name="f36" fmla="val 436"/>
                <a:gd name="f37" fmla="val 11"/>
                <a:gd name="f38" fmla="val 424"/>
                <a:gd name="f39" fmla="val 413"/>
                <a:gd name="f40" fmla="val 400"/>
                <a:gd name="f41" fmla="val 21"/>
                <a:gd name="f42" fmla="val 388"/>
                <a:gd name="f43" fmla="val 378"/>
                <a:gd name="f44" fmla="val 368"/>
                <a:gd name="f45" fmla="val 345"/>
                <a:gd name="f46" fmla="val 322"/>
                <a:gd name="f47" fmla="val 301"/>
                <a:gd name="f48" fmla="val 278"/>
                <a:gd name="f49" fmla="val 256"/>
                <a:gd name="f50" fmla="val 234"/>
                <a:gd name="f51" fmla="val 206"/>
                <a:gd name="f52" fmla="val 181"/>
                <a:gd name="f53" fmla="val 154"/>
                <a:gd name="f54" fmla="val 139"/>
                <a:gd name="f55" fmla="val 124"/>
                <a:gd name="f56" fmla="val 109"/>
                <a:gd name="f57" fmla="val 85"/>
                <a:gd name="f58" fmla="val 61"/>
                <a:gd name="f59" fmla="val 36"/>
                <a:gd name="f60" fmla="val 14"/>
                <a:gd name="f61" fmla="val 27"/>
                <a:gd name="f62" fmla="val 32"/>
                <a:gd name="f63" fmla="val 38"/>
                <a:gd name="f64" fmla="val 34"/>
                <a:gd name="f65" fmla="val 35"/>
                <a:gd name="f66" fmla="val 29"/>
                <a:gd name="f67" fmla="val 55"/>
                <a:gd name="f68" fmla="val 20"/>
                <a:gd name="f69" fmla="val 75"/>
                <a:gd name="f70" fmla="val 96"/>
                <a:gd name="f71" fmla="val 121"/>
                <a:gd name="f72" fmla="val 41"/>
                <a:gd name="f73" fmla="val 147"/>
                <a:gd name="f74" fmla="val 172"/>
                <a:gd name="f75" fmla="val 28"/>
                <a:gd name="f76" fmla="val 191"/>
                <a:gd name="f77" fmla="val 210"/>
                <a:gd name="f78" fmla="val 228"/>
                <a:gd name="f79" fmla="val 253"/>
                <a:gd name="f80" fmla="val 40"/>
                <a:gd name="f81" fmla="val 277"/>
                <a:gd name="f82" fmla="val 302"/>
                <a:gd name="f83" fmla="val 323"/>
                <a:gd name="f84" fmla="val 19"/>
                <a:gd name="f85" fmla="val 343"/>
                <a:gd name="f86" fmla="val 364"/>
                <a:gd name="f87" fmla="val 375"/>
                <a:gd name="f88" fmla="val 387"/>
                <a:gd name="f89" fmla="val 39"/>
                <a:gd name="f90" fmla="val 37"/>
                <a:gd name="f91" fmla="val 412"/>
                <a:gd name="f92" fmla="val 423"/>
                <a:gd name="f93" fmla="val 434"/>
                <a:gd name="f94" fmla="val 455"/>
                <a:gd name="f95" fmla="val 474"/>
                <a:gd name="f96" fmla="val 495"/>
                <a:gd name="f97" fmla="val 521"/>
                <a:gd name="f98" fmla="val 546"/>
                <a:gd name="f99" fmla="val 572"/>
                <a:gd name="f100" fmla="val 590"/>
                <a:gd name="f101" fmla="val 609"/>
                <a:gd name="f102" fmla="val 627"/>
                <a:gd name="f103" fmla="val 652"/>
                <a:gd name="f104" fmla="val 702"/>
                <a:gd name="f105" fmla="val 722"/>
                <a:gd name="f106" fmla="val 743"/>
                <a:gd name="f107" fmla="val 763"/>
                <a:gd name="f108" fmla="val 775"/>
                <a:gd name="f109" fmla="val 786"/>
                <a:gd name="f110" fmla="+- 0 0 -90"/>
                <a:gd name="f111" fmla="*/ f3 1 800"/>
                <a:gd name="f112" fmla="*/ f4 1 42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800"/>
                <a:gd name="f121" fmla="*/ f117 1 42"/>
                <a:gd name="f122" fmla="*/ 799 f118 1"/>
                <a:gd name="f123" fmla="*/ 22 f117 1"/>
                <a:gd name="f124" fmla="*/ 767 f118 1"/>
                <a:gd name="f125" fmla="*/ 13 f117 1"/>
                <a:gd name="f126" fmla="*/ 700 f118 1"/>
                <a:gd name="f127" fmla="*/ 12 f117 1"/>
                <a:gd name="f128" fmla="*/ 634 f118 1"/>
                <a:gd name="f129" fmla="*/ 554 f118 1"/>
                <a:gd name="f130" fmla="*/ 18 f117 1"/>
                <a:gd name="f131" fmla="*/ 508 f118 1"/>
                <a:gd name="f132" fmla="*/ 16 f117 1"/>
                <a:gd name="f133" fmla="*/ 436 f118 1"/>
                <a:gd name="f134" fmla="*/ 11 f117 1"/>
                <a:gd name="f135" fmla="*/ 400 f118 1"/>
                <a:gd name="f136" fmla="*/ 21 f117 1"/>
                <a:gd name="f137" fmla="*/ 368 f118 1"/>
                <a:gd name="f138" fmla="*/ 301 f118 1"/>
                <a:gd name="f139" fmla="*/ 234 f118 1"/>
                <a:gd name="f140" fmla="*/ 154 f118 1"/>
                <a:gd name="f141" fmla="*/ 109 f118 1"/>
                <a:gd name="f142" fmla="*/ 36 f118 1"/>
                <a:gd name="f143" fmla="*/ 0 f118 1"/>
                <a:gd name="f144" fmla="*/ 38 f117 1"/>
                <a:gd name="f145" fmla="*/ 35 f118 1"/>
                <a:gd name="f146" fmla="*/ 29 f117 1"/>
                <a:gd name="f147" fmla="*/ 96 f118 1"/>
                <a:gd name="f148" fmla="*/ 172 f118 1"/>
                <a:gd name="f149" fmla="*/ 28 f117 1"/>
                <a:gd name="f150" fmla="*/ 228 f118 1"/>
                <a:gd name="f151" fmla="*/ 27 f117 1"/>
                <a:gd name="f152" fmla="*/ 302 f118 1"/>
                <a:gd name="f153" fmla="*/ 364 f118 1"/>
                <a:gd name="f154" fmla="*/ 37 f117 1"/>
                <a:gd name="f155" fmla="*/ 434 f118 1"/>
                <a:gd name="f156" fmla="*/ 495 f118 1"/>
                <a:gd name="f157" fmla="*/ 572 f118 1"/>
                <a:gd name="f158" fmla="*/ 627 f118 1"/>
                <a:gd name="f159" fmla="*/ 702 f118 1"/>
                <a:gd name="f160" fmla="*/ 763 f118 1"/>
                <a:gd name="f161" fmla="*/ 800 f118 1"/>
                <a:gd name="f162" fmla="+- f119 0 f1"/>
                <a:gd name="f163" fmla="*/ f122 1 800"/>
                <a:gd name="f164" fmla="*/ f123 1 42"/>
                <a:gd name="f165" fmla="*/ f124 1 800"/>
                <a:gd name="f166" fmla="*/ f125 1 42"/>
                <a:gd name="f167" fmla="*/ f126 1 800"/>
                <a:gd name="f168" fmla="*/ f127 1 42"/>
                <a:gd name="f169" fmla="*/ f128 1 800"/>
                <a:gd name="f170" fmla="*/ f129 1 800"/>
                <a:gd name="f171" fmla="*/ f130 1 42"/>
                <a:gd name="f172" fmla="*/ f131 1 800"/>
                <a:gd name="f173" fmla="*/ f132 1 42"/>
                <a:gd name="f174" fmla="*/ f133 1 800"/>
                <a:gd name="f175" fmla="*/ f134 1 42"/>
                <a:gd name="f176" fmla="*/ f135 1 800"/>
                <a:gd name="f177" fmla="*/ f136 1 42"/>
                <a:gd name="f178" fmla="*/ f137 1 800"/>
                <a:gd name="f179" fmla="*/ f138 1 800"/>
                <a:gd name="f180" fmla="*/ f139 1 800"/>
                <a:gd name="f181" fmla="*/ f140 1 800"/>
                <a:gd name="f182" fmla="*/ f141 1 800"/>
                <a:gd name="f183" fmla="*/ f142 1 800"/>
                <a:gd name="f184" fmla="*/ f143 1 800"/>
                <a:gd name="f185" fmla="*/ f144 1 42"/>
                <a:gd name="f186" fmla="*/ f145 1 800"/>
                <a:gd name="f187" fmla="*/ f146 1 42"/>
                <a:gd name="f188" fmla="*/ f147 1 800"/>
                <a:gd name="f189" fmla="*/ f148 1 800"/>
                <a:gd name="f190" fmla="*/ f149 1 42"/>
                <a:gd name="f191" fmla="*/ f150 1 800"/>
                <a:gd name="f192" fmla="*/ f151 1 42"/>
                <a:gd name="f193" fmla="*/ f152 1 800"/>
                <a:gd name="f194" fmla="*/ f153 1 800"/>
                <a:gd name="f195" fmla="*/ f154 1 42"/>
                <a:gd name="f196" fmla="*/ f155 1 800"/>
                <a:gd name="f197" fmla="*/ f156 1 800"/>
                <a:gd name="f198" fmla="*/ f157 1 800"/>
                <a:gd name="f199" fmla="*/ f158 1 800"/>
                <a:gd name="f200" fmla="*/ f159 1 800"/>
                <a:gd name="f201" fmla="*/ f160 1 800"/>
                <a:gd name="f202" fmla="*/ f161 1 800"/>
                <a:gd name="f203" fmla="*/ 0 1 f120"/>
                <a:gd name="f204" fmla="*/ f114 1 f120"/>
                <a:gd name="f205" fmla="*/ 0 1 f121"/>
                <a:gd name="f206" fmla="*/ f115 1 f121"/>
                <a:gd name="f207" fmla="*/ f163 1 f120"/>
                <a:gd name="f208" fmla="*/ f164 1 f121"/>
                <a:gd name="f209" fmla="*/ f165 1 f120"/>
                <a:gd name="f210" fmla="*/ f166 1 f121"/>
                <a:gd name="f211" fmla="*/ f167 1 f120"/>
                <a:gd name="f212" fmla="*/ f168 1 f121"/>
                <a:gd name="f213" fmla="*/ f169 1 f120"/>
                <a:gd name="f214" fmla="*/ f170 1 f120"/>
                <a:gd name="f215" fmla="*/ f171 1 f121"/>
                <a:gd name="f216" fmla="*/ f172 1 f120"/>
                <a:gd name="f217" fmla="*/ f173 1 f121"/>
                <a:gd name="f218" fmla="*/ f174 1 f120"/>
                <a:gd name="f219" fmla="*/ f175 1 f121"/>
                <a:gd name="f220" fmla="*/ f176 1 f120"/>
                <a:gd name="f221" fmla="*/ f177 1 f121"/>
                <a:gd name="f222" fmla="*/ f178 1 f120"/>
                <a:gd name="f223" fmla="*/ f179 1 f120"/>
                <a:gd name="f224" fmla="*/ f180 1 f120"/>
                <a:gd name="f225" fmla="*/ f181 1 f120"/>
                <a:gd name="f226" fmla="*/ f182 1 f120"/>
                <a:gd name="f227" fmla="*/ f183 1 f120"/>
                <a:gd name="f228" fmla="*/ f184 1 f120"/>
                <a:gd name="f229" fmla="*/ f185 1 f121"/>
                <a:gd name="f230" fmla="*/ f186 1 f120"/>
                <a:gd name="f231" fmla="*/ f187 1 f121"/>
                <a:gd name="f232" fmla="*/ f188 1 f120"/>
                <a:gd name="f233" fmla="*/ f189 1 f120"/>
                <a:gd name="f234" fmla="*/ f190 1 f121"/>
                <a:gd name="f235" fmla="*/ f191 1 f120"/>
                <a:gd name="f236" fmla="*/ f192 1 f121"/>
                <a:gd name="f237" fmla="*/ f193 1 f120"/>
                <a:gd name="f238" fmla="*/ f194 1 f120"/>
                <a:gd name="f239" fmla="*/ f195 1 f121"/>
                <a:gd name="f240" fmla="*/ f196 1 f120"/>
                <a:gd name="f241" fmla="*/ f197 1 f120"/>
                <a:gd name="f242" fmla="*/ f198 1 f120"/>
                <a:gd name="f243" fmla="*/ f199 1 f120"/>
                <a:gd name="f244" fmla="*/ f200 1 f120"/>
                <a:gd name="f245" fmla="*/ f201 1 f120"/>
                <a:gd name="f246" fmla="*/ f202 1 f120"/>
                <a:gd name="f247" fmla="*/ f203 f111 1"/>
                <a:gd name="f248" fmla="*/ f204 f111 1"/>
                <a:gd name="f249" fmla="*/ f206 f112 1"/>
                <a:gd name="f250" fmla="*/ f205 f112 1"/>
                <a:gd name="f251" fmla="*/ f207 f111 1"/>
                <a:gd name="f252" fmla="*/ f208 f112 1"/>
                <a:gd name="f253" fmla="*/ f209 f111 1"/>
                <a:gd name="f254" fmla="*/ f210 f112 1"/>
                <a:gd name="f255" fmla="*/ f211 f111 1"/>
                <a:gd name="f256" fmla="*/ f212 f112 1"/>
                <a:gd name="f257" fmla="*/ f213 f111 1"/>
                <a:gd name="f258" fmla="*/ f214 f111 1"/>
                <a:gd name="f259" fmla="*/ f215 f112 1"/>
                <a:gd name="f260" fmla="*/ f216 f111 1"/>
                <a:gd name="f261" fmla="*/ f217 f112 1"/>
                <a:gd name="f262" fmla="*/ f218 f111 1"/>
                <a:gd name="f263" fmla="*/ f219 f112 1"/>
                <a:gd name="f264" fmla="*/ f220 f111 1"/>
                <a:gd name="f265" fmla="*/ f221 f112 1"/>
                <a:gd name="f266" fmla="*/ f222 f111 1"/>
                <a:gd name="f267" fmla="*/ f223 f111 1"/>
                <a:gd name="f268" fmla="*/ f224 f111 1"/>
                <a:gd name="f269" fmla="*/ f225 f111 1"/>
                <a:gd name="f270" fmla="*/ f226 f111 1"/>
                <a:gd name="f271" fmla="*/ f227 f111 1"/>
                <a:gd name="f272" fmla="*/ f228 f111 1"/>
                <a:gd name="f273" fmla="*/ f229 f112 1"/>
                <a:gd name="f274" fmla="*/ f230 f111 1"/>
                <a:gd name="f275" fmla="*/ f231 f112 1"/>
                <a:gd name="f276" fmla="*/ f232 f111 1"/>
                <a:gd name="f277" fmla="*/ f233 f111 1"/>
                <a:gd name="f278" fmla="*/ f234 f112 1"/>
                <a:gd name="f279" fmla="*/ f235 f111 1"/>
                <a:gd name="f280" fmla="*/ f236 f112 1"/>
                <a:gd name="f281" fmla="*/ f237 f111 1"/>
                <a:gd name="f282" fmla="*/ f238 f111 1"/>
                <a:gd name="f283" fmla="*/ f239 f112 1"/>
                <a:gd name="f284" fmla="*/ f240 f111 1"/>
                <a:gd name="f285" fmla="*/ f241 f111 1"/>
                <a:gd name="f286" fmla="*/ f242 f111 1"/>
                <a:gd name="f287" fmla="*/ f243 f111 1"/>
                <a:gd name="f288" fmla="*/ f244 f111 1"/>
                <a:gd name="f289" fmla="*/ f245 f111 1"/>
                <a:gd name="f290" fmla="*/ f246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51" y="f252"/>
                </a:cxn>
                <a:cxn ang="f162">
                  <a:pos x="f253" y="f254"/>
                </a:cxn>
                <a:cxn ang="f162">
                  <a:pos x="f255" y="f256"/>
                </a:cxn>
                <a:cxn ang="f162">
                  <a:pos x="f257" y="f254"/>
                </a:cxn>
                <a:cxn ang="f162">
                  <a:pos x="f258" y="f259"/>
                </a:cxn>
                <a:cxn ang="f162">
                  <a:pos x="f260" y="f261"/>
                </a:cxn>
                <a:cxn ang="f162">
                  <a:pos x="f262" y="f263"/>
                </a:cxn>
                <a:cxn ang="f162">
                  <a:pos x="f264" y="f265"/>
                </a:cxn>
                <a:cxn ang="f162">
                  <a:pos x="f264" y="f252"/>
                </a:cxn>
                <a:cxn ang="f162">
                  <a:pos x="f266" y="f254"/>
                </a:cxn>
                <a:cxn ang="f162">
                  <a:pos x="f267" y="f256"/>
                </a:cxn>
                <a:cxn ang="f162">
                  <a:pos x="f268" y="f254"/>
                </a:cxn>
                <a:cxn ang="f162">
                  <a:pos x="f269" y="f259"/>
                </a:cxn>
                <a:cxn ang="f162">
                  <a:pos x="f270" y="f261"/>
                </a:cxn>
                <a:cxn ang="f162">
                  <a:pos x="f271" y="f263"/>
                </a:cxn>
                <a:cxn ang="f162">
                  <a:pos x="f272" y="f265"/>
                </a:cxn>
                <a:cxn ang="f162">
                  <a:pos x="f272" y="f273"/>
                </a:cxn>
                <a:cxn ang="f162">
                  <a:pos x="f274" y="f275"/>
                </a:cxn>
                <a:cxn ang="f162">
                  <a:pos x="f276" y="f275"/>
                </a:cxn>
                <a:cxn ang="f162">
                  <a:pos x="f277" y="f278"/>
                </a:cxn>
                <a:cxn ang="f162">
                  <a:pos x="f279" y="f280"/>
                </a:cxn>
                <a:cxn ang="f162">
                  <a:pos x="f281" y="f275"/>
                </a:cxn>
                <a:cxn ang="f162">
                  <a:pos x="f282" y="f275"/>
                </a:cxn>
                <a:cxn ang="f162">
                  <a:pos x="f264" y="f283"/>
                </a:cxn>
                <a:cxn ang="f162">
                  <a:pos x="f264" y="f273"/>
                </a:cxn>
                <a:cxn ang="f162">
                  <a:pos x="f284" y="f275"/>
                </a:cxn>
                <a:cxn ang="f162">
                  <a:pos x="f285" y="f275"/>
                </a:cxn>
                <a:cxn ang="f162">
                  <a:pos x="f286" y="f278"/>
                </a:cxn>
                <a:cxn ang="f162">
                  <a:pos x="f287" y="f280"/>
                </a:cxn>
                <a:cxn ang="f162">
                  <a:pos x="f288" y="f275"/>
                </a:cxn>
                <a:cxn ang="f162">
                  <a:pos x="f289" y="f275"/>
                </a:cxn>
                <a:cxn ang="f162">
                  <a:pos x="f290" y="f283"/>
                </a:cxn>
                <a:cxn ang="f162">
                  <a:pos x="f251" y="f252"/>
                </a:cxn>
              </a:cxnLst>
              <a:rect l="f247" t="f250" r="f248" b="f249"/>
              <a:pathLst>
                <a:path w="800" h="42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21"/>
                    <a:pt x="f23" y="f14"/>
                  </a:cubicBezTo>
                  <a:cubicBezTo>
                    <a:pt x="f24" y="f5"/>
                    <a:pt x="f25" y="f26"/>
                    <a:pt x="f27" y="f12"/>
                  </a:cubicBezTo>
                  <a:cubicBezTo>
                    <a:pt x="f28" y="f29"/>
                    <a:pt x="f30" y="f21"/>
                    <a:pt x="f31" y="f32"/>
                  </a:cubicBezTo>
                  <a:cubicBezTo>
                    <a:pt x="f33" y="f34"/>
                    <a:pt x="f35" y="f16"/>
                    <a:pt x="f36" y="f37"/>
                  </a:cubicBezTo>
                  <a:cubicBezTo>
                    <a:pt x="f38" y="f32"/>
                    <a:pt x="f39" y="f21"/>
                    <a:pt x="f40" y="f41"/>
                  </a:cubicBezTo>
                  <a:cubicBezTo>
                    <a:pt x="f40" y="f41"/>
                    <a:pt x="f40" y="f9"/>
                    <a:pt x="f40" y="f9"/>
                  </a:cubicBezTo>
                  <a:cubicBezTo>
                    <a:pt x="f42" y="f9"/>
                    <a:pt x="f43" y="f12"/>
                    <a:pt x="f44" y="f14"/>
                  </a:cubicBezTo>
                  <a:cubicBezTo>
                    <a:pt x="f45" y="f16"/>
                    <a:pt x="f46" y="f16"/>
                    <a:pt x="f47" y="f19"/>
                  </a:cubicBezTo>
                  <a:cubicBezTo>
                    <a:pt x="f48" y="f21"/>
                    <a:pt x="f49" y="f21"/>
                    <a:pt x="f50" y="f14"/>
                  </a:cubicBezTo>
                  <a:cubicBezTo>
                    <a:pt x="f51" y="f5"/>
                    <a:pt x="f52" y="f26"/>
                    <a:pt x="f53" y="f12"/>
                  </a:cubicBezTo>
                  <a:cubicBezTo>
                    <a:pt x="f54" y="f29"/>
                    <a:pt x="f55" y="f21"/>
                    <a:pt x="f56" y="f32"/>
                  </a:cubicBezTo>
                  <a:cubicBezTo>
                    <a:pt x="f57" y="f34"/>
                    <a:pt x="f58" y="f16"/>
                    <a:pt x="f59" y="f37"/>
                  </a:cubicBezTo>
                  <a:cubicBezTo>
                    <a:pt x="f29" y="f32"/>
                    <a:pt x="f60" y="f21"/>
                    <a:pt x="f5" y="f41"/>
                  </a:cubicBezTo>
                  <a:cubicBezTo>
                    <a:pt x="f5" y="f61"/>
                    <a:pt x="f5" y="f62"/>
                    <a:pt x="f5" y="f63"/>
                  </a:cubicBezTo>
                  <a:cubicBezTo>
                    <a:pt x="f14" y="f63"/>
                    <a:pt x="f21" y="f64"/>
                    <a:pt x="f65" y="f66"/>
                  </a:cubicBezTo>
                  <a:cubicBezTo>
                    <a:pt x="f67" y="f68"/>
                    <a:pt x="f69" y="f12"/>
                    <a:pt x="f70" y="f66"/>
                  </a:cubicBezTo>
                  <a:cubicBezTo>
                    <a:pt x="f71" y="f72"/>
                    <a:pt x="f73" y="f72"/>
                    <a:pt x="f74" y="f75"/>
                  </a:cubicBezTo>
                  <a:cubicBezTo>
                    <a:pt x="f76" y="f12"/>
                    <a:pt x="f77" y="f12"/>
                    <a:pt x="f78" y="f61"/>
                  </a:cubicBezTo>
                  <a:cubicBezTo>
                    <a:pt x="f79" y="f80"/>
                    <a:pt x="f81" y="f7"/>
                    <a:pt x="f82" y="f66"/>
                  </a:cubicBezTo>
                  <a:cubicBezTo>
                    <a:pt x="f83" y="f84"/>
                    <a:pt x="f85" y="f84"/>
                    <a:pt x="f86" y="f66"/>
                  </a:cubicBezTo>
                  <a:cubicBezTo>
                    <a:pt x="f87" y="f65"/>
                    <a:pt x="f88" y="f89"/>
                    <a:pt x="f40" y="f90"/>
                  </a:cubicBezTo>
                  <a:cubicBezTo>
                    <a:pt x="f40" y="f63"/>
                    <a:pt x="f40" y="f63"/>
                    <a:pt x="f40" y="f63"/>
                  </a:cubicBezTo>
                  <a:cubicBezTo>
                    <a:pt x="f91" y="f63"/>
                    <a:pt x="f92" y="f64"/>
                    <a:pt x="f93" y="f66"/>
                  </a:cubicBezTo>
                  <a:cubicBezTo>
                    <a:pt x="f94" y="f68"/>
                    <a:pt x="f95" y="f12"/>
                    <a:pt x="f96" y="f66"/>
                  </a:cubicBezTo>
                  <a:cubicBezTo>
                    <a:pt x="f97" y="f72"/>
                    <a:pt x="f98" y="f72"/>
                    <a:pt x="f99" y="f75"/>
                  </a:cubicBezTo>
                  <a:cubicBezTo>
                    <a:pt x="f100" y="f12"/>
                    <a:pt x="f101" y="f12"/>
                    <a:pt x="f102" y="f61"/>
                  </a:cubicBezTo>
                  <a:cubicBezTo>
                    <a:pt x="f103" y="f80"/>
                    <a:pt x="f20" y="f7"/>
                    <a:pt x="f104" y="f66"/>
                  </a:cubicBezTo>
                  <a:cubicBezTo>
                    <a:pt x="f105" y="f84"/>
                    <a:pt x="f106" y="f84"/>
                    <a:pt x="f107" y="f66"/>
                  </a:cubicBezTo>
                  <a:cubicBezTo>
                    <a:pt x="f108" y="f65"/>
                    <a:pt x="f109" y="f89"/>
                    <a:pt x="f6" y="f90"/>
                  </a:cubicBezTo>
                  <a:cubicBezTo>
                    <a:pt x="f8" y="f62"/>
                    <a:pt x="f8" y="f61"/>
                    <a:pt x="f8" y="f9"/>
                  </a:cubicBezTo>
                  <a:close/>
                </a:path>
              </a:pathLst>
            </a:custGeom>
            <a:solidFill>
              <a:srgbClr val="42AEE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3DD2E48-548D-4DD6-A135-480CDA1572F7}"/>
                </a:ext>
              </a:extLst>
            </p:cNvPr>
            <p:cNvSpPr/>
            <p:nvPr/>
          </p:nvSpPr>
          <p:spPr>
            <a:xfrm>
              <a:off x="-11109" y="4521287"/>
              <a:ext cx="9166229" cy="2725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0"/>
                <a:gd name="f7" fmla="val 42"/>
                <a:gd name="f8" fmla="val 799"/>
                <a:gd name="f9" fmla="val 22"/>
                <a:gd name="f10" fmla="val 788"/>
                <a:gd name="f11" fmla="val 777"/>
                <a:gd name="f12" fmla="val 18"/>
                <a:gd name="f13" fmla="val 767"/>
                <a:gd name="f14" fmla="val 13"/>
                <a:gd name="f15" fmla="val 745"/>
                <a:gd name="f16" fmla="val 1"/>
                <a:gd name="f17" fmla="val 721"/>
                <a:gd name="f18" fmla="val 700"/>
                <a:gd name="f19" fmla="val 12"/>
                <a:gd name="f20" fmla="val 677"/>
                <a:gd name="f21" fmla="val 24"/>
                <a:gd name="f22" fmla="val 656"/>
                <a:gd name="f23" fmla="val 634"/>
                <a:gd name="f24" fmla="val 606"/>
                <a:gd name="f25" fmla="val 580"/>
                <a:gd name="f26" fmla="val 5"/>
                <a:gd name="f27" fmla="val 554"/>
                <a:gd name="f28" fmla="val 539"/>
                <a:gd name="f29" fmla="val 523"/>
                <a:gd name="f30" fmla="val 508"/>
                <a:gd name="f31" fmla="val 16"/>
                <a:gd name="f32" fmla="val 485"/>
                <a:gd name="f33" fmla="val 3"/>
                <a:gd name="f34" fmla="val 461"/>
                <a:gd name="f35" fmla="val 436"/>
                <a:gd name="f36" fmla="val 11"/>
                <a:gd name="f37" fmla="val 424"/>
                <a:gd name="f38" fmla="val 413"/>
                <a:gd name="f39" fmla="val 400"/>
                <a:gd name="f40" fmla="val 21"/>
                <a:gd name="f41" fmla="val 388"/>
                <a:gd name="f42" fmla="val 378"/>
                <a:gd name="f43" fmla="val 368"/>
                <a:gd name="f44" fmla="val 345"/>
                <a:gd name="f45" fmla="val 322"/>
                <a:gd name="f46" fmla="val 301"/>
                <a:gd name="f47" fmla="val 278"/>
                <a:gd name="f48" fmla="val 256"/>
                <a:gd name="f49" fmla="val 234"/>
                <a:gd name="f50" fmla="val 206"/>
                <a:gd name="f51" fmla="val 181"/>
                <a:gd name="f52" fmla="val 154"/>
                <a:gd name="f53" fmla="val 139"/>
                <a:gd name="f54" fmla="val 124"/>
                <a:gd name="f55" fmla="val 109"/>
                <a:gd name="f56" fmla="val 85"/>
                <a:gd name="f57" fmla="val 61"/>
                <a:gd name="f58" fmla="val 36"/>
                <a:gd name="f59" fmla="val 25"/>
                <a:gd name="f60" fmla="val 14"/>
                <a:gd name="f61" fmla="val 27"/>
                <a:gd name="f62" fmla="val 32"/>
                <a:gd name="f63" fmla="val 38"/>
                <a:gd name="f64" fmla="val 34"/>
                <a:gd name="f65" fmla="val 35"/>
                <a:gd name="f66" fmla="val 29"/>
                <a:gd name="f67" fmla="val 55"/>
                <a:gd name="f68" fmla="val 20"/>
                <a:gd name="f69" fmla="val 75"/>
                <a:gd name="f70" fmla="val 96"/>
                <a:gd name="f71" fmla="val 121"/>
                <a:gd name="f72" fmla="val 41"/>
                <a:gd name="f73" fmla="val 147"/>
                <a:gd name="f74" fmla="val 172"/>
                <a:gd name="f75" fmla="val 28"/>
                <a:gd name="f76" fmla="val 191"/>
                <a:gd name="f77" fmla="val 210"/>
                <a:gd name="f78" fmla="val 228"/>
                <a:gd name="f79" fmla="val 253"/>
                <a:gd name="f80" fmla="val 40"/>
                <a:gd name="f81" fmla="val 277"/>
                <a:gd name="f82" fmla="val 302"/>
                <a:gd name="f83" fmla="val 323"/>
                <a:gd name="f84" fmla="val 19"/>
                <a:gd name="f85" fmla="val 343"/>
                <a:gd name="f86" fmla="val 364"/>
                <a:gd name="f87" fmla="val 375"/>
                <a:gd name="f88" fmla="val 387"/>
                <a:gd name="f89" fmla="val 39"/>
                <a:gd name="f90" fmla="val 37"/>
                <a:gd name="f91" fmla="val 412"/>
                <a:gd name="f92" fmla="val 423"/>
                <a:gd name="f93" fmla="val 434"/>
                <a:gd name="f94" fmla="val 455"/>
                <a:gd name="f95" fmla="val 474"/>
                <a:gd name="f96" fmla="val 495"/>
                <a:gd name="f97" fmla="val 521"/>
                <a:gd name="f98" fmla="val 546"/>
                <a:gd name="f99" fmla="val 572"/>
                <a:gd name="f100" fmla="val 590"/>
                <a:gd name="f101" fmla="val 609"/>
                <a:gd name="f102" fmla="val 627"/>
                <a:gd name="f103" fmla="val 652"/>
                <a:gd name="f104" fmla="val 702"/>
                <a:gd name="f105" fmla="val 722"/>
                <a:gd name="f106" fmla="val 743"/>
                <a:gd name="f107" fmla="val 763"/>
                <a:gd name="f108" fmla="val 775"/>
                <a:gd name="f109" fmla="val 786"/>
                <a:gd name="f110" fmla="+- 0 0 -90"/>
                <a:gd name="f111" fmla="*/ f3 1 800"/>
                <a:gd name="f112" fmla="*/ f4 1 42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800"/>
                <a:gd name="f121" fmla="*/ f117 1 42"/>
                <a:gd name="f122" fmla="*/ 799 f118 1"/>
                <a:gd name="f123" fmla="*/ 22 f117 1"/>
                <a:gd name="f124" fmla="*/ 767 f118 1"/>
                <a:gd name="f125" fmla="*/ 13 f117 1"/>
                <a:gd name="f126" fmla="*/ 700 f118 1"/>
                <a:gd name="f127" fmla="*/ 12 f117 1"/>
                <a:gd name="f128" fmla="*/ 634 f118 1"/>
                <a:gd name="f129" fmla="*/ 554 f118 1"/>
                <a:gd name="f130" fmla="*/ 18 f117 1"/>
                <a:gd name="f131" fmla="*/ 508 f118 1"/>
                <a:gd name="f132" fmla="*/ 16 f117 1"/>
                <a:gd name="f133" fmla="*/ 436 f118 1"/>
                <a:gd name="f134" fmla="*/ 11 f117 1"/>
                <a:gd name="f135" fmla="*/ 400 f118 1"/>
                <a:gd name="f136" fmla="*/ 21 f117 1"/>
                <a:gd name="f137" fmla="*/ 368 f118 1"/>
                <a:gd name="f138" fmla="*/ 301 f118 1"/>
                <a:gd name="f139" fmla="*/ 234 f118 1"/>
                <a:gd name="f140" fmla="*/ 154 f118 1"/>
                <a:gd name="f141" fmla="*/ 109 f118 1"/>
                <a:gd name="f142" fmla="*/ 36 f118 1"/>
                <a:gd name="f143" fmla="*/ 0 f118 1"/>
                <a:gd name="f144" fmla="*/ 38 f117 1"/>
                <a:gd name="f145" fmla="*/ 35 f118 1"/>
                <a:gd name="f146" fmla="*/ 29 f117 1"/>
                <a:gd name="f147" fmla="*/ 96 f118 1"/>
                <a:gd name="f148" fmla="*/ 172 f118 1"/>
                <a:gd name="f149" fmla="*/ 28 f117 1"/>
                <a:gd name="f150" fmla="*/ 228 f118 1"/>
                <a:gd name="f151" fmla="*/ 27 f117 1"/>
                <a:gd name="f152" fmla="*/ 302 f118 1"/>
                <a:gd name="f153" fmla="*/ 364 f118 1"/>
                <a:gd name="f154" fmla="*/ 37 f117 1"/>
                <a:gd name="f155" fmla="*/ 434 f118 1"/>
                <a:gd name="f156" fmla="*/ 495 f118 1"/>
                <a:gd name="f157" fmla="*/ 572 f118 1"/>
                <a:gd name="f158" fmla="*/ 627 f118 1"/>
                <a:gd name="f159" fmla="*/ 702 f118 1"/>
                <a:gd name="f160" fmla="*/ 763 f118 1"/>
                <a:gd name="f161" fmla="*/ 800 f118 1"/>
                <a:gd name="f162" fmla="+- f119 0 f1"/>
                <a:gd name="f163" fmla="*/ f122 1 800"/>
                <a:gd name="f164" fmla="*/ f123 1 42"/>
                <a:gd name="f165" fmla="*/ f124 1 800"/>
                <a:gd name="f166" fmla="*/ f125 1 42"/>
                <a:gd name="f167" fmla="*/ f126 1 800"/>
                <a:gd name="f168" fmla="*/ f127 1 42"/>
                <a:gd name="f169" fmla="*/ f128 1 800"/>
                <a:gd name="f170" fmla="*/ f129 1 800"/>
                <a:gd name="f171" fmla="*/ f130 1 42"/>
                <a:gd name="f172" fmla="*/ f131 1 800"/>
                <a:gd name="f173" fmla="*/ f132 1 42"/>
                <a:gd name="f174" fmla="*/ f133 1 800"/>
                <a:gd name="f175" fmla="*/ f134 1 42"/>
                <a:gd name="f176" fmla="*/ f135 1 800"/>
                <a:gd name="f177" fmla="*/ f136 1 42"/>
                <a:gd name="f178" fmla="*/ f137 1 800"/>
                <a:gd name="f179" fmla="*/ f138 1 800"/>
                <a:gd name="f180" fmla="*/ f139 1 800"/>
                <a:gd name="f181" fmla="*/ f140 1 800"/>
                <a:gd name="f182" fmla="*/ f141 1 800"/>
                <a:gd name="f183" fmla="*/ f142 1 800"/>
                <a:gd name="f184" fmla="*/ f143 1 800"/>
                <a:gd name="f185" fmla="*/ f144 1 42"/>
                <a:gd name="f186" fmla="*/ f145 1 800"/>
                <a:gd name="f187" fmla="*/ f146 1 42"/>
                <a:gd name="f188" fmla="*/ f147 1 800"/>
                <a:gd name="f189" fmla="*/ f148 1 800"/>
                <a:gd name="f190" fmla="*/ f149 1 42"/>
                <a:gd name="f191" fmla="*/ f150 1 800"/>
                <a:gd name="f192" fmla="*/ f151 1 42"/>
                <a:gd name="f193" fmla="*/ f152 1 800"/>
                <a:gd name="f194" fmla="*/ f153 1 800"/>
                <a:gd name="f195" fmla="*/ f154 1 42"/>
                <a:gd name="f196" fmla="*/ f155 1 800"/>
                <a:gd name="f197" fmla="*/ f156 1 800"/>
                <a:gd name="f198" fmla="*/ f157 1 800"/>
                <a:gd name="f199" fmla="*/ f158 1 800"/>
                <a:gd name="f200" fmla="*/ f159 1 800"/>
                <a:gd name="f201" fmla="*/ f160 1 800"/>
                <a:gd name="f202" fmla="*/ f161 1 800"/>
                <a:gd name="f203" fmla="*/ 0 1 f120"/>
                <a:gd name="f204" fmla="*/ f114 1 f120"/>
                <a:gd name="f205" fmla="*/ 0 1 f121"/>
                <a:gd name="f206" fmla="*/ f115 1 f121"/>
                <a:gd name="f207" fmla="*/ f163 1 f120"/>
                <a:gd name="f208" fmla="*/ f164 1 f121"/>
                <a:gd name="f209" fmla="*/ f165 1 f120"/>
                <a:gd name="f210" fmla="*/ f166 1 f121"/>
                <a:gd name="f211" fmla="*/ f167 1 f120"/>
                <a:gd name="f212" fmla="*/ f168 1 f121"/>
                <a:gd name="f213" fmla="*/ f169 1 f120"/>
                <a:gd name="f214" fmla="*/ f170 1 f120"/>
                <a:gd name="f215" fmla="*/ f171 1 f121"/>
                <a:gd name="f216" fmla="*/ f172 1 f120"/>
                <a:gd name="f217" fmla="*/ f173 1 f121"/>
                <a:gd name="f218" fmla="*/ f174 1 f120"/>
                <a:gd name="f219" fmla="*/ f175 1 f121"/>
                <a:gd name="f220" fmla="*/ f176 1 f120"/>
                <a:gd name="f221" fmla="*/ f177 1 f121"/>
                <a:gd name="f222" fmla="*/ f178 1 f120"/>
                <a:gd name="f223" fmla="*/ f179 1 f120"/>
                <a:gd name="f224" fmla="*/ f180 1 f120"/>
                <a:gd name="f225" fmla="*/ f181 1 f120"/>
                <a:gd name="f226" fmla="*/ f182 1 f120"/>
                <a:gd name="f227" fmla="*/ f183 1 f120"/>
                <a:gd name="f228" fmla="*/ f184 1 f120"/>
                <a:gd name="f229" fmla="*/ f185 1 f121"/>
                <a:gd name="f230" fmla="*/ f186 1 f120"/>
                <a:gd name="f231" fmla="*/ f187 1 f121"/>
                <a:gd name="f232" fmla="*/ f188 1 f120"/>
                <a:gd name="f233" fmla="*/ f189 1 f120"/>
                <a:gd name="f234" fmla="*/ f190 1 f121"/>
                <a:gd name="f235" fmla="*/ f191 1 f120"/>
                <a:gd name="f236" fmla="*/ f192 1 f121"/>
                <a:gd name="f237" fmla="*/ f193 1 f120"/>
                <a:gd name="f238" fmla="*/ f194 1 f120"/>
                <a:gd name="f239" fmla="*/ f195 1 f121"/>
                <a:gd name="f240" fmla="*/ f196 1 f120"/>
                <a:gd name="f241" fmla="*/ f197 1 f120"/>
                <a:gd name="f242" fmla="*/ f198 1 f120"/>
                <a:gd name="f243" fmla="*/ f199 1 f120"/>
                <a:gd name="f244" fmla="*/ f200 1 f120"/>
                <a:gd name="f245" fmla="*/ f201 1 f120"/>
                <a:gd name="f246" fmla="*/ f202 1 f120"/>
                <a:gd name="f247" fmla="*/ f203 f111 1"/>
                <a:gd name="f248" fmla="*/ f204 f111 1"/>
                <a:gd name="f249" fmla="*/ f206 f112 1"/>
                <a:gd name="f250" fmla="*/ f205 f112 1"/>
                <a:gd name="f251" fmla="*/ f207 f111 1"/>
                <a:gd name="f252" fmla="*/ f208 f112 1"/>
                <a:gd name="f253" fmla="*/ f209 f111 1"/>
                <a:gd name="f254" fmla="*/ f210 f112 1"/>
                <a:gd name="f255" fmla="*/ f211 f111 1"/>
                <a:gd name="f256" fmla="*/ f212 f112 1"/>
                <a:gd name="f257" fmla="*/ f213 f111 1"/>
                <a:gd name="f258" fmla="*/ f214 f111 1"/>
                <a:gd name="f259" fmla="*/ f215 f112 1"/>
                <a:gd name="f260" fmla="*/ f216 f111 1"/>
                <a:gd name="f261" fmla="*/ f217 f112 1"/>
                <a:gd name="f262" fmla="*/ f218 f111 1"/>
                <a:gd name="f263" fmla="*/ f219 f112 1"/>
                <a:gd name="f264" fmla="*/ f220 f111 1"/>
                <a:gd name="f265" fmla="*/ f221 f112 1"/>
                <a:gd name="f266" fmla="*/ f222 f111 1"/>
                <a:gd name="f267" fmla="*/ f223 f111 1"/>
                <a:gd name="f268" fmla="*/ f224 f111 1"/>
                <a:gd name="f269" fmla="*/ f225 f111 1"/>
                <a:gd name="f270" fmla="*/ f226 f111 1"/>
                <a:gd name="f271" fmla="*/ f227 f111 1"/>
                <a:gd name="f272" fmla="*/ f228 f111 1"/>
                <a:gd name="f273" fmla="*/ f229 f112 1"/>
                <a:gd name="f274" fmla="*/ f230 f111 1"/>
                <a:gd name="f275" fmla="*/ f231 f112 1"/>
                <a:gd name="f276" fmla="*/ f232 f111 1"/>
                <a:gd name="f277" fmla="*/ f233 f111 1"/>
                <a:gd name="f278" fmla="*/ f234 f112 1"/>
                <a:gd name="f279" fmla="*/ f235 f111 1"/>
                <a:gd name="f280" fmla="*/ f236 f112 1"/>
                <a:gd name="f281" fmla="*/ f237 f111 1"/>
                <a:gd name="f282" fmla="*/ f238 f111 1"/>
                <a:gd name="f283" fmla="*/ f239 f112 1"/>
                <a:gd name="f284" fmla="*/ f240 f111 1"/>
                <a:gd name="f285" fmla="*/ f241 f111 1"/>
                <a:gd name="f286" fmla="*/ f242 f111 1"/>
                <a:gd name="f287" fmla="*/ f243 f111 1"/>
                <a:gd name="f288" fmla="*/ f244 f111 1"/>
                <a:gd name="f289" fmla="*/ f245 f111 1"/>
                <a:gd name="f290" fmla="*/ f246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51" y="f252"/>
                </a:cxn>
                <a:cxn ang="f162">
                  <a:pos x="f253" y="f254"/>
                </a:cxn>
                <a:cxn ang="f162">
                  <a:pos x="f255" y="f256"/>
                </a:cxn>
                <a:cxn ang="f162">
                  <a:pos x="f257" y="f254"/>
                </a:cxn>
                <a:cxn ang="f162">
                  <a:pos x="f258" y="f259"/>
                </a:cxn>
                <a:cxn ang="f162">
                  <a:pos x="f260" y="f261"/>
                </a:cxn>
                <a:cxn ang="f162">
                  <a:pos x="f262" y="f263"/>
                </a:cxn>
                <a:cxn ang="f162">
                  <a:pos x="f264" y="f265"/>
                </a:cxn>
                <a:cxn ang="f162">
                  <a:pos x="f264" y="f252"/>
                </a:cxn>
                <a:cxn ang="f162">
                  <a:pos x="f266" y="f254"/>
                </a:cxn>
                <a:cxn ang="f162">
                  <a:pos x="f267" y="f256"/>
                </a:cxn>
                <a:cxn ang="f162">
                  <a:pos x="f268" y="f254"/>
                </a:cxn>
                <a:cxn ang="f162">
                  <a:pos x="f269" y="f259"/>
                </a:cxn>
                <a:cxn ang="f162">
                  <a:pos x="f270" y="f261"/>
                </a:cxn>
                <a:cxn ang="f162">
                  <a:pos x="f271" y="f263"/>
                </a:cxn>
                <a:cxn ang="f162">
                  <a:pos x="f272" y="f265"/>
                </a:cxn>
                <a:cxn ang="f162">
                  <a:pos x="f272" y="f273"/>
                </a:cxn>
                <a:cxn ang="f162">
                  <a:pos x="f274" y="f275"/>
                </a:cxn>
                <a:cxn ang="f162">
                  <a:pos x="f276" y="f275"/>
                </a:cxn>
                <a:cxn ang="f162">
                  <a:pos x="f277" y="f278"/>
                </a:cxn>
                <a:cxn ang="f162">
                  <a:pos x="f279" y="f280"/>
                </a:cxn>
                <a:cxn ang="f162">
                  <a:pos x="f281" y="f275"/>
                </a:cxn>
                <a:cxn ang="f162">
                  <a:pos x="f282" y="f275"/>
                </a:cxn>
                <a:cxn ang="f162">
                  <a:pos x="f264" y="f283"/>
                </a:cxn>
                <a:cxn ang="f162">
                  <a:pos x="f264" y="f273"/>
                </a:cxn>
                <a:cxn ang="f162">
                  <a:pos x="f284" y="f275"/>
                </a:cxn>
                <a:cxn ang="f162">
                  <a:pos x="f285" y="f275"/>
                </a:cxn>
                <a:cxn ang="f162">
                  <a:pos x="f286" y="f278"/>
                </a:cxn>
                <a:cxn ang="f162">
                  <a:pos x="f287" y="f280"/>
                </a:cxn>
                <a:cxn ang="f162">
                  <a:pos x="f288" y="f275"/>
                </a:cxn>
                <a:cxn ang="f162">
                  <a:pos x="f289" y="f275"/>
                </a:cxn>
                <a:cxn ang="f162">
                  <a:pos x="f290" y="f283"/>
                </a:cxn>
                <a:cxn ang="f162">
                  <a:pos x="f251" y="f252"/>
                </a:cxn>
              </a:cxnLst>
              <a:rect l="f247" t="f250" r="f248" b="f249"/>
              <a:pathLst>
                <a:path w="800" h="42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21"/>
                    <a:pt x="f23" y="f14"/>
                  </a:cubicBezTo>
                  <a:cubicBezTo>
                    <a:pt x="f24" y="f5"/>
                    <a:pt x="f25" y="f26"/>
                    <a:pt x="f27" y="f12"/>
                  </a:cubicBezTo>
                  <a:cubicBezTo>
                    <a:pt x="f28" y="f21"/>
                    <a:pt x="f29" y="f21"/>
                    <a:pt x="f30" y="f31"/>
                  </a:cubicBezTo>
                  <a:cubicBezTo>
                    <a:pt x="f32" y="f33"/>
                    <a:pt x="f34" y="f16"/>
                    <a:pt x="f35" y="f36"/>
                  </a:cubicBezTo>
                  <a:cubicBezTo>
                    <a:pt x="f37" y="f31"/>
                    <a:pt x="f38" y="f21"/>
                    <a:pt x="f39" y="f40"/>
                  </a:cubicBezTo>
                  <a:cubicBezTo>
                    <a:pt x="f39" y="f40"/>
                    <a:pt x="f39" y="f9"/>
                    <a:pt x="f39" y="f9"/>
                  </a:cubicBezTo>
                  <a:cubicBezTo>
                    <a:pt x="f41" y="f9"/>
                    <a:pt x="f42" y="f12"/>
                    <a:pt x="f43" y="f14"/>
                  </a:cubicBezTo>
                  <a:cubicBezTo>
                    <a:pt x="f44" y="f16"/>
                    <a:pt x="f45" y="f16"/>
                    <a:pt x="f46" y="f19"/>
                  </a:cubicBezTo>
                  <a:cubicBezTo>
                    <a:pt x="f47" y="f21"/>
                    <a:pt x="f48" y="f21"/>
                    <a:pt x="f49" y="f14"/>
                  </a:cubicBezTo>
                  <a:cubicBezTo>
                    <a:pt x="f50" y="f5"/>
                    <a:pt x="f51" y="f26"/>
                    <a:pt x="f52" y="f12"/>
                  </a:cubicBezTo>
                  <a:cubicBezTo>
                    <a:pt x="f53" y="f21"/>
                    <a:pt x="f54" y="f21"/>
                    <a:pt x="f55" y="f31"/>
                  </a:cubicBezTo>
                  <a:cubicBezTo>
                    <a:pt x="f56" y="f33"/>
                    <a:pt x="f57" y="f16"/>
                    <a:pt x="f58" y="f36"/>
                  </a:cubicBezTo>
                  <a:cubicBezTo>
                    <a:pt x="f59" y="f31"/>
                    <a:pt x="f60" y="f21"/>
                    <a:pt x="f5" y="f40"/>
                  </a:cubicBezTo>
                  <a:cubicBezTo>
                    <a:pt x="f5" y="f61"/>
                    <a:pt x="f5" y="f62"/>
                    <a:pt x="f5" y="f63"/>
                  </a:cubicBezTo>
                  <a:cubicBezTo>
                    <a:pt x="f14" y="f63"/>
                    <a:pt x="f21" y="f64"/>
                    <a:pt x="f65" y="f66"/>
                  </a:cubicBezTo>
                  <a:cubicBezTo>
                    <a:pt x="f67" y="f68"/>
                    <a:pt x="f69" y="f12"/>
                    <a:pt x="f70" y="f66"/>
                  </a:cubicBezTo>
                  <a:cubicBezTo>
                    <a:pt x="f71" y="f72"/>
                    <a:pt x="f73" y="f72"/>
                    <a:pt x="f74" y="f75"/>
                  </a:cubicBezTo>
                  <a:cubicBezTo>
                    <a:pt x="f76" y="f12"/>
                    <a:pt x="f77" y="f12"/>
                    <a:pt x="f78" y="f61"/>
                  </a:cubicBezTo>
                  <a:cubicBezTo>
                    <a:pt x="f79" y="f80"/>
                    <a:pt x="f81" y="f7"/>
                    <a:pt x="f82" y="f66"/>
                  </a:cubicBezTo>
                  <a:cubicBezTo>
                    <a:pt x="f83" y="f84"/>
                    <a:pt x="f85" y="f84"/>
                    <a:pt x="f86" y="f66"/>
                  </a:cubicBezTo>
                  <a:cubicBezTo>
                    <a:pt x="f87" y="f65"/>
                    <a:pt x="f88" y="f89"/>
                    <a:pt x="f39" y="f90"/>
                  </a:cubicBezTo>
                  <a:cubicBezTo>
                    <a:pt x="f39" y="f90"/>
                    <a:pt x="f39" y="f63"/>
                    <a:pt x="f39" y="f63"/>
                  </a:cubicBezTo>
                  <a:cubicBezTo>
                    <a:pt x="f91" y="f63"/>
                    <a:pt x="f92" y="f64"/>
                    <a:pt x="f93" y="f66"/>
                  </a:cubicBezTo>
                  <a:cubicBezTo>
                    <a:pt x="f94" y="f68"/>
                    <a:pt x="f95" y="f12"/>
                    <a:pt x="f96" y="f66"/>
                  </a:cubicBezTo>
                  <a:cubicBezTo>
                    <a:pt x="f97" y="f72"/>
                    <a:pt x="f98" y="f72"/>
                    <a:pt x="f99" y="f75"/>
                  </a:cubicBezTo>
                  <a:cubicBezTo>
                    <a:pt x="f100" y="f12"/>
                    <a:pt x="f101" y="f12"/>
                    <a:pt x="f102" y="f61"/>
                  </a:cubicBezTo>
                  <a:cubicBezTo>
                    <a:pt x="f103" y="f80"/>
                    <a:pt x="f20" y="f7"/>
                    <a:pt x="f104" y="f66"/>
                  </a:cubicBezTo>
                  <a:cubicBezTo>
                    <a:pt x="f105" y="f84"/>
                    <a:pt x="f106" y="f84"/>
                    <a:pt x="f107" y="f66"/>
                  </a:cubicBezTo>
                  <a:cubicBezTo>
                    <a:pt x="f108" y="f65"/>
                    <a:pt x="f109" y="f89"/>
                    <a:pt x="f6" y="f90"/>
                  </a:cubicBezTo>
                  <a:cubicBezTo>
                    <a:pt x="f8" y="f62"/>
                    <a:pt x="f8" y="f61"/>
                    <a:pt x="f8" y="f9"/>
                  </a:cubicBezTo>
                  <a:close/>
                </a:path>
              </a:pathLst>
            </a:custGeom>
            <a:solidFill>
              <a:srgbClr val="42AEE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Google Shape;101;p15">
            <a:extLst>
              <a:ext uri="{FF2B5EF4-FFF2-40B4-BE49-F238E27FC236}">
                <a16:creationId xmlns:a16="http://schemas.microsoft.com/office/drawing/2014/main" id="{CBC3FBA3-7D9D-4081-B1A7-4A741B50EB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93373"/>
            <a:ext cx="6395996" cy="7635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02;p15">
            <a:extLst>
              <a:ext uri="{FF2B5EF4-FFF2-40B4-BE49-F238E27FC236}">
                <a16:creationId xmlns:a16="http://schemas.microsoft.com/office/drawing/2014/main" id="{3E486FAD-E325-4CBE-AC0C-BEC5644F0C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65898" y="2164873"/>
            <a:ext cx="6060399" cy="323959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53786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17">
            <a:extLst>
              <a:ext uri="{FF2B5EF4-FFF2-40B4-BE49-F238E27FC236}">
                <a16:creationId xmlns:a16="http://schemas.microsoft.com/office/drawing/2014/main" id="{9E7EA0AA-CCF5-4729-9D92-C1844306A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364" y="2378598"/>
            <a:ext cx="4988795" cy="13167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15;p17">
            <a:extLst>
              <a:ext uri="{FF2B5EF4-FFF2-40B4-BE49-F238E27FC236}">
                <a16:creationId xmlns:a16="http://schemas.microsoft.com/office/drawing/2014/main" id="{F835976D-0D52-43AB-BB8C-6C5BEC9958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5364" y="3659332"/>
            <a:ext cx="4644797" cy="10400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72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BB83E-9684-407A-A543-70BB15B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0F8A1-5625-4FB1-B889-471D74CA7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A7AA6-4418-4945-B6F6-D35013CE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25BAFD-1DE0-4EEA-9EFF-AD3A7904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EDCE6A-295C-498D-B64A-BF696762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1686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18">
            <a:extLst>
              <a:ext uri="{FF2B5EF4-FFF2-40B4-BE49-F238E27FC236}">
                <a16:creationId xmlns:a16="http://schemas.microsoft.com/office/drawing/2014/main" id="{E5BA3C53-A699-4A12-9754-CAB9159F40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21;p18">
            <a:extLst>
              <a:ext uri="{FF2B5EF4-FFF2-40B4-BE49-F238E27FC236}">
                <a16:creationId xmlns:a16="http://schemas.microsoft.com/office/drawing/2014/main" id="{CD2984CF-8A0D-438F-8637-4A4E8AFD82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52066" y="3508613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22;p18">
            <a:extLst>
              <a:ext uri="{FF2B5EF4-FFF2-40B4-BE49-F238E27FC236}">
                <a16:creationId xmlns:a16="http://schemas.microsoft.com/office/drawing/2014/main" id="{6B8D1C3C-2A9D-4111-B889-2F0250CD88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52066" y="3961961"/>
            <a:ext cx="3088001" cy="763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23;p18">
            <a:extLst>
              <a:ext uri="{FF2B5EF4-FFF2-40B4-BE49-F238E27FC236}">
                <a16:creationId xmlns:a16="http://schemas.microsoft.com/office/drawing/2014/main" id="{8C73D2C6-BE13-4560-B8EA-869504A1D0D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940906" y="3508613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24;p18">
            <a:extLst>
              <a:ext uri="{FF2B5EF4-FFF2-40B4-BE49-F238E27FC236}">
                <a16:creationId xmlns:a16="http://schemas.microsoft.com/office/drawing/2014/main" id="{A1EAD332-1CF4-409F-B882-A52C502248E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941028" y="3961961"/>
            <a:ext cx="3088001" cy="763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25;p18">
            <a:extLst>
              <a:ext uri="{FF2B5EF4-FFF2-40B4-BE49-F238E27FC236}">
                <a16:creationId xmlns:a16="http://schemas.microsoft.com/office/drawing/2014/main" id="{63DB4576-768F-4CEC-A4AB-318C8FCC4C7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8163105" y="3508613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26;p18">
            <a:extLst>
              <a:ext uri="{FF2B5EF4-FFF2-40B4-BE49-F238E27FC236}">
                <a16:creationId xmlns:a16="http://schemas.microsoft.com/office/drawing/2014/main" id="{5BED7C08-F67C-4906-A0B9-325E76365C0B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8163105" y="3961961"/>
            <a:ext cx="3088001" cy="763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9" name="Grupo 25">
            <a:extLst>
              <a:ext uri="{FF2B5EF4-FFF2-40B4-BE49-F238E27FC236}">
                <a16:creationId xmlns:a16="http://schemas.microsoft.com/office/drawing/2014/main" id="{B33676FE-F569-4F47-8B5F-5BA77C7EA2BB}"/>
              </a:ext>
            </a:extLst>
          </p:cNvPr>
          <p:cNvGrpSpPr/>
          <p:nvPr/>
        </p:nvGrpSpPr>
        <p:grpSpPr>
          <a:xfrm>
            <a:off x="-1950" y="86781"/>
            <a:ext cx="12193951" cy="948819"/>
            <a:chOff x="-1463" y="65086"/>
            <a:chExt cx="9145463" cy="711614"/>
          </a:xfrm>
        </p:grpSpPr>
        <p:grpSp>
          <p:nvGrpSpPr>
            <p:cNvPr id="10" name="Grupo 26">
              <a:extLst>
                <a:ext uri="{FF2B5EF4-FFF2-40B4-BE49-F238E27FC236}">
                  <a16:creationId xmlns:a16="http://schemas.microsoft.com/office/drawing/2014/main" id="{F648ACD4-4EF8-44B6-A2DC-5D09E6DAF626}"/>
                </a:ext>
              </a:extLst>
            </p:cNvPr>
            <p:cNvGrpSpPr/>
            <p:nvPr/>
          </p:nvGrpSpPr>
          <p:grpSpPr>
            <a:xfrm>
              <a:off x="-1463" y="65086"/>
              <a:ext cx="9043863" cy="641351"/>
              <a:chOff x="-1463" y="65086"/>
              <a:chExt cx="9043863" cy="641351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D58A1330-D6C7-46C3-8D6F-A750C2FACCCF}"/>
                  </a:ext>
                </a:extLst>
              </p:cNvPr>
              <p:cNvSpPr/>
              <p:nvPr/>
            </p:nvSpPr>
            <p:spPr>
              <a:xfrm flipH="1">
                <a:off x="75995" y="286335"/>
                <a:ext cx="489606" cy="30479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497"/>
                  <a:gd name="f8" fmla="val 285"/>
                  <a:gd name="f9" fmla="val 289"/>
                  <a:gd name="f10" fmla="val 311"/>
                  <a:gd name="f11" fmla="val 332"/>
                  <a:gd name="f12" fmla="val 1"/>
                  <a:gd name="f13" fmla="val 353"/>
                  <a:gd name="f14" fmla="val 362"/>
                  <a:gd name="f15" fmla="val 2"/>
                  <a:gd name="f16" fmla="val 8"/>
                  <a:gd name="f17" fmla="val 361"/>
                  <a:gd name="f18" fmla="val 23"/>
                  <a:gd name="f19" fmla="val 37"/>
                  <a:gd name="f20" fmla="val 366"/>
                  <a:gd name="f21" fmla="val 51"/>
                  <a:gd name="f22" fmla="val 372"/>
                  <a:gd name="f23" fmla="val 72"/>
                  <a:gd name="f24" fmla="val 387"/>
                  <a:gd name="f25" fmla="val 83"/>
                  <a:gd name="f26" fmla="val 409"/>
                  <a:gd name="f27" fmla="val 436"/>
                  <a:gd name="f28" fmla="val 462"/>
                  <a:gd name="f29" fmla="val 84"/>
                  <a:gd name="f30" fmla="val 488"/>
                  <a:gd name="f31" fmla="val 494"/>
                  <a:gd name="f32" fmla="val 85"/>
                  <a:gd name="f33" fmla="val 91"/>
                  <a:gd name="f34" fmla="val 496"/>
                  <a:gd name="f35" fmla="val 122"/>
                  <a:gd name="f36" fmla="val 153"/>
                  <a:gd name="f37" fmla="val 183"/>
                  <a:gd name="f38" fmla="val 190"/>
                  <a:gd name="f39" fmla="val 495"/>
                  <a:gd name="f40" fmla="val 191"/>
                  <a:gd name="f41" fmla="val 489"/>
                  <a:gd name="f42" fmla="val 470"/>
                  <a:gd name="f43" fmla="val 450"/>
                  <a:gd name="f44" fmla="val 192"/>
                  <a:gd name="f45" fmla="val 431"/>
                  <a:gd name="f46" fmla="val 401"/>
                  <a:gd name="f47" fmla="val 189"/>
                  <a:gd name="f48" fmla="val 376"/>
                  <a:gd name="f49" fmla="val 198"/>
                  <a:gd name="f50" fmla="val 217"/>
                  <a:gd name="f51" fmla="val 336"/>
                  <a:gd name="f52" fmla="val 231"/>
                  <a:gd name="f53" fmla="val 316"/>
                  <a:gd name="f54" fmla="val 239"/>
                  <a:gd name="f55" fmla="val 294"/>
                  <a:gd name="f56" fmla="val 240"/>
                  <a:gd name="f57" fmla="val 268"/>
                  <a:gd name="f58" fmla="val 241"/>
                  <a:gd name="f59" fmla="val 247"/>
                  <a:gd name="f60" fmla="val 232"/>
                  <a:gd name="f61" fmla="val 228"/>
                  <a:gd name="f62" fmla="val 215"/>
                  <a:gd name="f63" fmla="val 218"/>
                  <a:gd name="f64" fmla="val 205"/>
                  <a:gd name="f65" fmla="val 206"/>
                  <a:gd name="f66" fmla="val 197"/>
                  <a:gd name="f67" fmla="val 193"/>
                  <a:gd name="f68" fmla="val 159"/>
                  <a:gd name="f69" fmla="val 184"/>
                  <a:gd name="f70" fmla="val 124"/>
                  <a:gd name="f71" fmla="val 202"/>
                  <a:gd name="f72" fmla="val 110"/>
                  <a:gd name="f73" fmla="val 236"/>
                  <a:gd name="f74" fmla="val 104"/>
                  <a:gd name="f75" fmla="val 249"/>
                  <a:gd name="f76" fmla="val 101"/>
                  <a:gd name="f77" fmla="val 263"/>
                  <a:gd name="f78" fmla="val 98"/>
                  <a:gd name="f79" fmla="val 277"/>
                  <a:gd name="f80" fmla="val 97"/>
                  <a:gd name="f81" fmla="val 282"/>
                  <a:gd name="f82" fmla="val 94"/>
                  <a:gd name="f83" fmla="val 88"/>
                  <a:gd name="f84" fmla="val 61"/>
                  <a:gd name="f85" fmla="val 284"/>
                  <a:gd name="f86" fmla="val 34"/>
                  <a:gd name="f87" fmla="val 283"/>
                  <a:gd name="f88" fmla="val 3"/>
                  <a:gd name="f89" fmla="val 258"/>
                  <a:gd name="f90" fmla="val 7"/>
                  <a:gd name="f91" fmla="val 13"/>
                  <a:gd name="f92" fmla="val 221"/>
                  <a:gd name="f93" fmla="val 24"/>
                  <a:gd name="f94" fmla="val 185"/>
                  <a:gd name="f95" fmla="val 42"/>
                  <a:gd name="f96" fmla="val 154"/>
                  <a:gd name="f97" fmla="val 69"/>
                  <a:gd name="f98" fmla="val 127"/>
                  <a:gd name="f99" fmla="val 100"/>
                  <a:gd name="f100" fmla="val 131"/>
                  <a:gd name="f101" fmla="val 169"/>
                  <a:gd name="f102" fmla="val 80"/>
                  <a:gd name="f103" fmla="val 174"/>
                  <a:gd name="f104" fmla="val 79"/>
                  <a:gd name="f105" fmla="val 178"/>
                  <a:gd name="f106" fmla="val 182"/>
                  <a:gd name="f107" fmla="val 78"/>
                  <a:gd name="f108" fmla="val 73"/>
                  <a:gd name="f109" fmla="val 213"/>
                  <a:gd name="f110" fmla="val 60"/>
                  <a:gd name="f111" fmla="val 39"/>
                  <a:gd name="f112" fmla="val 29"/>
                  <a:gd name="f113" fmla="val 18"/>
                  <a:gd name="f114" fmla="val 223"/>
                  <a:gd name="f115" fmla="val 245"/>
                  <a:gd name="f116" fmla="val 267"/>
                  <a:gd name="f117" fmla="+- 0 0 -90"/>
                  <a:gd name="f118" fmla="*/ f4 1 497"/>
                  <a:gd name="f119" fmla="*/ f5 1 285"/>
                  <a:gd name="f120" fmla="val f6"/>
                  <a:gd name="f121" fmla="val f7"/>
                  <a:gd name="f122" fmla="val f8"/>
                  <a:gd name="f123" fmla="*/ f117 f0 1"/>
                  <a:gd name="f124" fmla="+- f122 0 f120"/>
                  <a:gd name="f125" fmla="+- f121 0 f120"/>
                  <a:gd name="f126" fmla="*/ f123 1 f3"/>
                  <a:gd name="f127" fmla="*/ f125 1 497"/>
                  <a:gd name="f128" fmla="*/ f124 1 285"/>
                  <a:gd name="f129" fmla="*/ 289 f125 1"/>
                  <a:gd name="f130" fmla="*/ 0 f124 1"/>
                  <a:gd name="f131" fmla="*/ 353 f125 1"/>
                  <a:gd name="f132" fmla="*/ 362 f125 1"/>
                  <a:gd name="f133" fmla="*/ 8 f124 1"/>
                  <a:gd name="f134" fmla="*/ 366 f125 1"/>
                  <a:gd name="f135" fmla="*/ 51 f124 1"/>
                  <a:gd name="f136" fmla="*/ 409 f125 1"/>
                  <a:gd name="f137" fmla="*/ 83 f124 1"/>
                  <a:gd name="f138" fmla="*/ 488 f125 1"/>
                  <a:gd name="f139" fmla="*/ 497 f125 1"/>
                  <a:gd name="f140" fmla="*/ 91 f124 1"/>
                  <a:gd name="f141" fmla="*/ 183 f124 1"/>
                  <a:gd name="f142" fmla="*/ 489 f125 1"/>
                  <a:gd name="f143" fmla="*/ 191 f124 1"/>
                  <a:gd name="f144" fmla="*/ 431 f125 1"/>
                  <a:gd name="f145" fmla="*/ 217 f124 1"/>
                  <a:gd name="f146" fmla="*/ 294 f125 1"/>
                  <a:gd name="f147" fmla="*/ 240 f124 1"/>
                  <a:gd name="f148" fmla="*/ 228 f125 1"/>
                  <a:gd name="f149" fmla="*/ 215 f124 1"/>
                  <a:gd name="f150" fmla="*/ 192 f125 1"/>
                  <a:gd name="f151" fmla="*/ 193 f124 1"/>
                  <a:gd name="f152" fmla="*/ 110 f125 1"/>
                  <a:gd name="f153" fmla="*/ 236 f124 1"/>
                  <a:gd name="f154" fmla="*/ 98 f125 1"/>
                  <a:gd name="f155" fmla="*/ 277 f124 1"/>
                  <a:gd name="f156" fmla="*/ 88 f125 1"/>
                  <a:gd name="f157" fmla="*/ 285 f124 1"/>
                  <a:gd name="f158" fmla="*/ 8 f125 1"/>
                  <a:gd name="f159" fmla="*/ 0 f125 1"/>
                  <a:gd name="f160" fmla="*/ 13 f125 1"/>
                  <a:gd name="f161" fmla="*/ 221 f124 1"/>
                  <a:gd name="f162" fmla="*/ 69 f125 1"/>
                  <a:gd name="f163" fmla="*/ 127 f124 1"/>
                  <a:gd name="f164" fmla="*/ 169 f125 1"/>
                  <a:gd name="f165" fmla="*/ 80 f124 1"/>
                  <a:gd name="f166" fmla="*/ 182 f125 1"/>
                  <a:gd name="f167" fmla="*/ 78 f124 1"/>
                  <a:gd name="f168" fmla="*/ 215 f125 1"/>
                  <a:gd name="f169" fmla="*/ 39 f124 1"/>
                  <a:gd name="f170" fmla="*/ 223 f125 1"/>
                  <a:gd name="f171" fmla="+- f126 0 f1"/>
                  <a:gd name="f172" fmla="*/ f129 1 497"/>
                  <a:gd name="f173" fmla="*/ f130 1 285"/>
                  <a:gd name="f174" fmla="*/ f131 1 497"/>
                  <a:gd name="f175" fmla="*/ f132 1 497"/>
                  <a:gd name="f176" fmla="*/ f133 1 285"/>
                  <a:gd name="f177" fmla="*/ f134 1 497"/>
                  <a:gd name="f178" fmla="*/ f135 1 285"/>
                  <a:gd name="f179" fmla="*/ f136 1 497"/>
                  <a:gd name="f180" fmla="*/ f137 1 285"/>
                  <a:gd name="f181" fmla="*/ f138 1 497"/>
                  <a:gd name="f182" fmla="*/ f139 1 497"/>
                  <a:gd name="f183" fmla="*/ f140 1 285"/>
                  <a:gd name="f184" fmla="*/ f141 1 285"/>
                  <a:gd name="f185" fmla="*/ f142 1 497"/>
                  <a:gd name="f186" fmla="*/ f143 1 285"/>
                  <a:gd name="f187" fmla="*/ f144 1 497"/>
                  <a:gd name="f188" fmla="*/ f145 1 285"/>
                  <a:gd name="f189" fmla="*/ f146 1 497"/>
                  <a:gd name="f190" fmla="*/ f147 1 285"/>
                  <a:gd name="f191" fmla="*/ f148 1 497"/>
                  <a:gd name="f192" fmla="*/ f149 1 285"/>
                  <a:gd name="f193" fmla="*/ f150 1 497"/>
                  <a:gd name="f194" fmla="*/ f151 1 285"/>
                  <a:gd name="f195" fmla="*/ f152 1 497"/>
                  <a:gd name="f196" fmla="*/ f153 1 285"/>
                  <a:gd name="f197" fmla="*/ f154 1 497"/>
                  <a:gd name="f198" fmla="*/ f155 1 285"/>
                  <a:gd name="f199" fmla="*/ f156 1 497"/>
                  <a:gd name="f200" fmla="*/ f157 1 285"/>
                  <a:gd name="f201" fmla="*/ f158 1 497"/>
                  <a:gd name="f202" fmla="*/ f159 1 497"/>
                  <a:gd name="f203" fmla="*/ f160 1 497"/>
                  <a:gd name="f204" fmla="*/ f161 1 285"/>
                  <a:gd name="f205" fmla="*/ f162 1 497"/>
                  <a:gd name="f206" fmla="*/ f163 1 285"/>
                  <a:gd name="f207" fmla="*/ f164 1 497"/>
                  <a:gd name="f208" fmla="*/ f165 1 285"/>
                  <a:gd name="f209" fmla="*/ f166 1 497"/>
                  <a:gd name="f210" fmla="*/ f167 1 285"/>
                  <a:gd name="f211" fmla="*/ f168 1 497"/>
                  <a:gd name="f212" fmla="*/ f169 1 285"/>
                  <a:gd name="f213" fmla="*/ f170 1 497"/>
                  <a:gd name="f214" fmla="*/ 0 1 f127"/>
                  <a:gd name="f215" fmla="*/ f121 1 f127"/>
                  <a:gd name="f216" fmla="*/ 0 1 f128"/>
                  <a:gd name="f217" fmla="*/ f122 1 f128"/>
                  <a:gd name="f218" fmla="*/ f172 1 f127"/>
                  <a:gd name="f219" fmla="*/ f173 1 f128"/>
                  <a:gd name="f220" fmla="*/ f174 1 f127"/>
                  <a:gd name="f221" fmla="*/ f175 1 f127"/>
                  <a:gd name="f222" fmla="*/ f176 1 f128"/>
                  <a:gd name="f223" fmla="*/ f177 1 f127"/>
                  <a:gd name="f224" fmla="*/ f178 1 f128"/>
                  <a:gd name="f225" fmla="*/ f179 1 f127"/>
                  <a:gd name="f226" fmla="*/ f180 1 f128"/>
                  <a:gd name="f227" fmla="*/ f181 1 f127"/>
                  <a:gd name="f228" fmla="*/ f182 1 f127"/>
                  <a:gd name="f229" fmla="*/ f183 1 f128"/>
                  <a:gd name="f230" fmla="*/ f184 1 f128"/>
                  <a:gd name="f231" fmla="*/ f185 1 f127"/>
                  <a:gd name="f232" fmla="*/ f186 1 f128"/>
                  <a:gd name="f233" fmla="*/ f187 1 f127"/>
                  <a:gd name="f234" fmla="*/ f188 1 f128"/>
                  <a:gd name="f235" fmla="*/ f189 1 f127"/>
                  <a:gd name="f236" fmla="*/ f190 1 f128"/>
                  <a:gd name="f237" fmla="*/ f191 1 f127"/>
                  <a:gd name="f238" fmla="*/ f192 1 f128"/>
                  <a:gd name="f239" fmla="*/ f193 1 f127"/>
                  <a:gd name="f240" fmla="*/ f194 1 f128"/>
                  <a:gd name="f241" fmla="*/ f195 1 f127"/>
                  <a:gd name="f242" fmla="*/ f196 1 f128"/>
                  <a:gd name="f243" fmla="*/ f197 1 f127"/>
                  <a:gd name="f244" fmla="*/ f198 1 f128"/>
                  <a:gd name="f245" fmla="*/ f199 1 f127"/>
                  <a:gd name="f246" fmla="*/ f200 1 f128"/>
                  <a:gd name="f247" fmla="*/ f201 1 f127"/>
                  <a:gd name="f248" fmla="*/ f202 1 f127"/>
                  <a:gd name="f249" fmla="*/ f203 1 f127"/>
                  <a:gd name="f250" fmla="*/ f204 1 f128"/>
                  <a:gd name="f251" fmla="*/ f205 1 f127"/>
                  <a:gd name="f252" fmla="*/ f206 1 f128"/>
                  <a:gd name="f253" fmla="*/ f207 1 f127"/>
                  <a:gd name="f254" fmla="*/ f208 1 f128"/>
                  <a:gd name="f255" fmla="*/ f209 1 f127"/>
                  <a:gd name="f256" fmla="*/ f210 1 f128"/>
                  <a:gd name="f257" fmla="*/ f211 1 f127"/>
                  <a:gd name="f258" fmla="*/ f212 1 f128"/>
                  <a:gd name="f259" fmla="*/ f213 1 f127"/>
                  <a:gd name="f260" fmla="*/ f214 f118 1"/>
                  <a:gd name="f261" fmla="*/ f215 f118 1"/>
                  <a:gd name="f262" fmla="*/ f217 f119 1"/>
                  <a:gd name="f263" fmla="*/ f216 f119 1"/>
                  <a:gd name="f264" fmla="*/ f218 f118 1"/>
                  <a:gd name="f265" fmla="*/ f219 f119 1"/>
                  <a:gd name="f266" fmla="*/ f220 f118 1"/>
                  <a:gd name="f267" fmla="*/ f221 f118 1"/>
                  <a:gd name="f268" fmla="*/ f222 f119 1"/>
                  <a:gd name="f269" fmla="*/ f223 f118 1"/>
                  <a:gd name="f270" fmla="*/ f224 f119 1"/>
                  <a:gd name="f271" fmla="*/ f225 f118 1"/>
                  <a:gd name="f272" fmla="*/ f226 f119 1"/>
                  <a:gd name="f273" fmla="*/ f227 f118 1"/>
                  <a:gd name="f274" fmla="*/ f228 f118 1"/>
                  <a:gd name="f275" fmla="*/ f229 f119 1"/>
                  <a:gd name="f276" fmla="*/ f230 f119 1"/>
                  <a:gd name="f277" fmla="*/ f231 f118 1"/>
                  <a:gd name="f278" fmla="*/ f232 f119 1"/>
                  <a:gd name="f279" fmla="*/ f233 f118 1"/>
                  <a:gd name="f280" fmla="*/ f234 f119 1"/>
                  <a:gd name="f281" fmla="*/ f235 f118 1"/>
                  <a:gd name="f282" fmla="*/ f236 f119 1"/>
                  <a:gd name="f283" fmla="*/ f237 f118 1"/>
                  <a:gd name="f284" fmla="*/ f238 f119 1"/>
                  <a:gd name="f285" fmla="*/ f239 f118 1"/>
                  <a:gd name="f286" fmla="*/ f240 f119 1"/>
                  <a:gd name="f287" fmla="*/ f241 f118 1"/>
                  <a:gd name="f288" fmla="*/ f242 f119 1"/>
                  <a:gd name="f289" fmla="*/ f243 f118 1"/>
                  <a:gd name="f290" fmla="*/ f244 f119 1"/>
                  <a:gd name="f291" fmla="*/ f245 f118 1"/>
                  <a:gd name="f292" fmla="*/ f246 f119 1"/>
                  <a:gd name="f293" fmla="*/ f247 f118 1"/>
                  <a:gd name="f294" fmla="*/ f248 f118 1"/>
                  <a:gd name="f295" fmla="*/ f249 f118 1"/>
                  <a:gd name="f296" fmla="*/ f250 f119 1"/>
                  <a:gd name="f297" fmla="*/ f251 f118 1"/>
                  <a:gd name="f298" fmla="*/ f252 f119 1"/>
                  <a:gd name="f299" fmla="*/ f253 f118 1"/>
                  <a:gd name="f300" fmla="*/ f254 f119 1"/>
                  <a:gd name="f301" fmla="*/ f255 f118 1"/>
                  <a:gd name="f302" fmla="*/ f256 f119 1"/>
                  <a:gd name="f303" fmla="*/ f257 f118 1"/>
                  <a:gd name="f304" fmla="*/ f258 f119 1"/>
                  <a:gd name="f305" fmla="*/ f259 f1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1">
                    <a:pos x="f264" y="f265"/>
                  </a:cxn>
                  <a:cxn ang="f171">
                    <a:pos x="f266" y="f265"/>
                  </a:cxn>
                  <a:cxn ang="f171">
                    <a:pos x="f267" y="f268"/>
                  </a:cxn>
                  <a:cxn ang="f171">
                    <a:pos x="f269" y="f270"/>
                  </a:cxn>
                  <a:cxn ang="f171">
                    <a:pos x="f271" y="f272"/>
                  </a:cxn>
                  <a:cxn ang="f171">
                    <a:pos x="f273" y="f272"/>
                  </a:cxn>
                  <a:cxn ang="f171">
                    <a:pos x="f274" y="f275"/>
                  </a:cxn>
                  <a:cxn ang="f171">
                    <a:pos x="f274" y="f276"/>
                  </a:cxn>
                  <a:cxn ang="f171">
                    <a:pos x="f277" y="f278"/>
                  </a:cxn>
                  <a:cxn ang="f171">
                    <a:pos x="f279" y="f278"/>
                  </a:cxn>
                  <a:cxn ang="f171">
                    <a:pos x="f266" y="f280"/>
                  </a:cxn>
                  <a:cxn ang="f171">
                    <a:pos x="f281" y="f282"/>
                  </a:cxn>
                  <a:cxn ang="f171">
                    <a:pos x="f283" y="f284"/>
                  </a:cxn>
                  <a:cxn ang="f171">
                    <a:pos x="f285" y="f286"/>
                  </a:cxn>
                  <a:cxn ang="f171">
                    <a:pos x="f287" y="f288"/>
                  </a:cxn>
                  <a:cxn ang="f171">
                    <a:pos x="f289" y="f290"/>
                  </a:cxn>
                  <a:cxn ang="f171">
                    <a:pos x="f291" y="f292"/>
                  </a:cxn>
                  <a:cxn ang="f171">
                    <a:pos x="f293" y="f292"/>
                  </a:cxn>
                  <a:cxn ang="f171">
                    <a:pos x="f294" y="f290"/>
                  </a:cxn>
                  <a:cxn ang="f171">
                    <a:pos x="f295" y="f296"/>
                  </a:cxn>
                  <a:cxn ang="f171">
                    <a:pos x="f297" y="f298"/>
                  </a:cxn>
                  <a:cxn ang="f171">
                    <a:pos x="f299" y="f300"/>
                  </a:cxn>
                  <a:cxn ang="f171">
                    <a:pos x="f301" y="f302"/>
                  </a:cxn>
                  <a:cxn ang="f171">
                    <a:pos x="f303" y="f304"/>
                  </a:cxn>
                  <a:cxn ang="f171">
                    <a:pos x="f303" y="f268"/>
                  </a:cxn>
                  <a:cxn ang="f171">
                    <a:pos x="f305" y="f265"/>
                  </a:cxn>
                  <a:cxn ang="f171">
                    <a:pos x="f264" y="f265"/>
                  </a:cxn>
                </a:cxnLst>
                <a:rect l="f260" t="f263" r="f261" b="f262"/>
                <a:pathLst>
                  <a:path w="497" h="285">
                    <a:moveTo>
                      <a:pt x="f9" y="f6"/>
                    </a:moveTo>
                    <a:cubicBezTo>
                      <a:pt x="f10" y="f6"/>
                      <a:pt x="f11" y="f12"/>
                      <a:pt x="f13" y="f6"/>
                    </a:cubicBezTo>
                    <a:cubicBezTo>
                      <a:pt x="f2" y="f6"/>
                      <a:pt x="f14" y="f15"/>
                      <a:pt x="f14" y="f16"/>
                    </a:cubicBezTo>
                    <a:cubicBezTo>
                      <a:pt x="f17" y="f18"/>
                      <a:pt x="f14" y="f19"/>
                      <a:pt x="f20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25"/>
                    </a:cubicBezTo>
                    <a:cubicBezTo>
                      <a:pt x="f31" y="f25"/>
                      <a:pt x="f7" y="f32"/>
                      <a:pt x="f7" y="f33"/>
                    </a:cubicBezTo>
                    <a:cubicBezTo>
                      <a:pt x="f34" y="f35"/>
                      <a:pt x="f34" y="f36"/>
                      <a:pt x="f7" y="f37"/>
                    </a:cubicBezTo>
                    <a:cubicBezTo>
                      <a:pt x="f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0"/>
                    </a:cubicBezTo>
                    <a:cubicBezTo>
                      <a:pt x="f46" y="f47"/>
                      <a:pt x="f48" y="f49"/>
                      <a:pt x="f13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44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"/>
                      <a:pt x="f83" y="f8"/>
                    </a:cubicBezTo>
                    <a:cubicBezTo>
                      <a:pt x="f84" y="f85"/>
                      <a:pt x="f86" y="f8"/>
                      <a:pt x="f16" y="f8"/>
                    </a:cubicBezTo>
                    <a:cubicBezTo>
                      <a:pt x="f15" y="f8"/>
                      <a:pt x="f6" y="f87"/>
                      <a:pt x="f6" y="f79"/>
                    </a:cubicBezTo>
                    <a:cubicBezTo>
                      <a:pt x="f88" y="f89"/>
                      <a:pt x="f90" y="f54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80" y="f99"/>
                      <a:pt x="f100" y="f32"/>
                      <a:pt x="f101" y="f102"/>
                    </a:cubicBezTo>
                    <a:cubicBezTo>
                      <a:pt x="f103" y="f104"/>
                      <a:pt x="f105" y="f104"/>
                      <a:pt x="f106" y="f107"/>
                    </a:cubicBezTo>
                    <a:cubicBezTo>
                      <a:pt x="f71" y="f108"/>
                      <a:pt x="f109" y="f110"/>
                      <a:pt x="f62" y="f111"/>
                    </a:cubicBezTo>
                    <a:cubicBezTo>
                      <a:pt x="f62" y="f112"/>
                      <a:pt x="f62" y="f113"/>
                      <a:pt x="f62" y="f16"/>
                    </a:cubicBezTo>
                    <a:cubicBezTo>
                      <a:pt x="f62" y="f15"/>
                      <a:pt x="f50" y="f6"/>
                      <a:pt x="f114" y="f6"/>
                    </a:cubicBezTo>
                    <a:cubicBezTo>
                      <a:pt x="f115" y="f12"/>
                      <a:pt x="f116" y="f6"/>
                      <a:pt x="f9" y="f6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4544DD1D-736E-42D3-A9AE-8ADB70B0F22A}"/>
                  </a:ext>
                </a:extLst>
              </p:cNvPr>
              <p:cNvSpPr/>
              <p:nvPr/>
            </p:nvSpPr>
            <p:spPr>
              <a:xfrm flipH="1">
                <a:off x="122767" y="68845"/>
                <a:ext cx="32445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0"/>
                  <a:gd name="f7" fmla="val 167"/>
                  <a:gd name="f8" fmla="val 168"/>
                  <a:gd name="f9" fmla="val 153"/>
                  <a:gd name="f10" fmla="val 139"/>
                  <a:gd name="f11" fmla="val 124"/>
                  <a:gd name="f12" fmla="val 118"/>
                  <a:gd name="f13" fmla="val 112"/>
                  <a:gd name="f14" fmla="val 166"/>
                  <a:gd name="f15" fmla="val 158"/>
                  <a:gd name="f16" fmla="val 150"/>
                  <a:gd name="f17" fmla="val 148"/>
                  <a:gd name="f18" fmla="val 125"/>
                  <a:gd name="f19" fmla="val 126"/>
                  <a:gd name="f20" fmla="val 128"/>
                  <a:gd name="f21" fmla="val 129"/>
                  <a:gd name="f22" fmla="val 135"/>
                  <a:gd name="f23" fmla="val 149"/>
                  <a:gd name="f24" fmla="val 138"/>
                  <a:gd name="f25" fmla="val 140"/>
                  <a:gd name="f26" fmla="val 137"/>
                  <a:gd name="f27" fmla="val 106"/>
                  <a:gd name="f28" fmla="val 97"/>
                  <a:gd name="f29" fmla="val 88"/>
                  <a:gd name="f30" fmla="val 119"/>
                  <a:gd name="f31" fmla="val 89"/>
                  <a:gd name="f32" fmla="val 103"/>
                  <a:gd name="f33" fmla="val 92"/>
                  <a:gd name="f34" fmla="val 87"/>
                  <a:gd name="f35" fmla="val 94"/>
                  <a:gd name="f36" fmla="val 72"/>
                  <a:gd name="f37" fmla="val 101"/>
                  <a:gd name="f38" fmla="val 46"/>
                  <a:gd name="f39" fmla="val 113"/>
                  <a:gd name="f40" fmla="val 16"/>
                  <a:gd name="f41" fmla="val 96"/>
                  <a:gd name="f42" fmla="val 9"/>
                  <a:gd name="f43" fmla="val 68"/>
                  <a:gd name="f44" fmla="val 35"/>
                  <a:gd name="f45" fmla="val 38"/>
                  <a:gd name="f46" fmla="val 69"/>
                  <a:gd name="f47" fmla="val 14"/>
                  <a:gd name="f48" fmla="val 83"/>
                  <a:gd name="f49" fmla="val 20"/>
                  <a:gd name="f50" fmla="val 99"/>
                  <a:gd name="f51" fmla="val 22"/>
                  <a:gd name="f52" fmla="val 114"/>
                  <a:gd name="f53" fmla="val 25"/>
                  <a:gd name="f54" fmla="val 26"/>
                  <a:gd name="f55" fmla="val 154"/>
                  <a:gd name="f56" fmla="val 7"/>
                  <a:gd name="f57" fmla="val 6"/>
                  <a:gd name="f58" fmla="val 206"/>
                  <a:gd name="f59" fmla="val 21"/>
                  <a:gd name="f60" fmla="val 212"/>
                  <a:gd name="f61" fmla="val 217"/>
                  <a:gd name="f62" fmla="val 223"/>
                  <a:gd name="f63" fmla="val 24"/>
                  <a:gd name="f64" fmla="val 239"/>
                  <a:gd name="f65" fmla="val 254"/>
                  <a:gd name="f66" fmla="val 18"/>
                  <a:gd name="f67" fmla="val 269"/>
                  <a:gd name="f68" fmla="val 13"/>
                  <a:gd name="f69" fmla="val 288"/>
                  <a:gd name="f70" fmla="val 305"/>
                  <a:gd name="f71" fmla="val 317"/>
                  <a:gd name="f72" fmla="val 30"/>
                  <a:gd name="f73" fmla="val 329"/>
                  <a:gd name="f74" fmla="val 45"/>
                  <a:gd name="f75" fmla="val 66"/>
                  <a:gd name="f76" fmla="val 320"/>
                  <a:gd name="f77" fmla="val 81"/>
                  <a:gd name="f78" fmla="val 312"/>
                  <a:gd name="f79" fmla="val 300"/>
                  <a:gd name="f80" fmla="val 102"/>
                  <a:gd name="f81" fmla="val 285"/>
                  <a:gd name="f82" fmla="val 105"/>
                  <a:gd name="f83" fmla="val 282"/>
                  <a:gd name="f84" fmla="val 279"/>
                  <a:gd name="f85" fmla="val 276"/>
                  <a:gd name="f86" fmla="val 104"/>
                  <a:gd name="f87" fmla="val 257"/>
                  <a:gd name="f88" fmla="val 237"/>
                  <a:gd name="f89" fmla="val 208"/>
                  <a:gd name="f90" fmla="val 198"/>
                  <a:gd name="f91" fmla="val 197"/>
                  <a:gd name="f92" fmla="val 130"/>
                  <a:gd name="f93" fmla="val 142"/>
                  <a:gd name="f94" fmla="val 147"/>
                  <a:gd name="f95" fmla="val 199"/>
                  <a:gd name="f96" fmla="val 204"/>
                  <a:gd name="f97" fmla="val 207"/>
                  <a:gd name="f98" fmla="val 210"/>
                  <a:gd name="f99" fmla="val 213"/>
                  <a:gd name="f100" fmla="val 219"/>
                  <a:gd name="f101" fmla="val 224"/>
                  <a:gd name="f102" fmla="val 151"/>
                  <a:gd name="f103" fmla="val 164"/>
                  <a:gd name="f104" fmla="val 183"/>
                  <a:gd name="f105" fmla="+- 0 0 -90"/>
                  <a:gd name="f106" fmla="*/ f3 1 330"/>
                  <a:gd name="f107" fmla="*/ f4 1 167"/>
                  <a:gd name="f108" fmla="val f5"/>
                  <a:gd name="f109" fmla="val f6"/>
                  <a:gd name="f110" fmla="val f7"/>
                  <a:gd name="f111" fmla="*/ f105 f0 1"/>
                  <a:gd name="f112" fmla="+- f110 0 f108"/>
                  <a:gd name="f113" fmla="+- f109 0 f108"/>
                  <a:gd name="f114" fmla="*/ f111 1 f2"/>
                  <a:gd name="f115" fmla="*/ f113 1 330"/>
                  <a:gd name="f116" fmla="*/ f112 1 167"/>
                  <a:gd name="f117" fmla="*/ 168 f113 1"/>
                  <a:gd name="f118" fmla="*/ 167 f112 1"/>
                  <a:gd name="f119" fmla="*/ 124 f113 1"/>
                  <a:gd name="f120" fmla="*/ 112 f113 1"/>
                  <a:gd name="f121" fmla="*/ 158 f112 1"/>
                  <a:gd name="f122" fmla="*/ 125 f113 1"/>
                  <a:gd name="f123" fmla="*/ 148 f112 1"/>
                  <a:gd name="f124" fmla="*/ 129 f113 1"/>
                  <a:gd name="f125" fmla="*/ 138 f113 1"/>
                  <a:gd name="f126" fmla="*/ 140 f112 1"/>
                  <a:gd name="f127" fmla="*/ 106 f112 1"/>
                  <a:gd name="f128" fmla="*/ 119 f113 1"/>
                  <a:gd name="f129" fmla="*/ 89 f112 1"/>
                  <a:gd name="f130" fmla="*/ 72 f113 1"/>
                  <a:gd name="f131" fmla="*/ 101 f112 1"/>
                  <a:gd name="f132" fmla="*/ 9 f113 1"/>
                  <a:gd name="f133" fmla="*/ 68 f112 1"/>
                  <a:gd name="f134" fmla="*/ 69 f113 1"/>
                  <a:gd name="f135" fmla="*/ 14 f112 1"/>
                  <a:gd name="f136" fmla="*/ 114 f113 1"/>
                  <a:gd name="f137" fmla="*/ 25 f112 1"/>
                  <a:gd name="f138" fmla="*/ 128 f113 1"/>
                  <a:gd name="f139" fmla="*/ 22 f112 1"/>
                  <a:gd name="f140" fmla="*/ 206 f113 1"/>
                  <a:gd name="f141" fmla="*/ 21 f112 1"/>
                  <a:gd name="f142" fmla="*/ 223 f113 1"/>
                  <a:gd name="f143" fmla="*/ 24 f112 1"/>
                  <a:gd name="f144" fmla="*/ 269 f113 1"/>
                  <a:gd name="f145" fmla="*/ 13 f112 1"/>
                  <a:gd name="f146" fmla="*/ 317 f113 1"/>
                  <a:gd name="f147" fmla="*/ 30 f112 1"/>
                  <a:gd name="f148" fmla="*/ 320 f113 1"/>
                  <a:gd name="f149" fmla="*/ 81 f112 1"/>
                  <a:gd name="f150" fmla="*/ 285 f113 1"/>
                  <a:gd name="f151" fmla="*/ 105 f112 1"/>
                  <a:gd name="f152" fmla="*/ 276 f113 1"/>
                  <a:gd name="f153" fmla="*/ 104 f112 1"/>
                  <a:gd name="f154" fmla="*/ 217 f113 1"/>
                  <a:gd name="f155" fmla="*/ 198 f113 1"/>
                  <a:gd name="f156" fmla="*/ 197 f113 1"/>
                  <a:gd name="f157" fmla="*/ 142 f112 1"/>
                  <a:gd name="f158" fmla="*/ 204 f113 1"/>
                  <a:gd name="f159" fmla="*/ 213 f113 1"/>
                  <a:gd name="f160" fmla="*/ 224 f113 1"/>
                  <a:gd name="f161" fmla="+- f114 0 f1"/>
                  <a:gd name="f162" fmla="*/ f117 1 330"/>
                  <a:gd name="f163" fmla="*/ f118 1 167"/>
                  <a:gd name="f164" fmla="*/ f119 1 330"/>
                  <a:gd name="f165" fmla="*/ f120 1 330"/>
                  <a:gd name="f166" fmla="*/ f121 1 167"/>
                  <a:gd name="f167" fmla="*/ f122 1 330"/>
                  <a:gd name="f168" fmla="*/ f123 1 167"/>
                  <a:gd name="f169" fmla="*/ f124 1 330"/>
                  <a:gd name="f170" fmla="*/ f125 1 330"/>
                  <a:gd name="f171" fmla="*/ f126 1 167"/>
                  <a:gd name="f172" fmla="*/ f127 1 167"/>
                  <a:gd name="f173" fmla="*/ f128 1 330"/>
                  <a:gd name="f174" fmla="*/ f129 1 167"/>
                  <a:gd name="f175" fmla="*/ f130 1 330"/>
                  <a:gd name="f176" fmla="*/ f131 1 167"/>
                  <a:gd name="f177" fmla="*/ f132 1 330"/>
                  <a:gd name="f178" fmla="*/ f133 1 167"/>
                  <a:gd name="f179" fmla="*/ f134 1 330"/>
                  <a:gd name="f180" fmla="*/ f135 1 167"/>
                  <a:gd name="f181" fmla="*/ f136 1 330"/>
                  <a:gd name="f182" fmla="*/ f137 1 167"/>
                  <a:gd name="f183" fmla="*/ f138 1 330"/>
                  <a:gd name="f184" fmla="*/ f139 1 167"/>
                  <a:gd name="f185" fmla="*/ f140 1 330"/>
                  <a:gd name="f186" fmla="*/ f141 1 167"/>
                  <a:gd name="f187" fmla="*/ f142 1 330"/>
                  <a:gd name="f188" fmla="*/ f143 1 167"/>
                  <a:gd name="f189" fmla="*/ f144 1 330"/>
                  <a:gd name="f190" fmla="*/ f145 1 167"/>
                  <a:gd name="f191" fmla="*/ f146 1 330"/>
                  <a:gd name="f192" fmla="*/ f147 1 167"/>
                  <a:gd name="f193" fmla="*/ f148 1 330"/>
                  <a:gd name="f194" fmla="*/ f149 1 167"/>
                  <a:gd name="f195" fmla="*/ f150 1 330"/>
                  <a:gd name="f196" fmla="*/ f151 1 167"/>
                  <a:gd name="f197" fmla="*/ f152 1 330"/>
                  <a:gd name="f198" fmla="*/ f153 1 167"/>
                  <a:gd name="f199" fmla="*/ f154 1 330"/>
                  <a:gd name="f200" fmla="*/ f155 1 330"/>
                  <a:gd name="f201" fmla="*/ f156 1 330"/>
                  <a:gd name="f202" fmla="*/ f157 1 167"/>
                  <a:gd name="f203" fmla="*/ f158 1 330"/>
                  <a:gd name="f204" fmla="*/ f159 1 330"/>
                  <a:gd name="f205" fmla="*/ f160 1 330"/>
                  <a:gd name="f206" fmla="*/ 0 1 f115"/>
                  <a:gd name="f207" fmla="*/ f109 1 f115"/>
                  <a:gd name="f208" fmla="*/ 0 1 f116"/>
                  <a:gd name="f209" fmla="*/ f110 1 f116"/>
                  <a:gd name="f210" fmla="*/ f162 1 f115"/>
                  <a:gd name="f211" fmla="*/ f163 1 f116"/>
                  <a:gd name="f212" fmla="*/ f164 1 f115"/>
                  <a:gd name="f213" fmla="*/ f165 1 f115"/>
                  <a:gd name="f214" fmla="*/ f166 1 f116"/>
                  <a:gd name="f215" fmla="*/ f167 1 f115"/>
                  <a:gd name="f216" fmla="*/ f168 1 f116"/>
                  <a:gd name="f217" fmla="*/ f169 1 f115"/>
                  <a:gd name="f218" fmla="*/ f170 1 f115"/>
                  <a:gd name="f219" fmla="*/ f171 1 f116"/>
                  <a:gd name="f220" fmla="*/ f172 1 f116"/>
                  <a:gd name="f221" fmla="*/ f173 1 f115"/>
                  <a:gd name="f222" fmla="*/ f174 1 f116"/>
                  <a:gd name="f223" fmla="*/ f175 1 f115"/>
                  <a:gd name="f224" fmla="*/ f176 1 f116"/>
                  <a:gd name="f225" fmla="*/ f177 1 f115"/>
                  <a:gd name="f226" fmla="*/ f178 1 f116"/>
                  <a:gd name="f227" fmla="*/ f179 1 f115"/>
                  <a:gd name="f228" fmla="*/ f180 1 f116"/>
                  <a:gd name="f229" fmla="*/ f181 1 f115"/>
                  <a:gd name="f230" fmla="*/ f182 1 f116"/>
                  <a:gd name="f231" fmla="*/ f183 1 f115"/>
                  <a:gd name="f232" fmla="*/ f184 1 f116"/>
                  <a:gd name="f233" fmla="*/ f185 1 f115"/>
                  <a:gd name="f234" fmla="*/ f186 1 f116"/>
                  <a:gd name="f235" fmla="*/ f187 1 f115"/>
                  <a:gd name="f236" fmla="*/ f188 1 f116"/>
                  <a:gd name="f237" fmla="*/ f189 1 f115"/>
                  <a:gd name="f238" fmla="*/ f190 1 f116"/>
                  <a:gd name="f239" fmla="*/ f191 1 f115"/>
                  <a:gd name="f240" fmla="*/ f192 1 f116"/>
                  <a:gd name="f241" fmla="*/ f193 1 f115"/>
                  <a:gd name="f242" fmla="*/ f194 1 f116"/>
                  <a:gd name="f243" fmla="*/ f195 1 f115"/>
                  <a:gd name="f244" fmla="*/ f196 1 f116"/>
                  <a:gd name="f245" fmla="*/ f197 1 f115"/>
                  <a:gd name="f246" fmla="*/ f198 1 f116"/>
                  <a:gd name="f247" fmla="*/ f199 1 f115"/>
                  <a:gd name="f248" fmla="*/ f200 1 f115"/>
                  <a:gd name="f249" fmla="*/ f201 1 f115"/>
                  <a:gd name="f250" fmla="*/ f202 1 f116"/>
                  <a:gd name="f251" fmla="*/ f203 1 f115"/>
                  <a:gd name="f252" fmla="*/ f204 1 f115"/>
                  <a:gd name="f253" fmla="*/ f205 1 f115"/>
                  <a:gd name="f254" fmla="*/ f206 f106 1"/>
                  <a:gd name="f255" fmla="*/ f207 f106 1"/>
                  <a:gd name="f256" fmla="*/ f209 f107 1"/>
                  <a:gd name="f257" fmla="*/ f208 f107 1"/>
                  <a:gd name="f258" fmla="*/ f210 f106 1"/>
                  <a:gd name="f259" fmla="*/ f211 f107 1"/>
                  <a:gd name="f260" fmla="*/ f212 f106 1"/>
                  <a:gd name="f261" fmla="*/ f213 f106 1"/>
                  <a:gd name="f262" fmla="*/ f214 f107 1"/>
                  <a:gd name="f263" fmla="*/ f215 f106 1"/>
                  <a:gd name="f264" fmla="*/ f216 f107 1"/>
                  <a:gd name="f265" fmla="*/ f217 f106 1"/>
                  <a:gd name="f266" fmla="*/ f218 f106 1"/>
                  <a:gd name="f267" fmla="*/ f219 f107 1"/>
                  <a:gd name="f268" fmla="*/ f220 f107 1"/>
                  <a:gd name="f269" fmla="*/ f221 f106 1"/>
                  <a:gd name="f270" fmla="*/ f222 f107 1"/>
                  <a:gd name="f271" fmla="*/ f223 f106 1"/>
                  <a:gd name="f272" fmla="*/ f224 f107 1"/>
                  <a:gd name="f273" fmla="*/ f225 f106 1"/>
                  <a:gd name="f274" fmla="*/ f226 f107 1"/>
                  <a:gd name="f275" fmla="*/ f227 f106 1"/>
                  <a:gd name="f276" fmla="*/ f228 f107 1"/>
                  <a:gd name="f277" fmla="*/ f229 f106 1"/>
                  <a:gd name="f278" fmla="*/ f230 f107 1"/>
                  <a:gd name="f279" fmla="*/ f231 f106 1"/>
                  <a:gd name="f280" fmla="*/ f232 f107 1"/>
                  <a:gd name="f281" fmla="*/ f233 f106 1"/>
                  <a:gd name="f282" fmla="*/ f234 f107 1"/>
                  <a:gd name="f283" fmla="*/ f235 f106 1"/>
                  <a:gd name="f284" fmla="*/ f236 f107 1"/>
                  <a:gd name="f285" fmla="*/ f237 f106 1"/>
                  <a:gd name="f286" fmla="*/ f238 f107 1"/>
                  <a:gd name="f287" fmla="*/ f239 f106 1"/>
                  <a:gd name="f288" fmla="*/ f240 f107 1"/>
                  <a:gd name="f289" fmla="*/ f241 f106 1"/>
                  <a:gd name="f290" fmla="*/ f242 f107 1"/>
                  <a:gd name="f291" fmla="*/ f243 f106 1"/>
                  <a:gd name="f292" fmla="*/ f244 f107 1"/>
                  <a:gd name="f293" fmla="*/ f245 f106 1"/>
                  <a:gd name="f294" fmla="*/ f246 f107 1"/>
                  <a:gd name="f295" fmla="*/ f247 f106 1"/>
                  <a:gd name="f296" fmla="*/ f248 f106 1"/>
                  <a:gd name="f297" fmla="*/ f249 f106 1"/>
                  <a:gd name="f298" fmla="*/ f250 f107 1"/>
                  <a:gd name="f299" fmla="*/ f251 f106 1"/>
                  <a:gd name="f300" fmla="*/ f252 f106 1"/>
                  <a:gd name="f301" fmla="*/ f253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1">
                    <a:pos x="f258" y="f259"/>
                  </a:cxn>
                  <a:cxn ang="f161">
                    <a:pos x="f260" y="f259"/>
                  </a:cxn>
                  <a:cxn ang="f161">
                    <a:pos x="f261" y="f262"/>
                  </a:cxn>
                  <a:cxn ang="f161">
                    <a:pos x="f263" y="f264"/>
                  </a:cxn>
                  <a:cxn ang="f161">
                    <a:pos x="f265" y="f264"/>
                  </a:cxn>
                  <a:cxn ang="f161">
                    <a:pos x="f266" y="f267"/>
                  </a:cxn>
                  <a:cxn ang="f161">
                    <a:pos x="f266" y="f268"/>
                  </a:cxn>
                  <a:cxn ang="f161">
                    <a:pos x="f269" y="f270"/>
                  </a:cxn>
                  <a:cxn ang="f161">
                    <a:pos x="f271" y="f272"/>
                  </a:cxn>
                  <a:cxn ang="f161">
                    <a:pos x="f273" y="f274"/>
                  </a:cxn>
                  <a:cxn ang="f161">
                    <a:pos x="f275" y="f276"/>
                  </a:cxn>
                  <a:cxn ang="f161">
                    <a:pos x="f277" y="f278"/>
                  </a:cxn>
                  <a:cxn ang="f161">
                    <a:pos x="f279" y="f280"/>
                  </a:cxn>
                  <a:cxn ang="f161">
                    <a:pos x="f281" y="f282"/>
                  </a:cxn>
                  <a:cxn ang="f161">
                    <a:pos x="f283" y="f284"/>
                  </a:cxn>
                  <a:cxn ang="f161">
                    <a:pos x="f285" y="f286"/>
                  </a:cxn>
                  <a:cxn ang="f161">
                    <a:pos x="f287" y="f288"/>
                  </a:cxn>
                  <a:cxn ang="f161">
                    <a:pos x="f289" y="f290"/>
                  </a:cxn>
                  <a:cxn ang="f161">
                    <a:pos x="f291" y="f292"/>
                  </a:cxn>
                  <a:cxn ang="f161">
                    <a:pos x="f293" y="f294"/>
                  </a:cxn>
                  <a:cxn ang="f161">
                    <a:pos x="f295" y="f270"/>
                  </a:cxn>
                  <a:cxn ang="f161">
                    <a:pos x="f296" y="f268"/>
                  </a:cxn>
                  <a:cxn ang="f161">
                    <a:pos x="f297" y="f298"/>
                  </a:cxn>
                  <a:cxn ang="f161">
                    <a:pos x="f299" y="f264"/>
                  </a:cxn>
                  <a:cxn ang="f161">
                    <a:pos x="f300" y="f264"/>
                  </a:cxn>
                  <a:cxn ang="f161">
                    <a:pos x="f301" y="f262"/>
                  </a:cxn>
                  <a:cxn ang="f161">
                    <a:pos x="f300" y="f259"/>
                  </a:cxn>
                  <a:cxn ang="f161">
                    <a:pos x="f258" y="f259"/>
                  </a:cxn>
                  <a:cxn ang="f161">
                    <a:pos x="f258" y="f259"/>
                  </a:cxn>
                </a:cxnLst>
                <a:rect l="f254" t="f257" r="f255" b="f256"/>
                <a:pathLst>
                  <a:path w="330" h="167">
                    <a:moveTo>
                      <a:pt x="f8" y="f7"/>
                    </a:moveTo>
                    <a:cubicBezTo>
                      <a:pt x="f9" y="f7"/>
                      <a:pt x="f10" y="f7"/>
                      <a:pt x="f11" y="f7"/>
                    </a:cubicBezTo>
                    <a:cubicBezTo>
                      <a:pt x="f12" y="f7"/>
                      <a:pt x="f13" y="f14"/>
                      <a:pt x="f13" y="f15"/>
                    </a:cubicBezTo>
                    <a:cubicBezTo>
                      <a:pt x="f13" y="f16"/>
                      <a:pt x="f12" y="f17"/>
                      <a:pt x="f18" y="f17"/>
                    </a:cubicBezTo>
                    <a:cubicBezTo>
                      <a:pt x="f19" y="f17"/>
                      <a:pt x="f20" y="f17"/>
                      <a:pt x="f21" y="f17"/>
                    </a:cubicBezTo>
                    <a:cubicBezTo>
                      <a:pt x="f22" y="f23"/>
                      <a:pt x="f24" y="f17"/>
                      <a:pt x="f24" y="f25"/>
                    </a:cubicBezTo>
                    <a:cubicBezTo>
                      <a:pt x="f26" y="f21"/>
                      <a:pt x="f24" y="f12"/>
                      <a:pt x="f24" y="f27"/>
                    </a:cubicBezTo>
                    <a:cubicBezTo>
                      <a:pt x="f24" y="f28"/>
                      <a:pt x="f20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5" y="f44"/>
                      <a:pt x="f45" y="f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30" y="f54"/>
                      <a:pt x="f11" y="f53"/>
                      <a:pt x="f20" y="f51"/>
                    </a:cubicBezTo>
                    <a:cubicBezTo>
                      <a:pt x="f55" y="f56"/>
                      <a:pt x="f2" y="f57"/>
                      <a:pt x="f58" y="f59"/>
                    </a:cubicBezTo>
                    <a:cubicBezTo>
                      <a:pt x="f60" y="f53"/>
                      <a:pt x="f61" y="f54"/>
                      <a:pt x="f62" y="f63"/>
                    </a:cubicBezTo>
                    <a:cubicBezTo>
                      <a:pt x="f64" y="f51"/>
                      <a:pt x="f65" y="f66"/>
                      <a:pt x="f67" y="f68"/>
                    </a:cubicBezTo>
                    <a:cubicBezTo>
                      <a:pt x="f69" y="f56"/>
                      <a:pt x="f70" y="f68"/>
                      <a:pt x="f71" y="f72"/>
                    </a:cubicBezTo>
                    <a:cubicBezTo>
                      <a:pt x="f73" y="f74"/>
                      <a:pt x="f6" y="f75"/>
                      <a:pt x="f76" y="f77"/>
                    </a:cubicBezTo>
                    <a:cubicBezTo>
                      <a:pt x="f78" y="f35"/>
                      <a:pt x="f79" y="f80"/>
                      <a:pt x="f81" y="f82"/>
                    </a:cubicBezTo>
                    <a:cubicBezTo>
                      <a:pt x="f83" y="f82"/>
                      <a:pt x="f84" y="f27"/>
                      <a:pt x="f85" y="f86"/>
                    </a:cubicBezTo>
                    <a:cubicBezTo>
                      <a:pt x="f87" y="f41"/>
                      <a:pt x="f88" y="f35"/>
                      <a:pt x="f61" y="f31"/>
                    </a:cubicBezTo>
                    <a:cubicBezTo>
                      <a:pt x="f89" y="f34"/>
                      <a:pt x="f90" y="f28"/>
                      <a:pt x="f90" y="f27"/>
                    </a:cubicBezTo>
                    <a:cubicBezTo>
                      <a:pt x="f91" y="f12"/>
                      <a:pt x="f90" y="f92"/>
                      <a:pt x="f91" y="f93"/>
                    </a:cubicBezTo>
                    <a:cubicBezTo>
                      <a:pt x="f91" y="f94"/>
                      <a:pt x="f95" y="f23"/>
                      <a:pt x="f96" y="f17"/>
                    </a:cubicBezTo>
                    <a:cubicBezTo>
                      <a:pt x="f97" y="f17"/>
                      <a:pt x="f98" y="f17"/>
                      <a:pt x="f99" y="f17"/>
                    </a:cubicBezTo>
                    <a:cubicBezTo>
                      <a:pt x="f100" y="f17"/>
                      <a:pt x="f101" y="f102"/>
                      <a:pt x="f101" y="f15"/>
                    </a:cubicBezTo>
                    <a:cubicBezTo>
                      <a:pt x="f62" y="f103"/>
                      <a:pt x="f100" y="f7"/>
                      <a:pt x="f99" y="f7"/>
                    </a:cubicBezTo>
                    <a:cubicBezTo>
                      <a:pt x="f90" y="f14"/>
                      <a:pt x="f104" y="f7"/>
                      <a:pt x="f8" y="f7"/>
                    </a:cubicBezTo>
                    <a:cubicBezTo>
                      <a:pt x="f8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4F0647DD-AFBE-49FD-906C-28E2B7B8978B}"/>
                  </a:ext>
                </a:extLst>
              </p:cNvPr>
              <p:cNvSpPr/>
              <p:nvPr/>
            </p:nvSpPr>
            <p:spPr>
              <a:xfrm flipH="1">
                <a:off x="-1463" y="351422"/>
                <a:ext cx="73078" cy="1635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4"/>
                  <a:gd name="f7" fmla="val 154"/>
                  <a:gd name="f8" fmla="val 73"/>
                  <a:gd name="f9" fmla="val 78"/>
                  <a:gd name="f10" fmla="val 100"/>
                  <a:gd name="f11" fmla="val 123"/>
                  <a:gd name="f12" fmla="val 146"/>
                  <a:gd name="f13" fmla="val 152"/>
                  <a:gd name="f14" fmla="val 72"/>
                  <a:gd name="f15" fmla="val 66"/>
                  <a:gd name="f16" fmla="val 52"/>
                  <a:gd name="f17" fmla="val 38"/>
                  <a:gd name="f18" fmla="val 23"/>
                  <a:gd name="f19" fmla="val 18"/>
                  <a:gd name="f20" fmla="val 16"/>
                  <a:gd name="f21" fmla="val 15"/>
                  <a:gd name="f22" fmla="val 148"/>
                  <a:gd name="f23" fmla="val 13"/>
                  <a:gd name="f24" fmla="val 142"/>
                  <a:gd name="f25" fmla="val 10"/>
                  <a:gd name="f26" fmla="val 137"/>
                  <a:gd name="f27" fmla="val 4"/>
                  <a:gd name="f28" fmla="val 134"/>
                  <a:gd name="f29" fmla="val 1"/>
                  <a:gd name="f30" fmla="val 132"/>
                  <a:gd name="f31" fmla="val 129"/>
                  <a:gd name="f32" fmla="val 126"/>
                  <a:gd name="f33" fmla="val 93"/>
                  <a:gd name="f34" fmla="val 61"/>
                  <a:gd name="f35" fmla="val 29"/>
                  <a:gd name="f36" fmla="val 28"/>
                  <a:gd name="f37" fmla="val 19"/>
                  <a:gd name="f38" fmla="val 11"/>
                  <a:gd name="f39" fmla="val 12"/>
                  <a:gd name="f40" fmla="val 14"/>
                  <a:gd name="f41" fmla="val 21"/>
                  <a:gd name="f42" fmla="val 40"/>
                  <a:gd name="f43" fmla="val 53"/>
                  <a:gd name="f44" fmla="val 65"/>
                  <a:gd name="f45" fmla="val 71"/>
                  <a:gd name="f46" fmla="val 2"/>
                  <a:gd name="f47" fmla="val 9"/>
                  <a:gd name="f48" fmla="val 32"/>
                  <a:gd name="f49" fmla="val 55"/>
                  <a:gd name="f50" fmla="+- 0 0 -90"/>
                  <a:gd name="f51" fmla="*/ f3 1 74"/>
                  <a:gd name="f52" fmla="*/ f4 1 154"/>
                  <a:gd name="f53" fmla="val f5"/>
                  <a:gd name="f54" fmla="val f6"/>
                  <a:gd name="f55" fmla="val f7"/>
                  <a:gd name="f56" fmla="*/ f50 f0 1"/>
                  <a:gd name="f57" fmla="+- f55 0 f53"/>
                  <a:gd name="f58" fmla="+- f54 0 f53"/>
                  <a:gd name="f59" fmla="*/ f56 1 f2"/>
                  <a:gd name="f60" fmla="*/ f58 1 74"/>
                  <a:gd name="f61" fmla="*/ f57 1 154"/>
                  <a:gd name="f62" fmla="*/ 73 f58 1"/>
                  <a:gd name="f63" fmla="*/ 78 f57 1"/>
                  <a:gd name="f64" fmla="*/ 146 f57 1"/>
                  <a:gd name="f65" fmla="*/ 66 f58 1"/>
                  <a:gd name="f66" fmla="*/ 154 f57 1"/>
                  <a:gd name="f67" fmla="*/ 23 f58 1"/>
                  <a:gd name="f68" fmla="*/ 15 f58 1"/>
                  <a:gd name="f69" fmla="*/ 148 f57 1"/>
                  <a:gd name="f70" fmla="*/ 4 f58 1"/>
                  <a:gd name="f71" fmla="*/ 134 f57 1"/>
                  <a:gd name="f72" fmla="*/ 0 f58 1"/>
                  <a:gd name="f73" fmla="*/ 126 f57 1"/>
                  <a:gd name="f74" fmla="*/ 29 f57 1"/>
                  <a:gd name="f75" fmla="*/ 28 f57 1"/>
                  <a:gd name="f76" fmla="*/ 12 f58 1"/>
                  <a:gd name="f77" fmla="*/ 10 f57 1"/>
                  <a:gd name="f78" fmla="*/ 28 f58 1"/>
                  <a:gd name="f79" fmla="*/ 1 f57 1"/>
                  <a:gd name="f80" fmla="*/ 65 f58 1"/>
                  <a:gd name="f81" fmla="*/ 9 f57 1"/>
                  <a:gd name="f82" fmla="+- f59 0 f1"/>
                  <a:gd name="f83" fmla="*/ f62 1 74"/>
                  <a:gd name="f84" fmla="*/ f63 1 154"/>
                  <a:gd name="f85" fmla="*/ f64 1 154"/>
                  <a:gd name="f86" fmla="*/ f65 1 74"/>
                  <a:gd name="f87" fmla="*/ f66 1 154"/>
                  <a:gd name="f88" fmla="*/ f67 1 74"/>
                  <a:gd name="f89" fmla="*/ f68 1 74"/>
                  <a:gd name="f90" fmla="*/ f69 1 154"/>
                  <a:gd name="f91" fmla="*/ f70 1 74"/>
                  <a:gd name="f92" fmla="*/ f71 1 154"/>
                  <a:gd name="f93" fmla="*/ f72 1 74"/>
                  <a:gd name="f94" fmla="*/ f73 1 154"/>
                  <a:gd name="f95" fmla="*/ f74 1 154"/>
                  <a:gd name="f96" fmla="*/ f75 1 154"/>
                  <a:gd name="f97" fmla="*/ f76 1 74"/>
                  <a:gd name="f98" fmla="*/ f77 1 154"/>
                  <a:gd name="f99" fmla="*/ f78 1 74"/>
                  <a:gd name="f100" fmla="*/ f79 1 154"/>
                  <a:gd name="f101" fmla="*/ f80 1 74"/>
                  <a:gd name="f102" fmla="*/ f81 1 154"/>
                  <a:gd name="f103" fmla="*/ 0 1 f60"/>
                  <a:gd name="f104" fmla="*/ f54 1 f60"/>
                  <a:gd name="f105" fmla="*/ 0 1 f61"/>
                  <a:gd name="f106" fmla="*/ f55 1 f61"/>
                  <a:gd name="f107" fmla="*/ f83 1 f60"/>
                  <a:gd name="f108" fmla="*/ f84 1 f61"/>
                  <a:gd name="f109" fmla="*/ f85 1 f61"/>
                  <a:gd name="f110" fmla="*/ f86 1 f60"/>
                  <a:gd name="f111" fmla="*/ f87 1 f61"/>
                  <a:gd name="f112" fmla="*/ f88 1 f60"/>
                  <a:gd name="f113" fmla="*/ f89 1 f60"/>
                  <a:gd name="f114" fmla="*/ f90 1 f61"/>
                  <a:gd name="f115" fmla="*/ f91 1 f60"/>
                  <a:gd name="f116" fmla="*/ f92 1 f61"/>
                  <a:gd name="f117" fmla="*/ f93 1 f60"/>
                  <a:gd name="f118" fmla="*/ f94 1 f61"/>
                  <a:gd name="f119" fmla="*/ f95 1 f61"/>
                  <a:gd name="f120" fmla="*/ f96 1 f61"/>
                  <a:gd name="f121" fmla="*/ f97 1 f60"/>
                  <a:gd name="f122" fmla="*/ f98 1 f61"/>
                  <a:gd name="f123" fmla="*/ f99 1 f60"/>
                  <a:gd name="f124" fmla="*/ f100 1 f61"/>
                  <a:gd name="f125" fmla="*/ f101 1 f60"/>
                  <a:gd name="f126" fmla="*/ f102 1 f61"/>
                  <a:gd name="f127" fmla="*/ f103 f51 1"/>
                  <a:gd name="f128" fmla="*/ f104 f51 1"/>
                  <a:gd name="f129" fmla="*/ f106 f52 1"/>
                  <a:gd name="f130" fmla="*/ f105 f52 1"/>
                  <a:gd name="f131" fmla="*/ f107 f51 1"/>
                  <a:gd name="f132" fmla="*/ f108 f52 1"/>
                  <a:gd name="f133" fmla="*/ f109 f52 1"/>
                  <a:gd name="f134" fmla="*/ f110 f51 1"/>
                  <a:gd name="f135" fmla="*/ f111 f52 1"/>
                  <a:gd name="f136" fmla="*/ f112 f51 1"/>
                  <a:gd name="f137" fmla="*/ f113 f51 1"/>
                  <a:gd name="f138" fmla="*/ f114 f52 1"/>
                  <a:gd name="f139" fmla="*/ f115 f51 1"/>
                  <a:gd name="f140" fmla="*/ f116 f52 1"/>
                  <a:gd name="f141" fmla="*/ f117 f51 1"/>
                  <a:gd name="f142" fmla="*/ f118 f52 1"/>
                  <a:gd name="f143" fmla="*/ f119 f52 1"/>
                  <a:gd name="f144" fmla="*/ f120 f52 1"/>
                  <a:gd name="f145" fmla="*/ f121 f51 1"/>
                  <a:gd name="f146" fmla="*/ f122 f52 1"/>
                  <a:gd name="f147" fmla="*/ f123 f51 1"/>
                  <a:gd name="f148" fmla="*/ f124 f52 1"/>
                  <a:gd name="f149" fmla="*/ f125 f51 1"/>
                  <a:gd name="f150" fmla="*/ f126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2">
                    <a:pos x="f131" y="f132"/>
                  </a:cxn>
                  <a:cxn ang="f82">
                    <a:pos x="f131" y="f133"/>
                  </a:cxn>
                  <a:cxn ang="f82">
                    <a:pos x="f134" y="f135"/>
                  </a:cxn>
                  <a:cxn ang="f82">
                    <a:pos x="f136" y="f135"/>
                  </a:cxn>
                  <a:cxn ang="f82">
                    <a:pos x="f137" y="f138"/>
                  </a:cxn>
                  <a:cxn ang="f82">
                    <a:pos x="f139" y="f140"/>
                  </a:cxn>
                  <a:cxn ang="f82">
                    <a:pos x="f141" y="f142"/>
                  </a:cxn>
                  <a:cxn ang="f82">
                    <a:pos x="f141" y="f143"/>
                  </a:cxn>
                  <a:cxn ang="f82">
                    <a:pos x="f141" y="f144"/>
                  </a:cxn>
                  <a:cxn ang="f82">
                    <a:pos x="f145" y="f146"/>
                  </a:cxn>
                  <a:cxn ang="f82">
                    <a:pos x="f147" y="f148"/>
                  </a:cxn>
                  <a:cxn ang="f82">
                    <a:pos x="f149" y="f148"/>
                  </a:cxn>
                  <a:cxn ang="f82">
                    <a:pos x="f131" y="f150"/>
                  </a:cxn>
                  <a:cxn ang="f82">
                    <a:pos x="f131" y="f132"/>
                  </a:cxn>
                </a:cxnLst>
                <a:rect l="f127" t="f130" r="f128" b="f129"/>
                <a:pathLst>
                  <a:path w="74" h="154">
                    <a:moveTo>
                      <a:pt x="f8" y="f9"/>
                    </a:moveTo>
                    <a:cubicBezTo>
                      <a:pt x="f8" y="f10"/>
                      <a:pt x="f8" y="f11"/>
                      <a:pt x="f8" y="f12"/>
                    </a:cubicBezTo>
                    <a:cubicBezTo>
                      <a:pt x="f8" y="f13"/>
                      <a:pt x="f14" y="f7"/>
                      <a:pt x="f15" y="f7"/>
                    </a:cubicBezTo>
                    <a:cubicBezTo>
                      <a:pt x="f16" y="f7"/>
                      <a:pt x="f17" y="f7"/>
                      <a:pt x="f18" y="f7"/>
                    </a:cubicBezTo>
                    <a:cubicBezTo>
                      <a:pt x="f19" y="f7"/>
                      <a:pt x="f20" y="f13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5" y="f31"/>
                      <a:pt x="f5" y="f32"/>
                    </a:cubicBezTo>
                    <a:cubicBezTo>
                      <a:pt x="f5" y="f33"/>
                      <a:pt x="f5" y="f34"/>
                      <a:pt x="f5" y="f35"/>
                    </a:cubicBezTo>
                    <a:cubicBezTo>
                      <a:pt x="f5" y="f36"/>
                      <a:pt x="f5" y="f36"/>
                      <a:pt x="f5" y="f36"/>
                    </a:cubicBezTo>
                    <a:cubicBezTo>
                      <a:pt x="f29" y="f37"/>
                      <a:pt x="f38" y="f19"/>
                      <a:pt x="f39" y="f25"/>
                    </a:cubicBezTo>
                    <a:cubicBezTo>
                      <a:pt x="f40" y="f5"/>
                      <a:pt x="f41" y="f5"/>
                      <a:pt x="f36" y="f29"/>
                    </a:cubicBezTo>
                    <a:cubicBezTo>
                      <a:pt x="f42" y="f29"/>
                      <a:pt x="f43" y="f29"/>
                      <a:pt x="f44" y="f29"/>
                    </a:cubicBezTo>
                    <a:cubicBezTo>
                      <a:pt x="f45" y="f5"/>
                      <a:pt x="f6" y="f46"/>
                      <a:pt x="f8" y="f47"/>
                    </a:cubicBezTo>
                    <a:cubicBezTo>
                      <a:pt x="f8" y="f48"/>
                      <a:pt x="f8" y="f49"/>
                      <a:pt x="f8" y="f9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ED0C08F-D91A-4CBD-A221-8BD4B1D3A7FE}"/>
                  </a:ext>
                </a:extLst>
              </p:cNvPr>
              <p:cNvSpPr/>
              <p:nvPr/>
            </p:nvSpPr>
            <p:spPr>
              <a:xfrm flipH="1">
                <a:off x="203152" y="252996"/>
                <a:ext cx="157843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0"/>
                  <a:gd name="f7" fmla="val 27"/>
                  <a:gd name="f8" fmla="val 80"/>
                  <a:gd name="f9" fmla="val 102"/>
                  <a:gd name="f10" fmla="val 124"/>
                  <a:gd name="f11" fmla="val 146"/>
                  <a:gd name="f12" fmla="val 1"/>
                  <a:gd name="f13" fmla="val 157"/>
                  <a:gd name="f14" fmla="val 3"/>
                  <a:gd name="f15" fmla="val 13"/>
                  <a:gd name="f16" fmla="val 23"/>
                  <a:gd name="f17" fmla="val 147"/>
                  <a:gd name="f18" fmla="val 57"/>
                  <a:gd name="f19" fmla="val 12"/>
                  <a:gd name="f20" fmla="val 2"/>
                  <a:gd name="f21" fmla="val 26"/>
                  <a:gd name="f22" fmla="val 35"/>
                  <a:gd name="f23" fmla="+- 0 0 -90"/>
                  <a:gd name="f24" fmla="*/ f3 1 160"/>
                  <a:gd name="f25" fmla="*/ f4 1 27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160"/>
                  <a:gd name="f34" fmla="*/ f30 1 27"/>
                  <a:gd name="f35" fmla="*/ 80 f31 1"/>
                  <a:gd name="f36" fmla="*/ 0 f30 1"/>
                  <a:gd name="f37" fmla="*/ 146 f31 1"/>
                  <a:gd name="f38" fmla="*/ 1 f30 1"/>
                  <a:gd name="f39" fmla="*/ 160 f31 1"/>
                  <a:gd name="f40" fmla="*/ 13 f30 1"/>
                  <a:gd name="f41" fmla="*/ 147 f31 1"/>
                  <a:gd name="f42" fmla="*/ 27 f30 1"/>
                  <a:gd name="f43" fmla="*/ 12 f31 1"/>
                  <a:gd name="f44" fmla="*/ 0 f31 1"/>
                  <a:gd name="f45" fmla="*/ 12 f30 1"/>
                  <a:gd name="f46" fmla="+- f32 0 f1"/>
                  <a:gd name="f47" fmla="*/ f35 1 160"/>
                  <a:gd name="f48" fmla="*/ f36 1 27"/>
                  <a:gd name="f49" fmla="*/ f37 1 160"/>
                  <a:gd name="f50" fmla="*/ f38 1 27"/>
                  <a:gd name="f51" fmla="*/ f39 1 160"/>
                  <a:gd name="f52" fmla="*/ f40 1 27"/>
                  <a:gd name="f53" fmla="*/ f41 1 160"/>
                  <a:gd name="f54" fmla="*/ f42 1 27"/>
                  <a:gd name="f55" fmla="*/ f43 1 160"/>
                  <a:gd name="f56" fmla="*/ f44 1 160"/>
                  <a:gd name="f57" fmla="*/ f45 1 27"/>
                  <a:gd name="f58" fmla="*/ 0 1 f33"/>
                  <a:gd name="f59" fmla="*/ f27 1 f33"/>
                  <a:gd name="f60" fmla="*/ 0 1 f34"/>
                  <a:gd name="f61" fmla="*/ f28 1 f34"/>
                  <a:gd name="f62" fmla="*/ f47 1 f33"/>
                  <a:gd name="f63" fmla="*/ f48 1 f34"/>
                  <a:gd name="f64" fmla="*/ f49 1 f33"/>
                  <a:gd name="f65" fmla="*/ f50 1 f34"/>
                  <a:gd name="f66" fmla="*/ f51 1 f33"/>
                  <a:gd name="f67" fmla="*/ f52 1 f34"/>
                  <a:gd name="f68" fmla="*/ f53 1 f33"/>
                  <a:gd name="f69" fmla="*/ f54 1 f34"/>
                  <a:gd name="f70" fmla="*/ f55 1 f33"/>
                  <a:gd name="f71" fmla="*/ f56 1 f33"/>
                  <a:gd name="f72" fmla="*/ f57 1 f34"/>
                  <a:gd name="f73" fmla="*/ f58 f24 1"/>
                  <a:gd name="f74" fmla="*/ f59 f24 1"/>
                  <a:gd name="f75" fmla="*/ f61 f25 1"/>
                  <a:gd name="f76" fmla="*/ f60 f25 1"/>
                  <a:gd name="f77" fmla="*/ f62 f24 1"/>
                  <a:gd name="f78" fmla="*/ f63 f25 1"/>
                  <a:gd name="f79" fmla="*/ f64 f24 1"/>
                  <a:gd name="f80" fmla="*/ f65 f25 1"/>
                  <a:gd name="f81" fmla="*/ f66 f24 1"/>
                  <a:gd name="f82" fmla="*/ f67 f25 1"/>
                  <a:gd name="f83" fmla="*/ f68 f24 1"/>
                  <a:gd name="f84" fmla="*/ f69 f25 1"/>
                  <a:gd name="f85" fmla="*/ f70 f24 1"/>
                  <a:gd name="f86" fmla="*/ f71 f24 1"/>
                  <a:gd name="f87" fmla="*/ f72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77" y="f78"/>
                  </a:cxn>
                  <a:cxn ang="f46">
                    <a:pos x="f79" y="f80"/>
                  </a:cxn>
                  <a:cxn ang="f46">
                    <a:pos x="f81" y="f82"/>
                  </a:cxn>
                  <a:cxn ang="f46">
                    <a:pos x="f83" y="f84"/>
                  </a:cxn>
                  <a:cxn ang="f46">
                    <a:pos x="f85" y="f84"/>
                  </a:cxn>
                  <a:cxn ang="f46">
                    <a:pos x="f86" y="f87"/>
                  </a:cxn>
                  <a:cxn ang="f46">
                    <a:pos x="f85" y="f78"/>
                  </a:cxn>
                  <a:cxn ang="f46">
                    <a:pos x="f77" y="f78"/>
                  </a:cxn>
                </a:cxnLst>
                <a:rect l="f73" t="f76" r="f74" b="f75"/>
                <a:pathLst>
                  <a:path w="160" h="27">
                    <a:moveTo>
                      <a:pt x="f8" y="f5"/>
                    </a:moveTo>
                    <a:cubicBezTo>
                      <a:pt x="f9" y="f5"/>
                      <a:pt x="f10" y="f5"/>
                      <a:pt x="f11" y="f12"/>
                    </a:cubicBezTo>
                    <a:cubicBezTo>
                      <a:pt x="f13" y="f12"/>
                      <a:pt x="f6" y="f14"/>
                      <a:pt x="f6" y="f15"/>
                    </a:cubicBezTo>
                    <a:cubicBezTo>
                      <a:pt x="f6" y="f16"/>
                      <a:pt x="f13" y="f7"/>
                      <a:pt x="f17" y="f7"/>
                    </a:cubicBezTo>
                    <a:cubicBezTo>
                      <a:pt x="f9" y="f7"/>
                      <a:pt x="f18" y="f7"/>
                      <a:pt x="f19" y="f7"/>
                    </a:cubicBezTo>
                    <a:cubicBezTo>
                      <a:pt x="f20" y="f21"/>
                      <a:pt x="f5" y="f16"/>
                      <a:pt x="f5" y="f19"/>
                    </a:cubicBezTo>
                    <a:cubicBezTo>
                      <a:pt x="f5" y="f20"/>
                      <a:pt x="f20" y="f12"/>
                      <a:pt x="f19" y="f5"/>
                    </a:cubicBezTo>
                    <a:cubicBezTo>
                      <a:pt x="f22" y="f5"/>
                      <a:pt x="f18" y="f5"/>
                      <a:pt x="f8" y="f5"/>
                    </a:cubicBezTo>
                    <a:close/>
                  </a:path>
                </a:pathLst>
              </a:custGeom>
              <a:solidFill>
                <a:srgbClr val="42AF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710746BF-4B94-4F09-9C36-75AC711366D8}"/>
                  </a:ext>
                </a:extLst>
              </p:cNvPr>
              <p:cNvGrpSpPr/>
              <p:nvPr/>
            </p:nvGrpSpPr>
            <p:grpSpPr>
              <a:xfrm>
                <a:off x="8632822" y="65086"/>
                <a:ext cx="409578" cy="641351"/>
                <a:chOff x="8632822" y="65086"/>
                <a:chExt cx="409578" cy="641351"/>
              </a:xfrm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5B39F3C6-DAA0-410E-A81F-5A14780B24F3}"/>
                    </a:ext>
                  </a:extLst>
                </p:cNvPr>
                <p:cNvSpPr/>
                <p:nvPr/>
              </p:nvSpPr>
              <p:spPr>
                <a:xfrm>
                  <a:off x="8632822" y="65086"/>
                  <a:ext cx="409578" cy="6413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89"/>
                    <a:gd name="f7" fmla="val 299"/>
                    <a:gd name="f8" fmla="val 191"/>
                    <a:gd name="f9" fmla="val 262"/>
                    <a:gd name="f10" fmla="val 148"/>
                    <a:gd name="f11" fmla="val 88"/>
                    <a:gd name="f12" fmla="val 296"/>
                    <a:gd name="f13" fmla="val 37"/>
                    <a:gd name="f14" fmla="val 293"/>
                    <a:gd name="f15" fmla="val 246"/>
                    <a:gd name="f16" fmla="val 6"/>
                    <a:gd name="f17" fmla="val 192"/>
                    <a:gd name="f18" fmla="val 12"/>
                    <a:gd name="f19" fmla="val 142"/>
                    <a:gd name="f20" fmla="val 34"/>
                    <a:gd name="f21" fmla="val 99"/>
                    <a:gd name="f22" fmla="val 60"/>
                    <a:gd name="f23" fmla="val 56"/>
                    <a:gd name="f24" fmla="val 69"/>
                    <a:gd name="f25" fmla="val 41"/>
                    <a:gd name="f26" fmla="val 79"/>
                    <a:gd name="f27" fmla="val 26"/>
                    <a:gd name="f28" fmla="val 90"/>
                    <a:gd name="f29" fmla="val 11"/>
                    <a:gd name="f30" fmla="val 93"/>
                    <a:gd name="f31" fmla="val 7"/>
                    <a:gd name="f32" fmla="val 97"/>
                    <a:gd name="f33" fmla="val 103"/>
                    <a:gd name="f34" fmla="val 8"/>
                    <a:gd name="f35" fmla="val 146"/>
                    <a:gd name="f36" fmla="val 67"/>
                    <a:gd name="f37" fmla="val 184"/>
                    <a:gd name="f38" fmla="val 129"/>
                    <a:gd name="f39" fmla="+- 0 0 -90"/>
                    <a:gd name="f40" fmla="*/ f3 1 189"/>
                    <a:gd name="f41" fmla="*/ f4 1 299"/>
                    <a:gd name="f42" fmla="val f5"/>
                    <a:gd name="f43" fmla="val f6"/>
                    <a:gd name="f44" fmla="val f7"/>
                    <a:gd name="f45" fmla="*/ f39 f0 1"/>
                    <a:gd name="f46" fmla="+- f44 0 f42"/>
                    <a:gd name="f47" fmla="+- f43 0 f42"/>
                    <a:gd name="f48" fmla="*/ f45 1 f2"/>
                    <a:gd name="f49" fmla="*/ f47 1 189"/>
                    <a:gd name="f50" fmla="*/ f46 1 299"/>
                    <a:gd name="f51" fmla="*/ 189 f47 1"/>
                    <a:gd name="f52" fmla="*/ 191 f46 1"/>
                    <a:gd name="f53" fmla="*/ 88 f47 1"/>
                    <a:gd name="f54" fmla="*/ 296 f46 1"/>
                    <a:gd name="f55" fmla="*/ 6 f47 1"/>
                    <a:gd name="f56" fmla="*/ 192 f46 1"/>
                    <a:gd name="f57" fmla="*/ 60 f47 1"/>
                    <a:gd name="f58" fmla="*/ 56 f46 1"/>
                    <a:gd name="f59" fmla="*/ 90 f47 1"/>
                    <a:gd name="f60" fmla="*/ 11 f46 1"/>
                    <a:gd name="f61" fmla="*/ 103 f47 1"/>
                    <a:gd name="f62" fmla="*/ 8 f46 1"/>
                    <a:gd name="f63" fmla="+- f48 0 f1"/>
                    <a:gd name="f64" fmla="*/ f51 1 189"/>
                    <a:gd name="f65" fmla="*/ f52 1 299"/>
                    <a:gd name="f66" fmla="*/ f53 1 189"/>
                    <a:gd name="f67" fmla="*/ f54 1 299"/>
                    <a:gd name="f68" fmla="*/ f55 1 189"/>
                    <a:gd name="f69" fmla="*/ f56 1 299"/>
                    <a:gd name="f70" fmla="*/ f57 1 189"/>
                    <a:gd name="f71" fmla="*/ f58 1 299"/>
                    <a:gd name="f72" fmla="*/ f59 1 189"/>
                    <a:gd name="f73" fmla="*/ f60 1 299"/>
                    <a:gd name="f74" fmla="*/ f61 1 189"/>
                    <a:gd name="f75" fmla="*/ f62 1 299"/>
                    <a:gd name="f76" fmla="*/ 0 1 f49"/>
                    <a:gd name="f77" fmla="*/ f43 1 f49"/>
                    <a:gd name="f78" fmla="*/ 0 1 f50"/>
                    <a:gd name="f79" fmla="*/ f44 1 f50"/>
                    <a:gd name="f80" fmla="*/ f64 1 f49"/>
                    <a:gd name="f81" fmla="*/ f65 1 f50"/>
                    <a:gd name="f82" fmla="*/ f66 1 f49"/>
                    <a:gd name="f83" fmla="*/ f67 1 f50"/>
                    <a:gd name="f84" fmla="*/ f68 1 f49"/>
                    <a:gd name="f85" fmla="*/ f69 1 f50"/>
                    <a:gd name="f86" fmla="*/ f70 1 f49"/>
                    <a:gd name="f87" fmla="*/ f71 1 f50"/>
                    <a:gd name="f88" fmla="*/ f72 1 f49"/>
                    <a:gd name="f89" fmla="*/ f73 1 f50"/>
                    <a:gd name="f90" fmla="*/ f74 1 f49"/>
                    <a:gd name="f91" fmla="*/ f75 1 f50"/>
                    <a:gd name="f92" fmla="*/ f76 f40 1"/>
                    <a:gd name="f93" fmla="*/ f77 f40 1"/>
                    <a:gd name="f94" fmla="*/ f79 f41 1"/>
                    <a:gd name="f95" fmla="*/ f78 f41 1"/>
                    <a:gd name="f96" fmla="*/ f80 f40 1"/>
                    <a:gd name="f97" fmla="*/ f81 f41 1"/>
                    <a:gd name="f98" fmla="*/ f82 f40 1"/>
                    <a:gd name="f99" fmla="*/ f83 f41 1"/>
                    <a:gd name="f100" fmla="*/ f84 f40 1"/>
                    <a:gd name="f101" fmla="*/ f85 f41 1"/>
                    <a:gd name="f102" fmla="*/ f86 f40 1"/>
                    <a:gd name="f103" fmla="*/ f87 f41 1"/>
                    <a:gd name="f104" fmla="*/ f88 f40 1"/>
                    <a:gd name="f105" fmla="*/ f89 f41 1"/>
                    <a:gd name="f106" fmla="*/ f90 f40 1"/>
                    <a:gd name="f107" fmla="*/ f91 f4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3">
                      <a:pos x="f96" y="f97"/>
                    </a:cxn>
                    <a:cxn ang="f63">
                      <a:pos x="f98" y="f99"/>
                    </a:cxn>
                    <a:cxn ang="f63">
                      <a:pos x="f100" y="f101"/>
                    </a:cxn>
                    <a:cxn ang="f63">
                      <a:pos x="f102" y="f103"/>
                    </a:cxn>
                    <a:cxn ang="f63">
                      <a:pos x="f104" y="f105"/>
                    </a:cxn>
                    <a:cxn ang="f63">
                      <a:pos x="f106" y="f107"/>
                    </a:cxn>
                    <a:cxn ang="f63">
                      <a:pos x="f96" y="f97"/>
                    </a:cxn>
                  </a:cxnLst>
                  <a:rect l="f92" t="f95" r="f93" b="f94"/>
                  <a:pathLst>
                    <a:path w="189" h="299">
                      <a:moveTo>
                        <a:pt x="f6" y="f8"/>
                      </a:moveTo>
                      <a:cubicBezTo>
                        <a:pt x="f6" y="f9"/>
                        <a:pt x="f10" y="f7"/>
                        <a:pt x="f11" y="f12"/>
                      </a:cubicBezTo>
                      <a:cubicBezTo>
                        <a:pt x="f13" y="f14"/>
                        <a:pt x="f5" y="f15"/>
                        <a:pt x="f16" y="f17"/>
                      </a:cubicBezTo>
                      <a:cubicBezTo>
                        <a:pt x="f18" y="f19"/>
                        <a:pt x="f20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5"/>
                        <a:pt x="f33" y="f34"/>
                      </a:cubicBezTo>
                      <a:cubicBezTo>
                        <a:pt x="f35" y="f36"/>
                        <a:pt x="f37" y="f38"/>
                        <a:pt x="f6" y="f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121917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67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C6346A95-16EB-4A14-867B-805F06648C27}"/>
                    </a:ext>
                  </a:extLst>
                </p:cNvPr>
                <p:cNvSpPr/>
                <p:nvPr/>
              </p:nvSpPr>
              <p:spPr>
                <a:xfrm>
                  <a:off x="8674098" y="442917"/>
                  <a:ext cx="76196" cy="13334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5"/>
                    <a:gd name="f7" fmla="val 62"/>
                    <a:gd name="f8" fmla="val 32"/>
                    <a:gd name="f9" fmla="val 34"/>
                    <a:gd name="f10" fmla="val 44"/>
                    <a:gd name="f11" fmla="val 17"/>
                    <a:gd name="f12" fmla="val 61"/>
                    <a:gd name="f13" fmla="val 2"/>
                    <a:gd name="f14" fmla="val 60"/>
                    <a:gd name="f15" fmla="val 1"/>
                    <a:gd name="f16" fmla="val 42"/>
                    <a:gd name="f17" fmla="val 29"/>
                    <a:gd name="f18" fmla="val 26"/>
                    <a:gd name="f19" fmla="val 23"/>
                    <a:gd name="f20" fmla="val 19"/>
                    <a:gd name="f21" fmla="val 5"/>
                    <a:gd name="f22" fmla="val 11"/>
                    <a:gd name="f23" fmla="val 7"/>
                    <a:gd name="f24" fmla="val 31"/>
                    <a:gd name="f25" fmla="val 33"/>
                    <a:gd name="f26" fmla="val 13"/>
                    <a:gd name="f27" fmla="val 25"/>
                    <a:gd name="f28" fmla="val 28"/>
                    <a:gd name="f29" fmla="+- 0 0 -90"/>
                    <a:gd name="f30" fmla="*/ f3 1 35"/>
                    <a:gd name="f31" fmla="*/ f4 1 62"/>
                    <a:gd name="f32" fmla="val f5"/>
                    <a:gd name="f33" fmla="val f6"/>
                    <a:gd name="f34" fmla="val f7"/>
                    <a:gd name="f35" fmla="*/ f29 f0 1"/>
                    <a:gd name="f36" fmla="+- f34 0 f32"/>
                    <a:gd name="f37" fmla="+- f33 0 f32"/>
                    <a:gd name="f38" fmla="*/ f35 1 f2"/>
                    <a:gd name="f39" fmla="*/ f37 1 35"/>
                    <a:gd name="f40" fmla="*/ f36 1 62"/>
                    <a:gd name="f41" fmla="*/ 35 f37 1"/>
                    <a:gd name="f42" fmla="*/ 32 f36 1"/>
                    <a:gd name="f43" fmla="*/ 17 f37 1"/>
                    <a:gd name="f44" fmla="*/ 61 f36 1"/>
                    <a:gd name="f45" fmla="*/ 0 f37 1"/>
                    <a:gd name="f46" fmla="*/ 29 f36 1"/>
                    <a:gd name="f47" fmla="*/ 2 f37 1"/>
                    <a:gd name="f48" fmla="*/ 19 f36 1"/>
                    <a:gd name="f49" fmla="*/ 19 f37 1"/>
                    <a:gd name="f50" fmla="*/ 0 f36 1"/>
                    <a:gd name="f51" fmla="*/ 23 f36 1"/>
                    <a:gd name="f52" fmla="+- f38 0 f1"/>
                    <a:gd name="f53" fmla="*/ f41 1 35"/>
                    <a:gd name="f54" fmla="*/ f42 1 62"/>
                    <a:gd name="f55" fmla="*/ f43 1 35"/>
                    <a:gd name="f56" fmla="*/ f44 1 62"/>
                    <a:gd name="f57" fmla="*/ f45 1 35"/>
                    <a:gd name="f58" fmla="*/ f46 1 62"/>
                    <a:gd name="f59" fmla="*/ f47 1 35"/>
                    <a:gd name="f60" fmla="*/ f48 1 62"/>
                    <a:gd name="f61" fmla="*/ f49 1 35"/>
                    <a:gd name="f62" fmla="*/ f50 1 62"/>
                    <a:gd name="f63" fmla="*/ f51 1 62"/>
                    <a:gd name="f64" fmla="*/ 0 1 f39"/>
                    <a:gd name="f65" fmla="*/ f33 1 f39"/>
                    <a:gd name="f66" fmla="*/ 0 1 f40"/>
                    <a:gd name="f67" fmla="*/ f34 1 f40"/>
                    <a:gd name="f68" fmla="*/ f53 1 f39"/>
                    <a:gd name="f69" fmla="*/ f54 1 f40"/>
                    <a:gd name="f70" fmla="*/ f55 1 f39"/>
                    <a:gd name="f71" fmla="*/ f56 1 f40"/>
                    <a:gd name="f72" fmla="*/ f57 1 f39"/>
                    <a:gd name="f73" fmla="*/ f58 1 f40"/>
                    <a:gd name="f74" fmla="*/ f59 1 f39"/>
                    <a:gd name="f75" fmla="*/ f60 1 f40"/>
                    <a:gd name="f76" fmla="*/ f61 1 f39"/>
                    <a:gd name="f77" fmla="*/ f62 1 f40"/>
                    <a:gd name="f78" fmla="*/ f63 1 f40"/>
                    <a:gd name="f79" fmla="*/ f64 f30 1"/>
                    <a:gd name="f80" fmla="*/ f65 f30 1"/>
                    <a:gd name="f81" fmla="*/ f67 f31 1"/>
                    <a:gd name="f82" fmla="*/ f66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  <a:gd name="f91" fmla="*/ f76 f30 1"/>
                    <a:gd name="f92" fmla="*/ f77 f31 1"/>
                    <a:gd name="f93" fmla="*/ f78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2">
                      <a:pos x="f83" y="f84"/>
                    </a:cxn>
                    <a:cxn ang="f52">
                      <a:pos x="f85" y="f86"/>
                    </a:cxn>
                    <a:cxn ang="f52">
                      <a:pos x="f87" y="f88"/>
                    </a:cxn>
                    <a:cxn ang="f52">
                      <a:pos x="f89" y="f90"/>
                    </a:cxn>
                    <a:cxn ang="f52">
                      <a:pos x="f91" y="f92"/>
                    </a:cxn>
                    <a:cxn ang="f52">
                      <a:pos x="f83" y="f93"/>
                    </a:cxn>
                    <a:cxn ang="f52">
                      <a:pos x="f83" y="f84"/>
                    </a:cxn>
                  </a:cxnLst>
                  <a:rect l="f79" t="f82" r="f80" b="f81"/>
                  <a:pathLst>
                    <a:path w="35" h="62">
                      <a:moveTo>
                        <a:pt x="f6" y="f8"/>
                      </a:moveTo>
                      <a:cubicBezTo>
                        <a:pt x="f9" y="f10"/>
                        <a:pt x="f9" y="f7"/>
                        <a:pt x="f11" y="f12"/>
                      </a:cubicBezTo>
                      <a:cubicBezTo>
                        <a:pt x="f13" y="f14"/>
                        <a:pt x="f15" y="f16"/>
                        <a:pt x="f5" y="f17"/>
                      </a:cubicBezTo>
                      <a:cubicBezTo>
                        <a:pt x="f5" y="f18"/>
                        <a:pt x="f15" y="f19"/>
                        <a:pt x="f13" y="f20"/>
                      </a:cubicBezTo>
                      <a:cubicBezTo>
                        <a:pt x="f21" y="f22"/>
                        <a:pt x="f23" y="f5"/>
                        <a:pt x="f20" y="f5"/>
                      </a:cubicBezTo>
                      <a:cubicBezTo>
                        <a:pt x="f24" y="f15"/>
                        <a:pt x="f25" y="f26"/>
                        <a:pt x="f6" y="f19"/>
                      </a:cubicBezTo>
                      <a:cubicBezTo>
                        <a:pt x="f6" y="f27"/>
                        <a:pt x="f6" y="f28"/>
                        <a:pt x="f6" y="f8"/>
                      </a:cubicBezTo>
                      <a:close/>
                    </a:path>
                  </a:pathLst>
                </a:custGeom>
                <a:solidFill>
                  <a:srgbClr val="F8FCFD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121917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867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19" name="Rectangle 775">
              <a:extLst>
                <a:ext uri="{FF2B5EF4-FFF2-40B4-BE49-F238E27FC236}">
                  <a16:creationId xmlns:a16="http://schemas.microsoft.com/office/drawing/2014/main" id="{D683A58E-0A21-471E-BA6A-2990CB867C8D}"/>
                </a:ext>
              </a:extLst>
            </p:cNvPr>
            <p:cNvSpPr/>
            <p:nvPr/>
          </p:nvSpPr>
          <p:spPr>
            <a:xfrm>
              <a:off x="0" y="742410"/>
              <a:ext cx="9144000" cy="3429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3611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;p21">
            <a:extLst>
              <a:ext uri="{FF2B5EF4-FFF2-40B4-BE49-F238E27FC236}">
                <a16:creationId xmlns:a16="http://schemas.microsoft.com/office/drawing/2014/main" id="{9E28DCDD-42A7-4776-8F6F-847A509366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63;p21">
            <a:extLst>
              <a:ext uri="{FF2B5EF4-FFF2-40B4-BE49-F238E27FC236}">
                <a16:creationId xmlns:a16="http://schemas.microsoft.com/office/drawing/2014/main" id="{775871D5-497E-4E1D-B65B-35D77A3627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52066" y="2246948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64;p21">
            <a:extLst>
              <a:ext uri="{FF2B5EF4-FFF2-40B4-BE49-F238E27FC236}">
                <a16:creationId xmlns:a16="http://schemas.microsoft.com/office/drawing/2014/main" id="{C0CA81A9-51FA-40DD-B69C-A87C6822B4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52066" y="2700297"/>
            <a:ext cx="3088001" cy="763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65;p21">
            <a:extLst>
              <a:ext uri="{FF2B5EF4-FFF2-40B4-BE49-F238E27FC236}">
                <a16:creationId xmlns:a16="http://schemas.microsoft.com/office/drawing/2014/main" id="{C6A47B1A-64B6-4D86-9D0F-52637AC1188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940906" y="2246948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452F5F61-F7F6-4EB5-8D1B-8D0A9A8E00A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941028" y="2700297"/>
            <a:ext cx="3088001" cy="763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67;p21">
            <a:extLst>
              <a:ext uri="{FF2B5EF4-FFF2-40B4-BE49-F238E27FC236}">
                <a16:creationId xmlns:a16="http://schemas.microsoft.com/office/drawing/2014/main" id="{33B9CACB-7568-4A7C-BD9A-190487114B36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8163105" y="2246948"/>
            <a:ext cx="3088001" cy="476000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68;p21">
            <a:extLst>
              <a:ext uri="{FF2B5EF4-FFF2-40B4-BE49-F238E27FC236}">
                <a16:creationId xmlns:a16="http://schemas.microsoft.com/office/drawing/2014/main" id="{06920303-6C19-4575-8CF7-77680A5694B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8163105" y="2700297"/>
            <a:ext cx="3088001" cy="763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684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22">
            <a:extLst>
              <a:ext uri="{FF2B5EF4-FFF2-40B4-BE49-F238E27FC236}">
                <a16:creationId xmlns:a16="http://schemas.microsoft.com/office/drawing/2014/main" id="{458FE87B-436B-404A-862C-C92E432F3E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93373"/>
            <a:ext cx="2289596" cy="7635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73;p22">
            <a:extLst>
              <a:ext uri="{FF2B5EF4-FFF2-40B4-BE49-F238E27FC236}">
                <a16:creationId xmlns:a16="http://schemas.microsoft.com/office/drawing/2014/main" id="{A70EDE98-7C2D-4FE1-A9DC-63943D37BB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69945" y="2444435"/>
            <a:ext cx="3449201" cy="476000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74;p22">
            <a:extLst>
              <a:ext uri="{FF2B5EF4-FFF2-40B4-BE49-F238E27FC236}">
                <a16:creationId xmlns:a16="http://schemas.microsoft.com/office/drawing/2014/main" id="{BA65728F-F8C1-4542-82BE-155A84480E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71816" y="2897770"/>
            <a:ext cx="3047195" cy="763596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75;p22">
            <a:extLst>
              <a:ext uri="{FF2B5EF4-FFF2-40B4-BE49-F238E27FC236}">
                <a16:creationId xmlns:a16="http://schemas.microsoft.com/office/drawing/2014/main" id="{4A5EE7CC-9090-427A-B5B3-7CB6A9920C6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572841" y="2444435"/>
            <a:ext cx="3449201" cy="4760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76;p22">
            <a:extLst>
              <a:ext uri="{FF2B5EF4-FFF2-40B4-BE49-F238E27FC236}">
                <a16:creationId xmlns:a16="http://schemas.microsoft.com/office/drawing/2014/main" id="{EBE01943-8B20-44ED-BC44-EC02A7F291C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572913" y="2897770"/>
            <a:ext cx="3047195" cy="763596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77;p22">
            <a:extLst>
              <a:ext uri="{FF2B5EF4-FFF2-40B4-BE49-F238E27FC236}">
                <a16:creationId xmlns:a16="http://schemas.microsoft.com/office/drawing/2014/main" id="{AE8BD46D-BE6B-4F93-9604-17619AE43D4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169835" y="4359127"/>
            <a:ext cx="3449201" cy="476000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78;p22">
            <a:extLst>
              <a:ext uri="{FF2B5EF4-FFF2-40B4-BE49-F238E27FC236}">
                <a16:creationId xmlns:a16="http://schemas.microsoft.com/office/drawing/2014/main" id="{81EB1A23-4A62-4675-8961-5FC202C1C563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571756" y="4812463"/>
            <a:ext cx="3047195" cy="763596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179;p22">
            <a:extLst>
              <a:ext uri="{FF2B5EF4-FFF2-40B4-BE49-F238E27FC236}">
                <a16:creationId xmlns:a16="http://schemas.microsoft.com/office/drawing/2014/main" id="{E3FD1728-7701-456F-8B7F-B108F0172E8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2572732" y="4359127"/>
            <a:ext cx="3449201" cy="4760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333">
                <a:latin typeface="Anton"/>
                <a:ea typeface="Anton"/>
                <a:cs typeface="Anton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180;p22">
            <a:extLst>
              <a:ext uri="{FF2B5EF4-FFF2-40B4-BE49-F238E27FC236}">
                <a16:creationId xmlns:a16="http://schemas.microsoft.com/office/drawing/2014/main" id="{8627AB8F-FB7A-45FB-94D0-A960A2D86B80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2572816" y="4812463"/>
            <a:ext cx="3047195" cy="763596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8313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23">
            <a:extLst>
              <a:ext uri="{FF2B5EF4-FFF2-40B4-BE49-F238E27FC236}">
                <a16:creationId xmlns:a16="http://schemas.microsoft.com/office/drawing/2014/main" id="{0E9CE374-F045-4919-8C44-036D377889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7187" y="958096"/>
            <a:ext cx="5277599" cy="819997"/>
          </a:xfrm>
        </p:spPr>
        <p:txBody>
          <a:bodyPr anchor="ctr" anchorCtr="1"/>
          <a:lstStyle>
            <a:lvl1pPr algn="ctr">
              <a:defRPr sz="6133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85;p23">
            <a:extLst>
              <a:ext uri="{FF2B5EF4-FFF2-40B4-BE49-F238E27FC236}">
                <a16:creationId xmlns:a16="http://schemas.microsoft.com/office/drawing/2014/main" id="{EAF92E55-5E28-4E25-B586-A553B4A4A2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40187" y="1800477"/>
            <a:ext cx="6511600" cy="5036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86;p23">
            <a:extLst>
              <a:ext uri="{FF2B5EF4-FFF2-40B4-BE49-F238E27FC236}">
                <a16:creationId xmlns:a16="http://schemas.microsoft.com/office/drawing/2014/main" id="{57234C23-70D8-40CD-B7C8-24E7050F624B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3457187" y="2756002"/>
            <a:ext cx="5277599" cy="819997"/>
          </a:xfrm>
        </p:spPr>
        <p:txBody>
          <a:bodyPr anchor="ctr" anchorCtr="1"/>
          <a:lstStyle>
            <a:lvl1pPr algn="ctr">
              <a:defRPr sz="6133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87;p23">
            <a:extLst>
              <a:ext uri="{FF2B5EF4-FFF2-40B4-BE49-F238E27FC236}">
                <a16:creationId xmlns:a16="http://schemas.microsoft.com/office/drawing/2014/main" id="{9AE14CFA-28FA-444C-9641-A5AD68C9771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840187" y="3598383"/>
            <a:ext cx="6511600" cy="5036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88;p23">
            <a:extLst>
              <a:ext uri="{FF2B5EF4-FFF2-40B4-BE49-F238E27FC236}">
                <a16:creationId xmlns:a16="http://schemas.microsoft.com/office/drawing/2014/main" id="{312F8EC1-8464-4CF5-914E-4C86FD6C1F34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457187" y="4553895"/>
            <a:ext cx="5277599" cy="819997"/>
          </a:xfrm>
        </p:spPr>
        <p:txBody>
          <a:bodyPr anchor="ctr" anchorCtr="1"/>
          <a:lstStyle>
            <a:lvl1pPr algn="ctr">
              <a:defRPr sz="6133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89;p23">
            <a:extLst>
              <a:ext uri="{FF2B5EF4-FFF2-40B4-BE49-F238E27FC236}">
                <a16:creationId xmlns:a16="http://schemas.microsoft.com/office/drawing/2014/main" id="{94720ECF-443A-4466-94D5-AF459402AA3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840137" y="5396288"/>
            <a:ext cx="6511600" cy="5036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96152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 Tierra entra en números rojos">
            <a:extLst>
              <a:ext uri="{FF2B5EF4-FFF2-40B4-BE49-F238E27FC236}">
                <a16:creationId xmlns:a16="http://schemas.microsoft.com/office/drawing/2014/main" id="{8D701372-A27D-4A0C-97E9-857E23042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36066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o 47">
            <a:extLst>
              <a:ext uri="{FF2B5EF4-FFF2-40B4-BE49-F238E27FC236}">
                <a16:creationId xmlns:a16="http://schemas.microsoft.com/office/drawing/2014/main" id="{DEC4C5D4-10C0-4691-B631-42E00224FD66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858000"/>
              <a:gd name="f8" fmla="val 151397"/>
              <a:gd name="f9" fmla="val 135355"/>
              <a:gd name="f10" fmla="val 408072"/>
              <a:gd name="f11" fmla="val 6562224"/>
              <a:gd name="f12" fmla="val 12056645"/>
              <a:gd name="f13" fmla="val 6738687"/>
              <a:gd name="f14" fmla="val 11783929"/>
              <a:gd name="f15" fmla="val 408071"/>
              <a:gd name="f16" fmla="+- 0 0 -90"/>
              <a:gd name="f17" fmla="*/ f3 1 12192000"/>
              <a:gd name="f18" fmla="*/ f4 1 6858000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2192000"/>
              <a:gd name="f27" fmla="*/ f23 1 6858000"/>
              <a:gd name="f28" fmla="*/ 0 f24 1"/>
              <a:gd name="f29" fmla="*/ 0 f23 1"/>
              <a:gd name="f30" fmla="*/ 12192000 f24 1"/>
              <a:gd name="f31" fmla="*/ 6858000 f23 1"/>
              <a:gd name="f32" fmla="*/ 151397 f24 1"/>
              <a:gd name="f33" fmla="*/ 135355 f23 1"/>
              <a:gd name="f34" fmla="*/ 12056645 f24 1"/>
              <a:gd name="f35" fmla="*/ 6738687 f23 1"/>
              <a:gd name="f36" fmla="*/ 408072 f24 1"/>
              <a:gd name="f37" fmla="*/ 6562224 f23 1"/>
              <a:gd name="f38" fmla="*/ 11783929 f24 1"/>
              <a:gd name="f39" fmla="*/ 408071 f23 1"/>
              <a:gd name="f40" fmla="+- f25 0 f1"/>
              <a:gd name="f41" fmla="*/ f28 1 12192000"/>
              <a:gd name="f42" fmla="*/ f29 1 6858000"/>
              <a:gd name="f43" fmla="*/ f30 1 12192000"/>
              <a:gd name="f44" fmla="*/ f31 1 6858000"/>
              <a:gd name="f45" fmla="*/ f32 1 12192000"/>
              <a:gd name="f46" fmla="*/ f33 1 6858000"/>
              <a:gd name="f47" fmla="*/ f34 1 12192000"/>
              <a:gd name="f48" fmla="*/ f35 1 6858000"/>
              <a:gd name="f49" fmla="*/ f36 1 12192000"/>
              <a:gd name="f50" fmla="*/ f37 1 6858000"/>
              <a:gd name="f51" fmla="*/ f38 1 12192000"/>
              <a:gd name="f52" fmla="*/ f39 1 6858000"/>
              <a:gd name="f53" fmla="*/ f19 1 f26"/>
              <a:gd name="f54" fmla="*/ f20 1 f26"/>
              <a:gd name="f55" fmla="*/ f19 1 f27"/>
              <a:gd name="f56" fmla="*/ f21 1 f27"/>
              <a:gd name="f57" fmla="*/ f41 1 f26"/>
              <a:gd name="f58" fmla="*/ f42 1 f27"/>
              <a:gd name="f59" fmla="*/ f43 1 f26"/>
              <a:gd name="f60" fmla="*/ f44 1 f27"/>
              <a:gd name="f61" fmla="*/ f45 1 f26"/>
              <a:gd name="f62" fmla="*/ f46 1 f27"/>
              <a:gd name="f63" fmla="*/ f49 1 f26"/>
              <a:gd name="f64" fmla="*/ f50 1 f27"/>
              <a:gd name="f65" fmla="*/ f47 1 f26"/>
              <a:gd name="f66" fmla="*/ f48 1 f27"/>
              <a:gd name="f67" fmla="*/ f51 1 f26"/>
              <a:gd name="f68" fmla="*/ f52 1 f27"/>
              <a:gd name="f69" fmla="*/ f53 f17 1"/>
              <a:gd name="f70" fmla="*/ f54 f17 1"/>
              <a:gd name="f71" fmla="*/ f56 f18 1"/>
              <a:gd name="f72" fmla="*/ f55 f18 1"/>
              <a:gd name="f73" fmla="*/ f57 f17 1"/>
              <a:gd name="f74" fmla="*/ f58 f18 1"/>
              <a:gd name="f75" fmla="*/ f59 f17 1"/>
              <a:gd name="f76" fmla="*/ f60 f18 1"/>
              <a:gd name="f77" fmla="*/ f61 f17 1"/>
              <a:gd name="f78" fmla="*/ f62 f18 1"/>
              <a:gd name="f79" fmla="*/ f63 f17 1"/>
              <a:gd name="f80" fmla="*/ f64 f18 1"/>
              <a:gd name="f81" fmla="*/ f65 f17 1"/>
              <a:gd name="f82" fmla="*/ f66 f18 1"/>
              <a:gd name="f83" fmla="*/ f67 f17 1"/>
              <a:gd name="f84" fmla="*/ f6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73" y="f74"/>
              </a:cxn>
              <a:cxn ang="f40">
                <a:pos x="f75" y="f74"/>
              </a:cxn>
              <a:cxn ang="f40">
                <a:pos x="f75" y="f76"/>
              </a:cxn>
              <a:cxn ang="f40">
                <a:pos x="f73" y="f76"/>
              </a:cxn>
              <a:cxn ang="f40">
                <a:pos x="f73" y="f74"/>
              </a:cxn>
              <a:cxn ang="f40">
                <a:pos x="f77" y="f78"/>
              </a:cxn>
              <a:cxn ang="f40">
                <a:pos x="f79" y="f80"/>
              </a:cxn>
              <a:cxn ang="f40">
                <a:pos x="f81" y="f82"/>
              </a:cxn>
              <a:cxn ang="f40">
                <a:pos x="f83" y="f84"/>
              </a:cxn>
              <a:cxn ang="f40">
                <a:pos x="f77" y="f78"/>
              </a:cxn>
            </a:cxnLst>
            <a:rect l="f69" t="f72" r="f70" b="f71"/>
            <a:pathLst>
              <a:path w="12192000" h="68580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8" y="f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9400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7434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6842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1A63B31-E226-4336-A3F9-0F7530870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3205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8AC38C1-406A-4590-A153-B50E6938AB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00B0F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4B3513D-436F-4989-A6FD-4EBDD75C0BED}"/>
              </a:ext>
            </a:extLst>
          </p:cNvPr>
          <p:cNvSpPr/>
          <p:nvPr/>
        </p:nvSpPr>
        <p:spPr>
          <a:xfrm>
            <a:off x="354019" y="1131600"/>
            <a:ext cx="3560771" cy="5402555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0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F1B0EF-1380-4DA4-993D-610565710363}"/>
              </a:ext>
            </a:extLst>
          </p:cNvPr>
          <p:cNvSpPr/>
          <p:nvPr/>
        </p:nvSpPr>
        <p:spPr>
          <a:xfrm>
            <a:off x="456481" y="1296681"/>
            <a:ext cx="130868" cy="426576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0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C3393CC5-1A31-4B98-861A-271951EB7445}"/>
              </a:ext>
            </a:extLst>
          </p:cNvPr>
          <p:cNvGrpSpPr/>
          <p:nvPr/>
        </p:nvGrpSpPr>
        <p:grpSpPr>
          <a:xfrm>
            <a:off x="1396044" y="1837568"/>
            <a:ext cx="2232245" cy="1861360"/>
            <a:chOff x="1047033" y="1378176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4D231C4-7572-4BE7-8CBC-FC74581E2A55}"/>
                </a:ext>
              </a:extLst>
            </p:cNvPr>
            <p:cNvSpPr txBox="1"/>
            <p:nvPr/>
          </p:nvSpPr>
          <p:spPr>
            <a:xfrm>
              <a:off x="1047033" y="1378176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AD6A5207-5F48-4460-BBB1-B0BB18DA5C12}"/>
                </a:ext>
              </a:extLst>
            </p:cNvPr>
            <p:cNvSpPr txBox="1"/>
            <p:nvPr/>
          </p:nvSpPr>
          <p:spPr>
            <a:xfrm>
              <a:off x="1047033" y="2012449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8D8E786E-1C11-45AF-8031-68BBBC5B40A2}"/>
              </a:ext>
            </a:extLst>
          </p:cNvPr>
          <p:cNvSpPr txBox="1"/>
          <p:nvPr/>
        </p:nvSpPr>
        <p:spPr>
          <a:xfrm>
            <a:off x="1613197" y="5833894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l" defTabSz="121910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14CC7529-0157-418D-8E69-79878B9ED418}"/>
              </a:ext>
            </a:extLst>
          </p:cNvPr>
          <p:cNvSpPr txBox="1"/>
          <p:nvPr/>
        </p:nvSpPr>
        <p:spPr>
          <a:xfrm>
            <a:off x="910998" y="4021911"/>
            <a:ext cx="2717292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r" defTabSz="121910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0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0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B11BE1FB-7C1F-48BE-B47D-3C2E01A90CD5}"/>
              </a:ext>
            </a:extLst>
          </p:cNvPr>
          <p:cNvGrpSpPr/>
          <p:nvPr/>
        </p:nvGrpSpPr>
        <p:grpSpPr>
          <a:xfrm>
            <a:off x="567160" y="5403421"/>
            <a:ext cx="976456" cy="976456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DE1E3211-8A5B-4C5F-B356-42F38405E8FE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D0D947DE-D3F1-4DA5-998A-777BA83B3BFB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B53C09D1-954B-40EC-81B5-F5E6444F1A3D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08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52084F8-F3D8-426D-9B7E-953A3B04DE9F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08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DFFFA2C9-7BDE-46C0-9D8E-BF13E16D2918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08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1675FCF-C0FB-43AA-9DA2-376448F90079}"/>
              </a:ext>
            </a:extLst>
          </p:cNvPr>
          <p:cNvSpPr/>
          <p:nvPr/>
        </p:nvSpPr>
        <p:spPr>
          <a:xfrm rot="5400013">
            <a:off x="2598573" y="5216756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0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7079CF44-27EA-40DC-A8D1-A48F072E0C1D}"/>
              </a:ext>
            </a:extLst>
          </p:cNvPr>
          <p:cNvGrpSpPr/>
          <p:nvPr/>
        </p:nvGrpSpPr>
        <p:grpSpPr>
          <a:xfrm>
            <a:off x="2855915" y="1296681"/>
            <a:ext cx="905791" cy="910364"/>
            <a:chOff x="2141936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433D060-3203-472E-94DD-C2FBEFF41BCB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B0178D0-F684-4B68-A328-715C51F535E5}"/>
                </a:ext>
              </a:extLst>
            </p:cNvPr>
            <p:cNvSpPr/>
            <p:nvPr/>
          </p:nvSpPr>
          <p:spPr>
            <a:xfrm rot="5400013">
              <a:off x="2433104" y="681342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49CFB198-9BFB-4421-8385-35259BAA2A01}"/>
              </a:ext>
            </a:extLst>
          </p:cNvPr>
          <p:cNvGrpSpPr/>
          <p:nvPr/>
        </p:nvGrpSpPr>
        <p:grpSpPr>
          <a:xfrm>
            <a:off x="627242" y="5458042"/>
            <a:ext cx="849367" cy="849367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37EE1C80-AC97-487D-977E-B9716B39E2C3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1952A6A4-B7A6-44BB-88F6-38151D146A63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08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723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0FCFC-6588-4021-BD27-31976ACA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EF1EC-AC34-4408-9D72-A326AC2D3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AD3503-1BA9-465B-86FF-6768FC495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8827F3-76C2-4D1E-A1F4-7260F40D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E67A7D-9135-4CFC-AFE4-FE780E4D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64190F-74CF-437C-9BA5-51FD9A2A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567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11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2569-25FD-4F35-9D84-0896B727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F5DC36-208E-4EC2-83DD-9FA74CB3F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9543B3-56D2-4FEE-A79F-C4494CADE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CADF74-5618-48B3-BFEF-765A85F12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5FE2A3-55C9-45E5-9329-2B8248FC9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E0E172-6AEA-488D-853F-14F9A8A2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0DCC29-A006-4128-8793-8423BFA7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8C8E-90FC-4F17-B60E-CB7594BF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90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E691B-154A-492A-9939-5835B914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861ACB-5AC7-447D-BD76-6B8FC1F2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0D9B9B-66ED-48CB-BCD9-C096D966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AF7FCB-5306-499F-A0E1-C0252020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1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47452C-19EC-4A65-8C51-9A5B1EEC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0C67F5-6239-4E3E-BFD5-25B43215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355EBD-CA69-4101-B823-45AC61BB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200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1618F-B897-416A-8B54-FEE39F23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903B6-85E1-482B-AE01-98290ED9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7EF2BC-115C-4104-8D31-0F7D97A2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476880-BF8D-4920-9946-A837A277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2FB800-8A3A-429A-BEF2-97BD399B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588A0-B125-4F50-890E-E845D81D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769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07BA7-9915-4451-A138-9DF30830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CEF88D-5A57-49FC-8E45-AE8DB88DA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EF916-FDA6-4378-A345-22FC48F7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13B486-B845-4F45-BC34-EED9CECC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DCCD8D-09F2-4F59-8AF6-69E08888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6453AC-0822-4424-AD02-A412244C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27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00930F-D1A0-46CA-A36B-CF11DDD0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E197C-5B59-4FB5-BD87-E8F8648E9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B6FDC-19AE-44D6-AB65-25E8F334C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26A6-B698-4AB3-A6B5-8E2579CA8D7F}" type="datetimeFigureOut">
              <a:rPr lang="es-PE" smtClean="0"/>
              <a:t>23/09/2023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94644-8288-435C-8457-11AB6992E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4848E-2581-4CA1-9AF6-043F3263B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FE54-DD11-4E9C-9C91-61BEA3D84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27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DACD734-14A7-446D-B367-BD9CB9ABC81F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6;p1">
            <a:extLst>
              <a:ext uri="{FF2B5EF4-FFF2-40B4-BE49-F238E27FC236}">
                <a16:creationId xmlns:a16="http://schemas.microsoft.com/office/drawing/2014/main" id="{EA57D52E-F150-4657-9E46-42B22D948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7" y="593373"/>
            <a:ext cx="10752003" cy="763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8C65B0DA-5FD6-4195-A49F-006BD21746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7" y="1536631"/>
            <a:ext cx="10752003" cy="455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97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/>
  <p:txStyles>
    <p:titleStyle>
      <a:lvl1pPr marL="0" marR="0" lvl="0" indent="0" algn="l" defTabSz="121917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3733" b="0" i="0" u="none" strike="noStrike" kern="0" cap="none" spc="0" baseline="0">
          <a:solidFill>
            <a:srgbClr val="FFFFFF"/>
          </a:solidFill>
          <a:uFillTx/>
          <a:latin typeface="Anton"/>
          <a:ea typeface="Anton"/>
          <a:cs typeface="Anton"/>
        </a:defRPr>
      </a:lvl1pPr>
    </p:titleStyle>
    <p:bodyStyle>
      <a:lvl1pPr marL="609585" marR="0" lvl="0" indent="-423319" algn="l" defTabSz="121917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FFFFFF"/>
        </a:buClr>
        <a:buSzPts val="1400"/>
        <a:buFont typeface="Montserrat Medium"/>
        <a:buChar char="●"/>
        <a:defRPr lang="es-PE" sz="1867" b="0" i="0" u="none" strike="noStrike" kern="0" cap="none" spc="0" baseline="0">
          <a:solidFill>
            <a:srgbClr val="FFFFFF"/>
          </a:solidFill>
          <a:uFillTx/>
          <a:latin typeface="Montserrat Medium"/>
          <a:ea typeface="Montserrat Medium"/>
          <a:cs typeface="Montserrat Medium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svg"/><Relationship Id="rId11" Type="http://schemas.openxmlformats.org/officeDocument/2006/relationships/image" Target="../media/image37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6.sv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D58524-AF00-4159-A7A0-DB3EF14E2A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70" y="4379936"/>
            <a:ext cx="8737551" cy="2467575"/>
          </a:xfrm>
          <a:prstGeom prst="rect">
            <a:avLst/>
          </a:prstGeom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6338228-96AB-4495-8835-349BC3D7C68D}"/>
              </a:ext>
            </a:extLst>
          </p:cNvPr>
          <p:cNvSpPr/>
          <p:nvPr/>
        </p:nvSpPr>
        <p:spPr>
          <a:xfrm>
            <a:off x="0" y="5025"/>
            <a:ext cx="3453627" cy="6849321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1DAF5684-8987-4ECB-ABEE-C73CE8957283}"/>
              </a:ext>
            </a:extLst>
          </p:cNvPr>
          <p:cNvSpPr/>
          <p:nvPr/>
        </p:nvSpPr>
        <p:spPr>
          <a:xfrm>
            <a:off x="6339366" y="5025"/>
            <a:ext cx="5852633" cy="6849274"/>
          </a:xfrm>
          <a:custGeom>
            <a:avLst/>
            <a:gdLst>
              <a:gd name="connsiteX0" fmla="*/ 2399006 w 5852633"/>
              <a:gd name="connsiteY0" fmla="*/ 0 h 6849274"/>
              <a:gd name="connsiteX1" fmla="*/ 2399006 w 5852633"/>
              <a:gd name="connsiteY1" fmla="*/ 1019862 h 6849274"/>
              <a:gd name="connsiteX2" fmla="*/ 0 w 5852633"/>
              <a:gd name="connsiteY2" fmla="*/ 3424637 h 6849274"/>
              <a:gd name="connsiteX3" fmla="*/ 2399006 w 5852633"/>
              <a:gd name="connsiteY3" fmla="*/ 5829412 h 6849274"/>
              <a:gd name="connsiteX4" fmla="*/ 2399006 w 5852633"/>
              <a:gd name="connsiteY4" fmla="*/ 6849275 h 6849274"/>
              <a:gd name="connsiteX5" fmla="*/ 5852633 w 5852633"/>
              <a:gd name="connsiteY5" fmla="*/ 6849275 h 6849274"/>
              <a:gd name="connsiteX6" fmla="*/ 5852633 w 5852633"/>
              <a:gd name="connsiteY6" fmla="*/ 0 h 6849274"/>
              <a:gd name="connsiteX7" fmla="*/ 2399006 w 5852633"/>
              <a:gd name="connsiteY7" fmla="*/ 0 h 6849274"/>
              <a:gd name="connsiteX8" fmla="*/ 1522960 w 5852633"/>
              <a:gd name="connsiteY8" fmla="*/ 5512363 h 6849274"/>
              <a:gd name="connsiteX9" fmla="*/ 802695 w 5852633"/>
              <a:gd name="connsiteY9" fmla="*/ 5026765 h 6849274"/>
              <a:gd name="connsiteX10" fmla="*/ 317096 w 5852633"/>
              <a:gd name="connsiteY10" fmla="*/ 4306500 h 6849274"/>
              <a:gd name="connsiteX11" fmla="*/ 139087 w 5852633"/>
              <a:gd name="connsiteY11" fmla="*/ 3424685 h 6849274"/>
              <a:gd name="connsiteX12" fmla="*/ 317096 w 5852633"/>
              <a:gd name="connsiteY12" fmla="*/ 2542869 h 6849274"/>
              <a:gd name="connsiteX13" fmla="*/ 802695 w 5852633"/>
              <a:gd name="connsiteY13" fmla="*/ 1822605 h 6849274"/>
              <a:gd name="connsiteX14" fmla="*/ 1522960 w 5852633"/>
              <a:gd name="connsiteY14" fmla="*/ 1337006 h 6849274"/>
              <a:gd name="connsiteX15" fmla="*/ 2399006 w 5852633"/>
              <a:gd name="connsiteY15" fmla="*/ 1158997 h 6849274"/>
              <a:gd name="connsiteX16" fmla="*/ 2404822 w 5852633"/>
              <a:gd name="connsiteY16" fmla="*/ 1158997 h 6849274"/>
              <a:gd name="connsiteX17" fmla="*/ 3286638 w 5852633"/>
              <a:gd name="connsiteY17" fmla="*/ 1337006 h 6849274"/>
              <a:gd name="connsiteX18" fmla="*/ 4006902 w 5852633"/>
              <a:gd name="connsiteY18" fmla="*/ 1822605 h 6849274"/>
              <a:gd name="connsiteX19" fmla="*/ 4492501 w 5852633"/>
              <a:gd name="connsiteY19" fmla="*/ 2542869 h 6849274"/>
              <a:gd name="connsiteX20" fmla="*/ 4670511 w 5852633"/>
              <a:gd name="connsiteY20" fmla="*/ 3424685 h 6849274"/>
              <a:gd name="connsiteX21" fmla="*/ 4492501 w 5852633"/>
              <a:gd name="connsiteY21" fmla="*/ 4306500 h 6849274"/>
              <a:gd name="connsiteX22" fmla="*/ 4006902 w 5852633"/>
              <a:gd name="connsiteY22" fmla="*/ 5026765 h 6849274"/>
              <a:gd name="connsiteX23" fmla="*/ 3286638 w 5852633"/>
              <a:gd name="connsiteY23" fmla="*/ 5512363 h 6849274"/>
              <a:gd name="connsiteX24" fmla="*/ 2404822 w 5852633"/>
              <a:gd name="connsiteY24" fmla="*/ 5690372 h 6849274"/>
              <a:gd name="connsiteX25" fmla="*/ 2399006 w 5852633"/>
              <a:gd name="connsiteY25" fmla="*/ 5690372 h 6849274"/>
              <a:gd name="connsiteX26" fmla="*/ 1522960 w 5852633"/>
              <a:gd name="connsiteY26" fmla="*/ 5512363 h 68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52633" h="6849274">
                <a:moveTo>
                  <a:pt x="2399006" y="0"/>
                </a:moveTo>
                <a:lnTo>
                  <a:pt x="2399006" y="1019862"/>
                </a:lnTo>
                <a:cubicBezTo>
                  <a:pt x="1073539" y="1022983"/>
                  <a:pt x="0" y="2098462"/>
                  <a:pt x="0" y="3424637"/>
                </a:cubicBezTo>
                <a:cubicBezTo>
                  <a:pt x="0" y="4750813"/>
                  <a:pt x="1073539" y="5826291"/>
                  <a:pt x="2399006" y="5829412"/>
                </a:cubicBezTo>
                <a:lnTo>
                  <a:pt x="2399006" y="6849275"/>
                </a:lnTo>
                <a:lnTo>
                  <a:pt x="5852633" y="6849275"/>
                </a:lnTo>
                <a:lnTo>
                  <a:pt x="5852633" y="0"/>
                </a:lnTo>
                <a:lnTo>
                  <a:pt x="2399006" y="0"/>
                </a:lnTo>
                <a:close/>
                <a:moveTo>
                  <a:pt x="1522960" y="5512363"/>
                </a:moveTo>
                <a:cubicBezTo>
                  <a:pt x="1253156" y="5398341"/>
                  <a:pt x="1010829" y="5234899"/>
                  <a:pt x="802695" y="5026765"/>
                </a:cubicBezTo>
                <a:cubicBezTo>
                  <a:pt x="594561" y="4818630"/>
                  <a:pt x="431118" y="4576304"/>
                  <a:pt x="317096" y="4306500"/>
                </a:cubicBezTo>
                <a:cubicBezTo>
                  <a:pt x="199007" y="4027333"/>
                  <a:pt x="139087" y="3730620"/>
                  <a:pt x="139087" y="3424685"/>
                </a:cubicBezTo>
                <a:cubicBezTo>
                  <a:pt x="139087" y="3118750"/>
                  <a:pt x="199007" y="2822036"/>
                  <a:pt x="317096" y="2542869"/>
                </a:cubicBezTo>
                <a:cubicBezTo>
                  <a:pt x="431118" y="2273066"/>
                  <a:pt x="594561" y="2030739"/>
                  <a:pt x="802695" y="1822605"/>
                </a:cubicBezTo>
                <a:cubicBezTo>
                  <a:pt x="1010829" y="1614471"/>
                  <a:pt x="1253156" y="1451028"/>
                  <a:pt x="1522960" y="1337006"/>
                </a:cubicBezTo>
                <a:cubicBezTo>
                  <a:pt x="1800425" y="1219626"/>
                  <a:pt x="2095104" y="1159801"/>
                  <a:pt x="2399006" y="1158997"/>
                </a:cubicBezTo>
                <a:lnTo>
                  <a:pt x="2404822" y="1158997"/>
                </a:lnTo>
                <a:cubicBezTo>
                  <a:pt x="2710805" y="1158997"/>
                  <a:pt x="3007471" y="1218916"/>
                  <a:pt x="3286638" y="1337006"/>
                </a:cubicBezTo>
                <a:cubicBezTo>
                  <a:pt x="3556442" y="1451028"/>
                  <a:pt x="3798768" y="1614471"/>
                  <a:pt x="4006902" y="1822605"/>
                </a:cubicBezTo>
                <a:cubicBezTo>
                  <a:pt x="4215037" y="2030739"/>
                  <a:pt x="4378480" y="2273066"/>
                  <a:pt x="4492501" y="2542869"/>
                </a:cubicBezTo>
                <a:cubicBezTo>
                  <a:pt x="4610592" y="2822036"/>
                  <a:pt x="4670511" y="3118750"/>
                  <a:pt x="4670511" y="3424685"/>
                </a:cubicBezTo>
                <a:cubicBezTo>
                  <a:pt x="4670511" y="3730620"/>
                  <a:pt x="4610592" y="4027333"/>
                  <a:pt x="4492501" y="4306500"/>
                </a:cubicBezTo>
                <a:cubicBezTo>
                  <a:pt x="4378480" y="4576304"/>
                  <a:pt x="4215037" y="4818630"/>
                  <a:pt x="4006902" y="5026765"/>
                </a:cubicBezTo>
                <a:cubicBezTo>
                  <a:pt x="3798768" y="5234899"/>
                  <a:pt x="3556442" y="5398341"/>
                  <a:pt x="3286638" y="5512363"/>
                </a:cubicBezTo>
                <a:cubicBezTo>
                  <a:pt x="3007471" y="5630453"/>
                  <a:pt x="2710758" y="5690372"/>
                  <a:pt x="2404822" y="5690372"/>
                </a:cubicBezTo>
                <a:lnTo>
                  <a:pt x="2399006" y="5690372"/>
                </a:lnTo>
                <a:cubicBezTo>
                  <a:pt x="2095151" y="5689569"/>
                  <a:pt x="1800425" y="5629744"/>
                  <a:pt x="1522960" y="5512363"/>
                </a:cubicBez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grpSp>
        <p:nvGrpSpPr>
          <p:cNvPr id="30" name="Gráfico 24">
            <a:extLst>
              <a:ext uri="{FF2B5EF4-FFF2-40B4-BE49-F238E27FC236}">
                <a16:creationId xmlns:a16="http://schemas.microsoft.com/office/drawing/2014/main" id="{2B5D445F-E149-4540-AE6B-A764728E284F}"/>
              </a:ext>
            </a:extLst>
          </p:cNvPr>
          <p:cNvGrpSpPr/>
          <p:nvPr/>
        </p:nvGrpSpPr>
        <p:grpSpPr>
          <a:xfrm>
            <a:off x="8135724" y="97718"/>
            <a:ext cx="1448663" cy="822841"/>
            <a:chOff x="8135724" y="97718"/>
            <a:chExt cx="1448663" cy="822841"/>
          </a:xfrm>
          <a:solidFill>
            <a:srgbClr val="FFFFFF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4F506C0-515F-43E0-A738-587DB4CD6993}"/>
                </a:ext>
              </a:extLst>
            </p:cNvPr>
            <p:cNvSpPr/>
            <p:nvPr/>
          </p:nvSpPr>
          <p:spPr>
            <a:xfrm>
              <a:off x="8135724" y="97718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A3CA0E1D-8B6B-43E7-B657-CF41940BD173}"/>
                </a:ext>
              </a:extLst>
            </p:cNvPr>
            <p:cNvSpPr/>
            <p:nvPr/>
          </p:nvSpPr>
          <p:spPr>
            <a:xfrm>
              <a:off x="8367504" y="97718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9EA96B7-72CD-4D8E-9AE8-0CF2F2D98680}"/>
                </a:ext>
              </a:extLst>
            </p:cNvPr>
            <p:cNvSpPr/>
            <p:nvPr/>
          </p:nvSpPr>
          <p:spPr>
            <a:xfrm>
              <a:off x="8599285" y="97718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BAB0ABAC-DF89-4CAB-9F08-B246DE19371B}"/>
                </a:ext>
              </a:extLst>
            </p:cNvPr>
            <p:cNvSpPr/>
            <p:nvPr/>
          </p:nvSpPr>
          <p:spPr>
            <a:xfrm>
              <a:off x="8831065" y="97718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631A9A8-EE01-463E-A5EB-FD9B9F76ACE4}"/>
                </a:ext>
              </a:extLst>
            </p:cNvPr>
            <p:cNvSpPr/>
            <p:nvPr/>
          </p:nvSpPr>
          <p:spPr>
            <a:xfrm>
              <a:off x="9062893" y="97718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22392F0A-D711-4E2E-86D9-C2B1FB0A00AD}"/>
                </a:ext>
              </a:extLst>
            </p:cNvPr>
            <p:cNvSpPr/>
            <p:nvPr/>
          </p:nvSpPr>
          <p:spPr>
            <a:xfrm>
              <a:off x="9294673" y="97718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754FF7FC-0C92-4F24-8E8F-25BCB1E489C0}"/>
                </a:ext>
              </a:extLst>
            </p:cNvPr>
            <p:cNvSpPr/>
            <p:nvPr/>
          </p:nvSpPr>
          <p:spPr>
            <a:xfrm>
              <a:off x="8135724" y="352719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751D57A4-C935-4492-9BFB-6232D6235C28}"/>
                </a:ext>
              </a:extLst>
            </p:cNvPr>
            <p:cNvSpPr/>
            <p:nvPr/>
          </p:nvSpPr>
          <p:spPr>
            <a:xfrm>
              <a:off x="8367504" y="352719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5353EFBC-AE5C-403D-A10A-FA4DDFB86130}"/>
                </a:ext>
              </a:extLst>
            </p:cNvPr>
            <p:cNvSpPr/>
            <p:nvPr/>
          </p:nvSpPr>
          <p:spPr>
            <a:xfrm>
              <a:off x="8599285" y="352719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7AF1E4F1-729E-4DB0-AECD-7A801418DF20}"/>
                </a:ext>
              </a:extLst>
            </p:cNvPr>
            <p:cNvSpPr/>
            <p:nvPr/>
          </p:nvSpPr>
          <p:spPr>
            <a:xfrm>
              <a:off x="8831065" y="352719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EC1D79E0-1EDD-4F94-B6F0-0365A3AF8C0E}"/>
                </a:ext>
              </a:extLst>
            </p:cNvPr>
            <p:cNvSpPr/>
            <p:nvPr/>
          </p:nvSpPr>
          <p:spPr>
            <a:xfrm>
              <a:off x="9062893" y="352719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8953F9AB-242D-448B-BB29-4856CDAFD60E}"/>
                </a:ext>
              </a:extLst>
            </p:cNvPr>
            <p:cNvSpPr/>
            <p:nvPr/>
          </p:nvSpPr>
          <p:spPr>
            <a:xfrm>
              <a:off x="9294673" y="352719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5EEC8778-7A57-4F3A-920E-F09BB3FC4AAE}"/>
                </a:ext>
              </a:extLst>
            </p:cNvPr>
            <p:cNvSpPr/>
            <p:nvPr/>
          </p:nvSpPr>
          <p:spPr>
            <a:xfrm>
              <a:off x="8135724" y="60767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2E38560-6C20-4E39-BC43-BCC5857DA984}"/>
                </a:ext>
              </a:extLst>
            </p:cNvPr>
            <p:cNvSpPr/>
            <p:nvPr/>
          </p:nvSpPr>
          <p:spPr>
            <a:xfrm>
              <a:off x="8367504" y="60767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E1A38382-1C45-4DF7-8D1C-5BD14FAA4A1F}"/>
                </a:ext>
              </a:extLst>
            </p:cNvPr>
            <p:cNvSpPr/>
            <p:nvPr/>
          </p:nvSpPr>
          <p:spPr>
            <a:xfrm>
              <a:off x="8599285" y="60767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CCE766CE-EBBB-4B45-BD38-4C953FDAE1AB}"/>
                </a:ext>
              </a:extLst>
            </p:cNvPr>
            <p:cNvSpPr/>
            <p:nvPr/>
          </p:nvSpPr>
          <p:spPr>
            <a:xfrm>
              <a:off x="8831065" y="60767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C9CA3ED-2505-4146-B016-86FD7575362A}"/>
                </a:ext>
              </a:extLst>
            </p:cNvPr>
            <p:cNvSpPr/>
            <p:nvPr/>
          </p:nvSpPr>
          <p:spPr>
            <a:xfrm>
              <a:off x="9062893" y="60767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CE28758-0767-488A-B859-3FAC984C6287}"/>
                </a:ext>
              </a:extLst>
            </p:cNvPr>
            <p:cNvSpPr/>
            <p:nvPr/>
          </p:nvSpPr>
          <p:spPr>
            <a:xfrm>
              <a:off x="9294673" y="60767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ECE39654-568E-42E9-8DA0-F962029CAD35}"/>
                </a:ext>
              </a:extLst>
            </p:cNvPr>
            <p:cNvSpPr/>
            <p:nvPr/>
          </p:nvSpPr>
          <p:spPr>
            <a:xfrm>
              <a:off x="8135724" y="86262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245EAD17-1C5D-4560-9303-89411F42A4D8}"/>
                </a:ext>
              </a:extLst>
            </p:cNvPr>
            <p:cNvSpPr/>
            <p:nvPr/>
          </p:nvSpPr>
          <p:spPr>
            <a:xfrm>
              <a:off x="8367504" y="86262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4 w 57933"/>
                <a:gd name="connsiteY1" fmla="*/ 0 h 57933"/>
                <a:gd name="connsiteX2" fmla="*/ 57934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4" y="0"/>
                  </a:lnTo>
                  <a:lnTo>
                    <a:pt x="57934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D46FD261-F5CA-442E-A1D2-C8A9DDEDB1CA}"/>
                </a:ext>
              </a:extLst>
            </p:cNvPr>
            <p:cNvSpPr/>
            <p:nvPr/>
          </p:nvSpPr>
          <p:spPr>
            <a:xfrm>
              <a:off x="8599285" y="86262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FE24A973-276A-4EA5-8A5D-DD19CCDA1F62}"/>
                </a:ext>
              </a:extLst>
            </p:cNvPr>
            <p:cNvSpPr/>
            <p:nvPr/>
          </p:nvSpPr>
          <p:spPr>
            <a:xfrm>
              <a:off x="8831065" y="86262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E98B8544-6DF2-4796-A805-A2CDABDDB434}"/>
                </a:ext>
              </a:extLst>
            </p:cNvPr>
            <p:cNvSpPr/>
            <p:nvPr/>
          </p:nvSpPr>
          <p:spPr>
            <a:xfrm>
              <a:off x="9062893" y="86262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0BB6DE36-E173-4B6C-B735-52A9DC222143}"/>
                </a:ext>
              </a:extLst>
            </p:cNvPr>
            <p:cNvSpPr/>
            <p:nvPr/>
          </p:nvSpPr>
          <p:spPr>
            <a:xfrm>
              <a:off x="9294673" y="86262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7F33CE82-60EE-452A-B5A2-F47C7EB53FA5}"/>
                </a:ext>
              </a:extLst>
            </p:cNvPr>
            <p:cNvSpPr/>
            <p:nvPr/>
          </p:nvSpPr>
          <p:spPr>
            <a:xfrm>
              <a:off x="9526454" y="97718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963EEA0F-3F78-4BE6-AFC7-B39E19E39DDB}"/>
                </a:ext>
              </a:extLst>
            </p:cNvPr>
            <p:cNvSpPr/>
            <p:nvPr/>
          </p:nvSpPr>
          <p:spPr>
            <a:xfrm>
              <a:off x="9526454" y="352719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5AA4C11F-562A-4818-B15D-23A3B27B9167}"/>
                </a:ext>
              </a:extLst>
            </p:cNvPr>
            <p:cNvSpPr/>
            <p:nvPr/>
          </p:nvSpPr>
          <p:spPr>
            <a:xfrm>
              <a:off x="9526454" y="60767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9C8D61BE-2145-40D2-9047-23A7B192A11F}"/>
                </a:ext>
              </a:extLst>
            </p:cNvPr>
            <p:cNvSpPr/>
            <p:nvPr/>
          </p:nvSpPr>
          <p:spPr>
            <a:xfrm>
              <a:off x="9526454" y="86262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59" name="Gráfico 24">
            <a:extLst>
              <a:ext uri="{FF2B5EF4-FFF2-40B4-BE49-F238E27FC236}">
                <a16:creationId xmlns:a16="http://schemas.microsoft.com/office/drawing/2014/main" id="{0856F127-9986-464A-B48B-D605BA992350}"/>
              </a:ext>
            </a:extLst>
          </p:cNvPr>
          <p:cNvGrpSpPr/>
          <p:nvPr/>
        </p:nvGrpSpPr>
        <p:grpSpPr>
          <a:xfrm>
            <a:off x="10558464" y="5369410"/>
            <a:ext cx="1448615" cy="822841"/>
            <a:chOff x="10673816" y="5243422"/>
            <a:chExt cx="1448615" cy="822841"/>
          </a:xfrm>
          <a:solidFill>
            <a:srgbClr val="FFFFFF"/>
          </a:solidFill>
        </p:grpSpPr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4D70614D-8C61-4F38-AE78-6B961AB87E53}"/>
                </a:ext>
              </a:extLst>
            </p:cNvPr>
            <p:cNvSpPr/>
            <p:nvPr/>
          </p:nvSpPr>
          <p:spPr>
            <a:xfrm>
              <a:off x="10673816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D397E06A-B59D-4CE5-8BFB-043EC085BD33}"/>
                </a:ext>
              </a:extLst>
            </p:cNvPr>
            <p:cNvSpPr/>
            <p:nvPr/>
          </p:nvSpPr>
          <p:spPr>
            <a:xfrm>
              <a:off x="1090559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D1DE5814-5792-495E-B4F2-416D3C33F2F3}"/>
                </a:ext>
              </a:extLst>
            </p:cNvPr>
            <p:cNvSpPr/>
            <p:nvPr/>
          </p:nvSpPr>
          <p:spPr>
            <a:xfrm>
              <a:off x="1113737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7E96710-5567-4391-83D3-711D7558E9E2}"/>
                </a:ext>
              </a:extLst>
            </p:cNvPr>
            <p:cNvSpPr/>
            <p:nvPr/>
          </p:nvSpPr>
          <p:spPr>
            <a:xfrm>
              <a:off x="1136915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086CB203-3CAC-4C7A-826C-E810C2E76635}"/>
                </a:ext>
              </a:extLst>
            </p:cNvPr>
            <p:cNvSpPr/>
            <p:nvPr/>
          </p:nvSpPr>
          <p:spPr>
            <a:xfrm>
              <a:off x="1160093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0170BBCC-29BA-4F35-BA87-62466FCFF68D}"/>
                </a:ext>
              </a:extLst>
            </p:cNvPr>
            <p:cNvSpPr/>
            <p:nvPr/>
          </p:nvSpPr>
          <p:spPr>
            <a:xfrm>
              <a:off x="1183271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2DD755CB-4E0B-4B32-B85D-5D1ADE870407}"/>
                </a:ext>
              </a:extLst>
            </p:cNvPr>
            <p:cNvSpPr/>
            <p:nvPr/>
          </p:nvSpPr>
          <p:spPr>
            <a:xfrm>
              <a:off x="10673816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22FAA8AD-6FCF-4D73-AD9B-965ADCE87F9C}"/>
                </a:ext>
              </a:extLst>
            </p:cNvPr>
            <p:cNvSpPr/>
            <p:nvPr/>
          </p:nvSpPr>
          <p:spPr>
            <a:xfrm>
              <a:off x="1090559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2CE4526E-6A85-4C90-9A67-1D2141695C84}"/>
                </a:ext>
              </a:extLst>
            </p:cNvPr>
            <p:cNvSpPr/>
            <p:nvPr/>
          </p:nvSpPr>
          <p:spPr>
            <a:xfrm>
              <a:off x="1113737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4947066B-D252-4C99-8618-5377BB62FDB6}"/>
                </a:ext>
              </a:extLst>
            </p:cNvPr>
            <p:cNvSpPr/>
            <p:nvPr/>
          </p:nvSpPr>
          <p:spPr>
            <a:xfrm>
              <a:off x="1136915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A4F31E59-94CF-4C36-B367-486435D031E0}"/>
                </a:ext>
              </a:extLst>
            </p:cNvPr>
            <p:cNvSpPr/>
            <p:nvPr/>
          </p:nvSpPr>
          <p:spPr>
            <a:xfrm>
              <a:off x="1160093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D3C7E3B9-9CDF-44D8-9CDA-C8A9CCCD30A5}"/>
                </a:ext>
              </a:extLst>
            </p:cNvPr>
            <p:cNvSpPr/>
            <p:nvPr/>
          </p:nvSpPr>
          <p:spPr>
            <a:xfrm>
              <a:off x="1183271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AA573E94-464D-492F-A9C4-E56FB378200A}"/>
                </a:ext>
              </a:extLst>
            </p:cNvPr>
            <p:cNvSpPr/>
            <p:nvPr/>
          </p:nvSpPr>
          <p:spPr>
            <a:xfrm>
              <a:off x="10673816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4BADDE81-C822-4A39-9F26-74FD01B96979}"/>
                </a:ext>
              </a:extLst>
            </p:cNvPr>
            <p:cNvSpPr/>
            <p:nvPr/>
          </p:nvSpPr>
          <p:spPr>
            <a:xfrm>
              <a:off x="1090559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E097DC56-6C29-42F2-A956-19F46A61F174}"/>
                </a:ext>
              </a:extLst>
            </p:cNvPr>
            <p:cNvSpPr/>
            <p:nvPr/>
          </p:nvSpPr>
          <p:spPr>
            <a:xfrm>
              <a:off x="1113737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57F98755-4278-4C43-BBE3-81A783B59901}"/>
                </a:ext>
              </a:extLst>
            </p:cNvPr>
            <p:cNvSpPr/>
            <p:nvPr/>
          </p:nvSpPr>
          <p:spPr>
            <a:xfrm>
              <a:off x="1136915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CDC6E819-1DB1-4F7E-8F96-7E2E56DE5E99}"/>
                </a:ext>
              </a:extLst>
            </p:cNvPr>
            <p:cNvSpPr/>
            <p:nvPr/>
          </p:nvSpPr>
          <p:spPr>
            <a:xfrm>
              <a:off x="1160093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9A3ACE4B-203F-430E-90BC-2BFC655EEABA}"/>
                </a:ext>
              </a:extLst>
            </p:cNvPr>
            <p:cNvSpPr/>
            <p:nvPr/>
          </p:nvSpPr>
          <p:spPr>
            <a:xfrm>
              <a:off x="1183271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DEE8BA25-57FA-49EF-98A4-3FD2BECFEED1}"/>
                </a:ext>
              </a:extLst>
            </p:cNvPr>
            <p:cNvSpPr/>
            <p:nvPr/>
          </p:nvSpPr>
          <p:spPr>
            <a:xfrm>
              <a:off x="10673816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6AC10107-508A-4E78-9B8F-63FE65C24FB2}"/>
                </a:ext>
              </a:extLst>
            </p:cNvPr>
            <p:cNvSpPr/>
            <p:nvPr/>
          </p:nvSpPr>
          <p:spPr>
            <a:xfrm>
              <a:off x="1090559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1A2F9B32-EB71-4CB2-87E5-C9F5B2C4091A}"/>
                </a:ext>
              </a:extLst>
            </p:cNvPr>
            <p:cNvSpPr/>
            <p:nvPr/>
          </p:nvSpPr>
          <p:spPr>
            <a:xfrm>
              <a:off x="1113737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3F43584-0FB3-44BA-B57F-6CBDB3C737A3}"/>
                </a:ext>
              </a:extLst>
            </p:cNvPr>
            <p:cNvSpPr/>
            <p:nvPr/>
          </p:nvSpPr>
          <p:spPr>
            <a:xfrm>
              <a:off x="1136915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1645AB6D-12FD-4744-B681-FFB6B627B2D7}"/>
                </a:ext>
              </a:extLst>
            </p:cNvPr>
            <p:cNvSpPr/>
            <p:nvPr/>
          </p:nvSpPr>
          <p:spPr>
            <a:xfrm>
              <a:off x="1160093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48137156-5487-4436-A5C3-04CCA6C5ABAE}"/>
                </a:ext>
              </a:extLst>
            </p:cNvPr>
            <p:cNvSpPr/>
            <p:nvPr/>
          </p:nvSpPr>
          <p:spPr>
            <a:xfrm>
              <a:off x="1183271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A8A5CD76-A947-4845-8E42-39BE827552D1}"/>
                </a:ext>
              </a:extLst>
            </p:cNvPr>
            <p:cNvSpPr/>
            <p:nvPr/>
          </p:nvSpPr>
          <p:spPr>
            <a:xfrm>
              <a:off x="1206449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C450EDF0-45E1-49E6-920B-784317607180}"/>
                </a:ext>
              </a:extLst>
            </p:cNvPr>
            <p:cNvSpPr/>
            <p:nvPr/>
          </p:nvSpPr>
          <p:spPr>
            <a:xfrm>
              <a:off x="1206449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478E199E-E207-4253-99B7-BF70331EEEC1}"/>
                </a:ext>
              </a:extLst>
            </p:cNvPr>
            <p:cNvSpPr/>
            <p:nvPr/>
          </p:nvSpPr>
          <p:spPr>
            <a:xfrm>
              <a:off x="1206449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E3E23E58-9489-46F8-96C7-C7A1520460F7}"/>
                </a:ext>
              </a:extLst>
            </p:cNvPr>
            <p:cNvSpPr/>
            <p:nvPr/>
          </p:nvSpPr>
          <p:spPr>
            <a:xfrm>
              <a:off x="1206449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88" name="Gráfico 24">
            <a:extLst>
              <a:ext uri="{FF2B5EF4-FFF2-40B4-BE49-F238E27FC236}">
                <a16:creationId xmlns:a16="http://schemas.microsoft.com/office/drawing/2014/main" id="{43598659-2D64-4F1F-BD48-3EFFDAAFFC29}"/>
              </a:ext>
            </a:extLst>
          </p:cNvPr>
          <p:cNvGrpSpPr/>
          <p:nvPr/>
        </p:nvGrpSpPr>
        <p:grpSpPr>
          <a:xfrm>
            <a:off x="469377" y="474402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89" name="Gráfico 24">
              <a:extLst>
                <a:ext uri="{FF2B5EF4-FFF2-40B4-BE49-F238E27FC236}">
                  <a16:creationId xmlns:a16="http://schemas.microsoft.com/office/drawing/2014/main" id="{D769F1E2-464E-41D0-8E38-32E21653FC91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86996F4D-7354-4BDE-9AAD-6B9428B7E89D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3C6CB1B3-C553-4F39-8558-6F41E828D4B7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F3779826-5AD2-4B2E-AFFF-0A7C51886D02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2CC2C9FE-44E3-4894-BCE0-075032A46642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65305DEE-A29C-4C1E-AB40-0BC55A75CD3A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CB126A38-BD22-4599-9518-CAAC2D66A371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DBA6A45C-4F54-4509-9A90-AB6348B9EB88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847F206F-E786-4DCC-A28D-1499FA433D73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67064836-B5E3-44CC-B4F4-C8F8337E0C04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2B5C1E7C-070F-4144-BC77-292B832997E6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E0D9AB27-F883-45DC-8C55-5B247D5F764C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1" name="Forma libre: forma 100">
                <a:extLst>
                  <a:ext uri="{FF2B5EF4-FFF2-40B4-BE49-F238E27FC236}">
                    <a16:creationId xmlns:a16="http://schemas.microsoft.com/office/drawing/2014/main" id="{0E1A4C49-5A96-4418-A080-6F4FF769AE0A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2" name="Forma libre: forma 101">
                <a:extLst>
                  <a:ext uri="{FF2B5EF4-FFF2-40B4-BE49-F238E27FC236}">
                    <a16:creationId xmlns:a16="http://schemas.microsoft.com/office/drawing/2014/main" id="{69BD030A-78FC-44A0-BB45-1A03D4BCFF7E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0D126919-5FB0-4DC6-9AD1-4543C0622685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FE0498AF-C8EA-4B47-8459-D25D1D1A1CDD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38F30814-D18C-4693-9B7D-0F7D59B29815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5A799468-1661-4F1C-BD06-7C0F27F96EBB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ACCD8EEE-F531-4554-8A11-3ECA6FE295FB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0EC9ACFB-6330-453E-B3A6-1F92D60083F4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C697F513-EBF6-489D-B4CA-06D02A79F1F8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E46645F8-E894-40EC-9E39-77579232668A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E6229B56-9304-4594-9316-53AF440AA7E5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76BF45DE-B191-42EF-BEA9-5A0051CE024A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D8F35EF1-FA35-4CCC-9BF6-EF5E414212C0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116C3B97-78BA-4B59-A5A5-012875FB7F1D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68CFA28C-BD90-4FDE-AA2F-2E32E44D766C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A5B16F5A-2854-4539-B938-4CC2A811B99D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B53703C3-2633-463B-9048-A30243709A6D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18" name="Gráfico 24">
              <a:extLst>
                <a:ext uri="{FF2B5EF4-FFF2-40B4-BE49-F238E27FC236}">
                  <a16:creationId xmlns:a16="http://schemas.microsoft.com/office/drawing/2014/main" id="{48548296-168D-45C4-8321-EEE0A5F61E14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E295DF90-3A22-49A2-B52C-103FAF79BD04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12674CD0-F753-43EA-AA68-24A16198FFB3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C6F29C5C-F490-4DE6-9475-2FC57CA49A6C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D04A4076-31DF-4C22-B6FE-EC4C96ECBF10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47F65331-7D73-4D76-8326-8DCB5F2B21D7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F8C163B5-29D8-41F0-8284-3482B689BC02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A27DE5D2-CE44-4C67-ACD1-6F72D51C93C4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C58CBB39-388D-45E6-98AE-4CB26778D0AF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985C9DF4-E222-4A9E-9460-14C20AE5B093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CCBE1B06-3B0F-4534-93E1-B6A41B089DE6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7B8E71A9-B60C-4969-BA7C-4E0EE289469F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AA9BEA14-3193-47E8-8BE7-AF1D660B7219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655B411D-A116-4016-9AA8-D457007CBA0A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C2012298-B94E-4B54-8254-88F0709353E2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533F9CD4-3058-42A0-BA03-48F7139DB7C1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FA9611FA-48E4-4F47-BCFA-9D4FC97411C1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35" name="Gráfico 24">
            <a:extLst>
              <a:ext uri="{FF2B5EF4-FFF2-40B4-BE49-F238E27FC236}">
                <a16:creationId xmlns:a16="http://schemas.microsoft.com/office/drawing/2014/main" id="{2294CFC3-B857-4376-849A-64A057F7CDB5}"/>
              </a:ext>
            </a:extLst>
          </p:cNvPr>
          <p:cNvGrpSpPr/>
          <p:nvPr/>
        </p:nvGrpSpPr>
        <p:grpSpPr>
          <a:xfrm>
            <a:off x="5052964" y="6008331"/>
            <a:ext cx="1442846" cy="495246"/>
            <a:chOff x="5035560" y="6199534"/>
            <a:chExt cx="1442846" cy="495246"/>
          </a:xfrm>
          <a:solidFill>
            <a:srgbClr val="474747"/>
          </a:solidFill>
        </p:grpSpPr>
        <p:grpSp>
          <p:nvGrpSpPr>
            <p:cNvPr id="136" name="Gráfico 24">
              <a:extLst>
                <a:ext uri="{FF2B5EF4-FFF2-40B4-BE49-F238E27FC236}">
                  <a16:creationId xmlns:a16="http://schemas.microsoft.com/office/drawing/2014/main" id="{BE040257-EE48-46D9-9747-5BFCD3710388}"/>
                </a:ext>
              </a:extLst>
            </p:cNvPr>
            <p:cNvGrpSpPr/>
            <p:nvPr/>
          </p:nvGrpSpPr>
          <p:grpSpPr>
            <a:xfrm>
              <a:off x="5035560" y="6199534"/>
              <a:ext cx="877369" cy="495246"/>
              <a:chOff x="5035560" y="6199534"/>
              <a:chExt cx="877369" cy="495246"/>
            </a:xfrm>
            <a:solidFill>
              <a:srgbClr val="474747"/>
            </a:solidFill>
          </p:grpSpPr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2FC344A3-FCEC-4B96-B52F-3AC1D60BD201}"/>
                  </a:ext>
                </a:extLst>
              </p:cNvPr>
              <p:cNvSpPr/>
              <p:nvPr/>
            </p:nvSpPr>
            <p:spPr>
              <a:xfrm>
                <a:off x="5035560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34D3ED7F-BA9F-45BA-B8D9-DE586CF48C80}"/>
                  </a:ext>
                </a:extLst>
              </p:cNvPr>
              <p:cNvSpPr/>
              <p:nvPr/>
            </p:nvSpPr>
            <p:spPr>
              <a:xfrm>
                <a:off x="5177107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1769184C-82C1-4DB0-81DE-AC3054DB87FF}"/>
                  </a:ext>
                </a:extLst>
              </p:cNvPr>
              <p:cNvSpPr/>
              <p:nvPr/>
            </p:nvSpPr>
            <p:spPr>
              <a:xfrm>
                <a:off x="5318606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62EDB34B-8577-4126-9423-90845860855D}"/>
                  </a:ext>
                </a:extLst>
              </p:cNvPr>
              <p:cNvSpPr/>
              <p:nvPr/>
            </p:nvSpPr>
            <p:spPr>
              <a:xfrm>
                <a:off x="5460105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4767C370-8CCB-4011-BB66-C5747B64A791}"/>
                  </a:ext>
                </a:extLst>
              </p:cNvPr>
              <p:cNvSpPr/>
              <p:nvPr/>
            </p:nvSpPr>
            <p:spPr>
              <a:xfrm>
                <a:off x="5601604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7794C627-75F1-44C7-B5BC-7DDC0D533E3E}"/>
                  </a:ext>
                </a:extLst>
              </p:cNvPr>
              <p:cNvSpPr/>
              <p:nvPr/>
            </p:nvSpPr>
            <p:spPr>
              <a:xfrm>
                <a:off x="5743150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350D5AF5-CC11-4F08-8F0B-0F1C4E097AFA}"/>
                  </a:ext>
                </a:extLst>
              </p:cNvPr>
              <p:cNvSpPr/>
              <p:nvPr/>
            </p:nvSpPr>
            <p:spPr>
              <a:xfrm>
                <a:off x="5035560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B3BF84B5-62E8-4ADE-988C-EE769ACC9B94}"/>
                  </a:ext>
                </a:extLst>
              </p:cNvPr>
              <p:cNvSpPr/>
              <p:nvPr/>
            </p:nvSpPr>
            <p:spPr>
              <a:xfrm>
                <a:off x="5177107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3D29ABA9-2253-4196-82C6-8A42015749E3}"/>
                  </a:ext>
                </a:extLst>
              </p:cNvPr>
              <p:cNvSpPr/>
              <p:nvPr/>
            </p:nvSpPr>
            <p:spPr>
              <a:xfrm>
                <a:off x="5318606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C0566753-127B-4626-ABD1-F858A16B01EF}"/>
                  </a:ext>
                </a:extLst>
              </p:cNvPr>
              <p:cNvSpPr/>
              <p:nvPr/>
            </p:nvSpPr>
            <p:spPr>
              <a:xfrm>
                <a:off x="5460105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id="{DA7CFB2D-B5B7-4EE6-81AA-E781F999D567}"/>
                  </a:ext>
                </a:extLst>
              </p:cNvPr>
              <p:cNvSpPr/>
              <p:nvPr/>
            </p:nvSpPr>
            <p:spPr>
              <a:xfrm>
                <a:off x="5601604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id="{E32C33AF-3FDB-462C-87F5-2687FC508342}"/>
                  </a:ext>
                </a:extLst>
              </p:cNvPr>
              <p:cNvSpPr/>
              <p:nvPr/>
            </p:nvSpPr>
            <p:spPr>
              <a:xfrm>
                <a:off x="5743150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9" name="Forma libre: forma 148">
                <a:extLst>
                  <a:ext uri="{FF2B5EF4-FFF2-40B4-BE49-F238E27FC236}">
                    <a16:creationId xmlns:a16="http://schemas.microsoft.com/office/drawing/2014/main" id="{ACAF512E-5E8B-475F-85BE-70C9F6C06E42}"/>
                  </a:ext>
                </a:extLst>
              </p:cNvPr>
              <p:cNvSpPr/>
              <p:nvPr/>
            </p:nvSpPr>
            <p:spPr>
              <a:xfrm>
                <a:off x="5035560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22D8B2B1-3468-4D17-A9F1-8DD1E82D2CEC}"/>
                  </a:ext>
                </a:extLst>
              </p:cNvPr>
              <p:cNvSpPr/>
              <p:nvPr/>
            </p:nvSpPr>
            <p:spPr>
              <a:xfrm>
                <a:off x="5177107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9E31345B-E89C-4EA3-9E09-6AC08FE9BCC0}"/>
                  </a:ext>
                </a:extLst>
              </p:cNvPr>
              <p:cNvSpPr/>
              <p:nvPr/>
            </p:nvSpPr>
            <p:spPr>
              <a:xfrm>
                <a:off x="5318606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2" name="Forma libre: forma 151">
                <a:extLst>
                  <a:ext uri="{FF2B5EF4-FFF2-40B4-BE49-F238E27FC236}">
                    <a16:creationId xmlns:a16="http://schemas.microsoft.com/office/drawing/2014/main" id="{85119D93-06F4-4948-A894-6C83D9DEE75E}"/>
                  </a:ext>
                </a:extLst>
              </p:cNvPr>
              <p:cNvSpPr/>
              <p:nvPr/>
            </p:nvSpPr>
            <p:spPr>
              <a:xfrm>
                <a:off x="5460105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3" name="Forma libre: forma 152">
                <a:extLst>
                  <a:ext uri="{FF2B5EF4-FFF2-40B4-BE49-F238E27FC236}">
                    <a16:creationId xmlns:a16="http://schemas.microsoft.com/office/drawing/2014/main" id="{76A92E07-44F7-4B97-8BDE-F190919E729E}"/>
                  </a:ext>
                </a:extLst>
              </p:cNvPr>
              <p:cNvSpPr/>
              <p:nvPr/>
            </p:nvSpPr>
            <p:spPr>
              <a:xfrm>
                <a:off x="5601604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4" name="Forma libre: forma 153">
                <a:extLst>
                  <a:ext uri="{FF2B5EF4-FFF2-40B4-BE49-F238E27FC236}">
                    <a16:creationId xmlns:a16="http://schemas.microsoft.com/office/drawing/2014/main" id="{058CFDBA-7584-4CCE-9C36-1DC374B37F42}"/>
                  </a:ext>
                </a:extLst>
              </p:cNvPr>
              <p:cNvSpPr/>
              <p:nvPr/>
            </p:nvSpPr>
            <p:spPr>
              <a:xfrm>
                <a:off x="5743150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5" name="Forma libre: forma 154">
                <a:extLst>
                  <a:ext uri="{FF2B5EF4-FFF2-40B4-BE49-F238E27FC236}">
                    <a16:creationId xmlns:a16="http://schemas.microsoft.com/office/drawing/2014/main" id="{3AA935A7-9377-41DD-86D1-0AA9BC06E3D9}"/>
                  </a:ext>
                </a:extLst>
              </p:cNvPr>
              <p:cNvSpPr/>
              <p:nvPr/>
            </p:nvSpPr>
            <p:spPr>
              <a:xfrm>
                <a:off x="5035560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6" name="Forma libre: forma 155">
                <a:extLst>
                  <a:ext uri="{FF2B5EF4-FFF2-40B4-BE49-F238E27FC236}">
                    <a16:creationId xmlns:a16="http://schemas.microsoft.com/office/drawing/2014/main" id="{5B969A3C-A1B2-4E5F-8A26-D71330DE1B81}"/>
                  </a:ext>
                </a:extLst>
              </p:cNvPr>
              <p:cNvSpPr/>
              <p:nvPr/>
            </p:nvSpPr>
            <p:spPr>
              <a:xfrm>
                <a:off x="5177107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7" name="Forma libre: forma 156">
                <a:extLst>
                  <a:ext uri="{FF2B5EF4-FFF2-40B4-BE49-F238E27FC236}">
                    <a16:creationId xmlns:a16="http://schemas.microsoft.com/office/drawing/2014/main" id="{B0BA59B4-E120-4DBD-B985-D53300C910C0}"/>
                  </a:ext>
                </a:extLst>
              </p:cNvPr>
              <p:cNvSpPr/>
              <p:nvPr/>
            </p:nvSpPr>
            <p:spPr>
              <a:xfrm>
                <a:off x="5318606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8" name="Forma libre: forma 157">
                <a:extLst>
                  <a:ext uri="{FF2B5EF4-FFF2-40B4-BE49-F238E27FC236}">
                    <a16:creationId xmlns:a16="http://schemas.microsoft.com/office/drawing/2014/main" id="{9C75BB6F-4461-4B33-BFB7-CF6A40016933}"/>
                  </a:ext>
                </a:extLst>
              </p:cNvPr>
              <p:cNvSpPr/>
              <p:nvPr/>
            </p:nvSpPr>
            <p:spPr>
              <a:xfrm>
                <a:off x="5460105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9" name="Forma libre: forma 158">
                <a:extLst>
                  <a:ext uri="{FF2B5EF4-FFF2-40B4-BE49-F238E27FC236}">
                    <a16:creationId xmlns:a16="http://schemas.microsoft.com/office/drawing/2014/main" id="{94B1253E-4A14-44E5-B6EC-C3799B025963}"/>
                  </a:ext>
                </a:extLst>
              </p:cNvPr>
              <p:cNvSpPr/>
              <p:nvPr/>
            </p:nvSpPr>
            <p:spPr>
              <a:xfrm>
                <a:off x="5601604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0" name="Forma libre: forma 159">
                <a:extLst>
                  <a:ext uri="{FF2B5EF4-FFF2-40B4-BE49-F238E27FC236}">
                    <a16:creationId xmlns:a16="http://schemas.microsoft.com/office/drawing/2014/main" id="{CC96D188-2A12-4474-A379-7A17454FF25A}"/>
                  </a:ext>
                </a:extLst>
              </p:cNvPr>
              <p:cNvSpPr/>
              <p:nvPr/>
            </p:nvSpPr>
            <p:spPr>
              <a:xfrm>
                <a:off x="5743150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1" name="Forma libre: forma 160">
                <a:extLst>
                  <a:ext uri="{FF2B5EF4-FFF2-40B4-BE49-F238E27FC236}">
                    <a16:creationId xmlns:a16="http://schemas.microsoft.com/office/drawing/2014/main" id="{E77BB415-91DF-46F8-8DA6-152BBA64A507}"/>
                  </a:ext>
                </a:extLst>
              </p:cNvPr>
              <p:cNvSpPr/>
              <p:nvPr/>
            </p:nvSpPr>
            <p:spPr>
              <a:xfrm>
                <a:off x="5884649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2" name="Forma libre: forma 161">
                <a:extLst>
                  <a:ext uri="{FF2B5EF4-FFF2-40B4-BE49-F238E27FC236}">
                    <a16:creationId xmlns:a16="http://schemas.microsoft.com/office/drawing/2014/main" id="{0FE609E7-5278-4631-AA2B-84080E16376E}"/>
                  </a:ext>
                </a:extLst>
              </p:cNvPr>
              <p:cNvSpPr/>
              <p:nvPr/>
            </p:nvSpPr>
            <p:spPr>
              <a:xfrm>
                <a:off x="5884649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3" name="Forma libre: forma 162">
                <a:extLst>
                  <a:ext uri="{FF2B5EF4-FFF2-40B4-BE49-F238E27FC236}">
                    <a16:creationId xmlns:a16="http://schemas.microsoft.com/office/drawing/2014/main" id="{ED9FFA27-D4C0-41AE-81B8-546273CCE659}"/>
                  </a:ext>
                </a:extLst>
              </p:cNvPr>
              <p:cNvSpPr/>
              <p:nvPr/>
            </p:nvSpPr>
            <p:spPr>
              <a:xfrm>
                <a:off x="5884649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4" name="Forma libre: forma 163">
                <a:extLst>
                  <a:ext uri="{FF2B5EF4-FFF2-40B4-BE49-F238E27FC236}">
                    <a16:creationId xmlns:a16="http://schemas.microsoft.com/office/drawing/2014/main" id="{46CC55B5-20DD-4357-AB96-9642E600717F}"/>
                  </a:ext>
                </a:extLst>
              </p:cNvPr>
              <p:cNvSpPr/>
              <p:nvPr/>
            </p:nvSpPr>
            <p:spPr>
              <a:xfrm>
                <a:off x="5884649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65" name="Gráfico 24">
              <a:extLst>
                <a:ext uri="{FF2B5EF4-FFF2-40B4-BE49-F238E27FC236}">
                  <a16:creationId xmlns:a16="http://schemas.microsoft.com/office/drawing/2014/main" id="{72DDBB17-57F4-44C8-A93E-EA803F365483}"/>
                </a:ext>
              </a:extLst>
            </p:cNvPr>
            <p:cNvGrpSpPr/>
            <p:nvPr/>
          </p:nvGrpSpPr>
          <p:grpSpPr>
            <a:xfrm>
              <a:off x="6025628" y="6199534"/>
              <a:ext cx="452778" cy="495246"/>
              <a:chOff x="6025628" y="6199534"/>
              <a:chExt cx="452778" cy="495246"/>
            </a:xfrm>
            <a:solidFill>
              <a:srgbClr val="474747"/>
            </a:solidFill>
          </p:grpSpPr>
          <p:sp>
            <p:nvSpPr>
              <p:cNvPr id="166" name="Forma libre: forma 165">
                <a:extLst>
                  <a:ext uri="{FF2B5EF4-FFF2-40B4-BE49-F238E27FC236}">
                    <a16:creationId xmlns:a16="http://schemas.microsoft.com/office/drawing/2014/main" id="{62484D9B-DB1D-46DB-AA01-3245F03B645F}"/>
                  </a:ext>
                </a:extLst>
              </p:cNvPr>
              <p:cNvSpPr/>
              <p:nvPr/>
            </p:nvSpPr>
            <p:spPr>
              <a:xfrm>
                <a:off x="6025628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7" name="Forma libre: forma 166">
                <a:extLst>
                  <a:ext uri="{FF2B5EF4-FFF2-40B4-BE49-F238E27FC236}">
                    <a16:creationId xmlns:a16="http://schemas.microsoft.com/office/drawing/2014/main" id="{62241E43-2DCC-4A1A-88E3-32F68647FF47}"/>
                  </a:ext>
                </a:extLst>
              </p:cNvPr>
              <p:cNvSpPr/>
              <p:nvPr/>
            </p:nvSpPr>
            <p:spPr>
              <a:xfrm>
                <a:off x="6167127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8" name="Forma libre: forma 167">
                <a:extLst>
                  <a:ext uri="{FF2B5EF4-FFF2-40B4-BE49-F238E27FC236}">
                    <a16:creationId xmlns:a16="http://schemas.microsoft.com/office/drawing/2014/main" id="{CFCBBDA7-E660-4AF0-8671-DBBFCA94C46D}"/>
                  </a:ext>
                </a:extLst>
              </p:cNvPr>
              <p:cNvSpPr/>
              <p:nvPr/>
            </p:nvSpPr>
            <p:spPr>
              <a:xfrm>
                <a:off x="6308626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9" name="Forma libre: forma 168">
                <a:extLst>
                  <a:ext uri="{FF2B5EF4-FFF2-40B4-BE49-F238E27FC236}">
                    <a16:creationId xmlns:a16="http://schemas.microsoft.com/office/drawing/2014/main" id="{0639E4EE-D39C-4CCD-8195-FD322350D87C}"/>
                  </a:ext>
                </a:extLst>
              </p:cNvPr>
              <p:cNvSpPr/>
              <p:nvPr/>
            </p:nvSpPr>
            <p:spPr>
              <a:xfrm>
                <a:off x="6025628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0" name="Forma libre: forma 169">
                <a:extLst>
                  <a:ext uri="{FF2B5EF4-FFF2-40B4-BE49-F238E27FC236}">
                    <a16:creationId xmlns:a16="http://schemas.microsoft.com/office/drawing/2014/main" id="{AB65F959-6924-4C61-BE8E-ACEF561C3A77}"/>
                  </a:ext>
                </a:extLst>
              </p:cNvPr>
              <p:cNvSpPr/>
              <p:nvPr/>
            </p:nvSpPr>
            <p:spPr>
              <a:xfrm>
                <a:off x="6167127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1" name="Forma libre: forma 170">
                <a:extLst>
                  <a:ext uri="{FF2B5EF4-FFF2-40B4-BE49-F238E27FC236}">
                    <a16:creationId xmlns:a16="http://schemas.microsoft.com/office/drawing/2014/main" id="{205B3A76-A7FB-4863-9E0D-4AC286305F23}"/>
                  </a:ext>
                </a:extLst>
              </p:cNvPr>
              <p:cNvSpPr/>
              <p:nvPr/>
            </p:nvSpPr>
            <p:spPr>
              <a:xfrm>
                <a:off x="6308626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2" name="Forma libre: forma 171">
                <a:extLst>
                  <a:ext uri="{FF2B5EF4-FFF2-40B4-BE49-F238E27FC236}">
                    <a16:creationId xmlns:a16="http://schemas.microsoft.com/office/drawing/2014/main" id="{DD74AD50-58B7-4AFD-A64A-D4C3D2BB5F05}"/>
                  </a:ext>
                </a:extLst>
              </p:cNvPr>
              <p:cNvSpPr/>
              <p:nvPr/>
            </p:nvSpPr>
            <p:spPr>
              <a:xfrm>
                <a:off x="6025628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3" name="Forma libre: forma 172">
                <a:extLst>
                  <a:ext uri="{FF2B5EF4-FFF2-40B4-BE49-F238E27FC236}">
                    <a16:creationId xmlns:a16="http://schemas.microsoft.com/office/drawing/2014/main" id="{A13A7E6E-3DE8-4B93-BA84-A96EB8F9FE02}"/>
                  </a:ext>
                </a:extLst>
              </p:cNvPr>
              <p:cNvSpPr/>
              <p:nvPr/>
            </p:nvSpPr>
            <p:spPr>
              <a:xfrm>
                <a:off x="6167127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4" name="Forma libre: forma 173">
                <a:extLst>
                  <a:ext uri="{FF2B5EF4-FFF2-40B4-BE49-F238E27FC236}">
                    <a16:creationId xmlns:a16="http://schemas.microsoft.com/office/drawing/2014/main" id="{A60EDAB4-AADE-49F3-B13B-1F5064DA40FC}"/>
                  </a:ext>
                </a:extLst>
              </p:cNvPr>
              <p:cNvSpPr/>
              <p:nvPr/>
            </p:nvSpPr>
            <p:spPr>
              <a:xfrm>
                <a:off x="6308626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5" name="Forma libre: forma 174">
                <a:extLst>
                  <a:ext uri="{FF2B5EF4-FFF2-40B4-BE49-F238E27FC236}">
                    <a16:creationId xmlns:a16="http://schemas.microsoft.com/office/drawing/2014/main" id="{A7744E9F-E785-430D-B542-F6B939E062C7}"/>
                  </a:ext>
                </a:extLst>
              </p:cNvPr>
              <p:cNvSpPr/>
              <p:nvPr/>
            </p:nvSpPr>
            <p:spPr>
              <a:xfrm>
                <a:off x="6025628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6" name="Forma libre: forma 175">
                <a:extLst>
                  <a:ext uri="{FF2B5EF4-FFF2-40B4-BE49-F238E27FC236}">
                    <a16:creationId xmlns:a16="http://schemas.microsoft.com/office/drawing/2014/main" id="{D51FA31B-3EAF-47C9-9139-D314394DADE2}"/>
                  </a:ext>
                </a:extLst>
              </p:cNvPr>
              <p:cNvSpPr/>
              <p:nvPr/>
            </p:nvSpPr>
            <p:spPr>
              <a:xfrm>
                <a:off x="6167127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7" name="Forma libre: forma 176">
                <a:extLst>
                  <a:ext uri="{FF2B5EF4-FFF2-40B4-BE49-F238E27FC236}">
                    <a16:creationId xmlns:a16="http://schemas.microsoft.com/office/drawing/2014/main" id="{B704B185-F651-402F-B99A-33601ABB511B}"/>
                  </a:ext>
                </a:extLst>
              </p:cNvPr>
              <p:cNvSpPr/>
              <p:nvPr/>
            </p:nvSpPr>
            <p:spPr>
              <a:xfrm>
                <a:off x="6308626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8" name="Forma libre: forma 177">
                <a:extLst>
                  <a:ext uri="{FF2B5EF4-FFF2-40B4-BE49-F238E27FC236}">
                    <a16:creationId xmlns:a16="http://schemas.microsoft.com/office/drawing/2014/main" id="{DBA2FA11-159F-4927-B417-B10C4FCE0FCC}"/>
                  </a:ext>
                </a:extLst>
              </p:cNvPr>
              <p:cNvSpPr/>
              <p:nvPr/>
            </p:nvSpPr>
            <p:spPr>
              <a:xfrm>
                <a:off x="6450126" y="619953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9" name="Forma libre: forma 178">
                <a:extLst>
                  <a:ext uri="{FF2B5EF4-FFF2-40B4-BE49-F238E27FC236}">
                    <a16:creationId xmlns:a16="http://schemas.microsoft.com/office/drawing/2014/main" id="{967675F5-C27A-48D2-846E-CD953C21AA53}"/>
                  </a:ext>
                </a:extLst>
              </p:cNvPr>
              <p:cNvSpPr/>
              <p:nvPr/>
            </p:nvSpPr>
            <p:spPr>
              <a:xfrm>
                <a:off x="6450126" y="6355174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979F6C33-4FEC-469A-8D09-F9C6E6377F3C}"/>
                  </a:ext>
                </a:extLst>
              </p:cNvPr>
              <p:cNvSpPr/>
              <p:nvPr/>
            </p:nvSpPr>
            <p:spPr>
              <a:xfrm>
                <a:off x="6450126" y="6510861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43DDB478-BDAB-4CDF-B2A3-6C56FD749A93}"/>
                  </a:ext>
                </a:extLst>
              </p:cNvPr>
              <p:cNvSpPr/>
              <p:nvPr/>
            </p:nvSpPr>
            <p:spPr>
              <a:xfrm>
                <a:off x="6450126" y="6666500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82" name="Gráfico 24">
            <a:extLst>
              <a:ext uri="{FF2B5EF4-FFF2-40B4-BE49-F238E27FC236}">
                <a16:creationId xmlns:a16="http://schemas.microsoft.com/office/drawing/2014/main" id="{1C98C27B-7A47-4BFC-B75C-AC2C8B8CE67F}"/>
              </a:ext>
            </a:extLst>
          </p:cNvPr>
          <p:cNvGrpSpPr/>
          <p:nvPr/>
        </p:nvGrpSpPr>
        <p:grpSpPr>
          <a:xfrm>
            <a:off x="6544679" y="888071"/>
            <a:ext cx="1442893" cy="495246"/>
            <a:chOff x="6495810" y="1088637"/>
            <a:chExt cx="1442893" cy="495246"/>
          </a:xfrm>
          <a:solidFill>
            <a:srgbClr val="474747"/>
          </a:solidFill>
        </p:grpSpPr>
        <p:grpSp>
          <p:nvGrpSpPr>
            <p:cNvPr id="183" name="Gráfico 24">
              <a:extLst>
                <a:ext uri="{FF2B5EF4-FFF2-40B4-BE49-F238E27FC236}">
                  <a16:creationId xmlns:a16="http://schemas.microsoft.com/office/drawing/2014/main" id="{9A8853D1-1B13-4D1F-B5CB-618526F09D1B}"/>
                </a:ext>
              </a:extLst>
            </p:cNvPr>
            <p:cNvGrpSpPr/>
            <p:nvPr/>
          </p:nvGrpSpPr>
          <p:grpSpPr>
            <a:xfrm>
              <a:off x="6495810" y="1088637"/>
              <a:ext cx="877369" cy="495246"/>
              <a:chOff x="6495810" y="1088637"/>
              <a:chExt cx="877369" cy="495246"/>
            </a:xfrm>
            <a:solidFill>
              <a:srgbClr val="474747"/>
            </a:solidFill>
          </p:grpSpPr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B5E1AF86-0D3B-4D09-8F34-55DBF9FA6998}"/>
                  </a:ext>
                </a:extLst>
              </p:cNvPr>
              <p:cNvSpPr/>
              <p:nvPr/>
            </p:nvSpPr>
            <p:spPr>
              <a:xfrm>
                <a:off x="6495810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E97AED0A-F9B1-4774-B8E0-FFD3FD8C6FCB}"/>
                  </a:ext>
                </a:extLst>
              </p:cNvPr>
              <p:cNvSpPr/>
              <p:nvPr/>
            </p:nvSpPr>
            <p:spPr>
              <a:xfrm>
                <a:off x="6637356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E08F7AA5-689F-4F6A-B9D0-CEB34BF1BAB1}"/>
                  </a:ext>
                </a:extLst>
              </p:cNvPr>
              <p:cNvSpPr/>
              <p:nvPr/>
            </p:nvSpPr>
            <p:spPr>
              <a:xfrm>
                <a:off x="6778856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29DEF9FB-C4A4-46E1-BF29-A64144503EA8}"/>
                  </a:ext>
                </a:extLst>
              </p:cNvPr>
              <p:cNvSpPr/>
              <p:nvPr/>
            </p:nvSpPr>
            <p:spPr>
              <a:xfrm>
                <a:off x="6920355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9A028FE0-850D-464D-A8BA-E1FB84B27352}"/>
                  </a:ext>
                </a:extLst>
              </p:cNvPr>
              <p:cNvSpPr/>
              <p:nvPr/>
            </p:nvSpPr>
            <p:spPr>
              <a:xfrm>
                <a:off x="7061854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3B4D3361-4B4D-440C-8F4C-C92AD435D3D5}"/>
                  </a:ext>
                </a:extLst>
              </p:cNvPr>
              <p:cNvSpPr/>
              <p:nvPr/>
            </p:nvSpPr>
            <p:spPr>
              <a:xfrm>
                <a:off x="7203400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B41AA1C6-DA33-45A7-ACE9-9C203A325831}"/>
                  </a:ext>
                </a:extLst>
              </p:cNvPr>
              <p:cNvSpPr/>
              <p:nvPr/>
            </p:nvSpPr>
            <p:spPr>
              <a:xfrm>
                <a:off x="6495810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1B5F7BCA-0F77-45B6-B112-3D5FD007A7D5}"/>
                  </a:ext>
                </a:extLst>
              </p:cNvPr>
              <p:cNvSpPr/>
              <p:nvPr/>
            </p:nvSpPr>
            <p:spPr>
              <a:xfrm>
                <a:off x="6637356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872D57C4-9B75-4026-B622-7CAC5C2C4869}"/>
                  </a:ext>
                </a:extLst>
              </p:cNvPr>
              <p:cNvSpPr/>
              <p:nvPr/>
            </p:nvSpPr>
            <p:spPr>
              <a:xfrm>
                <a:off x="6778856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829346D0-9A44-4DBB-8EDD-B35C6AF1C93D}"/>
                  </a:ext>
                </a:extLst>
              </p:cNvPr>
              <p:cNvSpPr/>
              <p:nvPr/>
            </p:nvSpPr>
            <p:spPr>
              <a:xfrm>
                <a:off x="6920355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CC0AA661-33B6-4349-84ED-BAAA9060A592}"/>
                  </a:ext>
                </a:extLst>
              </p:cNvPr>
              <p:cNvSpPr/>
              <p:nvPr/>
            </p:nvSpPr>
            <p:spPr>
              <a:xfrm>
                <a:off x="7061854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119D3DF0-EA48-4C0A-B4A5-A711DAA80818}"/>
                  </a:ext>
                </a:extLst>
              </p:cNvPr>
              <p:cNvSpPr/>
              <p:nvPr/>
            </p:nvSpPr>
            <p:spPr>
              <a:xfrm>
                <a:off x="7203400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7609E790-72F2-4484-9F7B-E7D8AFC1A1AC}"/>
                  </a:ext>
                </a:extLst>
              </p:cNvPr>
              <p:cNvSpPr/>
              <p:nvPr/>
            </p:nvSpPr>
            <p:spPr>
              <a:xfrm>
                <a:off x="6495810" y="139996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57208446-8220-4F77-98FE-801E3CBB85CF}"/>
                  </a:ext>
                </a:extLst>
              </p:cNvPr>
              <p:cNvSpPr/>
              <p:nvPr/>
            </p:nvSpPr>
            <p:spPr>
              <a:xfrm>
                <a:off x="6637356" y="139996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8" name="Forma libre: forma 197">
                <a:extLst>
                  <a:ext uri="{FF2B5EF4-FFF2-40B4-BE49-F238E27FC236}">
                    <a16:creationId xmlns:a16="http://schemas.microsoft.com/office/drawing/2014/main" id="{ABD9DC45-D49E-4C4E-B96C-0998AE8F3CE7}"/>
                  </a:ext>
                </a:extLst>
              </p:cNvPr>
              <p:cNvSpPr/>
              <p:nvPr/>
            </p:nvSpPr>
            <p:spPr>
              <a:xfrm>
                <a:off x="6778856" y="139996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83886515-6C53-4882-AE6D-8396D102E3B5}"/>
                  </a:ext>
                </a:extLst>
              </p:cNvPr>
              <p:cNvSpPr/>
              <p:nvPr/>
            </p:nvSpPr>
            <p:spPr>
              <a:xfrm>
                <a:off x="6920355" y="139996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DF9911C0-B44C-486C-8E19-00EE13154247}"/>
                  </a:ext>
                </a:extLst>
              </p:cNvPr>
              <p:cNvSpPr/>
              <p:nvPr/>
            </p:nvSpPr>
            <p:spPr>
              <a:xfrm>
                <a:off x="7061854" y="139996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1" name="Forma libre: forma 200">
                <a:extLst>
                  <a:ext uri="{FF2B5EF4-FFF2-40B4-BE49-F238E27FC236}">
                    <a16:creationId xmlns:a16="http://schemas.microsoft.com/office/drawing/2014/main" id="{7E3FEA50-B9FF-4495-A4F3-C1C46AB9F689}"/>
                  </a:ext>
                </a:extLst>
              </p:cNvPr>
              <p:cNvSpPr/>
              <p:nvPr/>
            </p:nvSpPr>
            <p:spPr>
              <a:xfrm>
                <a:off x="7203400" y="139996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31CCF2B3-A6CF-4435-A7B7-49D8EC948C33}"/>
                  </a:ext>
                </a:extLst>
              </p:cNvPr>
              <p:cNvSpPr/>
              <p:nvPr/>
            </p:nvSpPr>
            <p:spPr>
              <a:xfrm>
                <a:off x="6495810" y="155560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9034D895-27C6-407F-9587-8DB2EC6798F5}"/>
                  </a:ext>
                </a:extLst>
              </p:cNvPr>
              <p:cNvSpPr/>
              <p:nvPr/>
            </p:nvSpPr>
            <p:spPr>
              <a:xfrm>
                <a:off x="6637356" y="155560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E8882FB5-E4E2-494E-86F6-3DE5E36174D3}"/>
                  </a:ext>
                </a:extLst>
              </p:cNvPr>
              <p:cNvSpPr/>
              <p:nvPr/>
            </p:nvSpPr>
            <p:spPr>
              <a:xfrm>
                <a:off x="6778856" y="155560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1F696D31-18F0-4E5C-BD2D-A47D4C1C03B0}"/>
                  </a:ext>
                </a:extLst>
              </p:cNvPr>
              <p:cNvSpPr/>
              <p:nvPr/>
            </p:nvSpPr>
            <p:spPr>
              <a:xfrm>
                <a:off x="6920355" y="155560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D43DC01A-0C32-491D-808D-FD3DDC2339D1}"/>
                  </a:ext>
                </a:extLst>
              </p:cNvPr>
              <p:cNvSpPr/>
              <p:nvPr/>
            </p:nvSpPr>
            <p:spPr>
              <a:xfrm>
                <a:off x="7061854" y="155560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F73D70C0-8684-465C-9060-7DA88C91AF43}"/>
                  </a:ext>
                </a:extLst>
              </p:cNvPr>
              <p:cNvSpPr/>
              <p:nvPr/>
            </p:nvSpPr>
            <p:spPr>
              <a:xfrm>
                <a:off x="7344899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6B3DC195-D750-4D9E-BEEF-EC4FB780DE52}"/>
                  </a:ext>
                </a:extLst>
              </p:cNvPr>
              <p:cNvSpPr/>
              <p:nvPr/>
            </p:nvSpPr>
            <p:spPr>
              <a:xfrm>
                <a:off x="7344899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E466F731-B1C2-424A-BDD6-CCAC85227447}"/>
                  </a:ext>
                </a:extLst>
              </p:cNvPr>
              <p:cNvSpPr/>
              <p:nvPr/>
            </p:nvSpPr>
            <p:spPr>
              <a:xfrm>
                <a:off x="7344899" y="1399963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10" name="Gráfico 24">
              <a:extLst>
                <a:ext uri="{FF2B5EF4-FFF2-40B4-BE49-F238E27FC236}">
                  <a16:creationId xmlns:a16="http://schemas.microsoft.com/office/drawing/2014/main" id="{DAF4FE62-656B-4BF7-8B17-951888504290}"/>
                </a:ext>
              </a:extLst>
            </p:cNvPr>
            <p:cNvGrpSpPr/>
            <p:nvPr/>
          </p:nvGrpSpPr>
          <p:grpSpPr>
            <a:xfrm>
              <a:off x="7485878" y="1088637"/>
              <a:ext cx="452825" cy="183920"/>
              <a:chOff x="7485878" y="1088637"/>
              <a:chExt cx="452825" cy="183920"/>
            </a:xfrm>
            <a:solidFill>
              <a:srgbClr val="474747"/>
            </a:solidFill>
          </p:grpSpPr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DF75BC6E-FE7A-4CE7-B769-549B6B6A3214}"/>
                  </a:ext>
                </a:extLst>
              </p:cNvPr>
              <p:cNvSpPr/>
              <p:nvPr/>
            </p:nvSpPr>
            <p:spPr>
              <a:xfrm>
                <a:off x="7485878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F06E87B7-EF96-4833-A749-B2E992F8C7A1}"/>
                  </a:ext>
                </a:extLst>
              </p:cNvPr>
              <p:cNvSpPr/>
              <p:nvPr/>
            </p:nvSpPr>
            <p:spPr>
              <a:xfrm>
                <a:off x="7627377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3" name="Forma libre: forma 212">
                <a:extLst>
                  <a:ext uri="{FF2B5EF4-FFF2-40B4-BE49-F238E27FC236}">
                    <a16:creationId xmlns:a16="http://schemas.microsoft.com/office/drawing/2014/main" id="{24E9DEDD-D688-4C21-90A4-43870BC160E9}"/>
                  </a:ext>
                </a:extLst>
              </p:cNvPr>
              <p:cNvSpPr/>
              <p:nvPr/>
            </p:nvSpPr>
            <p:spPr>
              <a:xfrm>
                <a:off x="7768876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4" name="Forma libre: forma 213">
                <a:extLst>
                  <a:ext uri="{FF2B5EF4-FFF2-40B4-BE49-F238E27FC236}">
                    <a16:creationId xmlns:a16="http://schemas.microsoft.com/office/drawing/2014/main" id="{34177543-9D37-44AF-BAF9-601BAB89B0B7}"/>
                  </a:ext>
                </a:extLst>
              </p:cNvPr>
              <p:cNvSpPr/>
              <p:nvPr/>
            </p:nvSpPr>
            <p:spPr>
              <a:xfrm>
                <a:off x="7485878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5" name="Forma libre: forma 214">
                <a:extLst>
                  <a:ext uri="{FF2B5EF4-FFF2-40B4-BE49-F238E27FC236}">
                    <a16:creationId xmlns:a16="http://schemas.microsoft.com/office/drawing/2014/main" id="{E2142608-14BE-4061-996B-8CADE95F9FDE}"/>
                  </a:ext>
                </a:extLst>
              </p:cNvPr>
              <p:cNvSpPr/>
              <p:nvPr/>
            </p:nvSpPr>
            <p:spPr>
              <a:xfrm>
                <a:off x="7627377" y="1244276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6" name="Forma libre: forma 215">
                <a:extLst>
                  <a:ext uri="{FF2B5EF4-FFF2-40B4-BE49-F238E27FC236}">
                    <a16:creationId xmlns:a16="http://schemas.microsoft.com/office/drawing/2014/main" id="{1B2CA310-4E8B-4C6D-B0F6-781EE12A8E2F}"/>
                  </a:ext>
                </a:extLst>
              </p:cNvPr>
              <p:cNvSpPr/>
              <p:nvPr/>
            </p:nvSpPr>
            <p:spPr>
              <a:xfrm>
                <a:off x="7910423" y="1088637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217" name="Título 1">
            <a:extLst>
              <a:ext uri="{FF2B5EF4-FFF2-40B4-BE49-F238E27FC236}">
                <a16:creationId xmlns:a16="http://schemas.microsoft.com/office/drawing/2014/main" id="{A6368E84-F263-4322-B9E4-731AB4AB0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83" y="2149673"/>
            <a:ext cx="4871809" cy="1931407"/>
          </a:xfrm>
        </p:spPr>
        <p:txBody>
          <a:bodyPr>
            <a:normAutofit fontScale="90000"/>
          </a:bodyPr>
          <a:lstStyle/>
          <a:p>
            <a:r>
              <a:rPr lang="en-US" sz="4800" b="0" i="0" u="sng" strike="noStrike" kern="0" cap="none" spc="0" baseline="0" dirty="0">
                <a:solidFill>
                  <a:srgbClr val="00B0F0"/>
                </a:solidFill>
                <a:uFillTx/>
                <a:latin typeface="Anton" pitchFamily="2"/>
                <a:ea typeface="Arial"/>
                <a:cs typeface="Arial"/>
              </a:rPr>
              <a:t>WORLD WATER QUALITY CONTROL DAY</a:t>
            </a:r>
            <a:endParaRPr lang="es-PE" sz="4800" dirty="0">
              <a:solidFill>
                <a:srgbClr val="7437EA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Imagen 218">
            <a:extLst>
              <a:ext uri="{FF2B5EF4-FFF2-40B4-BE49-F238E27FC236}">
                <a16:creationId xmlns:a16="http://schemas.microsoft.com/office/drawing/2014/main" id="{BA034625-4B7A-4757-841D-A9B47D15EDF4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5" t="10431" r="1957" b="10298"/>
          <a:stretch/>
        </p:blipFill>
        <p:spPr>
          <a:xfrm>
            <a:off x="6592824" y="1280160"/>
            <a:ext cx="4297680" cy="4297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0" name="Google Shape;242;p31">
            <a:extLst>
              <a:ext uri="{FF2B5EF4-FFF2-40B4-BE49-F238E27FC236}">
                <a16:creationId xmlns:a16="http://schemas.microsoft.com/office/drawing/2014/main" id="{7C86CEE0-AA0D-4A02-BFDE-CD73F2EF3A69}"/>
              </a:ext>
            </a:extLst>
          </p:cNvPr>
          <p:cNvSpPr txBox="1"/>
          <p:nvPr/>
        </p:nvSpPr>
        <p:spPr>
          <a:xfrm>
            <a:off x="1559179" y="4364432"/>
            <a:ext cx="3412879" cy="480554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 noProof="1">
                <a:solidFill>
                  <a:srgbClr val="FFFFFF"/>
                </a:solidFill>
                <a:uFillTx/>
                <a:latin typeface="Arial" panose="020B0604020202020204" pitchFamily="34" charset="0"/>
                <a:ea typeface="Anton"/>
                <a:cs typeface="Arial" panose="020B0604020202020204" pitchFamily="34" charset="0"/>
              </a:rPr>
              <a:t>Free Template</a:t>
            </a:r>
          </a:p>
        </p:txBody>
      </p:sp>
      <p:sp>
        <p:nvSpPr>
          <p:cNvPr id="221" name="Google Shape;243;p31">
            <a:extLst>
              <a:ext uri="{FF2B5EF4-FFF2-40B4-BE49-F238E27FC236}">
                <a16:creationId xmlns:a16="http://schemas.microsoft.com/office/drawing/2014/main" id="{63D1C125-7447-47DA-8284-864E5A4819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12409" y="4987581"/>
            <a:ext cx="3653540" cy="480554"/>
          </a:xfrm>
        </p:spPr>
        <p:txBody>
          <a:bodyPr/>
          <a:lstStyle/>
          <a:p>
            <a:pPr marL="0" lvl="0" indent="0"/>
            <a:r>
              <a:rPr lang="en-US" sz="1100" dirty="0">
                <a:solidFill>
                  <a:srgbClr val="7F7F7F"/>
                </a:solidFill>
              </a:rPr>
              <a:t>Here is where your presentation begins</a:t>
            </a:r>
          </a:p>
        </p:txBody>
      </p:sp>
      <p:grpSp>
        <p:nvGrpSpPr>
          <p:cNvPr id="218" name="Grupo 217">
            <a:extLst>
              <a:ext uri="{FF2B5EF4-FFF2-40B4-BE49-F238E27FC236}">
                <a16:creationId xmlns:a16="http://schemas.microsoft.com/office/drawing/2014/main" id="{98E12CC8-A794-4919-870D-DFCB4B9844AD}"/>
              </a:ext>
            </a:extLst>
          </p:cNvPr>
          <p:cNvGrpSpPr/>
          <p:nvPr/>
        </p:nvGrpSpPr>
        <p:grpSpPr>
          <a:xfrm>
            <a:off x="2806353" y="950336"/>
            <a:ext cx="1058090" cy="1486547"/>
            <a:chOff x="717452" y="2188354"/>
            <a:chExt cx="2461846" cy="3593468"/>
          </a:xfrm>
        </p:grpSpPr>
        <p:sp>
          <p:nvSpPr>
            <p:cNvPr id="222" name="Forma libre: forma 221">
              <a:extLst>
                <a:ext uri="{FF2B5EF4-FFF2-40B4-BE49-F238E27FC236}">
                  <a16:creationId xmlns:a16="http://schemas.microsoft.com/office/drawing/2014/main" id="{8E0285FB-0DB8-493D-9C89-088CF462AB8B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23" name="Diagrama de flujo: conector 222">
              <a:extLst>
                <a:ext uri="{FF2B5EF4-FFF2-40B4-BE49-F238E27FC236}">
                  <a16:creationId xmlns:a16="http://schemas.microsoft.com/office/drawing/2014/main" id="{F004CADE-E6D1-435A-85BE-AB2A74443A36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4" name="Gráfico 10">
            <a:extLst>
              <a:ext uri="{FF2B5EF4-FFF2-40B4-BE49-F238E27FC236}">
                <a16:creationId xmlns:a16="http://schemas.microsoft.com/office/drawing/2014/main" id="{E5630711-3ED8-47E7-BBA9-44A333544820}"/>
              </a:ext>
            </a:extLst>
          </p:cNvPr>
          <p:cNvGrpSpPr/>
          <p:nvPr/>
        </p:nvGrpSpPr>
        <p:grpSpPr>
          <a:xfrm>
            <a:off x="11151905" y="146509"/>
            <a:ext cx="829453" cy="800473"/>
            <a:chOff x="8752353" y="4627595"/>
            <a:chExt cx="295762" cy="295762"/>
          </a:xfrm>
        </p:grpSpPr>
        <p:sp>
          <p:nvSpPr>
            <p:cNvPr id="225" name="Forma libre: forma 30">
              <a:extLst>
                <a:ext uri="{FF2B5EF4-FFF2-40B4-BE49-F238E27FC236}">
                  <a16:creationId xmlns:a16="http://schemas.microsoft.com/office/drawing/2014/main" id="{C09CC544-DCE2-4B47-978B-E861A2E25BF7}"/>
                </a:ext>
              </a:extLst>
            </p:cNvPr>
            <p:cNvSpPr/>
            <p:nvPr/>
          </p:nvSpPr>
          <p:spPr>
            <a:xfrm>
              <a:off x="8752353" y="4627595"/>
              <a:ext cx="295762" cy="295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defTabSz="914354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6" name="Forma libre: forma 31">
              <a:extLst>
                <a:ext uri="{FF2B5EF4-FFF2-40B4-BE49-F238E27FC236}">
                  <a16:creationId xmlns:a16="http://schemas.microsoft.com/office/drawing/2014/main" id="{BF9A26FE-28BC-43EF-B12C-7F3D14975A54}"/>
                </a:ext>
              </a:extLst>
            </p:cNvPr>
            <p:cNvSpPr/>
            <p:nvPr/>
          </p:nvSpPr>
          <p:spPr>
            <a:xfrm>
              <a:off x="8790401" y="4663933"/>
              <a:ext cx="230520" cy="223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00B0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defTabSz="914354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7" name="TextBox 59">
            <a:extLst>
              <a:ext uri="{FF2B5EF4-FFF2-40B4-BE49-F238E27FC236}">
                <a16:creationId xmlns:a16="http://schemas.microsoft.com/office/drawing/2014/main" id="{52221448-0979-4E82-9DEA-174DB6538F79}"/>
              </a:ext>
            </a:extLst>
          </p:cNvPr>
          <p:cNvSpPr txBox="1"/>
          <p:nvPr/>
        </p:nvSpPr>
        <p:spPr>
          <a:xfrm>
            <a:off x="9407680" y="6368692"/>
            <a:ext cx="262177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algn="r" defTabSz="914354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9F782B1-5908-401D-A4BF-78540F580451}"/>
              </a:ext>
            </a:extLst>
          </p:cNvPr>
          <p:cNvSpPr/>
          <p:nvPr/>
        </p:nvSpPr>
        <p:spPr>
          <a:xfrm>
            <a:off x="6142225" y="886589"/>
            <a:ext cx="5055376" cy="50553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234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92211213-3142-4F96-A0DC-D47988C4CF7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C3676F96-9573-4E01-9176-1AA486C027BC}"/>
              </a:ext>
            </a:extLst>
          </p:cNvPr>
          <p:cNvSpPr>
            <a:spLocks noChangeAspect="1"/>
          </p:cNvSpPr>
          <p:nvPr/>
        </p:nvSpPr>
        <p:spPr>
          <a:xfrm flipH="1">
            <a:off x="8733562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grpSp>
        <p:nvGrpSpPr>
          <p:cNvPr id="7" name="Gráfico 24">
            <a:extLst>
              <a:ext uri="{FF2B5EF4-FFF2-40B4-BE49-F238E27FC236}">
                <a16:creationId xmlns:a16="http://schemas.microsoft.com/office/drawing/2014/main" id="{69CF7D5B-6A25-4277-8897-A4025043DAC4}"/>
              </a:ext>
            </a:extLst>
          </p:cNvPr>
          <p:cNvGrpSpPr/>
          <p:nvPr/>
        </p:nvGrpSpPr>
        <p:grpSpPr>
          <a:xfrm>
            <a:off x="469377" y="474402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8" name="Gráfico 24">
              <a:extLst>
                <a:ext uri="{FF2B5EF4-FFF2-40B4-BE49-F238E27FC236}">
                  <a16:creationId xmlns:a16="http://schemas.microsoft.com/office/drawing/2014/main" id="{1A7C8502-0050-4888-8D38-E8BE530E470D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A8146FFC-BE29-4A72-AEF7-AF04D03B20BB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692B1542-2679-492F-B5D6-A5B21E501694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0CE8F0CA-7295-40E1-B454-F6E86B041851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69FB24DE-B5DB-4EE3-8D39-DC5F59C001F0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6F0C7CDD-48C1-43AD-92A8-D9C2B5C7064E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F70863E3-4177-489F-82A5-31F386781E53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1C882F53-93C0-4AF1-8842-09B7B27FB475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17DA42E6-08D1-4EC8-B9C0-D86E1683271B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F47B9BE7-83E4-4BFD-8D23-1BD1616DBBD1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3F75EDE1-459F-4CC1-A934-9225BA4294B4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C61D0E1C-23B8-4C89-AFD1-0C723110C1C6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5079E0F2-763E-4949-927B-CB1BFDE2BBCC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1037E884-0B07-4232-9C80-84D16985D7DE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C4966F5A-2497-40F0-9B2F-8D45DDB71C06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027C40D9-2376-426F-B545-404C3E882888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DB66F516-BE64-4959-A89C-CD02F1CD8F76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F09A4C97-A27B-4434-8848-36846565AA37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4A32A4B3-B0B2-4421-BF88-EC087384E440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E91CAC90-3500-4E50-9917-68420A0341ED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DED77537-E322-4F76-9D5E-3A0F3FD59F8B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98817044-7CDF-4C42-A248-F043AABFD203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1288C39A-17B7-4EDB-B1AA-851EE2172495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8F0FEDFE-D1C6-4DB0-AC1F-AFA4D38F47CE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34738A9D-563D-4D84-A5FC-1D04D14B01C2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72F4050A-0402-4E26-9037-437EBF05853A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2135A4C7-34F4-469D-A383-9C877E42E7FE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D176F485-95E4-486B-B040-97D633056E28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66AE340E-3676-40B5-8D69-F3CA1E8E2FAC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9" name="Gráfico 24">
              <a:extLst>
                <a:ext uri="{FF2B5EF4-FFF2-40B4-BE49-F238E27FC236}">
                  <a16:creationId xmlns:a16="http://schemas.microsoft.com/office/drawing/2014/main" id="{CF725423-0AD0-4C5F-8956-D86C2C638394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CABAF155-3284-451C-8B11-F0267A69F611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AA530ABE-E2AE-4722-9C8D-B4BE918AF003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F69BFEC2-7441-4A05-AA8F-53A035FC00AE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B136885-50E8-4A08-A2DF-FC04C786D38F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F50BF89-AD3A-49B0-8759-F14E997894AB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1D012EA0-C2C4-46BA-AC28-15FC3028BE0D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DFBF3DFB-5E10-4886-ACF8-B2ED8AD74F74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46B293CE-509C-48A8-8C3D-BC348F05BDBC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38CCB188-7649-448F-BCD8-8544232762E9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C5A1CE0E-60A3-45E1-B29D-C94ED60558B3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E7508D33-1E38-43E2-8575-8009AEC7A08F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85BB0854-D075-43DF-A3F0-B9B1BFCA8E6D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4D48F713-9E77-4A74-9D51-A770E52784A8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7B472821-36BF-41EB-A9CE-D45AE364CFD2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FD90A5AA-E79E-4092-B726-7DCAA9A65448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5AB130D0-C458-4DF6-A2D6-9E9C88BD3071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pic>
        <p:nvPicPr>
          <p:cNvPr id="101" name="Imagen 100">
            <a:extLst>
              <a:ext uri="{FF2B5EF4-FFF2-40B4-BE49-F238E27FC236}">
                <a16:creationId xmlns:a16="http://schemas.microsoft.com/office/drawing/2014/main" id="{7715D7C0-DD62-4A92-A2FF-4DB1F02BCC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77" y="1595960"/>
            <a:ext cx="5541522" cy="4631998"/>
          </a:xfrm>
          <a:prstGeom prst="rect">
            <a:avLst/>
          </a:prstGeom>
        </p:spPr>
      </p:pic>
      <p:sp>
        <p:nvSpPr>
          <p:cNvPr id="102" name="Título 1">
            <a:extLst>
              <a:ext uri="{FF2B5EF4-FFF2-40B4-BE49-F238E27FC236}">
                <a16:creationId xmlns:a16="http://schemas.microsoft.com/office/drawing/2014/main" id="{166E9AF7-004E-4647-9F13-5D2B50F3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400" y="641150"/>
            <a:ext cx="4013200" cy="652823"/>
          </a:xfrm>
        </p:spPr>
        <p:txBody>
          <a:bodyPr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rgbClr val="8DC9CC"/>
                </a:solidFill>
                <a:uFillTx/>
                <a:latin typeface="Anton" pitchFamily="2" charset="0"/>
                <a:ea typeface="Arial"/>
                <a:cs typeface="Arial" panose="020B0604020202020204" pitchFamily="34" charset="0"/>
              </a:rPr>
              <a:t>Enter the title text here</a:t>
            </a:r>
            <a:endParaRPr lang="es-PE" sz="3200" b="0" i="0" u="none" strike="noStrike" kern="0" cap="none" spc="0" baseline="0" dirty="0">
              <a:solidFill>
                <a:srgbClr val="8DC9CC"/>
              </a:solidFill>
              <a:uFillTx/>
              <a:latin typeface="Anton" pitchFamily="2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3" name="Gráfico 7">
            <a:extLst>
              <a:ext uri="{FF2B5EF4-FFF2-40B4-BE49-F238E27FC236}">
                <a16:creationId xmlns:a16="http://schemas.microsoft.com/office/drawing/2014/main" id="{8FBA21A2-9F08-46C5-84C1-D76708153CDD}"/>
              </a:ext>
            </a:extLst>
          </p:cNvPr>
          <p:cNvSpPr/>
          <p:nvPr/>
        </p:nvSpPr>
        <p:spPr>
          <a:xfrm>
            <a:off x="3743995" y="641150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F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00B0FF"/>
              </a:solidFill>
            </a:endParaRPr>
          </a:p>
        </p:txBody>
      </p:sp>
      <p:sp>
        <p:nvSpPr>
          <p:cNvPr id="104" name="Gráfico 8">
            <a:extLst>
              <a:ext uri="{FF2B5EF4-FFF2-40B4-BE49-F238E27FC236}">
                <a16:creationId xmlns:a16="http://schemas.microsoft.com/office/drawing/2014/main" id="{34CF03AD-1A95-4615-A437-7198AE122ECA}"/>
              </a:ext>
            </a:extLst>
          </p:cNvPr>
          <p:cNvSpPr/>
          <p:nvPr/>
        </p:nvSpPr>
        <p:spPr>
          <a:xfrm rot="10800000">
            <a:off x="8102600" y="950816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F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00B0FF"/>
              </a:solidFill>
            </a:endParaRPr>
          </a:p>
        </p:txBody>
      </p:sp>
      <p:sp>
        <p:nvSpPr>
          <p:cNvPr id="105" name="TextBox 23">
            <a:extLst>
              <a:ext uri="{FF2B5EF4-FFF2-40B4-BE49-F238E27FC236}">
                <a16:creationId xmlns:a16="http://schemas.microsoft.com/office/drawing/2014/main" id="{190C7586-3AE3-408D-8205-F870CDE1A8CA}"/>
              </a:ext>
            </a:extLst>
          </p:cNvPr>
          <p:cNvSpPr txBox="1"/>
          <p:nvPr/>
        </p:nvSpPr>
        <p:spPr>
          <a:xfrm>
            <a:off x="6649048" y="2378289"/>
            <a:ext cx="4286763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6F7B91"/>
                </a:solidFill>
                <a:latin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A17CF4FF-4048-4E9A-9AA2-BD3191C6D5A4}"/>
              </a:ext>
            </a:extLst>
          </p:cNvPr>
          <p:cNvGrpSpPr/>
          <p:nvPr/>
        </p:nvGrpSpPr>
        <p:grpSpPr>
          <a:xfrm>
            <a:off x="11400572" y="5950475"/>
            <a:ext cx="395011" cy="554965"/>
            <a:chOff x="717452" y="2188354"/>
            <a:chExt cx="2461846" cy="3593468"/>
          </a:xfrm>
        </p:grpSpPr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051E3604-FC82-46C6-96C1-8D3130FBDF68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08" name="Diagrama de flujo: conector 107">
              <a:extLst>
                <a:ext uri="{FF2B5EF4-FFF2-40B4-BE49-F238E27FC236}">
                  <a16:creationId xmlns:a16="http://schemas.microsoft.com/office/drawing/2014/main" id="{134EC17B-F824-48D5-8DDD-886BB4DE9EE6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40047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6DAE7F0-5183-465F-9706-7B2FA38B32CE}"/>
              </a:ext>
            </a:extLst>
          </p:cNvPr>
          <p:cNvSpPr/>
          <p:nvPr/>
        </p:nvSpPr>
        <p:spPr>
          <a:xfrm>
            <a:off x="1063701" y="1525437"/>
            <a:ext cx="5032299" cy="44049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9E99EEBA-94CB-4E32-9B98-3DD1AA55575B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4C89D88A-4B43-4319-BCE8-B19333BD1B5A}"/>
              </a:ext>
            </a:extLst>
          </p:cNvPr>
          <p:cNvSpPr>
            <a:spLocks noChangeAspect="1"/>
          </p:cNvSpPr>
          <p:nvPr/>
        </p:nvSpPr>
        <p:spPr>
          <a:xfrm flipH="1">
            <a:off x="8733562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9" name="Gráfico 7">
            <a:extLst>
              <a:ext uri="{FF2B5EF4-FFF2-40B4-BE49-F238E27FC236}">
                <a16:creationId xmlns:a16="http://schemas.microsoft.com/office/drawing/2014/main" id="{1E61C748-CD88-43A0-901A-FA22894292D4}"/>
              </a:ext>
            </a:extLst>
          </p:cNvPr>
          <p:cNvSpPr/>
          <p:nvPr/>
        </p:nvSpPr>
        <p:spPr>
          <a:xfrm>
            <a:off x="7813403" y="1424342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6F7B9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" name="Gráfico 8">
            <a:extLst>
              <a:ext uri="{FF2B5EF4-FFF2-40B4-BE49-F238E27FC236}">
                <a16:creationId xmlns:a16="http://schemas.microsoft.com/office/drawing/2014/main" id="{30653E8D-6322-40CE-8878-ADF859E0A6E1}"/>
              </a:ext>
            </a:extLst>
          </p:cNvPr>
          <p:cNvSpPr/>
          <p:nvPr/>
        </p:nvSpPr>
        <p:spPr>
          <a:xfrm rot="10800000">
            <a:off x="10852021" y="5544543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6F7B9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1" name="Gráfico 24">
            <a:extLst>
              <a:ext uri="{FF2B5EF4-FFF2-40B4-BE49-F238E27FC236}">
                <a16:creationId xmlns:a16="http://schemas.microsoft.com/office/drawing/2014/main" id="{9410466F-4229-439E-8907-0CCF41EBC35C}"/>
              </a:ext>
            </a:extLst>
          </p:cNvPr>
          <p:cNvGrpSpPr/>
          <p:nvPr/>
        </p:nvGrpSpPr>
        <p:grpSpPr>
          <a:xfrm>
            <a:off x="469377" y="474402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2" name="Gráfico 24">
              <a:extLst>
                <a:ext uri="{FF2B5EF4-FFF2-40B4-BE49-F238E27FC236}">
                  <a16:creationId xmlns:a16="http://schemas.microsoft.com/office/drawing/2014/main" id="{B627136C-EE35-4332-9311-1AEE6151ECD8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5E0A99D9-C580-4B0B-AB57-083FB9825452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38A1270F-4412-45E5-95C2-88021EBCB88D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B15C216E-4526-42EC-94BA-36F16C514EA9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0A1E41DB-6853-4D2B-A1B7-01C5309D20B4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406AFEB-DAD8-4162-9284-6D84BEC4CDEB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09FDBE63-120A-4AC1-8111-939A1EB36FA1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FE975FE2-3104-4B66-AB46-71CA48AA9E8D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0AEDFD87-7D96-45BB-9442-CEAD20D921C3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ED64C5ED-73D1-4FE9-B825-7FBF875DC5E3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A312A121-CEB4-41A6-BD6B-B47FE7F9A607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5F1116B-E74D-4009-9ED6-88FC589EF5CB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6208272B-5061-4CF6-A64A-38E97065208F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BC86ED98-19B6-4E82-83EF-F0AB0E595F68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A6E55872-A4DF-4000-9F36-FB8AAD32CF73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7C431189-92EB-4C58-A172-48BEB26D421E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733D37CD-BE25-4322-984D-63B3B08416C9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F63840E-C421-4414-95CF-F19CF9AE5D84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77C3E0DC-8A1B-487E-8EA9-65BBD7716733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0DBAE81A-A8FF-4B3F-9438-D8378CB9B68E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987E8B42-A6FB-4519-9434-84D068255B98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905F7F41-0B32-4C48-8B89-930F1D746243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2B30CCA5-A3C2-4344-AAF2-09713A6EDE60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87C32F95-4002-47DC-85E0-0E904219E2FF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90507C04-3C01-4809-81B2-1CDAA4C4B5A5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5DE7E56C-4D35-49C4-BD6F-B270C21C9128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DE0AE22-A8BB-402B-B646-1739DA4F0C0C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73B733BE-167E-4213-A44D-25DD5B3B913B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C48DB233-D8F9-4DB8-97F4-2E731AD39C5C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3" name="Gráfico 24">
              <a:extLst>
                <a:ext uri="{FF2B5EF4-FFF2-40B4-BE49-F238E27FC236}">
                  <a16:creationId xmlns:a16="http://schemas.microsoft.com/office/drawing/2014/main" id="{B6522DD5-1DBA-45F2-B905-137A6D3DE5A6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DA2209F4-6C3D-4716-8911-5863AD91456E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2DB54F61-52B3-4D7C-B6C4-97CC4C730578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A3E6CDC1-D7BE-4F9A-8004-11D7A6244711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FB1CB405-C6CD-4A33-A98C-0E11B0A261DF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BD56BA0C-8BF9-4CDA-A6E8-FA26CCF91D79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0DD71DCB-FE03-4AF2-B545-8A791A603416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189D5F3F-12F9-42D2-A4F3-621C953C9F0E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84BE2B45-B194-4FA9-8703-EE6C4FEFBF46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48B63121-0CF6-42B7-A3B8-F2FB790FD3C0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14FB94B7-0B6A-43DD-A1CB-50E77DFB381C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912A5AE6-6DBD-4E3F-BA55-55E2DEFB50DC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815244ED-23F8-4537-B428-0FE75714FA59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592D1741-772D-49DD-B481-02F51CC0A2DA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686F6A8B-A31D-43FD-99CC-EF9A87F1E7A3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675F45AA-4706-4C04-816B-EFC48186F6E1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EEC6C455-2B6C-4875-B57C-F2AE272D2DF3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F81BFB6-45A9-47C9-B2AE-D4FEAAF9A03E}"/>
              </a:ext>
            </a:extLst>
          </p:cNvPr>
          <p:cNvSpPr txBox="1"/>
          <p:nvPr/>
        </p:nvSpPr>
        <p:spPr>
          <a:xfrm>
            <a:off x="3761066" y="525248"/>
            <a:ext cx="4669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B0F0"/>
                </a:solidFill>
                <a:latin typeface="Anton" pitchFamily="2" charset="0"/>
              </a:rPr>
              <a:t>Enter the title next here </a:t>
            </a:r>
            <a:endParaRPr lang="es-PE" sz="3600" dirty="0">
              <a:solidFill>
                <a:srgbClr val="00B0F0"/>
              </a:solidFill>
              <a:latin typeface="Anton" pitchFamily="2" charset="0"/>
              <a:sym typeface="Montserrat-ExtraBoldItalic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7F9B9090-C12C-4B10-8157-232536F18CBE}"/>
              </a:ext>
            </a:extLst>
          </p:cNvPr>
          <p:cNvSpPr/>
          <p:nvPr/>
        </p:nvSpPr>
        <p:spPr>
          <a:xfrm>
            <a:off x="6920564" y="1302818"/>
            <a:ext cx="4876185" cy="49115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TextBox 23">
            <a:extLst>
              <a:ext uri="{FF2B5EF4-FFF2-40B4-BE49-F238E27FC236}">
                <a16:creationId xmlns:a16="http://schemas.microsoft.com/office/drawing/2014/main" id="{0221D4D0-B7E9-45B2-A67C-0EF09C7C90A2}"/>
              </a:ext>
            </a:extLst>
          </p:cNvPr>
          <p:cNvSpPr txBox="1"/>
          <p:nvPr/>
        </p:nvSpPr>
        <p:spPr>
          <a:xfrm>
            <a:off x="1274818" y="1732717"/>
            <a:ext cx="466986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96856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72D950EF-9CD9-442B-B902-91645B6DDF19}"/>
              </a:ext>
            </a:extLst>
          </p:cNvPr>
          <p:cNvSpPr/>
          <p:nvPr/>
        </p:nvSpPr>
        <p:spPr>
          <a:xfrm rot="10800000">
            <a:off x="7488195" y="5955957"/>
            <a:ext cx="4703805" cy="902043"/>
          </a:xfrm>
          <a:prstGeom prst="homePlate">
            <a:avLst/>
          </a:prstGeom>
          <a:solidFill>
            <a:srgbClr val="24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EDAA12-E9BA-4875-A933-F4C7BBE6DF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44921" cy="6858000"/>
          </a:xfrm>
          <a:prstGeom prst="rect">
            <a:avLst/>
          </a:prstGeom>
        </p:spPr>
      </p:pic>
      <p:grpSp>
        <p:nvGrpSpPr>
          <p:cNvPr id="8" name="Gráfico 6">
            <a:extLst>
              <a:ext uri="{FF2B5EF4-FFF2-40B4-BE49-F238E27FC236}">
                <a16:creationId xmlns:a16="http://schemas.microsoft.com/office/drawing/2014/main" id="{EC5E415C-DBD3-4F90-B8D8-2E7927029CCF}"/>
              </a:ext>
            </a:extLst>
          </p:cNvPr>
          <p:cNvGrpSpPr/>
          <p:nvPr/>
        </p:nvGrpSpPr>
        <p:grpSpPr>
          <a:xfrm>
            <a:off x="6360584" y="5192469"/>
            <a:ext cx="5304641" cy="1359006"/>
            <a:chOff x="6370638" y="5159904"/>
            <a:chExt cx="5304641" cy="1359006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86CCE1DD-7729-4DDD-9B8D-A41669BA4932}"/>
                </a:ext>
              </a:extLst>
            </p:cNvPr>
            <p:cNvSpPr/>
            <p:nvPr/>
          </p:nvSpPr>
          <p:spPr>
            <a:xfrm>
              <a:off x="6370638" y="5159904"/>
              <a:ext cx="527590" cy="1357775"/>
            </a:xfrm>
            <a:custGeom>
              <a:avLst/>
              <a:gdLst>
                <a:gd name="connsiteX0" fmla="*/ 527590 w 527590"/>
                <a:gd name="connsiteY0" fmla="*/ 564953 h 1357775"/>
                <a:gd name="connsiteX1" fmla="*/ 527590 w 527590"/>
                <a:gd name="connsiteY1" fmla="*/ 482837 h 1357775"/>
                <a:gd name="connsiteX2" fmla="*/ 500903 w 527590"/>
                <a:gd name="connsiteY2" fmla="*/ 441369 h 1357775"/>
                <a:gd name="connsiteX3" fmla="*/ 500903 w 527590"/>
                <a:gd name="connsiteY3" fmla="*/ 404007 h 1357775"/>
                <a:gd name="connsiteX4" fmla="*/ 342010 w 527590"/>
                <a:gd name="connsiteY4" fmla="*/ 180243 h 1357775"/>
                <a:gd name="connsiteX5" fmla="*/ 342010 w 527590"/>
                <a:gd name="connsiteY5" fmla="*/ 133848 h 1357775"/>
                <a:gd name="connsiteX6" fmla="*/ 363770 w 527590"/>
                <a:gd name="connsiteY6" fmla="*/ 133848 h 1357775"/>
                <a:gd name="connsiteX7" fmla="*/ 363770 w 527590"/>
                <a:gd name="connsiteY7" fmla="*/ 45985 h 1357775"/>
                <a:gd name="connsiteX8" fmla="*/ 317375 w 527590"/>
                <a:gd name="connsiteY8" fmla="*/ 0 h 1357775"/>
                <a:gd name="connsiteX9" fmla="*/ 210215 w 527590"/>
                <a:gd name="connsiteY9" fmla="*/ 0 h 1357775"/>
                <a:gd name="connsiteX10" fmla="*/ 164230 w 527590"/>
                <a:gd name="connsiteY10" fmla="*/ 45985 h 1357775"/>
                <a:gd name="connsiteX11" fmla="*/ 164230 w 527590"/>
                <a:gd name="connsiteY11" fmla="*/ 133848 h 1357775"/>
                <a:gd name="connsiteX12" fmla="*/ 185991 w 527590"/>
                <a:gd name="connsiteY12" fmla="*/ 133848 h 1357775"/>
                <a:gd name="connsiteX13" fmla="*/ 185991 w 527590"/>
                <a:gd name="connsiteY13" fmla="*/ 180243 h 1357775"/>
                <a:gd name="connsiteX14" fmla="*/ 26687 w 527590"/>
                <a:gd name="connsiteY14" fmla="*/ 404007 h 1357775"/>
                <a:gd name="connsiteX15" fmla="*/ 26687 w 527590"/>
                <a:gd name="connsiteY15" fmla="*/ 441369 h 1357775"/>
                <a:gd name="connsiteX16" fmla="*/ 0 w 527590"/>
                <a:gd name="connsiteY16" fmla="*/ 482837 h 1357775"/>
                <a:gd name="connsiteX17" fmla="*/ 0 w 527590"/>
                <a:gd name="connsiteY17" fmla="*/ 564953 h 1357775"/>
                <a:gd name="connsiteX18" fmla="*/ 26687 w 527590"/>
                <a:gd name="connsiteY18" fmla="*/ 606421 h 1357775"/>
                <a:gd name="connsiteX19" fmla="*/ 26687 w 527590"/>
                <a:gd name="connsiteY19" fmla="*/ 672113 h 1357775"/>
                <a:gd name="connsiteX20" fmla="*/ 0 w 527590"/>
                <a:gd name="connsiteY20" fmla="*/ 713171 h 1357775"/>
                <a:gd name="connsiteX21" fmla="*/ 0 w 527590"/>
                <a:gd name="connsiteY21" fmla="*/ 795286 h 1357775"/>
                <a:gd name="connsiteX22" fmla="*/ 26687 w 527590"/>
                <a:gd name="connsiteY22" fmla="*/ 836754 h 1357775"/>
                <a:gd name="connsiteX23" fmla="*/ 26687 w 527590"/>
                <a:gd name="connsiteY23" fmla="*/ 902446 h 1357775"/>
                <a:gd name="connsiteX24" fmla="*/ 0 w 527590"/>
                <a:gd name="connsiteY24" fmla="*/ 943504 h 1357775"/>
                <a:gd name="connsiteX25" fmla="*/ 0 w 527590"/>
                <a:gd name="connsiteY25" fmla="*/ 1025619 h 1357775"/>
                <a:gd name="connsiteX26" fmla="*/ 26687 w 527590"/>
                <a:gd name="connsiteY26" fmla="*/ 1067087 h 1357775"/>
                <a:gd name="connsiteX27" fmla="*/ 26687 w 527590"/>
                <a:gd name="connsiteY27" fmla="*/ 1132779 h 1357775"/>
                <a:gd name="connsiteX28" fmla="*/ 0 w 527590"/>
                <a:gd name="connsiteY28" fmla="*/ 1173837 h 1357775"/>
                <a:gd name="connsiteX29" fmla="*/ 0 w 527590"/>
                <a:gd name="connsiteY29" fmla="*/ 1255952 h 1357775"/>
                <a:gd name="connsiteX30" fmla="*/ 26687 w 527590"/>
                <a:gd name="connsiteY30" fmla="*/ 1297420 h 1357775"/>
                <a:gd name="connsiteX31" fmla="*/ 26687 w 527590"/>
                <a:gd name="connsiteY31" fmla="*/ 1357775 h 1357775"/>
                <a:gd name="connsiteX32" fmla="*/ 500903 w 527590"/>
                <a:gd name="connsiteY32" fmla="*/ 1357775 h 1357775"/>
                <a:gd name="connsiteX33" fmla="*/ 500903 w 527590"/>
                <a:gd name="connsiteY33" fmla="*/ 1297420 h 1357775"/>
                <a:gd name="connsiteX34" fmla="*/ 527590 w 527590"/>
                <a:gd name="connsiteY34" fmla="*/ 1255952 h 1357775"/>
                <a:gd name="connsiteX35" fmla="*/ 527590 w 527590"/>
                <a:gd name="connsiteY35" fmla="*/ 1173837 h 1357775"/>
                <a:gd name="connsiteX36" fmla="*/ 500903 w 527590"/>
                <a:gd name="connsiteY36" fmla="*/ 1132369 h 1357775"/>
                <a:gd name="connsiteX37" fmla="*/ 500903 w 527590"/>
                <a:gd name="connsiteY37" fmla="*/ 1066677 h 1357775"/>
                <a:gd name="connsiteX38" fmla="*/ 527590 w 527590"/>
                <a:gd name="connsiteY38" fmla="*/ 1025208 h 1357775"/>
                <a:gd name="connsiteX39" fmla="*/ 527590 w 527590"/>
                <a:gd name="connsiteY39" fmla="*/ 943093 h 1357775"/>
                <a:gd name="connsiteX40" fmla="*/ 500903 w 527590"/>
                <a:gd name="connsiteY40" fmla="*/ 901625 h 1357775"/>
                <a:gd name="connsiteX41" fmla="*/ 500903 w 527590"/>
                <a:gd name="connsiteY41" fmla="*/ 835933 h 1357775"/>
                <a:gd name="connsiteX42" fmla="*/ 527590 w 527590"/>
                <a:gd name="connsiteY42" fmla="*/ 794465 h 1357775"/>
                <a:gd name="connsiteX43" fmla="*/ 527590 w 527590"/>
                <a:gd name="connsiteY43" fmla="*/ 712350 h 1357775"/>
                <a:gd name="connsiteX44" fmla="*/ 500903 w 527590"/>
                <a:gd name="connsiteY44" fmla="*/ 670881 h 1357775"/>
                <a:gd name="connsiteX45" fmla="*/ 500903 w 527590"/>
                <a:gd name="connsiteY45" fmla="*/ 605189 h 1357775"/>
                <a:gd name="connsiteX46" fmla="*/ 527590 w 527590"/>
                <a:gd name="connsiteY46" fmla="*/ 564953 h 13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590" h="1357775">
                  <a:moveTo>
                    <a:pt x="527590" y="564953"/>
                  </a:moveTo>
                  <a:lnTo>
                    <a:pt x="527590" y="482837"/>
                  </a:lnTo>
                  <a:cubicBezTo>
                    <a:pt x="527590" y="464362"/>
                    <a:pt x="516505" y="448760"/>
                    <a:pt x="500903" y="441369"/>
                  </a:cubicBezTo>
                  <a:lnTo>
                    <a:pt x="500903" y="404007"/>
                  </a:lnTo>
                  <a:cubicBezTo>
                    <a:pt x="500903" y="300542"/>
                    <a:pt x="434389" y="212678"/>
                    <a:pt x="342010" y="180243"/>
                  </a:cubicBezTo>
                  <a:lnTo>
                    <a:pt x="342010" y="133848"/>
                  </a:lnTo>
                  <a:lnTo>
                    <a:pt x="363770" y="133848"/>
                  </a:lnTo>
                  <a:lnTo>
                    <a:pt x="363770" y="45985"/>
                  </a:lnTo>
                  <a:cubicBezTo>
                    <a:pt x="363360" y="20529"/>
                    <a:pt x="342831" y="0"/>
                    <a:pt x="317375" y="0"/>
                  </a:cubicBezTo>
                  <a:lnTo>
                    <a:pt x="210215" y="0"/>
                  </a:lnTo>
                  <a:cubicBezTo>
                    <a:pt x="184759" y="0"/>
                    <a:pt x="164230" y="20529"/>
                    <a:pt x="164230" y="45985"/>
                  </a:cubicBezTo>
                  <a:lnTo>
                    <a:pt x="164230" y="133848"/>
                  </a:lnTo>
                  <a:lnTo>
                    <a:pt x="185991" y="133848"/>
                  </a:lnTo>
                  <a:lnTo>
                    <a:pt x="185991" y="180243"/>
                  </a:lnTo>
                  <a:cubicBezTo>
                    <a:pt x="93201" y="212678"/>
                    <a:pt x="26687" y="300542"/>
                    <a:pt x="26687" y="404007"/>
                  </a:cubicBezTo>
                  <a:lnTo>
                    <a:pt x="26687" y="441369"/>
                  </a:lnTo>
                  <a:cubicBezTo>
                    <a:pt x="11086" y="448760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6" y="599031"/>
                    <a:pt x="26687" y="606421"/>
                  </a:cubicBezTo>
                  <a:lnTo>
                    <a:pt x="26687" y="672113"/>
                  </a:lnTo>
                  <a:cubicBezTo>
                    <a:pt x="11086" y="679093"/>
                    <a:pt x="0" y="694695"/>
                    <a:pt x="0" y="713171"/>
                  </a:cubicBezTo>
                  <a:lnTo>
                    <a:pt x="0" y="795286"/>
                  </a:lnTo>
                  <a:cubicBezTo>
                    <a:pt x="0" y="813762"/>
                    <a:pt x="11086" y="829774"/>
                    <a:pt x="26687" y="836754"/>
                  </a:cubicBezTo>
                  <a:lnTo>
                    <a:pt x="26687" y="902446"/>
                  </a:lnTo>
                  <a:cubicBezTo>
                    <a:pt x="11086" y="909426"/>
                    <a:pt x="0" y="925028"/>
                    <a:pt x="0" y="943504"/>
                  </a:cubicBezTo>
                  <a:lnTo>
                    <a:pt x="0" y="1025619"/>
                  </a:lnTo>
                  <a:cubicBezTo>
                    <a:pt x="0" y="1044095"/>
                    <a:pt x="11086" y="1060107"/>
                    <a:pt x="26687" y="1067087"/>
                  </a:cubicBezTo>
                  <a:lnTo>
                    <a:pt x="26687" y="1132779"/>
                  </a:lnTo>
                  <a:cubicBezTo>
                    <a:pt x="11086" y="1139759"/>
                    <a:pt x="0" y="1155361"/>
                    <a:pt x="0" y="1173837"/>
                  </a:cubicBezTo>
                  <a:lnTo>
                    <a:pt x="0" y="1255952"/>
                  </a:lnTo>
                  <a:cubicBezTo>
                    <a:pt x="0" y="1274428"/>
                    <a:pt x="11086" y="1290030"/>
                    <a:pt x="26687" y="1297420"/>
                  </a:cubicBezTo>
                  <a:lnTo>
                    <a:pt x="26687" y="1357775"/>
                  </a:lnTo>
                  <a:lnTo>
                    <a:pt x="500903" y="1357775"/>
                  </a:lnTo>
                  <a:lnTo>
                    <a:pt x="500903" y="1297420"/>
                  </a:lnTo>
                  <a:cubicBezTo>
                    <a:pt x="516915" y="1290441"/>
                    <a:pt x="527590" y="1274428"/>
                    <a:pt x="527590" y="1255952"/>
                  </a:cubicBezTo>
                  <a:lnTo>
                    <a:pt x="527590" y="1173837"/>
                  </a:lnTo>
                  <a:cubicBezTo>
                    <a:pt x="527590" y="1155361"/>
                    <a:pt x="516505" y="1139759"/>
                    <a:pt x="500903" y="1132369"/>
                  </a:cubicBezTo>
                  <a:lnTo>
                    <a:pt x="500903" y="1066677"/>
                  </a:lnTo>
                  <a:cubicBezTo>
                    <a:pt x="516915" y="1059697"/>
                    <a:pt x="527590" y="1043684"/>
                    <a:pt x="527590" y="1025208"/>
                  </a:cubicBezTo>
                  <a:lnTo>
                    <a:pt x="527590" y="943093"/>
                  </a:lnTo>
                  <a:cubicBezTo>
                    <a:pt x="527590" y="924617"/>
                    <a:pt x="516505" y="909015"/>
                    <a:pt x="500903" y="901625"/>
                  </a:cubicBezTo>
                  <a:lnTo>
                    <a:pt x="500903" y="835933"/>
                  </a:lnTo>
                  <a:cubicBezTo>
                    <a:pt x="516915" y="828953"/>
                    <a:pt x="527590" y="812941"/>
                    <a:pt x="527590" y="794465"/>
                  </a:cubicBezTo>
                  <a:lnTo>
                    <a:pt x="527590" y="712350"/>
                  </a:lnTo>
                  <a:cubicBezTo>
                    <a:pt x="527590" y="693874"/>
                    <a:pt x="516505" y="678272"/>
                    <a:pt x="500903" y="670881"/>
                  </a:cubicBezTo>
                  <a:lnTo>
                    <a:pt x="500903" y="605189"/>
                  </a:lnTo>
                  <a:cubicBezTo>
                    <a:pt x="516505" y="599031"/>
                    <a:pt x="527590" y="583429"/>
                    <a:pt x="52759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F8FF5A8-5488-4909-9BEA-65A51F67F67B}"/>
                </a:ext>
              </a:extLst>
            </p:cNvPr>
            <p:cNvSpPr/>
            <p:nvPr/>
          </p:nvSpPr>
          <p:spPr>
            <a:xfrm>
              <a:off x="6370638" y="5462498"/>
              <a:ext cx="527590" cy="1055180"/>
            </a:xfrm>
            <a:custGeom>
              <a:avLst/>
              <a:gdLst>
                <a:gd name="connsiteX0" fmla="*/ 500903 w 527590"/>
                <a:gd name="connsiteY0" fmla="*/ 138775 h 1055180"/>
                <a:gd name="connsiteX1" fmla="*/ 500903 w 527590"/>
                <a:gd name="connsiteY1" fmla="*/ 101412 h 1055180"/>
                <a:gd name="connsiteX2" fmla="*/ 477500 w 527590"/>
                <a:gd name="connsiteY2" fmla="*/ 0 h 1055180"/>
                <a:gd name="connsiteX3" fmla="*/ 50090 w 527590"/>
                <a:gd name="connsiteY3" fmla="*/ 0 h 1055180"/>
                <a:gd name="connsiteX4" fmla="*/ 26687 w 527590"/>
                <a:gd name="connsiteY4" fmla="*/ 101412 h 1055180"/>
                <a:gd name="connsiteX5" fmla="*/ 26687 w 527590"/>
                <a:gd name="connsiteY5" fmla="*/ 138775 h 1055180"/>
                <a:gd name="connsiteX6" fmla="*/ 0 w 527590"/>
                <a:gd name="connsiteY6" fmla="*/ 180243 h 1055180"/>
                <a:gd name="connsiteX7" fmla="*/ 0 w 527590"/>
                <a:gd name="connsiteY7" fmla="*/ 262358 h 1055180"/>
                <a:gd name="connsiteX8" fmla="*/ 26687 w 527590"/>
                <a:gd name="connsiteY8" fmla="*/ 303826 h 1055180"/>
                <a:gd name="connsiteX9" fmla="*/ 26687 w 527590"/>
                <a:gd name="connsiteY9" fmla="*/ 369519 h 1055180"/>
                <a:gd name="connsiteX10" fmla="*/ 0 w 527590"/>
                <a:gd name="connsiteY10" fmla="*/ 410576 h 1055180"/>
                <a:gd name="connsiteX11" fmla="*/ 0 w 527590"/>
                <a:gd name="connsiteY11" fmla="*/ 492691 h 1055180"/>
                <a:gd name="connsiteX12" fmla="*/ 26687 w 527590"/>
                <a:gd name="connsiteY12" fmla="*/ 534159 h 1055180"/>
                <a:gd name="connsiteX13" fmla="*/ 26687 w 527590"/>
                <a:gd name="connsiteY13" fmla="*/ 599852 h 1055180"/>
                <a:gd name="connsiteX14" fmla="*/ 0 w 527590"/>
                <a:gd name="connsiteY14" fmla="*/ 640909 h 1055180"/>
                <a:gd name="connsiteX15" fmla="*/ 0 w 527590"/>
                <a:gd name="connsiteY15" fmla="*/ 723024 h 1055180"/>
                <a:gd name="connsiteX16" fmla="*/ 26687 w 527590"/>
                <a:gd name="connsiteY16" fmla="*/ 764493 h 1055180"/>
                <a:gd name="connsiteX17" fmla="*/ 26687 w 527590"/>
                <a:gd name="connsiteY17" fmla="*/ 830185 h 1055180"/>
                <a:gd name="connsiteX18" fmla="*/ 0 w 527590"/>
                <a:gd name="connsiteY18" fmla="*/ 871242 h 1055180"/>
                <a:gd name="connsiteX19" fmla="*/ 0 w 527590"/>
                <a:gd name="connsiteY19" fmla="*/ 953358 h 1055180"/>
                <a:gd name="connsiteX20" fmla="*/ 26687 w 527590"/>
                <a:gd name="connsiteY20" fmla="*/ 994826 h 1055180"/>
                <a:gd name="connsiteX21" fmla="*/ 26687 w 527590"/>
                <a:gd name="connsiteY21" fmla="*/ 1055181 h 1055180"/>
                <a:gd name="connsiteX22" fmla="*/ 500903 w 527590"/>
                <a:gd name="connsiteY22" fmla="*/ 1055181 h 1055180"/>
                <a:gd name="connsiteX23" fmla="*/ 500903 w 527590"/>
                <a:gd name="connsiteY23" fmla="*/ 994826 h 1055180"/>
                <a:gd name="connsiteX24" fmla="*/ 527590 w 527590"/>
                <a:gd name="connsiteY24" fmla="*/ 953358 h 1055180"/>
                <a:gd name="connsiteX25" fmla="*/ 527590 w 527590"/>
                <a:gd name="connsiteY25" fmla="*/ 871242 h 1055180"/>
                <a:gd name="connsiteX26" fmla="*/ 500903 w 527590"/>
                <a:gd name="connsiteY26" fmla="*/ 829774 h 1055180"/>
                <a:gd name="connsiteX27" fmla="*/ 500903 w 527590"/>
                <a:gd name="connsiteY27" fmla="*/ 764082 h 1055180"/>
                <a:gd name="connsiteX28" fmla="*/ 527590 w 527590"/>
                <a:gd name="connsiteY28" fmla="*/ 722614 h 1055180"/>
                <a:gd name="connsiteX29" fmla="*/ 527590 w 527590"/>
                <a:gd name="connsiteY29" fmla="*/ 640499 h 1055180"/>
                <a:gd name="connsiteX30" fmla="*/ 500903 w 527590"/>
                <a:gd name="connsiteY30" fmla="*/ 599030 h 1055180"/>
                <a:gd name="connsiteX31" fmla="*/ 500903 w 527590"/>
                <a:gd name="connsiteY31" fmla="*/ 533338 h 1055180"/>
                <a:gd name="connsiteX32" fmla="*/ 527590 w 527590"/>
                <a:gd name="connsiteY32" fmla="*/ 491870 h 1055180"/>
                <a:gd name="connsiteX33" fmla="*/ 527590 w 527590"/>
                <a:gd name="connsiteY33" fmla="*/ 409755 h 1055180"/>
                <a:gd name="connsiteX34" fmla="*/ 500903 w 527590"/>
                <a:gd name="connsiteY34" fmla="*/ 368287 h 1055180"/>
                <a:gd name="connsiteX35" fmla="*/ 500903 w 527590"/>
                <a:gd name="connsiteY35" fmla="*/ 302595 h 1055180"/>
                <a:gd name="connsiteX36" fmla="*/ 527590 w 527590"/>
                <a:gd name="connsiteY36" fmla="*/ 261126 h 1055180"/>
                <a:gd name="connsiteX37" fmla="*/ 527590 w 527590"/>
                <a:gd name="connsiteY37" fmla="*/ 179011 h 1055180"/>
                <a:gd name="connsiteX38" fmla="*/ 500903 w 527590"/>
                <a:gd name="connsiteY38" fmla="*/ 138775 h 105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590" h="1055180">
                  <a:moveTo>
                    <a:pt x="500903" y="138775"/>
                  </a:moveTo>
                  <a:lnTo>
                    <a:pt x="500903" y="101412"/>
                  </a:lnTo>
                  <a:cubicBezTo>
                    <a:pt x="500903" y="64871"/>
                    <a:pt x="492281" y="30793"/>
                    <a:pt x="477500" y="0"/>
                  </a:cubicBezTo>
                  <a:lnTo>
                    <a:pt x="50090" y="0"/>
                  </a:lnTo>
                  <a:cubicBezTo>
                    <a:pt x="35310" y="30793"/>
                    <a:pt x="26687" y="64871"/>
                    <a:pt x="26687" y="101412"/>
                  </a:cubicBezTo>
                  <a:lnTo>
                    <a:pt x="26687" y="138775"/>
                  </a:lnTo>
                  <a:cubicBezTo>
                    <a:pt x="11086" y="146165"/>
                    <a:pt x="0" y="161767"/>
                    <a:pt x="0" y="180243"/>
                  </a:cubicBezTo>
                  <a:lnTo>
                    <a:pt x="0" y="262358"/>
                  </a:lnTo>
                  <a:cubicBezTo>
                    <a:pt x="0" y="280834"/>
                    <a:pt x="11086" y="296436"/>
                    <a:pt x="26687" y="303826"/>
                  </a:cubicBezTo>
                  <a:lnTo>
                    <a:pt x="26687" y="369519"/>
                  </a:lnTo>
                  <a:cubicBezTo>
                    <a:pt x="11086" y="376498"/>
                    <a:pt x="0" y="392100"/>
                    <a:pt x="0" y="410576"/>
                  </a:cubicBezTo>
                  <a:lnTo>
                    <a:pt x="0" y="492691"/>
                  </a:lnTo>
                  <a:cubicBezTo>
                    <a:pt x="0" y="511167"/>
                    <a:pt x="11086" y="527180"/>
                    <a:pt x="26687" y="534159"/>
                  </a:cubicBezTo>
                  <a:lnTo>
                    <a:pt x="26687" y="599852"/>
                  </a:lnTo>
                  <a:cubicBezTo>
                    <a:pt x="11086" y="606831"/>
                    <a:pt x="0" y="622433"/>
                    <a:pt x="0" y="640909"/>
                  </a:cubicBezTo>
                  <a:lnTo>
                    <a:pt x="0" y="723024"/>
                  </a:lnTo>
                  <a:cubicBezTo>
                    <a:pt x="0" y="741500"/>
                    <a:pt x="11086" y="757513"/>
                    <a:pt x="26687" y="764493"/>
                  </a:cubicBezTo>
                  <a:lnTo>
                    <a:pt x="26687" y="830185"/>
                  </a:lnTo>
                  <a:cubicBezTo>
                    <a:pt x="11086" y="837165"/>
                    <a:pt x="0" y="852766"/>
                    <a:pt x="0" y="871242"/>
                  </a:cubicBezTo>
                  <a:lnTo>
                    <a:pt x="0" y="953358"/>
                  </a:lnTo>
                  <a:cubicBezTo>
                    <a:pt x="0" y="971834"/>
                    <a:pt x="11086" y="987435"/>
                    <a:pt x="26687" y="994826"/>
                  </a:cubicBezTo>
                  <a:lnTo>
                    <a:pt x="26687" y="1055181"/>
                  </a:lnTo>
                  <a:lnTo>
                    <a:pt x="500903" y="1055181"/>
                  </a:lnTo>
                  <a:lnTo>
                    <a:pt x="500903" y="994826"/>
                  </a:lnTo>
                  <a:cubicBezTo>
                    <a:pt x="516915" y="987846"/>
                    <a:pt x="527590" y="971834"/>
                    <a:pt x="527590" y="953358"/>
                  </a:cubicBezTo>
                  <a:lnTo>
                    <a:pt x="527590" y="871242"/>
                  </a:lnTo>
                  <a:cubicBezTo>
                    <a:pt x="527590" y="852766"/>
                    <a:pt x="516505" y="837165"/>
                    <a:pt x="500903" y="829774"/>
                  </a:cubicBezTo>
                  <a:lnTo>
                    <a:pt x="500903" y="764082"/>
                  </a:lnTo>
                  <a:cubicBezTo>
                    <a:pt x="516915" y="757102"/>
                    <a:pt x="527590" y="741090"/>
                    <a:pt x="527590" y="722614"/>
                  </a:cubicBezTo>
                  <a:lnTo>
                    <a:pt x="527590" y="640499"/>
                  </a:lnTo>
                  <a:cubicBezTo>
                    <a:pt x="527590" y="622023"/>
                    <a:pt x="516505" y="606421"/>
                    <a:pt x="500903" y="599030"/>
                  </a:cubicBezTo>
                  <a:lnTo>
                    <a:pt x="500903" y="533338"/>
                  </a:lnTo>
                  <a:cubicBezTo>
                    <a:pt x="516915" y="526359"/>
                    <a:pt x="527590" y="510346"/>
                    <a:pt x="527590" y="491870"/>
                  </a:cubicBezTo>
                  <a:lnTo>
                    <a:pt x="527590" y="409755"/>
                  </a:lnTo>
                  <a:cubicBezTo>
                    <a:pt x="527590" y="391279"/>
                    <a:pt x="516505" y="375677"/>
                    <a:pt x="500903" y="368287"/>
                  </a:cubicBezTo>
                  <a:lnTo>
                    <a:pt x="500903" y="302595"/>
                  </a:lnTo>
                  <a:cubicBezTo>
                    <a:pt x="516915" y="295615"/>
                    <a:pt x="527590" y="279602"/>
                    <a:pt x="527590" y="261126"/>
                  </a:cubicBezTo>
                  <a:lnTo>
                    <a:pt x="527590" y="179011"/>
                  </a:lnTo>
                  <a:cubicBezTo>
                    <a:pt x="527590" y="161767"/>
                    <a:pt x="516505" y="146165"/>
                    <a:pt x="500903" y="138775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D6935B1-D25D-4F1F-9CEE-D9A16EED2E63}"/>
                </a:ext>
              </a:extLst>
            </p:cNvPr>
            <p:cNvSpPr/>
            <p:nvPr/>
          </p:nvSpPr>
          <p:spPr>
            <a:xfrm>
              <a:off x="7326458" y="5159904"/>
              <a:ext cx="527179" cy="1359006"/>
            </a:xfrm>
            <a:custGeom>
              <a:avLst/>
              <a:gdLst>
                <a:gd name="connsiteX0" fmla="*/ 527180 w 527179"/>
                <a:gd name="connsiteY0" fmla="*/ 564953 h 1359006"/>
                <a:gd name="connsiteX1" fmla="*/ 527180 w 527179"/>
                <a:gd name="connsiteY1" fmla="*/ 482837 h 1359006"/>
                <a:gd name="connsiteX2" fmla="*/ 500492 w 527179"/>
                <a:gd name="connsiteY2" fmla="*/ 441369 h 1359006"/>
                <a:gd name="connsiteX3" fmla="*/ 500492 w 527179"/>
                <a:gd name="connsiteY3" fmla="*/ 404007 h 1359006"/>
                <a:gd name="connsiteX4" fmla="*/ 341599 w 527179"/>
                <a:gd name="connsiteY4" fmla="*/ 180243 h 1359006"/>
                <a:gd name="connsiteX5" fmla="*/ 341599 w 527179"/>
                <a:gd name="connsiteY5" fmla="*/ 133848 h 1359006"/>
                <a:gd name="connsiteX6" fmla="*/ 363360 w 527179"/>
                <a:gd name="connsiteY6" fmla="*/ 133848 h 1359006"/>
                <a:gd name="connsiteX7" fmla="*/ 363360 w 527179"/>
                <a:gd name="connsiteY7" fmla="*/ 45985 h 1359006"/>
                <a:gd name="connsiteX8" fmla="*/ 316965 w 527179"/>
                <a:gd name="connsiteY8" fmla="*/ 0 h 1359006"/>
                <a:gd name="connsiteX9" fmla="*/ 209804 w 527179"/>
                <a:gd name="connsiteY9" fmla="*/ 0 h 1359006"/>
                <a:gd name="connsiteX10" fmla="*/ 163820 w 527179"/>
                <a:gd name="connsiteY10" fmla="*/ 45985 h 1359006"/>
                <a:gd name="connsiteX11" fmla="*/ 163820 w 527179"/>
                <a:gd name="connsiteY11" fmla="*/ 133848 h 1359006"/>
                <a:gd name="connsiteX12" fmla="*/ 185580 w 527179"/>
                <a:gd name="connsiteY12" fmla="*/ 133848 h 1359006"/>
                <a:gd name="connsiteX13" fmla="*/ 185580 w 527179"/>
                <a:gd name="connsiteY13" fmla="*/ 180243 h 1359006"/>
                <a:gd name="connsiteX14" fmla="*/ 26687 w 527179"/>
                <a:gd name="connsiteY14" fmla="*/ 404007 h 1359006"/>
                <a:gd name="connsiteX15" fmla="*/ 26687 w 527179"/>
                <a:gd name="connsiteY15" fmla="*/ 441369 h 1359006"/>
                <a:gd name="connsiteX16" fmla="*/ 0 w 527179"/>
                <a:gd name="connsiteY16" fmla="*/ 482837 h 1359006"/>
                <a:gd name="connsiteX17" fmla="*/ 0 w 527179"/>
                <a:gd name="connsiteY17" fmla="*/ 564953 h 1359006"/>
                <a:gd name="connsiteX18" fmla="*/ 26687 w 527179"/>
                <a:gd name="connsiteY18" fmla="*/ 606421 h 1359006"/>
                <a:gd name="connsiteX19" fmla="*/ 26687 w 527179"/>
                <a:gd name="connsiteY19" fmla="*/ 672113 h 1359006"/>
                <a:gd name="connsiteX20" fmla="*/ 0 w 527179"/>
                <a:gd name="connsiteY20" fmla="*/ 713581 h 1359006"/>
                <a:gd name="connsiteX21" fmla="*/ 0 w 527179"/>
                <a:gd name="connsiteY21" fmla="*/ 795696 h 1359006"/>
                <a:gd name="connsiteX22" fmla="*/ 26687 w 527179"/>
                <a:gd name="connsiteY22" fmla="*/ 837165 h 1359006"/>
                <a:gd name="connsiteX23" fmla="*/ 26687 w 527179"/>
                <a:gd name="connsiteY23" fmla="*/ 902857 h 1359006"/>
                <a:gd name="connsiteX24" fmla="*/ 0 w 527179"/>
                <a:gd name="connsiteY24" fmla="*/ 944325 h 1359006"/>
                <a:gd name="connsiteX25" fmla="*/ 0 w 527179"/>
                <a:gd name="connsiteY25" fmla="*/ 1026440 h 1359006"/>
                <a:gd name="connsiteX26" fmla="*/ 26687 w 527179"/>
                <a:gd name="connsiteY26" fmla="*/ 1067908 h 1359006"/>
                <a:gd name="connsiteX27" fmla="*/ 26687 w 527179"/>
                <a:gd name="connsiteY27" fmla="*/ 1133601 h 1359006"/>
                <a:gd name="connsiteX28" fmla="*/ 0 w 527179"/>
                <a:gd name="connsiteY28" fmla="*/ 1175069 h 1359006"/>
                <a:gd name="connsiteX29" fmla="*/ 0 w 527179"/>
                <a:gd name="connsiteY29" fmla="*/ 1257184 h 1359006"/>
                <a:gd name="connsiteX30" fmla="*/ 26687 w 527179"/>
                <a:gd name="connsiteY30" fmla="*/ 1298652 h 1359006"/>
                <a:gd name="connsiteX31" fmla="*/ 26687 w 527179"/>
                <a:gd name="connsiteY31" fmla="*/ 1359007 h 1359006"/>
                <a:gd name="connsiteX32" fmla="*/ 500492 w 527179"/>
                <a:gd name="connsiteY32" fmla="*/ 1359007 h 1359006"/>
                <a:gd name="connsiteX33" fmla="*/ 500492 w 527179"/>
                <a:gd name="connsiteY33" fmla="*/ 1298652 h 1359006"/>
                <a:gd name="connsiteX34" fmla="*/ 527180 w 527179"/>
                <a:gd name="connsiteY34" fmla="*/ 1257184 h 1359006"/>
                <a:gd name="connsiteX35" fmla="*/ 527180 w 527179"/>
                <a:gd name="connsiteY35" fmla="*/ 1175069 h 1359006"/>
                <a:gd name="connsiteX36" fmla="*/ 500492 w 527179"/>
                <a:gd name="connsiteY36" fmla="*/ 1133601 h 1359006"/>
                <a:gd name="connsiteX37" fmla="*/ 500492 w 527179"/>
                <a:gd name="connsiteY37" fmla="*/ 1067908 h 1359006"/>
                <a:gd name="connsiteX38" fmla="*/ 527180 w 527179"/>
                <a:gd name="connsiteY38" fmla="*/ 1026440 h 1359006"/>
                <a:gd name="connsiteX39" fmla="*/ 527180 w 527179"/>
                <a:gd name="connsiteY39" fmla="*/ 944325 h 1359006"/>
                <a:gd name="connsiteX40" fmla="*/ 500492 w 527179"/>
                <a:gd name="connsiteY40" fmla="*/ 902857 h 1359006"/>
                <a:gd name="connsiteX41" fmla="*/ 500492 w 527179"/>
                <a:gd name="connsiteY41" fmla="*/ 837165 h 1359006"/>
                <a:gd name="connsiteX42" fmla="*/ 527180 w 527179"/>
                <a:gd name="connsiteY42" fmla="*/ 795696 h 1359006"/>
                <a:gd name="connsiteX43" fmla="*/ 527180 w 527179"/>
                <a:gd name="connsiteY43" fmla="*/ 713581 h 1359006"/>
                <a:gd name="connsiteX44" fmla="*/ 500492 w 527179"/>
                <a:gd name="connsiteY44" fmla="*/ 672113 h 1359006"/>
                <a:gd name="connsiteX45" fmla="*/ 500492 w 527179"/>
                <a:gd name="connsiteY45" fmla="*/ 606421 h 1359006"/>
                <a:gd name="connsiteX46" fmla="*/ 527180 w 527179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179" h="1359006">
                  <a:moveTo>
                    <a:pt x="527180" y="564953"/>
                  </a:moveTo>
                  <a:lnTo>
                    <a:pt x="527180" y="482837"/>
                  </a:lnTo>
                  <a:cubicBezTo>
                    <a:pt x="527180" y="464362"/>
                    <a:pt x="516094" y="448760"/>
                    <a:pt x="500492" y="441369"/>
                  </a:cubicBezTo>
                  <a:lnTo>
                    <a:pt x="500492" y="404007"/>
                  </a:lnTo>
                  <a:cubicBezTo>
                    <a:pt x="500492" y="300542"/>
                    <a:pt x="433979" y="212678"/>
                    <a:pt x="341599" y="180243"/>
                  </a:cubicBezTo>
                  <a:lnTo>
                    <a:pt x="341599" y="133848"/>
                  </a:lnTo>
                  <a:lnTo>
                    <a:pt x="363360" y="133848"/>
                  </a:lnTo>
                  <a:lnTo>
                    <a:pt x="363360" y="45985"/>
                  </a:lnTo>
                  <a:cubicBezTo>
                    <a:pt x="362949" y="20529"/>
                    <a:pt x="342420" y="0"/>
                    <a:pt x="316965" y="0"/>
                  </a:cubicBezTo>
                  <a:lnTo>
                    <a:pt x="209804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0" y="133848"/>
                  </a:lnTo>
                  <a:lnTo>
                    <a:pt x="185580" y="180243"/>
                  </a:lnTo>
                  <a:cubicBezTo>
                    <a:pt x="93201" y="212678"/>
                    <a:pt x="26687" y="300131"/>
                    <a:pt x="26687" y="404007"/>
                  </a:cubicBezTo>
                  <a:lnTo>
                    <a:pt x="26687" y="441369"/>
                  </a:lnTo>
                  <a:cubicBezTo>
                    <a:pt x="10675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5" y="599031"/>
                    <a:pt x="26687" y="606421"/>
                  </a:cubicBezTo>
                  <a:lnTo>
                    <a:pt x="26687" y="672113"/>
                  </a:lnTo>
                  <a:cubicBezTo>
                    <a:pt x="10675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5" y="830185"/>
                    <a:pt x="26687" y="837165"/>
                  </a:cubicBezTo>
                  <a:lnTo>
                    <a:pt x="26687" y="902857"/>
                  </a:lnTo>
                  <a:cubicBezTo>
                    <a:pt x="10675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5" y="1060929"/>
                    <a:pt x="26687" y="1067908"/>
                  </a:cubicBezTo>
                  <a:lnTo>
                    <a:pt x="26687" y="1133601"/>
                  </a:lnTo>
                  <a:cubicBezTo>
                    <a:pt x="10675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5" y="1291262"/>
                    <a:pt x="26687" y="1298652"/>
                  </a:cubicBezTo>
                  <a:lnTo>
                    <a:pt x="26687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094" y="1291672"/>
                    <a:pt x="527180" y="1275660"/>
                    <a:pt x="527180" y="1257184"/>
                  </a:cubicBezTo>
                  <a:lnTo>
                    <a:pt x="527180" y="1175069"/>
                  </a:lnTo>
                  <a:cubicBezTo>
                    <a:pt x="527180" y="1156593"/>
                    <a:pt x="516094" y="1140991"/>
                    <a:pt x="500492" y="1133601"/>
                  </a:cubicBezTo>
                  <a:lnTo>
                    <a:pt x="500492" y="1067908"/>
                  </a:lnTo>
                  <a:cubicBezTo>
                    <a:pt x="516094" y="1060929"/>
                    <a:pt x="527180" y="1044916"/>
                    <a:pt x="527180" y="1026440"/>
                  </a:cubicBezTo>
                  <a:lnTo>
                    <a:pt x="527180" y="944325"/>
                  </a:lnTo>
                  <a:cubicBezTo>
                    <a:pt x="527180" y="925849"/>
                    <a:pt x="516094" y="910247"/>
                    <a:pt x="500492" y="902857"/>
                  </a:cubicBezTo>
                  <a:lnTo>
                    <a:pt x="500492" y="837165"/>
                  </a:lnTo>
                  <a:cubicBezTo>
                    <a:pt x="516094" y="830185"/>
                    <a:pt x="527180" y="814172"/>
                    <a:pt x="527180" y="795696"/>
                  </a:cubicBezTo>
                  <a:lnTo>
                    <a:pt x="527180" y="713581"/>
                  </a:lnTo>
                  <a:cubicBezTo>
                    <a:pt x="527180" y="695105"/>
                    <a:pt x="516094" y="679503"/>
                    <a:pt x="500492" y="672113"/>
                  </a:cubicBezTo>
                  <a:lnTo>
                    <a:pt x="500492" y="606421"/>
                  </a:lnTo>
                  <a:cubicBezTo>
                    <a:pt x="516094" y="599031"/>
                    <a:pt x="527180" y="583429"/>
                    <a:pt x="52718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36D5E65F-5C5D-42E4-BFB8-A3B1AD575A48}"/>
                </a:ext>
              </a:extLst>
            </p:cNvPr>
            <p:cNvSpPr/>
            <p:nvPr/>
          </p:nvSpPr>
          <p:spPr>
            <a:xfrm>
              <a:off x="7326048" y="5650952"/>
              <a:ext cx="527590" cy="867957"/>
            </a:xfrm>
            <a:custGeom>
              <a:avLst/>
              <a:gdLst>
                <a:gd name="connsiteX0" fmla="*/ 527590 w 527590"/>
                <a:gd name="connsiteY0" fmla="*/ 73904 h 867957"/>
                <a:gd name="connsiteX1" fmla="*/ 527590 w 527590"/>
                <a:gd name="connsiteY1" fmla="*/ 0 h 867957"/>
                <a:gd name="connsiteX2" fmla="*/ 0 w 527590"/>
                <a:gd name="connsiteY2" fmla="*/ 0 h 867957"/>
                <a:gd name="connsiteX3" fmla="*/ 0 w 527590"/>
                <a:gd name="connsiteY3" fmla="*/ 73904 h 867957"/>
                <a:gd name="connsiteX4" fmla="*/ 26687 w 527590"/>
                <a:gd name="connsiteY4" fmla="*/ 115372 h 867957"/>
                <a:gd name="connsiteX5" fmla="*/ 26687 w 527590"/>
                <a:gd name="connsiteY5" fmla="*/ 181064 h 867957"/>
                <a:gd name="connsiteX6" fmla="*/ 0 w 527590"/>
                <a:gd name="connsiteY6" fmla="*/ 222532 h 867957"/>
                <a:gd name="connsiteX7" fmla="*/ 0 w 527590"/>
                <a:gd name="connsiteY7" fmla="*/ 304647 h 867957"/>
                <a:gd name="connsiteX8" fmla="*/ 26687 w 527590"/>
                <a:gd name="connsiteY8" fmla="*/ 346116 h 867957"/>
                <a:gd name="connsiteX9" fmla="*/ 26687 w 527590"/>
                <a:gd name="connsiteY9" fmla="*/ 411808 h 867957"/>
                <a:gd name="connsiteX10" fmla="*/ 0 w 527590"/>
                <a:gd name="connsiteY10" fmla="*/ 453276 h 867957"/>
                <a:gd name="connsiteX11" fmla="*/ 0 w 527590"/>
                <a:gd name="connsiteY11" fmla="*/ 535391 h 867957"/>
                <a:gd name="connsiteX12" fmla="*/ 26687 w 527590"/>
                <a:gd name="connsiteY12" fmla="*/ 576859 h 867957"/>
                <a:gd name="connsiteX13" fmla="*/ 26687 w 527590"/>
                <a:gd name="connsiteY13" fmla="*/ 642552 h 867957"/>
                <a:gd name="connsiteX14" fmla="*/ 0 w 527590"/>
                <a:gd name="connsiteY14" fmla="*/ 684020 h 867957"/>
                <a:gd name="connsiteX15" fmla="*/ 0 w 527590"/>
                <a:gd name="connsiteY15" fmla="*/ 766135 h 867957"/>
                <a:gd name="connsiteX16" fmla="*/ 26687 w 527590"/>
                <a:gd name="connsiteY16" fmla="*/ 807603 h 867957"/>
                <a:gd name="connsiteX17" fmla="*/ 26687 w 527590"/>
                <a:gd name="connsiteY17" fmla="*/ 867958 h 867957"/>
                <a:gd name="connsiteX18" fmla="*/ 500492 w 527590"/>
                <a:gd name="connsiteY18" fmla="*/ 867958 h 867957"/>
                <a:gd name="connsiteX19" fmla="*/ 500492 w 527590"/>
                <a:gd name="connsiteY19" fmla="*/ 807603 h 867957"/>
                <a:gd name="connsiteX20" fmla="*/ 527180 w 527590"/>
                <a:gd name="connsiteY20" fmla="*/ 766135 h 867957"/>
                <a:gd name="connsiteX21" fmla="*/ 527180 w 527590"/>
                <a:gd name="connsiteY21" fmla="*/ 684020 h 867957"/>
                <a:gd name="connsiteX22" fmla="*/ 500492 w 527590"/>
                <a:gd name="connsiteY22" fmla="*/ 642552 h 867957"/>
                <a:gd name="connsiteX23" fmla="*/ 500492 w 527590"/>
                <a:gd name="connsiteY23" fmla="*/ 576859 h 867957"/>
                <a:gd name="connsiteX24" fmla="*/ 527180 w 527590"/>
                <a:gd name="connsiteY24" fmla="*/ 535391 h 867957"/>
                <a:gd name="connsiteX25" fmla="*/ 527180 w 527590"/>
                <a:gd name="connsiteY25" fmla="*/ 453276 h 867957"/>
                <a:gd name="connsiteX26" fmla="*/ 500492 w 527590"/>
                <a:gd name="connsiteY26" fmla="*/ 411808 h 867957"/>
                <a:gd name="connsiteX27" fmla="*/ 500492 w 527590"/>
                <a:gd name="connsiteY27" fmla="*/ 346116 h 867957"/>
                <a:gd name="connsiteX28" fmla="*/ 527180 w 527590"/>
                <a:gd name="connsiteY28" fmla="*/ 304647 h 867957"/>
                <a:gd name="connsiteX29" fmla="*/ 527180 w 527590"/>
                <a:gd name="connsiteY29" fmla="*/ 222532 h 867957"/>
                <a:gd name="connsiteX30" fmla="*/ 500492 w 527590"/>
                <a:gd name="connsiteY30" fmla="*/ 181064 h 867957"/>
                <a:gd name="connsiteX31" fmla="*/ 500492 w 527590"/>
                <a:gd name="connsiteY31" fmla="*/ 115372 h 867957"/>
                <a:gd name="connsiteX32" fmla="*/ 527590 w 527590"/>
                <a:gd name="connsiteY32" fmla="*/ 73904 h 86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7590" h="867957">
                  <a:moveTo>
                    <a:pt x="527590" y="73904"/>
                  </a:moveTo>
                  <a:lnTo>
                    <a:pt x="527590" y="0"/>
                  </a:lnTo>
                  <a:lnTo>
                    <a:pt x="0" y="0"/>
                  </a:lnTo>
                  <a:lnTo>
                    <a:pt x="0" y="73904"/>
                  </a:lnTo>
                  <a:cubicBezTo>
                    <a:pt x="0" y="92380"/>
                    <a:pt x="11086" y="107982"/>
                    <a:pt x="26687" y="115372"/>
                  </a:cubicBezTo>
                  <a:lnTo>
                    <a:pt x="26687" y="181064"/>
                  </a:lnTo>
                  <a:cubicBezTo>
                    <a:pt x="10675" y="188044"/>
                    <a:pt x="0" y="204056"/>
                    <a:pt x="0" y="222532"/>
                  </a:cubicBezTo>
                  <a:lnTo>
                    <a:pt x="0" y="304647"/>
                  </a:lnTo>
                  <a:cubicBezTo>
                    <a:pt x="0" y="323123"/>
                    <a:pt x="11086" y="339136"/>
                    <a:pt x="26687" y="346116"/>
                  </a:cubicBezTo>
                  <a:lnTo>
                    <a:pt x="26687" y="411808"/>
                  </a:lnTo>
                  <a:cubicBezTo>
                    <a:pt x="10675" y="418788"/>
                    <a:pt x="0" y="434800"/>
                    <a:pt x="0" y="453276"/>
                  </a:cubicBezTo>
                  <a:lnTo>
                    <a:pt x="0" y="535391"/>
                  </a:lnTo>
                  <a:cubicBezTo>
                    <a:pt x="0" y="553867"/>
                    <a:pt x="11086" y="569880"/>
                    <a:pt x="26687" y="576859"/>
                  </a:cubicBezTo>
                  <a:lnTo>
                    <a:pt x="26687" y="642552"/>
                  </a:lnTo>
                  <a:cubicBezTo>
                    <a:pt x="10675" y="649531"/>
                    <a:pt x="0" y="665544"/>
                    <a:pt x="0" y="684020"/>
                  </a:cubicBezTo>
                  <a:lnTo>
                    <a:pt x="0" y="766135"/>
                  </a:lnTo>
                  <a:cubicBezTo>
                    <a:pt x="0" y="784611"/>
                    <a:pt x="11086" y="800213"/>
                    <a:pt x="26687" y="807603"/>
                  </a:cubicBezTo>
                  <a:lnTo>
                    <a:pt x="26687" y="867958"/>
                  </a:lnTo>
                  <a:lnTo>
                    <a:pt x="500492" y="867958"/>
                  </a:lnTo>
                  <a:lnTo>
                    <a:pt x="500492" y="807603"/>
                  </a:lnTo>
                  <a:cubicBezTo>
                    <a:pt x="516505" y="800623"/>
                    <a:pt x="527180" y="784611"/>
                    <a:pt x="527180" y="766135"/>
                  </a:cubicBezTo>
                  <a:lnTo>
                    <a:pt x="527180" y="684020"/>
                  </a:lnTo>
                  <a:cubicBezTo>
                    <a:pt x="527180" y="665544"/>
                    <a:pt x="516094" y="649942"/>
                    <a:pt x="500492" y="642552"/>
                  </a:cubicBezTo>
                  <a:lnTo>
                    <a:pt x="500492" y="576859"/>
                  </a:lnTo>
                  <a:cubicBezTo>
                    <a:pt x="516505" y="569880"/>
                    <a:pt x="527180" y="553867"/>
                    <a:pt x="527180" y="535391"/>
                  </a:cubicBezTo>
                  <a:lnTo>
                    <a:pt x="527180" y="453276"/>
                  </a:lnTo>
                  <a:cubicBezTo>
                    <a:pt x="527180" y="434800"/>
                    <a:pt x="516094" y="419198"/>
                    <a:pt x="500492" y="411808"/>
                  </a:cubicBezTo>
                  <a:lnTo>
                    <a:pt x="500492" y="346116"/>
                  </a:lnTo>
                  <a:cubicBezTo>
                    <a:pt x="516505" y="339136"/>
                    <a:pt x="527180" y="323123"/>
                    <a:pt x="527180" y="304647"/>
                  </a:cubicBezTo>
                  <a:lnTo>
                    <a:pt x="527180" y="222532"/>
                  </a:lnTo>
                  <a:cubicBezTo>
                    <a:pt x="527180" y="204056"/>
                    <a:pt x="516094" y="188454"/>
                    <a:pt x="500492" y="181064"/>
                  </a:cubicBezTo>
                  <a:lnTo>
                    <a:pt x="500492" y="115372"/>
                  </a:lnTo>
                  <a:cubicBezTo>
                    <a:pt x="516505" y="107982"/>
                    <a:pt x="527590" y="92380"/>
                    <a:pt x="527590" y="73904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0711134-3322-4950-80D6-78B6AB579C6C}"/>
                </a:ext>
              </a:extLst>
            </p:cNvPr>
            <p:cNvSpPr/>
            <p:nvPr/>
          </p:nvSpPr>
          <p:spPr>
            <a:xfrm>
              <a:off x="8281869" y="5159904"/>
              <a:ext cx="527590" cy="1359006"/>
            </a:xfrm>
            <a:custGeom>
              <a:avLst/>
              <a:gdLst>
                <a:gd name="connsiteX0" fmla="*/ 527180 w 527590"/>
                <a:gd name="connsiteY0" fmla="*/ 564953 h 1359006"/>
                <a:gd name="connsiteX1" fmla="*/ 527180 w 527590"/>
                <a:gd name="connsiteY1" fmla="*/ 482837 h 1359006"/>
                <a:gd name="connsiteX2" fmla="*/ 500492 w 527590"/>
                <a:gd name="connsiteY2" fmla="*/ 441369 h 1359006"/>
                <a:gd name="connsiteX3" fmla="*/ 500492 w 527590"/>
                <a:gd name="connsiteY3" fmla="*/ 404007 h 1359006"/>
                <a:gd name="connsiteX4" fmla="*/ 341599 w 527590"/>
                <a:gd name="connsiteY4" fmla="*/ 180243 h 1359006"/>
                <a:gd name="connsiteX5" fmla="*/ 341599 w 527590"/>
                <a:gd name="connsiteY5" fmla="*/ 133848 h 1359006"/>
                <a:gd name="connsiteX6" fmla="*/ 363360 w 527590"/>
                <a:gd name="connsiteY6" fmla="*/ 133848 h 1359006"/>
                <a:gd name="connsiteX7" fmla="*/ 363360 w 527590"/>
                <a:gd name="connsiteY7" fmla="*/ 45985 h 1359006"/>
                <a:gd name="connsiteX8" fmla="*/ 317375 w 527590"/>
                <a:gd name="connsiteY8" fmla="*/ 0 h 1359006"/>
                <a:gd name="connsiteX9" fmla="*/ 210215 w 527590"/>
                <a:gd name="connsiteY9" fmla="*/ 0 h 1359006"/>
                <a:gd name="connsiteX10" fmla="*/ 164230 w 527590"/>
                <a:gd name="connsiteY10" fmla="*/ 45985 h 1359006"/>
                <a:gd name="connsiteX11" fmla="*/ 164230 w 527590"/>
                <a:gd name="connsiteY11" fmla="*/ 133848 h 1359006"/>
                <a:gd name="connsiteX12" fmla="*/ 185991 w 527590"/>
                <a:gd name="connsiteY12" fmla="*/ 133848 h 1359006"/>
                <a:gd name="connsiteX13" fmla="*/ 185991 w 527590"/>
                <a:gd name="connsiteY13" fmla="*/ 180243 h 1359006"/>
                <a:gd name="connsiteX14" fmla="*/ 27098 w 527590"/>
                <a:gd name="connsiteY14" fmla="*/ 404007 h 1359006"/>
                <a:gd name="connsiteX15" fmla="*/ 27098 w 527590"/>
                <a:gd name="connsiteY15" fmla="*/ 441369 h 1359006"/>
                <a:gd name="connsiteX16" fmla="*/ 0 w 527590"/>
                <a:gd name="connsiteY16" fmla="*/ 482837 h 1359006"/>
                <a:gd name="connsiteX17" fmla="*/ 0 w 527590"/>
                <a:gd name="connsiteY17" fmla="*/ 564953 h 1359006"/>
                <a:gd name="connsiteX18" fmla="*/ 27098 w 527590"/>
                <a:gd name="connsiteY18" fmla="*/ 606421 h 1359006"/>
                <a:gd name="connsiteX19" fmla="*/ 27098 w 527590"/>
                <a:gd name="connsiteY19" fmla="*/ 672113 h 1359006"/>
                <a:gd name="connsiteX20" fmla="*/ 0 w 527590"/>
                <a:gd name="connsiteY20" fmla="*/ 713581 h 1359006"/>
                <a:gd name="connsiteX21" fmla="*/ 0 w 527590"/>
                <a:gd name="connsiteY21" fmla="*/ 795696 h 1359006"/>
                <a:gd name="connsiteX22" fmla="*/ 27098 w 527590"/>
                <a:gd name="connsiteY22" fmla="*/ 837165 h 1359006"/>
                <a:gd name="connsiteX23" fmla="*/ 27098 w 527590"/>
                <a:gd name="connsiteY23" fmla="*/ 902857 h 1359006"/>
                <a:gd name="connsiteX24" fmla="*/ 0 w 527590"/>
                <a:gd name="connsiteY24" fmla="*/ 944325 h 1359006"/>
                <a:gd name="connsiteX25" fmla="*/ 0 w 527590"/>
                <a:gd name="connsiteY25" fmla="*/ 1026440 h 1359006"/>
                <a:gd name="connsiteX26" fmla="*/ 27098 w 527590"/>
                <a:gd name="connsiteY26" fmla="*/ 1067908 h 1359006"/>
                <a:gd name="connsiteX27" fmla="*/ 27098 w 527590"/>
                <a:gd name="connsiteY27" fmla="*/ 1133601 h 1359006"/>
                <a:gd name="connsiteX28" fmla="*/ 0 w 527590"/>
                <a:gd name="connsiteY28" fmla="*/ 1175069 h 1359006"/>
                <a:gd name="connsiteX29" fmla="*/ 0 w 527590"/>
                <a:gd name="connsiteY29" fmla="*/ 1257184 h 1359006"/>
                <a:gd name="connsiteX30" fmla="*/ 27098 w 527590"/>
                <a:gd name="connsiteY30" fmla="*/ 1298652 h 1359006"/>
                <a:gd name="connsiteX31" fmla="*/ 27098 w 527590"/>
                <a:gd name="connsiteY31" fmla="*/ 1359007 h 1359006"/>
                <a:gd name="connsiteX32" fmla="*/ 500903 w 527590"/>
                <a:gd name="connsiteY32" fmla="*/ 1359007 h 1359006"/>
                <a:gd name="connsiteX33" fmla="*/ 500903 w 527590"/>
                <a:gd name="connsiteY33" fmla="*/ 1298652 h 1359006"/>
                <a:gd name="connsiteX34" fmla="*/ 527590 w 527590"/>
                <a:gd name="connsiteY34" fmla="*/ 1257184 h 1359006"/>
                <a:gd name="connsiteX35" fmla="*/ 527590 w 527590"/>
                <a:gd name="connsiteY35" fmla="*/ 1175069 h 1359006"/>
                <a:gd name="connsiteX36" fmla="*/ 500903 w 527590"/>
                <a:gd name="connsiteY36" fmla="*/ 1133601 h 1359006"/>
                <a:gd name="connsiteX37" fmla="*/ 500903 w 527590"/>
                <a:gd name="connsiteY37" fmla="*/ 1067908 h 1359006"/>
                <a:gd name="connsiteX38" fmla="*/ 527590 w 527590"/>
                <a:gd name="connsiteY38" fmla="*/ 1026440 h 1359006"/>
                <a:gd name="connsiteX39" fmla="*/ 527590 w 527590"/>
                <a:gd name="connsiteY39" fmla="*/ 944325 h 1359006"/>
                <a:gd name="connsiteX40" fmla="*/ 500903 w 527590"/>
                <a:gd name="connsiteY40" fmla="*/ 902857 h 1359006"/>
                <a:gd name="connsiteX41" fmla="*/ 500903 w 527590"/>
                <a:gd name="connsiteY41" fmla="*/ 837165 h 1359006"/>
                <a:gd name="connsiteX42" fmla="*/ 527590 w 527590"/>
                <a:gd name="connsiteY42" fmla="*/ 795696 h 1359006"/>
                <a:gd name="connsiteX43" fmla="*/ 527590 w 527590"/>
                <a:gd name="connsiteY43" fmla="*/ 713581 h 1359006"/>
                <a:gd name="connsiteX44" fmla="*/ 500903 w 527590"/>
                <a:gd name="connsiteY44" fmla="*/ 672113 h 1359006"/>
                <a:gd name="connsiteX45" fmla="*/ 500903 w 527590"/>
                <a:gd name="connsiteY45" fmla="*/ 606421 h 1359006"/>
                <a:gd name="connsiteX46" fmla="*/ 527180 w 527590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590" h="1359006">
                  <a:moveTo>
                    <a:pt x="527180" y="564953"/>
                  </a:moveTo>
                  <a:lnTo>
                    <a:pt x="527180" y="482837"/>
                  </a:lnTo>
                  <a:cubicBezTo>
                    <a:pt x="527180" y="464362"/>
                    <a:pt x="516094" y="448760"/>
                    <a:pt x="500492" y="441369"/>
                  </a:cubicBezTo>
                  <a:lnTo>
                    <a:pt x="500492" y="404007"/>
                  </a:lnTo>
                  <a:cubicBezTo>
                    <a:pt x="500492" y="300542"/>
                    <a:pt x="433979" y="212678"/>
                    <a:pt x="341599" y="180243"/>
                  </a:cubicBezTo>
                  <a:lnTo>
                    <a:pt x="341599" y="133848"/>
                  </a:lnTo>
                  <a:lnTo>
                    <a:pt x="363360" y="133848"/>
                  </a:lnTo>
                  <a:lnTo>
                    <a:pt x="363360" y="45985"/>
                  </a:lnTo>
                  <a:cubicBezTo>
                    <a:pt x="363360" y="20529"/>
                    <a:pt x="342831" y="0"/>
                    <a:pt x="317375" y="0"/>
                  </a:cubicBezTo>
                  <a:lnTo>
                    <a:pt x="210215" y="0"/>
                  </a:lnTo>
                  <a:cubicBezTo>
                    <a:pt x="184759" y="0"/>
                    <a:pt x="164230" y="20529"/>
                    <a:pt x="164230" y="45985"/>
                  </a:cubicBezTo>
                  <a:lnTo>
                    <a:pt x="164230" y="133848"/>
                  </a:lnTo>
                  <a:lnTo>
                    <a:pt x="185991" y="133848"/>
                  </a:lnTo>
                  <a:lnTo>
                    <a:pt x="185991" y="180243"/>
                  </a:lnTo>
                  <a:cubicBezTo>
                    <a:pt x="93611" y="212678"/>
                    <a:pt x="27098" y="300131"/>
                    <a:pt x="27098" y="404007"/>
                  </a:cubicBezTo>
                  <a:lnTo>
                    <a:pt x="27098" y="441369"/>
                  </a:lnTo>
                  <a:cubicBezTo>
                    <a:pt x="11086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6" y="599031"/>
                    <a:pt x="27098" y="606421"/>
                  </a:cubicBezTo>
                  <a:lnTo>
                    <a:pt x="27098" y="672113"/>
                  </a:lnTo>
                  <a:cubicBezTo>
                    <a:pt x="11086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6" y="830185"/>
                    <a:pt x="27098" y="837165"/>
                  </a:cubicBezTo>
                  <a:lnTo>
                    <a:pt x="27098" y="902857"/>
                  </a:lnTo>
                  <a:cubicBezTo>
                    <a:pt x="11086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6" y="1060929"/>
                    <a:pt x="27098" y="1067908"/>
                  </a:cubicBezTo>
                  <a:lnTo>
                    <a:pt x="27098" y="1133601"/>
                  </a:lnTo>
                  <a:cubicBezTo>
                    <a:pt x="11086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6" y="1291262"/>
                    <a:pt x="27098" y="1298652"/>
                  </a:cubicBezTo>
                  <a:lnTo>
                    <a:pt x="27098" y="1359007"/>
                  </a:lnTo>
                  <a:lnTo>
                    <a:pt x="500903" y="1359007"/>
                  </a:lnTo>
                  <a:lnTo>
                    <a:pt x="500903" y="1298652"/>
                  </a:lnTo>
                  <a:cubicBezTo>
                    <a:pt x="516505" y="1291672"/>
                    <a:pt x="527590" y="1275660"/>
                    <a:pt x="527590" y="1257184"/>
                  </a:cubicBezTo>
                  <a:lnTo>
                    <a:pt x="527590" y="1175069"/>
                  </a:lnTo>
                  <a:cubicBezTo>
                    <a:pt x="527590" y="1156593"/>
                    <a:pt x="516505" y="1140991"/>
                    <a:pt x="500903" y="1133601"/>
                  </a:cubicBezTo>
                  <a:lnTo>
                    <a:pt x="500903" y="1067908"/>
                  </a:lnTo>
                  <a:cubicBezTo>
                    <a:pt x="516505" y="1060929"/>
                    <a:pt x="527590" y="1044916"/>
                    <a:pt x="527590" y="1026440"/>
                  </a:cubicBezTo>
                  <a:lnTo>
                    <a:pt x="527590" y="944325"/>
                  </a:lnTo>
                  <a:cubicBezTo>
                    <a:pt x="527590" y="925849"/>
                    <a:pt x="516505" y="910247"/>
                    <a:pt x="500903" y="902857"/>
                  </a:cubicBezTo>
                  <a:lnTo>
                    <a:pt x="500903" y="837165"/>
                  </a:lnTo>
                  <a:cubicBezTo>
                    <a:pt x="516505" y="830185"/>
                    <a:pt x="527590" y="814172"/>
                    <a:pt x="527590" y="795696"/>
                  </a:cubicBezTo>
                  <a:lnTo>
                    <a:pt x="527590" y="713581"/>
                  </a:lnTo>
                  <a:cubicBezTo>
                    <a:pt x="527590" y="695105"/>
                    <a:pt x="516505" y="679503"/>
                    <a:pt x="500903" y="672113"/>
                  </a:cubicBezTo>
                  <a:lnTo>
                    <a:pt x="500903" y="606421"/>
                  </a:lnTo>
                  <a:cubicBezTo>
                    <a:pt x="516094" y="599031"/>
                    <a:pt x="527180" y="583429"/>
                    <a:pt x="52718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365A489-B773-4CBB-8637-01AF138DC0A0}"/>
                </a:ext>
              </a:extLst>
            </p:cNvPr>
            <p:cNvSpPr/>
            <p:nvPr/>
          </p:nvSpPr>
          <p:spPr>
            <a:xfrm>
              <a:off x="8281047" y="5938356"/>
              <a:ext cx="528000" cy="580144"/>
            </a:xfrm>
            <a:custGeom>
              <a:avLst/>
              <a:gdLst>
                <a:gd name="connsiteX0" fmla="*/ 528001 w 528000"/>
                <a:gd name="connsiteY0" fmla="*/ 16834 h 580144"/>
                <a:gd name="connsiteX1" fmla="*/ 528001 w 528000"/>
                <a:gd name="connsiteY1" fmla="*/ 0 h 580144"/>
                <a:gd name="connsiteX2" fmla="*/ 0 w 528000"/>
                <a:gd name="connsiteY2" fmla="*/ 0 h 580144"/>
                <a:gd name="connsiteX3" fmla="*/ 0 w 528000"/>
                <a:gd name="connsiteY3" fmla="*/ 16834 h 580144"/>
                <a:gd name="connsiteX4" fmla="*/ 27098 w 528000"/>
                <a:gd name="connsiteY4" fmla="*/ 58302 h 580144"/>
                <a:gd name="connsiteX5" fmla="*/ 27098 w 528000"/>
                <a:gd name="connsiteY5" fmla="*/ 123994 h 580144"/>
                <a:gd name="connsiteX6" fmla="*/ 0 w 528000"/>
                <a:gd name="connsiteY6" fmla="*/ 165462 h 580144"/>
                <a:gd name="connsiteX7" fmla="*/ 0 w 528000"/>
                <a:gd name="connsiteY7" fmla="*/ 247577 h 580144"/>
                <a:gd name="connsiteX8" fmla="*/ 27098 w 528000"/>
                <a:gd name="connsiteY8" fmla="*/ 289046 h 580144"/>
                <a:gd name="connsiteX9" fmla="*/ 27098 w 528000"/>
                <a:gd name="connsiteY9" fmla="*/ 354738 h 580144"/>
                <a:gd name="connsiteX10" fmla="*/ 0 w 528000"/>
                <a:gd name="connsiteY10" fmla="*/ 396206 h 580144"/>
                <a:gd name="connsiteX11" fmla="*/ 0 w 528000"/>
                <a:gd name="connsiteY11" fmla="*/ 478321 h 580144"/>
                <a:gd name="connsiteX12" fmla="*/ 27098 w 528000"/>
                <a:gd name="connsiteY12" fmla="*/ 519789 h 580144"/>
                <a:gd name="connsiteX13" fmla="*/ 27098 w 528000"/>
                <a:gd name="connsiteY13" fmla="*/ 580144 h 580144"/>
                <a:gd name="connsiteX14" fmla="*/ 500903 w 528000"/>
                <a:gd name="connsiteY14" fmla="*/ 580144 h 580144"/>
                <a:gd name="connsiteX15" fmla="*/ 500903 w 528000"/>
                <a:gd name="connsiteY15" fmla="*/ 519789 h 580144"/>
                <a:gd name="connsiteX16" fmla="*/ 527590 w 528000"/>
                <a:gd name="connsiteY16" fmla="*/ 478321 h 580144"/>
                <a:gd name="connsiteX17" fmla="*/ 527590 w 528000"/>
                <a:gd name="connsiteY17" fmla="*/ 396206 h 580144"/>
                <a:gd name="connsiteX18" fmla="*/ 500903 w 528000"/>
                <a:gd name="connsiteY18" fmla="*/ 354738 h 580144"/>
                <a:gd name="connsiteX19" fmla="*/ 500903 w 528000"/>
                <a:gd name="connsiteY19" fmla="*/ 289046 h 580144"/>
                <a:gd name="connsiteX20" fmla="*/ 527590 w 528000"/>
                <a:gd name="connsiteY20" fmla="*/ 247577 h 580144"/>
                <a:gd name="connsiteX21" fmla="*/ 527590 w 528000"/>
                <a:gd name="connsiteY21" fmla="*/ 165462 h 580144"/>
                <a:gd name="connsiteX22" fmla="*/ 500903 w 528000"/>
                <a:gd name="connsiteY22" fmla="*/ 123994 h 580144"/>
                <a:gd name="connsiteX23" fmla="*/ 500903 w 528000"/>
                <a:gd name="connsiteY23" fmla="*/ 58302 h 580144"/>
                <a:gd name="connsiteX24" fmla="*/ 528001 w 528000"/>
                <a:gd name="connsiteY24" fmla="*/ 16834 h 58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8000" h="580144">
                  <a:moveTo>
                    <a:pt x="528001" y="16834"/>
                  </a:moveTo>
                  <a:lnTo>
                    <a:pt x="528001" y="0"/>
                  </a:lnTo>
                  <a:lnTo>
                    <a:pt x="0" y="0"/>
                  </a:lnTo>
                  <a:lnTo>
                    <a:pt x="0" y="16834"/>
                  </a:lnTo>
                  <a:cubicBezTo>
                    <a:pt x="0" y="35310"/>
                    <a:pt x="11086" y="51322"/>
                    <a:pt x="27098" y="58302"/>
                  </a:cubicBezTo>
                  <a:lnTo>
                    <a:pt x="27098" y="123994"/>
                  </a:lnTo>
                  <a:cubicBezTo>
                    <a:pt x="11086" y="130974"/>
                    <a:pt x="0" y="146986"/>
                    <a:pt x="0" y="165462"/>
                  </a:cubicBezTo>
                  <a:lnTo>
                    <a:pt x="0" y="247577"/>
                  </a:lnTo>
                  <a:cubicBezTo>
                    <a:pt x="0" y="266053"/>
                    <a:pt x="11086" y="282066"/>
                    <a:pt x="27098" y="289046"/>
                  </a:cubicBezTo>
                  <a:lnTo>
                    <a:pt x="27098" y="354738"/>
                  </a:lnTo>
                  <a:cubicBezTo>
                    <a:pt x="11086" y="361718"/>
                    <a:pt x="0" y="377730"/>
                    <a:pt x="0" y="396206"/>
                  </a:cubicBezTo>
                  <a:lnTo>
                    <a:pt x="0" y="478321"/>
                  </a:lnTo>
                  <a:cubicBezTo>
                    <a:pt x="0" y="496797"/>
                    <a:pt x="11086" y="512399"/>
                    <a:pt x="27098" y="519789"/>
                  </a:cubicBezTo>
                  <a:lnTo>
                    <a:pt x="27098" y="580144"/>
                  </a:lnTo>
                  <a:lnTo>
                    <a:pt x="500903" y="580144"/>
                  </a:lnTo>
                  <a:lnTo>
                    <a:pt x="500903" y="519789"/>
                  </a:lnTo>
                  <a:cubicBezTo>
                    <a:pt x="516505" y="512810"/>
                    <a:pt x="527590" y="496797"/>
                    <a:pt x="527590" y="478321"/>
                  </a:cubicBezTo>
                  <a:lnTo>
                    <a:pt x="527590" y="396206"/>
                  </a:lnTo>
                  <a:cubicBezTo>
                    <a:pt x="527590" y="377730"/>
                    <a:pt x="516505" y="362128"/>
                    <a:pt x="500903" y="354738"/>
                  </a:cubicBezTo>
                  <a:lnTo>
                    <a:pt x="500903" y="289046"/>
                  </a:lnTo>
                  <a:cubicBezTo>
                    <a:pt x="516505" y="282066"/>
                    <a:pt x="527590" y="266053"/>
                    <a:pt x="527590" y="247577"/>
                  </a:cubicBezTo>
                  <a:lnTo>
                    <a:pt x="527590" y="165462"/>
                  </a:lnTo>
                  <a:cubicBezTo>
                    <a:pt x="527590" y="146986"/>
                    <a:pt x="516505" y="131384"/>
                    <a:pt x="500903" y="123994"/>
                  </a:cubicBezTo>
                  <a:lnTo>
                    <a:pt x="500903" y="58302"/>
                  </a:lnTo>
                  <a:cubicBezTo>
                    <a:pt x="516915" y="50912"/>
                    <a:pt x="528001" y="35310"/>
                    <a:pt x="528001" y="16834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869DE30-27A0-45AC-AEDC-9D3386DA8705}"/>
                </a:ext>
              </a:extLst>
            </p:cNvPr>
            <p:cNvSpPr/>
            <p:nvPr/>
          </p:nvSpPr>
          <p:spPr>
            <a:xfrm>
              <a:off x="9236868" y="5159904"/>
              <a:ext cx="527179" cy="1359006"/>
            </a:xfrm>
            <a:custGeom>
              <a:avLst/>
              <a:gdLst>
                <a:gd name="connsiteX0" fmla="*/ 527180 w 527179"/>
                <a:gd name="connsiteY0" fmla="*/ 564953 h 1359006"/>
                <a:gd name="connsiteX1" fmla="*/ 527180 w 527179"/>
                <a:gd name="connsiteY1" fmla="*/ 482837 h 1359006"/>
                <a:gd name="connsiteX2" fmla="*/ 500492 w 527179"/>
                <a:gd name="connsiteY2" fmla="*/ 441369 h 1359006"/>
                <a:gd name="connsiteX3" fmla="*/ 500492 w 527179"/>
                <a:gd name="connsiteY3" fmla="*/ 404007 h 1359006"/>
                <a:gd name="connsiteX4" fmla="*/ 341599 w 527179"/>
                <a:gd name="connsiteY4" fmla="*/ 180243 h 1359006"/>
                <a:gd name="connsiteX5" fmla="*/ 341599 w 527179"/>
                <a:gd name="connsiteY5" fmla="*/ 133848 h 1359006"/>
                <a:gd name="connsiteX6" fmla="*/ 363360 w 527179"/>
                <a:gd name="connsiteY6" fmla="*/ 133848 h 1359006"/>
                <a:gd name="connsiteX7" fmla="*/ 363360 w 527179"/>
                <a:gd name="connsiteY7" fmla="*/ 45985 h 1359006"/>
                <a:gd name="connsiteX8" fmla="*/ 317375 w 527179"/>
                <a:gd name="connsiteY8" fmla="*/ 0 h 1359006"/>
                <a:gd name="connsiteX9" fmla="*/ 210215 w 527179"/>
                <a:gd name="connsiteY9" fmla="*/ 0 h 1359006"/>
                <a:gd name="connsiteX10" fmla="*/ 163820 w 527179"/>
                <a:gd name="connsiteY10" fmla="*/ 45985 h 1359006"/>
                <a:gd name="connsiteX11" fmla="*/ 163820 w 527179"/>
                <a:gd name="connsiteY11" fmla="*/ 133848 h 1359006"/>
                <a:gd name="connsiteX12" fmla="*/ 185581 w 527179"/>
                <a:gd name="connsiteY12" fmla="*/ 133848 h 1359006"/>
                <a:gd name="connsiteX13" fmla="*/ 185581 w 527179"/>
                <a:gd name="connsiteY13" fmla="*/ 180243 h 1359006"/>
                <a:gd name="connsiteX14" fmla="*/ 26688 w 527179"/>
                <a:gd name="connsiteY14" fmla="*/ 404007 h 1359006"/>
                <a:gd name="connsiteX15" fmla="*/ 26688 w 527179"/>
                <a:gd name="connsiteY15" fmla="*/ 441369 h 1359006"/>
                <a:gd name="connsiteX16" fmla="*/ 0 w 527179"/>
                <a:gd name="connsiteY16" fmla="*/ 482837 h 1359006"/>
                <a:gd name="connsiteX17" fmla="*/ 0 w 527179"/>
                <a:gd name="connsiteY17" fmla="*/ 564953 h 1359006"/>
                <a:gd name="connsiteX18" fmla="*/ 26688 w 527179"/>
                <a:gd name="connsiteY18" fmla="*/ 606421 h 1359006"/>
                <a:gd name="connsiteX19" fmla="*/ 26688 w 527179"/>
                <a:gd name="connsiteY19" fmla="*/ 672113 h 1359006"/>
                <a:gd name="connsiteX20" fmla="*/ 0 w 527179"/>
                <a:gd name="connsiteY20" fmla="*/ 713581 h 1359006"/>
                <a:gd name="connsiteX21" fmla="*/ 0 w 527179"/>
                <a:gd name="connsiteY21" fmla="*/ 795696 h 1359006"/>
                <a:gd name="connsiteX22" fmla="*/ 26688 w 527179"/>
                <a:gd name="connsiteY22" fmla="*/ 837165 h 1359006"/>
                <a:gd name="connsiteX23" fmla="*/ 26688 w 527179"/>
                <a:gd name="connsiteY23" fmla="*/ 902857 h 1359006"/>
                <a:gd name="connsiteX24" fmla="*/ 0 w 527179"/>
                <a:gd name="connsiteY24" fmla="*/ 944325 h 1359006"/>
                <a:gd name="connsiteX25" fmla="*/ 0 w 527179"/>
                <a:gd name="connsiteY25" fmla="*/ 1026440 h 1359006"/>
                <a:gd name="connsiteX26" fmla="*/ 26688 w 527179"/>
                <a:gd name="connsiteY26" fmla="*/ 1067908 h 1359006"/>
                <a:gd name="connsiteX27" fmla="*/ 26688 w 527179"/>
                <a:gd name="connsiteY27" fmla="*/ 1133601 h 1359006"/>
                <a:gd name="connsiteX28" fmla="*/ 0 w 527179"/>
                <a:gd name="connsiteY28" fmla="*/ 1175069 h 1359006"/>
                <a:gd name="connsiteX29" fmla="*/ 0 w 527179"/>
                <a:gd name="connsiteY29" fmla="*/ 1257184 h 1359006"/>
                <a:gd name="connsiteX30" fmla="*/ 26688 w 527179"/>
                <a:gd name="connsiteY30" fmla="*/ 1298652 h 1359006"/>
                <a:gd name="connsiteX31" fmla="*/ 26688 w 527179"/>
                <a:gd name="connsiteY31" fmla="*/ 1359007 h 1359006"/>
                <a:gd name="connsiteX32" fmla="*/ 500492 w 527179"/>
                <a:gd name="connsiteY32" fmla="*/ 1359007 h 1359006"/>
                <a:gd name="connsiteX33" fmla="*/ 500492 w 527179"/>
                <a:gd name="connsiteY33" fmla="*/ 1298652 h 1359006"/>
                <a:gd name="connsiteX34" fmla="*/ 527180 w 527179"/>
                <a:gd name="connsiteY34" fmla="*/ 1257184 h 1359006"/>
                <a:gd name="connsiteX35" fmla="*/ 527180 w 527179"/>
                <a:gd name="connsiteY35" fmla="*/ 1175069 h 1359006"/>
                <a:gd name="connsiteX36" fmla="*/ 500492 w 527179"/>
                <a:gd name="connsiteY36" fmla="*/ 1133601 h 1359006"/>
                <a:gd name="connsiteX37" fmla="*/ 500492 w 527179"/>
                <a:gd name="connsiteY37" fmla="*/ 1067908 h 1359006"/>
                <a:gd name="connsiteX38" fmla="*/ 527180 w 527179"/>
                <a:gd name="connsiteY38" fmla="*/ 1026440 h 1359006"/>
                <a:gd name="connsiteX39" fmla="*/ 527180 w 527179"/>
                <a:gd name="connsiteY39" fmla="*/ 944325 h 1359006"/>
                <a:gd name="connsiteX40" fmla="*/ 500492 w 527179"/>
                <a:gd name="connsiteY40" fmla="*/ 902857 h 1359006"/>
                <a:gd name="connsiteX41" fmla="*/ 500492 w 527179"/>
                <a:gd name="connsiteY41" fmla="*/ 837165 h 1359006"/>
                <a:gd name="connsiteX42" fmla="*/ 527180 w 527179"/>
                <a:gd name="connsiteY42" fmla="*/ 795696 h 1359006"/>
                <a:gd name="connsiteX43" fmla="*/ 527180 w 527179"/>
                <a:gd name="connsiteY43" fmla="*/ 713581 h 1359006"/>
                <a:gd name="connsiteX44" fmla="*/ 500492 w 527179"/>
                <a:gd name="connsiteY44" fmla="*/ 672113 h 1359006"/>
                <a:gd name="connsiteX45" fmla="*/ 500492 w 527179"/>
                <a:gd name="connsiteY45" fmla="*/ 606421 h 1359006"/>
                <a:gd name="connsiteX46" fmla="*/ 527180 w 527179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179" h="1359006">
                  <a:moveTo>
                    <a:pt x="527180" y="564953"/>
                  </a:moveTo>
                  <a:lnTo>
                    <a:pt x="527180" y="482837"/>
                  </a:lnTo>
                  <a:cubicBezTo>
                    <a:pt x="527180" y="464362"/>
                    <a:pt x="516094" y="448760"/>
                    <a:pt x="500492" y="441369"/>
                  </a:cubicBezTo>
                  <a:lnTo>
                    <a:pt x="500492" y="404007"/>
                  </a:lnTo>
                  <a:cubicBezTo>
                    <a:pt x="500492" y="300542"/>
                    <a:pt x="433979" y="212678"/>
                    <a:pt x="341599" y="180243"/>
                  </a:cubicBezTo>
                  <a:lnTo>
                    <a:pt x="341599" y="133848"/>
                  </a:lnTo>
                  <a:lnTo>
                    <a:pt x="363360" y="133848"/>
                  </a:lnTo>
                  <a:lnTo>
                    <a:pt x="363360" y="45985"/>
                  </a:lnTo>
                  <a:cubicBezTo>
                    <a:pt x="363360" y="20529"/>
                    <a:pt x="342831" y="0"/>
                    <a:pt x="317375" y="0"/>
                  </a:cubicBezTo>
                  <a:lnTo>
                    <a:pt x="210215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1" y="133848"/>
                  </a:lnTo>
                  <a:lnTo>
                    <a:pt x="185581" y="180243"/>
                  </a:lnTo>
                  <a:cubicBezTo>
                    <a:pt x="93201" y="212678"/>
                    <a:pt x="26688" y="300131"/>
                    <a:pt x="26688" y="404007"/>
                  </a:cubicBezTo>
                  <a:lnTo>
                    <a:pt x="26688" y="441369"/>
                  </a:lnTo>
                  <a:cubicBezTo>
                    <a:pt x="11086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6" y="599031"/>
                    <a:pt x="26688" y="606421"/>
                  </a:cubicBezTo>
                  <a:lnTo>
                    <a:pt x="26688" y="672113"/>
                  </a:lnTo>
                  <a:cubicBezTo>
                    <a:pt x="11086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6" y="830185"/>
                    <a:pt x="26688" y="837165"/>
                  </a:cubicBezTo>
                  <a:lnTo>
                    <a:pt x="26688" y="902857"/>
                  </a:lnTo>
                  <a:cubicBezTo>
                    <a:pt x="11086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6" y="1060929"/>
                    <a:pt x="26688" y="1067908"/>
                  </a:cubicBezTo>
                  <a:lnTo>
                    <a:pt x="26688" y="1133601"/>
                  </a:lnTo>
                  <a:cubicBezTo>
                    <a:pt x="11086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6" y="1291262"/>
                    <a:pt x="26688" y="1298652"/>
                  </a:cubicBezTo>
                  <a:lnTo>
                    <a:pt x="26688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094" y="1291672"/>
                    <a:pt x="527180" y="1275660"/>
                    <a:pt x="527180" y="1257184"/>
                  </a:cubicBezTo>
                  <a:lnTo>
                    <a:pt x="527180" y="1175069"/>
                  </a:lnTo>
                  <a:cubicBezTo>
                    <a:pt x="527180" y="1156593"/>
                    <a:pt x="516094" y="1140991"/>
                    <a:pt x="500492" y="1133601"/>
                  </a:cubicBezTo>
                  <a:lnTo>
                    <a:pt x="500492" y="1067908"/>
                  </a:lnTo>
                  <a:cubicBezTo>
                    <a:pt x="516094" y="1060929"/>
                    <a:pt x="527180" y="1044916"/>
                    <a:pt x="527180" y="1026440"/>
                  </a:cubicBezTo>
                  <a:lnTo>
                    <a:pt x="527180" y="944325"/>
                  </a:lnTo>
                  <a:cubicBezTo>
                    <a:pt x="527180" y="925849"/>
                    <a:pt x="516094" y="910247"/>
                    <a:pt x="500492" y="902857"/>
                  </a:cubicBezTo>
                  <a:lnTo>
                    <a:pt x="500492" y="837165"/>
                  </a:lnTo>
                  <a:cubicBezTo>
                    <a:pt x="516094" y="830185"/>
                    <a:pt x="527180" y="814172"/>
                    <a:pt x="527180" y="795696"/>
                  </a:cubicBezTo>
                  <a:lnTo>
                    <a:pt x="527180" y="713581"/>
                  </a:lnTo>
                  <a:cubicBezTo>
                    <a:pt x="527180" y="695105"/>
                    <a:pt x="516094" y="679503"/>
                    <a:pt x="500492" y="672113"/>
                  </a:cubicBezTo>
                  <a:lnTo>
                    <a:pt x="500492" y="606421"/>
                  </a:lnTo>
                  <a:cubicBezTo>
                    <a:pt x="516094" y="599031"/>
                    <a:pt x="527180" y="583429"/>
                    <a:pt x="52718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1A5F4FC8-C6F7-4431-826F-D2A93E91A912}"/>
                </a:ext>
              </a:extLst>
            </p:cNvPr>
            <p:cNvSpPr/>
            <p:nvPr/>
          </p:nvSpPr>
          <p:spPr>
            <a:xfrm>
              <a:off x="9236458" y="5558573"/>
              <a:ext cx="527590" cy="960337"/>
            </a:xfrm>
            <a:custGeom>
              <a:avLst/>
              <a:gdLst>
                <a:gd name="connsiteX0" fmla="*/ 500903 w 527590"/>
                <a:gd name="connsiteY0" fmla="*/ 42700 h 960337"/>
                <a:gd name="connsiteX1" fmla="*/ 500903 w 527590"/>
                <a:gd name="connsiteY1" fmla="*/ 5337 h 960337"/>
                <a:gd name="connsiteX2" fmla="*/ 500492 w 527590"/>
                <a:gd name="connsiteY2" fmla="*/ 0 h 960337"/>
                <a:gd name="connsiteX3" fmla="*/ 27098 w 527590"/>
                <a:gd name="connsiteY3" fmla="*/ 0 h 960337"/>
                <a:gd name="connsiteX4" fmla="*/ 26687 w 527590"/>
                <a:gd name="connsiteY4" fmla="*/ 5337 h 960337"/>
                <a:gd name="connsiteX5" fmla="*/ 26687 w 527590"/>
                <a:gd name="connsiteY5" fmla="*/ 42700 h 960337"/>
                <a:gd name="connsiteX6" fmla="*/ 0 w 527590"/>
                <a:gd name="connsiteY6" fmla="*/ 84168 h 960337"/>
                <a:gd name="connsiteX7" fmla="*/ 0 w 527590"/>
                <a:gd name="connsiteY7" fmla="*/ 166283 h 960337"/>
                <a:gd name="connsiteX8" fmla="*/ 26687 w 527590"/>
                <a:gd name="connsiteY8" fmla="*/ 207752 h 960337"/>
                <a:gd name="connsiteX9" fmla="*/ 26687 w 527590"/>
                <a:gd name="connsiteY9" fmla="*/ 273444 h 960337"/>
                <a:gd name="connsiteX10" fmla="*/ 0 w 527590"/>
                <a:gd name="connsiteY10" fmla="*/ 314912 h 960337"/>
                <a:gd name="connsiteX11" fmla="*/ 0 w 527590"/>
                <a:gd name="connsiteY11" fmla="*/ 397027 h 960337"/>
                <a:gd name="connsiteX12" fmla="*/ 26687 w 527590"/>
                <a:gd name="connsiteY12" fmla="*/ 438495 h 960337"/>
                <a:gd name="connsiteX13" fmla="*/ 26687 w 527590"/>
                <a:gd name="connsiteY13" fmla="*/ 504187 h 960337"/>
                <a:gd name="connsiteX14" fmla="*/ 0 w 527590"/>
                <a:gd name="connsiteY14" fmla="*/ 545656 h 960337"/>
                <a:gd name="connsiteX15" fmla="*/ 0 w 527590"/>
                <a:gd name="connsiteY15" fmla="*/ 627771 h 960337"/>
                <a:gd name="connsiteX16" fmla="*/ 26687 w 527590"/>
                <a:gd name="connsiteY16" fmla="*/ 669239 h 960337"/>
                <a:gd name="connsiteX17" fmla="*/ 26687 w 527590"/>
                <a:gd name="connsiteY17" fmla="*/ 734931 h 960337"/>
                <a:gd name="connsiteX18" fmla="*/ 0 w 527590"/>
                <a:gd name="connsiteY18" fmla="*/ 776399 h 960337"/>
                <a:gd name="connsiteX19" fmla="*/ 0 w 527590"/>
                <a:gd name="connsiteY19" fmla="*/ 858515 h 960337"/>
                <a:gd name="connsiteX20" fmla="*/ 26687 w 527590"/>
                <a:gd name="connsiteY20" fmla="*/ 899983 h 960337"/>
                <a:gd name="connsiteX21" fmla="*/ 26687 w 527590"/>
                <a:gd name="connsiteY21" fmla="*/ 960337 h 960337"/>
                <a:gd name="connsiteX22" fmla="*/ 500903 w 527590"/>
                <a:gd name="connsiteY22" fmla="*/ 960337 h 960337"/>
                <a:gd name="connsiteX23" fmla="*/ 500903 w 527590"/>
                <a:gd name="connsiteY23" fmla="*/ 899983 h 960337"/>
                <a:gd name="connsiteX24" fmla="*/ 527590 w 527590"/>
                <a:gd name="connsiteY24" fmla="*/ 858515 h 960337"/>
                <a:gd name="connsiteX25" fmla="*/ 527590 w 527590"/>
                <a:gd name="connsiteY25" fmla="*/ 776399 h 960337"/>
                <a:gd name="connsiteX26" fmla="*/ 500903 w 527590"/>
                <a:gd name="connsiteY26" fmla="*/ 734931 h 960337"/>
                <a:gd name="connsiteX27" fmla="*/ 500903 w 527590"/>
                <a:gd name="connsiteY27" fmla="*/ 669239 h 960337"/>
                <a:gd name="connsiteX28" fmla="*/ 527590 w 527590"/>
                <a:gd name="connsiteY28" fmla="*/ 627771 h 960337"/>
                <a:gd name="connsiteX29" fmla="*/ 527590 w 527590"/>
                <a:gd name="connsiteY29" fmla="*/ 545656 h 960337"/>
                <a:gd name="connsiteX30" fmla="*/ 500903 w 527590"/>
                <a:gd name="connsiteY30" fmla="*/ 504187 h 960337"/>
                <a:gd name="connsiteX31" fmla="*/ 500903 w 527590"/>
                <a:gd name="connsiteY31" fmla="*/ 438495 h 960337"/>
                <a:gd name="connsiteX32" fmla="*/ 527590 w 527590"/>
                <a:gd name="connsiteY32" fmla="*/ 397027 h 960337"/>
                <a:gd name="connsiteX33" fmla="*/ 527590 w 527590"/>
                <a:gd name="connsiteY33" fmla="*/ 314912 h 960337"/>
                <a:gd name="connsiteX34" fmla="*/ 500903 w 527590"/>
                <a:gd name="connsiteY34" fmla="*/ 273444 h 960337"/>
                <a:gd name="connsiteX35" fmla="*/ 500903 w 527590"/>
                <a:gd name="connsiteY35" fmla="*/ 207752 h 960337"/>
                <a:gd name="connsiteX36" fmla="*/ 527590 w 527590"/>
                <a:gd name="connsiteY36" fmla="*/ 166283 h 960337"/>
                <a:gd name="connsiteX37" fmla="*/ 527590 w 527590"/>
                <a:gd name="connsiteY37" fmla="*/ 84168 h 960337"/>
                <a:gd name="connsiteX38" fmla="*/ 500903 w 527590"/>
                <a:gd name="connsiteY38" fmla="*/ 42700 h 9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590" h="960337">
                  <a:moveTo>
                    <a:pt x="500903" y="42700"/>
                  </a:moveTo>
                  <a:lnTo>
                    <a:pt x="500903" y="5337"/>
                  </a:lnTo>
                  <a:cubicBezTo>
                    <a:pt x="500903" y="3285"/>
                    <a:pt x="500492" y="1642"/>
                    <a:pt x="500492" y="0"/>
                  </a:cubicBezTo>
                  <a:lnTo>
                    <a:pt x="27098" y="0"/>
                  </a:lnTo>
                  <a:cubicBezTo>
                    <a:pt x="27098" y="2053"/>
                    <a:pt x="26687" y="3695"/>
                    <a:pt x="26687" y="5337"/>
                  </a:cubicBezTo>
                  <a:lnTo>
                    <a:pt x="26687" y="42700"/>
                  </a:lnTo>
                  <a:cubicBezTo>
                    <a:pt x="11085" y="49680"/>
                    <a:pt x="0" y="65692"/>
                    <a:pt x="0" y="84168"/>
                  </a:cubicBezTo>
                  <a:lnTo>
                    <a:pt x="0" y="166283"/>
                  </a:lnTo>
                  <a:cubicBezTo>
                    <a:pt x="0" y="184759"/>
                    <a:pt x="11085" y="200361"/>
                    <a:pt x="26687" y="207752"/>
                  </a:cubicBezTo>
                  <a:lnTo>
                    <a:pt x="26687" y="273444"/>
                  </a:lnTo>
                  <a:cubicBezTo>
                    <a:pt x="11085" y="280424"/>
                    <a:pt x="0" y="296436"/>
                    <a:pt x="0" y="314912"/>
                  </a:cubicBezTo>
                  <a:lnTo>
                    <a:pt x="0" y="397027"/>
                  </a:lnTo>
                  <a:cubicBezTo>
                    <a:pt x="0" y="415503"/>
                    <a:pt x="11085" y="431515"/>
                    <a:pt x="26687" y="438495"/>
                  </a:cubicBezTo>
                  <a:lnTo>
                    <a:pt x="26687" y="504187"/>
                  </a:lnTo>
                  <a:cubicBezTo>
                    <a:pt x="11085" y="511167"/>
                    <a:pt x="0" y="527180"/>
                    <a:pt x="0" y="545656"/>
                  </a:cubicBezTo>
                  <a:lnTo>
                    <a:pt x="0" y="627771"/>
                  </a:lnTo>
                  <a:cubicBezTo>
                    <a:pt x="0" y="646247"/>
                    <a:pt x="11085" y="662259"/>
                    <a:pt x="26687" y="669239"/>
                  </a:cubicBezTo>
                  <a:lnTo>
                    <a:pt x="26687" y="734931"/>
                  </a:lnTo>
                  <a:cubicBezTo>
                    <a:pt x="11085" y="741911"/>
                    <a:pt x="0" y="757923"/>
                    <a:pt x="0" y="776399"/>
                  </a:cubicBezTo>
                  <a:lnTo>
                    <a:pt x="0" y="858515"/>
                  </a:lnTo>
                  <a:cubicBezTo>
                    <a:pt x="0" y="876990"/>
                    <a:pt x="11085" y="892592"/>
                    <a:pt x="26687" y="899983"/>
                  </a:cubicBezTo>
                  <a:lnTo>
                    <a:pt x="26687" y="960337"/>
                  </a:lnTo>
                  <a:lnTo>
                    <a:pt x="500903" y="960337"/>
                  </a:lnTo>
                  <a:lnTo>
                    <a:pt x="500903" y="899983"/>
                  </a:lnTo>
                  <a:cubicBezTo>
                    <a:pt x="516504" y="893003"/>
                    <a:pt x="527590" y="876990"/>
                    <a:pt x="527590" y="858515"/>
                  </a:cubicBezTo>
                  <a:lnTo>
                    <a:pt x="527590" y="776399"/>
                  </a:lnTo>
                  <a:cubicBezTo>
                    <a:pt x="527590" y="757923"/>
                    <a:pt x="516504" y="742322"/>
                    <a:pt x="500903" y="734931"/>
                  </a:cubicBezTo>
                  <a:lnTo>
                    <a:pt x="500903" y="669239"/>
                  </a:lnTo>
                  <a:cubicBezTo>
                    <a:pt x="516504" y="662259"/>
                    <a:pt x="527590" y="646247"/>
                    <a:pt x="527590" y="627771"/>
                  </a:cubicBezTo>
                  <a:lnTo>
                    <a:pt x="527590" y="545656"/>
                  </a:lnTo>
                  <a:cubicBezTo>
                    <a:pt x="527590" y="527180"/>
                    <a:pt x="516504" y="511578"/>
                    <a:pt x="500903" y="504187"/>
                  </a:cubicBezTo>
                  <a:lnTo>
                    <a:pt x="500903" y="438495"/>
                  </a:lnTo>
                  <a:cubicBezTo>
                    <a:pt x="516504" y="431515"/>
                    <a:pt x="527590" y="415503"/>
                    <a:pt x="527590" y="397027"/>
                  </a:cubicBezTo>
                  <a:lnTo>
                    <a:pt x="527590" y="314912"/>
                  </a:lnTo>
                  <a:cubicBezTo>
                    <a:pt x="527590" y="296436"/>
                    <a:pt x="516504" y="280834"/>
                    <a:pt x="500903" y="273444"/>
                  </a:cubicBezTo>
                  <a:lnTo>
                    <a:pt x="500903" y="207752"/>
                  </a:lnTo>
                  <a:cubicBezTo>
                    <a:pt x="516504" y="200772"/>
                    <a:pt x="527590" y="184759"/>
                    <a:pt x="527590" y="166283"/>
                  </a:cubicBezTo>
                  <a:lnTo>
                    <a:pt x="527590" y="84168"/>
                  </a:lnTo>
                  <a:cubicBezTo>
                    <a:pt x="527590" y="65692"/>
                    <a:pt x="516504" y="50090"/>
                    <a:pt x="500903" y="42700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B225E60C-554A-4573-9EEE-03CCEB9CBFA3}"/>
                </a:ext>
              </a:extLst>
            </p:cNvPr>
            <p:cNvSpPr/>
            <p:nvPr/>
          </p:nvSpPr>
          <p:spPr>
            <a:xfrm>
              <a:off x="10192279" y="5159904"/>
              <a:ext cx="527590" cy="1359006"/>
            </a:xfrm>
            <a:custGeom>
              <a:avLst/>
              <a:gdLst>
                <a:gd name="connsiteX0" fmla="*/ 527179 w 527590"/>
                <a:gd name="connsiteY0" fmla="*/ 564953 h 1359006"/>
                <a:gd name="connsiteX1" fmla="*/ 527179 w 527590"/>
                <a:gd name="connsiteY1" fmla="*/ 482837 h 1359006"/>
                <a:gd name="connsiteX2" fmla="*/ 500082 w 527590"/>
                <a:gd name="connsiteY2" fmla="*/ 441369 h 1359006"/>
                <a:gd name="connsiteX3" fmla="*/ 500082 w 527590"/>
                <a:gd name="connsiteY3" fmla="*/ 404007 h 1359006"/>
                <a:gd name="connsiteX4" fmla="*/ 341189 w 527590"/>
                <a:gd name="connsiteY4" fmla="*/ 180243 h 1359006"/>
                <a:gd name="connsiteX5" fmla="*/ 341189 w 527590"/>
                <a:gd name="connsiteY5" fmla="*/ 133848 h 1359006"/>
                <a:gd name="connsiteX6" fmla="*/ 362949 w 527590"/>
                <a:gd name="connsiteY6" fmla="*/ 133848 h 1359006"/>
                <a:gd name="connsiteX7" fmla="*/ 362949 w 527590"/>
                <a:gd name="connsiteY7" fmla="*/ 45985 h 1359006"/>
                <a:gd name="connsiteX8" fmla="*/ 316965 w 527590"/>
                <a:gd name="connsiteY8" fmla="*/ 0 h 1359006"/>
                <a:gd name="connsiteX9" fmla="*/ 209804 w 527590"/>
                <a:gd name="connsiteY9" fmla="*/ 0 h 1359006"/>
                <a:gd name="connsiteX10" fmla="*/ 163820 w 527590"/>
                <a:gd name="connsiteY10" fmla="*/ 45985 h 1359006"/>
                <a:gd name="connsiteX11" fmla="*/ 163820 w 527590"/>
                <a:gd name="connsiteY11" fmla="*/ 133848 h 1359006"/>
                <a:gd name="connsiteX12" fmla="*/ 185580 w 527590"/>
                <a:gd name="connsiteY12" fmla="*/ 133848 h 1359006"/>
                <a:gd name="connsiteX13" fmla="*/ 185580 w 527590"/>
                <a:gd name="connsiteY13" fmla="*/ 180243 h 1359006"/>
                <a:gd name="connsiteX14" fmla="*/ 26688 w 527590"/>
                <a:gd name="connsiteY14" fmla="*/ 404007 h 1359006"/>
                <a:gd name="connsiteX15" fmla="*/ 26688 w 527590"/>
                <a:gd name="connsiteY15" fmla="*/ 441369 h 1359006"/>
                <a:gd name="connsiteX16" fmla="*/ 0 w 527590"/>
                <a:gd name="connsiteY16" fmla="*/ 482837 h 1359006"/>
                <a:gd name="connsiteX17" fmla="*/ 0 w 527590"/>
                <a:gd name="connsiteY17" fmla="*/ 564953 h 1359006"/>
                <a:gd name="connsiteX18" fmla="*/ 26688 w 527590"/>
                <a:gd name="connsiteY18" fmla="*/ 606421 h 1359006"/>
                <a:gd name="connsiteX19" fmla="*/ 26688 w 527590"/>
                <a:gd name="connsiteY19" fmla="*/ 672113 h 1359006"/>
                <a:gd name="connsiteX20" fmla="*/ 0 w 527590"/>
                <a:gd name="connsiteY20" fmla="*/ 713581 h 1359006"/>
                <a:gd name="connsiteX21" fmla="*/ 0 w 527590"/>
                <a:gd name="connsiteY21" fmla="*/ 795696 h 1359006"/>
                <a:gd name="connsiteX22" fmla="*/ 26688 w 527590"/>
                <a:gd name="connsiteY22" fmla="*/ 837165 h 1359006"/>
                <a:gd name="connsiteX23" fmla="*/ 26688 w 527590"/>
                <a:gd name="connsiteY23" fmla="*/ 902857 h 1359006"/>
                <a:gd name="connsiteX24" fmla="*/ 0 w 527590"/>
                <a:gd name="connsiteY24" fmla="*/ 944325 h 1359006"/>
                <a:gd name="connsiteX25" fmla="*/ 0 w 527590"/>
                <a:gd name="connsiteY25" fmla="*/ 1026440 h 1359006"/>
                <a:gd name="connsiteX26" fmla="*/ 26688 w 527590"/>
                <a:gd name="connsiteY26" fmla="*/ 1067908 h 1359006"/>
                <a:gd name="connsiteX27" fmla="*/ 26688 w 527590"/>
                <a:gd name="connsiteY27" fmla="*/ 1133601 h 1359006"/>
                <a:gd name="connsiteX28" fmla="*/ 0 w 527590"/>
                <a:gd name="connsiteY28" fmla="*/ 1175069 h 1359006"/>
                <a:gd name="connsiteX29" fmla="*/ 0 w 527590"/>
                <a:gd name="connsiteY29" fmla="*/ 1257184 h 1359006"/>
                <a:gd name="connsiteX30" fmla="*/ 26688 w 527590"/>
                <a:gd name="connsiteY30" fmla="*/ 1298652 h 1359006"/>
                <a:gd name="connsiteX31" fmla="*/ 26688 w 527590"/>
                <a:gd name="connsiteY31" fmla="*/ 1359007 h 1359006"/>
                <a:gd name="connsiteX32" fmla="*/ 500492 w 527590"/>
                <a:gd name="connsiteY32" fmla="*/ 1359007 h 1359006"/>
                <a:gd name="connsiteX33" fmla="*/ 500492 w 527590"/>
                <a:gd name="connsiteY33" fmla="*/ 1298652 h 1359006"/>
                <a:gd name="connsiteX34" fmla="*/ 527590 w 527590"/>
                <a:gd name="connsiteY34" fmla="*/ 1257184 h 1359006"/>
                <a:gd name="connsiteX35" fmla="*/ 527590 w 527590"/>
                <a:gd name="connsiteY35" fmla="*/ 1175069 h 1359006"/>
                <a:gd name="connsiteX36" fmla="*/ 500492 w 527590"/>
                <a:gd name="connsiteY36" fmla="*/ 1133601 h 1359006"/>
                <a:gd name="connsiteX37" fmla="*/ 500492 w 527590"/>
                <a:gd name="connsiteY37" fmla="*/ 1067908 h 1359006"/>
                <a:gd name="connsiteX38" fmla="*/ 527590 w 527590"/>
                <a:gd name="connsiteY38" fmla="*/ 1026440 h 1359006"/>
                <a:gd name="connsiteX39" fmla="*/ 527590 w 527590"/>
                <a:gd name="connsiteY39" fmla="*/ 944325 h 1359006"/>
                <a:gd name="connsiteX40" fmla="*/ 500492 w 527590"/>
                <a:gd name="connsiteY40" fmla="*/ 902857 h 1359006"/>
                <a:gd name="connsiteX41" fmla="*/ 500492 w 527590"/>
                <a:gd name="connsiteY41" fmla="*/ 837165 h 1359006"/>
                <a:gd name="connsiteX42" fmla="*/ 527590 w 527590"/>
                <a:gd name="connsiteY42" fmla="*/ 795696 h 1359006"/>
                <a:gd name="connsiteX43" fmla="*/ 527590 w 527590"/>
                <a:gd name="connsiteY43" fmla="*/ 713581 h 1359006"/>
                <a:gd name="connsiteX44" fmla="*/ 500492 w 527590"/>
                <a:gd name="connsiteY44" fmla="*/ 672113 h 1359006"/>
                <a:gd name="connsiteX45" fmla="*/ 500492 w 527590"/>
                <a:gd name="connsiteY45" fmla="*/ 606421 h 1359006"/>
                <a:gd name="connsiteX46" fmla="*/ 527179 w 527590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590" h="1359006">
                  <a:moveTo>
                    <a:pt x="527179" y="564953"/>
                  </a:moveTo>
                  <a:lnTo>
                    <a:pt x="527179" y="482837"/>
                  </a:lnTo>
                  <a:cubicBezTo>
                    <a:pt x="527179" y="464362"/>
                    <a:pt x="516094" y="448760"/>
                    <a:pt x="500082" y="441369"/>
                  </a:cubicBezTo>
                  <a:lnTo>
                    <a:pt x="500082" y="404007"/>
                  </a:lnTo>
                  <a:cubicBezTo>
                    <a:pt x="500082" y="300542"/>
                    <a:pt x="433568" y="212678"/>
                    <a:pt x="341189" y="180243"/>
                  </a:cubicBezTo>
                  <a:lnTo>
                    <a:pt x="341189" y="133848"/>
                  </a:lnTo>
                  <a:lnTo>
                    <a:pt x="362949" y="133848"/>
                  </a:lnTo>
                  <a:lnTo>
                    <a:pt x="362949" y="45985"/>
                  </a:lnTo>
                  <a:cubicBezTo>
                    <a:pt x="362949" y="20529"/>
                    <a:pt x="342420" y="0"/>
                    <a:pt x="316965" y="0"/>
                  </a:cubicBezTo>
                  <a:lnTo>
                    <a:pt x="209804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0" y="133848"/>
                  </a:lnTo>
                  <a:lnTo>
                    <a:pt x="185580" y="180243"/>
                  </a:lnTo>
                  <a:cubicBezTo>
                    <a:pt x="93201" y="212678"/>
                    <a:pt x="26688" y="300131"/>
                    <a:pt x="26688" y="404007"/>
                  </a:cubicBezTo>
                  <a:lnTo>
                    <a:pt x="26688" y="441369"/>
                  </a:lnTo>
                  <a:cubicBezTo>
                    <a:pt x="11085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5" y="599031"/>
                    <a:pt x="26688" y="606421"/>
                  </a:cubicBezTo>
                  <a:lnTo>
                    <a:pt x="26688" y="672113"/>
                  </a:lnTo>
                  <a:cubicBezTo>
                    <a:pt x="11085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5" y="830185"/>
                    <a:pt x="26688" y="837165"/>
                  </a:cubicBezTo>
                  <a:lnTo>
                    <a:pt x="26688" y="902857"/>
                  </a:lnTo>
                  <a:cubicBezTo>
                    <a:pt x="11085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5" y="1060929"/>
                    <a:pt x="26688" y="1067908"/>
                  </a:cubicBezTo>
                  <a:lnTo>
                    <a:pt x="26688" y="1133601"/>
                  </a:lnTo>
                  <a:cubicBezTo>
                    <a:pt x="11085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5" y="1291262"/>
                    <a:pt x="26688" y="1298652"/>
                  </a:cubicBezTo>
                  <a:lnTo>
                    <a:pt x="26688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505" y="1291672"/>
                    <a:pt x="527590" y="1275660"/>
                    <a:pt x="527590" y="1257184"/>
                  </a:cubicBezTo>
                  <a:lnTo>
                    <a:pt x="527590" y="1175069"/>
                  </a:lnTo>
                  <a:cubicBezTo>
                    <a:pt x="527590" y="1156593"/>
                    <a:pt x="516505" y="1140991"/>
                    <a:pt x="500492" y="1133601"/>
                  </a:cubicBezTo>
                  <a:lnTo>
                    <a:pt x="500492" y="1067908"/>
                  </a:lnTo>
                  <a:cubicBezTo>
                    <a:pt x="516505" y="1060929"/>
                    <a:pt x="527590" y="1044916"/>
                    <a:pt x="527590" y="1026440"/>
                  </a:cubicBezTo>
                  <a:lnTo>
                    <a:pt x="527590" y="944325"/>
                  </a:lnTo>
                  <a:cubicBezTo>
                    <a:pt x="527590" y="925849"/>
                    <a:pt x="516505" y="910247"/>
                    <a:pt x="500492" y="902857"/>
                  </a:cubicBezTo>
                  <a:lnTo>
                    <a:pt x="500492" y="837165"/>
                  </a:lnTo>
                  <a:cubicBezTo>
                    <a:pt x="516505" y="830185"/>
                    <a:pt x="527590" y="814172"/>
                    <a:pt x="527590" y="795696"/>
                  </a:cubicBezTo>
                  <a:lnTo>
                    <a:pt x="527590" y="713581"/>
                  </a:lnTo>
                  <a:cubicBezTo>
                    <a:pt x="527590" y="695105"/>
                    <a:pt x="516505" y="679503"/>
                    <a:pt x="500492" y="672113"/>
                  </a:cubicBezTo>
                  <a:lnTo>
                    <a:pt x="500492" y="606421"/>
                  </a:lnTo>
                  <a:cubicBezTo>
                    <a:pt x="516094" y="599031"/>
                    <a:pt x="527179" y="583429"/>
                    <a:pt x="527179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47A7362B-D4A4-471C-9A66-85C9A026381F}"/>
                </a:ext>
              </a:extLst>
            </p:cNvPr>
            <p:cNvSpPr/>
            <p:nvPr/>
          </p:nvSpPr>
          <p:spPr>
            <a:xfrm>
              <a:off x="10191868" y="5866505"/>
              <a:ext cx="527590" cy="652405"/>
            </a:xfrm>
            <a:custGeom>
              <a:avLst/>
              <a:gdLst>
                <a:gd name="connsiteX0" fmla="*/ 821 w 527590"/>
                <a:gd name="connsiteY0" fmla="*/ 0 h 652405"/>
                <a:gd name="connsiteX1" fmla="*/ 0 w 527590"/>
                <a:gd name="connsiteY1" fmla="*/ 6980 h 652405"/>
                <a:gd name="connsiteX2" fmla="*/ 0 w 527590"/>
                <a:gd name="connsiteY2" fmla="*/ 89095 h 652405"/>
                <a:gd name="connsiteX3" fmla="*/ 26688 w 527590"/>
                <a:gd name="connsiteY3" fmla="*/ 130563 h 652405"/>
                <a:gd name="connsiteX4" fmla="*/ 26688 w 527590"/>
                <a:gd name="connsiteY4" fmla="*/ 196255 h 652405"/>
                <a:gd name="connsiteX5" fmla="*/ 0 w 527590"/>
                <a:gd name="connsiteY5" fmla="*/ 237724 h 652405"/>
                <a:gd name="connsiteX6" fmla="*/ 0 w 527590"/>
                <a:gd name="connsiteY6" fmla="*/ 319839 h 652405"/>
                <a:gd name="connsiteX7" fmla="*/ 26688 w 527590"/>
                <a:gd name="connsiteY7" fmla="*/ 361307 h 652405"/>
                <a:gd name="connsiteX8" fmla="*/ 26688 w 527590"/>
                <a:gd name="connsiteY8" fmla="*/ 426999 h 652405"/>
                <a:gd name="connsiteX9" fmla="*/ 0 w 527590"/>
                <a:gd name="connsiteY9" fmla="*/ 468467 h 652405"/>
                <a:gd name="connsiteX10" fmla="*/ 0 w 527590"/>
                <a:gd name="connsiteY10" fmla="*/ 550583 h 652405"/>
                <a:gd name="connsiteX11" fmla="*/ 26688 w 527590"/>
                <a:gd name="connsiteY11" fmla="*/ 592051 h 652405"/>
                <a:gd name="connsiteX12" fmla="*/ 26688 w 527590"/>
                <a:gd name="connsiteY12" fmla="*/ 652405 h 652405"/>
                <a:gd name="connsiteX13" fmla="*/ 500492 w 527590"/>
                <a:gd name="connsiteY13" fmla="*/ 652405 h 652405"/>
                <a:gd name="connsiteX14" fmla="*/ 500492 w 527590"/>
                <a:gd name="connsiteY14" fmla="*/ 592051 h 652405"/>
                <a:gd name="connsiteX15" fmla="*/ 527590 w 527590"/>
                <a:gd name="connsiteY15" fmla="*/ 550583 h 652405"/>
                <a:gd name="connsiteX16" fmla="*/ 527590 w 527590"/>
                <a:gd name="connsiteY16" fmla="*/ 468467 h 652405"/>
                <a:gd name="connsiteX17" fmla="*/ 500492 w 527590"/>
                <a:gd name="connsiteY17" fmla="*/ 426999 h 652405"/>
                <a:gd name="connsiteX18" fmla="*/ 500492 w 527590"/>
                <a:gd name="connsiteY18" fmla="*/ 361307 h 652405"/>
                <a:gd name="connsiteX19" fmla="*/ 527590 w 527590"/>
                <a:gd name="connsiteY19" fmla="*/ 319839 h 652405"/>
                <a:gd name="connsiteX20" fmla="*/ 527590 w 527590"/>
                <a:gd name="connsiteY20" fmla="*/ 237724 h 652405"/>
                <a:gd name="connsiteX21" fmla="*/ 500492 w 527590"/>
                <a:gd name="connsiteY21" fmla="*/ 196255 h 652405"/>
                <a:gd name="connsiteX22" fmla="*/ 500492 w 527590"/>
                <a:gd name="connsiteY22" fmla="*/ 130563 h 652405"/>
                <a:gd name="connsiteX23" fmla="*/ 527590 w 527590"/>
                <a:gd name="connsiteY23" fmla="*/ 89095 h 652405"/>
                <a:gd name="connsiteX24" fmla="*/ 527590 w 527590"/>
                <a:gd name="connsiteY24" fmla="*/ 6980 h 652405"/>
                <a:gd name="connsiteX25" fmla="*/ 526358 w 527590"/>
                <a:gd name="connsiteY25" fmla="*/ 0 h 652405"/>
                <a:gd name="connsiteX26" fmla="*/ 821 w 527590"/>
                <a:gd name="connsiteY26" fmla="*/ 0 h 65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7590" h="652405">
                  <a:moveTo>
                    <a:pt x="821" y="0"/>
                  </a:moveTo>
                  <a:cubicBezTo>
                    <a:pt x="411" y="2464"/>
                    <a:pt x="0" y="4516"/>
                    <a:pt x="0" y="6980"/>
                  </a:cubicBezTo>
                  <a:lnTo>
                    <a:pt x="0" y="89095"/>
                  </a:lnTo>
                  <a:cubicBezTo>
                    <a:pt x="0" y="107571"/>
                    <a:pt x="11085" y="123583"/>
                    <a:pt x="26688" y="130563"/>
                  </a:cubicBezTo>
                  <a:lnTo>
                    <a:pt x="26688" y="196255"/>
                  </a:lnTo>
                  <a:cubicBezTo>
                    <a:pt x="11085" y="203235"/>
                    <a:pt x="0" y="219248"/>
                    <a:pt x="0" y="237724"/>
                  </a:cubicBezTo>
                  <a:lnTo>
                    <a:pt x="0" y="319839"/>
                  </a:lnTo>
                  <a:cubicBezTo>
                    <a:pt x="0" y="338315"/>
                    <a:pt x="11085" y="354327"/>
                    <a:pt x="26688" y="361307"/>
                  </a:cubicBezTo>
                  <a:lnTo>
                    <a:pt x="26688" y="426999"/>
                  </a:lnTo>
                  <a:cubicBezTo>
                    <a:pt x="11085" y="433979"/>
                    <a:pt x="0" y="449991"/>
                    <a:pt x="0" y="468467"/>
                  </a:cubicBezTo>
                  <a:lnTo>
                    <a:pt x="0" y="550583"/>
                  </a:lnTo>
                  <a:cubicBezTo>
                    <a:pt x="0" y="569058"/>
                    <a:pt x="11085" y="584660"/>
                    <a:pt x="26688" y="592051"/>
                  </a:cubicBezTo>
                  <a:lnTo>
                    <a:pt x="26688" y="652405"/>
                  </a:lnTo>
                  <a:lnTo>
                    <a:pt x="500492" y="652405"/>
                  </a:lnTo>
                  <a:lnTo>
                    <a:pt x="500492" y="592051"/>
                  </a:lnTo>
                  <a:cubicBezTo>
                    <a:pt x="516505" y="585071"/>
                    <a:pt x="527590" y="569058"/>
                    <a:pt x="527590" y="550583"/>
                  </a:cubicBezTo>
                  <a:lnTo>
                    <a:pt x="527590" y="468467"/>
                  </a:lnTo>
                  <a:cubicBezTo>
                    <a:pt x="527590" y="449991"/>
                    <a:pt x="516505" y="434390"/>
                    <a:pt x="500492" y="426999"/>
                  </a:cubicBezTo>
                  <a:lnTo>
                    <a:pt x="500492" y="361307"/>
                  </a:lnTo>
                  <a:cubicBezTo>
                    <a:pt x="516505" y="354327"/>
                    <a:pt x="527590" y="338315"/>
                    <a:pt x="527590" y="319839"/>
                  </a:cubicBezTo>
                  <a:lnTo>
                    <a:pt x="527590" y="237724"/>
                  </a:lnTo>
                  <a:cubicBezTo>
                    <a:pt x="527590" y="219248"/>
                    <a:pt x="516505" y="203646"/>
                    <a:pt x="500492" y="196255"/>
                  </a:cubicBezTo>
                  <a:lnTo>
                    <a:pt x="500492" y="130563"/>
                  </a:lnTo>
                  <a:cubicBezTo>
                    <a:pt x="516505" y="123583"/>
                    <a:pt x="527590" y="107571"/>
                    <a:pt x="527590" y="89095"/>
                  </a:cubicBezTo>
                  <a:lnTo>
                    <a:pt x="527590" y="6980"/>
                  </a:lnTo>
                  <a:cubicBezTo>
                    <a:pt x="527590" y="4516"/>
                    <a:pt x="526769" y="2464"/>
                    <a:pt x="526358" y="0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30A2D9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B8973543-4900-4FD4-8F34-D43C94BBE25A}"/>
                </a:ext>
              </a:extLst>
            </p:cNvPr>
            <p:cNvSpPr/>
            <p:nvPr/>
          </p:nvSpPr>
          <p:spPr>
            <a:xfrm>
              <a:off x="11148100" y="5159904"/>
              <a:ext cx="527179" cy="1359006"/>
            </a:xfrm>
            <a:custGeom>
              <a:avLst/>
              <a:gdLst>
                <a:gd name="connsiteX0" fmla="*/ 526769 w 527179"/>
                <a:gd name="connsiteY0" fmla="*/ 564953 h 1359006"/>
                <a:gd name="connsiteX1" fmla="*/ 526769 w 527179"/>
                <a:gd name="connsiteY1" fmla="*/ 482837 h 1359006"/>
                <a:gd name="connsiteX2" fmla="*/ 500081 w 527179"/>
                <a:gd name="connsiteY2" fmla="*/ 441369 h 1359006"/>
                <a:gd name="connsiteX3" fmla="*/ 500081 w 527179"/>
                <a:gd name="connsiteY3" fmla="*/ 404007 h 1359006"/>
                <a:gd name="connsiteX4" fmla="*/ 341189 w 527179"/>
                <a:gd name="connsiteY4" fmla="*/ 180243 h 1359006"/>
                <a:gd name="connsiteX5" fmla="*/ 341189 w 527179"/>
                <a:gd name="connsiteY5" fmla="*/ 133848 h 1359006"/>
                <a:gd name="connsiteX6" fmla="*/ 362949 w 527179"/>
                <a:gd name="connsiteY6" fmla="*/ 133848 h 1359006"/>
                <a:gd name="connsiteX7" fmla="*/ 362949 w 527179"/>
                <a:gd name="connsiteY7" fmla="*/ 45985 h 1359006"/>
                <a:gd name="connsiteX8" fmla="*/ 316965 w 527179"/>
                <a:gd name="connsiteY8" fmla="*/ 0 h 1359006"/>
                <a:gd name="connsiteX9" fmla="*/ 209804 w 527179"/>
                <a:gd name="connsiteY9" fmla="*/ 0 h 1359006"/>
                <a:gd name="connsiteX10" fmla="*/ 163820 w 527179"/>
                <a:gd name="connsiteY10" fmla="*/ 45985 h 1359006"/>
                <a:gd name="connsiteX11" fmla="*/ 163820 w 527179"/>
                <a:gd name="connsiteY11" fmla="*/ 133848 h 1359006"/>
                <a:gd name="connsiteX12" fmla="*/ 185580 w 527179"/>
                <a:gd name="connsiteY12" fmla="*/ 133848 h 1359006"/>
                <a:gd name="connsiteX13" fmla="*/ 185580 w 527179"/>
                <a:gd name="connsiteY13" fmla="*/ 180243 h 1359006"/>
                <a:gd name="connsiteX14" fmla="*/ 26688 w 527179"/>
                <a:gd name="connsiteY14" fmla="*/ 404007 h 1359006"/>
                <a:gd name="connsiteX15" fmla="*/ 26688 w 527179"/>
                <a:gd name="connsiteY15" fmla="*/ 441369 h 1359006"/>
                <a:gd name="connsiteX16" fmla="*/ 0 w 527179"/>
                <a:gd name="connsiteY16" fmla="*/ 482837 h 1359006"/>
                <a:gd name="connsiteX17" fmla="*/ 0 w 527179"/>
                <a:gd name="connsiteY17" fmla="*/ 564953 h 1359006"/>
                <a:gd name="connsiteX18" fmla="*/ 26688 w 527179"/>
                <a:gd name="connsiteY18" fmla="*/ 606421 h 1359006"/>
                <a:gd name="connsiteX19" fmla="*/ 26688 w 527179"/>
                <a:gd name="connsiteY19" fmla="*/ 672113 h 1359006"/>
                <a:gd name="connsiteX20" fmla="*/ 0 w 527179"/>
                <a:gd name="connsiteY20" fmla="*/ 713581 h 1359006"/>
                <a:gd name="connsiteX21" fmla="*/ 0 w 527179"/>
                <a:gd name="connsiteY21" fmla="*/ 795696 h 1359006"/>
                <a:gd name="connsiteX22" fmla="*/ 26688 w 527179"/>
                <a:gd name="connsiteY22" fmla="*/ 837165 h 1359006"/>
                <a:gd name="connsiteX23" fmla="*/ 26688 w 527179"/>
                <a:gd name="connsiteY23" fmla="*/ 902857 h 1359006"/>
                <a:gd name="connsiteX24" fmla="*/ 0 w 527179"/>
                <a:gd name="connsiteY24" fmla="*/ 944325 h 1359006"/>
                <a:gd name="connsiteX25" fmla="*/ 0 w 527179"/>
                <a:gd name="connsiteY25" fmla="*/ 1026440 h 1359006"/>
                <a:gd name="connsiteX26" fmla="*/ 26688 w 527179"/>
                <a:gd name="connsiteY26" fmla="*/ 1067908 h 1359006"/>
                <a:gd name="connsiteX27" fmla="*/ 26688 w 527179"/>
                <a:gd name="connsiteY27" fmla="*/ 1133601 h 1359006"/>
                <a:gd name="connsiteX28" fmla="*/ 0 w 527179"/>
                <a:gd name="connsiteY28" fmla="*/ 1175069 h 1359006"/>
                <a:gd name="connsiteX29" fmla="*/ 0 w 527179"/>
                <a:gd name="connsiteY29" fmla="*/ 1257184 h 1359006"/>
                <a:gd name="connsiteX30" fmla="*/ 26688 w 527179"/>
                <a:gd name="connsiteY30" fmla="*/ 1298652 h 1359006"/>
                <a:gd name="connsiteX31" fmla="*/ 26688 w 527179"/>
                <a:gd name="connsiteY31" fmla="*/ 1359007 h 1359006"/>
                <a:gd name="connsiteX32" fmla="*/ 500492 w 527179"/>
                <a:gd name="connsiteY32" fmla="*/ 1359007 h 1359006"/>
                <a:gd name="connsiteX33" fmla="*/ 500492 w 527179"/>
                <a:gd name="connsiteY33" fmla="*/ 1298652 h 1359006"/>
                <a:gd name="connsiteX34" fmla="*/ 527179 w 527179"/>
                <a:gd name="connsiteY34" fmla="*/ 1257184 h 1359006"/>
                <a:gd name="connsiteX35" fmla="*/ 527179 w 527179"/>
                <a:gd name="connsiteY35" fmla="*/ 1175069 h 1359006"/>
                <a:gd name="connsiteX36" fmla="*/ 500492 w 527179"/>
                <a:gd name="connsiteY36" fmla="*/ 1133601 h 1359006"/>
                <a:gd name="connsiteX37" fmla="*/ 500492 w 527179"/>
                <a:gd name="connsiteY37" fmla="*/ 1067908 h 1359006"/>
                <a:gd name="connsiteX38" fmla="*/ 527179 w 527179"/>
                <a:gd name="connsiteY38" fmla="*/ 1026440 h 1359006"/>
                <a:gd name="connsiteX39" fmla="*/ 527179 w 527179"/>
                <a:gd name="connsiteY39" fmla="*/ 944325 h 1359006"/>
                <a:gd name="connsiteX40" fmla="*/ 500492 w 527179"/>
                <a:gd name="connsiteY40" fmla="*/ 902857 h 1359006"/>
                <a:gd name="connsiteX41" fmla="*/ 500492 w 527179"/>
                <a:gd name="connsiteY41" fmla="*/ 837165 h 1359006"/>
                <a:gd name="connsiteX42" fmla="*/ 527179 w 527179"/>
                <a:gd name="connsiteY42" fmla="*/ 795696 h 1359006"/>
                <a:gd name="connsiteX43" fmla="*/ 527179 w 527179"/>
                <a:gd name="connsiteY43" fmla="*/ 713581 h 1359006"/>
                <a:gd name="connsiteX44" fmla="*/ 500492 w 527179"/>
                <a:gd name="connsiteY44" fmla="*/ 672113 h 1359006"/>
                <a:gd name="connsiteX45" fmla="*/ 500492 w 527179"/>
                <a:gd name="connsiteY45" fmla="*/ 606421 h 1359006"/>
                <a:gd name="connsiteX46" fmla="*/ 526769 w 527179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179" h="1359006">
                  <a:moveTo>
                    <a:pt x="526769" y="564953"/>
                  </a:moveTo>
                  <a:lnTo>
                    <a:pt x="526769" y="482837"/>
                  </a:lnTo>
                  <a:cubicBezTo>
                    <a:pt x="526769" y="464362"/>
                    <a:pt x="515683" y="448760"/>
                    <a:pt x="500081" y="441369"/>
                  </a:cubicBezTo>
                  <a:lnTo>
                    <a:pt x="500081" y="404007"/>
                  </a:lnTo>
                  <a:cubicBezTo>
                    <a:pt x="500081" y="300542"/>
                    <a:pt x="433568" y="212678"/>
                    <a:pt x="341189" y="180243"/>
                  </a:cubicBezTo>
                  <a:lnTo>
                    <a:pt x="341189" y="133848"/>
                  </a:lnTo>
                  <a:lnTo>
                    <a:pt x="362949" y="133848"/>
                  </a:lnTo>
                  <a:lnTo>
                    <a:pt x="362949" y="45985"/>
                  </a:lnTo>
                  <a:cubicBezTo>
                    <a:pt x="362949" y="20529"/>
                    <a:pt x="342420" y="0"/>
                    <a:pt x="316965" y="0"/>
                  </a:cubicBezTo>
                  <a:lnTo>
                    <a:pt x="209804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0" y="133848"/>
                  </a:lnTo>
                  <a:lnTo>
                    <a:pt x="185580" y="180243"/>
                  </a:lnTo>
                  <a:cubicBezTo>
                    <a:pt x="93201" y="212678"/>
                    <a:pt x="26688" y="300131"/>
                    <a:pt x="26688" y="404007"/>
                  </a:cubicBezTo>
                  <a:lnTo>
                    <a:pt x="26688" y="441369"/>
                  </a:lnTo>
                  <a:cubicBezTo>
                    <a:pt x="11085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5" y="599031"/>
                    <a:pt x="26688" y="606421"/>
                  </a:cubicBezTo>
                  <a:lnTo>
                    <a:pt x="26688" y="672113"/>
                  </a:lnTo>
                  <a:cubicBezTo>
                    <a:pt x="11085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5" y="830185"/>
                    <a:pt x="26688" y="837165"/>
                  </a:cubicBezTo>
                  <a:lnTo>
                    <a:pt x="26688" y="902857"/>
                  </a:lnTo>
                  <a:cubicBezTo>
                    <a:pt x="11085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5" y="1060929"/>
                    <a:pt x="26688" y="1067908"/>
                  </a:cubicBezTo>
                  <a:lnTo>
                    <a:pt x="26688" y="1133601"/>
                  </a:lnTo>
                  <a:cubicBezTo>
                    <a:pt x="11085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5" y="1291262"/>
                    <a:pt x="26688" y="1298652"/>
                  </a:cubicBezTo>
                  <a:lnTo>
                    <a:pt x="26688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505" y="1291672"/>
                    <a:pt x="527179" y="1275660"/>
                    <a:pt x="527179" y="1257184"/>
                  </a:cubicBezTo>
                  <a:lnTo>
                    <a:pt x="527179" y="1175069"/>
                  </a:lnTo>
                  <a:cubicBezTo>
                    <a:pt x="527179" y="1156593"/>
                    <a:pt x="516094" y="1140991"/>
                    <a:pt x="500492" y="1133601"/>
                  </a:cubicBezTo>
                  <a:lnTo>
                    <a:pt x="500492" y="1067908"/>
                  </a:lnTo>
                  <a:cubicBezTo>
                    <a:pt x="516505" y="1060929"/>
                    <a:pt x="527179" y="1044916"/>
                    <a:pt x="527179" y="1026440"/>
                  </a:cubicBezTo>
                  <a:lnTo>
                    <a:pt x="527179" y="944325"/>
                  </a:lnTo>
                  <a:cubicBezTo>
                    <a:pt x="527179" y="925849"/>
                    <a:pt x="516094" y="910247"/>
                    <a:pt x="500492" y="902857"/>
                  </a:cubicBezTo>
                  <a:lnTo>
                    <a:pt x="500492" y="837165"/>
                  </a:lnTo>
                  <a:cubicBezTo>
                    <a:pt x="516505" y="830185"/>
                    <a:pt x="527179" y="814172"/>
                    <a:pt x="527179" y="795696"/>
                  </a:cubicBezTo>
                  <a:lnTo>
                    <a:pt x="527179" y="713581"/>
                  </a:lnTo>
                  <a:cubicBezTo>
                    <a:pt x="527179" y="695105"/>
                    <a:pt x="516094" y="679503"/>
                    <a:pt x="500492" y="672113"/>
                  </a:cubicBezTo>
                  <a:lnTo>
                    <a:pt x="500492" y="606421"/>
                  </a:lnTo>
                  <a:cubicBezTo>
                    <a:pt x="515683" y="599031"/>
                    <a:pt x="526769" y="583429"/>
                    <a:pt x="526769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F3EC456-A250-4DD6-84CF-041E66A874BA}"/>
                </a:ext>
              </a:extLst>
            </p:cNvPr>
            <p:cNvSpPr/>
            <p:nvPr/>
          </p:nvSpPr>
          <p:spPr>
            <a:xfrm>
              <a:off x="11147278" y="5661217"/>
              <a:ext cx="527590" cy="857693"/>
            </a:xfrm>
            <a:custGeom>
              <a:avLst/>
              <a:gdLst>
                <a:gd name="connsiteX0" fmla="*/ 527590 w 527590"/>
                <a:gd name="connsiteY0" fmla="*/ 63639 h 857693"/>
                <a:gd name="connsiteX1" fmla="*/ 527590 w 527590"/>
                <a:gd name="connsiteY1" fmla="*/ 0 h 857693"/>
                <a:gd name="connsiteX2" fmla="*/ 0 w 527590"/>
                <a:gd name="connsiteY2" fmla="*/ 0 h 857693"/>
                <a:gd name="connsiteX3" fmla="*/ 0 w 527590"/>
                <a:gd name="connsiteY3" fmla="*/ 63639 h 857693"/>
                <a:gd name="connsiteX4" fmla="*/ 26688 w 527590"/>
                <a:gd name="connsiteY4" fmla="*/ 105107 h 857693"/>
                <a:gd name="connsiteX5" fmla="*/ 26688 w 527590"/>
                <a:gd name="connsiteY5" fmla="*/ 170800 h 857693"/>
                <a:gd name="connsiteX6" fmla="*/ 0 w 527590"/>
                <a:gd name="connsiteY6" fmla="*/ 212268 h 857693"/>
                <a:gd name="connsiteX7" fmla="*/ 0 w 527590"/>
                <a:gd name="connsiteY7" fmla="*/ 294383 h 857693"/>
                <a:gd name="connsiteX8" fmla="*/ 26688 w 527590"/>
                <a:gd name="connsiteY8" fmla="*/ 335851 h 857693"/>
                <a:gd name="connsiteX9" fmla="*/ 26688 w 527590"/>
                <a:gd name="connsiteY9" fmla="*/ 401543 h 857693"/>
                <a:gd name="connsiteX10" fmla="*/ 0 w 527590"/>
                <a:gd name="connsiteY10" fmla="*/ 443012 h 857693"/>
                <a:gd name="connsiteX11" fmla="*/ 0 w 527590"/>
                <a:gd name="connsiteY11" fmla="*/ 525127 h 857693"/>
                <a:gd name="connsiteX12" fmla="*/ 26688 w 527590"/>
                <a:gd name="connsiteY12" fmla="*/ 566595 h 857693"/>
                <a:gd name="connsiteX13" fmla="*/ 26688 w 527590"/>
                <a:gd name="connsiteY13" fmla="*/ 632287 h 857693"/>
                <a:gd name="connsiteX14" fmla="*/ 0 w 527590"/>
                <a:gd name="connsiteY14" fmla="*/ 673755 h 857693"/>
                <a:gd name="connsiteX15" fmla="*/ 0 w 527590"/>
                <a:gd name="connsiteY15" fmla="*/ 755871 h 857693"/>
                <a:gd name="connsiteX16" fmla="*/ 26688 w 527590"/>
                <a:gd name="connsiteY16" fmla="*/ 797339 h 857693"/>
                <a:gd name="connsiteX17" fmla="*/ 26688 w 527590"/>
                <a:gd name="connsiteY17" fmla="*/ 857693 h 857693"/>
                <a:gd name="connsiteX18" fmla="*/ 500492 w 527590"/>
                <a:gd name="connsiteY18" fmla="*/ 857693 h 857693"/>
                <a:gd name="connsiteX19" fmla="*/ 500492 w 527590"/>
                <a:gd name="connsiteY19" fmla="*/ 797339 h 857693"/>
                <a:gd name="connsiteX20" fmla="*/ 527179 w 527590"/>
                <a:gd name="connsiteY20" fmla="*/ 755871 h 857693"/>
                <a:gd name="connsiteX21" fmla="*/ 527179 w 527590"/>
                <a:gd name="connsiteY21" fmla="*/ 673755 h 857693"/>
                <a:gd name="connsiteX22" fmla="*/ 500492 w 527590"/>
                <a:gd name="connsiteY22" fmla="*/ 632287 h 857693"/>
                <a:gd name="connsiteX23" fmla="*/ 500492 w 527590"/>
                <a:gd name="connsiteY23" fmla="*/ 566595 h 857693"/>
                <a:gd name="connsiteX24" fmla="*/ 527179 w 527590"/>
                <a:gd name="connsiteY24" fmla="*/ 525127 h 857693"/>
                <a:gd name="connsiteX25" fmla="*/ 527179 w 527590"/>
                <a:gd name="connsiteY25" fmla="*/ 443012 h 857693"/>
                <a:gd name="connsiteX26" fmla="*/ 500492 w 527590"/>
                <a:gd name="connsiteY26" fmla="*/ 401543 h 857693"/>
                <a:gd name="connsiteX27" fmla="*/ 500492 w 527590"/>
                <a:gd name="connsiteY27" fmla="*/ 335851 h 857693"/>
                <a:gd name="connsiteX28" fmla="*/ 527179 w 527590"/>
                <a:gd name="connsiteY28" fmla="*/ 294383 h 857693"/>
                <a:gd name="connsiteX29" fmla="*/ 527179 w 527590"/>
                <a:gd name="connsiteY29" fmla="*/ 212268 h 857693"/>
                <a:gd name="connsiteX30" fmla="*/ 500492 w 527590"/>
                <a:gd name="connsiteY30" fmla="*/ 170800 h 857693"/>
                <a:gd name="connsiteX31" fmla="*/ 500492 w 527590"/>
                <a:gd name="connsiteY31" fmla="*/ 105107 h 857693"/>
                <a:gd name="connsiteX32" fmla="*/ 527590 w 527590"/>
                <a:gd name="connsiteY32" fmla="*/ 63639 h 8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7590" h="857693">
                  <a:moveTo>
                    <a:pt x="527590" y="63639"/>
                  </a:moveTo>
                  <a:lnTo>
                    <a:pt x="527590" y="0"/>
                  </a:lnTo>
                  <a:lnTo>
                    <a:pt x="0" y="0"/>
                  </a:lnTo>
                  <a:lnTo>
                    <a:pt x="0" y="63639"/>
                  </a:lnTo>
                  <a:cubicBezTo>
                    <a:pt x="0" y="82115"/>
                    <a:pt x="11086" y="97717"/>
                    <a:pt x="26688" y="105107"/>
                  </a:cubicBezTo>
                  <a:lnTo>
                    <a:pt x="26688" y="170800"/>
                  </a:lnTo>
                  <a:cubicBezTo>
                    <a:pt x="11086" y="177779"/>
                    <a:pt x="0" y="193792"/>
                    <a:pt x="0" y="212268"/>
                  </a:cubicBezTo>
                  <a:lnTo>
                    <a:pt x="0" y="294383"/>
                  </a:lnTo>
                  <a:cubicBezTo>
                    <a:pt x="0" y="312859"/>
                    <a:pt x="11086" y="328871"/>
                    <a:pt x="26688" y="335851"/>
                  </a:cubicBezTo>
                  <a:lnTo>
                    <a:pt x="26688" y="401543"/>
                  </a:lnTo>
                  <a:cubicBezTo>
                    <a:pt x="11086" y="408523"/>
                    <a:pt x="0" y="424536"/>
                    <a:pt x="0" y="443012"/>
                  </a:cubicBezTo>
                  <a:lnTo>
                    <a:pt x="0" y="525127"/>
                  </a:lnTo>
                  <a:cubicBezTo>
                    <a:pt x="0" y="543603"/>
                    <a:pt x="11086" y="559615"/>
                    <a:pt x="26688" y="566595"/>
                  </a:cubicBezTo>
                  <a:lnTo>
                    <a:pt x="26688" y="632287"/>
                  </a:lnTo>
                  <a:cubicBezTo>
                    <a:pt x="11086" y="639267"/>
                    <a:pt x="0" y="655279"/>
                    <a:pt x="0" y="673755"/>
                  </a:cubicBezTo>
                  <a:lnTo>
                    <a:pt x="0" y="755871"/>
                  </a:lnTo>
                  <a:cubicBezTo>
                    <a:pt x="0" y="774346"/>
                    <a:pt x="11086" y="789948"/>
                    <a:pt x="26688" y="797339"/>
                  </a:cubicBezTo>
                  <a:lnTo>
                    <a:pt x="26688" y="857693"/>
                  </a:lnTo>
                  <a:lnTo>
                    <a:pt x="500492" y="857693"/>
                  </a:lnTo>
                  <a:lnTo>
                    <a:pt x="500492" y="797339"/>
                  </a:lnTo>
                  <a:cubicBezTo>
                    <a:pt x="516505" y="790359"/>
                    <a:pt x="527179" y="774346"/>
                    <a:pt x="527179" y="755871"/>
                  </a:cubicBezTo>
                  <a:lnTo>
                    <a:pt x="527179" y="673755"/>
                  </a:lnTo>
                  <a:cubicBezTo>
                    <a:pt x="527179" y="655279"/>
                    <a:pt x="516094" y="639678"/>
                    <a:pt x="500492" y="632287"/>
                  </a:cubicBezTo>
                  <a:lnTo>
                    <a:pt x="500492" y="566595"/>
                  </a:lnTo>
                  <a:cubicBezTo>
                    <a:pt x="516505" y="559615"/>
                    <a:pt x="527179" y="543603"/>
                    <a:pt x="527179" y="525127"/>
                  </a:cubicBezTo>
                  <a:lnTo>
                    <a:pt x="527179" y="443012"/>
                  </a:lnTo>
                  <a:cubicBezTo>
                    <a:pt x="527179" y="424536"/>
                    <a:pt x="516094" y="408934"/>
                    <a:pt x="500492" y="401543"/>
                  </a:cubicBezTo>
                  <a:lnTo>
                    <a:pt x="500492" y="335851"/>
                  </a:lnTo>
                  <a:cubicBezTo>
                    <a:pt x="516505" y="328871"/>
                    <a:pt x="527179" y="312859"/>
                    <a:pt x="527179" y="294383"/>
                  </a:cubicBezTo>
                  <a:lnTo>
                    <a:pt x="527179" y="212268"/>
                  </a:lnTo>
                  <a:cubicBezTo>
                    <a:pt x="527179" y="193792"/>
                    <a:pt x="516094" y="178190"/>
                    <a:pt x="500492" y="170800"/>
                  </a:cubicBezTo>
                  <a:lnTo>
                    <a:pt x="500492" y="105107"/>
                  </a:lnTo>
                  <a:cubicBezTo>
                    <a:pt x="516505" y="97717"/>
                    <a:pt x="527590" y="82115"/>
                    <a:pt x="527590" y="63639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9D16AD3D-2E49-4AD3-B279-B2BA99C4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860" y="484495"/>
            <a:ext cx="4013200" cy="652823"/>
          </a:xfrm>
        </p:spPr>
        <p:txBody>
          <a:bodyPr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rgbClr val="6F7B91"/>
                </a:solidFill>
                <a:uFillTx/>
                <a:latin typeface="Anton" pitchFamily="2" charset="0"/>
                <a:ea typeface="Arial"/>
                <a:cs typeface="Arial" panose="020B0604020202020204" pitchFamily="34" charset="0"/>
              </a:rPr>
              <a:t>Enter the title text here</a:t>
            </a:r>
            <a:endParaRPr lang="es-PE" sz="3200" b="0" i="0" u="none" strike="noStrike" kern="0" cap="none" spc="0" baseline="0" dirty="0">
              <a:solidFill>
                <a:srgbClr val="6F7B91"/>
              </a:solidFill>
              <a:uFillTx/>
              <a:latin typeface="Anton" pitchFamily="2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2" name="Gráfico 7">
            <a:extLst>
              <a:ext uri="{FF2B5EF4-FFF2-40B4-BE49-F238E27FC236}">
                <a16:creationId xmlns:a16="http://schemas.microsoft.com/office/drawing/2014/main" id="{21FC9269-8A37-4C7A-BEB8-5CCA4E446469}"/>
              </a:ext>
            </a:extLst>
          </p:cNvPr>
          <p:cNvSpPr/>
          <p:nvPr/>
        </p:nvSpPr>
        <p:spPr>
          <a:xfrm>
            <a:off x="6790281" y="484495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sp>
        <p:nvSpPr>
          <p:cNvPr id="23" name="Gráfico 8">
            <a:extLst>
              <a:ext uri="{FF2B5EF4-FFF2-40B4-BE49-F238E27FC236}">
                <a16:creationId xmlns:a16="http://schemas.microsoft.com/office/drawing/2014/main" id="{0BF1F0FC-3EF7-4D2F-988B-D6A380770BC0}"/>
              </a:ext>
            </a:extLst>
          </p:cNvPr>
          <p:cNvSpPr/>
          <p:nvPr/>
        </p:nvSpPr>
        <p:spPr>
          <a:xfrm rot="10800000">
            <a:off x="11307047" y="787931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8FC429FA-07DE-4E72-939F-A3431B8C2A15}"/>
              </a:ext>
            </a:extLst>
          </p:cNvPr>
          <p:cNvSpPr txBox="1"/>
          <p:nvPr/>
        </p:nvSpPr>
        <p:spPr>
          <a:xfrm>
            <a:off x="6843731" y="1606104"/>
            <a:ext cx="4205270" cy="2862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6F7B91"/>
                </a:solidFill>
                <a:latin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0773EF-8044-4168-8713-5311F2A5ED95}"/>
              </a:ext>
            </a:extLst>
          </p:cNvPr>
          <p:cNvGrpSpPr/>
          <p:nvPr/>
        </p:nvGrpSpPr>
        <p:grpSpPr>
          <a:xfrm>
            <a:off x="10939718" y="444265"/>
            <a:ext cx="395011" cy="554965"/>
            <a:chOff x="717452" y="2188354"/>
            <a:chExt cx="2461846" cy="3593468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40A8D72-1F22-403E-92DE-B5754133136A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7" name="Diagrama de flujo: conector 26">
              <a:extLst>
                <a:ext uri="{FF2B5EF4-FFF2-40B4-BE49-F238E27FC236}">
                  <a16:creationId xmlns:a16="http://schemas.microsoft.com/office/drawing/2014/main" id="{26BC3794-468B-4694-9091-51E9BFBBDDFC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65362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05D6F0B-66C4-465F-9445-B64886925F60}"/>
              </a:ext>
            </a:extLst>
          </p:cNvPr>
          <p:cNvSpPr/>
          <p:nvPr/>
        </p:nvSpPr>
        <p:spPr>
          <a:xfrm>
            <a:off x="0" y="0"/>
            <a:ext cx="12192000" cy="1137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extBox 54">
            <a:extLst>
              <a:ext uri="{FF2B5EF4-FFF2-40B4-BE49-F238E27FC236}">
                <a16:creationId xmlns:a16="http://schemas.microsoft.com/office/drawing/2014/main" id="{CB749D32-E791-4396-AC9D-5FBD51A029EF}"/>
              </a:ext>
            </a:extLst>
          </p:cNvPr>
          <p:cNvSpPr txBox="1"/>
          <p:nvPr/>
        </p:nvSpPr>
        <p:spPr>
          <a:xfrm>
            <a:off x="677774" y="2377854"/>
            <a:ext cx="3863813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6F7B91"/>
                </a:solidFill>
                <a:latin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B73A820-7C0B-486B-A8BA-46015B28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400" y="242248"/>
            <a:ext cx="4013200" cy="652823"/>
          </a:xfrm>
        </p:spPr>
        <p:txBody>
          <a:bodyPr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chemeClr val="bg1"/>
                </a:solidFill>
                <a:uFillTx/>
                <a:latin typeface="Anton" pitchFamily="2" charset="0"/>
                <a:ea typeface="Arial"/>
                <a:cs typeface="Arial" panose="020B0604020202020204" pitchFamily="34" charset="0"/>
              </a:rPr>
              <a:t>Enter the title text here</a:t>
            </a:r>
            <a:endParaRPr lang="es-PE" sz="3200" b="0" i="0" u="none" strike="noStrike" kern="0" cap="none" spc="0" baseline="0" dirty="0">
              <a:solidFill>
                <a:schemeClr val="bg1"/>
              </a:solidFill>
              <a:uFillTx/>
              <a:latin typeface="Anton" pitchFamily="2" charset="0"/>
              <a:ea typeface="Arial"/>
              <a:cs typeface="Arial" panose="020B0604020202020204" pitchFamily="34" charset="0"/>
            </a:endParaRPr>
          </a:p>
        </p:txBody>
      </p:sp>
      <p:grpSp>
        <p:nvGrpSpPr>
          <p:cNvPr id="11" name="Gráfico 9">
            <a:extLst>
              <a:ext uri="{FF2B5EF4-FFF2-40B4-BE49-F238E27FC236}">
                <a16:creationId xmlns:a16="http://schemas.microsoft.com/office/drawing/2014/main" id="{3C2EB1DE-2CC6-4A84-9684-1B71EDAA8CD1}"/>
              </a:ext>
            </a:extLst>
          </p:cNvPr>
          <p:cNvGrpSpPr/>
          <p:nvPr/>
        </p:nvGrpSpPr>
        <p:grpSpPr>
          <a:xfrm>
            <a:off x="10092364" y="242248"/>
            <a:ext cx="1790602" cy="652823"/>
            <a:chOff x="5753100" y="3305175"/>
            <a:chExt cx="685800" cy="250031"/>
          </a:xfrm>
        </p:grpSpPr>
        <p:grpSp>
          <p:nvGrpSpPr>
            <p:cNvPr id="12" name="Gráfico 9">
              <a:extLst>
                <a:ext uri="{FF2B5EF4-FFF2-40B4-BE49-F238E27FC236}">
                  <a16:creationId xmlns:a16="http://schemas.microsoft.com/office/drawing/2014/main" id="{E24E480B-D6BB-4CFA-A6A5-6ECD7F2FC744}"/>
                </a:ext>
              </a:extLst>
            </p:cNvPr>
            <p:cNvGrpSpPr/>
            <p:nvPr/>
          </p:nvGrpSpPr>
          <p:grpSpPr>
            <a:xfrm>
              <a:off x="5753100" y="3305175"/>
              <a:ext cx="685800" cy="250031"/>
              <a:chOff x="5753100" y="3305175"/>
              <a:chExt cx="685800" cy="250031"/>
            </a:xfrm>
            <a:solidFill>
              <a:srgbClr val="8FDAFF"/>
            </a:solidFill>
          </p:grpSpPr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0E12196A-BB6B-4C73-A1F1-210D349A1172}"/>
                  </a:ext>
                </a:extLst>
              </p:cNvPr>
              <p:cNvSpPr/>
              <p:nvPr/>
            </p:nvSpPr>
            <p:spPr>
              <a:xfrm>
                <a:off x="5753100" y="3305175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95 w 685800"/>
                  <a:gd name="connsiteY2" fmla="*/ 28575 h 57150"/>
                  <a:gd name="connsiteX3" fmla="*/ 520827 w 685800"/>
                  <a:gd name="connsiteY3" fmla="*/ 41339 h 57150"/>
                  <a:gd name="connsiteX4" fmla="*/ 457295 w 685800"/>
                  <a:gd name="connsiteY4" fmla="*/ 57150 h 57150"/>
                  <a:gd name="connsiteX5" fmla="*/ 393764 w 685800"/>
                  <a:gd name="connsiteY5" fmla="*/ 41339 h 57150"/>
                  <a:gd name="connsiteX6" fmla="*/ 342995 w 685800"/>
                  <a:gd name="connsiteY6" fmla="*/ 28575 h 57150"/>
                  <a:gd name="connsiteX7" fmla="*/ 292227 w 685800"/>
                  <a:gd name="connsiteY7" fmla="*/ 41339 h 57150"/>
                  <a:gd name="connsiteX8" fmla="*/ 228695 w 685800"/>
                  <a:gd name="connsiteY8" fmla="*/ 57150 h 57150"/>
                  <a:gd name="connsiteX9" fmla="*/ 165164 w 685800"/>
                  <a:gd name="connsiteY9" fmla="*/ 41339 h 57150"/>
                  <a:gd name="connsiteX10" fmla="*/ 114395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2 h 57150"/>
                  <a:gd name="connsiteX15" fmla="*/ 114395 w 685800"/>
                  <a:gd name="connsiteY15" fmla="*/ 0 h 57150"/>
                  <a:gd name="connsiteX16" fmla="*/ 177927 w 685800"/>
                  <a:gd name="connsiteY16" fmla="*/ 15812 h 57150"/>
                  <a:gd name="connsiteX17" fmla="*/ 228695 w 685800"/>
                  <a:gd name="connsiteY17" fmla="*/ 28575 h 57150"/>
                  <a:gd name="connsiteX18" fmla="*/ 279464 w 685800"/>
                  <a:gd name="connsiteY18" fmla="*/ 15812 h 57150"/>
                  <a:gd name="connsiteX19" fmla="*/ 342995 w 685800"/>
                  <a:gd name="connsiteY19" fmla="*/ 0 h 57150"/>
                  <a:gd name="connsiteX20" fmla="*/ 406527 w 685800"/>
                  <a:gd name="connsiteY20" fmla="*/ 15812 h 57150"/>
                  <a:gd name="connsiteX21" fmla="*/ 457295 w 685800"/>
                  <a:gd name="connsiteY21" fmla="*/ 28575 h 57150"/>
                  <a:gd name="connsiteX22" fmla="*/ 508064 w 685800"/>
                  <a:gd name="connsiteY22" fmla="*/ 15812 h 57150"/>
                  <a:gd name="connsiteX23" fmla="*/ 571595 w 685800"/>
                  <a:gd name="connsiteY23" fmla="*/ 0 h 57150"/>
                  <a:gd name="connsiteX24" fmla="*/ 635127 w 685800"/>
                  <a:gd name="connsiteY24" fmla="*/ 15812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95" y="28575"/>
                    </a:cubicBezTo>
                    <a:cubicBezTo>
                      <a:pt x="546449" y="28575"/>
                      <a:pt x="534543" y="34481"/>
                      <a:pt x="520827" y="41339"/>
                    </a:cubicBezTo>
                    <a:cubicBezTo>
                      <a:pt x="506063" y="48768"/>
                      <a:pt x="489204" y="57150"/>
                      <a:pt x="457295" y="57150"/>
                    </a:cubicBezTo>
                    <a:cubicBezTo>
                      <a:pt x="425387" y="57150"/>
                      <a:pt x="408527" y="48768"/>
                      <a:pt x="393764" y="41339"/>
                    </a:cubicBezTo>
                    <a:cubicBezTo>
                      <a:pt x="380048" y="34481"/>
                      <a:pt x="368141" y="28575"/>
                      <a:pt x="342995" y="28575"/>
                    </a:cubicBezTo>
                    <a:cubicBezTo>
                      <a:pt x="317849" y="28575"/>
                      <a:pt x="305943" y="34481"/>
                      <a:pt x="292227" y="41339"/>
                    </a:cubicBezTo>
                    <a:cubicBezTo>
                      <a:pt x="277463" y="48768"/>
                      <a:pt x="260604" y="57150"/>
                      <a:pt x="228695" y="57150"/>
                    </a:cubicBezTo>
                    <a:cubicBezTo>
                      <a:pt x="196691" y="57150"/>
                      <a:pt x="179927" y="48768"/>
                      <a:pt x="165164" y="41339"/>
                    </a:cubicBezTo>
                    <a:cubicBezTo>
                      <a:pt x="151448" y="34481"/>
                      <a:pt x="139541" y="28575"/>
                      <a:pt x="114395" y="28575"/>
                    </a:cubicBezTo>
                    <a:cubicBezTo>
                      <a:pt x="89154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70"/>
                      <a:pt x="50768" y="15812"/>
                    </a:cubicBezTo>
                    <a:cubicBezTo>
                      <a:pt x="65627" y="8382"/>
                      <a:pt x="82391" y="0"/>
                      <a:pt x="114395" y="0"/>
                    </a:cubicBezTo>
                    <a:cubicBezTo>
                      <a:pt x="146304" y="0"/>
                      <a:pt x="163163" y="8382"/>
                      <a:pt x="177927" y="15812"/>
                    </a:cubicBezTo>
                    <a:cubicBezTo>
                      <a:pt x="191643" y="22670"/>
                      <a:pt x="203454" y="28575"/>
                      <a:pt x="228695" y="28575"/>
                    </a:cubicBezTo>
                    <a:cubicBezTo>
                      <a:pt x="253937" y="28575"/>
                      <a:pt x="265748" y="22670"/>
                      <a:pt x="279464" y="15812"/>
                    </a:cubicBezTo>
                    <a:cubicBezTo>
                      <a:pt x="294227" y="8382"/>
                      <a:pt x="310991" y="0"/>
                      <a:pt x="342995" y="0"/>
                    </a:cubicBezTo>
                    <a:cubicBezTo>
                      <a:pt x="374904" y="0"/>
                      <a:pt x="391763" y="8382"/>
                      <a:pt x="406527" y="15812"/>
                    </a:cubicBezTo>
                    <a:cubicBezTo>
                      <a:pt x="420243" y="22670"/>
                      <a:pt x="432054" y="28575"/>
                      <a:pt x="457295" y="28575"/>
                    </a:cubicBezTo>
                    <a:cubicBezTo>
                      <a:pt x="482441" y="28575"/>
                      <a:pt x="494348" y="22670"/>
                      <a:pt x="508064" y="15812"/>
                    </a:cubicBezTo>
                    <a:cubicBezTo>
                      <a:pt x="522827" y="8382"/>
                      <a:pt x="539591" y="0"/>
                      <a:pt x="571595" y="0"/>
                    </a:cubicBezTo>
                    <a:cubicBezTo>
                      <a:pt x="603504" y="0"/>
                      <a:pt x="620268" y="8382"/>
                      <a:pt x="635127" y="15812"/>
                    </a:cubicBezTo>
                    <a:cubicBezTo>
                      <a:pt x="648748" y="22670"/>
                      <a:pt x="660654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8FDA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D9F3D4FE-A13E-4D3D-862C-C0BC2438E7EE}"/>
                  </a:ext>
                </a:extLst>
              </p:cNvPr>
              <p:cNvSpPr/>
              <p:nvPr/>
            </p:nvSpPr>
            <p:spPr>
              <a:xfrm>
                <a:off x="5753100" y="3369468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00 w 685800"/>
                  <a:gd name="connsiteY2" fmla="*/ 28575 h 57150"/>
                  <a:gd name="connsiteX3" fmla="*/ 520732 w 685800"/>
                  <a:gd name="connsiteY3" fmla="*/ 41339 h 57150"/>
                  <a:gd name="connsiteX4" fmla="*/ 457200 w 685800"/>
                  <a:gd name="connsiteY4" fmla="*/ 57150 h 57150"/>
                  <a:gd name="connsiteX5" fmla="*/ 393668 w 685800"/>
                  <a:gd name="connsiteY5" fmla="*/ 41339 h 57150"/>
                  <a:gd name="connsiteX6" fmla="*/ 342900 w 685800"/>
                  <a:gd name="connsiteY6" fmla="*/ 28575 h 57150"/>
                  <a:gd name="connsiteX7" fmla="*/ 292132 w 685800"/>
                  <a:gd name="connsiteY7" fmla="*/ 41339 h 57150"/>
                  <a:gd name="connsiteX8" fmla="*/ 228600 w 685800"/>
                  <a:gd name="connsiteY8" fmla="*/ 57150 h 57150"/>
                  <a:gd name="connsiteX9" fmla="*/ 165068 w 685800"/>
                  <a:gd name="connsiteY9" fmla="*/ 41339 h 57150"/>
                  <a:gd name="connsiteX10" fmla="*/ 114300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1 h 57150"/>
                  <a:gd name="connsiteX15" fmla="*/ 114300 w 685800"/>
                  <a:gd name="connsiteY15" fmla="*/ 0 h 57150"/>
                  <a:gd name="connsiteX16" fmla="*/ 177832 w 685800"/>
                  <a:gd name="connsiteY16" fmla="*/ 15811 h 57150"/>
                  <a:gd name="connsiteX17" fmla="*/ 228600 w 685800"/>
                  <a:gd name="connsiteY17" fmla="*/ 28575 h 57150"/>
                  <a:gd name="connsiteX18" fmla="*/ 279368 w 685800"/>
                  <a:gd name="connsiteY18" fmla="*/ 15811 h 57150"/>
                  <a:gd name="connsiteX19" fmla="*/ 342900 w 685800"/>
                  <a:gd name="connsiteY19" fmla="*/ 0 h 57150"/>
                  <a:gd name="connsiteX20" fmla="*/ 406432 w 685800"/>
                  <a:gd name="connsiteY20" fmla="*/ 15811 h 57150"/>
                  <a:gd name="connsiteX21" fmla="*/ 457200 w 685800"/>
                  <a:gd name="connsiteY21" fmla="*/ 28575 h 57150"/>
                  <a:gd name="connsiteX22" fmla="*/ 507968 w 685800"/>
                  <a:gd name="connsiteY22" fmla="*/ 15811 h 57150"/>
                  <a:gd name="connsiteX23" fmla="*/ 571500 w 685800"/>
                  <a:gd name="connsiteY23" fmla="*/ 0 h 57150"/>
                  <a:gd name="connsiteX24" fmla="*/ 635032 w 685800"/>
                  <a:gd name="connsiteY24" fmla="*/ 15811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00" y="28575"/>
                    </a:cubicBezTo>
                    <a:cubicBezTo>
                      <a:pt x="546354" y="28575"/>
                      <a:pt x="534448" y="34481"/>
                      <a:pt x="520732" y="41339"/>
                    </a:cubicBezTo>
                    <a:cubicBezTo>
                      <a:pt x="505968" y="48768"/>
                      <a:pt x="489109" y="57150"/>
                      <a:pt x="457200" y="57150"/>
                    </a:cubicBezTo>
                    <a:cubicBezTo>
                      <a:pt x="425291" y="57150"/>
                      <a:pt x="408432" y="48768"/>
                      <a:pt x="393668" y="41339"/>
                    </a:cubicBezTo>
                    <a:cubicBezTo>
                      <a:pt x="379952" y="34481"/>
                      <a:pt x="368141" y="28575"/>
                      <a:pt x="342900" y="28575"/>
                    </a:cubicBezTo>
                    <a:cubicBezTo>
                      <a:pt x="317754" y="28575"/>
                      <a:pt x="305848" y="34481"/>
                      <a:pt x="292132" y="41339"/>
                    </a:cubicBezTo>
                    <a:cubicBezTo>
                      <a:pt x="277368" y="48768"/>
                      <a:pt x="260509" y="57150"/>
                      <a:pt x="228600" y="57150"/>
                    </a:cubicBezTo>
                    <a:cubicBezTo>
                      <a:pt x="196596" y="57150"/>
                      <a:pt x="179832" y="48768"/>
                      <a:pt x="165068" y="41339"/>
                    </a:cubicBezTo>
                    <a:cubicBezTo>
                      <a:pt x="151352" y="34481"/>
                      <a:pt x="139541" y="28575"/>
                      <a:pt x="114300" y="28575"/>
                    </a:cubicBezTo>
                    <a:cubicBezTo>
                      <a:pt x="89059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70"/>
                      <a:pt x="50768" y="15811"/>
                    </a:cubicBezTo>
                    <a:cubicBezTo>
                      <a:pt x="65627" y="8382"/>
                      <a:pt x="82391" y="0"/>
                      <a:pt x="114300" y="0"/>
                    </a:cubicBezTo>
                    <a:cubicBezTo>
                      <a:pt x="146209" y="0"/>
                      <a:pt x="163068" y="8382"/>
                      <a:pt x="177832" y="15811"/>
                    </a:cubicBezTo>
                    <a:cubicBezTo>
                      <a:pt x="191548" y="22670"/>
                      <a:pt x="203359" y="28575"/>
                      <a:pt x="228600" y="28575"/>
                    </a:cubicBezTo>
                    <a:cubicBezTo>
                      <a:pt x="253841" y="28575"/>
                      <a:pt x="265652" y="22670"/>
                      <a:pt x="279368" y="15811"/>
                    </a:cubicBezTo>
                    <a:cubicBezTo>
                      <a:pt x="294132" y="8382"/>
                      <a:pt x="310991" y="0"/>
                      <a:pt x="342900" y="0"/>
                    </a:cubicBezTo>
                    <a:cubicBezTo>
                      <a:pt x="374809" y="0"/>
                      <a:pt x="391668" y="8382"/>
                      <a:pt x="406432" y="15811"/>
                    </a:cubicBezTo>
                    <a:cubicBezTo>
                      <a:pt x="420148" y="22670"/>
                      <a:pt x="431959" y="28575"/>
                      <a:pt x="457200" y="28575"/>
                    </a:cubicBezTo>
                    <a:cubicBezTo>
                      <a:pt x="482346" y="28575"/>
                      <a:pt x="494252" y="22670"/>
                      <a:pt x="507968" y="15811"/>
                    </a:cubicBezTo>
                    <a:cubicBezTo>
                      <a:pt x="522732" y="8382"/>
                      <a:pt x="539591" y="0"/>
                      <a:pt x="571500" y="0"/>
                    </a:cubicBezTo>
                    <a:cubicBezTo>
                      <a:pt x="603409" y="0"/>
                      <a:pt x="620173" y="8382"/>
                      <a:pt x="635032" y="15811"/>
                    </a:cubicBezTo>
                    <a:cubicBezTo>
                      <a:pt x="648748" y="22670"/>
                      <a:pt x="660559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8FDA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753C0463-83F0-472A-91E5-A80AD8D4FADE}"/>
                  </a:ext>
                </a:extLst>
              </p:cNvPr>
              <p:cNvSpPr/>
              <p:nvPr/>
            </p:nvSpPr>
            <p:spPr>
              <a:xfrm>
                <a:off x="5753100" y="3433762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00 w 685800"/>
                  <a:gd name="connsiteY2" fmla="*/ 28575 h 57150"/>
                  <a:gd name="connsiteX3" fmla="*/ 520732 w 685800"/>
                  <a:gd name="connsiteY3" fmla="*/ 41339 h 57150"/>
                  <a:gd name="connsiteX4" fmla="*/ 457200 w 685800"/>
                  <a:gd name="connsiteY4" fmla="*/ 57150 h 57150"/>
                  <a:gd name="connsiteX5" fmla="*/ 393668 w 685800"/>
                  <a:gd name="connsiteY5" fmla="*/ 41339 h 57150"/>
                  <a:gd name="connsiteX6" fmla="*/ 342900 w 685800"/>
                  <a:gd name="connsiteY6" fmla="*/ 28575 h 57150"/>
                  <a:gd name="connsiteX7" fmla="*/ 292132 w 685800"/>
                  <a:gd name="connsiteY7" fmla="*/ 41339 h 57150"/>
                  <a:gd name="connsiteX8" fmla="*/ 228600 w 685800"/>
                  <a:gd name="connsiteY8" fmla="*/ 57150 h 57150"/>
                  <a:gd name="connsiteX9" fmla="*/ 165068 w 685800"/>
                  <a:gd name="connsiteY9" fmla="*/ 41339 h 57150"/>
                  <a:gd name="connsiteX10" fmla="*/ 114300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1 h 57150"/>
                  <a:gd name="connsiteX15" fmla="*/ 114300 w 685800"/>
                  <a:gd name="connsiteY15" fmla="*/ 0 h 57150"/>
                  <a:gd name="connsiteX16" fmla="*/ 177832 w 685800"/>
                  <a:gd name="connsiteY16" fmla="*/ 15811 h 57150"/>
                  <a:gd name="connsiteX17" fmla="*/ 228600 w 685800"/>
                  <a:gd name="connsiteY17" fmla="*/ 28575 h 57150"/>
                  <a:gd name="connsiteX18" fmla="*/ 279368 w 685800"/>
                  <a:gd name="connsiteY18" fmla="*/ 15811 h 57150"/>
                  <a:gd name="connsiteX19" fmla="*/ 342900 w 685800"/>
                  <a:gd name="connsiteY19" fmla="*/ 0 h 57150"/>
                  <a:gd name="connsiteX20" fmla="*/ 406432 w 685800"/>
                  <a:gd name="connsiteY20" fmla="*/ 15811 h 57150"/>
                  <a:gd name="connsiteX21" fmla="*/ 457200 w 685800"/>
                  <a:gd name="connsiteY21" fmla="*/ 28575 h 57150"/>
                  <a:gd name="connsiteX22" fmla="*/ 507968 w 685800"/>
                  <a:gd name="connsiteY22" fmla="*/ 15811 h 57150"/>
                  <a:gd name="connsiteX23" fmla="*/ 571500 w 685800"/>
                  <a:gd name="connsiteY23" fmla="*/ 0 h 57150"/>
                  <a:gd name="connsiteX24" fmla="*/ 635032 w 685800"/>
                  <a:gd name="connsiteY24" fmla="*/ 15811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00" y="28575"/>
                    </a:cubicBezTo>
                    <a:cubicBezTo>
                      <a:pt x="546354" y="28575"/>
                      <a:pt x="534448" y="34481"/>
                      <a:pt x="520732" y="41339"/>
                    </a:cubicBezTo>
                    <a:cubicBezTo>
                      <a:pt x="505968" y="48768"/>
                      <a:pt x="489109" y="57150"/>
                      <a:pt x="457200" y="57150"/>
                    </a:cubicBezTo>
                    <a:cubicBezTo>
                      <a:pt x="425291" y="57150"/>
                      <a:pt x="408432" y="48768"/>
                      <a:pt x="393668" y="41339"/>
                    </a:cubicBezTo>
                    <a:cubicBezTo>
                      <a:pt x="379952" y="34481"/>
                      <a:pt x="368141" y="28575"/>
                      <a:pt x="342900" y="28575"/>
                    </a:cubicBezTo>
                    <a:cubicBezTo>
                      <a:pt x="317754" y="28575"/>
                      <a:pt x="305848" y="34481"/>
                      <a:pt x="292132" y="41339"/>
                    </a:cubicBezTo>
                    <a:cubicBezTo>
                      <a:pt x="277368" y="48768"/>
                      <a:pt x="260509" y="57150"/>
                      <a:pt x="228600" y="57150"/>
                    </a:cubicBezTo>
                    <a:cubicBezTo>
                      <a:pt x="196596" y="57150"/>
                      <a:pt x="179832" y="48768"/>
                      <a:pt x="165068" y="41339"/>
                    </a:cubicBezTo>
                    <a:cubicBezTo>
                      <a:pt x="151352" y="34481"/>
                      <a:pt x="139541" y="28575"/>
                      <a:pt x="114300" y="28575"/>
                    </a:cubicBezTo>
                    <a:cubicBezTo>
                      <a:pt x="89059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70"/>
                      <a:pt x="50768" y="15811"/>
                    </a:cubicBezTo>
                    <a:cubicBezTo>
                      <a:pt x="65627" y="8382"/>
                      <a:pt x="82391" y="0"/>
                      <a:pt x="114300" y="0"/>
                    </a:cubicBezTo>
                    <a:cubicBezTo>
                      <a:pt x="146209" y="0"/>
                      <a:pt x="163068" y="8382"/>
                      <a:pt x="177832" y="15811"/>
                    </a:cubicBezTo>
                    <a:cubicBezTo>
                      <a:pt x="191548" y="22670"/>
                      <a:pt x="203359" y="28575"/>
                      <a:pt x="228600" y="28575"/>
                    </a:cubicBezTo>
                    <a:cubicBezTo>
                      <a:pt x="253841" y="28575"/>
                      <a:pt x="265652" y="22670"/>
                      <a:pt x="279368" y="15811"/>
                    </a:cubicBezTo>
                    <a:cubicBezTo>
                      <a:pt x="294132" y="8382"/>
                      <a:pt x="310991" y="0"/>
                      <a:pt x="342900" y="0"/>
                    </a:cubicBezTo>
                    <a:cubicBezTo>
                      <a:pt x="374809" y="0"/>
                      <a:pt x="391668" y="8382"/>
                      <a:pt x="406432" y="15811"/>
                    </a:cubicBezTo>
                    <a:cubicBezTo>
                      <a:pt x="420148" y="22670"/>
                      <a:pt x="431959" y="28575"/>
                      <a:pt x="457200" y="28575"/>
                    </a:cubicBezTo>
                    <a:cubicBezTo>
                      <a:pt x="482346" y="28575"/>
                      <a:pt x="494252" y="22670"/>
                      <a:pt x="507968" y="15811"/>
                    </a:cubicBezTo>
                    <a:cubicBezTo>
                      <a:pt x="522732" y="8382"/>
                      <a:pt x="539591" y="0"/>
                      <a:pt x="571500" y="0"/>
                    </a:cubicBezTo>
                    <a:cubicBezTo>
                      <a:pt x="603409" y="0"/>
                      <a:pt x="620173" y="8382"/>
                      <a:pt x="635032" y="15811"/>
                    </a:cubicBezTo>
                    <a:cubicBezTo>
                      <a:pt x="648748" y="22670"/>
                      <a:pt x="660559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8FDA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36B28E10-E8B1-4EC5-9258-9927660C4E58}"/>
                  </a:ext>
                </a:extLst>
              </p:cNvPr>
              <p:cNvSpPr/>
              <p:nvPr/>
            </p:nvSpPr>
            <p:spPr>
              <a:xfrm>
                <a:off x="5753100" y="3498056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00 w 685800"/>
                  <a:gd name="connsiteY2" fmla="*/ 28575 h 57150"/>
                  <a:gd name="connsiteX3" fmla="*/ 520732 w 685800"/>
                  <a:gd name="connsiteY3" fmla="*/ 41339 h 57150"/>
                  <a:gd name="connsiteX4" fmla="*/ 457200 w 685800"/>
                  <a:gd name="connsiteY4" fmla="*/ 57150 h 57150"/>
                  <a:gd name="connsiteX5" fmla="*/ 393668 w 685800"/>
                  <a:gd name="connsiteY5" fmla="*/ 41339 h 57150"/>
                  <a:gd name="connsiteX6" fmla="*/ 342900 w 685800"/>
                  <a:gd name="connsiteY6" fmla="*/ 28575 h 57150"/>
                  <a:gd name="connsiteX7" fmla="*/ 292132 w 685800"/>
                  <a:gd name="connsiteY7" fmla="*/ 41339 h 57150"/>
                  <a:gd name="connsiteX8" fmla="*/ 228600 w 685800"/>
                  <a:gd name="connsiteY8" fmla="*/ 57150 h 57150"/>
                  <a:gd name="connsiteX9" fmla="*/ 165068 w 685800"/>
                  <a:gd name="connsiteY9" fmla="*/ 41339 h 57150"/>
                  <a:gd name="connsiteX10" fmla="*/ 114300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1 h 57150"/>
                  <a:gd name="connsiteX15" fmla="*/ 114300 w 685800"/>
                  <a:gd name="connsiteY15" fmla="*/ 0 h 57150"/>
                  <a:gd name="connsiteX16" fmla="*/ 177832 w 685800"/>
                  <a:gd name="connsiteY16" fmla="*/ 15811 h 57150"/>
                  <a:gd name="connsiteX17" fmla="*/ 228600 w 685800"/>
                  <a:gd name="connsiteY17" fmla="*/ 28575 h 57150"/>
                  <a:gd name="connsiteX18" fmla="*/ 279368 w 685800"/>
                  <a:gd name="connsiteY18" fmla="*/ 15811 h 57150"/>
                  <a:gd name="connsiteX19" fmla="*/ 342900 w 685800"/>
                  <a:gd name="connsiteY19" fmla="*/ 0 h 57150"/>
                  <a:gd name="connsiteX20" fmla="*/ 406432 w 685800"/>
                  <a:gd name="connsiteY20" fmla="*/ 15811 h 57150"/>
                  <a:gd name="connsiteX21" fmla="*/ 457200 w 685800"/>
                  <a:gd name="connsiteY21" fmla="*/ 28575 h 57150"/>
                  <a:gd name="connsiteX22" fmla="*/ 507968 w 685800"/>
                  <a:gd name="connsiteY22" fmla="*/ 15811 h 57150"/>
                  <a:gd name="connsiteX23" fmla="*/ 571500 w 685800"/>
                  <a:gd name="connsiteY23" fmla="*/ 0 h 57150"/>
                  <a:gd name="connsiteX24" fmla="*/ 635032 w 685800"/>
                  <a:gd name="connsiteY24" fmla="*/ 15811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00" y="28575"/>
                    </a:cubicBezTo>
                    <a:cubicBezTo>
                      <a:pt x="546354" y="28575"/>
                      <a:pt x="534448" y="34481"/>
                      <a:pt x="520732" y="41339"/>
                    </a:cubicBezTo>
                    <a:cubicBezTo>
                      <a:pt x="505968" y="48768"/>
                      <a:pt x="489109" y="57150"/>
                      <a:pt x="457200" y="57150"/>
                    </a:cubicBezTo>
                    <a:cubicBezTo>
                      <a:pt x="425291" y="57150"/>
                      <a:pt x="408432" y="48768"/>
                      <a:pt x="393668" y="41339"/>
                    </a:cubicBezTo>
                    <a:cubicBezTo>
                      <a:pt x="379952" y="34481"/>
                      <a:pt x="368141" y="28575"/>
                      <a:pt x="342900" y="28575"/>
                    </a:cubicBezTo>
                    <a:cubicBezTo>
                      <a:pt x="317754" y="28575"/>
                      <a:pt x="305848" y="34481"/>
                      <a:pt x="292132" y="41339"/>
                    </a:cubicBezTo>
                    <a:cubicBezTo>
                      <a:pt x="277368" y="48768"/>
                      <a:pt x="260509" y="57150"/>
                      <a:pt x="228600" y="57150"/>
                    </a:cubicBezTo>
                    <a:cubicBezTo>
                      <a:pt x="196596" y="57150"/>
                      <a:pt x="179832" y="48768"/>
                      <a:pt x="165068" y="41339"/>
                    </a:cubicBezTo>
                    <a:cubicBezTo>
                      <a:pt x="151352" y="34481"/>
                      <a:pt x="139541" y="28575"/>
                      <a:pt x="114300" y="28575"/>
                    </a:cubicBezTo>
                    <a:cubicBezTo>
                      <a:pt x="89059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69"/>
                      <a:pt x="50768" y="15811"/>
                    </a:cubicBezTo>
                    <a:cubicBezTo>
                      <a:pt x="65627" y="8382"/>
                      <a:pt x="82391" y="0"/>
                      <a:pt x="114300" y="0"/>
                    </a:cubicBezTo>
                    <a:cubicBezTo>
                      <a:pt x="146209" y="0"/>
                      <a:pt x="163068" y="8382"/>
                      <a:pt x="177832" y="15811"/>
                    </a:cubicBezTo>
                    <a:cubicBezTo>
                      <a:pt x="191548" y="22669"/>
                      <a:pt x="203359" y="28575"/>
                      <a:pt x="228600" y="28575"/>
                    </a:cubicBezTo>
                    <a:cubicBezTo>
                      <a:pt x="253841" y="28575"/>
                      <a:pt x="265652" y="22669"/>
                      <a:pt x="279368" y="15811"/>
                    </a:cubicBezTo>
                    <a:cubicBezTo>
                      <a:pt x="294132" y="8382"/>
                      <a:pt x="310991" y="0"/>
                      <a:pt x="342900" y="0"/>
                    </a:cubicBezTo>
                    <a:cubicBezTo>
                      <a:pt x="374809" y="0"/>
                      <a:pt x="391668" y="8382"/>
                      <a:pt x="406432" y="15811"/>
                    </a:cubicBezTo>
                    <a:cubicBezTo>
                      <a:pt x="420148" y="22669"/>
                      <a:pt x="431959" y="28575"/>
                      <a:pt x="457200" y="28575"/>
                    </a:cubicBezTo>
                    <a:cubicBezTo>
                      <a:pt x="482346" y="28575"/>
                      <a:pt x="494252" y="22669"/>
                      <a:pt x="507968" y="15811"/>
                    </a:cubicBezTo>
                    <a:cubicBezTo>
                      <a:pt x="522732" y="8382"/>
                      <a:pt x="539591" y="0"/>
                      <a:pt x="571500" y="0"/>
                    </a:cubicBezTo>
                    <a:cubicBezTo>
                      <a:pt x="603409" y="0"/>
                      <a:pt x="620173" y="8382"/>
                      <a:pt x="635032" y="15811"/>
                    </a:cubicBezTo>
                    <a:cubicBezTo>
                      <a:pt x="648748" y="22669"/>
                      <a:pt x="660559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8FDA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7" name="Gráfico 9">
              <a:extLst>
                <a:ext uri="{FF2B5EF4-FFF2-40B4-BE49-F238E27FC236}">
                  <a16:creationId xmlns:a16="http://schemas.microsoft.com/office/drawing/2014/main" id="{6D6DF2DC-EAB7-4D0E-990A-586D7329621A}"/>
                </a:ext>
              </a:extLst>
            </p:cNvPr>
            <p:cNvGrpSpPr/>
            <p:nvPr/>
          </p:nvGrpSpPr>
          <p:grpSpPr>
            <a:xfrm>
              <a:off x="5753100" y="3305175"/>
              <a:ext cx="685800" cy="250031"/>
              <a:chOff x="5753100" y="3305175"/>
              <a:chExt cx="685800" cy="250031"/>
            </a:xfrm>
            <a:solidFill>
              <a:srgbClr val="FFFFFF"/>
            </a:solidFill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C5B405F0-95A6-4FD8-BE71-45CC048850DE}"/>
                  </a:ext>
                </a:extLst>
              </p:cNvPr>
              <p:cNvSpPr/>
              <p:nvPr/>
            </p:nvSpPr>
            <p:spPr>
              <a:xfrm>
                <a:off x="5753100" y="3305175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95 w 685800"/>
                  <a:gd name="connsiteY2" fmla="*/ 28575 h 57150"/>
                  <a:gd name="connsiteX3" fmla="*/ 520827 w 685800"/>
                  <a:gd name="connsiteY3" fmla="*/ 41339 h 57150"/>
                  <a:gd name="connsiteX4" fmla="*/ 457295 w 685800"/>
                  <a:gd name="connsiteY4" fmla="*/ 57150 h 57150"/>
                  <a:gd name="connsiteX5" fmla="*/ 393764 w 685800"/>
                  <a:gd name="connsiteY5" fmla="*/ 41339 h 57150"/>
                  <a:gd name="connsiteX6" fmla="*/ 342995 w 685800"/>
                  <a:gd name="connsiteY6" fmla="*/ 28575 h 57150"/>
                  <a:gd name="connsiteX7" fmla="*/ 292227 w 685800"/>
                  <a:gd name="connsiteY7" fmla="*/ 41339 h 57150"/>
                  <a:gd name="connsiteX8" fmla="*/ 228695 w 685800"/>
                  <a:gd name="connsiteY8" fmla="*/ 57150 h 57150"/>
                  <a:gd name="connsiteX9" fmla="*/ 165164 w 685800"/>
                  <a:gd name="connsiteY9" fmla="*/ 41339 h 57150"/>
                  <a:gd name="connsiteX10" fmla="*/ 114395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2 h 57150"/>
                  <a:gd name="connsiteX15" fmla="*/ 114395 w 685800"/>
                  <a:gd name="connsiteY15" fmla="*/ 0 h 57150"/>
                  <a:gd name="connsiteX16" fmla="*/ 177927 w 685800"/>
                  <a:gd name="connsiteY16" fmla="*/ 15812 h 57150"/>
                  <a:gd name="connsiteX17" fmla="*/ 228695 w 685800"/>
                  <a:gd name="connsiteY17" fmla="*/ 28575 h 57150"/>
                  <a:gd name="connsiteX18" fmla="*/ 279464 w 685800"/>
                  <a:gd name="connsiteY18" fmla="*/ 15812 h 57150"/>
                  <a:gd name="connsiteX19" fmla="*/ 342995 w 685800"/>
                  <a:gd name="connsiteY19" fmla="*/ 0 h 57150"/>
                  <a:gd name="connsiteX20" fmla="*/ 406527 w 685800"/>
                  <a:gd name="connsiteY20" fmla="*/ 15812 h 57150"/>
                  <a:gd name="connsiteX21" fmla="*/ 457295 w 685800"/>
                  <a:gd name="connsiteY21" fmla="*/ 28575 h 57150"/>
                  <a:gd name="connsiteX22" fmla="*/ 508064 w 685800"/>
                  <a:gd name="connsiteY22" fmla="*/ 15812 h 57150"/>
                  <a:gd name="connsiteX23" fmla="*/ 571595 w 685800"/>
                  <a:gd name="connsiteY23" fmla="*/ 0 h 57150"/>
                  <a:gd name="connsiteX24" fmla="*/ 635127 w 685800"/>
                  <a:gd name="connsiteY24" fmla="*/ 15812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95" y="28575"/>
                    </a:cubicBezTo>
                    <a:cubicBezTo>
                      <a:pt x="546449" y="28575"/>
                      <a:pt x="534543" y="34481"/>
                      <a:pt x="520827" y="41339"/>
                    </a:cubicBezTo>
                    <a:cubicBezTo>
                      <a:pt x="506063" y="48768"/>
                      <a:pt x="489204" y="57150"/>
                      <a:pt x="457295" y="57150"/>
                    </a:cubicBezTo>
                    <a:cubicBezTo>
                      <a:pt x="425387" y="57150"/>
                      <a:pt x="408527" y="48768"/>
                      <a:pt x="393764" y="41339"/>
                    </a:cubicBezTo>
                    <a:cubicBezTo>
                      <a:pt x="380048" y="34481"/>
                      <a:pt x="368141" y="28575"/>
                      <a:pt x="342995" y="28575"/>
                    </a:cubicBezTo>
                    <a:cubicBezTo>
                      <a:pt x="317849" y="28575"/>
                      <a:pt x="305943" y="34481"/>
                      <a:pt x="292227" y="41339"/>
                    </a:cubicBezTo>
                    <a:cubicBezTo>
                      <a:pt x="277463" y="48768"/>
                      <a:pt x="260604" y="57150"/>
                      <a:pt x="228695" y="57150"/>
                    </a:cubicBezTo>
                    <a:cubicBezTo>
                      <a:pt x="196691" y="57150"/>
                      <a:pt x="179927" y="48768"/>
                      <a:pt x="165164" y="41339"/>
                    </a:cubicBezTo>
                    <a:cubicBezTo>
                      <a:pt x="151448" y="34481"/>
                      <a:pt x="139541" y="28575"/>
                      <a:pt x="114395" y="28575"/>
                    </a:cubicBezTo>
                    <a:cubicBezTo>
                      <a:pt x="89154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70"/>
                      <a:pt x="50768" y="15812"/>
                    </a:cubicBezTo>
                    <a:cubicBezTo>
                      <a:pt x="65627" y="8382"/>
                      <a:pt x="82391" y="0"/>
                      <a:pt x="114395" y="0"/>
                    </a:cubicBezTo>
                    <a:cubicBezTo>
                      <a:pt x="146304" y="0"/>
                      <a:pt x="163163" y="8382"/>
                      <a:pt x="177927" y="15812"/>
                    </a:cubicBezTo>
                    <a:cubicBezTo>
                      <a:pt x="191643" y="22670"/>
                      <a:pt x="203454" y="28575"/>
                      <a:pt x="228695" y="28575"/>
                    </a:cubicBezTo>
                    <a:cubicBezTo>
                      <a:pt x="253937" y="28575"/>
                      <a:pt x="265748" y="22670"/>
                      <a:pt x="279464" y="15812"/>
                    </a:cubicBezTo>
                    <a:cubicBezTo>
                      <a:pt x="294227" y="8382"/>
                      <a:pt x="310991" y="0"/>
                      <a:pt x="342995" y="0"/>
                    </a:cubicBezTo>
                    <a:cubicBezTo>
                      <a:pt x="374904" y="0"/>
                      <a:pt x="391763" y="8382"/>
                      <a:pt x="406527" y="15812"/>
                    </a:cubicBezTo>
                    <a:cubicBezTo>
                      <a:pt x="420243" y="22670"/>
                      <a:pt x="432054" y="28575"/>
                      <a:pt x="457295" y="28575"/>
                    </a:cubicBezTo>
                    <a:cubicBezTo>
                      <a:pt x="482441" y="28575"/>
                      <a:pt x="494348" y="22670"/>
                      <a:pt x="508064" y="15812"/>
                    </a:cubicBezTo>
                    <a:cubicBezTo>
                      <a:pt x="522827" y="8382"/>
                      <a:pt x="539591" y="0"/>
                      <a:pt x="571595" y="0"/>
                    </a:cubicBezTo>
                    <a:cubicBezTo>
                      <a:pt x="603504" y="0"/>
                      <a:pt x="620268" y="8382"/>
                      <a:pt x="635127" y="15812"/>
                    </a:cubicBezTo>
                    <a:cubicBezTo>
                      <a:pt x="648748" y="22670"/>
                      <a:pt x="660654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C2015DB6-3253-4ACE-9F5F-CC563AFC97D3}"/>
                  </a:ext>
                </a:extLst>
              </p:cNvPr>
              <p:cNvSpPr/>
              <p:nvPr/>
            </p:nvSpPr>
            <p:spPr>
              <a:xfrm>
                <a:off x="5753100" y="3369468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00 w 685800"/>
                  <a:gd name="connsiteY2" fmla="*/ 28575 h 57150"/>
                  <a:gd name="connsiteX3" fmla="*/ 520732 w 685800"/>
                  <a:gd name="connsiteY3" fmla="*/ 41339 h 57150"/>
                  <a:gd name="connsiteX4" fmla="*/ 457200 w 685800"/>
                  <a:gd name="connsiteY4" fmla="*/ 57150 h 57150"/>
                  <a:gd name="connsiteX5" fmla="*/ 393668 w 685800"/>
                  <a:gd name="connsiteY5" fmla="*/ 41339 h 57150"/>
                  <a:gd name="connsiteX6" fmla="*/ 342900 w 685800"/>
                  <a:gd name="connsiteY6" fmla="*/ 28575 h 57150"/>
                  <a:gd name="connsiteX7" fmla="*/ 292132 w 685800"/>
                  <a:gd name="connsiteY7" fmla="*/ 41339 h 57150"/>
                  <a:gd name="connsiteX8" fmla="*/ 228600 w 685800"/>
                  <a:gd name="connsiteY8" fmla="*/ 57150 h 57150"/>
                  <a:gd name="connsiteX9" fmla="*/ 165068 w 685800"/>
                  <a:gd name="connsiteY9" fmla="*/ 41339 h 57150"/>
                  <a:gd name="connsiteX10" fmla="*/ 114300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1 h 57150"/>
                  <a:gd name="connsiteX15" fmla="*/ 114300 w 685800"/>
                  <a:gd name="connsiteY15" fmla="*/ 0 h 57150"/>
                  <a:gd name="connsiteX16" fmla="*/ 177832 w 685800"/>
                  <a:gd name="connsiteY16" fmla="*/ 15811 h 57150"/>
                  <a:gd name="connsiteX17" fmla="*/ 228600 w 685800"/>
                  <a:gd name="connsiteY17" fmla="*/ 28575 h 57150"/>
                  <a:gd name="connsiteX18" fmla="*/ 279368 w 685800"/>
                  <a:gd name="connsiteY18" fmla="*/ 15811 h 57150"/>
                  <a:gd name="connsiteX19" fmla="*/ 342900 w 685800"/>
                  <a:gd name="connsiteY19" fmla="*/ 0 h 57150"/>
                  <a:gd name="connsiteX20" fmla="*/ 406432 w 685800"/>
                  <a:gd name="connsiteY20" fmla="*/ 15811 h 57150"/>
                  <a:gd name="connsiteX21" fmla="*/ 457200 w 685800"/>
                  <a:gd name="connsiteY21" fmla="*/ 28575 h 57150"/>
                  <a:gd name="connsiteX22" fmla="*/ 507968 w 685800"/>
                  <a:gd name="connsiteY22" fmla="*/ 15811 h 57150"/>
                  <a:gd name="connsiteX23" fmla="*/ 571500 w 685800"/>
                  <a:gd name="connsiteY23" fmla="*/ 0 h 57150"/>
                  <a:gd name="connsiteX24" fmla="*/ 635032 w 685800"/>
                  <a:gd name="connsiteY24" fmla="*/ 15811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00" y="28575"/>
                    </a:cubicBezTo>
                    <a:cubicBezTo>
                      <a:pt x="546354" y="28575"/>
                      <a:pt x="534448" y="34481"/>
                      <a:pt x="520732" y="41339"/>
                    </a:cubicBezTo>
                    <a:cubicBezTo>
                      <a:pt x="505968" y="48768"/>
                      <a:pt x="489109" y="57150"/>
                      <a:pt x="457200" y="57150"/>
                    </a:cubicBezTo>
                    <a:cubicBezTo>
                      <a:pt x="425291" y="57150"/>
                      <a:pt x="408432" y="48768"/>
                      <a:pt x="393668" y="41339"/>
                    </a:cubicBezTo>
                    <a:cubicBezTo>
                      <a:pt x="379952" y="34481"/>
                      <a:pt x="368141" y="28575"/>
                      <a:pt x="342900" y="28575"/>
                    </a:cubicBezTo>
                    <a:cubicBezTo>
                      <a:pt x="317754" y="28575"/>
                      <a:pt x="305848" y="34481"/>
                      <a:pt x="292132" y="41339"/>
                    </a:cubicBezTo>
                    <a:cubicBezTo>
                      <a:pt x="277368" y="48768"/>
                      <a:pt x="260509" y="57150"/>
                      <a:pt x="228600" y="57150"/>
                    </a:cubicBezTo>
                    <a:cubicBezTo>
                      <a:pt x="196596" y="57150"/>
                      <a:pt x="179832" y="48768"/>
                      <a:pt x="165068" y="41339"/>
                    </a:cubicBezTo>
                    <a:cubicBezTo>
                      <a:pt x="151352" y="34481"/>
                      <a:pt x="139541" y="28575"/>
                      <a:pt x="114300" y="28575"/>
                    </a:cubicBezTo>
                    <a:cubicBezTo>
                      <a:pt x="89059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70"/>
                      <a:pt x="50768" y="15811"/>
                    </a:cubicBezTo>
                    <a:cubicBezTo>
                      <a:pt x="65627" y="8382"/>
                      <a:pt x="82391" y="0"/>
                      <a:pt x="114300" y="0"/>
                    </a:cubicBezTo>
                    <a:cubicBezTo>
                      <a:pt x="146209" y="0"/>
                      <a:pt x="163068" y="8382"/>
                      <a:pt x="177832" y="15811"/>
                    </a:cubicBezTo>
                    <a:cubicBezTo>
                      <a:pt x="191548" y="22670"/>
                      <a:pt x="203359" y="28575"/>
                      <a:pt x="228600" y="28575"/>
                    </a:cubicBezTo>
                    <a:cubicBezTo>
                      <a:pt x="253841" y="28575"/>
                      <a:pt x="265652" y="22670"/>
                      <a:pt x="279368" y="15811"/>
                    </a:cubicBezTo>
                    <a:cubicBezTo>
                      <a:pt x="294132" y="8382"/>
                      <a:pt x="310991" y="0"/>
                      <a:pt x="342900" y="0"/>
                    </a:cubicBezTo>
                    <a:cubicBezTo>
                      <a:pt x="374809" y="0"/>
                      <a:pt x="391668" y="8382"/>
                      <a:pt x="406432" y="15811"/>
                    </a:cubicBezTo>
                    <a:cubicBezTo>
                      <a:pt x="420148" y="22670"/>
                      <a:pt x="431959" y="28575"/>
                      <a:pt x="457200" y="28575"/>
                    </a:cubicBezTo>
                    <a:cubicBezTo>
                      <a:pt x="482346" y="28575"/>
                      <a:pt x="494252" y="22670"/>
                      <a:pt x="507968" y="15811"/>
                    </a:cubicBezTo>
                    <a:cubicBezTo>
                      <a:pt x="522732" y="8382"/>
                      <a:pt x="539591" y="0"/>
                      <a:pt x="571500" y="0"/>
                    </a:cubicBezTo>
                    <a:cubicBezTo>
                      <a:pt x="603409" y="0"/>
                      <a:pt x="620173" y="8382"/>
                      <a:pt x="635032" y="15811"/>
                    </a:cubicBezTo>
                    <a:cubicBezTo>
                      <a:pt x="648748" y="22670"/>
                      <a:pt x="660559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42AD5AAA-0C82-4AC8-8722-5645F6D9D1E5}"/>
                  </a:ext>
                </a:extLst>
              </p:cNvPr>
              <p:cNvSpPr/>
              <p:nvPr/>
            </p:nvSpPr>
            <p:spPr>
              <a:xfrm>
                <a:off x="5753100" y="3433762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00 w 685800"/>
                  <a:gd name="connsiteY2" fmla="*/ 28575 h 57150"/>
                  <a:gd name="connsiteX3" fmla="*/ 520732 w 685800"/>
                  <a:gd name="connsiteY3" fmla="*/ 41339 h 57150"/>
                  <a:gd name="connsiteX4" fmla="*/ 457200 w 685800"/>
                  <a:gd name="connsiteY4" fmla="*/ 57150 h 57150"/>
                  <a:gd name="connsiteX5" fmla="*/ 393668 w 685800"/>
                  <a:gd name="connsiteY5" fmla="*/ 41339 h 57150"/>
                  <a:gd name="connsiteX6" fmla="*/ 342900 w 685800"/>
                  <a:gd name="connsiteY6" fmla="*/ 28575 h 57150"/>
                  <a:gd name="connsiteX7" fmla="*/ 292132 w 685800"/>
                  <a:gd name="connsiteY7" fmla="*/ 41339 h 57150"/>
                  <a:gd name="connsiteX8" fmla="*/ 228600 w 685800"/>
                  <a:gd name="connsiteY8" fmla="*/ 57150 h 57150"/>
                  <a:gd name="connsiteX9" fmla="*/ 165068 w 685800"/>
                  <a:gd name="connsiteY9" fmla="*/ 41339 h 57150"/>
                  <a:gd name="connsiteX10" fmla="*/ 114300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1 h 57150"/>
                  <a:gd name="connsiteX15" fmla="*/ 114300 w 685800"/>
                  <a:gd name="connsiteY15" fmla="*/ 0 h 57150"/>
                  <a:gd name="connsiteX16" fmla="*/ 177832 w 685800"/>
                  <a:gd name="connsiteY16" fmla="*/ 15811 h 57150"/>
                  <a:gd name="connsiteX17" fmla="*/ 228600 w 685800"/>
                  <a:gd name="connsiteY17" fmla="*/ 28575 h 57150"/>
                  <a:gd name="connsiteX18" fmla="*/ 279368 w 685800"/>
                  <a:gd name="connsiteY18" fmla="*/ 15811 h 57150"/>
                  <a:gd name="connsiteX19" fmla="*/ 342900 w 685800"/>
                  <a:gd name="connsiteY19" fmla="*/ 0 h 57150"/>
                  <a:gd name="connsiteX20" fmla="*/ 406432 w 685800"/>
                  <a:gd name="connsiteY20" fmla="*/ 15811 h 57150"/>
                  <a:gd name="connsiteX21" fmla="*/ 457200 w 685800"/>
                  <a:gd name="connsiteY21" fmla="*/ 28575 h 57150"/>
                  <a:gd name="connsiteX22" fmla="*/ 507968 w 685800"/>
                  <a:gd name="connsiteY22" fmla="*/ 15811 h 57150"/>
                  <a:gd name="connsiteX23" fmla="*/ 571500 w 685800"/>
                  <a:gd name="connsiteY23" fmla="*/ 0 h 57150"/>
                  <a:gd name="connsiteX24" fmla="*/ 635032 w 685800"/>
                  <a:gd name="connsiteY24" fmla="*/ 15811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00" y="28575"/>
                    </a:cubicBezTo>
                    <a:cubicBezTo>
                      <a:pt x="546354" y="28575"/>
                      <a:pt x="534448" y="34481"/>
                      <a:pt x="520732" y="41339"/>
                    </a:cubicBezTo>
                    <a:cubicBezTo>
                      <a:pt x="505968" y="48768"/>
                      <a:pt x="489109" y="57150"/>
                      <a:pt x="457200" y="57150"/>
                    </a:cubicBezTo>
                    <a:cubicBezTo>
                      <a:pt x="425291" y="57150"/>
                      <a:pt x="408432" y="48768"/>
                      <a:pt x="393668" y="41339"/>
                    </a:cubicBezTo>
                    <a:cubicBezTo>
                      <a:pt x="379952" y="34481"/>
                      <a:pt x="368141" y="28575"/>
                      <a:pt x="342900" y="28575"/>
                    </a:cubicBezTo>
                    <a:cubicBezTo>
                      <a:pt x="317754" y="28575"/>
                      <a:pt x="305848" y="34481"/>
                      <a:pt x="292132" y="41339"/>
                    </a:cubicBezTo>
                    <a:cubicBezTo>
                      <a:pt x="277368" y="48768"/>
                      <a:pt x="260509" y="57150"/>
                      <a:pt x="228600" y="57150"/>
                    </a:cubicBezTo>
                    <a:cubicBezTo>
                      <a:pt x="196596" y="57150"/>
                      <a:pt x="179832" y="48768"/>
                      <a:pt x="165068" y="41339"/>
                    </a:cubicBezTo>
                    <a:cubicBezTo>
                      <a:pt x="151352" y="34481"/>
                      <a:pt x="139541" y="28575"/>
                      <a:pt x="114300" y="28575"/>
                    </a:cubicBezTo>
                    <a:cubicBezTo>
                      <a:pt x="89059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70"/>
                      <a:pt x="50768" y="15811"/>
                    </a:cubicBezTo>
                    <a:cubicBezTo>
                      <a:pt x="65627" y="8382"/>
                      <a:pt x="82391" y="0"/>
                      <a:pt x="114300" y="0"/>
                    </a:cubicBezTo>
                    <a:cubicBezTo>
                      <a:pt x="146209" y="0"/>
                      <a:pt x="163068" y="8382"/>
                      <a:pt x="177832" y="15811"/>
                    </a:cubicBezTo>
                    <a:cubicBezTo>
                      <a:pt x="191548" y="22670"/>
                      <a:pt x="203359" y="28575"/>
                      <a:pt x="228600" y="28575"/>
                    </a:cubicBezTo>
                    <a:cubicBezTo>
                      <a:pt x="253841" y="28575"/>
                      <a:pt x="265652" y="22670"/>
                      <a:pt x="279368" y="15811"/>
                    </a:cubicBezTo>
                    <a:cubicBezTo>
                      <a:pt x="294132" y="8382"/>
                      <a:pt x="310991" y="0"/>
                      <a:pt x="342900" y="0"/>
                    </a:cubicBezTo>
                    <a:cubicBezTo>
                      <a:pt x="374809" y="0"/>
                      <a:pt x="391668" y="8382"/>
                      <a:pt x="406432" y="15811"/>
                    </a:cubicBezTo>
                    <a:cubicBezTo>
                      <a:pt x="420148" y="22670"/>
                      <a:pt x="431959" y="28575"/>
                      <a:pt x="457200" y="28575"/>
                    </a:cubicBezTo>
                    <a:cubicBezTo>
                      <a:pt x="482346" y="28575"/>
                      <a:pt x="494252" y="22670"/>
                      <a:pt x="507968" y="15811"/>
                    </a:cubicBezTo>
                    <a:cubicBezTo>
                      <a:pt x="522732" y="8382"/>
                      <a:pt x="539591" y="0"/>
                      <a:pt x="571500" y="0"/>
                    </a:cubicBezTo>
                    <a:cubicBezTo>
                      <a:pt x="603409" y="0"/>
                      <a:pt x="620173" y="8382"/>
                      <a:pt x="635032" y="15811"/>
                    </a:cubicBezTo>
                    <a:cubicBezTo>
                      <a:pt x="648748" y="22670"/>
                      <a:pt x="660559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9752FFE-5F38-4A4B-A2A2-6932E3273F99}"/>
                  </a:ext>
                </a:extLst>
              </p:cNvPr>
              <p:cNvSpPr/>
              <p:nvPr/>
            </p:nvSpPr>
            <p:spPr>
              <a:xfrm>
                <a:off x="5753100" y="3498056"/>
                <a:ext cx="685800" cy="57150"/>
              </a:xfrm>
              <a:custGeom>
                <a:avLst/>
                <a:gdLst>
                  <a:gd name="connsiteX0" fmla="*/ 685800 w 685800"/>
                  <a:gd name="connsiteY0" fmla="*/ 57150 h 57150"/>
                  <a:gd name="connsiteX1" fmla="*/ 622268 w 685800"/>
                  <a:gd name="connsiteY1" fmla="*/ 41339 h 57150"/>
                  <a:gd name="connsiteX2" fmla="*/ 571500 w 685800"/>
                  <a:gd name="connsiteY2" fmla="*/ 28575 h 57150"/>
                  <a:gd name="connsiteX3" fmla="*/ 520732 w 685800"/>
                  <a:gd name="connsiteY3" fmla="*/ 41339 h 57150"/>
                  <a:gd name="connsiteX4" fmla="*/ 457200 w 685800"/>
                  <a:gd name="connsiteY4" fmla="*/ 57150 h 57150"/>
                  <a:gd name="connsiteX5" fmla="*/ 393668 w 685800"/>
                  <a:gd name="connsiteY5" fmla="*/ 41339 h 57150"/>
                  <a:gd name="connsiteX6" fmla="*/ 342900 w 685800"/>
                  <a:gd name="connsiteY6" fmla="*/ 28575 h 57150"/>
                  <a:gd name="connsiteX7" fmla="*/ 292132 w 685800"/>
                  <a:gd name="connsiteY7" fmla="*/ 41339 h 57150"/>
                  <a:gd name="connsiteX8" fmla="*/ 228600 w 685800"/>
                  <a:gd name="connsiteY8" fmla="*/ 57150 h 57150"/>
                  <a:gd name="connsiteX9" fmla="*/ 165068 w 685800"/>
                  <a:gd name="connsiteY9" fmla="*/ 41339 h 57150"/>
                  <a:gd name="connsiteX10" fmla="*/ 114300 w 685800"/>
                  <a:gd name="connsiteY10" fmla="*/ 28575 h 57150"/>
                  <a:gd name="connsiteX11" fmla="*/ 63532 w 685800"/>
                  <a:gd name="connsiteY11" fmla="*/ 41339 h 57150"/>
                  <a:gd name="connsiteX12" fmla="*/ 0 w 685800"/>
                  <a:gd name="connsiteY12" fmla="*/ 57150 h 57150"/>
                  <a:gd name="connsiteX13" fmla="*/ 0 w 685800"/>
                  <a:gd name="connsiteY13" fmla="*/ 28575 h 57150"/>
                  <a:gd name="connsiteX14" fmla="*/ 50768 w 685800"/>
                  <a:gd name="connsiteY14" fmla="*/ 15811 h 57150"/>
                  <a:gd name="connsiteX15" fmla="*/ 114300 w 685800"/>
                  <a:gd name="connsiteY15" fmla="*/ 0 h 57150"/>
                  <a:gd name="connsiteX16" fmla="*/ 177832 w 685800"/>
                  <a:gd name="connsiteY16" fmla="*/ 15811 h 57150"/>
                  <a:gd name="connsiteX17" fmla="*/ 228600 w 685800"/>
                  <a:gd name="connsiteY17" fmla="*/ 28575 h 57150"/>
                  <a:gd name="connsiteX18" fmla="*/ 279368 w 685800"/>
                  <a:gd name="connsiteY18" fmla="*/ 15811 h 57150"/>
                  <a:gd name="connsiteX19" fmla="*/ 342900 w 685800"/>
                  <a:gd name="connsiteY19" fmla="*/ 0 h 57150"/>
                  <a:gd name="connsiteX20" fmla="*/ 406432 w 685800"/>
                  <a:gd name="connsiteY20" fmla="*/ 15811 h 57150"/>
                  <a:gd name="connsiteX21" fmla="*/ 457200 w 685800"/>
                  <a:gd name="connsiteY21" fmla="*/ 28575 h 57150"/>
                  <a:gd name="connsiteX22" fmla="*/ 507968 w 685800"/>
                  <a:gd name="connsiteY22" fmla="*/ 15811 h 57150"/>
                  <a:gd name="connsiteX23" fmla="*/ 571500 w 685800"/>
                  <a:gd name="connsiteY23" fmla="*/ 0 h 57150"/>
                  <a:gd name="connsiteX24" fmla="*/ 635032 w 685800"/>
                  <a:gd name="connsiteY24" fmla="*/ 15811 h 57150"/>
                  <a:gd name="connsiteX25" fmla="*/ 685800 w 685800"/>
                  <a:gd name="connsiteY25" fmla="*/ 28575 h 57150"/>
                  <a:gd name="connsiteX26" fmla="*/ 685800 w 685800"/>
                  <a:gd name="connsiteY2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85800" h="57150">
                    <a:moveTo>
                      <a:pt x="685800" y="57150"/>
                    </a:moveTo>
                    <a:cubicBezTo>
                      <a:pt x="653891" y="57150"/>
                      <a:pt x="637127" y="48768"/>
                      <a:pt x="622268" y="41339"/>
                    </a:cubicBezTo>
                    <a:cubicBezTo>
                      <a:pt x="608552" y="34481"/>
                      <a:pt x="596741" y="28575"/>
                      <a:pt x="571500" y="28575"/>
                    </a:cubicBezTo>
                    <a:cubicBezTo>
                      <a:pt x="546354" y="28575"/>
                      <a:pt x="534448" y="34481"/>
                      <a:pt x="520732" y="41339"/>
                    </a:cubicBezTo>
                    <a:cubicBezTo>
                      <a:pt x="505968" y="48768"/>
                      <a:pt x="489109" y="57150"/>
                      <a:pt x="457200" y="57150"/>
                    </a:cubicBezTo>
                    <a:cubicBezTo>
                      <a:pt x="425291" y="57150"/>
                      <a:pt x="408432" y="48768"/>
                      <a:pt x="393668" y="41339"/>
                    </a:cubicBezTo>
                    <a:cubicBezTo>
                      <a:pt x="379952" y="34481"/>
                      <a:pt x="368141" y="28575"/>
                      <a:pt x="342900" y="28575"/>
                    </a:cubicBezTo>
                    <a:cubicBezTo>
                      <a:pt x="317754" y="28575"/>
                      <a:pt x="305848" y="34481"/>
                      <a:pt x="292132" y="41339"/>
                    </a:cubicBezTo>
                    <a:cubicBezTo>
                      <a:pt x="277368" y="48768"/>
                      <a:pt x="260509" y="57150"/>
                      <a:pt x="228600" y="57150"/>
                    </a:cubicBezTo>
                    <a:cubicBezTo>
                      <a:pt x="196596" y="57150"/>
                      <a:pt x="179832" y="48768"/>
                      <a:pt x="165068" y="41339"/>
                    </a:cubicBezTo>
                    <a:cubicBezTo>
                      <a:pt x="151352" y="34481"/>
                      <a:pt x="139541" y="28575"/>
                      <a:pt x="114300" y="28575"/>
                    </a:cubicBezTo>
                    <a:cubicBezTo>
                      <a:pt x="89059" y="28575"/>
                      <a:pt x="77248" y="34481"/>
                      <a:pt x="63532" y="41339"/>
                    </a:cubicBezTo>
                    <a:cubicBezTo>
                      <a:pt x="48768" y="48768"/>
                      <a:pt x="32004" y="57150"/>
                      <a:pt x="0" y="57150"/>
                    </a:cubicBezTo>
                    <a:lnTo>
                      <a:pt x="0" y="28575"/>
                    </a:lnTo>
                    <a:cubicBezTo>
                      <a:pt x="25241" y="28575"/>
                      <a:pt x="37052" y="22669"/>
                      <a:pt x="50768" y="15811"/>
                    </a:cubicBezTo>
                    <a:cubicBezTo>
                      <a:pt x="65627" y="8382"/>
                      <a:pt x="82391" y="0"/>
                      <a:pt x="114300" y="0"/>
                    </a:cubicBezTo>
                    <a:cubicBezTo>
                      <a:pt x="146209" y="0"/>
                      <a:pt x="163068" y="8382"/>
                      <a:pt x="177832" y="15811"/>
                    </a:cubicBezTo>
                    <a:cubicBezTo>
                      <a:pt x="191548" y="22669"/>
                      <a:pt x="203359" y="28575"/>
                      <a:pt x="228600" y="28575"/>
                    </a:cubicBezTo>
                    <a:cubicBezTo>
                      <a:pt x="253841" y="28575"/>
                      <a:pt x="265652" y="22669"/>
                      <a:pt x="279368" y="15811"/>
                    </a:cubicBezTo>
                    <a:cubicBezTo>
                      <a:pt x="294132" y="8382"/>
                      <a:pt x="310991" y="0"/>
                      <a:pt x="342900" y="0"/>
                    </a:cubicBezTo>
                    <a:cubicBezTo>
                      <a:pt x="374809" y="0"/>
                      <a:pt x="391668" y="8382"/>
                      <a:pt x="406432" y="15811"/>
                    </a:cubicBezTo>
                    <a:cubicBezTo>
                      <a:pt x="420148" y="22669"/>
                      <a:pt x="431959" y="28575"/>
                      <a:pt x="457200" y="28575"/>
                    </a:cubicBezTo>
                    <a:cubicBezTo>
                      <a:pt x="482346" y="28575"/>
                      <a:pt x="494252" y="22669"/>
                      <a:pt x="507968" y="15811"/>
                    </a:cubicBezTo>
                    <a:cubicBezTo>
                      <a:pt x="522732" y="8382"/>
                      <a:pt x="539591" y="0"/>
                      <a:pt x="571500" y="0"/>
                    </a:cubicBezTo>
                    <a:cubicBezTo>
                      <a:pt x="603409" y="0"/>
                      <a:pt x="620173" y="8382"/>
                      <a:pt x="635032" y="15811"/>
                    </a:cubicBezTo>
                    <a:cubicBezTo>
                      <a:pt x="648748" y="22669"/>
                      <a:pt x="660559" y="28575"/>
                      <a:pt x="685800" y="28575"/>
                    </a:cubicBezTo>
                    <a:lnTo>
                      <a:pt x="685800" y="57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5489179-A0E5-4E97-942C-FBAE06529224}"/>
              </a:ext>
            </a:extLst>
          </p:cNvPr>
          <p:cNvGrpSpPr/>
          <p:nvPr/>
        </p:nvGrpSpPr>
        <p:grpSpPr>
          <a:xfrm>
            <a:off x="696482" y="1731523"/>
            <a:ext cx="3217977" cy="646331"/>
            <a:chOff x="2817836" y="1925146"/>
            <a:chExt cx="3217977" cy="646331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A493E2D-91DE-470D-8341-D2329101336B}"/>
                </a:ext>
              </a:extLst>
            </p:cNvPr>
            <p:cNvSpPr txBox="1"/>
            <p:nvPr/>
          </p:nvSpPr>
          <p:spPr>
            <a:xfrm>
              <a:off x="2817836" y="1925146"/>
              <a:ext cx="2129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3B0C1"/>
                  </a:solidFill>
                  <a:latin typeface="Arial"/>
                  <a:cs typeface="Arial"/>
                  <a:rtl val="0"/>
                </a:rPr>
                <a:t>We Create Quality </a:t>
              </a:r>
            </a:p>
            <a:p>
              <a:pPr algn="l"/>
              <a:endParaRPr lang="es-PE" spc="0" baseline="0" dirty="0">
                <a:solidFill>
                  <a:srgbClr val="A3B0C1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9F27885-B7AF-49C1-B4AB-6887FDCC8AD5}"/>
                </a:ext>
              </a:extLst>
            </p:cNvPr>
            <p:cNvSpPr/>
            <p:nvPr/>
          </p:nvSpPr>
          <p:spPr>
            <a:xfrm>
              <a:off x="2905815" y="2364289"/>
              <a:ext cx="3129998" cy="27130"/>
            </a:xfrm>
            <a:custGeom>
              <a:avLst/>
              <a:gdLst>
                <a:gd name="connsiteX0" fmla="*/ 3585307 w 3600913"/>
                <a:gd name="connsiteY0" fmla="*/ 31213 h 31212"/>
                <a:gd name="connsiteX1" fmla="*/ 15607 w 3600913"/>
                <a:gd name="connsiteY1" fmla="*/ 31213 h 31212"/>
                <a:gd name="connsiteX2" fmla="*/ 0 w 3600913"/>
                <a:gd name="connsiteY2" fmla="*/ 15606 h 31212"/>
                <a:gd name="connsiteX3" fmla="*/ 15607 w 3600913"/>
                <a:gd name="connsiteY3" fmla="*/ 0 h 31212"/>
                <a:gd name="connsiteX4" fmla="*/ 3585307 w 3600913"/>
                <a:gd name="connsiteY4" fmla="*/ 0 h 31212"/>
                <a:gd name="connsiteX5" fmla="*/ 3600914 w 3600913"/>
                <a:gd name="connsiteY5" fmla="*/ 15606 h 31212"/>
                <a:gd name="connsiteX6" fmla="*/ 3585307 w 3600913"/>
                <a:gd name="connsiteY6" fmla="*/ 31213 h 3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913" h="31212">
                  <a:moveTo>
                    <a:pt x="3585307" y="31213"/>
                  </a:moveTo>
                  <a:lnTo>
                    <a:pt x="15607" y="31213"/>
                  </a:lnTo>
                  <a:cubicBezTo>
                    <a:pt x="6763" y="31213"/>
                    <a:pt x="0" y="24450"/>
                    <a:pt x="0" y="15606"/>
                  </a:cubicBezTo>
                  <a:cubicBezTo>
                    <a:pt x="0" y="6763"/>
                    <a:pt x="7283" y="0"/>
                    <a:pt x="15607" y="0"/>
                  </a:cubicBezTo>
                  <a:lnTo>
                    <a:pt x="3585307" y="0"/>
                  </a:lnTo>
                  <a:cubicBezTo>
                    <a:pt x="3594151" y="0"/>
                    <a:pt x="3600914" y="6763"/>
                    <a:pt x="3600914" y="15606"/>
                  </a:cubicBezTo>
                  <a:cubicBezTo>
                    <a:pt x="3600914" y="23930"/>
                    <a:pt x="3594151" y="31213"/>
                    <a:pt x="3585307" y="31213"/>
                  </a:cubicBezTo>
                  <a:close/>
                </a:path>
              </a:pathLst>
            </a:custGeom>
            <a:solidFill>
              <a:srgbClr val="A3B0C1"/>
            </a:solidFill>
            <a:ln w="51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200"/>
            </a:p>
          </p:txBody>
        </p:sp>
      </p:grpSp>
      <p:grpSp>
        <p:nvGrpSpPr>
          <p:cNvPr id="26" name="Gráfico 24">
            <a:extLst>
              <a:ext uri="{FF2B5EF4-FFF2-40B4-BE49-F238E27FC236}">
                <a16:creationId xmlns:a16="http://schemas.microsoft.com/office/drawing/2014/main" id="{565A6271-163B-4BC0-A5FB-1B7668200294}"/>
              </a:ext>
            </a:extLst>
          </p:cNvPr>
          <p:cNvGrpSpPr/>
          <p:nvPr/>
        </p:nvGrpSpPr>
        <p:grpSpPr>
          <a:xfrm>
            <a:off x="10440120" y="6112146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27" name="Gráfico 24">
              <a:extLst>
                <a:ext uri="{FF2B5EF4-FFF2-40B4-BE49-F238E27FC236}">
                  <a16:creationId xmlns:a16="http://schemas.microsoft.com/office/drawing/2014/main" id="{A7965D2C-37E6-4E12-8388-492A0D83A463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59560A9D-8291-4247-A39B-B7378FE05B88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EDC47C61-D2F0-4EA5-B075-AEF0DDC0C780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1730F55A-1371-4B1E-94D9-03BCF9EECA4B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9FC2D063-D476-4072-B407-C5F461131BA4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F65B3A8A-B21D-45E0-92C1-936BF3AF3002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36C0337F-1118-4993-ADAA-612DC3B16283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851737BC-D644-4343-8089-5A0A154BA982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3524110C-CCFE-4C98-B2CD-2D0FC655EBE6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19E56792-8739-4322-8D7E-A52679CA2599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E1E9F948-8E04-4DEE-AA1A-DA54511B7EFA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006783D6-75F3-4B82-87B1-F03A4F982EE4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751DCB13-EB2A-41A6-AFBF-81D1BBA217F6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38D46623-656B-4ED9-B95C-98FFFA33AFBB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16316FDA-C838-4FC5-9726-9ADB627C7BAD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313ECF77-9995-44E9-8817-7FDD60F5A54D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FD2A6589-6592-46A2-AE1F-FBDB283BB36A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80711840-1567-4963-A9B3-C0C0F17F11E6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96974037-D58B-46EC-8E0A-A768C8F52932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8259135B-CF27-45D2-8844-2F1B3EA5317C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15463065-51B7-4BA4-ABDD-19D7FE5A0365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990F555D-3B61-46DF-A899-47403C0D7B3B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A83EF33F-58C2-41D9-8DED-E4A66264F4E2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8F837653-4A88-4DB9-A3FC-243CDDBFA265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FB6BC06C-3C49-4B7E-91A0-9B6FEE190670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B552B9CB-A96A-49B7-96BF-247D0221EB7D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A04FB559-A306-4C8E-9940-B746CBB694AF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6BBD828C-DAC0-46C8-880A-C985DD8D47B9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D203DF0D-15D3-412A-B6AE-8A20A648CC0A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8" name="Gráfico 24">
              <a:extLst>
                <a:ext uri="{FF2B5EF4-FFF2-40B4-BE49-F238E27FC236}">
                  <a16:creationId xmlns:a16="http://schemas.microsoft.com/office/drawing/2014/main" id="{364A1ECA-70B1-4F74-B0C1-0B5DCBA90A89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06C320E6-C2A2-41BA-B990-9A9E862481EA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0B85EF15-EAAE-4B8F-8C1A-1018D63AFDDE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3BCDE10E-DE2C-4E45-8DAD-4D72B265BD35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2E244AF8-F8CB-42FE-86FC-942B554AC62D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57CDDD7F-E919-4E69-94BE-128023574CCA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76586E6E-13C1-45DD-AB23-459CD7FF11D4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EB54593-5C07-4D54-9692-538146BAD2A0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EA472BD7-38E9-4C77-A069-B67B1491B31C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E7429CBE-0450-4645-B02A-59B7654B2182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5B180BE1-5CBE-4688-993D-BBEE85400D23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7397A8EF-383A-44BD-B04B-23C63D0F4E28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D1A45809-AFE7-4F1F-8F85-6DC9F10EF4BB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94AE2176-2BC7-4C53-B699-3F6ADA4142C6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61EB14BF-DED8-4049-BD64-0EB533EB01EF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A493F808-1315-4481-9576-B8BD69FB6103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56BE0CE1-671F-4D15-A6C0-C2624E4A0700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73" name="Gráfico 24">
            <a:extLst>
              <a:ext uri="{FF2B5EF4-FFF2-40B4-BE49-F238E27FC236}">
                <a16:creationId xmlns:a16="http://schemas.microsoft.com/office/drawing/2014/main" id="{B0C66F6F-37EC-4828-AE3C-BA0AFBE0CB34}"/>
              </a:ext>
            </a:extLst>
          </p:cNvPr>
          <p:cNvGrpSpPr/>
          <p:nvPr/>
        </p:nvGrpSpPr>
        <p:grpSpPr>
          <a:xfrm>
            <a:off x="156280" y="147911"/>
            <a:ext cx="1448615" cy="822841"/>
            <a:chOff x="10673816" y="5243422"/>
            <a:chExt cx="1448615" cy="822841"/>
          </a:xfrm>
          <a:solidFill>
            <a:srgbClr val="FFFFFF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045F6CB7-156F-4BB2-BDBF-8FB32F7DC05C}"/>
                </a:ext>
              </a:extLst>
            </p:cNvPr>
            <p:cNvSpPr/>
            <p:nvPr/>
          </p:nvSpPr>
          <p:spPr>
            <a:xfrm>
              <a:off x="10673816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B0FF97A4-2D0F-4086-8240-0C7428FC7A6C}"/>
                </a:ext>
              </a:extLst>
            </p:cNvPr>
            <p:cNvSpPr/>
            <p:nvPr/>
          </p:nvSpPr>
          <p:spPr>
            <a:xfrm>
              <a:off x="1090559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F0C9C559-7643-4333-8144-903A085D85EA}"/>
                </a:ext>
              </a:extLst>
            </p:cNvPr>
            <p:cNvSpPr/>
            <p:nvPr/>
          </p:nvSpPr>
          <p:spPr>
            <a:xfrm>
              <a:off x="1113737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69D9EAF3-99F7-49D8-8E5B-D22C62900B3A}"/>
                </a:ext>
              </a:extLst>
            </p:cNvPr>
            <p:cNvSpPr/>
            <p:nvPr/>
          </p:nvSpPr>
          <p:spPr>
            <a:xfrm>
              <a:off x="1136915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E02F1E1C-2C09-4B67-9238-E7887F3A0E78}"/>
                </a:ext>
              </a:extLst>
            </p:cNvPr>
            <p:cNvSpPr/>
            <p:nvPr/>
          </p:nvSpPr>
          <p:spPr>
            <a:xfrm>
              <a:off x="1160093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E063740-30E5-4D0A-B799-A864963AA7AC}"/>
                </a:ext>
              </a:extLst>
            </p:cNvPr>
            <p:cNvSpPr/>
            <p:nvPr/>
          </p:nvSpPr>
          <p:spPr>
            <a:xfrm>
              <a:off x="1183271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22AB4B14-BEF5-41B3-8A7B-C408B601AF94}"/>
                </a:ext>
              </a:extLst>
            </p:cNvPr>
            <p:cNvSpPr/>
            <p:nvPr/>
          </p:nvSpPr>
          <p:spPr>
            <a:xfrm>
              <a:off x="10673816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293DD0DE-0E3E-4033-9C29-2FAE1E22EFAB}"/>
                </a:ext>
              </a:extLst>
            </p:cNvPr>
            <p:cNvSpPr/>
            <p:nvPr/>
          </p:nvSpPr>
          <p:spPr>
            <a:xfrm>
              <a:off x="1090559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344E695A-DE7F-47AA-BB27-491F753EE328}"/>
                </a:ext>
              </a:extLst>
            </p:cNvPr>
            <p:cNvSpPr/>
            <p:nvPr/>
          </p:nvSpPr>
          <p:spPr>
            <a:xfrm>
              <a:off x="1113737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14AB1209-147C-40B7-8731-09FD4A4D0983}"/>
                </a:ext>
              </a:extLst>
            </p:cNvPr>
            <p:cNvSpPr/>
            <p:nvPr/>
          </p:nvSpPr>
          <p:spPr>
            <a:xfrm>
              <a:off x="1136915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50EAF56B-A2EB-4AB3-814B-C926950B4336}"/>
                </a:ext>
              </a:extLst>
            </p:cNvPr>
            <p:cNvSpPr/>
            <p:nvPr/>
          </p:nvSpPr>
          <p:spPr>
            <a:xfrm>
              <a:off x="1160093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CD676B8D-AD61-4B3C-AC5E-71C9A4511B5E}"/>
                </a:ext>
              </a:extLst>
            </p:cNvPr>
            <p:cNvSpPr/>
            <p:nvPr/>
          </p:nvSpPr>
          <p:spPr>
            <a:xfrm>
              <a:off x="1183271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6C1F15BF-1F9D-48E8-89D8-6E0137D320C4}"/>
                </a:ext>
              </a:extLst>
            </p:cNvPr>
            <p:cNvSpPr/>
            <p:nvPr/>
          </p:nvSpPr>
          <p:spPr>
            <a:xfrm>
              <a:off x="10673816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E67FE30B-A699-45DE-8ADA-5B1013C1D4AC}"/>
                </a:ext>
              </a:extLst>
            </p:cNvPr>
            <p:cNvSpPr/>
            <p:nvPr/>
          </p:nvSpPr>
          <p:spPr>
            <a:xfrm>
              <a:off x="1090559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0CE9B0EB-7B3D-4804-A5CC-FB4386AAAB5D}"/>
                </a:ext>
              </a:extLst>
            </p:cNvPr>
            <p:cNvSpPr/>
            <p:nvPr/>
          </p:nvSpPr>
          <p:spPr>
            <a:xfrm>
              <a:off x="1113737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B556EBED-B872-4005-BC8A-2D5389E6FE70}"/>
                </a:ext>
              </a:extLst>
            </p:cNvPr>
            <p:cNvSpPr/>
            <p:nvPr/>
          </p:nvSpPr>
          <p:spPr>
            <a:xfrm>
              <a:off x="1136915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389DF784-4B1A-4241-AC36-8AFD81ACDC83}"/>
                </a:ext>
              </a:extLst>
            </p:cNvPr>
            <p:cNvSpPr/>
            <p:nvPr/>
          </p:nvSpPr>
          <p:spPr>
            <a:xfrm>
              <a:off x="1160093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D6F18D43-DF96-4328-8249-2744F1D0462C}"/>
                </a:ext>
              </a:extLst>
            </p:cNvPr>
            <p:cNvSpPr/>
            <p:nvPr/>
          </p:nvSpPr>
          <p:spPr>
            <a:xfrm>
              <a:off x="1183271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F3832C3F-9E14-4E4A-B916-895842E2B170}"/>
                </a:ext>
              </a:extLst>
            </p:cNvPr>
            <p:cNvSpPr/>
            <p:nvPr/>
          </p:nvSpPr>
          <p:spPr>
            <a:xfrm>
              <a:off x="10673816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189C96D4-332B-437C-8FBF-830C30EB0FC6}"/>
                </a:ext>
              </a:extLst>
            </p:cNvPr>
            <p:cNvSpPr/>
            <p:nvPr/>
          </p:nvSpPr>
          <p:spPr>
            <a:xfrm>
              <a:off x="1090559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F6EE17B8-5756-4D8E-BE2E-3C55F8353546}"/>
                </a:ext>
              </a:extLst>
            </p:cNvPr>
            <p:cNvSpPr/>
            <p:nvPr/>
          </p:nvSpPr>
          <p:spPr>
            <a:xfrm>
              <a:off x="1113737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F04D8D29-8B4A-4515-9A41-3DEB76A2DFE7}"/>
                </a:ext>
              </a:extLst>
            </p:cNvPr>
            <p:cNvSpPr/>
            <p:nvPr/>
          </p:nvSpPr>
          <p:spPr>
            <a:xfrm>
              <a:off x="1136915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23A3ECD1-393A-4814-BBD9-4FFD6621319D}"/>
                </a:ext>
              </a:extLst>
            </p:cNvPr>
            <p:cNvSpPr/>
            <p:nvPr/>
          </p:nvSpPr>
          <p:spPr>
            <a:xfrm>
              <a:off x="1160093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B86A33C8-A22A-4825-9009-ACF84102B16F}"/>
                </a:ext>
              </a:extLst>
            </p:cNvPr>
            <p:cNvSpPr/>
            <p:nvPr/>
          </p:nvSpPr>
          <p:spPr>
            <a:xfrm>
              <a:off x="1183271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BBEECDAD-7670-4156-8B8D-F06EE51D7505}"/>
                </a:ext>
              </a:extLst>
            </p:cNvPr>
            <p:cNvSpPr/>
            <p:nvPr/>
          </p:nvSpPr>
          <p:spPr>
            <a:xfrm>
              <a:off x="1206449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0B9CA26E-CD76-4D64-9A90-4EF2BDCC0002}"/>
                </a:ext>
              </a:extLst>
            </p:cNvPr>
            <p:cNvSpPr/>
            <p:nvPr/>
          </p:nvSpPr>
          <p:spPr>
            <a:xfrm>
              <a:off x="1206449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7CB3A3F4-EBA9-4A42-A7FE-AD000CCA9999}"/>
                </a:ext>
              </a:extLst>
            </p:cNvPr>
            <p:cNvSpPr/>
            <p:nvPr/>
          </p:nvSpPr>
          <p:spPr>
            <a:xfrm>
              <a:off x="1206449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9F6FA47F-F857-40F1-B806-33A57DF97132}"/>
                </a:ext>
              </a:extLst>
            </p:cNvPr>
            <p:cNvSpPr/>
            <p:nvPr/>
          </p:nvSpPr>
          <p:spPr>
            <a:xfrm>
              <a:off x="1206449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pic>
        <p:nvPicPr>
          <p:cNvPr id="102" name="Imagen 101">
            <a:extLst>
              <a:ext uri="{FF2B5EF4-FFF2-40B4-BE49-F238E27FC236}">
                <a16:creationId xmlns:a16="http://schemas.microsoft.com/office/drawing/2014/main" id="{A3763ACE-64E6-4F3D-B4FF-CDB8122EC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17" b="11651"/>
          <a:stretch/>
        </p:blipFill>
        <p:spPr>
          <a:xfrm>
            <a:off x="6453556" y="2510116"/>
            <a:ext cx="4425249" cy="2873810"/>
          </a:xfrm>
          <a:prstGeom prst="rect">
            <a:avLst/>
          </a:prstGeom>
        </p:spPr>
      </p:pic>
      <p:sp>
        <p:nvSpPr>
          <p:cNvPr id="104" name="Gráfico 7">
            <a:extLst>
              <a:ext uri="{FF2B5EF4-FFF2-40B4-BE49-F238E27FC236}">
                <a16:creationId xmlns:a16="http://schemas.microsoft.com/office/drawing/2014/main" id="{33861064-990D-4987-A1E0-7C5F92F5D4BC}"/>
              </a:ext>
            </a:extLst>
          </p:cNvPr>
          <p:cNvSpPr/>
          <p:nvPr/>
        </p:nvSpPr>
        <p:spPr>
          <a:xfrm rot="16200000">
            <a:off x="6096000" y="5062990"/>
            <a:ext cx="660386" cy="660386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sp>
        <p:nvSpPr>
          <p:cNvPr id="106" name="Gráfico 7">
            <a:extLst>
              <a:ext uri="{FF2B5EF4-FFF2-40B4-BE49-F238E27FC236}">
                <a16:creationId xmlns:a16="http://schemas.microsoft.com/office/drawing/2014/main" id="{E51981FD-E88E-4406-BC45-0365EE32C990}"/>
              </a:ext>
            </a:extLst>
          </p:cNvPr>
          <p:cNvSpPr/>
          <p:nvPr/>
        </p:nvSpPr>
        <p:spPr>
          <a:xfrm rot="5400000">
            <a:off x="10515557" y="2170666"/>
            <a:ext cx="660386" cy="660386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grpSp>
        <p:nvGrpSpPr>
          <p:cNvPr id="107" name="Gráfico 24">
            <a:extLst>
              <a:ext uri="{FF2B5EF4-FFF2-40B4-BE49-F238E27FC236}">
                <a16:creationId xmlns:a16="http://schemas.microsoft.com/office/drawing/2014/main" id="{BBF9B2F3-D7F1-4456-A3BE-5BA6E5843122}"/>
              </a:ext>
            </a:extLst>
          </p:cNvPr>
          <p:cNvGrpSpPr/>
          <p:nvPr/>
        </p:nvGrpSpPr>
        <p:grpSpPr>
          <a:xfrm>
            <a:off x="-658385" y="6048443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08" name="Gráfico 24">
              <a:extLst>
                <a:ext uri="{FF2B5EF4-FFF2-40B4-BE49-F238E27FC236}">
                  <a16:creationId xmlns:a16="http://schemas.microsoft.com/office/drawing/2014/main" id="{512E994B-AB6C-407C-AB6A-0D72417A9352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1C622171-6BD1-46C2-B6AF-C8CFD5F3321D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51FAF27A-8A35-4389-8163-CDC2AF80CA66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034C6FA8-AE50-496B-BE87-3BD4BC02294D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4B30CF7A-213C-490C-B41C-E06D3C528957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71C85209-A081-498A-9145-CB74283DE293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B2B80475-FAC0-4907-BD04-2171A79214FC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D108D822-C7B1-41D7-ABDF-619414581BD3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350300D1-3E57-445D-B919-A77F9F34346E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20A5065B-A470-49D9-93A5-058F3CA1D160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id="{6AD4AD26-2DB0-4C15-9F5D-B4660DB858B0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6" name="Forma libre: forma 135">
                <a:extLst>
                  <a:ext uri="{FF2B5EF4-FFF2-40B4-BE49-F238E27FC236}">
                    <a16:creationId xmlns:a16="http://schemas.microsoft.com/office/drawing/2014/main" id="{FB723AA1-A4B3-4953-9F92-15C8E778653B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3EC4AAB0-DAE3-48C0-B8C0-0A10D6339C19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768B5A6C-EAAD-4A69-9712-77B3C2A68BFD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9AAB7CC9-C9E8-4F8D-B28C-062F212E7755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22413E44-5D76-4CDA-A9A0-03DA8B04A11A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328770F5-29B1-41C1-B218-8E1FFEE6F1FA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6DE57103-4AE9-4351-BCD0-0AEBD0E81EC8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6C7FFDC7-3EA0-4DC9-9601-FD473FBB366B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05A4703C-3D56-4551-BF6B-9D05EBB6487A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0F5061B8-4E9F-48F2-84D6-EF3931BB0DBF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BD905145-5D62-44BE-B3C6-6ED4DF01B330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id="{A9FAF390-A885-4879-ADC2-2BAF727910DA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id="{47F533CB-AC87-4065-9155-B114657A0ADB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9" name="Forma libre: forma 148">
                <a:extLst>
                  <a:ext uri="{FF2B5EF4-FFF2-40B4-BE49-F238E27FC236}">
                    <a16:creationId xmlns:a16="http://schemas.microsoft.com/office/drawing/2014/main" id="{85B82B00-887E-4A10-861E-422AE3E16BE0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6F9AF55D-DD8D-45F8-AD83-B670E1A4D42A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31987EA3-64A5-46BB-B219-9C75C1770F86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2" name="Forma libre: forma 151">
                <a:extLst>
                  <a:ext uri="{FF2B5EF4-FFF2-40B4-BE49-F238E27FC236}">
                    <a16:creationId xmlns:a16="http://schemas.microsoft.com/office/drawing/2014/main" id="{4474B7FF-5363-4814-B63B-0C853EE8630F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3" name="Forma libre: forma 152">
                <a:extLst>
                  <a:ext uri="{FF2B5EF4-FFF2-40B4-BE49-F238E27FC236}">
                    <a16:creationId xmlns:a16="http://schemas.microsoft.com/office/drawing/2014/main" id="{B50070B3-3DD4-47EC-8CC9-C5C19536CF6C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09" name="Gráfico 24">
              <a:extLst>
                <a:ext uri="{FF2B5EF4-FFF2-40B4-BE49-F238E27FC236}">
                  <a16:creationId xmlns:a16="http://schemas.microsoft.com/office/drawing/2014/main" id="{7F697457-9CA7-4D09-ABD7-2D976F392806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1F88A6BC-816F-4856-97E4-1DC2CDFA4EA7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2D029C9E-B812-4016-B1AD-58E9C374425E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EA289846-7CFE-4B00-941A-A0CDC2B0FDC8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CBF1E17D-5FE0-41E3-91F2-758F68E3B84F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C573D473-0838-492A-904F-2D1A4482EF2C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FA43077C-2CE8-435D-A07B-F8845EB7A11E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97BEF9BA-BA24-4B78-8D21-1C7B2DAFE867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BC8ABAC5-E62C-4521-A05B-55DD531C1F0D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03242099-CF66-4DCB-A3CD-DE236E08B666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0615C7BD-9C03-427D-950C-FF5D9709B3FB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DF9B631E-2399-4AE6-8A80-3852F02AFB5C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C85E4017-9287-4EE3-8EED-517E61829633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A98F96BD-363C-409C-A546-743CF402C0E7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97590546-BC73-4796-9AE8-D325A3A199F7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E3829D44-E4AF-4FE6-8321-E10E784B9599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143F350A-6A2C-439A-B97C-69B7E47F4766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493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>
            <a:extLst>
              <a:ext uri="{FF2B5EF4-FFF2-40B4-BE49-F238E27FC236}">
                <a16:creationId xmlns:a16="http://schemas.microsoft.com/office/drawing/2014/main" id="{0F0E220E-C017-4EF1-AE95-D1A3D1AFBF10}"/>
              </a:ext>
            </a:extLst>
          </p:cNvPr>
          <p:cNvGrpSpPr/>
          <p:nvPr/>
        </p:nvGrpSpPr>
        <p:grpSpPr>
          <a:xfrm>
            <a:off x="0" y="0"/>
            <a:ext cx="12413672" cy="7017903"/>
            <a:chOff x="-120072" y="-110836"/>
            <a:chExt cx="12413672" cy="7017903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46D1CC3-7C89-41AE-B691-AF68EC833685}"/>
                </a:ext>
              </a:extLst>
            </p:cNvPr>
            <p:cNvSpPr/>
            <p:nvPr/>
          </p:nvSpPr>
          <p:spPr>
            <a:xfrm>
              <a:off x="-120072" y="-110836"/>
              <a:ext cx="12413672" cy="4033750"/>
            </a:xfrm>
            <a:custGeom>
              <a:avLst/>
              <a:gdLst>
                <a:gd name="connsiteX0" fmla="*/ 5894642 w 7143750"/>
                <a:gd name="connsiteY0" fmla="*/ 1070610 h 2737389"/>
                <a:gd name="connsiteX1" fmla="*/ 5858542 w 7143750"/>
                <a:gd name="connsiteY1" fmla="*/ 1495425 h 2737389"/>
                <a:gd name="connsiteX2" fmla="*/ 6064568 w 7143750"/>
                <a:gd name="connsiteY2" fmla="*/ 1773460 h 2737389"/>
                <a:gd name="connsiteX3" fmla="*/ 6362510 w 7143750"/>
                <a:gd name="connsiteY3" fmla="*/ 2020157 h 2737389"/>
                <a:gd name="connsiteX4" fmla="*/ 7143750 w 7143750"/>
                <a:gd name="connsiteY4" fmla="*/ 2358390 h 2737389"/>
                <a:gd name="connsiteX5" fmla="*/ 7143750 w 7143750"/>
                <a:gd name="connsiteY5" fmla="*/ 2737390 h 2737389"/>
                <a:gd name="connsiteX6" fmla="*/ 6841045 w 7143750"/>
                <a:gd name="connsiteY6" fmla="*/ 2691194 h 2737389"/>
                <a:gd name="connsiteX7" fmla="*/ 6402705 w 7143750"/>
                <a:gd name="connsiteY7" fmla="*/ 2564321 h 2737389"/>
                <a:gd name="connsiteX8" fmla="*/ 6007513 w 7143750"/>
                <a:gd name="connsiteY8" fmla="*/ 2384679 h 2737389"/>
                <a:gd name="connsiteX9" fmla="*/ 5010150 w 7143750"/>
                <a:gd name="connsiteY9" fmla="*/ 1609725 h 2737389"/>
                <a:gd name="connsiteX10" fmla="*/ 1400175 w 7143750"/>
                <a:gd name="connsiteY10" fmla="*/ 1343025 h 2737389"/>
                <a:gd name="connsiteX11" fmla="*/ 1033939 w 7143750"/>
                <a:gd name="connsiteY11" fmla="*/ 1342263 h 2737389"/>
                <a:gd name="connsiteX12" fmla="*/ 165735 w 7143750"/>
                <a:gd name="connsiteY12" fmla="*/ 778955 h 2737389"/>
                <a:gd name="connsiteX13" fmla="*/ 0 w 7143750"/>
                <a:gd name="connsiteY13" fmla="*/ 503015 h 2737389"/>
                <a:gd name="connsiteX14" fmla="*/ 0 w 7143750"/>
                <a:gd name="connsiteY14" fmla="*/ 0 h 2737389"/>
                <a:gd name="connsiteX15" fmla="*/ 7143750 w 7143750"/>
                <a:gd name="connsiteY15" fmla="*/ 0 h 2737389"/>
                <a:gd name="connsiteX16" fmla="*/ 7143750 w 7143750"/>
                <a:gd name="connsiteY16" fmla="*/ 779240 h 2737389"/>
                <a:gd name="connsiteX17" fmla="*/ 6289072 w 7143750"/>
                <a:gd name="connsiteY17" fmla="*/ 866965 h 2737389"/>
                <a:gd name="connsiteX18" fmla="*/ 5894642 w 7143750"/>
                <a:gd name="connsiteY18" fmla="*/ 1070610 h 27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43750" h="2737389">
                  <a:moveTo>
                    <a:pt x="5894642" y="1070610"/>
                  </a:moveTo>
                  <a:cubicBezTo>
                    <a:pt x="5750910" y="1226630"/>
                    <a:pt x="5808631" y="1404938"/>
                    <a:pt x="5858542" y="1495425"/>
                  </a:cubicBezTo>
                  <a:cubicBezTo>
                    <a:pt x="5909501" y="1591628"/>
                    <a:pt x="5979319" y="1685163"/>
                    <a:pt x="6064568" y="1773460"/>
                  </a:cubicBezTo>
                  <a:cubicBezTo>
                    <a:pt x="6149817" y="1861757"/>
                    <a:pt x="6250401" y="1944814"/>
                    <a:pt x="6362510" y="2020157"/>
                  </a:cubicBezTo>
                  <a:cubicBezTo>
                    <a:pt x="6586824" y="2170748"/>
                    <a:pt x="6857143" y="2290286"/>
                    <a:pt x="7143750" y="2358390"/>
                  </a:cubicBezTo>
                  <a:lnTo>
                    <a:pt x="7143750" y="2737390"/>
                  </a:lnTo>
                  <a:cubicBezTo>
                    <a:pt x="7040880" y="2727389"/>
                    <a:pt x="6939439" y="2711863"/>
                    <a:pt x="6841045" y="2691194"/>
                  </a:cubicBezTo>
                  <a:cubicBezTo>
                    <a:pt x="6687979" y="2658999"/>
                    <a:pt x="6541770" y="2616041"/>
                    <a:pt x="6402705" y="2564321"/>
                  </a:cubicBezTo>
                  <a:cubicBezTo>
                    <a:pt x="6263640" y="2512505"/>
                    <a:pt x="6131624" y="2452021"/>
                    <a:pt x="6007513" y="2384679"/>
                  </a:cubicBezTo>
                  <a:cubicBezTo>
                    <a:pt x="5619750" y="2200275"/>
                    <a:pt x="5362575" y="1866900"/>
                    <a:pt x="5010150" y="1609725"/>
                  </a:cubicBezTo>
                  <a:cubicBezTo>
                    <a:pt x="3914775" y="809625"/>
                    <a:pt x="2590800" y="1171575"/>
                    <a:pt x="1400175" y="1343025"/>
                  </a:cubicBezTo>
                  <a:cubicBezTo>
                    <a:pt x="1276350" y="1359694"/>
                    <a:pt x="1153097" y="1359122"/>
                    <a:pt x="1033939" y="1342263"/>
                  </a:cubicBezTo>
                  <a:cubicBezTo>
                    <a:pt x="676465" y="1291685"/>
                    <a:pt x="355759" y="1094899"/>
                    <a:pt x="165735" y="778955"/>
                  </a:cubicBezTo>
                  <a:cubicBezTo>
                    <a:pt x="109919" y="697897"/>
                    <a:pt x="54769" y="606171"/>
                    <a:pt x="0" y="503015"/>
                  </a:cubicBezTo>
                  <a:lnTo>
                    <a:pt x="0" y="0"/>
                  </a:lnTo>
                  <a:lnTo>
                    <a:pt x="7143750" y="0"/>
                  </a:lnTo>
                  <a:lnTo>
                    <a:pt x="7143750" y="779240"/>
                  </a:lnTo>
                  <a:cubicBezTo>
                    <a:pt x="6764655" y="780002"/>
                    <a:pt x="6488526" y="813816"/>
                    <a:pt x="6289072" y="866965"/>
                  </a:cubicBezTo>
                  <a:cubicBezTo>
                    <a:pt x="6089619" y="920115"/>
                    <a:pt x="5966937" y="992600"/>
                    <a:pt x="5894642" y="1070610"/>
                  </a:cubicBezTo>
                  <a:close/>
                </a:path>
              </a:pathLst>
            </a:custGeom>
            <a:solidFill>
              <a:srgbClr val="1BA1D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F74D8C3-07CD-477D-A1BA-6BFD64AE5063}"/>
                </a:ext>
              </a:extLst>
            </p:cNvPr>
            <p:cNvSpPr/>
            <p:nvPr/>
          </p:nvSpPr>
          <p:spPr>
            <a:xfrm>
              <a:off x="9197393" y="4975729"/>
              <a:ext cx="3096206" cy="1931338"/>
            </a:xfrm>
            <a:custGeom>
              <a:avLst/>
              <a:gdLst>
                <a:gd name="connsiteX0" fmla="*/ 1781788 w 1781787"/>
                <a:gd name="connsiteY0" fmla="*/ 232703 h 1310647"/>
                <a:gd name="connsiteX1" fmla="*/ 1781788 w 1781787"/>
                <a:gd name="connsiteY1" fmla="*/ 1310648 h 1310647"/>
                <a:gd name="connsiteX2" fmla="*/ 665077 w 1781787"/>
                <a:gd name="connsiteY2" fmla="*/ 1310648 h 1310647"/>
                <a:gd name="connsiteX3" fmla="*/ 79385 w 1781787"/>
                <a:gd name="connsiteY3" fmla="*/ 244515 h 1310647"/>
                <a:gd name="connsiteX4" fmla="*/ 1781788 w 1781787"/>
                <a:gd name="connsiteY4" fmla="*/ 232703 h 131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787" h="1310647">
                  <a:moveTo>
                    <a:pt x="1781788" y="232703"/>
                  </a:moveTo>
                  <a:lnTo>
                    <a:pt x="1781788" y="1310648"/>
                  </a:lnTo>
                  <a:lnTo>
                    <a:pt x="665077" y="1310648"/>
                  </a:lnTo>
                  <a:cubicBezTo>
                    <a:pt x="310080" y="1028041"/>
                    <a:pt x="-197222" y="541123"/>
                    <a:pt x="79385" y="244515"/>
                  </a:cubicBezTo>
                  <a:cubicBezTo>
                    <a:pt x="383613" y="-81812"/>
                    <a:pt x="1173998" y="-77240"/>
                    <a:pt x="1781788" y="232703"/>
                  </a:cubicBezTo>
                  <a:close/>
                </a:path>
              </a:pathLst>
            </a:custGeom>
            <a:solidFill>
              <a:srgbClr val="1BA1D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2AF2F1F-2F3B-4DB2-AA04-42C3FDF79DDA}"/>
                </a:ext>
              </a:extLst>
            </p:cNvPr>
            <p:cNvSpPr/>
            <p:nvPr/>
          </p:nvSpPr>
          <p:spPr>
            <a:xfrm>
              <a:off x="-120072" y="1765049"/>
              <a:ext cx="2019614" cy="1577063"/>
            </a:xfrm>
            <a:custGeom>
              <a:avLst/>
              <a:gdLst>
                <a:gd name="connsiteX0" fmla="*/ 1143000 w 1162236"/>
                <a:gd name="connsiteY0" fmla="*/ 727234 h 1070229"/>
                <a:gd name="connsiteX1" fmla="*/ 0 w 1162236"/>
                <a:gd name="connsiteY1" fmla="*/ 0 h 1070229"/>
                <a:gd name="connsiteX2" fmla="*/ 0 w 1162236"/>
                <a:gd name="connsiteY2" fmla="*/ 1050512 h 1070229"/>
                <a:gd name="connsiteX3" fmla="*/ 242888 w 1162236"/>
                <a:gd name="connsiteY3" fmla="*/ 1070229 h 1070229"/>
                <a:gd name="connsiteX4" fmla="*/ 1143000 w 1162236"/>
                <a:gd name="connsiteY4" fmla="*/ 727234 h 107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236" h="1070229">
                  <a:moveTo>
                    <a:pt x="1143000" y="727234"/>
                  </a:moveTo>
                  <a:cubicBezTo>
                    <a:pt x="1287399" y="277940"/>
                    <a:pt x="590550" y="105728"/>
                    <a:pt x="0" y="0"/>
                  </a:cubicBezTo>
                  <a:lnTo>
                    <a:pt x="0" y="1050512"/>
                  </a:lnTo>
                  <a:cubicBezTo>
                    <a:pt x="78486" y="1063276"/>
                    <a:pt x="159544" y="1070229"/>
                    <a:pt x="242888" y="1070229"/>
                  </a:cubicBezTo>
                  <a:cubicBezTo>
                    <a:pt x="600075" y="1070134"/>
                    <a:pt x="1057275" y="984409"/>
                    <a:pt x="1143000" y="727234"/>
                  </a:cubicBezTo>
                  <a:close/>
                </a:path>
              </a:pathLst>
            </a:custGeom>
            <a:solidFill>
              <a:srgbClr val="1BA1D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DF625FF-B82D-430B-8E5D-DE290C84B9CE}"/>
                </a:ext>
              </a:extLst>
            </p:cNvPr>
            <p:cNvSpPr/>
            <p:nvPr/>
          </p:nvSpPr>
          <p:spPr>
            <a:xfrm>
              <a:off x="-120072" y="4568561"/>
              <a:ext cx="6429122" cy="2338506"/>
            </a:xfrm>
            <a:custGeom>
              <a:avLst/>
              <a:gdLst>
                <a:gd name="connsiteX0" fmla="*/ 3699796 w 3699795"/>
                <a:gd name="connsiteY0" fmla="*/ 1586960 h 1586960"/>
                <a:gd name="connsiteX1" fmla="*/ 0 w 3699795"/>
                <a:gd name="connsiteY1" fmla="*/ 1586960 h 1586960"/>
                <a:gd name="connsiteX2" fmla="*/ 0 w 3699795"/>
                <a:gd name="connsiteY2" fmla="*/ 0 h 1586960"/>
                <a:gd name="connsiteX3" fmla="*/ 628174 w 3699795"/>
                <a:gd name="connsiteY3" fmla="*/ 255270 h 1586960"/>
                <a:gd name="connsiteX4" fmla="*/ 1512094 w 3699795"/>
                <a:gd name="connsiteY4" fmla="*/ 1188053 h 1586960"/>
                <a:gd name="connsiteX5" fmla="*/ 2260283 w 3699795"/>
                <a:gd name="connsiteY5" fmla="*/ 1323023 h 1586960"/>
                <a:gd name="connsiteX6" fmla="*/ 3034379 w 3699795"/>
                <a:gd name="connsiteY6" fmla="*/ 1315974 h 1586960"/>
                <a:gd name="connsiteX7" fmla="*/ 3699796 w 3699795"/>
                <a:gd name="connsiteY7" fmla="*/ 1586960 h 158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9795" h="1586960">
                  <a:moveTo>
                    <a:pt x="3699796" y="1586960"/>
                  </a:moveTo>
                  <a:lnTo>
                    <a:pt x="0" y="1586960"/>
                  </a:lnTo>
                  <a:lnTo>
                    <a:pt x="0" y="0"/>
                  </a:lnTo>
                  <a:cubicBezTo>
                    <a:pt x="232886" y="29146"/>
                    <a:pt x="456343" y="116776"/>
                    <a:pt x="628174" y="255270"/>
                  </a:cubicBezTo>
                  <a:cubicBezTo>
                    <a:pt x="971169" y="531685"/>
                    <a:pt x="1109663" y="978980"/>
                    <a:pt x="1512094" y="1188053"/>
                  </a:cubicBezTo>
                  <a:cubicBezTo>
                    <a:pt x="1733074" y="1302830"/>
                    <a:pt x="2002060" y="1326451"/>
                    <a:pt x="2260283" y="1323023"/>
                  </a:cubicBezTo>
                  <a:cubicBezTo>
                    <a:pt x="2518505" y="1319593"/>
                    <a:pt x="2777585" y="1291971"/>
                    <a:pt x="3034379" y="1315974"/>
                  </a:cubicBezTo>
                  <a:cubicBezTo>
                    <a:pt x="3284791" y="1339310"/>
                    <a:pt x="3541300" y="1419892"/>
                    <a:pt x="3699796" y="1586960"/>
                  </a:cubicBezTo>
                  <a:close/>
                </a:path>
              </a:pathLst>
            </a:custGeom>
            <a:solidFill>
              <a:srgbClr val="1BA1D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678D8E9-C863-4AA9-83F1-D9BFE97A6A68}"/>
                </a:ext>
              </a:extLst>
            </p:cNvPr>
            <p:cNvSpPr/>
            <p:nvPr/>
          </p:nvSpPr>
          <p:spPr>
            <a:xfrm>
              <a:off x="5555940" y="6209797"/>
              <a:ext cx="468695" cy="468695"/>
            </a:xfrm>
            <a:custGeom>
              <a:avLst/>
              <a:gdLst>
                <a:gd name="connsiteX0" fmla="*/ 273367 w 273367"/>
                <a:gd name="connsiteY0" fmla="*/ 136684 h 273367"/>
                <a:gd name="connsiteX1" fmla="*/ 136684 w 273367"/>
                <a:gd name="connsiteY1" fmla="*/ 273367 h 273367"/>
                <a:gd name="connsiteX2" fmla="*/ 0 w 273367"/>
                <a:gd name="connsiteY2" fmla="*/ 136684 h 273367"/>
                <a:gd name="connsiteX3" fmla="*/ 136684 w 273367"/>
                <a:gd name="connsiteY3" fmla="*/ 0 h 273367"/>
                <a:gd name="connsiteX4" fmla="*/ 273367 w 273367"/>
                <a:gd name="connsiteY4" fmla="*/ 136684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67" h="273367">
                  <a:moveTo>
                    <a:pt x="273367" y="136684"/>
                  </a:moveTo>
                  <a:cubicBezTo>
                    <a:pt x="273367" y="212172"/>
                    <a:pt x="212172" y="273367"/>
                    <a:pt x="136684" y="273367"/>
                  </a:cubicBezTo>
                  <a:cubicBezTo>
                    <a:pt x="61195" y="273367"/>
                    <a:pt x="0" y="212172"/>
                    <a:pt x="0" y="136684"/>
                  </a:cubicBezTo>
                  <a:cubicBezTo>
                    <a:pt x="0" y="61195"/>
                    <a:pt x="61195" y="0"/>
                    <a:pt x="136684" y="0"/>
                  </a:cubicBezTo>
                  <a:cubicBezTo>
                    <a:pt x="212172" y="0"/>
                    <a:pt x="273367" y="61195"/>
                    <a:pt x="273367" y="13668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3C61ED4-4715-4818-AD02-3A34D9CD1B23}"/>
                </a:ext>
              </a:extLst>
            </p:cNvPr>
            <p:cNvSpPr/>
            <p:nvPr/>
          </p:nvSpPr>
          <p:spPr>
            <a:xfrm>
              <a:off x="10887476" y="3377209"/>
              <a:ext cx="823401" cy="823401"/>
            </a:xfrm>
            <a:custGeom>
              <a:avLst/>
              <a:gdLst>
                <a:gd name="connsiteX0" fmla="*/ 480251 w 480250"/>
                <a:gd name="connsiteY0" fmla="*/ 240125 h 480250"/>
                <a:gd name="connsiteX1" fmla="*/ 240125 w 480250"/>
                <a:gd name="connsiteY1" fmla="*/ 480250 h 480250"/>
                <a:gd name="connsiteX2" fmla="*/ 0 w 480250"/>
                <a:gd name="connsiteY2" fmla="*/ 240125 h 480250"/>
                <a:gd name="connsiteX3" fmla="*/ 240125 w 480250"/>
                <a:gd name="connsiteY3" fmla="*/ 0 h 480250"/>
                <a:gd name="connsiteX4" fmla="*/ 480251 w 480250"/>
                <a:gd name="connsiteY4" fmla="*/ 240125 h 4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250" h="480250">
                  <a:moveTo>
                    <a:pt x="480251" y="240125"/>
                  </a:moveTo>
                  <a:cubicBezTo>
                    <a:pt x="480251" y="372713"/>
                    <a:pt x="372713" y="480250"/>
                    <a:pt x="240125" y="480250"/>
                  </a:cubicBezTo>
                  <a:cubicBezTo>
                    <a:pt x="107538" y="480250"/>
                    <a:pt x="0" y="372713"/>
                    <a:pt x="0" y="240125"/>
                  </a:cubicBezTo>
                  <a:cubicBezTo>
                    <a:pt x="0" y="107537"/>
                    <a:pt x="107538" y="0"/>
                    <a:pt x="240125" y="0"/>
                  </a:cubicBezTo>
                  <a:cubicBezTo>
                    <a:pt x="372809" y="0"/>
                    <a:pt x="480251" y="107442"/>
                    <a:pt x="480251" y="240125"/>
                  </a:cubicBezTo>
                  <a:close/>
                </a:path>
              </a:pathLst>
            </a:custGeom>
            <a:solidFill>
              <a:srgbClr val="FFFFFF">
                <a:alpha val="6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1D17D5E-86C9-46AB-B7BB-D57761D33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8323" y="4997394"/>
              <a:ext cx="162654" cy="162655"/>
            </a:xfrm>
            <a:custGeom>
              <a:avLst/>
              <a:gdLst>
                <a:gd name="connsiteX0" fmla="*/ 94869 w 94868"/>
                <a:gd name="connsiteY0" fmla="*/ 47435 h 94869"/>
                <a:gd name="connsiteX1" fmla="*/ 47434 w 94868"/>
                <a:gd name="connsiteY1" fmla="*/ 94869 h 94869"/>
                <a:gd name="connsiteX2" fmla="*/ 0 w 94868"/>
                <a:gd name="connsiteY2" fmla="*/ 47435 h 94869"/>
                <a:gd name="connsiteX3" fmla="*/ 47434 w 94868"/>
                <a:gd name="connsiteY3" fmla="*/ 0 h 94869"/>
                <a:gd name="connsiteX4" fmla="*/ 94869 w 94868"/>
                <a:gd name="connsiteY4" fmla="*/ 47435 h 9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68" h="94869">
                  <a:moveTo>
                    <a:pt x="94869" y="47435"/>
                  </a:moveTo>
                  <a:cubicBezTo>
                    <a:pt x="94869" y="73628"/>
                    <a:pt x="73628" y="94869"/>
                    <a:pt x="47434" y="94869"/>
                  </a:cubicBezTo>
                  <a:cubicBezTo>
                    <a:pt x="21241" y="94869"/>
                    <a:pt x="0" y="73628"/>
                    <a:pt x="0" y="47435"/>
                  </a:cubicBezTo>
                  <a:cubicBezTo>
                    <a:pt x="0" y="21241"/>
                    <a:pt x="21241" y="0"/>
                    <a:pt x="47434" y="0"/>
                  </a:cubicBezTo>
                  <a:cubicBezTo>
                    <a:pt x="73723" y="0"/>
                    <a:pt x="94869" y="21241"/>
                    <a:pt x="94869" y="47435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74D08EA-576E-45E7-BFD8-C8D9AE7AB3E9}"/>
                </a:ext>
              </a:extLst>
            </p:cNvPr>
            <p:cNvSpPr/>
            <p:nvPr/>
          </p:nvSpPr>
          <p:spPr>
            <a:xfrm>
              <a:off x="11369563" y="1673247"/>
              <a:ext cx="162491" cy="162654"/>
            </a:xfrm>
            <a:custGeom>
              <a:avLst/>
              <a:gdLst>
                <a:gd name="connsiteX0" fmla="*/ 94774 w 94773"/>
                <a:gd name="connsiteY0" fmla="*/ 47435 h 94868"/>
                <a:gd name="connsiteX1" fmla="*/ 47339 w 94773"/>
                <a:gd name="connsiteY1" fmla="*/ 94869 h 94868"/>
                <a:gd name="connsiteX2" fmla="*/ 0 w 94773"/>
                <a:gd name="connsiteY2" fmla="*/ 47435 h 94868"/>
                <a:gd name="connsiteX3" fmla="*/ 47339 w 94773"/>
                <a:gd name="connsiteY3" fmla="*/ 0 h 94868"/>
                <a:gd name="connsiteX4" fmla="*/ 94774 w 94773"/>
                <a:gd name="connsiteY4" fmla="*/ 47435 h 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73" h="94868">
                  <a:moveTo>
                    <a:pt x="94774" y="47435"/>
                  </a:moveTo>
                  <a:cubicBezTo>
                    <a:pt x="94774" y="73628"/>
                    <a:pt x="73533" y="94869"/>
                    <a:pt x="47339" y="94869"/>
                  </a:cubicBezTo>
                  <a:cubicBezTo>
                    <a:pt x="21145" y="94869"/>
                    <a:pt x="0" y="73628"/>
                    <a:pt x="0" y="47435"/>
                  </a:cubicBezTo>
                  <a:cubicBezTo>
                    <a:pt x="0" y="21241"/>
                    <a:pt x="21241" y="0"/>
                    <a:pt x="47339" y="0"/>
                  </a:cubicBezTo>
                  <a:cubicBezTo>
                    <a:pt x="73533" y="95"/>
                    <a:pt x="94774" y="21336"/>
                    <a:pt x="94774" y="47435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04ADB6BB-856F-4476-9E9E-EB686983B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6487" y="6017418"/>
              <a:ext cx="384753" cy="384755"/>
            </a:xfrm>
            <a:custGeom>
              <a:avLst/>
              <a:gdLst>
                <a:gd name="connsiteX0" fmla="*/ 224409 w 224408"/>
                <a:gd name="connsiteY0" fmla="*/ 112205 h 224409"/>
                <a:gd name="connsiteX1" fmla="*/ 112204 w 224408"/>
                <a:gd name="connsiteY1" fmla="*/ 224409 h 224409"/>
                <a:gd name="connsiteX2" fmla="*/ 0 w 224408"/>
                <a:gd name="connsiteY2" fmla="*/ 112205 h 224409"/>
                <a:gd name="connsiteX3" fmla="*/ 112204 w 224408"/>
                <a:gd name="connsiteY3" fmla="*/ 0 h 224409"/>
                <a:gd name="connsiteX4" fmla="*/ 224409 w 224408"/>
                <a:gd name="connsiteY4" fmla="*/ 112205 h 22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08" h="224409">
                  <a:moveTo>
                    <a:pt x="224409" y="112205"/>
                  </a:moveTo>
                  <a:cubicBezTo>
                    <a:pt x="224409" y="174212"/>
                    <a:pt x="174117" y="224409"/>
                    <a:pt x="112204" y="224409"/>
                  </a:cubicBezTo>
                  <a:cubicBezTo>
                    <a:pt x="50197" y="224409"/>
                    <a:pt x="0" y="174117"/>
                    <a:pt x="0" y="112205"/>
                  </a:cubicBezTo>
                  <a:cubicBezTo>
                    <a:pt x="0" y="50197"/>
                    <a:pt x="50292" y="0"/>
                    <a:pt x="112204" y="0"/>
                  </a:cubicBezTo>
                  <a:cubicBezTo>
                    <a:pt x="174212" y="-95"/>
                    <a:pt x="224409" y="50197"/>
                    <a:pt x="224409" y="112205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E2B64678-C77E-4381-937E-D986AB696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1801" y="5099788"/>
              <a:ext cx="384753" cy="384753"/>
            </a:xfrm>
            <a:custGeom>
              <a:avLst/>
              <a:gdLst>
                <a:gd name="connsiteX0" fmla="*/ 224409 w 224408"/>
                <a:gd name="connsiteY0" fmla="*/ 112204 h 224408"/>
                <a:gd name="connsiteX1" fmla="*/ 112204 w 224408"/>
                <a:gd name="connsiteY1" fmla="*/ 224409 h 224408"/>
                <a:gd name="connsiteX2" fmla="*/ 0 w 224408"/>
                <a:gd name="connsiteY2" fmla="*/ 112204 h 224408"/>
                <a:gd name="connsiteX3" fmla="*/ 112204 w 224408"/>
                <a:gd name="connsiteY3" fmla="*/ 0 h 224408"/>
                <a:gd name="connsiteX4" fmla="*/ 224409 w 224408"/>
                <a:gd name="connsiteY4" fmla="*/ 112204 h 2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08" h="224408">
                  <a:moveTo>
                    <a:pt x="224409" y="112204"/>
                  </a:moveTo>
                  <a:cubicBezTo>
                    <a:pt x="224409" y="174212"/>
                    <a:pt x="174117" y="224409"/>
                    <a:pt x="112204" y="224409"/>
                  </a:cubicBezTo>
                  <a:cubicBezTo>
                    <a:pt x="50197" y="224409"/>
                    <a:pt x="0" y="174117"/>
                    <a:pt x="0" y="112204"/>
                  </a:cubicBezTo>
                  <a:cubicBezTo>
                    <a:pt x="0" y="50197"/>
                    <a:pt x="50292" y="0"/>
                    <a:pt x="112204" y="0"/>
                  </a:cubicBezTo>
                  <a:cubicBezTo>
                    <a:pt x="174117" y="0"/>
                    <a:pt x="224409" y="50197"/>
                    <a:pt x="224409" y="112204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9A58DA93-EDC1-418B-AD72-BF9E76EE065C}"/>
                </a:ext>
              </a:extLst>
            </p:cNvPr>
            <p:cNvSpPr/>
            <p:nvPr/>
          </p:nvSpPr>
          <p:spPr>
            <a:xfrm>
              <a:off x="2357705" y="1984514"/>
              <a:ext cx="240390" cy="240390"/>
            </a:xfrm>
            <a:custGeom>
              <a:avLst/>
              <a:gdLst>
                <a:gd name="connsiteX0" fmla="*/ 140208 w 140208"/>
                <a:gd name="connsiteY0" fmla="*/ 70104 h 140208"/>
                <a:gd name="connsiteX1" fmla="*/ 70104 w 140208"/>
                <a:gd name="connsiteY1" fmla="*/ 140208 h 140208"/>
                <a:gd name="connsiteX2" fmla="*/ 0 w 140208"/>
                <a:gd name="connsiteY2" fmla="*/ 70104 h 140208"/>
                <a:gd name="connsiteX3" fmla="*/ 70104 w 140208"/>
                <a:gd name="connsiteY3" fmla="*/ 0 h 140208"/>
                <a:gd name="connsiteX4" fmla="*/ 140208 w 140208"/>
                <a:gd name="connsiteY4" fmla="*/ 70104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40208">
                  <a:moveTo>
                    <a:pt x="140208" y="70104"/>
                  </a:moveTo>
                  <a:cubicBezTo>
                    <a:pt x="140208" y="108821"/>
                    <a:pt x="108821" y="140208"/>
                    <a:pt x="70104" y="140208"/>
                  </a:cubicBezTo>
                  <a:cubicBezTo>
                    <a:pt x="31387" y="140208"/>
                    <a:pt x="0" y="108821"/>
                    <a:pt x="0" y="70104"/>
                  </a:cubicBezTo>
                  <a:cubicBezTo>
                    <a:pt x="0" y="31387"/>
                    <a:pt x="31387" y="0"/>
                    <a:pt x="70104" y="0"/>
                  </a:cubicBezTo>
                  <a:cubicBezTo>
                    <a:pt x="108821" y="0"/>
                    <a:pt x="140208" y="31387"/>
                    <a:pt x="140208" y="7010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A71F5C49-D069-452E-B556-A6F432E4E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2673" y="2108464"/>
              <a:ext cx="397166" cy="397167"/>
            </a:xfrm>
            <a:custGeom>
              <a:avLst/>
              <a:gdLst>
                <a:gd name="connsiteX0" fmla="*/ 231648 w 231648"/>
                <a:gd name="connsiteY0" fmla="*/ 115824 h 231648"/>
                <a:gd name="connsiteX1" fmla="*/ 115824 w 231648"/>
                <a:gd name="connsiteY1" fmla="*/ 231648 h 231648"/>
                <a:gd name="connsiteX2" fmla="*/ 0 w 231648"/>
                <a:gd name="connsiteY2" fmla="*/ 115824 h 231648"/>
                <a:gd name="connsiteX3" fmla="*/ 115824 w 231648"/>
                <a:gd name="connsiteY3" fmla="*/ 0 h 231648"/>
                <a:gd name="connsiteX4" fmla="*/ 231648 w 231648"/>
                <a:gd name="connsiteY4" fmla="*/ 115824 h 23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8" h="231648">
                  <a:moveTo>
                    <a:pt x="231648" y="115824"/>
                  </a:moveTo>
                  <a:cubicBezTo>
                    <a:pt x="231648" y="179832"/>
                    <a:pt x="179737" y="231648"/>
                    <a:pt x="115824" y="231648"/>
                  </a:cubicBezTo>
                  <a:cubicBezTo>
                    <a:pt x="51816" y="231648"/>
                    <a:pt x="0" y="179737"/>
                    <a:pt x="0" y="115824"/>
                  </a:cubicBezTo>
                  <a:cubicBezTo>
                    <a:pt x="0" y="51816"/>
                    <a:pt x="51911" y="0"/>
                    <a:pt x="115824" y="0"/>
                  </a:cubicBezTo>
                  <a:cubicBezTo>
                    <a:pt x="179832" y="0"/>
                    <a:pt x="231648" y="51816"/>
                    <a:pt x="231648" y="115824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865C085-3AA8-4366-A83F-8DF481CB7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1056" y="3015806"/>
              <a:ext cx="867821" cy="867821"/>
            </a:xfrm>
            <a:custGeom>
              <a:avLst/>
              <a:gdLst>
                <a:gd name="connsiteX0" fmla="*/ 506159 w 506158"/>
                <a:gd name="connsiteY0" fmla="*/ 253079 h 506158"/>
                <a:gd name="connsiteX1" fmla="*/ 253079 w 506158"/>
                <a:gd name="connsiteY1" fmla="*/ 506159 h 506158"/>
                <a:gd name="connsiteX2" fmla="*/ 0 w 506158"/>
                <a:gd name="connsiteY2" fmla="*/ 253079 h 506158"/>
                <a:gd name="connsiteX3" fmla="*/ 253079 w 506158"/>
                <a:gd name="connsiteY3" fmla="*/ 0 h 506158"/>
                <a:gd name="connsiteX4" fmla="*/ 506159 w 506158"/>
                <a:gd name="connsiteY4" fmla="*/ 253079 h 50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158" h="506158">
                  <a:moveTo>
                    <a:pt x="506159" y="253079"/>
                  </a:moveTo>
                  <a:cubicBezTo>
                    <a:pt x="506159" y="392906"/>
                    <a:pt x="392811" y="506159"/>
                    <a:pt x="253079" y="506159"/>
                  </a:cubicBezTo>
                  <a:cubicBezTo>
                    <a:pt x="113348" y="506159"/>
                    <a:pt x="0" y="392811"/>
                    <a:pt x="0" y="253079"/>
                  </a:cubicBezTo>
                  <a:cubicBezTo>
                    <a:pt x="0" y="113348"/>
                    <a:pt x="113348" y="0"/>
                    <a:pt x="253079" y="0"/>
                  </a:cubicBezTo>
                  <a:cubicBezTo>
                    <a:pt x="392906" y="0"/>
                    <a:pt x="506159" y="113252"/>
                    <a:pt x="506159" y="253079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E8D092BA-7DC8-4618-B7F5-A6C6A5423896}"/>
                </a:ext>
              </a:extLst>
            </p:cNvPr>
            <p:cNvSpPr/>
            <p:nvPr/>
          </p:nvSpPr>
          <p:spPr>
            <a:xfrm>
              <a:off x="10755032" y="95197"/>
              <a:ext cx="1021331" cy="1021331"/>
            </a:xfrm>
            <a:custGeom>
              <a:avLst/>
              <a:gdLst>
                <a:gd name="connsiteX0" fmla="*/ 595693 w 595693"/>
                <a:gd name="connsiteY0" fmla="*/ 297847 h 595693"/>
                <a:gd name="connsiteX1" fmla="*/ 297847 w 595693"/>
                <a:gd name="connsiteY1" fmla="*/ 595694 h 595693"/>
                <a:gd name="connsiteX2" fmla="*/ 0 w 595693"/>
                <a:gd name="connsiteY2" fmla="*/ 297847 h 595693"/>
                <a:gd name="connsiteX3" fmla="*/ 297847 w 595693"/>
                <a:gd name="connsiteY3" fmla="*/ 0 h 595693"/>
                <a:gd name="connsiteX4" fmla="*/ 595693 w 595693"/>
                <a:gd name="connsiteY4" fmla="*/ 297847 h 59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693" h="595693">
                  <a:moveTo>
                    <a:pt x="595693" y="297847"/>
                  </a:moveTo>
                  <a:cubicBezTo>
                    <a:pt x="595693" y="462344"/>
                    <a:pt x="462343" y="595694"/>
                    <a:pt x="297847" y="595694"/>
                  </a:cubicBezTo>
                  <a:cubicBezTo>
                    <a:pt x="133350" y="595694"/>
                    <a:pt x="0" y="462344"/>
                    <a:pt x="0" y="297847"/>
                  </a:cubicBezTo>
                  <a:cubicBezTo>
                    <a:pt x="0" y="133350"/>
                    <a:pt x="133350" y="0"/>
                    <a:pt x="297847" y="0"/>
                  </a:cubicBezTo>
                  <a:cubicBezTo>
                    <a:pt x="462343" y="0"/>
                    <a:pt x="595693" y="133350"/>
                    <a:pt x="595693" y="29784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966B81C0-9489-4E07-B7C1-580ABE04A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2771" y="3124243"/>
              <a:ext cx="145670" cy="145670"/>
            </a:xfrm>
            <a:custGeom>
              <a:avLst/>
              <a:gdLst>
                <a:gd name="connsiteX0" fmla="*/ 84963 w 84962"/>
                <a:gd name="connsiteY0" fmla="*/ 42482 h 84962"/>
                <a:gd name="connsiteX1" fmla="*/ 42482 w 84962"/>
                <a:gd name="connsiteY1" fmla="*/ 84963 h 84962"/>
                <a:gd name="connsiteX2" fmla="*/ 0 w 84962"/>
                <a:gd name="connsiteY2" fmla="*/ 42482 h 84962"/>
                <a:gd name="connsiteX3" fmla="*/ 42482 w 84962"/>
                <a:gd name="connsiteY3" fmla="*/ 0 h 84962"/>
                <a:gd name="connsiteX4" fmla="*/ 84963 w 84962"/>
                <a:gd name="connsiteY4" fmla="*/ 42482 h 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2" h="84962">
                  <a:moveTo>
                    <a:pt x="84963" y="42482"/>
                  </a:moveTo>
                  <a:cubicBezTo>
                    <a:pt x="84963" y="65913"/>
                    <a:pt x="65913" y="84963"/>
                    <a:pt x="42482" y="84963"/>
                  </a:cubicBezTo>
                  <a:cubicBezTo>
                    <a:pt x="19050" y="84963"/>
                    <a:pt x="0" y="65913"/>
                    <a:pt x="0" y="42482"/>
                  </a:cubicBezTo>
                  <a:cubicBezTo>
                    <a:pt x="0" y="19050"/>
                    <a:pt x="19050" y="0"/>
                    <a:pt x="42482" y="0"/>
                  </a:cubicBezTo>
                  <a:cubicBezTo>
                    <a:pt x="65913" y="95"/>
                    <a:pt x="84963" y="19050"/>
                    <a:pt x="84963" y="42482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916E748-D1EA-4960-8578-B39F45B89337}"/>
                </a:ext>
              </a:extLst>
            </p:cNvPr>
            <p:cNvSpPr/>
            <p:nvPr/>
          </p:nvSpPr>
          <p:spPr>
            <a:xfrm>
              <a:off x="9592928" y="6616599"/>
              <a:ext cx="145670" cy="145671"/>
            </a:xfrm>
            <a:custGeom>
              <a:avLst/>
              <a:gdLst>
                <a:gd name="connsiteX0" fmla="*/ 84963 w 84962"/>
                <a:gd name="connsiteY0" fmla="*/ 42482 h 84963"/>
                <a:gd name="connsiteX1" fmla="*/ 42481 w 84962"/>
                <a:gd name="connsiteY1" fmla="*/ 84963 h 84963"/>
                <a:gd name="connsiteX2" fmla="*/ 0 w 84962"/>
                <a:gd name="connsiteY2" fmla="*/ 42482 h 84963"/>
                <a:gd name="connsiteX3" fmla="*/ 42481 w 84962"/>
                <a:gd name="connsiteY3" fmla="*/ 0 h 84963"/>
                <a:gd name="connsiteX4" fmla="*/ 84963 w 84962"/>
                <a:gd name="connsiteY4" fmla="*/ 42482 h 8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2" h="84963">
                  <a:moveTo>
                    <a:pt x="84963" y="42482"/>
                  </a:moveTo>
                  <a:cubicBezTo>
                    <a:pt x="84963" y="65913"/>
                    <a:pt x="65913" y="84963"/>
                    <a:pt x="42481" y="84963"/>
                  </a:cubicBezTo>
                  <a:cubicBezTo>
                    <a:pt x="19050" y="84963"/>
                    <a:pt x="0" y="65913"/>
                    <a:pt x="0" y="42482"/>
                  </a:cubicBezTo>
                  <a:cubicBezTo>
                    <a:pt x="0" y="19050"/>
                    <a:pt x="19050" y="0"/>
                    <a:pt x="42481" y="0"/>
                  </a:cubicBezTo>
                  <a:cubicBezTo>
                    <a:pt x="65913" y="0"/>
                    <a:pt x="84963" y="19050"/>
                    <a:pt x="84963" y="42482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722E0F7E-38CD-488A-A35D-3B52C5DB9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6815" y="3031648"/>
              <a:ext cx="145671" cy="145670"/>
            </a:xfrm>
            <a:custGeom>
              <a:avLst/>
              <a:gdLst>
                <a:gd name="connsiteX0" fmla="*/ 84963 w 84963"/>
                <a:gd name="connsiteY0" fmla="*/ 42482 h 84962"/>
                <a:gd name="connsiteX1" fmla="*/ 42482 w 84963"/>
                <a:gd name="connsiteY1" fmla="*/ 84963 h 84962"/>
                <a:gd name="connsiteX2" fmla="*/ 0 w 84963"/>
                <a:gd name="connsiteY2" fmla="*/ 42482 h 84962"/>
                <a:gd name="connsiteX3" fmla="*/ 42482 w 84963"/>
                <a:gd name="connsiteY3" fmla="*/ 0 h 84962"/>
                <a:gd name="connsiteX4" fmla="*/ 84963 w 84963"/>
                <a:gd name="connsiteY4" fmla="*/ 42482 h 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3" h="84962">
                  <a:moveTo>
                    <a:pt x="84963" y="42482"/>
                  </a:moveTo>
                  <a:cubicBezTo>
                    <a:pt x="84963" y="65913"/>
                    <a:pt x="65913" y="84963"/>
                    <a:pt x="42482" y="84963"/>
                  </a:cubicBezTo>
                  <a:cubicBezTo>
                    <a:pt x="19050" y="84963"/>
                    <a:pt x="0" y="65913"/>
                    <a:pt x="0" y="42482"/>
                  </a:cubicBezTo>
                  <a:cubicBezTo>
                    <a:pt x="0" y="19050"/>
                    <a:pt x="19050" y="0"/>
                    <a:pt x="42482" y="0"/>
                  </a:cubicBezTo>
                  <a:cubicBezTo>
                    <a:pt x="66009" y="95"/>
                    <a:pt x="84963" y="19050"/>
                    <a:pt x="84963" y="42482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418A70C4-2DEF-4F11-B10D-6D2A3F3E3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054" y="1084194"/>
              <a:ext cx="240390" cy="240390"/>
            </a:xfrm>
            <a:custGeom>
              <a:avLst/>
              <a:gdLst>
                <a:gd name="connsiteX0" fmla="*/ 140208 w 140208"/>
                <a:gd name="connsiteY0" fmla="*/ 70104 h 140208"/>
                <a:gd name="connsiteX1" fmla="*/ 70104 w 140208"/>
                <a:gd name="connsiteY1" fmla="*/ 140208 h 140208"/>
                <a:gd name="connsiteX2" fmla="*/ 0 w 140208"/>
                <a:gd name="connsiteY2" fmla="*/ 70104 h 140208"/>
                <a:gd name="connsiteX3" fmla="*/ 70104 w 140208"/>
                <a:gd name="connsiteY3" fmla="*/ 0 h 140208"/>
                <a:gd name="connsiteX4" fmla="*/ 140208 w 140208"/>
                <a:gd name="connsiteY4" fmla="*/ 70104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40208">
                  <a:moveTo>
                    <a:pt x="140208" y="70104"/>
                  </a:moveTo>
                  <a:cubicBezTo>
                    <a:pt x="140208" y="108821"/>
                    <a:pt x="108821" y="140208"/>
                    <a:pt x="70104" y="140208"/>
                  </a:cubicBezTo>
                  <a:cubicBezTo>
                    <a:pt x="31387" y="140208"/>
                    <a:pt x="0" y="108821"/>
                    <a:pt x="0" y="70104"/>
                  </a:cubicBezTo>
                  <a:cubicBezTo>
                    <a:pt x="0" y="31387"/>
                    <a:pt x="31387" y="0"/>
                    <a:pt x="70104" y="0"/>
                  </a:cubicBezTo>
                  <a:cubicBezTo>
                    <a:pt x="108821" y="0"/>
                    <a:pt x="140208" y="31387"/>
                    <a:pt x="140208" y="70104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EAB39079-B720-429F-8129-B4B88FC13078}"/>
                </a:ext>
              </a:extLst>
            </p:cNvPr>
            <p:cNvSpPr/>
            <p:nvPr/>
          </p:nvSpPr>
          <p:spPr>
            <a:xfrm>
              <a:off x="7604980" y="2446568"/>
              <a:ext cx="153447" cy="153400"/>
            </a:xfrm>
            <a:custGeom>
              <a:avLst/>
              <a:gdLst>
                <a:gd name="connsiteX0" fmla="*/ 35715 w 89498"/>
                <a:gd name="connsiteY0" fmla="*/ 921 h 89471"/>
                <a:gd name="connsiteX1" fmla="*/ 88578 w 89498"/>
                <a:gd name="connsiteY1" fmla="*/ 35687 h 89471"/>
                <a:gd name="connsiteX2" fmla="*/ 53812 w 89498"/>
                <a:gd name="connsiteY2" fmla="*/ 88551 h 89471"/>
                <a:gd name="connsiteX3" fmla="*/ 948 w 89498"/>
                <a:gd name="connsiteY3" fmla="*/ 53784 h 89471"/>
                <a:gd name="connsiteX4" fmla="*/ 35715 w 89498"/>
                <a:gd name="connsiteY4" fmla="*/ 921 h 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8" h="89471">
                  <a:moveTo>
                    <a:pt x="35715" y="921"/>
                  </a:moveTo>
                  <a:cubicBezTo>
                    <a:pt x="59908" y="-4033"/>
                    <a:pt x="83625" y="11493"/>
                    <a:pt x="88578" y="35687"/>
                  </a:cubicBezTo>
                  <a:cubicBezTo>
                    <a:pt x="93531" y="59880"/>
                    <a:pt x="78006" y="83502"/>
                    <a:pt x="53812" y="88551"/>
                  </a:cubicBezTo>
                  <a:cubicBezTo>
                    <a:pt x="29618" y="93504"/>
                    <a:pt x="5901" y="77978"/>
                    <a:pt x="948" y="53784"/>
                  </a:cubicBezTo>
                  <a:cubicBezTo>
                    <a:pt x="-4100" y="29591"/>
                    <a:pt x="11521" y="5969"/>
                    <a:pt x="35715" y="92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59AF008E-DF0D-4305-AFCF-69B54E811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1444" y="6185449"/>
              <a:ext cx="145466" cy="145466"/>
            </a:xfrm>
            <a:custGeom>
              <a:avLst/>
              <a:gdLst>
                <a:gd name="connsiteX0" fmla="*/ 33849 w 84843"/>
                <a:gd name="connsiteY0" fmla="*/ 893 h 84843"/>
                <a:gd name="connsiteX1" fmla="*/ 83951 w 84843"/>
                <a:gd name="connsiteY1" fmla="*/ 33849 h 84843"/>
                <a:gd name="connsiteX2" fmla="*/ 50994 w 84843"/>
                <a:gd name="connsiteY2" fmla="*/ 83951 h 84843"/>
                <a:gd name="connsiteX3" fmla="*/ 893 w 84843"/>
                <a:gd name="connsiteY3" fmla="*/ 50995 h 84843"/>
                <a:gd name="connsiteX4" fmla="*/ 33849 w 84843"/>
                <a:gd name="connsiteY4" fmla="*/ 893 h 8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43" h="84843">
                  <a:moveTo>
                    <a:pt x="33849" y="893"/>
                  </a:moveTo>
                  <a:cubicBezTo>
                    <a:pt x="56805" y="-3870"/>
                    <a:pt x="79283" y="10894"/>
                    <a:pt x="83951" y="33849"/>
                  </a:cubicBezTo>
                  <a:cubicBezTo>
                    <a:pt x="88713" y="56805"/>
                    <a:pt x="73950" y="79284"/>
                    <a:pt x="50994" y="83951"/>
                  </a:cubicBezTo>
                  <a:cubicBezTo>
                    <a:pt x="28039" y="88713"/>
                    <a:pt x="5560" y="73950"/>
                    <a:pt x="893" y="50995"/>
                  </a:cubicBezTo>
                  <a:cubicBezTo>
                    <a:pt x="-3870" y="28039"/>
                    <a:pt x="10894" y="5560"/>
                    <a:pt x="33849" y="893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154720B9-4065-4FDD-9205-0CCFCBE71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2874" y="4411055"/>
              <a:ext cx="145466" cy="145466"/>
            </a:xfrm>
            <a:custGeom>
              <a:avLst/>
              <a:gdLst>
                <a:gd name="connsiteX0" fmla="*/ 33849 w 84843"/>
                <a:gd name="connsiteY0" fmla="*/ 893 h 84843"/>
                <a:gd name="connsiteX1" fmla="*/ 83951 w 84843"/>
                <a:gd name="connsiteY1" fmla="*/ 33849 h 84843"/>
                <a:gd name="connsiteX2" fmla="*/ 50994 w 84843"/>
                <a:gd name="connsiteY2" fmla="*/ 83951 h 84843"/>
                <a:gd name="connsiteX3" fmla="*/ 893 w 84843"/>
                <a:gd name="connsiteY3" fmla="*/ 50995 h 84843"/>
                <a:gd name="connsiteX4" fmla="*/ 33849 w 84843"/>
                <a:gd name="connsiteY4" fmla="*/ 893 h 8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43" h="84843">
                  <a:moveTo>
                    <a:pt x="33849" y="893"/>
                  </a:moveTo>
                  <a:cubicBezTo>
                    <a:pt x="56805" y="-3870"/>
                    <a:pt x="79284" y="10894"/>
                    <a:pt x="83951" y="33849"/>
                  </a:cubicBezTo>
                  <a:cubicBezTo>
                    <a:pt x="88713" y="56805"/>
                    <a:pt x="73950" y="79284"/>
                    <a:pt x="50994" y="83951"/>
                  </a:cubicBezTo>
                  <a:cubicBezTo>
                    <a:pt x="28039" y="88713"/>
                    <a:pt x="5560" y="73950"/>
                    <a:pt x="893" y="50995"/>
                  </a:cubicBezTo>
                  <a:cubicBezTo>
                    <a:pt x="-3870" y="28135"/>
                    <a:pt x="10894" y="5655"/>
                    <a:pt x="33849" y="893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6D0D529F-618A-470A-BB1E-D56B2FE49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84" y="6448762"/>
              <a:ext cx="145466" cy="145466"/>
            </a:xfrm>
            <a:custGeom>
              <a:avLst/>
              <a:gdLst>
                <a:gd name="connsiteX0" fmla="*/ 33849 w 84843"/>
                <a:gd name="connsiteY0" fmla="*/ 893 h 84843"/>
                <a:gd name="connsiteX1" fmla="*/ 83951 w 84843"/>
                <a:gd name="connsiteY1" fmla="*/ 33850 h 84843"/>
                <a:gd name="connsiteX2" fmla="*/ 50994 w 84843"/>
                <a:gd name="connsiteY2" fmla="*/ 83951 h 84843"/>
                <a:gd name="connsiteX3" fmla="*/ 893 w 84843"/>
                <a:gd name="connsiteY3" fmla="*/ 50995 h 84843"/>
                <a:gd name="connsiteX4" fmla="*/ 33849 w 84843"/>
                <a:gd name="connsiteY4" fmla="*/ 893 h 8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43" h="84843">
                  <a:moveTo>
                    <a:pt x="33849" y="893"/>
                  </a:moveTo>
                  <a:cubicBezTo>
                    <a:pt x="56805" y="-3870"/>
                    <a:pt x="79284" y="10894"/>
                    <a:pt x="83951" y="33850"/>
                  </a:cubicBezTo>
                  <a:cubicBezTo>
                    <a:pt x="88713" y="56805"/>
                    <a:pt x="73950" y="79284"/>
                    <a:pt x="50994" y="83951"/>
                  </a:cubicBezTo>
                  <a:cubicBezTo>
                    <a:pt x="28039" y="88713"/>
                    <a:pt x="5560" y="73950"/>
                    <a:pt x="893" y="50995"/>
                  </a:cubicBezTo>
                  <a:cubicBezTo>
                    <a:pt x="-3870" y="28039"/>
                    <a:pt x="10894" y="5560"/>
                    <a:pt x="33849" y="893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4473896E-525D-4625-A2EF-82D2C1F1E942}"/>
                </a:ext>
              </a:extLst>
            </p:cNvPr>
            <p:cNvSpPr/>
            <p:nvPr/>
          </p:nvSpPr>
          <p:spPr>
            <a:xfrm>
              <a:off x="7510444" y="3981479"/>
              <a:ext cx="342566" cy="342566"/>
            </a:xfrm>
            <a:custGeom>
              <a:avLst/>
              <a:gdLst>
                <a:gd name="connsiteX0" fmla="*/ 79708 w 199802"/>
                <a:gd name="connsiteY0" fmla="*/ 2079 h 199802"/>
                <a:gd name="connsiteX1" fmla="*/ 197723 w 199802"/>
                <a:gd name="connsiteY1" fmla="*/ 79708 h 199802"/>
                <a:gd name="connsiteX2" fmla="*/ 120094 w 199802"/>
                <a:gd name="connsiteY2" fmla="*/ 197723 h 199802"/>
                <a:gd name="connsiteX3" fmla="*/ 2079 w 199802"/>
                <a:gd name="connsiteY3" fmla="*/ 120094 h 199802"/>
                <a:gd name="connsiteX4" fmla="*/ 79708 w 199802"/>
                <a:gd name="connsiteY4" fmla="*/ 2079 h 1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02" h="199802">
                  <a:moveTo>
                    <a:pt x="79708" y="2079"/>
                  </a:moveTo>
                  <a:cubicBezTo>
                    <a:pt x="133715" y="-9065"/>
                    <a:pt x="186578" y="25701"/>
                    <a:pt x="197723" y="79708"/>
                  </a:cubicBezTo>
                  <a:cubicBezTo>
                    <a:pt x="208867" y="133715"/>
                    <a:pt x="174101" y="186578"/>
                    <a:pt x="120094" y="197723"/>
                  </a:cubicBezTo>
                  <a:cubicBezTo>
                    <a:pt x="66087" y="208867"/>
                    <a:pt x="13223" y="174101"/>
                    <a:pt x="2079" y="120094"/>
                  </a:cubicBezTo>
                  <a:cubicBezTo>
                    <a:pt x="-9065" y="65992"/>
                    <a:pt x="25701" y="13223"/>
                    <a:pt x="79708" y="2079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A429CB0-57D6-4378-8B88-A637ADDA8467}"/>
              </a:ext>
            </a:extLst>
          </p:cNvPr>
          <p:cNvSpPr txBox="1"/>
          <p:nvPr/>
        </p:nvSpPr>
        <p:spPr>
          <a:xfrm>
            <a:off x="1298125" y="3184947"/>
            <a:ext cx="3920279" cy="20313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1999" tIns="45720" rIns="107999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latin typeface="Arial"/>
              </a:rPr>
              <a:t>Example Text : Get a modern PowerPoint  Presentation that is beautifully designed. I hope and I believe that this Template will your Time, Money and Reputation. Easy to change colors, photos and Text. You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A75C4BE-0124-4BB9-97DB-3A5791FB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39" y="1529220"/>
            <a:ext cx="4145124" cy="9687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kern="0" dirty="0">
                <a:latin typeface="Anton" pitchFamily="2" charset="0"/>
                <a:cs typeface="Arial" panose="020B0604020202020204" pitchFamily="34" charset="0"/>
              </a:rPr>
              <a:t>Here We Create</a:t>
            </a:r>
            <a:br>
              <a:rPr lang="en-US" sz="2900" kern="0" dirty="0">
                <a:latin typeface="Anton" pitchFamily="2" charset="0"/>
                <a:cs typeface="Arial" panose="020B0604020202020204" pitchFamily="34" charset="0"/>
              </a:rPr>
            </a:br>
            <a:r>
              <a:rPr lang="en-US" sz="2900" kern="0" dirty="0">
                <a:latin typeface="Anton" pitchFamily="2" charset="0"/>
                <a:cs typeface="Arial" panose="020B0604020202020204" pitchFamily="34" charset="0"/>
              </a:rPr>
              <a:t>Professional Presentation</a:t>
            </a:r>
            <a:endParaRPr lang="es-PE" sz="2900" kern="0" dirty="0">
              <a:latin typeface="Anton" pitchFamily="2" charset="0"/>
              <a:cs typeface="Arial" panose="020B0604020202020204" pitchFamily="34" charset="0"/>
            </a:endParaRPr>
          </a:p>
        </p:txBody>
      </p:sp>
      <p:sp>
        <p:nvSpPr>
          <p:cNvPr id="10" name="Gráfico 7">
            <a:extLst>
              <a:ext uri="{FF2B5EF4-FFF2-40B4-BE49-F238E27FC236}">
                <a16:creationId xmlns:a16="http://schemas.microsoft.com/office/drawing/2014/main" id="{A6145AAC-E5B0-420D-983F-2A184629BEB5}"/>
              </a:ext>
            </a:extLst>
          </p:cNvPr>
          <p:cNvSpPr/>
          <p:nvPr/>
        </p:nvSpPr>
        <p:spPr>
          <a:xfrm>
            <a:off x="794657" y="1182300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" name="Gráfico 8">
            <a:extLst>
              <a:ext uri="{FF2B5EF4-FFF2-40B4-BE49-F238E27FC236}">
                <a16:creationId xmlns:a16="http://schemas.microsoft.com/office/drawing/2014/main" id="{7A522242-26ED-4587-812A-A90998D3EF26}"/>
              </a:ext>
            </a:extLst>
          </p:cNvPr>
          <p:cNvSpPr/>
          <p:nvPr/>
        </p:nvSpPr>
        <p:spPr>
          <a:xfrm rot="10800000">
            <a:off x="5302263" y="2497975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01" name="Gráfico 24">
            <a:extLst>
              <a:ext uri="{FF2B5EF4-FFF2-40B4-BE49-F238E27FC236}">
                <a16:creationId xmlns:a16="http://schemas.microsoft.com/office/drawing/2014/main" id="{143786A7-E672-4E24-8542-9AC873908575}"/>
              </a:ext>
            </a:extLst>
          </p:cNvPr>
          <p:cNvGrpSpPr/>
          <p:nvPr/>
        </p:nvGrpSpPr>
        <p:grpSpPr>
          <a:xfrm>
            <a:off x="456696" y="5877499"/>
            <a:ext cx="1442846" cy="495246"/>
            <a:chOff x="469377" y="474402"/>
            <a:chExt cx="1442846" cy="495246"/>
          </a:xfrm>
          <a:solidFill>
            <a:schemeClr val="bg1"/>
          </a:solidFill>
        </p:grpSpPr>
        <p:grpSp>
          <p:nvGrpSpPr>
            <p:cNvPr id="102" name="Gráfico 24">
              <a:extLst>
                <a:ext uri="{FF2B5EF4-FFF2-40B4-BE49-F238E27FC236}">
                  <a16:creationId xmlns:a16="http://schemas.microsoft.com/office/drawing/2014/main" id="{0636546A-81CC-4FE9-B265-7238958047F2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grpFill/>
          </p:grpSpPr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B72127ED-84DA-4EED-84DB-0341C8CF2C6D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6B1332C9-7376-4C81-865D-605DFC115B3C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943E6725-D0E4-4B65-822A-43B743D86614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B7F5157F-9CA9-4D01-B498-7F201771E197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8FE68B84-ED06-433C-A9AC-16C58823420A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C89A3C94-DAF3-4CA9-A774-62549E1D3A2D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044DEF53-F427-4A0A-BA3D-965F27A00F9E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4B2853FF-9719-4DE9-8B40-8509AA86F946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9FFAA281-1181-4055-A03B-606B67636943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04B494CC-84A0-432C-B06B-E156BF024662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F9EA13E0-0507-4333-A299-AB6561910867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5F3EE814-525B-493C-B4E4-B59E9D277FC7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6BB21B05-41A0-4291-BB10-9CE982A4EC4B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94EE3FF9-2FCA-4787-98D4-D413F236816C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5B74035E-2107-40D3-B44A-226B98E68A0C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id="{9A6E2636-2CAB-4702-B84B-3A0C2331FAFB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6" name="Forma libre: forma 135">
                <a:extLst>
                  <a:ext uri="{FF2B5EF4-FFF2-40B4-BE49-F238E27FC236}">
                    <a16:creationId xmlns:a16="http://schemas.microsoft.com/office/drawing/2014/main" id="{166C312A-3EA5-43F3-AB6B-90D7234D3B30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C6D9682D-8DA0-40AD-BC4E-2BA1E52C299F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1AB60BCE-7BA2-43FB-9170-819672C8FE4B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99FA9719-5854-4825-A696-18A4F3645592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722D22C2-0190-479E-B169-B32874A36A37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6A691ACC-A759-489E-9F0A-E2657355194C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055239BE-CCDA-4CCB-B774-E1D2CA8EFD4B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29255E22-307E-4953-88ED-91044FA59F48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06372A34-C255-4F65-AF6F-BEF9469EACA8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79EA74E1-9D6F-47D6-B6B8-84451AA85B6A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8FF06F72-BE1E-4624-A121-648BC1944EA5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id="{22E3FB32-A9E7-4FED-BB86-5CE88BDA4D02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03" name="Gráfico 24">
              <a:extLst>
                <a:ext uri="{FF2B5EF4-FFF2-40B4-BE49-F238E27FC236}">
                  <a16:creationId xmlns:a16="http://schemas.microsoft.com/office/drawing/2014/main" id="{C8950F54-5E8F-4C06-9D67-24A653FE0FFE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grpFill/>
          </p:grpSpPr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6D370C9E-B95F-4711-8EA4-F96321735584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69C5D2AC-49CC-4E3E-AD50-187E6210F33A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DEB7CA04-4CE1-42B0-BB38-B4DE9A0EC010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01520A16-F07D-4396-880F-CF5C2CD3BB00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03D32FA8-4179-43EB-AAD4-749E363E59AB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5320ED4A-5AD6-4920-AD27-3F01FB25D820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E38F2E88-1B8B-4863-BA48-53B9C7D77A61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5C8634AA-EFB7-4ED7-AC5A-045FD553281D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823C002C-F730-4414-A41C-589612848634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2E950797-9DBE-4572-9FFE-FA691B804E79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1C52F7F9-B7F0-4537-8061-4CA37E5991DD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F14DBEA5-4E46-4A79-9296-F8699A1E40E9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2D7681C0-9546-4EAA-8C6A-E97F468846BE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C24F6C5F-5B68-4410-A466-71015CA11044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AB197672-7073-4664-B12A-117DC70FA26F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DD96208D-41B8-4664-8440-BAB42F1C8805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97" name="Grupo 196">
            <a:extLst>
              <a:ext uri="{FF2B5EF4-FFF2-40B4-BE49-F238E27FC236}">
                <a16:creationId xmlns:a16="http://schemas.microsoft.com/office/drawing/2014/main" id="{5BDAD73D-AE61-4171-ADEA-5BB00E14B577}"/>
              </a:ext>
            </a:extLst>
          </p:cNvPr>
          <p:cNvGrpSpPr/>
          <p:nvPr/>
        </p:nvGrpSpPr>
        <p:grpSpPr>
          <a:xfrm>
            <a:off x="6048391" y="366602"/>
            <a:ext cx="2455538" cy="2575918"/>
            <a:chOff x="6048391" y="366602"/>
            <a:chExt cx="2455538" cy="2575918"/>
          </a:xfrm>
        </p:grpSpPr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id="{E3CEDA10-7831-4027-B83E-4504E4CC4EF7}"/>
                </a:ext>
              </a:extLst>
            </p:cNvPr>
            <p:cNvSpPr/>
            <p:nvPr/>
          </p:nvSpPr>
          <p:spPr>
            <a:xfrm>
              <a:off x="6053139" y="366602"/>
              <a:ext cx="2446042" cy="2575918"/>
            </a:xfrm>
            <a:custGeom>
              <a:avLst/>
              <a:gdLst>
                <a:gd name="connsiteX0" fmla="*/ 2391728 w 2391727"/>
                <a:gd name="connsiteY0" fmla="*/ 1195769 h 2391441"/>
                <a:gd name="connsiteX1" fmla="*/ 2311337 w 2391727"/>
                <a:gd name="connsiteY1" fmla="*/ 1627251 h 2391441"/>
                <a:gd name="connsiteX2" fmla="*/ 1195864 w 2391727"/>
                <a:gd name="connsiteY2" fmla="*/ 2391442 h 2391441"/>
                <a:gd name="connsiteX3" fmla="*/ 80391 w 2391727"/>
                <a:gd name="connsiteY3" fmla="*/ 1627251 h 2391441"/>
                <a:gd name="connsiteX4" fmla="*/ 0 w 2391727"/>
                <a:gd name="connsiteY4" fmla="*/ 1195769 h 2391441"/>
                <a:gd name="connsiteX5" fmla="*/ 1195864 w 2391727"/>
                <a:gd name="connsiteY5" fmla="*/ 0 h 2391441"/>
                <a:gd name="connsiteX6" fmla="*/ 2391728 w 2391727"/>
                <a:gd name="connsiteY6" fmla="*/ 1195769 h 2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27" h="2391441">
                  <a:moveTo>
                    <a:pt x="2391728" y="1195769"/>
                  </a:moveTo>
                  <a:cubicBezTo>
                    <a:pt x="2391728" y="1347883"/>
                    <a:pt x="2363248" y="1493425"/>
                    <a:pt x="2311337" y="1627251"/>
                  </a:cubicBezTo>
                  <a:cubicBezTo>
                    <a:pt x="2138363" y="2074450"/>
                    <a:pt x="1704023" y="2391442"/>
                    <a:pt x="1195864" y="2391442"/>
                  </a:cubicBezTo>
                  <a:cubicBezTo>
                    <a:pt x="687705" y="2391442"/>
                    <a:pt x="253365" y="2074450"/>
                    <a:pt x="80391" y="1627251"/>
                  </a:cubicBezTo>
                  <a:cubicBezTo>
                    <a:pt x="28480" y="1493425"/>
                    <a:pt x="0" y="1347883"/>
                    <a:pt x="0" y="1195769"/>
                  </a:cubicBezTo>
                  <a:cubicBezTo>
                    <a:pt x="0" y="535400"/>
                    <a:pt x="535400" y="0"/>
                    <a:pt x="1195864" y="0"/>
                  </a:cubicBezTo>
                  <a:cubicBezTo>
                    <a:pt x="1856327" y="0"/>
                    <a:pt x="2391728" y="535400"/>
                    <a:pt x="2391728" y="1195769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55" name="Forma libre: forma 154">
              <a:extLst>
                <a:ext uri="{FF2B5EF4-FFF2-40B4-BE49-F238E27FC236}">
                  <a16:creationId xmlns:a16="http://schemas.microsoft.com/office/drawing/2014/main" id="{0ABD0FB5-9F95-4995-9C5B-2D1F0C3EC43D}"/>
                </a:ext>
              </a:extLst>
            </p:cNvPr>
            <p:cNvSpPr/>
            <p:nvPr/>
          </p:nvSpPr>
          <p:spPr>
            <a:xfrm>
              <a:off x="6048391" y="426837"/>
              <a:ext cx="2455538" cy="2455448"/>
            </a:xfrm>
            <a:custGeom>
              <a:avLst/>
              <a:gdLst>
                <a:gd name="connsiteX0" fmla="*/ 1318260 w 2636519"/>
                <a:gd name="connsiteY0" fmla="*/ 0 h 2636424"/>
                <a:gd name="connsiteX1" fmla="*/ 0 w 2636519"/>
                <a:gd name="connsiteY1" fmla="*/ 1318260 h 2636424"/>
                <a:gd name="connsiteX2" fmla="*/ 1318260 w 2636519"/>
                <a:gd name="connsiteY2" fmla="*/ 2636425 h 2636424"/>
                <a:gd name="connsiteX3" fmla="*/ 2636520 w 2636519"/>
                <a:gd name="connsiteY3" fmla="*/ 1318260 h 2636424"/>
                <a:gd name="connsiteX4" fmla="*/ 1318260 w 2636519"/>
                <a:gd name="connsiteY4" fmla="*/ 0 h 2636424"/>
                <a:gd name="connsiteX5" fmla="*/ 1318260 w 2636519"/>
                <a:gd name="connsiteY5" fmla="*/ 2513933 h 2636424"/>
                <a:gd name="connsiteX6" fmla="*/ 202787 w 2636519"/>
                <a:gd name="connsiteY6" fmla="*/ 1749743 h 2636424"/>
                <a:gd name="connsiteX7" fmla="*/ 122396 w 2636519"/>
                <a:gd name="connsiteY7" fmla="*/ 1318260 h 2636424"/>
                <a:gd name="connsiteX8" fmla="*/ 1318260 w 2636519"/>
                <a:gd name="connsiteY8" fmla="*/ 122492 h 2636424"/>
                <a:gd name="connsiteX9" fmla="*/ 2514124 w 2636519"/>
                <a:gd name="connsiteY9" fmla="*/ 1318260 h 2636424"/>
                <a:gd name="connsiteX10" fmla="*/ 2433733 w 2636519"/>
                <a:gd name="connsiteY10" fmla="*/ 1749743 h 2636424"/>
                <a:gd name="connsiteX11" fmla="*/ 1318260 w 2636519"/>
                <a:gd name="connsiteY11" fmla="*/ 2513933 h 26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6519" h="2636424">
                  <a:moveTo>
                    <a:pt x="1318260" y="0"/>
                  </a:moveTo>
                  <a:cubicBezTo>
                    <a:pt x="590169" y="0"/>
                    <a:pt x="0" y="590169"/>
                    <a:pt x="0" y="1318260"/>
                  </a:cubicBezTo>
                  <a:cubicBezTo>
                    <a:pt x="0" y="2046256"/>
                    <a:pt x="590169" y="2636425"/>
                    <a:pt x="1318260" y="2636425"/>
                  </a:cubicBezTo>
                  <a:cubicBezTo>
                    <a:pt x="2046256" y="2636425"/>
                    <a:pt x="2636520" y="2046256"/>
                    <a:pt x="2636520" y="1318260"/>
                  </a:cubicBezTo>
                  <a:cubicBezTo>
                    <a:pt x="2636520" y="590169"/>
                    <a:pt x="2046256" y="0"/>
                    <a:pt x="1318260" y="0"/>
                  </a:cubicBezTo>
                  <a:close/>
                  <a:moveTo>
                    <a:pt x="1318260" y="2513933"/>
                  </a:moveTo>
                  <a:cubicBezTo>
                    <a:pt x="810101" y="2513933"/>
                    <a:pt x="375761" y="2196941"/>
                    <a:pt x="202787" y="1749743"/>
                  </a:cubicBezTo>
                  <a:cubicBezTo>
                    <a:pt x="150876" y="1615916"/>
                    <a:pt x="122396" y="1470374"/>
                    <a:pt x="122396" y="1318260"/>
                  </a:cubicBezTo>
                  <a:cubicBezTo>
                    <a:pt x="122396" y="657892"/>
                    <a:pt x="657797" y="122492"/>
                    <a:pt x="1318260" y="122492"/>
                  </a:cubicBezTo>
                  <a:cubicBezTo>
                    <a:pt x="1978724" y="122492"/>
                    <a:pt x="2514124" y="657892"/>
                    <a:pt x="2514124" y="1318260"/>
                  </a:cubicBezTo>
                  <a:cubicBezTo>
                    <a:pt x="2514124" y="1470374"/>
                    <a:pt x="2485644" y="1615916"/>
                    <a:pt x="2433733" y="1749743"/>
                  </a:cubicBezTo>
                  <a:cubicBezTo>
                    <a:pt x="2260759" y="2196941"/>
                    <a:pt x="1826419" y="2513933"/>
                    <a:pt x="1318260" y="25139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B1753589-2C96-4C89-9B75-448FEBF177B2}"/>
              </a:ext>
            </a:extLst>
          </p:cNvPr>
          <p:cNvSpPr txBox="1"/>
          <p:nvPr/>
        </p:nvSpPr>
        <p:spPr>
          <a:xfrm>
            <a:off x="6237353" y="3006906"/>
            <a:ext cx="207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uFillTx/>
                <a:latin typeface="Arial"/>
                <a:ea typeface="Arial"/>
                <a:cs typeface="Arial" panose="020B0604020202020204" pitchFamily="34" charset="0"/>
              </a:rPr>
              <a:t>CONTENT HERE</a:t>
            </a:r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4353D6F4-9288-4E14-B9E5-D571E2F3BAF9}"/>
              </a:ext>
            </a:extLst>
          </p:cNvPr>
          <p:cNvSpPr txBox="1"/>
          <p:nvPr/>
        </p:nvSpPr>
        <p:spPr>
          <a:xfrm>
            <a:off x="9008544" y="3011832"/>
            <a:ext cx="207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uFillTx/>
                <a:latin typeface="Arial"/>
                <a:ea typeface="Arial"/>
                <a:cs typeface="Arial" panose="020B0604020202020204" pitchFamily="34" charset="0"/>
              </a:rPr>
              <a:t>CONTENT HERE</a:t>
            </a:r>
          </a:p>
        </p:txBody>
      </p:sp>
      <p:grpSp>
        <p:nvGrpSpPr>
          <p:cNvPr id="184" name="Grupo 183">
            <a:extLst>
              <a:ext uri="{FF2B5EF4-FFF2-40B4-BE49-F238E27FC236}">
                <a16:creationId xmlns:a16="http://schemas.microsoft.com/office/drawing/2014/main" id="{4D781A79-4FA7-4E7A-897F-CD61EA834229}"/>
              </a:ext>
            </a:extLst>
          </p:cNvPr>
          <p:cNvGrpSpPr/>
          <p:nvPr/>
        </p:nvGrpSpPr>
        <p:grpSpPr>
          <a:xfrm>
            <a:off x="6043750" y="3476835"/>
            <a:ext cx="2455538" cy="2455448"/>
            <a:chOff x="6004501" y="648610"/>
            <a:chExt cx="2636519" cy="2636424"/>
          </a:xfrm>
        </p:grpSpPr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id="{B565F2AE-DD53-4F81-B920-42538D282532}"/>
                </a:ext>
              </a:extLst>
            </p:cNvPr>
            <p:cNvSpPr/>
            <p:nvPr/>
          </p:nvSpPr>
          <p:spPr>
            <a:xfrm>
              <a:off x="6059645" y="703859"/>
              <a:ext cx="2526230" cy="2525927"/>
            </a:xfrm>
            <a:custGeom>
              <a:avLst/>
              <a:gdLst>
                <a:gd name="connsiteX0" fmla="*/ 2391728 w 2391727"/>
                <a:gd name="connsiteY0" fmla="*/ 1195769 h 2391441"/>
                <a:gd name="connsiteX1" fmla="*/ 2311337 w 2391727"/>
                <a:gd name="connsiteY1" fmla="*/ 1627251 h 2391441"/>
                <a:gd name="connsiteX2" fmla="*/ 1195864 w 2391727"/>
                <a:gd name="connsiteY2" fmla="*/ 2391442 h 2391441"/>
                <a:gd name="connsiteX3" fmla="*/ 80391 w 2391727"/>
                <a:gd name="connsiteY3" fmla="*/ 1627251 h 2391441"/>
                <a:gd name="connsiteX4" fmla="*/ 0 w 2391727"/>
                <a:gd name="connsiteY4" fmla="*/ 1195769 h 2391441"/>
                <a:gd name="connsiteX5" fmla="*/ 1195864 w 2391727"/>
                <a:gd name="connsiteY5" fmla="*/ 0 h 2391441"/>
                <a:gd name="connsiteX6" fmla="*/ 2391728 w 2391727"/>
                <a:gd name="connsiteY6" fmla="*/ 1195769 h 2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27" h="2391441">
                  <a:moveTo>
                    <a:pt x="2391728" y="1195769"/>
                  </a:moveTo>
                  <a:cubicBezTo>
                    <a:pt x="2391728" y="1347883"/>
                    <a:pt x="2363248" y="1493425"/>
                    <a:pt x="2311337" y="1627251"/>
                  </a:cubicBezTo>
                  <a:cubicBezTo>
                    <a:pt x="2138363" y="2074450"/>
                    <a:pt x="1704023" y="2391442"/>
                    <a:pt x="1195864" y="2391442"/>
                  </a:cubicBezTo>
                  <a:cubicBezTo>
                    <a:pt x="687705" y="2391442"/>
                    <a:pt x="253365" y="2074450"/>
                    <a:pt x="80391" y="1627251"/>
                  </a:cubicBezTo>
                  <a:cubicBezTo>
                    <a:pt x="28480" y="1493425"/>
                    <a:pt x="0" y="1347883"/>
                    <a:pt x="0" y="1195769"/>
                  </a:cubicBezTo>
                  <a:cubicBezTo>
                    <a:pt x="0" y="535400"/>
                    <a:pt x="535400" y="0"/>
                    <a:pt x="1195864" y="0"/>
                  </a:cubicBezTo>
                  <a:cubicBezTo>
                    <a:pt x="1856327" y="0"/>
                    <a:pt x="2391728" y="535400"/>
                    <a:pt x="2391728" y="1195769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86" name="Forma libre: forma 185">
              <a:extLst>
                <a:ext uri="{FF2B5EF4-FFF2-40B4-BE49-F238E27FC236}">
                  <a16:creationId xmlns:a16="http://schemas.microsoft.com/office/drawing/2014/main" id="{BDEA7339-DE16-43B2-8D4F-8A1DDBCB4494}"/>
                </a:ext>
              </a:extLst>
            </p:cNvPr>
            <p:cNvSpPr/>
            <p:nvPr/>
          </p:nvSpPr>
          <p:spPr>
            <a:xfrm>
              <a:off x="6004501" y="648610"/>
              <a:ext cx="2636519" cy="2636424"/>
            </a:xfrm>
            <a:custGeom>
              <a:avLst/>
              <a:gdLst>
                <a:gd name="connsiteX0" fmla="*/ 1318260 w 2636519"/>
                <a:gd name="connsiteY0" fmla="*/ 0 h 2636424"/>
                <a:gd name="connsiteX1" fmla="*/ 0 w 2636519"/>
                <a:gd name="connsiteY1" fmla="*/ 1318260 h 2636424"/>
                <a:gd name="connsiteX2" fmla="*/ 1318260 w 2636519"/>
                <a:gd name="connsiteY2" fmla="*/ 2636425 h 2636424"/>
                <a:gd name="connsiteX3" fmla="*/ 2636520 w 2636519"/>
                <a:gd name="connsiteY3" fmla="*/ 1318260 h 2636424"/>
                <a:gd name="connsiteX4" fmla="*/ 1318260 w 2636519"/>
                <a:gd name="connsiteY4" fmla="*/ 0 h 2636424"/>
                <a:gd name="connsiteX5" fmla="*/ 1318260 w 2636519"/>
                <a:gd name="connsiteY5" fmla="*/ 2513933 h 2636424"/>
                <a:gd name="connsiteX6" fmla="*/ 202787 w 2636519"/>
                <a:gd name="connsiteY6" fmla="*/ 1749743 h 2636424"/>
                <a:gd name="connsiteX7" fmla="*/ 122396 w 2636519"/>
                <a:gd name="connsiteY7" fmla="*/ 1318260 h 2636424"/>
                <a:gd name="connsiteX8" fmla="*/ 1318260 w 2636519"/>
                <a:gd name="connsiteY8" fmla="*/ 122492 h 2636424"/>
                <a:gd name="connsiteX9" fmla="*/ 2514124 w 2636519"/>
                <a:gd name="connsiteY9" fmla="*/ 1318260 h 2636424"/>
                <a:gd name="connsiteX10" fmla="*/ 2433733 w 2636519"/>
                <a:gd name="connsiteY10" fmla="*/ 1749743 h 2636424"/>
                <a:gd name="connsiteX11" fmla="*/ 1318260 w 2636519"/>
                <a:gd name="connsiteY11" fmla="*/ 2513933 h 26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6519" h="2636424">
                  <a:moveTo>
                    <a:pt x="1318260" y="0"/>
                  </a:moveTo>
                  <a:cubicBezTo>
                    <a:pt x="590169" y="0"/>
                    <a:pt x="0" y="590169"/>
                    <a:pt x="0" y="1318260"/>
                  </a:cubicBezTo>
                  <a:cubicBezTo>
                    <a:pt x="0" y="2046256"/>
                    <a:pt x="590169" y="2636425"/>
                    <a:pt x="1318260" y="2636425"/>
                  </a:cubicBezTo>
                  <a:cubicBezTo>
                    <a:pt x="2046256" y="2636425"/>
                    <a:pt x="2636520" y="2046256"/>
                    <a:pt x="2636520" y="1318260"/>
                  </a:cubicBezTo>
                  <a:cubicBezTo>
                    <a:pt x="2636520" y="590169"/>
                    <a:pt x="2046256" y="0"/>
                    <a:pt x="1318260" y="0"/>
                  </a:cubicBezTo>
                  <a:close/>
                  <a:moveTo>
                    <a:pt x="1318260" y="2513933"/>
                  </a:moveTo>
                  <a:cubicBezTo>
                    <a:pt x="810101" y="2513933"/>
                    <a:pt x="375761" y="2196941"/>
                    <a:pt x="202787" y="1749743"/>
                  </a:cubicBezTo>
                  <a:cubicBezTo>
                    <a:pt x="150876" y="1615916"/>
                    <a:pt x="122396" y="1470374"/>
                    <a:pt x="122396" y="1318260"/>
                  </a:cubicBezTo>
                  <a:cubicBezTo>
                    <a:pt x="122396" y="657892"/>
                    <a:pt x="657797" y="122492"/>
                    <a:pt x="1318260" y="122492"/>
                  </a:cubicBezTo>
                  <a:cubicBezTo>
                    <a:pt x="1978724" y="122492"/>
                    <a:pt x="2514124" y="657892"/>
                    <a:pt x="2514124" y="1318260"/>
                  </a:cubicBezTo>
                  <a:cubicBezTo>
                    <a:pt x="2514124" y="1470374"/>
                    <a:pt x="2485644" y="1615916"/>
                    <a:pt x="2433733" y="1749743"/>
                  </a:cubicBezTo>
                  <a:cubicBezTo>
                    <a:pt x="2260759" y="2196941"/>
                    <a:pt x="1826419" y="2513933"/>
                    <a:pt x="1318260" y="25139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9EF9458A-9E5A-4834-9E13-6E599336FCE5}"/>
              </a:ext>
            </a:extLst>
          </p:cNvPr>
          <p:cNvSpPr txBox="1"/>
          <p:nvPr/>
        </p:nvSpPr>
        <p:spPr>
          <a:xfrm>
            <a:off x="6232712" y="6056904"/>
            <a:ext cx="207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uFillTx/>
                <a:latin typeface="Arial"/>
                <a:ea typeface="Arial"/>
                <a:cs typeface="Arial" panose="020B0604020202020204" pitchFamily="34" charset="0"/>
              </a:rPr>
              <a:t>CONTENT HERE</a:t>
            </a: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C91DA1A4-3274-47A9-8C33-3A7658B6C88B}"/>
              </a:ext>
            </a:extLst>
          </p:cNvPr>
          <p:cNvSpPr txBox="1"/>
          <p:nvPr/>
        </p:nvSpPr>
        <p:spPr>
          <a:xfrm>
            <a:off x="9003903" y="6061830"/>
            <a:ext cx="207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uFillTx/>
                <a:latin typeface="Arial"/>
                <a:ea typeface="Arial"/>
                <a:cs typeface="Arial" panose="020B0604020202020204" pitchFamily="34" charset="0"/>
              </a:rPr>
              <a:t>CONTENT HERE</a:t>
            </a:r>
          </a:p>
        </p:txBody>
      </p:sp>
      <p:grpSp>
        <p:nvGrpSpPr>
          <p:cNvPr id="199" name="Grupo 198">
            <a:extLst>
              <a:ext uri="{FF2B5EF4-FFF2-40B4-BE49-F238E27FC236}">
                <a16:creationId xmlns:a16="http://schemas.microsoft.com/office/drawing/2014/main" id="{84485C93-1C2B-4312-8CCB-4B90EB1D244F}"/>
              </a:ext>
            </a:extLst>
          </p:cNvPr>
          <p:cNvGrpSpPr/>
          <p:nvPr/>
        </p:nvGrpSpPr>
        <p:grpSpPr>
          <a:xfrm>
            <a:off x="8789392" y="401679"/>
            <a:ext cx="2515918" cy="2515616"/>
            <a:chOff x="8789392" y="401679"/>
            <a:chExt cx="2515918" cy="2515616"/>
          </a:xfrm>
        </p:grpSpPr>
        <p:sp>
          <p:nvSpPr>
            <p:cNvPr id="181" name="Forma libre: forma 180">
              <a:extLst>
                <a:ext uri="{FF2B5EF4-FFF2-40B4-BE49-F238E27FC236}">
                  <a16:creationId xmlns:a16="http://schemas.microsoft.com/office/drawing/2014/main" id="{BAACAECF-2BBE-49A8-8BD4-39AE74E0C2F5}"/>
                </a:ext>
              </a:extLst>
            </p:cNvPr>
            <p:cNvSpPr/>
            <p:nvPr/>
          </p:nvSpPr>
          <p:spPr>
            <a:xfrm>
              <a:off x="8789392" y="401679"/>
              <a:ext cx="2515918" cy="2515616"/>
            </a:xfrm>
            <a:custGeom>
              <a:avLst/>
              <a:gdLst>
                <a:gd name="connsiteX0" fmla="*/ 2391728 w 2391727"/>
                <a:gd name="connsiteY0" fmla="*/ 1195769 h 2391441"/>
                <a:gd name="connsiteX1" fmla="*/ 2311337 w 2391727"/>
                <a:gd name="connsiteY1" fmla="*/ 1627251 h 2391441"/>
                <a:gd name="connsiteX2" fmla="*/ 1195864 w 2391727"/>
                <a:gd name="connsiteY2" fmla="*/ 2391442 h 2391441"/>
                <a:gd name="connsiteX3" fmla="*/ 80391 w 2391727"/>
                <a:gd name="connsiteY3" fmla="*/ 1627251 h 2391441"/>
                <a:gd name="connsiteX4" fmla="*/ 0 w 2391727"/>
                <a:gd name="connsiteY4" fmla="*/ 1195769 h 2391441"/>
                <a:gd name="connsiteX5" fmla="*/ 1195864 w 2391727"/>
                <a:gd name="connsiteY5" fmla="*/ 0 h 2391441"/>
                <a:gd name="connsiteX6" fmla="*/ 2391728 w 2391727"/>
                <a:gd name="connsiteY6" fmla="*/ 1195769 h 2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27" h="2391441">
                  <a:moveTo>
                    <a:pt x="2391728" y="1195769"/>
                  </a:moveTo>
                  <a:cubicBezTo>
                    <a:pt x="2391728" y="1347883"/>
                    <a:pt x="2363248" y="1493425"/>
                    <a:pt x="2311337" y="1627251"/>
                  </a:cubicBezTo>
                  <a:cubicBezTo>
                    <a:pt x="2138363" y="2074450"/>
                    <a:pt x="1704023" y="2391442"/>
                    <a:pt x="1195864" y="2391442"/>
                  </a:cubicBezTo>
                  <a:cubicBezTo>
                    <a:pt x="687705" y="2391442"/>
                    <a:pt x="253365" y="2074450"/>
                    <a:pt x="80391" y="1627251"/>
                  </a:cubicBezTo>
                  <a:cubicBezTo>
                    <a:pt x="28480" y="1493425"/>
                    <a:pt x="0" y="1347883"/>
                    <a:pt x="0" y="1195769"/>
                  </a:cubicBezTo>
                  <a:cubicBezTo>
                    <a:pt x="0" y="535400"/>
                    <a:pt x="535400" y="0"/>
                    <a:pt x="1195864" y="0"/>
                  </a:cubicBezTo>
                  <a:cubicBezTo>
                    <a:pt x="1856327" y="0"/>
                    <a:pt x="2391728" y="535400"/>
                    <a:pt x="2391728" y="1195769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id="{01536AB5-C15E-484E-A8B1-DB3367903BDE}"/>
                </a:ext>
              </a:extLst>
            </p:cNvPr>
            <p:cNvSpPr/>
            <p:nvPr/>
          </p:nvSpPr>
          <p:spPr>
            <a:xfrm>
              <a:off x="8819582" y="431763"/>
              <a:ext cx="2455538" cy="2455448"/>
            </a:xfrm>
            <a:custGeom>
              <a:avLst/>
              <a:gdLst>
                <a:gd name="connsiteX0" fmla="*/ 1318260 w 2636519"/>
                <a:gd name="connsiteY0" fmla="*/ 0 h 2636424"/>
                <a:gd name="connsiteX1" fmla="*/ 0 w 2636519"/>
                <a:gd name="connsiteY1" fmla="*/ 1318260 h 2636424"/>
                <a:gd name="connsiteX2" fmla="*/ 1318260 w 2636519"/>
                <a:gd name="connsiteY2" fmla="*/ 2636425 h 2636424"/>
                <a:gd name="connsiteX3" fmla="*/ 2636520 w 2636519"/>
                <a:gd name="connsiteY3" fmla="*/ 1318260 h 2636424"/>
                <a:gd name="connsiteX4" fmla="*/ 1318260 w 2636519"/>
                <a:gd name="connsiteY4" fmla="*/ 0 h 2636424"/>
                <a:gd name="connsiteX5" fmla="*/ 1318260 w 2636519"/>
                <a:gd name="connsiteY5" fmla="*/ 2513933 h 2636424"/>
                <a:gd name="connsiteX6" fmla="*/ 202787 w 2636519"/>
                <a:gd name="connsiteY6" fmla="*/ 1749743 h 2636424"/>
                <a:gd name="connsiteX7" fmla="*/ 122396 w 2636519"/>
                <a:gd name="connsiteY7" fmla="*/ 1318260 h 2636424"/>
                <a:gd name="connsiteX8" fmla="*/ 1318260 w 2636519"/>
                <a:gd name="connsiteY8" fmla="*/ 122492 h 2636424"/>
                <a:gd name="connsiteX9" fmla="*/ 2514124 w 2636519"/>
                <a:gd name="connsiteY9" fmla="*/ 1318260 h 2636424"/>
                <a:gd name="connsiteX10" fmla="*/ 2433733 w 2636519"/>
                <a:gd name="connsiteY10" fmla="*/ 1749743 h 2636424"/>
                <a:gd name="connsiteX11" fmla="*/ 1318260 w 2636519"/>
                <a:gd name="connsiteY11" fmla="*/ 2513933 h 26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6519" h="2636424">
                  <a:moveTo>
                    <a:pt x="1318260" y="0"/>
                  </a:moveTo>
                  <a:cubicBezTo>
                    <a:pt x="590169" y="0"/>
                    <a:pt x="0" y="590169"/>
                    <a:pt x="0" y="1318260"/>
                  </a:cubicBezTo>
                  <a:cubicBezTo>
                    <a:pt x="0" y="2046256"/>
                    <a:pt x="590169" y="2636425"/>
                    <a:pt x="1318260" y="2636425"/>
                  </a:cubicBezTo>
                  <a:cubicBezTo>
                    <a:pt x="2046256" y="2636425"/>
                    <a:pt x="2636520" y="2046256"/>
                    <a:pt x="2636520" y="1318260"/>
                  </a:cubicBezTo>
                  <a:cubicBezTo>
                    <a:pt x="2636520" y="590169"/>
                    <a:pt x="2046256" y="0"/>
                    <a:pt x="1318260" y="0"/>
                  </a:cubicBezTo>
                  <a:close/>
                  <a:moveTo>
                    <a:pt x="1318260" y="2513933"/>
                  </a:moveTo>
                  <a:cubicBezTo>
                    <a:pt x="810101" y="2513933"/>
                    <a:pt x="375761" y="2196941"/>
                    <a:pt x="202787" y="1749743"/>
                  </a:cubicBezTo>
                  <a:cubicBezTo>
                    <a:pt x="150876" y="1615916"/>
                    <a:pt x="122396" y="1470374"/>
                    <a:pt x="122396" y="1318260"/>
                  </a:cubicBezTo>
                  <a:cubicBezTo>
                    <a:pt x="122396" y="657892"/>
                    <a:pt x="657797" y="122492"/>
                    <a:pt x="1318260" y="122492"/>
                  </a:cubicBezTo>
                  <a:cubicBezTo>
                    <a:pt x="1978724" y="122492"/>
                    <a:pt x="2514124" y="657892"/>
                    <a:pt x="2514124" y="1318260"/>
                  </a:cubicBezTo>
                  <a:cubicBezTo>
                    <a:pt x="2514124" y="1470374"/>
                    <a:pt x="2485644" y="1615916"/>
                    <a:pt x="2433733" y="1749743"/>
                  </a:cubicBezTo>
                  <a:cubicBezTo>
                    <a:pt x="2260759" y="2196941"/>
                    <a:pt x="1826419" y="2513933"/>
                    <a:pt x="1318260" y="25139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9C7C3CF3-E12D-4757-B01F-E6CFB9BB79EE}"/>
              </a:ext>
            </a:extLst>
          </p:cNvPr>
          <p:cNvGrpSpPr/>
          <p:nvPr/>
        </p:nvGrpSpPr>
        <p:grpSpPr>
          <a:xfrm>
            <a:off x="8814941" y="3481761"/>
            <a:ext cx="2455538" cy="2455448"/>
            <a:chOff x="8814941" y="3481761"/>
            <a:chExt cx="2455538" cy="2455448"/>
          </a:xfrm>
        </p:grpSpPr>
        <p:grpSp>
          <p:nvGrpSpPr>
            <p:cNvPr id="190" name="Grupo 189">
              <a:extLst>
                <a:ext uri="{FF2B5EF4-FFF2-40B4-BE49-F238E27FC236}">
                  <a16:creationId xmlns:a16="http://schemas.microsoft.com/office/drawing/2014/main" id="{A0CFBB82-A078-4829-A60B-51DED1D84F65}"/>
                </a:ext>
              </a:extLst>
            </p:cNvPr>
            <p:cNvGrpSpPr/>
            <p:nvPr/>
          </p:nvGrpSpPr>
          <p:grpSpPr>
            <a:xfrm>
              <a:off x="8814941" y="3481761"/>
              <a:ext cx="2455538" cy="2455448"/>
              <a:chOff x="6004501" y="648610"/>
              <a:chExt cx="2636519" cy="2636424"/>
            </a:xfrm>
          </p:grpSpPr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96827F59-73FC-4038-8E4B-9C8A19416106}"/>
                  </a:ext>
                </a:extLst>
              </p:cNvPr>
              <p:cNvSpPr/>
              <p:nvPr/>
            </p:nvSpPr>
            <p:spPr>
              <a:xfrm>
                <a:off x="6004501" y="648610"/>
                <a:ext cx="2636519" cy="2636424"/>
              </a:xfrm>
              <a:custGeom>
                <a:avLst/>
                <a:gdLst>
                  <a:gd name="connsiteX0" fmla="*/ 1318260 w 2636519"/>
                  <a:gd name="connsiteY0" fmla="*/ 0 h 2636424"/>
                  <a:gd name="connsiteX1" fmla="*/ 0 w 2636519"/>
                  <a:gd name="connsiteY1" fmla="*/ 1318260 h 2636424"/>
                  <a:gd name="connsiteX2" fmla="*/ 1318260 w 2636519"/>
                  <a:gd name="connsiteY2" fmla="*/ 2636425 h 2636424"/>
                  <a:gd name="connsiteX3" fmla="*/ 2636520 w 2636519"/>
                  <a:gd name="connsiteY3" fmla="*/ 1318260 h 2636424"/>
                  <a:gd name="connsiteX4" fmla="*/ 1318260 w 2636519"/>
                  <a:gd name="connsiteY4" fmla="*/ 0 h 2636424"/>
                  <a:gd name="connsiteX5" fmla="*/ 1318260 w 2636519"/>
                  <a:gd name="connsiteY5" fmla="*/ 2513933 h 2636424"/>
                  <a:gd name="connsiteX6" fmla="*/ 202787 w 2636519"/>
                  <a:gd name="connsiteY6" fmla="*/ 1749743 h 2636424"/>
                  <a:gd name="connsiteX7" fmla="*/ 122396 w 2636519"/>
                  <a:gd name="connsiteY7" fmla="*/ 1318260 h 2636424"/>
                  <a:gd name="connsiteX8" fmla="*/ 1318260 w 2636519"/>
                  <a:gd name="connsiteY8" fmla="*/ 122492 h 2636424"/>
                  <a:gd name="connsiteX9" fmla="*/ 2514124 w 2636519"/>
                  <a:gd name="connsiteY9" fmla="*/ 1318260 h 2636424"/>
                  <a:gd name="connsiteX10" fmla="*/ 2433733 w 2636519"/>
                  <a:gd name="connsiteY10" fmla="*/ 1749743 h 2636424"/>
                  <a:gd name="connsiteX11" fmla="*/ 1318260 w 2636519"/>
                  <a:gd name="connsiteY11" fmla="*/ 2513933 h 263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6519" h="2636424">
                    <a:moveTo>
                      <a:pt x="1318260" y="0"/>
                    </a:moveTo>
                    <a:cubicBezTo>
                      <a:pt x="590169" y="0"/>
                      <a:pt x="0" y="590169"/>
                      <a:pt x="0" y="1318260"/>
                    </a:cubicBezTo>
                    <a:cubicBezTo>
                      <a:pt x="0" y="2046256"/>
                      <a:pt x="590169" y="2636425"/>
                      <a:pt x="1318260" y="2636425"/>
                    </a:cubicBezTo>
                    <a:cubicBezTo>
                      <a:pt x="2046256" y="2636425"/>
                      <a:pt x="2636520" y="2046256"/>
                      <a:pt x="2636520" y="1318260"/>
                    </a:cubicBezTo>
                    <a:cubicBezTo>
                      <a:pt x="2636520" y="590169"/>
                      <a:pt x="2046256" y="0"/>
                      <a:pt x="1318260" y="0"/>
                    </a:cubicBezTo>
                    <a:close/>
                    <a:moveTo>
                      <a:pt x="1318260" y="2513933"/>
                    </a:moveTo>
                    <a:cubicBezTo>
                      <a:pt x="810101" y="2513933"/>
                      <a:pt x="375761" y="2196941"/>
                      <a:pt x="202787" y="1749743"/>
                    </a:cubicBezTo>
                    <a:cubicBezTo>
                      <a:pt x="150876" y="1615916"/>
                      <a:pt x="122396" y="1470374"/>
                      <a:pt x="122396" y="1318260"/>
                    </a:cubicBezTo>
                    <a:cubicBezTo>
                      <a:pt x="122396" y="657892"/>
                      <a:pt x="657797" y="122492"/>
                      <a:pt x="1318260" y="122492"/>
                    </a:cubicBezTo>
                    <a:cubicBezTo>
                      <a:pt x="1978724" y="122492"/>
                      <a:pt x="2514124" y="657892"/>
                      <a:pt x="2514124" y="1318260"/>
                    </a:cubicBezTo>
                    <a:cubicBezTo>
                      <a:pt x="2514124" y="1470374"/>
                      <a:pt x="2485644" y="1615916"/>
                      <a:pt x="2433733" y="1749743"/>
                    </a:cubicBezTo>
                    <a:cubicBezTo>
                      <a:pt x="2260759" y="2196941"/>
                      <a:pt x="1826419" y="2513933"/>
                      <a:pt x="1318260" y="2513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5A95432F-A4ED-4C0E-A76A-7714EC80C4A3}"/>
                  </a:ext>
                </a:extLst>
              </p:cNvPr>
              <p:cNvSpPr/>
              <p:nvPr/>
            </p:nvSpPr>
            <p:spPr>
              <a:xfrm>
                <a:off x="6126897" y="771101"/>
                <a:ext cx="2391727" cy="2391441"/>
              </a:xfrm>
              <a:custGeom>
                <a:avLst/>
                <a:gdLst>
                  <a:gd name="connsiteX0" fmla="*/ 2391728 w 2391727"/>
                  <a:gd name="connsiteY0" fmla="*/ 1195769 h 2391441"/>
                  <a:gd name="connsiteX1" fmla="*/ 2311337 w 2391727"/>
                  <a:gd name="connsiteY1" fmla="*/ 1627251 h 2391441"/>
                  <a:gd name="connsiteX2" fmla="*/ 1195864 w 2391727"/>
                  <a:gd name="connsiteY2" fmla="*/ 2391442 h 2391441"/>
                  <a:gd name="connsiteX3" fmla="*/ 80391 w 2391727"/>
                  <a:gd name="connsiteY3" fmla="*/ 1627251 h 2391441"/>
                  <a:gd name="connsiteX4" fmla="*/ 0 w 2391727"/>
                  <a:gd name="connsiteY4" fmla="*/ 1195769 h 2391441"/>
                  <a:gd name="connsiteX5" fmla="*/ 1195864 w 2391727"/>
                  <a:gd name="connsiteY5" fmla="*/ 0 h 2391441"/>
                  <a:gd name="connsiteX6" fmla="*/ 2391728 w 2391727"/>
                  <a:gd name="connsiteY6" fmla="*/ 1195769 h 239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1727" h="2391441">
                    <a:moveTo>
                      <a:pt x="2391728" y="1195769"/>
                    </a:moveTo>
                    <a:cubicBezTo>
                      <a:pt x="2391728" y="1347883"/>
                      <a:pt x="2363248" y="1493425"/>
                      <a:pt x="2311337" y="1627251"/>
                    </a:cubicBezTo>
                    <a:cubicBezTo>
                      <a:pt x="2138363" y="2074450"/>
                      <a:pt x="1704023" y="2391442"/>
                      <a:pt x="1195864" y="2391442"/>
                    </a:cubicBezTo>
                    <a:cubicBezTo>
                      <a:pt x="687705" y="2391442"/>
                      <a:pt x="253365" y="2074450"/>
                      <a:pt x="80391" y="1627251"/>
                    </a:cubicBezTo>
                    <a:cubicBezTo>
                      <a:pt x="28480" y="1493425"/>
                      <a:pt x="0" y="1347883"/>
                      <a:pt x="0" y="1195769"/>
                    </a:cubicBezTo>
                    <a:cubicBezTo>
                      <a:pt x="0" y="535400"/>
                      <a:pt x="535400" y="0"/>
                      <a:pt x="1195864" y="0"/>
                    </a:cubicBezTo>
                    <a:cubicBezTo>
                      <a:pt x="1856327" y="0"/>
                      <a:pt x="2391728" y="535400"/>
                      <a:pt x="2391728" y="1195769"/>
                    </a:cubicBezTo>
                    <a:close/>
                  </a:path>
                </a:pathLst>
              </a:custGeom>
              <a:solidFill>
                <a:srgbClr val="007F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8EB012A6-BF84-4D5A-89B1-C5A3D7274860}"/>
                  </a:ext>
                </a:extLst>
              </p:cNvPr>
              <p:cNvSpPr/>
              <p:nvPr/>
            </p:nvSpPr>
            <p:spPr>
              <a:xfrm>
                <a:off x="6126897" y="771101"/>
                <a:ext cx="2391727" cy="1704594"/>
              </a:xfrm>
              <a:custGeom>
                <a:avLst/>
                <a:gdLst>
                  <a:gd name="connsiteX0" fmla="*/ 2391728 w 2391727"/>
                  <a:gd name="connsiteY0" fmla="*/ 1195769 h 1704594"/>
                  <a:gd name="connsiteX1" fmla="*/ 2311337 w 2391727"/>
                  <a:gd name="connsiteY1" fmla="*/ 1627251 h 1704594"/>
                  <a:gd name="connsiteX2" fmla="*/ 2278190 w 2391727"/>
                  <a:gd name="connsiteY2" fmla="*/ 1704594 h 1704594"/>
                  <a:gd name="connsiteX3" fmla="*/ 113538 w 2391727"/>
                  <a:gd name="connsiteY3" fmla="*/ 1704594 h 1704594"/>
                  <a:gd name="connsiteX4" fmla="*/ 80391 w 2391727"/>
                  <a:gd name="connsiteY4" fmla="*/ 1627251 h 1704594"/>
                  <a:gd name="connsiteX5" fmla="*/ 0 w 2391727"/>
                  <a:gd name="connsiteY5" fmla="*/ 1195769 h 1704594"/>
                  <a:gd name="connsiteX6" fmla="*/ 1195864 w 2391727"/>
                  <a:gd name="connsiteY6" fmla="*/ 0 h 1704594"/>
                  <a:gd name="connsiteX7" fmla="*/ 2391728 w 2391727"/>
                  <a:gd name="connsiteY7" fmla="*/ 1195769 h 170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1727" h="1704594">
                    <a:moveTo>
                      <a:pt x="2391728" y="1195769"/>
                    </a:moveTo>
                    <a:cubicBezTo>
                      <a:pt x="2391728" y="1347883"/>
                      <a:pt x="2363248" y="1493425"/>
                      <a:pt x="2311337" y="1627251"/>
                    </a:cubicBezTo>
                    <a:cubicBezTo>
                      <a:pt x="2301145" y="1653540"/>
                      <a:pt x="2290096" y="1679258"/>
                      <a:pt x="2278190" y="1704594"/>
                    </a:cubicBezTo>
                    <a:lnTo>
                      <a:pt x="113538" y="1704594"/>
                    </a:lnTo>
                    <a:cubicBezTo>
                      <a:pt x="101632" y="1679258"/>
                      <a:pt x="90583" y="1653540"/>
                      <a:pt x="80391" y="1627251"/>
                    </a:cubicBezTo>
                    <a:cubicBezTo>
                      <a:pt x="28480" y="1493425"/>
                      <a:pt x="0" y="1347883"/>
                      <a:pt x="0" y="1195769"/>
                    </a:cubicBezTo>
                    <a:cubicBezTo>
                      <a:pt x="0" y="535400"/>
                      <a:pt x="535400" y="0"/>
                      <a:pt x="1195864" y="0"/>
                    </a:cubicBezTo>
                    <a:cubicBezTo>
                      <a:pt x="1856327" y="0"/>
                      <a:pt x="2391728" y="535400"/>
                      <a:pt x="2391728" y="1195769"/>
                    </a:cubicBezTo>
                    <a:close/>
                  </a:path>
                </a:pathLst>
              </a:custGeom>
              <a:solidFill>
                <a:srgbClr val="8FD6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</p:grpSp>
        <p:pic>
          <p:nvPicPr>
            <p:cNvPr id="201" name="Imagen 200">
              <a:extLst>
                <a:ext uri="{FF2B5EF4-FFF2-40B4-BE49-F238E27FC236}">
                  <a16:creationId xmlns:a16="http://schemas.microsoft.com/office/drawing/2014/main" id="{01839323-0F6A-405E-A427-EFBBCB394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9847" y="3891458"/>
              <a:ext cx="1205727" cy="163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55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9A1468-11FC-43BA-A48A-E5F63467A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969" y="817926"/>
            <a:ext cx="5121056" cy="512105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4CBFAE3-7F08-4DC5-B5E7-D96339FDB655}"/>
              </a:ext>
            </a:extLst>
          </p:cNvPr>
          <p:cNvSpPr/>
          <p:nvPr/>
        </p:nvSpPr>
        <p:spPr>
          <a:xfrm>
            <a:off x="0" y="0"/>
            <a:ext cx="56896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63853E-CEF4-4CBA-9B57-D1907778A867}"/>
              </a:ext>
            </a:extLst>
          </p:cNvPr>
          <p:cNvSpPr/>
          <p:nvPr/>
        </p:nvSpPr>
        <p:spPr>
          <a:xfrm>
            <a:off x="5720081" y="0"/>
            <a:ext cx="28373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99CF2B-F999-409E-9E24-220D3EB9790E}"/>
              </a:ext>
            </a:extLst>
          </p:cNvPr>
          <p:cNvSpPr/>
          <p:nvPr/>
        </p:nvSpPr>
        <p:spPr>
          <a:xfrm>
            <a:off x="6033789" y="0"/>
            <a:ext cx="16214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AD41D4D-EEB7-43EC-9942-6FC688608561}"/>
              </a:ext>
            </a:extLst>
          </p:cNvPr>
          <p:cNvSpPr/>
          <p:nvPr/>
        </p:nvSpPr>
        <p:spPr>
          <a:xfrm>
            <a:off x="6225700" y="0"/>
            <a:ext cx="8312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CB53FBF-9EDC-418B-9DB6-17394F77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6" y="642584"/>
            <a:ext cx="3837387" cy="5832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 dirty="0">
                <a:solidFill>
                  <a:schemeClr val="bg1"/>
                </a:solidFill>
                <a:uFillTx/>
                <a:latin typeface="Anton" pitchFamily="2" charset="0"/>
                <a:ea typeface="Arial"/>
                <a:cs typeface="Arial" panose="020B0604020202020204" pitchFamily="34" charset="0"/>
              </a:rPr>
              <a:t>Enter the title text here</a:t>
            </a:r>
            <a:endParaRPr lang="es-PE" sz="2900" kern="0" dirty="0">
              <a:solidFill>
                <a:schemeClr val="bg1"/>
              </a:solidFill>
              <a:latin typeface="Anton" pitchFamily="2" charset="0"/>
              <a:cs typeface="Arial" panose="020B0604020202020204" pitchFamily="34" charset="0"/>
            </a:endParaRPr>
          </a:p>
        </p:txBody>
      </p:sp>
      <p:sp>
        <p:nvSpPr>
          <p:cNvPr id="17" name="Gráfico 7">
            <a:extLst>
              <a:ext uri="{FF2B5EF4-FFF2-40B4-BE49-F238E27FC236}">
                <a16:creationId xmlns:a16="http://schemas.microsoft.com/office/drawing/2014/main" id="{33F66168-78E9-43B1-AC8F-DE4F89CAAC5E}"/>
              </a:ext>
            </a:extLst>
          </p:cNvPr>
          <p:cNvSpPr/>
          <p:nvPr/>
        </p:nvSpPr>
        <p:spPr>
          <a:xfrm>
            <a:off x="4044383" y="380857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sp>
        <p:nvSpPr>
          <p:cNvPr id="18" name="Gráfico 8">
            <a:extLst>
              <a:ext uri="{FF2B5EF4-FFF2-40B4-BE49-F238E27FC236}">
                <a16:creationId xmlns:a16="http://schemas.microsoft.com/office/drawing/2014/main" id="{D796D94D-1533-4585-BF2B-A386EAB1B68B}"/>
              </a:ext>
            </a:extLst>
          </p:cNvPr>
          <p:cNvSpPr/>
          <p:nvPr/>
        </p:nvSpPr>
        <p:spPr>
          <a:xfrm rot="10800000">
            <a:off x="5045444" y="1302303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grpSp>
        <p:nvGrpSpPr>
          <p:cNvPr id="19" name="Google Shape;10497;p74">
            <a:extLst>
              <a:ext uri="{FF2B5EF4-FFF2-40B4-BE49-F238E27FC236}">
                <a16:creationId xmlns:a16="http://schemas.microsoft.com/office/drawing/2014/main" id="{7892584C-8A43-4059-8F66-8CBED9708A8B}"/>
              </a:ext>
            </a:extLst>
          </p:cNvPr>
          <p:cNvGrpSpPr/>
          <p:nvPr/>
        </p:nvGrpSpPr>
        <p:grpSpPr>
          <a:xfrm>
            <a:off x="4463623" y="642584"/>
            <a:ext cx="639975" cy="680251"/>
            <a:chOff x="7780583" y="1954575"/>
            <a:chExt cx="472799" cy="502554"/>
          </a:xfrm>
          <a:solidFill>
            <a:schemeClr val="bg1"/>
          </a:solidFill>
        </p:grpSpPr>
        <p:sp>
          <p:nvSpPr>
            <p:cNvPr id="20" name="Google Shape;10498;p74">
              <a:extLst>
                <a:ext uri="{FF2B5EF4-FFF2-40B4-BE49-F238E27FC236}">
                  <a16:creationId xmlns:a16="http://schemas.microsoft.com/office/drawing/2014/main" id="{D15B8773-C45C-48D6-AC11-9192DE6A606B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499;p74">
              <a:extLst>
                <a:ext uri="{FF2B5EF4-FFF2-40B4-BE49-F238E27FC236}">
                  <a16:creationId xmlns:a16="http://schemas.microsoft.com/office/drawing/2014/main" id="{419A65FB-3F7E-4D18-9F8F-4FCC1E6F8F6F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500;p74">
              <a:extLst>
                <a:ext uri="{FF2B5EF4-FFF2-40B4-BE49-F238E27FC236}">
                  <a16:creationId xmlns:a16="http://schemas.microsoft.com/office/drawing/2014/main" id="{1ED44C74-AA4D-409A-AEF7-5D5AA0289F6B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0501;p74">
              <a:extLst>
                <a:ext uri="{FF2B5EF4-FFF2-40B4-BE49-F238E27FC236}">
                  <a16:creationId xmlns:a16="http://schemas.microsoft.com/office/drawing/2014/main" id="{B9A4EDF0-4856-47BF-9DEA-AC90CE203AA9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502;p74">
              <a:extLst>
                <a:ext uri="{FF2B5EF4-FFF2-40B4-BE49-F238E27FC236}">
                  <a16:creationId xmlns:a16="http://schemas.microsoft.com/office/drawing/2014/main" id="{93F560B8-570C-43BF-90AD-96F70D1CC46E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503;p74">
              <a:extLst>
                <a:ext uri="{FF2B5EF4-FFF2-40B4-BE49-F238E27FC236}">
                  <a16:creationId xmlns:a16="http://schemas.microsoft.com/office/drawing/2014/main" id="{7D71FAEA-3C3F-452D-BEE7-C5F602334D0F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Gráfico 8">
            <a:extLst>
              <a:ext uri="{FF2B5EF4-FFF2-40B4-BE49-F238E27FC236}">
                <a16:creationId xmlns:a16="http://schemas.microsoft.com/office/drawing/2014/main" id="{71B42C54-7A07-45D6-BE33-938211574848}"/>
              </a:ext>
            </a:extLst>
          </p:cNvPr>
          <p:cNvSpPr/>
          <p:nvPr/>
        </p:nvSpPr>
        <p:spPr>
          <a:xfrm rot="10800000">
            <a:off x="10607258" y="5293098"/>
            <a:ext cx="1291767" cy="129176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>
              <a:solidFill>
                <a:srgbClr val="A0C6A2"/>
              </a:solidFill>
            </a:endParaRPr>
          </a:p>
        </p:txBody>
      </p:sp>
      <p:grpSp>
        <p:nvGrpSpPr>
          <p:cNvPr id="27" name="Gráfico 24">
            <a:extLst>
              <a:ext uri="{FF2B5EF4-FFF2-40B4-BE49-F238E27FC236}">
                <a16:creationId xmlns:a16="http://schemas.microsoft.com/office/drawing/2014/main" id="{98C1D3DD-9EE0-44CA-BE6A-8733071DA257}"/>
              </a:ext>
            </a:extLst>
          </p:cNvPr>
          <p:cNvGrpSpPr/>
          <p:nvPr/>
        </p:nvGrpSpPr>
        <p:grpSpPr>
          <a:xfrm>
            <a:off x="456696" y="5877499"/>
            <a:ext cx="1442846" cy="495246"/>
            <a:chOff x="469377" y="474402"/>
            <a:chExt cx="1442846" cy="495246"/>
          </a:xfrm>
          <a:solidFill>
            <a:schemeClr val="bg1"/>
          </a:solidFill>
        </p:grpSpPr>
        <p:grpSp>
          <p:nvGrpSpPr>
            <p:cNvPr id="28" name="Gráfico 24">
              <a:extLst>
                <a:ext uri="{FF2B5EF4-FFF2-40B4-BE49-F238E27FC236}">
                  <a16:creationId xmlns:a16="http://schemas.microsoft.com/office/drawing/2014/main" id="{D4793388-9233-44CE-B7C5-651827B72A1E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grpFill/>
          </p:grpSpPr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736F1F41-B65F-4D62-BC95-9F661FD519A3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3A790D12-4586-4FC7-96D7-E0BE5790EE2E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41B5CDD4-D7E4-4E5A-B961-1FDA64B16966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5D00DC68-1328-4EA5-8AC1-EBA5739E5B93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2F64C402-B387-429F-9DE5-B03A71AD7F06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33433F63-E3D7-4F4C-B52A-D8F0F4840B45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E875006D-03FE-4B47-9DE0-6383DF72857F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8C3BEDBA-1C87-4416-B63D-A7DA280A00EF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DEFD62B7-1A6C-4604-9210-00E5B93FCD39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A6253991-B6EA-40CD-9106-97AD0C866868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F3CCA694-6D48-48C0-A44F-80207E1C09FA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EC9323EA-A41A-405A-A0BF-22E479CFD2FB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561EA198-A3B8-4291-8ED3-0581C7C472A4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BD799FDF-E542-4C50-B0F7-AB282F792089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E2FA431B-6C60-44BE-8025-E47646DEAB91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C3590C4D-CE9B-441B-B79B-FBA48B1E1222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756FF765-2917-463A-9230-649FCA04C663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5A21AA66-693F-47D5-8E26-FD14D29C09A8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A1CD5250-954F-4F97-AE27-8E6E2048D53A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4ACC3360-FF9F-4ADE-8862-CC507F32971E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3C2F1D6D-DB9B-438B-8812-1D5A66B8FD18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9C27E7FF-BE85-4B42-B88D-94B435E5908F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2F0A646C-ECA6-457C-8EB8-CBBD0FC6948F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3DB34B74-EA6B-42EC-A1CC-4127498AB3DC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BA1F656E-D6A4-48BF-A86D-19FB118B738B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AB73DDDF-D5C2-4EBA-B3DA-89D64BC8FF4D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59135A88-CF0F-499F-BF2E-BE261BB09CD1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476734B3-75F8-42B9-8DD6-E540FB36248A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9" name="Gráfico 24">
              <a:extLst>
                <a:ext uri="{FF2B5EF4-FFF2-40B4-BE49-F238E27FC236}">
                  <a16:creationId xmlns:a16="http://schemas.microsoft.com/office/drawing/2014/main" id="{D5398E17-3847-432E-A221-FF90976CE0B3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grpFill/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83F91870-9777-413F-B71D-B7502C9908AB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F6EC5033-F496-42E1-938B-B4C1FA88423A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0E83EDD4-A7EF-46A3-9D8E-44901E1EABC4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F1012F7B-164D-4D6F-AA85-B2C956D15350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EA031726-B38A-4B4E-B5EF-C5408FB1145A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3C9C4F64-7468-4537-A9C1-9AC5783C6F1E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89F06F64-5315-49E2-A0B3-341C8647E465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584A6C07-09CF-46B1-B671-A00A7C319888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E89712A9-CAC2-4D23-97A7-D4E08F896635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EA87182F-E4CD-4934-995F-D7F3958B311C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1BE268A-8231-4FE0-8295-2B5FCAB980DA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2618A539-4F3A-49C6-94B4-1BBD9BEB6986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E5996A9E-BDCB-4373-B241-2203D4060AB4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6CD2EA1-28B2-4B33-AE30-E2BCD034D2A6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2B31EE2E-64E4-49CD-AF6E-E26ECA33A4A6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22C560D3-456C-40A7-98FD-2CD5D2ED3D2A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grpFill/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74" name="Gráfico 24">
            <a:extLst>
              <a:ext uri="{FF2B5EF4-FFF2-40B4-BE49-F238E27FC236}">
                <a16:creationId xmlns:a16="http://schemas.microsoft.com/office/drawing/2014/main" id="{94DA696F-12B9-4746-AC8F-69C3BFC5CBF2}"/>
              </a:ext>
            </a:extLst>
          </p:cNvPr>
          <p:cNvGrpSpPr/>
          <p:nvPr/>
        </p:nvGrpSpPr>
        <p:grpSpPr>
          <a:xfrm>
            <a:off x="10456179" y="375557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75" name="Gráfico 24">
              <a:extLst>
                <a:ext uri="{FF2B5EF4-FFF2-40B4-BE49-F238E27FC236}">
                  <a16:creationId xmlns:a16="http://schemas.microsoft.com/office/drawing/2014/main" id="{DF2464C2-5449-4EB4-846C-D4713F0BCC79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5FD7918B-2812-44EF-BF82-82B524ADD861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C20E468C-7C1C-432B-9177-A4C2FBF07E40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3B815D4D-5199-4B3E-A479-86A340FB3FE7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4B755A76-6D6D-4B99-A809-EE6FAD65FF6F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0985F172-EBBA-4309-B989-35DE2A0C364F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3E1B0CC2-354A-4334-93EE-9D5D3458DA04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992274AB-2E8F-44DC-B537-458D624CBFD9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A02DFC23-D583-4493-9B16-B6C3577A9A3D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1" name="Forma libre: forma 100">
                <a:extLst>
                  <a:ext uri="{FF2B5EF4-FFF2-40B4-BE49-F238E27FC236}">
                    <a16:creationId xmlns:a16="http://schemas.microsoft.com/office/drawing/2014/main" id="{A1FC6DD2-E336-4D66-8F2B-71A2714B0A45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2" name="Forma libre: forma 101">
                <a:extLst>
                  <a:ext uri="{FF2B5EF4-FFF2-40B4-BE49-F238E27FC236}">
                    <a16:creationId xmlns:a16="http://schemas.microsoft.com/office/drawing/2014/main" id="{7AAF4841-312E-4406-8F0D-3FE251F0EC44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1D2A99B2-C38E-42A0-82C5-9395C46075F8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25A3F9FD-EAC4-4376-A0BE-360BA939D6FC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1BA32C13-D0D5-4599-9C58-1DDBC2C6DA38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4812FB8F-4A24-46C3-A81D-A37EB3C40C51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B7BC7A88-13AB-402C-BF0F-B2751958DB19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27DED0CC-1EBD-405D-B0E1-7A7238AAF547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184C570C-E614-4A10-9EB6-A17CB123DCB7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1D6B373E-1EC3-47AD-A736-24F6656CD563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05EB0D70-4932-4043-983E-6E128680AA35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E1FB4722-4DE3-45E4-AE72-847D496AEFCB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0D920C0D-4BDF-4E52-9A6E-48C97B04EC57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2F435BD5-09F6-4902-82D8-99C68A7D9738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9A00D7CF-2EE7-4E18-853E-A03183C835F5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9A7ECF35-AE17-48CB-A004-5F7FE23E556E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DE425DFA-C5A1-4A74-A426-2A728DF2A87B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09D11C19-7E2D-41D7-AB28-FAC2F9E526F8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D641F935-A30E-4C03-BCBA-9DCD0AC70748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464C8714-148C-4045-A2C8-055FF75B428A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76" name="Gráfico 24">
              <a:extLst>
                <a:ext uri="{FF2B5EF4-FFF2-40B4-BE49-F238E27FC236}">
                  <a16:creationId xmlns:a16="http://schemas.microsoft.com/office/drawing/2014/main" id="{6B7F39DD-A3DC-4610-9C01-2A60DD24F777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A49E3A02-E3C5-4251-B915-F326E3FFD1EC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1810F191-30C7-432D-A226-CE24BA17370D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A3580171-8CFE-415C-9E72-0FB2FD47344A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933C9AFB-7892-48CD-A462-2CC157EE1BF0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67F046D3-F5E2-4199-978E-50D31A7537D6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B1398F0F-2278-41C1-B385-FD495F9D043B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9B8B91C4-EC7C-4A01-A5DA-AC31EB0131D6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57D6C02F-D124-4700-990F-33EE4D4D8C7E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FCBA376C-DA04-4363-9EDA-6D8526B3B93E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95585065-D85E-4914-A7D1-15607783243C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A8D8CA0B-EFDA-4FC5-93A3-7EBD90908127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688D4615-9023-4499-A80A-C90B916B0D14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9" name="Forma libre: forma 88">
                <a:extLst>
                  <a:ext uri="{FF2B5EF4-FFF2-40B4-BE49-F238E27FC236}">
                    <a16:creationId xmlns:a16="http://schemas.microsoft.com/office/drawing/2014/main" id="{52C191D1-FA91-41BF-852D-DC5488D30511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99306E17-5BB4-4C40-9DB4-6422EC4E1829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400962F2-607E-4D8C-A5CD-24496E98026D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61459068-3AC9-47FE-B040-DDB5D20D2A64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121" name="TextBox 54">
            <a:extLst>
              <a:ext uri="{FF2B5EF4-FFF2-40B4-BE49-F238E27FC236}">
                <a16:creationId xmlns:a16="http://schemas.microsoft.com/office/drawing/2014/main" id="{C71ED287-C20F-4A4A-9111-C14FCA657AAC}"/>
              </a:ext>
            </a:extLst>
          </p:cNvPr>
          <p:cNvSpPr txBox="1"/>
          <p:nvPr/>
        </p:nvSpPr>
        <p:spPr>
          <a:xfrm>
            <a:off x="387266" y="1921339"/>
            <a:ext cx="3657117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1C99462D-5EF7-471E-9934-692526490BC2}"/>
              </a:ext>
            </a:extLst>
          </p:cNvPr>
          <p:cNvSpPr/>
          <p:nvPr/>
        </p:nvSpPr>
        <p:spPr>
          <a:xfrm>
            <a:off x="6340476" y="0"/>
            <a:ext cx="4571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F0E8F6E2-EA00-4384-92A7-93B878141705}"/>
              </a:ext>
            </a:extLst>
          </p:cNvPr>
          <p:cNvSpPr txBox="1"/>
          <p:nvPr/>
        </p:nvSpPr>
        <p:spPr>
          <a:xfrm>
            <a:off x="7783588" y="6297777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pc="0" baseline="0" dirty="0">
                <a:solidFill>
                  <a:srgbClr val="A3B0C1"/>
                </a:solidFill>
                <a:latin typeface="Arial"/>
                <a:cs typeface="Arial"/>
                <a:sym typeface="Arial"/>
                <a:rtl val="0"/>
              </a:rPr>
              <a:t>ENTER AND SUBTITLE</a:t>
            </a:r>
          </a:p>
        </p:txBody>
      </p:sp>
      <p:grpSp>
        <p:nvGrpSpPr>
          <p:cNvPr id="125" name="Google Shape;7004;p88">
            <a:extLst>
              <a:ext uri="{FF2B5EF4-FFF2-40B4-BE49-F238E27FC236}">
                <a16:creationId xmlns:a16="http://schemas.microsoft.com/office/drawing/2014/main" id="{1F9356C0-8401-4E2A-A072-D061D860E52C}"/>
              </a:ext>
            </a:extLst>
          </p:cNvPr>
          <p:cNvGrpSpPr/>
          <p:nvPr/>
        </p:nvGrpSpPr>
        <p:grpSpPr>
          <a:xfrm>
            <a:off x="4741951" y="5964980"/>
            <a:ext cx="977416" cy="929137"/>
            <a:chOff x="3781528" y="1707952"/>
            <a:chExt cx="469279" cy="446099"/>
          </a:xfrm>
          <a:solidFill>
            <a:schemeClr val="bg1"/>
          </a:solidFill>
        </p:grpSpPr>
        <p:sp>
          <p:nvSpPr>
            <p:cNvPr id="126" name="Google Shape;7005;p88">
              <a:extLst>
                <a:ext uri="{FF2B5EF4-FFF2-40B4-BE49-F238E27FC236}">
                  <a16:creationId xmlns:a16="http://schemas.microsoft.com/office/drawing/2014/main" id="{F536BD13-FE16-4D51-A375-C7815D6CC4D1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06;p88">
              <a:extLst>
                <a:ext uri="{FF2B5EF4-FFF2-40B4-BE49-F238E27FC236}">
                  <a16:creationId xmlns:a16="http://schemas.microsoft.com/office/drawing/2014/main" id="{07748390-F36B-4DC2-8D50-F29375E9C589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30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áfico 7">
            <a:extLst>
              <a:ext uri="{FF2B5EF4-FFF2-40B4-BE49-F238E27FC236}">
                <a16:creationId xmlns:a16="http://schemas.microsoft.com/office/drawing/2014/main" id="{D24E51B3-E034-4198-B0EE-FF4F76DA4B0F}"/>
              </a:ext>
            </a:extLst>
          </p:cNvPr>
          <p:cNvGrpSpPr/>
          <p:nvPr/>
        </p:nvGrpSpPr>
        <p:grpSpPr>
          <a:xfrm>
            <a:off x="-166256" y="0"/>
            <a:ext cx="12948174" cy="1852624"/>
            <a:chOff x="-166256" y="0"/>
            <a:chExt cx="12948174" cy="185262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A519BECC-ADBF-4C87-855C-BC53D1E7D753}"/>
                </a:ext>
              </a:extLst>
            </p:cNvPr>
            <p:cNvSpPr/>
            <p:nvPr/>
          </p:nvSpPr>
          <p:spPr>
            <a:xfrm>
              <a:off x="-166256" y="712149"/>
              <a:ext cx="12948174" cy="1140475"/>
            </a:xfrm>
            <a:custGeom>
              <a:avLst/>
              <a:gdLst>
                <a:gd name="connsiteX0" fmla="*/ 0 w 12948174"/>
                <a:gd name="connsiteY0" fmla="*/ 0 h 1140475"/>
                <a:gd name="connsiteX1" fmla="*/ 0 w 12948174"/>
                <a:gd name="connsiteY1" fmla="*/ 1022906 h 1140475"/>
                <a:gd name="connsiteX2" fmla="*/ 284342 w 12948174"/>
                <a:gd name="connsiteY2" fmla="*/ 1140475 h 1140475"/>
                <a:gd name="connsiteX3" fmla="*/ 903265 w 12948174"/>
                <a:gd name="connsiteY3" fmla="*/ 859931 h 1140475"/>
                <a:gd name="connsiteX4" fmla="*/ 1522187 w 12948174"/>
                <a:gd name="connsiteY4" fmla="*/ 1140475 h 1140475"/>
                <a:gd name="connsiteX5" fmla="*/ 2140938 w 12948174"/>
                <a:gd name="connsiteY5" fmla="*/ 859931 h 1140475"/>
                <a:gd name="connsiteX6" fmla="*/ 2759860 w 12948174"/>
                <a:gd name="connsiteY6" fmla="*/ 1140475 h 1140475"/>
                <a:gd name="connsiteX7" fmla="*/ 3378783 w 12948174"/>
                <a:gd name="connsiteY7" fmla="*/ 859931 h 1140475"/>
                <a:gd name="connsiteX8" fmla="*/ 3997706 w 12948174"/>
                <a:gd name="connsiteY8" fmla="*/ 1140475 h 1140475"/>
                <a:gd name="connsiteX9" fmla="*/ 4616629 w 12948174"/>
                <a:gd name="connsiteY9" fmla="*/ 859931 h 1140475"/>
                <a:gd name="connsiteX10" fmla="*/ 5235724 w 12948174"/>
                <a:gd name="connsiteY10" fmla="*/ 1140475 h 1140475"/>
                <a:gd name="connsiteX11" fmla="*/ 5854647 w 12948174"/>
                <a:gd name="connsiteY11" fmla="*/ 859931 h 1140475"/>
                <a:gd name="connsiteX12" fmla="*/ 6473569 w 12948174"/>
                <a:gd name="connsiteY12" fmla="*/ 1140475 h 1140475"/>
                <a:gd name="connsiteX13" fmla="*/ 7092492 w 12948174"/>
                <a:gd name="connsiteY13" fmla="*/ 859931 h 1140475"/>
                <a:gd name="connsiteX14" fmla="*/ 7711415 w 12948174"/>
                <a:gd name="connsiteY14" fmla="*/ 1140475 h 1140475"/>
                <a:gd name="connsiteX15" fmla="*/ 8330510 w 12948174"/>
                <a:gd name="connsiteY15" fmla="*/ 859931 h 1140475"/>
                <a:gd name="connsiteX16" fmla="*/ 8949433 w 12948174"/>
                <a:gd name="connsiteY16" fmla="*/ 1140475 h 1140475"/>
                <a:gd name="connsiteX17" fmla="*/ 9568355 w 12948174"/>
                <a:gd name="connsiteY17" fmla="*/ 859931 h 1140475"/>
                <a:gd name="connsiteX18" fmla="*/ 10187451 w 12948174"/>
                <a:gd name="connsiteY18" fmla="*/ 1140475 h 1140475"/>
                <a:gd name="connsiteX19" fmla="*/ 10806373 w 12948174"/>
                <a:gd name="connsiteY19" fmla="*/ 859931 h 1140475"/>
                <a:gd name="connsiteX20" fmla="*/ 11425469 w 12948174"/>
                <a:gd name="connsiteY20" fmla="*/ 1140475 h 1140475"/>
                <a:gd name="connsiteX21" fmla="*/ 12044392 w 12948174"/>
                <a:gd name="connsiteY21" fmla="*/ 859931 h 1140475"/>
                <a:gd name="connsiteX22" fmla="*/ 12663487 w 12948174"/>
                <a:gd name="connsiteY22" fmla="*/ 1140475 h 1140475"/>
                <a:gd name="connsiteX23" fmla="*/ 12948174 w 12948174"/>
                <a:gd name="connsiteY23" fmla="*/ 1022561 h 1140475"/>
                <a:gd name="connsiteX24" fmla="*/ 12948174 w 12948174"/>
                <a:gd name="connsiteY24" fmla="*/ 0 h 1140475"/>
                <a:gd name="connsiteX25" fmla="*/ 0 w 12948174"/>
                <a:gd name="connsiteY25" fmla="*/ 0 h 114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48174" h="1140475">
                  <a:moveTo>
                    <a:pt x="0" y="0"/>
                  </a:moveTo>
                  <a:lnTo>
                    <a:pt x="0" y="1022906"/>
                  </a:lnTo>
                  <a:cubicBezTo>
                    <a:pt x="69748" y="1084712"/>
                    <a:pt x="146228" y="1140475"/>
                    <a:pt x="284342" y="1140475"/>
                  </a:cubicBezTo>
                  <a:cubicBezTo>
                    <a:pt x="593717" y="1140475"/>
                    <a:pt x="593717" y="859931"/>
                    <a:pt x="903265" y="859931"/>
                  </a:cubicBezTo>
                  <a:cubicBezTo>
                    <a:pt x="1212640" y="859931"/>
                    <a:pt x="1212640" y="1140475"/>
                    <a:pt x="1522187" y="1140475"/>
                  </a:cubicBezTo>
                  <a:cubicBezTo>
                    <a:pt x="1831562" y="1140475"/>
                    <a:pt x="1831562" y="859931"/>
                    <a:pt x="2140938" y="859931"/>
                  </a:cubicBezTo>
                  <a:cubicBezTo>
                    <a:pt x="2450485" y="859931"/>
                    <a:pt x="2450485" y="1140475"/>
                    <a:pt x="2759860" y="1140475"/>
                  </a:cubicBezTo>
                  <a:cubicBezTo>
                    <a:pt x="3069408" y="1140475"/>
                    <a:pt x="3069408" y="859931"/>
                    <a:pt x="3378783" y="859931"/>
                  </a:cubicBezTo>
                  <a:cubicBezTo>
                    <a:pt x="3688331" y="859931"/>
                    <a:pt x="3688331" y="1140475"/>
                    <a:pt x="3997706" y="1140475"/>
                  </a:cubicBezTo>
                  <a:cubicBezTo>
                    <a:pt x="4307254" y="1140475"/>
                    <a:pt x="4307254" y="859931"/>
                    <a:pt x="4616629" y="859931"/>
                  </a:cubicBezTo>
                  <a:cubicBezTo>
                    <a:pt x="4926176" y="859931"/>
                    <a:pt x="4926176" y="1140475"/>
                    <a:pt x="5235724" y="1140475"/>
                  </a:cubicBezTo>
                  <a:cubicBezTo>
                    <a:pt x="5545099" y="1140475"/>
                    <a:pt x="5545099" y="859931"/>
                    <a:pt x="5854647" y="859931"/>
                  </a:cubicBezTo>
                  <a:cubicBezTo>
                    <a:pt x="6164022" y="859931"/>
                    <a:pt x="6164022" y="1140475"/>
                    <a:pt x="6473569" y="1140475"/>
                  </a:cubicBezTo>
                  <a:cubicBezTo>
                    <a:pt x="6782945" y="1140475"/>
                    <a:pt x="6782945" y="859931"/>
                    <a:pt x="7092492" y="859931"/>
                  </a:cubicBezTo>
                  <a:cubicBezTo>
                    <a:pt x="7402040" y="859931"/>
                    <a:pt x="7402040" y="1140475"/>
                    <a:pt x="7711415" y="1140475"/>
                  </a:cubicBezTo>
                  <a:cubicBezTo>
                    <a:pt x="8020963" y="1140475"/>
                    <a:pt x="8020963" y="859931"/>
                    <a:pt x="8330510" y="859931"/>
                  </a:cubicBezTo>
                  <a:cubicBezTo>
                    <a:pt x="8640057" y="859931"/>
                    <a:pt x="8640057" y="1140475"/>
                    <a:pt x="8949433" y="1140475"/>
                  </a:cubicBezTo>
                  <a:cubicBezTo>
                    <a:pt x="9258980" y="1140475"/>
                    <a:pt x="9258980" y="859931"/>
                    <a:pt x="9568355" y="859931"/>
                  </a:cubicBezTo>
                  <a:cubicBezTo>
                    <a:pt x="9877903" y="859931"/>
                    <a:pt x="9877903" y="1140475"/>
                    <a:pt x="10187451" y="1140475"/>
                  </a:cubicBezTo>
                  <a:cubicBezTo>
                    <a:pt x="10496826" y="1140475"/>
                    <a:pt x="10496826" y="859931"/>
                    <a:pt x="10806373" y="859931"/>
                  </a:cubicBezTo>
                  <a:cubicBezTo>
                    <a:pt x="11115921" y="859931"/>
                    <a:pt x="11115921" y="1140475"/>
                    <a:pt x="11425469" y="1140475"/>
                  </a:cubicBezTo>
                  <a:cubicBezTo>
                    <a:pt x="11734843" y="1140475"/>
                    <a:pt x="11734843" y="859931"/>
                    <a:pt x="12044392" y="859931"/>
                  </a:cubicBezTo>
                  <a:cubicBezTo>
                    <a:pt x="12353939" y="859931"/>
                    <a:pt x="12353939" y="1140475"/>
                    <a:pt x="12663487" y="1140475"/>
                  </a:cubicBezTo>
                  <a:cubicBezTo>
                    <a:pt x="12801774" y="1140475"/>
                    <a:pt x="12878254" y="1084539"/>
                    <a:pt x="12948174" y="1022561"/>
                  </a:cubicBezTo>
                  <a:lnTo>
                    <a:pt x="12948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7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2F5A2B65-731D-4997-920D-9B1FACDDF22D}"/>
                </a:ext>
              </a:extLst>
            </p:cNvPr>
            <p:cNvSpPr/>
            <p:nvPr/>
          </p:nvSpPr>
          <p:spPr>
            <a:xfrm>
              <a:off x="-166256" y="0"/>
              <a:ext cx="12948174" cy="1658402"/>
            </a:xfrm>
            <a:custGeom>
              <a:avLst/>
              <a:gdLst>
                <a:gd name="connsiteX0" fmla="*/ 0 w 12948174"/>
                <a:gd name="connsiteY0" fmla="*/ 0 h 1658402"/>
                <a:gd name="connsiteX1" fmla="*/ 0 w 12948174"/>
                <a:gd name="connsiteY1" fmla="*/ 1540833 h 1658402"/>
                <a:gd name="connsiteX2" fmla="*/ 284342 w 12948174"/>
                <a:gd name="connsiteY2" fmla="*/ 1658402 h 1658402"/>
                <a:gd name="connsiteX3" fmla="*/ 903265 w 12948174"/>
                <a:gd name="connsiteY3" fmla="*/ 1377859 h 1658402"/>
                <a:gd name="connsiteX4" fmla="*/ 1522187 w 12948174"/>
                <a:gd name="connsiteY4" fmla="*/ 1658402 h 1658402"/>
                <a:gd name="connsiteX5" fmla="*/ 2140938 w 12948174"/>
                <a:gd name="connsiteY5" fmla="*/ 1377859 h 1658402"/>
                <a:gd name="connsiteX6" fmla="*/ 2759860 w 12948174"/>
                <a:gd name="connsiteY6" fmla="*/ 1658402 h 1658402"/>
                <a:gd name="connsiteX7" fmla="*/ 3378783 w 12948174"/>
                <a:gd name="connsiteY7" fmla="*/ 1377859 h 1658402"/>
                <a:gd name="connsiteX8" fmla="*/ 3997706 w 12948174"/>
                <a:gd name="connsiteY8" fmla="*/ 1658402 h 1658402"/>
                <a:gd name="connsiteX9" fmla="*/ 4616629 w 12948174"/>
                <a:gd name="connsiteY9" fmla="*/ 1377859 h 1658402"/>
                <a:gd name="connsiteX10" fmla="*/ 5235724 w 12948174"/>
                <a:gd name="connsiteY10" fmla="*/ 1658402 h 1658402"/>
                <a:gd name="connsiteX11" fmla="*/ 5854647 w 12948174"/>
                <a:gd name="connsiteY11" fmla="*/ 1377859 h 1658402"/>
                <a:gd name="connsiteX12" fmla="*/ 6473569 w 12948174"/>
                <a:gd name="connsiteY12" fmla="*/ 1658402 h 1658402"/>
                <a:gd name="connsiteX13" fmla="*/ 7092492 w 12948174"/>
                <a:gd name="connsiteY13" fmla="*/ 1377859 h 1658402"/>
                <a:gd name="connsiteX14" fmla="*/ 7711415 w 12948174"/>
                <a:gd name="connsiteY14" fmla="*/ 1658402 h 1658402"/>
                <a:gd name="connsiteX15" fmla="*/ 8330510 w 12948174"/>
                <a:gd name="connsiteY15" fmla="*/ 1377859 h 1658402"/>
                <a:gd name="connsiteX16" fmla="*/ 8949433 w 12948174"/>
                <a:gd name="connsiteY16" fmla="*/ 1658402 h 1658402"/>
                <a:gd name="connsiteX17" fmla="*/ 9568355 w 12948174"/>
                <a:gd name="connsiteY17" fmla="*/ 1377859 h 1658402"/>
                <a:gd name="connsiteX18" fmla="*/ 10187451 w 12948174"/>
                <a:gd name="connsiteY18" fmla="*/ 1658402 h 1658402"/>
                <a:gd name="connsiteX19" fmla="*/ 10806373 w 12948174"/>
                <a:gd name="connsiteY19" fmla="*/ 1377859 h 1658402"/>
                <a:gd name="connsiteX20" fmla="*/ 11425469 w 12948174"/>
                <a:gd name="connsiteY20" fmla="*/ 1658402 h 1658402"/>
                <a:gd name="connsiteX21" fmla="*/ 12044392 w 12948174"/>
                <a:gd name="connsiteY21" fmla="*/ 1377859 h 1658402"/>
                <a:gd name="connsiteX22" fmla="*/ 12663487 w 12948174"/>
                <a:gd name="connsiteY22" fmla="*/ 1658402 h 1658402"/>
                <a:gd name="connsiteX23" fmla="*/ 12948174 w 12948174"/>
                <a:gd name="connsiteY23" fmla="*/ 1540488 h 1658402"/>
                <a:gd name="connsiteX24" fmla="*/ 12948174 w 12948174"/>
                <a:gd name="connsiteY24" fmla="*/ 0 h 1658402"/>
                <a:gd name="connsiteX25" fmla="*/ 0 w 12948174"/>
                <a:gd name="connsiteY25" fmla="*/ 0 h 165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48174" h="1658402">
                  <a:moveTo>
                    <a:pt x="0" y="0"/>
                  </a:moveTo>
                  <a:lnTo>
                    <a:pt x="0" y="1540833"/>
                  </a:lnTo>
                  <a:cubicBezTo>
                    <a:pt x="69748" y="1602639"/>
                    <a:pt x="146228" y="1658402"/>
                    <a:pt x="284342" y="1658402"/>
                  </a:cubicBezTo>
                  <a:cubicBezTo>
                    <a:pt x="593717" y="1658402"/>
                    <a:pt x="593717" y="1377859"/>
                    <a:pt x="903265" y="1377859"/>
                  </a:cubicBezTo>
                  <a:cubicBezTo>
                    <a:pt x="1212640" y="1377859"/>
                    <a:pt x="1212640" y="1658402"/>
                    <a:pt x="1522187" y="1658402"/>
                  </a:cubicBezTo>
                  <a:cubicBezTo>
                    <a:pt x="1831562" y="1658402"/>
                    <a:pt x="1831562" y="1377859"/>
                    <a:pt x="2140938" y="1377859"/>
                  </a:cubicBezTo>
                  <a:cubicBezTo>
                    <a:pt x="2450485" y="1377859"/>
                    <a:pt x="2450485" y="1658402"/>
                    <a:pt x="2759860" y="1658402"/>
                  </a:cubicBezTo>
                  <a:cubicBezTo>
                    <a:pt x="3069408" y="1658402"/>
                    <a:pt x="3069408" y="1377859"/>
                    <a:pt x="3378783" y="1377859"/>
                  </a:cubicBezTo>
                  <a:cubicBezTo>
                    <a:pt x="3688331" y="1377859"/>
                    <a:pt x="3688331" y="1658402"/>
                    <a:pt x="3997706" y="1658402"/>
                  </a:cubicBezTo>
                  <a:cubicBezTo>
                    <a:pt x="4307254" y="1658402"/>
                    <a:pt x="4307254" y="1377859"/>
                    <a:pt x="4616629" y="1377859"/>
                  </a:cubicBezTo>
                  <a:cubicBezTo>
                    <a:pt x="4926176" y="1377859"/>
                    <a:pt x="4926176" y="1658402"/>
                    <a:pt x="5235724" y="1658402"/>
                  </a:cubicBezTo>
                  <a:cubicBezTo>
                    <a:pt x="5545099" y="1658402"/>
                    <a:pt x="5545099" y="1377859"/>
                    <a:pt x="5854647" y="1377859"/>
                  </a:cubicBezTo>
                  <a:cubicBezTo>
                    <a:pt x="6164022" y="1377859"/>
                    <a:pt x="6164022" y="1658402"/>
                    <a:pt x="6473569" y="1658402"/>
                  </a:cubicBezTo>
                  <a:cubicBezTo>
                    <a:pt x="6782945" y="1658402"/>
                    <a:pt x="6782945" y="1377859"/>
                    <a:pt x="7092492" y="1377859"/>
                  </a:cubicBezTo>
                  <a:cubicBezTo>
                    <a:pt x="7402040" y="1377859"/>
                    <a:pt x="7402040" y="1658402"/>
                    <a:pt x="7711415" y="1658402"/>
                  </a:cubicBezTo>
                  <a:cubicBezTo>
                    <a:pt x="8020963" y="1658402"/>
                    <a:pt x="8020963" y="1377859"/>
                    <a:pt x="8330510" y="1377859"/>
                  </a:cubicBezTo>
                  <a:cubicBezTo>
                    <a:pt x="8640057" y="1377859"/>
                    <a:pt x="8640057" y="1658402"/>
                    <a:pt x="8949433" y="1658402"/>
                  </a:cubicBezTo>
                  <a:cubicBezTo>
                    <a:pt x="9258980" y="1658402"/>
                    <a:pt x="9258980" y="1377859"/>
                    <a:pt x="9568355" y="1377859"/>
                  </a:cubicBezTo>
                  <a:cubicBezTo>
                    <a:pt x="9877903" y="1377859"/>
                    <a:pt x="9877903" y="1658402"/>
                    <a:pt x="10187451" y="1658402"/>
                  </a:cubicBezTo>
                  <a:cubicBezTo>
                    <a:pt x="10496826" y="1658402"/>
                    <a:pt x="10496826" y="1377859"/>
                    <a:pt x="10806373" y="1377859"/>
                  </a:cubicBezTo>
                  <a:cubicBezTo>
                    <a:pt x="11115921" y="1377859"/>
                    <a:pt x="11115921" y="1658402"/>
                    <a:pt x="11425469" y="1658402"/>
                  </a:cubicBezTo>
                  <a:cubicBezTo>
                    <a:pt x="11734843" y="1658402"/>
                    <a:pt x="11734843" y="1377859"/>
                    <a:pt x="12044392" y="1377859"/>
                  </a:cubicBezTo>
                  <a:cubicBezTo>
                    <a:pt x="12353939" y="1377859"/>
                    <a:pt x="12353939" y="1658402"/>
                    <a:pt x="12663487" y="1658402"/>
                  </a:cubicBezTo>
                  <a:cubicBezTo>
                    <a:pt x="12801774" y="1658402"/>
                    <a:pt x="12878254" y="1602466"/>
                    <a:pt x="12948174" y="1540488"/>
                  </a:cubicBezTo>
                  <a:lnTo>
                    <a:pt x="12948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17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B059BF-DA9F-49EE-80C1-428199E987E7}"/>
              </a:ext>
            </a:extLst>
          </p:cNvPr>
          <p:cNvSpPr txBox="1"/>
          <p:nvPr/>
        </p:nvSpPr>
        <p:spPr>
          <a:xfrm>
            <a:off x="226290" y="295685"/>
            <a:ext cx="70796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u="none" strike="noStrike" kern="0" cap="none" spc="0" baseline="0" dirty="0">
                <a:solidFill>
                  <a:schemeClr val="bg1"/>
                </a:solidFill>
                <a:uFillTx/>
                <a:latin typeface="Anton" pitchFamily="2" charset="0"/>
                <a:ea typeface="Arial"/>
                <a:cs typeface="Arial" panose="020B0604020202020204" pitchFamily="34" charset="0"/>
              </a:rPr>
              <a:t>ENTER THE TITLE TEXT HERE</a:t>
            </a:r>
            <a:endParaRPr lang="es-PE" sz="540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FD156B10-3BC3-4CEA-A75E-ECD5E183AD01}"/>
              </a:ext>
            </a:extLst>
          </p:cNvPr>
          <p:cNvSpPr/>
          <p:nvPr/>
        </p:nvSpPr>
        <p:spPr>
          <a:xfrm rot="5400000">
            <a:off x="5842745" y="613768"/>
            <a:ext cx="506511" cy="10243627"/>
          </a:xfrm>
          <a:custGeom>
            <a:avLst/>
            <a:gdLst>
              <a:gd name="connsiteX0" fmla="*/ 0 w 15083"/>
              <a:gd name="connsiteY0" fmla="*/ 0 h 5095713"/>
              <a:gd name="connsiteX1" fmla="*/ 0 w 15083"/>
              <a:gd name="connsiteY1" fmla="*/ 5095714 h 509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3" h="5095713">
                <a:moveTo>
                  <a:pt x="0" y="0"/>
                </a:moveTo>
                <a:lnTo>
                  <a:pt x="0" y="5095714"/>
                </a:lnTo>
              </a:path>
            </a:pathLst>
          </a:custGeom>
          <a:ln w="14285" cap="flat">
            <a:solidFill>
              <a:srgbClr val="2B3033"/>
            </a:solidFill>
            <a:custDash>
              <a:ds d="425843" sp="425843"/>
            </a:custDash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A69442C-52F2-4198-8248-989D308DD931}"/>
              </a:ext>
            </a:extLst>
          </p:cNvPr>
          <p:cNvGrpSpPr/>
          <p:nvPr/>
        </p:nvGrpSpPr>
        <p:grpSpPr>
          <a:xfrm>
            <a:off x="2531830" y="5824651"/>
            <a:ext cx="7128340" cy="642400"/>
            <a:chOff x="2440533" y="5824651"/>
            <a:chExt cx="7128340" cy="642400"/>
          </a:xfrm>
        </p:grpSpPr>
        <p:grpSp>
          <p:nvGrpSpPr>
            <p:cNvPr id="19" name="Gráfico 17">
              <a:extLst>
                <a:ext uri="{FF2B5EF4-FFF2-40B4-BE49-F238E27FC236}">
                  <a16:creationId xmlns:a16="http://schemas.microsoft.com/office/drawing/2014/main" id="{296EE026-BA26-47B8-9A57-1A8B1668D767}"/>
                </a:ext>
              </a:extLst>
            </p:cNvPr>
            <p:cNvGrpSpPr/>
            <p:nvPr/>
          </p:nvGrpSpPr>
          <p:grpSpPr>
            <a:xfrm>
              <a:off x="2440533" y="5824651"/>
              <a:ext cx="1762013" cy="642400"/>
              <a:chOff x="3825987" y="3305175"/>
              <a:chExt cx="2612913" cy="952624"/>
            </a:xfrm>
            <a:solidFill>
              <a:srgbClr val="00B0F0"/>
            </a:solidFill>
          </p:grpSpPr>
          <p:grpSp>
            <p:nvGrpSpPr>
              <p:cNvPr id="20" name="Gráfico 17">
                <a:extLst>
                  <a:ext uri="{FF2B5EF4-FFF2-40B4-BE49-F238E27FC236}">
                    <a16:creationId xmlns:a16="http://schemas.microsoft.com/office/drawing/2014/main" id="{180BBAB5-8334-436B-AE97-82106703DB28}"/>
                  </a:ext>
                </a:extLst>
              </p:cNvPr>
              <p:cNvGrpSpPr/>
              <p:nvPr/>
            </p:nvGrpSpPr>
            <p:grpSpPr>
              <a:xfrm>
                <a:off x="3825987" y="3305175"/>
                <a:ext cx="2612913" cy="952624"/>
                <a:chOff x="3825987" y="3305175"/>
                <a:chExt cx="2612913" cy="952624"/>
              </a:xfrm>
              <a:grpFill/>
            </p:grpSpPr>
            <p:sp>
              <p:nvSpPr>
                <p:cNvPr id="21" name="Forma libre: forma 20">
                  <a:extLst>
                    <a:ext uri="{FF2B5EF4-FFF2-40B4-BE49-F238E27FC236}">
                      <a16:creationId xmlns:a16="http://schemas.microsoft.com/office/drawing/2014/main" id="{EF605FD9-E779-4B5B-B9EA-7C45E32B762C}"/>
                    </a:ext>
                  </a:extLst>
                </p:cNvPr>
                <p:cNvSpPr/>
                <p:nvPr/>
              </p:nvSpPr>
              <p:spPr>
                <a:xfrm>
                  <a:off x="3825987" y="3305175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790 w 2612913"/>
                    <a:gd name="connsiteY2" fmla="*/ 108871 h 217742"/>
                    <a:gd name="connsiteX3" fmla="*/ 1984362 w 2612913"/>
                    <a:gd name="connsiteY3" fmla="*/ 157501 h 217742"/>
                    <a:gd name="connsiteX4" fmla="*/ 1742305 w 2612913"/>
                    <a:gd name="connsiteY4" fmla="*/ 217743 h 217742"/>
                    <a:gd name="connsiteX5" fmla="*/ 1500248 w 2612913"/>
                    <a:gd name="connsiteY5" fmla="*/ 157501 h 217742"/>
                    <a:gd name="connsiteX6" fmla="*/ 1306819 w 2612913"/>
                    <a:gd name="connsiteY6" fmla="*/ 108871 h 217742"/>
                    <a:gd name="connsiteX7" fmla="*/ 1113391 w 2612913"/>
                    <a:gd name="connsiteY7" fmla="*/ 157501 h 217742"/>
                    <a:gd name="connsiteX8" fmla="*/ 871334 w 2612913"/>
                    <a:gd name="connsiteY8" fmla="*/ 217743 h 217742"/>
                    <a:gd name="connsiteX9" fmla="*/ 629277 w 2612913"/>
                    <a:gd name="connsiteY9" fmla="*/ 157501 h 217742"/>
                    <a:gd name="connsiteX10" fmla="*/ 435848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848 w 2612913"/>
                    <a:gd name="connsiteY15" fmla="*/ 0 h 217742"/>
                    <a:gd name="connsiteX16" fmla="*/ 677906 w 2612913"/>
                    <a:gd name="connsiteY16" fmla="*/ 60242 h 217742"/>
                    <a:gd name="connsiteX17" fmla="*/ 871334 w 2612913"/>
                    <a:gd name="connsiteY17" fmla="*/ 108871 h 217742"/>
                    <a:gd name="connsiteX18" fmla="*/ 1064762 w 2612913"/>
                    <a:gd name="connsiteY18" fmla="*/ 60242 h 217742"/>
                    <a:gd name="connsiteX19" fmla="*/ 1306819 w 2612913"/>
                    <a:gd name="connsiteY19" fmla="*/ 0 h 217742"/>
                    <a:gd name="connsiteX20" fmla="*/ 1548877 w 2612913"/>
                    <a:gd name="connsiteY20" fmla="*/ 60242 h 217742"/>
                    <a:gd name="connsiteX21" fmla="*/ 1742305 w 2612913"/>
                    <a:gd name="connsiteY21" fmla="*/ 108871 h 217742"/>
                    <a:gd name="connsiteX22" fmla="*/ 1935733 w 2612913"/>
                    <a:gd name="connsiteY22" fmla="*/ 60242 h 217742"/>
                    <a:gd name="connsiteX23" fmla="*/ 2177790 w 2612913"/>
                    <a:gd name="connsiteY23" fmla="*/ 0 h 217742"/>
                    <a:gd name="connsiteX24" fmla="*/ 2419848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1"/>
                        <a:pt x="2273597" y="108871"/>
                        <a:pt x="2177790" y="108871"/>
                      </a:cubicBezTo>
                      <a:cubicBezTo>
                        <a:pt x="2081984" y="108871"/>
                        <a:pt x="2036621" y="131371"/>
                        <a:pt x="1984362" y="157501"/>
                      </a:cubicBezTo>
                      <a:cubicBezTo>
                        <a:pt x="1928112" y="185807"/>
                        <a:pt x="1863878" y="217743"/>
                        <a:pt x="1742305" y="217743"/>
                      </a:cubicBezTo>
                      <a:cubicBezTo>
                        <a:pt x="1620732" y="217743"/>
                        <a:pt x="1556498" y="185807"/>
                        <a:pt x="1500248" y="157501"/>
                      </a:cubicBezTo>
                      <a:cubicBezTo>
                        <a:pt x="1447989" y="131371"/>
                        <a:pt x="1402626" y="108871"/>
                        <a:pt x="1306819" y="108871"/>
                      </a:cubicBezTo>
                      <a:cubicBezTo>
                        <a:pt x="1211013" y="108871"/>
                        <a:pt x="1165650" y="131371"/>
                        <a:pt x="1113391" y="157501"/>
                      </a:cubicBezTo>
                      <a:cubicBezTo>
                        <a:pt x="1057141" y="185807"/>
                        <a:pt x="992907" y="217743"/>
                        <a:pt x="871334" y="217743"/>
                      </a:cubicBezTo>
                      <a:cubicBezTo>
                        <a:pt x="749398" y="217743"/>
                        <a:pt x="685527" y="185807"/>
                        <a:pt x="629277" y="157501"/>
                      </a:cubicBezTo>
                      <a:cubicBezTo>
                        <a:pt x="577018" y="131371"/>
                        <a:pt x="531655" y="108871"/>
                        <a:pt x="435848" y="108871"/>
                      </a:cubicBezTo>
                      <a:cubicBezTo>
                        <a:pt x="339679" y="108871"/>
                        <a:pt x="294316" y="131371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848" y="0"/>
                      </a:cubicBezTo>
                      <a:cubicBezTo>
                        <a:pt x="557421" y="0"/>
                        <a:pt x="621656" y="31936"/>
                        <a:pt x="677906" y="60242"/>
                      </a:cubicBezTo>
                      <a:cubicBezTo>
                        <a:pt x="730164" y="86371"/>
                        <a:pt x="775164" y="108871"/>
                        <a:pt x="871334" y="108871"/>
                      </a:cubicBezTo>
                      <a:cubicBezTo>
                        <a:pt x="967504" y="108871"/>
                        <a:pt x="1012504" y="86371"/>
                        <a:pt x="1064762" y="60242"/>
                      </a:cubicBezTo>
                      <a:cubicBezTo>
                        <a:pt x="1121012" y="31936"/>
                        <a:pt x="1184884" y="0"/>
                        <a:pt x="1306819" y="0"/>
                      </a:cubicBezTo>
                      <a:cubicBezTo>
                        <a:pt x="1428393" y="0"/>
                        <a:pt x="1492627" y="31936"/>
                        <a:pt x="1548877" y="60242"/>
                      </a:cubicBezTo>
                      <a:cubicBezTo>
                        <a:pt x="1601135" y="86371"/>
                        <a:pt x="1646135" y="108871"/>
                        <a:pt x="1742305" y="108871"/>
                      </a:cubicBezTo>
                      <a:cubicBezTo>
                        <a:pt x="1838112" y="108871"/>
                        <a:pt x="1883475" y="86371"/>
                        <a:pt x="1935733" y="60242"/>
                      </a:cubicBezTo>
                      <a:cubicBezTo>
                        <a:pt x="1991983" y="31936"/>
                        <a:pt x="2055855" y="0"/>
                        <a:pt x="2177790" y="0"/>
                      </a:cubicBezTo>
                      <a:cubicBezTo>
                        <a:pt x="2299364" y="0"/>
                        <a:pt x="2363235" y="31936"/>
                        <a:pt x="2419848" y="60242"/>
                      </a:cubicBezTo>
                      <a:cubicBezTo>
                        <a:pt x="2471743" y="86371"/>
                        <a:pt x="2517106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2" name="Forma libre: forma 21">
                  <a:extLst>
                    <a:ext uri="{FF2B5EF4-FFF2-40B4-BE49-F238E27FC236}">
                      <a16:creationId xmlns:a16="http://schemas.microsoft.com/office/drawing/2014/main" id="{367DC700-BA6D-46DA-84E7-CE1DAD380AB8}"/>
                    </a:ext>
                  </a:extLst>
                </p:cNvPr>
                <p:cNvSpPr/>
                <p:nvPr/>
              </p:nvSpPr>
              <p:spPr>
                <a:xfrm>
                  <a:off x="3825987" y="3550135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428 w 2612913"/>
                    <a:gd name="connsiteY2" fmla="*/ 108871 h 217742"/>
                    <a:gd name="connsiteX3" fmla="*/ 1983999 w 2612913"/>
                    <a:gd name="connsiteY3" fmla="*/ 157501 h 217742"/>
                    <a:gd name="connsiteX4" fmla="*/ 1741942 w 2612913"/>
                    <a:gd name="connsiteY4" fmla="*/ 217743 h 217742"/>
                    <a:gd name="connsiteX5" fmla="*/ 1499885 w 2612913"/>
                    <a:gd name="connsiteY5" fmla="*/ 157501 h 217742"/>
                    <a:gd name="connsiteX6" fmla="*/ 1306457 w 2612913"/>
                    <a:gd name="connsiteY6" fmla="*/ 108871 h 217742"/>
                    <a:gd name="connsiteX7" fmla="*/ 1113028 w 2612913"/>
                    <a:gd name="connsiteY7" fmla="*/ 157501 h 217742"/>
                    <a:gd name="connsiteX8" fmla="*/ 870971 w 2612913"/>
                    <a:gd name="connsiteY8" fmla="*/ 217743 h 217742"/>
                    <a:gd name="connsiteX9" fmla="*/ 628914 w 2612913"/>
                    <a:gd name="connsiteY9" fmla="*/ 157501 h 217742"/>
                    <a:gd name="connsiteX10" fmla="*/ 435486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486 w 2612913"/>
                    <a:gd name="connsiteY15" fmla="*/ 0 h 217742"/>
                    <a:gd name="connsiteX16" fmla="*/ 677543 w 2612913"/>
                    <a:gd name="connsiteY16" fmla="*/ 60242 h 217742"/>
                    <a:gd name="connsiteX17" fmla="*/ 870971 w 2612913"/>
                    <a:gd name="connsiteY17" fmla="*/ 108871 h 217742"/>
                    <a:gd name="connsiteX18" fmla="*/ 1064399 w 2612913"/>
                    <a:gd name="connsiteY18" fmla="*/ 60242 h 217742"/>
                    <a:gd name="connsiteX19" fmla="*/ 1306457 w 2612913"/>
                    <a:gd name="connsiteY19" fmla="*/ 0 h 217742"/>
                    <a:gd name="connsiteX20" fmla="*/ 1548514 w 2612913"/>
                    <a:gd name="connsiteY20" fmla="*/ 60242 h 217742"/>
                    <a:gd name="connsiteX21" fmla="*/ 1741942 w 2612913"/>
                    <a:gd name="connsiteY21" fmla="*/ 108871 h 217742"/>
                    <a:gd name="connsiteX22" fmla="*/ 1935370 w 2612913"/>
                    <a:gd name="connsiteY22" fmla="*/ 60242 h 217742"/>
                    <a:gd name="connsiteX23" fmla="*/ 2177428 w 2612913"/>
                    <a:gd name="connsiteY23" fmla="*/ 0 h 217742"/>
                    <a:gd name="connsiteX24" fmla="*/ 2419485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1"/>
                        <a:pt x="2273597" y="108871"/>
                        <a:pt x="2177428" y="108871"/>
                      </a:cubicBezTo>
                      <a:cubicBezTo>
                        <a:pt x="2081621" y="108871"/>
                        <a:pt x="2036258" y="131371"/>
                        <a:pt x="1983999" y="157501"/>
                      </a:cubicBezTo>
                      <a:cubicBezTo>
                        <a:pt x="1927749" y="185807"/>
                        <a:pt x="1863515" y="217743"/>
                        <a:pt x="1741942" y="217743"/>
                      </a:cubicBezTo>
                      <a:cubicBezTo>
                        <a:pt x="1620369" y="217743"/>
                        <a:pt x="1556135" y="185807"/>
                        <a:pt x="1499885" y="157501"/>
                      </a:cubicBezTo>
                      <a:cubicBezTo>
                        <a:pt x="1447626" y="131371"/>
                        <a:pt x="1402626" y="108871"/>
                        <a:pt x="1306457" y="108871"/>
                      </a:cubicBezTo>
                      <a:cubicBezTo>
                        <a:pt x="1210650" y="108871"/>
                        <a:pt x="1165287" y="131371"/>
                        <a:pt x="1113028" y="157501"/>
                      </a:cubicBezTo>
                      <a:cubicBezTo>
                        <a:pt x="1056778" y="185807"/>
                        <a:pt x="992544" y="217743"/>
                        <a:pt x="870971" y="217743"/>
                      </a:cubicBezTo>
                      <a:cubicBezTo>
                        <a:pt x="749035" y="217743"/>
                        <a:pt x="685164" y="185807"/>
                        <a:pt x="628914" y="157501"/>
                      </a:cubicBezTo>
                      <a:cubicBezTo>
                        <a:pt x="576655" y="131371"/>
                        <a:pt x="531655" y="108871"/>
                        <a:pt x="435486" y="108871"/>
                      </a:cubicBezTo>
                      <a:cubicBezTo>
                        <a:pt x="339316" y="108871"/>
                        <a:pt x="294316" y="131371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486" y="0"/>
                      </a:cubicBezTo>
                      <a:cubicBezTo>
                        <a:pt x="557059" y="0"/>
                        <a:pt x="621293" y="31936"/>
                        <a:pt x="677543" y="60242"/>
                      </a:cubicBezTo>
                      <a:cubicBezTo>
                        <a:pt x="729801" y="86371"/>
                        <a:pt x="774801" y="108871"/>
                        <a:pt x="870971" y="108871"/>
                      </a:cubicBezTo>
                      <a:cubicBezTo>
                        <a:pt x="967141" y="108871"/>
                        <a:pt x="1012141" y="86371"/>
                        <a:pt x="1064399" y="60242"/>
                      </a:cubicBezTo>
                      <a:cubicBezTo>
                        <a:pt x="1120649" y="31936"/>
                        <a:pt x="1184884" y="0"/>
                        <a:pt x="1306457" y="0"/>
                      </a:cubicBezTo>
                      <a:cubicBezTo>
                        <a:pt x="1428030" y="0"/>
                        <a:pt x="1492264" y="31936"/>
                        <a:pt x="1548514" y="60242"/>
                      </a:cubicBezTo>
                      <a:cubicBezTo>
                        <a:pt x="1600772" y="86371"/>
                        <a:pt x="1645772" y="108871"/>
                        <a:pt x="1741942" y="108871"/>
                      </a:cubicBezTo>
                      <a:cubicBezTo>
                        <a:pt x="1837749" y="108871"/>
                        <a:pt x="1883112" y="86371"/>
                        <a:pt x="1935370" y="60242"/>
                      </a:cubicBezTo>
                      <a:cubicBezTo>
                        <a:pt x="1991620" y="31936"/>
                        <a:pt x="2055855" y="0"/>
                        <a:pt x="2177428" y="0"/>
                      </a:cubicBezTo>
                      <a:cubicBezTo>
                        <a:pt x="2299001" y="0"/>
                        <a:pt x="2362872" y="31936"/>
                        <a:pt x="2419485" y="60242"/>
                      </a:cubicBezTo>
                      <a:cubicBezTo>
                        <a:pt x="2471743" y="86371"/>
                        <a:pt x="2516743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3" name="Forma libre: forma 22">
                  <a:extLst>
                    <a:ext uri="{FF2B5EF4-FFF2-40B4-BE49-F238E27FC236}">
                      <a16:creationId xmlns:a16="http://schemas.microsoft.com/office/drawing/2014/main" id="{1006FC1B-27FB-49A8-B0B1-F5443EA5709B}"/>
                    </a:ext>
                  </a:extLst>
                </p:cNvPr>
                <p:cNvSpPr/>
                <p:nvPr/>
              </p:nvSpPr>
              <p:spPr>
                <a:xfrm>
                  <a:off x="3825987" y="3795096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428 w 2612913"/>
                    <a:gd name="connsiteY2" fmla="*/ 108871 h 217742"/>
                    <a:gd name="connsiteX3" fmla="*/ 1983999 w 2612913"/>
                    <a:gd name="connsiteY3" fmla="*/ 157501 h 217742"/>
                    <a:gd name="connsiteX4" fmla="*/ 1741942 w 2612913"/>
                    <a:gd name="connsiteY4" fmla="*/ 217743 h 217742"/>
                    <a:gd name="connsiteX5" fmla="*/ 1499885 w 2612913"/>
                    <a:gd name="connsiteY5" fmla="*/ 157501 h 217742"/>
                    <a:gd name="connsiteX6" fmla="*/ 1306457 w 2612913"/>
                    <a:gd name="connsiteY6" fmla="*/ 108871 h 217742"/>
                    <a:gd name="connsiteX7" fmla="*/ 1113028 w 2612913"/>
                    <a:gd name="connsiteY7" fmla="*/ 157501 h 217742"/>
                    <a:gd name="connsiteX8" fmla="*/ 870971 w 2612913"/>
                    <a:gd name="connsiteY8" fmla="*/ 217743 h 217742"/>
                    <a:gd name="connsiteX9" fmla="*/ 628914 w 2612913"/>
                    <a:gd name="connsiteY9" fmla="*/ 157501 h 217742"/>
                    <a:gd name="connsiteX10" fmla="*/ 435486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486 w 2612913"/>
                    <a:gd name="connsiteY15" fmla="*/ 0 h 217742"/>
                    <a:gd name="connsiteX16" fmla="*/ 677543 w 2612913"/>
                    <a:gd name="connsiteY16" fmla="*/ 60242 h 217742"/>
                    <a:gd name="connsiteX17" fmla="*/ 870971 w 2612913"/>
                    <a:gd name="connsiteY17" fmla="*/ 108871 h 217742"/>
                    <a:gd name="connsiteX18" fmla="*/ 1064399 w 2612913"/>
                    <a:gd name="connsiteY18" fmla="*/ 60242 h 217742"/>
                    <a:gd name="connsiteX19" fmla="*/ 1306457 w 2612913"/>
                    <a:gd name="connsiteY19" fmla="*/ 0 h 217742"/>
                    <a:gd name="connsiteX20" fmla="*/ 1548514 w 2612913"/>
                    <a:gd name="connsiteY20" fmla="*/ 60242 h 217742"/>
                    <a:gd name="connsiteX21" fmla="*/ 1741942 w 2612913"/>
                    <a:gd name="connsiteY21" fmla="*/ 108871 h 217742"/>
                    <a:gd name="connsiteX22" fmla="*/ 1935370 w 2612913"/>
                    <a:gd name="connsiteY22" fmla="*/ 60242 h 217742"/>
                    <a:gd name="connsiteX23" fmla="*/ 2177428 w 2612913"/>
                    <a:gd name="connsiteY23" fmla="*/ 0 h 217742"/>
                    <a:gd name="connsiteX24" fmla="*/ 2419485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2"/>
                        <a:pt x="2273597" y="108871"/>
                        <a:pt x="2177428" y="108871"/>
                      </a:cubicBezTo>
                      <a:cubicBezTo>
                        <a:pt x="2081621" y="108871"/>
                        <a:pt x="2036258" y="131372"/>
                        <a:pt x="1983999" y="157501"/>
                      </a:cubicBezTo>
                      <a:cubicBezTo>
                        <a:pt x="1927749" y="185807"/>
                        <a:pt x="1863515" y="217743"/>
                        <a:pt x="1741942" y="217743"/>
                      </a:cubicBezTo>
                      <a:cubicBezTo>
                        <a:pt x="1620369" y="217743"/>
                        <a:pt x="1556135" y="185807"/>
                        <a:pt x="1499885" y="157501"/>
                      </a:cubicBezTo>
                      <a:cubicBezTo>
                        <a:pt x="1447626" y="131372"/>
                        <a:pt x="1402626" y="108871"/>
                        <a:pt x="1306457" y="108871"/>
                      </a:cubicBezTo>
                      <a:cubicBezTo>
                        <a:pt x="1210650" y="108871"/>
                        <a:pt x="1165287" y="131372"/>
                        <a:pt x="1113028" y="157501"/>
                      </a:cubicBezTo>
                      <a:cubicBezTo>
                        <a:pt x="1056778" y="185807"/>
                        <a:pt x="992544" y="217743"/>
                        <a:pt x="870971" y="217743"/>
                      </a:cubicBezTo>
                      <a:cubicBezTo>
                        <a:pt x="749035" y="217743"/>
                        <a:pt x="685164" y="185807"/>
                        <a:pt x="628914" y="157501"/>
                      </a:cubicBezTo>
                      <a:cubicBezTo>
                        <a:pt x="576655" y="131372"/>
                        <a:pt x="531655" y="108871"/>
                        <a:pt x="435486" y="108871"/>
                      </a:cubicBezTo>
                      <a:cubicBezTo>
                        <a:pt x="339316" y="108871"/>
                        <a:pt x="294316" y="131372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486" y="0"/>
                      </a:cubicBezTo>
                      <a:cubicBezTo>
                        <a:pt x="557059" y="0"/>
                        <a:pt x="621293" y="31936"/>
                        <a:pt x="677543" y="60242"/>
                      </a:cubicBezTo>
                      <a:cubicBezTo>
                        <a:pt x="729801" y="86371"/>
                        <a:pt x="774801" y="108871"/>
                        <a:pt x="870971" y="108871"/>
                      </a:cubicBezTo>
                      <a:cubicBezTo>
                        <a:pt x="967141" y="108871"/>
                        <a:pt x="1012141" y="86371"/>
                        <a:pt x="1064399" y="60242"/>
                      </a:cubicBezTo>
                      <a:cubicBezTo>
                        <a:pt x="1120649" y="31936"/>
                        <a:pt x="1184884" y="0"/>
                        <a:pt x="1306457" y="0"/>
                      </a:cubicBezTo>
                      <a:cubicBezTo>
                        <a:pt x="1428030" y="0"/>
                        <a:pt x="1492264" y="31936"/>
                        <a:pt x="1548514" y="60242"/>
                      </a:cubicBezTo>
                      <a:cubicBezTo>
                        <a:pt x="1600772" y="86371"/>
                        <a:pt x="1645772" y="108871"/>
                        <a:pt x="1741942" y="108871"/>
                      </a:cubicBezTo>
                      <a:cubicBezTo>
                        <a:pt x="1837749" y="108871"/>
                        <a:pt x="1883112" y="86371"/>
                        <a:pt x="1935370" y="60242"/>
                      </a:cubicBezTo>
                      <a:cubicBezTo>
                        <a:pt x="1991620" y="31936"/>
                        <a:pt x="2055855" y="0"/>
                        <a:pt x="2177428" y="0"/>
                      </a:cubicBezTo>
                      <a:cubicBezTo>
                        <a:pt x="2299001" y="0"/>
                        <a:pt x="2362872" y="31936"/>
                        <a:pt x="2419485" y="60242"/>
                      </a:cubicBezTo>
                      <a:cubicBezTo>
                        <a:pt x="2471743" y="86371"/>
                        <a:pt x="2516743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4" name="Forma libre: forma 23">
                  <a:extLst>
                    <a:ext uri="{FF2B5EF4-FFF2-40B4-BE49-F238E27FC236}">
                      <a16:creationId xmlns:a16="http://schemas.microsoft.com/office/drawing/2014/main" id="{EA2A85D5-EEC9-4471-9C40-9A759928FC1F}"/>
                    </a:ext>
                  </a:extLst>
                </p:cNvPr>
                <p:cNvSpPr/>
                <p:nvPr/>
              </p:nvSpPr>
              <p:spPr>
                <a:xfrm>
                  <a:off x="3825987" y="4040056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428 w 2612913"/>
                    <a:gd name="connsiteY2" fmla="*/ 108871 h 217742"/>
                    <a:gd name="connsiteX3" fmla="*/ 1983999 w 2612913"/>
                    <a:gd name="connsiteY3" fmla="*/ 157501 h 217742"/>
                    <a:gd name="connsiteX4" fmla="*/ 1741942 w 2612913"/>
                    <a:gd name="connsiteY4" fmla="*/ 217743 h 217742"/>
                    <a:gd name="connsiteX5" fmla="*/ 1499885 w 2612913"/>
                    <a:gd name="connsiteY5" fmla="*/ 157501 h 217742"/>
                    <a:gd name="connsiteX6" fmla="*/ 1306457 w 2612913"/>
                    <a:gd name="connsiteY6" fmla="*/ 108871 h 217742"/>
                    <a:gd name="connsiteX7" fmla="*/ 1113028 w 2612913"/>
                    <a:gd name="connsiteY7" fmla="*/ 157501 h 217742"/>
                    <a:gd name="connsiteX8" fmla="*/ 870971 w 2612913"/>
                    <a:gd name="connsiteY8" fmla="*/ 217743 h 217742"/>
                    <a:gd name="connsiteX9" fmla="*/ 628914 w 2612913"/>
                    <a:gd name="connsiteY9" fmla="*/ 157501 h 217742"/>
                    <a:gd name="connsiteX10" fmla="*/ 435486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486 w 2612913"/>
                    <a:gd name="connsiteY15" fmla="*/ 0 h 217742"/>
                    <a:gd name="connsiteX16" fmla="*/ 677543 w 2612913"/>
                    <a:gd name="connsiteY16" fmla="*/ 60242 h 217742"/>
                    <a:gd name="connsiteX17" fmla="*/ 870971 w 2612913"/>
                    <a:gd name="connsiteY17" fmla="*/ 108871 h 217742"/>
                    <a:gd name="connsiteX18" fmla="*/ 1064399 w 2612913"/>
                    <a:gd name="connsiteY18" fmla="*/ 60242 h 217742"/>
                    <a:gd name="connsiteX19" fmla="*/ 1306457 w 2612913"/>
                    <a:gd name="connsiteY19" fmla="*/ 0 h 217742"/>
                    <a:gd name="connsiteX20" fmla="*/ 1548514 w 2612913"/>
                    <a:gd name="connsiteY20" fmla="*/ 60242 h 217742"/>
                    <a:gd name="connsiteX21" fmla="*/ 1741942 w 2612913"/>
                    <a:gd name="connsiteY21" fmla="*/ 108871 h 217742"/>
                    <a:gd name="connsiteX22" fmla="*/ 1935370 w 2612913"/>
                    <a:gd name="connsiteY22" fmla="*/ 60242 h 217742"/>
                    <a:gd name="connsiteX23" fmla="*/ 2177428 w 2612913"/>
                    <a:gd name="connsiteY23" fmla="*/ 0 h 217742"/>
                    <a:gd name="connsiteX24" fmla="*/ 2419485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2"/>
                        <a:pt x="2273597" y="108871"/>
                        <a:pt x="2177428" y="108871"/>
                      </a:cubicBezTo>
                      <a:cubicBezTo>
                        <a:pt x="2081621" y="108871"/>
                        <a:pt x="2036258" y="131372"/>
                        <a:pt x="1983999" y="157501"/>
                      </a:cubicBezTo>
                      <a:cubicBezTo>
                        <a:pt x="1927749" y="185807"/>
                        <a:pt x="1863515" y="217743"/>
                        <a:pt x="1741942" y="217743"/>
                      </a:cubicBezTo>
                      <a:cubicBezTo>
                        <a:pt x="1620369" y="217743"/>
                        <a:pt x="1556135" y="185807"/>
                        <a:pt x="1499885" y="157501"/>
                      </a:cubicBezTo>
                      <a:cubicBezTo>
                        <a:pt x="1447626" y="131372"/>
                        <a:pt x="1402626" y="108871"/>
                        <a:pt x="1306457" y="108871"/>
                      </a:cubicBezTo>
                      <a:cubicBezTo>
                        <a:pt x="1210650" y="108871"/>
                        <a:pt x="1165287" y="131372"/>
                        <a:pt x="1113028" y="157501"/>
                      </a:cubicBezTo>
                      <a:cubicBezTo>
                        <a:pt x="1056778" y="185807"/>
                        <a:pt x="992544" y="217743"/>
                        <a:pt x="870971" y="217743"/>
                      </a:cubicBezTo>
                      <a:cubicBezTo>
                        <a:pt x="749035" y="217743"/>
                        <a:pt x="685164" y="185807"/>
                        <a:pt x="628914" y="157501"/>
                      </a:cubicBezTo>
                      <a:cubicBezTo>
                        <a:pt x="576655" y="131372"/>
                        <a:pt x="531655" y="108871"/>
                        <a:pt x="435486" y="108871"/>
                      </a:cubicBezTo>
                      <a:cubicBezTo>
                        <a:pt x="339316" y="108871"/>
                        <a:pt x="294316" y="131372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486" y="0"/>
                      </a:cubicBezTo>
                      <a:cubicBezTo>
                        <a:pt x="557059" y="0"/>
                        <a:pt x="621293" y="31936"/>
                        <a:pt x="677543" y="60242"/>
                      </a:cubicBezTo>
                      <a:cubicBezTo>
                        <a:pt x="729801" y="86371"/>
                        <a:pt x="774801" y="108871"/>
                        <a:pt x="870971" y="108871"/>
                      </a:cubicBezTo>
                      <a:cubicBezTo>
                        <a:pt x="967141" y="108871"/>
                        <a:pt x="1012141" y="86371"/>
                        <a:pt x="1064399" y="60242"/>
                      </a:cubicBezTo>
                      <a:cubicBezTo>
                        <a:pt x="1120649" y="31936"/>
                        <a:pt x="1184884" y="0"/>
                        <a:pt x="1306457" y="0"/>
                      </a:cubicBezTo>
                      <a:cubicBezTo>
                        <a:pt x="1428030" y="0"/>
                        <a:pt x="1492264" y="31936"/>
                        <a:pt x="1548514" y="60242"/>
                      </a:cubicBezTo>
                      <a:cubicBezTo>
                        <a:pt x="1600772" y="86371"/>
                        <a:pt x="1645772" y="108871"/>
                        <a:pt x="1741942" y="108871"/>
                      </a:cubicBezTo>
                      <a:cubicBezTo>
                        <a:pt x="1837749" y="108871"/>
                        <a:pt x="1883112" y="86371"/>
                        <a:pt x="1935370" y="60242"/>
                      </a:cubicBezTo>
                      <a:cubicBezTo>
                        <a:pt x="1991620" y="31936"/>
                        <a:pt x="2055855" y="0"/>
                        <a:pt x="2177428" y="0"/>
                      </a:cubicBezTo>
                      <a:cubicBezTo>
                        <a:pt x="2299001" y="0"/>
                        <a:pt x="2362872" y="31936"/>
                        <a:pt x="2419485" y="60242"/>
                      </a:cubicBezTo>
                      <a:cubicBezTo>
                        <a:pt x="2471743" y="86371"/>
                        <a:pt x="2516743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25" name="Gráfico 17">
                <a:extLst>
                  <a:ext uri="{FF2B5EF4-FFF2-40B4-BE49-F238E27FC236}">
                    <a16:creationId xmlns:a16="http://schemas.microsoft.com/office/drawing/2014/main" id="{4876F414-C139-4D11-AA44-776160F48907}"/>
                  </a:ext>
                </a:extLst>
              </p:cNvPr>
              <p:cNvGrpSpPr/>
              <p:nvPr/>
            </p:nvGrpSpPr>
            <p:grpSpPr>
              <a:xfrm>
                <a:off x="3825987" y="3305175"/>
                <a:ext cx="2612913" cy="952624"/>
                <a:chOff x="3825987" y="3305175"/>
                <a:chExt cx="2612913" cy="952624"/>
              </a:xfrm>
              <a:grpFill/>
            </p:grpSpPr>
            <p:sp>
              <p:nvSpPr>
                <p:cNvPr id="26" name="Forma libre: forma 25">
                  <a:extLst>
                    <a:ext uri="{FF2B5EF4-FFF2-40B4-BE49-F238E27FC236}">
                      <a16:creationId xmlns:a16="http://schemas.microsoft.com/office/drawing/2014/main" id="{DE1308DA-69E2-4A30-B229-8ABDD058EF58}"/>
                    </a:ext>
                  </a:extLst>
                </p:cNvPr>
                <p:cNvSpPr/>
                <p:nvPr/>
              </p:nvSpPr>
              <p:spPr>
                <a:xfrm>
                  <a:off x="3825987" y="3305175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790 w 2612913"/>
                    <a:gd name="connsiteY2" fmla="*/ 108871 h 217742"/>
                    <a:gd name="connsiteX3" fmla="*/ 1984362 w 2612913"/>
                    <a:gd name="connsiteY3" fmla="*/ 157501 h 217742"/>
                    <a:gd name="connsiteX4" fmla="*/ 1742305 w 2612913"/>
                    <a:gd name="connsiteY4" fmla="*/ 217743 h 217742"/>
                    <a:gd name="connsiteX5" fmla="*/ 1500248 w 2612913"/>
                    <a:gd name="connsiteY5" fmla="*/ 157501 h 217742"/>
                    <a:gd name="connsiteX6" fmla="*/ 1306819 w 2612913"/>
                    <a:gd name="connsiteY6" fmla="*/ 108871 h 217742"/>
                    <a:gd name="connsiteX7" fmla="*/ 1113391 w 2612913"/>
                    <a:gd name="connsiteY7" fmla="*/ 157501 h 217742"/>
                    <a:gd name="connsiteX8" fmla="*/ 871334 w 2612913"/>
                    <a:gd name="connsiteY8" fmla="*/ 217743 h 217742"/>
                    <a:gd name="connsiteX9" fmla="*/ 629277 w 2612913"/>
                    <a:gd name="connsiteY9" fmla="*/ 157501 h 217742"/>
                    <a:gd name="connsiteX10" fmla="*/ 435848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848 w 2612913"/>
                    <a:gd name="connsiteY15" fmla="*/ 0 h 217742"/>
                    <a:gd name="connsiteX16" fmla="*/ 677906 w 2612913"/>
                    <a:gd name="connsiteY16" fmla="*/ 60242 h 217742"/>
                    <a:gd name="connsiteX17" fmla="*/ 871334 w 2612913"/>
                    <a:gd name="connsiteY17" fmla="*/ 108871 h 217742"/>
                    <a:gd name="connsiteX18" fmla="*/ 1064762 w 2612913"/>
                    <a:gd name="connsiteY18" fmla="*/ 60242 h 217742"/>
                    <a:gd name="connsiteX19" fmla="*/ 1306819 w 2612913"/>
                    <a:gd name="connsiteY19" fmla="*/ 0 h 217742"/>
                    <a:gd name="connsiteX20" fmla="*/ 1548877 w 2612913"/>
                    <a:gd name="connsiteY20" fmla="*/ 60242 h 217742"/>
                    <a:gd name="connsiteX21" fmla="*/ 1742305 w 2612913"/>
                    <a:gd name="connsiteY21" fmla="*/ 108871 h 217742"/>
                    <a:gd name="connsiteX22" fmla="*/ 1935733 w 2612913"/>
                    <a:gd name="connsiteY22" fmla="*/ 60242 h 217742"/>
                    <a:gd name="connsiteX23" fmla="*/ 2177790 w 2612913"/>
                    <a:gd name="connsiteY23" fmla="*/ 0 h 217742"/>
                    <a:gd name="connsiteX24" fmla="*/ 2419848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1"/>
                        <a:pt x="2273597" y="108871"/>
                        <a:pt x="2177790" y="108871"/>
                      </a:cubicBezTo>
                      <a:cubicBezTo>
                        <a:pt x="2081984" y="108871"/>
                        <a:pt x="2036621" y="131371"/>
                        <a:pt x="1984362" y="157501"/>
                      </a:cubicBezTo>
                      <a:cubicBezTo>
                        <a:pt x="1928112" y="185807"/>
                        <a:pt x="1863878" y="217743"/>
                        <a:pt x="1742305" y="217743"/>
                      </a:cubicBezTo>
                      <a:cubicBezTo>
                        <a:pt x="1620732" y="217743"/>
                        <a:pt x="1556498" y="185807"/>
                        <a:pt x="1500248" y="157501"/>
                      </a:cubicBezTo>
                      <a:cubicBezTo>
                        <a:pt x="1447989" y="131371"/>
                        <a:pt x="1402626" y="108871"/>
                        <a:pt x="1306819" y="108871"/>
                      </a:cubicBezTo>
                      <a:cubicBezTo>
                        <a:pt x="1211013" y="108871"/>
                        <a:pt x="1165650" y="131371"/>
                        <a:pt x="1113391" y="157501"/>
                      </a:cubicBezTo>
                      <a:cubicBezTo>
                        <a:pt x="1057141" y="185807"/>
                        <a:pt x="992907" y="217743"/>
                        <a:pt x="871334" y="217743"/>
                      </a:cubicBezTo>
                      <a:cubicBezTo>
                        <a:pt x="749398" y="217743"/>
                        <a:pt x="685527" y="185807"/>
                        <a:pt x="629277" y="157501"/>
                      </a:cubicBezTo>
                      <a:cubicBezTo>
                        <a:pt x="577018" y="131371"/>
                        <a:pt x="531655" y="108871"/>
                        <a:pt x="435848" y="108871"/>
                      </a:cubicBezTo>
                      <a:cubicBezTo>
                        <a:pt x="339679" y="108871"/>
                        <a:pt x="294316" y="131371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848" y="0"/>
                      </a:cubicBezTo>
                      <a:cubicBezTo>
                        <a:pt x="557421" y="0"/>
                        <a:pt x="621656" y="31936"/>
                        <a:pt x="677906" y="60242"/>
                      </a:cubicBezTo>
                      <a:cubicBezTo>
                        <a:pt x="730164" y="86371"/>
                        <a:pt x="775164" y="108871"/>
                        <a:pt x="871334" y="108871"/>
                      </a:cubicBezTo>
                      <a:cubicBezTo>
                        <a:pt x="967504" y="108871"/>
                        <a:pt x="1012504" y="86371"/>
                        <a:pt x="1064762" y="60242"/>
                      </a:cubicBezTo>
                      <a:cubicBezTo>
                        <a:pt x="1121012" y="31936"/>
                        <a:pt x="1184884" y="0"/>
                        <a:pt x="1306819" y="0"/>
                      </a:cubicBezTo>
                      <a:cubicBezTo>
                        <a:pt x="1428393" y="0"/>
                        <a:pt x="1492627" y="31936"/>
                        <a:pt x="1548877" y="60242"/>
                      </a:cubicBezTo>
                      <a:cubicBezTo>
                        <a:pt x="1601135" y="86371"/>
                        <a:pt x="1646135" y="108871"/>
                        <a:pt x="1742305" y="108871"/>
                      </a:cubicBezTo>
                      <a:cubicBezTo>
                        <a:pt x="1838112" y="108871"/>
                        <a:pt x="1883475" y="86371"/>
                        <a:pt x="1935733" y="60242"/>
                      </a:cubicBezTo>
                      <a:cubicBezTo>
                        <a:pt x="1991983" y="31936"/>
                        <a:pt x="2055855" y="0"/>
                        <a:pt x="2177790" y="0"/>
                      </a:cubicBezTo>
                      <a:cubicBezTo>
                        <a:pt x="2299364" y="0"/>
                        <a:pt x="2363235" y="31936"/>
                        <a:pt x="2419848" y="60242"/>
                      </a:cubicBezTo>
                      <a:cubicBezTo>
                        <a:pt x="2471743" y="86371"/>
                        <a:pt x="2517106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7" name="Forma libre: forma 26">
                  <a:extLst>
                    <a:ext uri="{FF2B5EF4-FFF2-40B4-BE49-F238E27FC236}">
                      <a16:creationId xmlns:a16="http://schemas.microsoft.com/office/drawing/2014/main" id="{BBBF20F9-6D95-4BB2-98F5-E8802DE3B562}"/>
                    </a:ext>
                  </a:extLst>
                </p:cNvPr>
                <p:cNvSpPr/>
                <p:nvPr/>
              </p:nvSpPr>
              <p:spPr>
                <a:xfrm>
                  <a:off x="3825987" y="3550135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428 w 2612913"/>
                    <a:gd name="connsiteY2" fmla="*/ 108871 h 217742"/>
                    <a:gd name="connsiteX3" fmla="*/ 1983999 w 2612913"/>
                    <a:gd name="connsiteY3" fmla="*/ 157501 h 217742"/>
                    <a:gd name="connsiteX4" fmla="*/ 1741942 w 2612913"/>
                    <a:gd name="connsiteY4" fmla="*/ 217743 h 217742"/>
                    <a:gd name="connsiteX5" fmla="*/ 1499885 w 2612913"/>
                    <a:gd name="connsiteY5" fmla="*/ 157501 h 217742"/>
                    <a:gd name="connsiteX6" fmla="*/ 1306457 w 2612913"/>
                    <a:gd name="connsiteY6" fmla="*/ 108871 h 217742"/>
                    <a:gd name="connsiteX7" fmla="*/ 1113028 w 2612913"/>
                    <a:gd name="connsiteY7" fmla="*/ 157501 h 217742"/>
                    <a:gd name="connsiteX8" fmla="*/ 870971 w 2612913"/>
                    <a:gd name="connsiteY8" fmla="*/ 217743 h 217742"/>
                    <a:gd name="connsiteX9" fmla="*/ 628914 w 2612913"/>
                    <a:gd name="connsiteY9" fmla="*/ 157501 h 217742"/>
                    <a:gd name="connsiteX10" fmla="*/ 435486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486 w 2612913"/>
                    <a:gd name="connsiteY15" fmla="*/ 0 h 217742"/>
                    <a:gd name="connsiteX16" fmla="*/ 677543 w 2612913"/>
                    <a:gd name="connsiteY16" fmla="*/ 60242 h 217742"/>
                    <a:gd name="connsiteX17" fmla="*/ 870971 w 2612913"/>
                    <a:gd name="connsiteY17" fmla="*/ 108871 h 217742"/>
                    <a:gd name="connsiteX18" fmla="*/ 1064399 w 2612913"/>
                    <a:gd name="connsiteY18" fmla="*/ 60242 h 217742"/>
                    <a:gd name="connsiteX19" fmla="*/ 1306457 w 2612913"/>
                    <a:gd name="connsiteY19" fmla="*/ 0 h 217742"/>
                    <a:gd name="connsiteX20" fmla="*/ 1548514 w 2612913"/>
                    <a:gd name="connsiteY20" fmla="*/ 60242 h 217742"/>
                    <a:gd name="connsiteX21" fmla="*/ 1741942 w 2612913"/>
                    <a:gd name="connsiteY21" fmla="*/ 108871 h 217742"/>
                    <a:gd name="connsiteX22" fmla="*/ 1935370 w 2612913"/>
                    <a:gd name="connsiteY22" fmla="*/ 60242 h 217742"/>
                    <a:gd name="connsiteX23" fmla="*/ 2177428 w 2612913"/>
                    <a:gd name="connsiteY23" fmla="*/ 0 h 217742"/>
                    <a:gd name="connsiteX24" fmla="*/ 2419485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1"/>
                        <a:pt x="2273597" y="108871"/>
                        <a:pt x="2177428" y="108871"/>
                      </a:cubicBezTo>
                      <a:cubicBezTo>
                        <a:pt x="2081621" y="108871"/>
                        <a:pt x="2036258" y="131371"/>
                        <a:pt x="1983999" y="157501"/>
                      </a:cubicBezTo>
                      <a:cubicBezTo>
                        <a:pt x="1927749" y="185807"/>
                        <a:pt x="1863515" y="217743"/>
                        <a:pt x="1741942" y="217743"/>
                      </a:cubicBezTo>
                      <a:cubicBezTo>
                        <a:pt x="1620369" y="217743"/>
                        <a:pt x="1556135" y="185807"/>
                        <a:pt x="1499885" y="157501"/>
                      </a:cubicBezTo>
                      <a:cubicBezTo>
                        <a:pt x="1447626" y="131371"/>
                        <a:pt x="1402626" y="108871"/>
                        <a:pt x="1306457" y="108871"/>
                      </a:cubicBezTo>
                      <a:cubicBezTo>
                        <a:pt x="1210650" y="108871"/>
                        <a:pt x="1165287" y="131371"/>
                        <a:pt x="1113028" y="157501"/>
                      </a:cubicBezTo>
                      <a:cubicBezTo>
                        <a:pt x="1056778" y="185807"/>
                        <a:pt x="992544" y="217743"/>
                        <a:pt x="870971" y="217743"/>
                      </a:cubicBezTo>
                      <a:cubicBezTo>
                        <a:pt x="749035" y="217743"/>
                        <a:pt x="685164" y="185807"/>
                        <a:pt x="628914" y="157501"/>
                      </a:cubicBezTo>
                      <a:cubicBezTo>
                        <a:pt x="576655" y="131371"/>
                        <a:pt x="531655" y="108871"/>
                        <a:pt x="435486" y="108871"/>
                      </a:cubicBezTo>
                      <a:cubicBezTo>
                        <a:pt x="339316" y="108871"/>
                        <a:pt x="294316" y="131371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486" y="0"/>
                      </a:cubicBezTo>
                      <a:cubicBezTo>
                        <a:pt x="557059" y="0"/>
                        <a:pt x="621293" y="31936"/>
                        <a:pt x="677543" y="60242"/>
                      </a:cubicBezTo>
                      <a:cubicBezTo>
                        <a:pt x="729801" y="86371"/>
                        <a:pt x="774801" y="108871"/>
                        <a:pt x="870971" y="108871"/>
                      </a:cubicBezTo>
                      <a:cubicBezTo>
                        <a:pt x="967141" y="108871"/>
                        <a:pt x="1012141" y="86371"/>
                        <a:pt x="1064399" y="60242"/>
                      </a:cubicBezTo>
                      <a:cubicBezTo>
                        <a:pt x="1120649" y="31936"/>
                        <a:pt x="1184884" y="0"/>
                        <a:pt x="1306457" y="0"/>
                      </a:cubicBezTo>
                      <a:cubicBezTo>
                        <a:pt x="1428030" y="0"/>
                        <a:pt x="1492264" y="31936"/>
                        <a:pt x="1548514" y="60242"/>
                      </a:cubicBezTo>
                      <a:cubicBezTo>
                        <a:pt x="1600772" y="86371"/>
                        <a:pt x="1645772" y="108871"/>
                        <a:pt x="1741942" y="108871"/>
                      </a:cubicBezTo>
                      <a:cubicBezTo>
                        <a:pt x="1837749" y="108871"/>
                        <a:pt x="1883112" y="86371"/>
                        <a:pt x="1935370" y="60242"/>
                      </a:cubicBezTo>
                      <a:cubicBezTo>
                        <a:pt x="1991620" y="31936"/>
                        <a:pt x="2055855" y="0"/>
                        <a:pt x="2177428" y="0"/>
                      </a:cubicBezTo>
                      <a:cubicBezTo>
                        <a:pt x="2299001" y="0"/>
                        <a:pt x="2362872" y="31936"/>
                        <a:pt x="2419485" y="60242"/>
                      </a:cubicBezTo>
                      <a:cubicBezTo>
                        <a:pt x="2471743" y="86371"/>
                        <a:pt x="2516743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dirty="0"/>
                </a:p>
              </p:txBody>
            </p:sp>
            <p:sp>
              <p:nvSpPr>
                <p:cNvPr id="28" name="Forma libre: forma 27">
                  <a:extLst>
                    <a:ext uri="{FF2B5EF4-FFF2-40B4-BE49-F238E27FC236}">
                      <a16:creationId xmlns:a16="http://schemas.microsoft.com/office/drawing/2014/main" id="{F6CBA02C-905F-4897-9028-8232BD2D02FF}"/>
                    </a:ext>
                  </a:extLst>
                </p:cNvPr>
                <p:cNvSpPr/>
                <p:nvPr/>
              </p:nvSpPr>
              <p:spPr>
                <a:xfrm>
                  <a:off x="3825987" y="3795096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428 w 2612913"/>
                    <a:gd name="connsiteY2" fmla="*/ 108871 h 217742"/>
                    <a:gd name="connsiteX3" fmla="*/ 1983999 w 2612913"/>
                    <a:gd name="connsiteY3" fmla="*/ 157501 h 217742"/>
                    <a:gd name="connsiteX4" fmla="*/ 1741942 w 2612913"/>
                    <a:gd name="connsiteY4" fmla="*/ 217743 h 217742"/>
                    <a:gd name="connsiteX5" fmla="*/ 1499885 w 2612913"/>
                    <a:gd name="connsiteY5" fmla="*/ 157501 h 217742"/>
                    <a:gd name="connsiteX6" fmla="*/ 1306457 w 2612913"/>
                    <a:gd name="connsiteY6" fmla="*/ 108871 h 217742"/>
                    <a:gd name="connsiteX7" fmla="*/ 1113028 w 2612913"/>
                    <a:gd name="connsiteY7" fmla="*/ 157501 h 217742"/>
                    <a:gd name="connsiteX8" fmla="*/ 870971 w 2612913"/>
                    <a:gd name="connsiteY8" fmla="*/ 217743 h 217742"/>
                    <a:gd name="connsiteX9" fmla="*/ 628914 w 2612913"/>
                    <a:gd name="connsiteY9" fmla="*/ 157501 h 217742"/>
                    <a:gd name="connsiteX10" fmla="*/ 435486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486 w 2612913"/>
                    <a:gd name="connsiteY15" fmla="*/ 0 h 217742"/>
                    <a:gd name="connsiteX16" fmla="*/ 677543 w 2612913"/>
                    <a:gd name="connsiteY16" fmla="*/ 60242 h 217742"/>
                    <a:gd name="connsiteX17" fmla="*/ 870971 w 2612913"/>
                    <a:gd name="connsiteY17" fmla="*/ 108871 h 217742"/>
                    <a:gd name="connsiteX18" fmla="*/ 1064399 w 2612913"/>
                    <a:gd name="connsiteY18" fmla="*/ 60242 h 217742"/>
                    <a:gd name="connsiteX19" fmla="*/ 1306457 w 2612913"/>
                    <a:gd name="connsiteY19" fmla="*/ 0 h 217742"/>
                    <a:gd name="connsiteX20" fmla="*/ 1548514 w 2612913"/>
                    <a:gd name="connsiteY20" fmla="*/ 60242 h 217742"/>
                    <a:gd name="connsiteX21" fmla="*/ 1741942 w 2612913"/>
                    <a:gd name="connsiteY21" fmla="*/ 108871 h 217742"/>
                    <a:gd name="connsiteX22" fmla="*/ 1935370 w 2612913"/>
                    <a:gd name="connsiteY22" fmla="*/ 60242 h 217742"/>
                    <a:gd name="connsiteX23" fmla="*/ 2177428 w 2612913"/>
                    <a:gd name="connsiteY23" fmla="*/ 0 h 217742"/>
                    <a:gd name="connsiteX24" fmla="*/ 2419485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2"/>
                        <a:pt x="2273597" y="108871"/>
                        <a:pt x="2177428" y="108871"/>
                      </a:cubicBezTo>
                      <a:cubicBezTo>
                        <a:pt x="2081621" y="108871"/>
                        <a:pt x="2036258" y="131372"/>
                        <a:pt x="1983999" y="157501"/>
                      </a:cubicBezTo>
                      <a:cubicBezTo>
                        <a:pt x="1927749" y="185807"/>
                        <a:pt x="1863515" y="217743"/>
                        <a:pt x="1741942" y="217743"/>
                      </a:cubicBezTo>
                      <a:cubicBezTo>
                        <a:pt x="1620369" y="217743"/>
                        <a:pt x="1556135" y="185807"/>
                        <a:pt x="1499885" y="157501"/>
                      </a:cubicBezTo>
                      <a:cubicBezTo>
                        <a:pt x="1447626" y="131372"/>
                        <a:pt x="1402626" y="108871"/>
                        <a:pt x="1306457" y="108871"/>
                      </a:cubicBezTo>
                      <a:cubicBezTo>
                        <a:pt x="1210650" y="108871"/>
                        <a:pt x="1165287" y="131372"/>
                        <a:pt x="1113028" y="157501"/>
                      </a:cubicBezTo>
                      <a:cubicBezTo>
                        <a:pt x="1056778" y="185807"/>
                        <a:pt x="992544" y="217743"/>
                        <a:pt x="870971" y="217743"/>
                      </a:cubicBezTo>
                      <a:cubicBezTo>
                        <a:pt x="749035" y="217743"/>
                        <a:pt x="685164" y="185807"/>
                        <a:pt x="628914" y="157501"/>
                      </a:cubicBezTo>
                      <a:cubicBezTo>
                        <a:pt x="576655" y="131372"/>
                        <a:pt x="531655" y="108871"/>
                        <a:pt x="435486" y="108871"/>
                      </a:cubicBezTo>
                      <a:cubicBezTo>
                        <a:pt x="339316" y="108871"/>
                        <a:pt x="294316" y="131372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486" y="0"/>
                      </a:cubicBezTo>
                      <a:cubicBezTo>
                        <a:pt x="557059" y="0"/>
                        <a:pt x="621293" y="31936"/>
                        <a:pt x="677543" y="60242"/>
                      </a:cubicBezTo>
                      <a:cubicBezTo>
                        <a:pt x="729801" y="86371"/>
                        <a:pt x="774801" y="108871"/>
                        <a:pt x="870971" y="108871"/>
                      </a:cubicBezTo>
                      <a:cubicBezTo>
                        <a:pt x="967141" y="108871"/>
                        <a:pt x="1012141" y="86371"/>
                        <a:pt x="1064399" y="60242"/>
                      </a:cubicBezTo>
                      <a:cubicBezTo>
                        <a:pt x="1120649" y="31936"/>
                        <a:pt x="1184884" y="0"/>
                        <a:pt x="1306457" y="0"/>
                      </a:cubicBezTo>
                      <a:cubicBezTo>
                        <a:pt x="1428030" y="0"/>
                        <a:pt x="1492264" y="31936"/>
                        <a:pt x="1548514" y="60242"/>
                      </a:cubicBezTo>
                      <a:cubicBezTo>
                        <a:pt x="1600772" y="86371"/>
                        <a:pt x="1645772" y="108871"/>
                        <a:pt x="1741942" y="108871"/>
                      </a:cubicBezTo>
                      <a:cubicBezTo>
                        <a:pt x="1837749" y="108871"/>
                        <a:pt x="1883112" y="86371"/>
                        <a:pt x="1935370" y="60242"/>
                      </a:cubicBezTo>
                      <a:cubicBezTo>
                        <a:pt x="1991620" y="31936"/>
                        <a:pt x="2055855" y="0"/>
                        <a:pt x="2177428" y="0"/>
                      </a:cubicBezTo>
                      <a:cubicBezTo>
                        <a:pt x="2299001" y="0"/>
                        <a:pt x="2362872" y="31936"/>
                        <a:pt x="2419485" y="60242"/>
                      </a:cubicBezTo>
                      <a:cubicBezTo>
                        <a:pt x="2471743" y="86371"/>
                        <a:pt x="2516743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9" name="Forma libre: forma 28">
                  <a:extLst>
                    <a:ext uri="{FF2B5EF4-FFF2-40B4-BE49-F238E27FC236}">
                      <a16:creationId xmlns:a16="http://schemas.microsoft.com/office/drawing/2014/main" id="{FB31DFDC-5454-48BE-9DB9-C4112406F532}"/>
                    </a:ext>
                  </a:extLst>
                </p:cNvPr>
                <p:cNvSpPr/>
                <p:nvPr/>
              </p:nvSpPr>
              <p:spPr>
                <a:xfrm>
                  <a:off x="3825987" y="4040056"/>
                  <a:ext cx="2612913" cy="217742"/>
                </a:xfrm>
                <a:custGeom>
                  <a:avLst/>
                  <a:gdLst>
                    <a:gd name="connsiteX0" fmla="*/ 2612913 w 2612913"/>
                    <a:gd name="connsiteY0" fmla="*/ 217743 h 217742"/>
                    <a:gd name="connsiteX1" fmla="*/ 2370856 w 2612913"/>
                    <a:gd name="connsiteY1" fmla="*/ 157501 h 217742"/>
                    <a:gd name="connsiteX2" fmla="*/ 2177428 w 2612913"/>
                    <a:gd name="connsiteY2" fmla="*/ 108871 h 217742"/>
                    <a:gd name="connsiteX3" fmla="*/ 1983999 w 2612913"/>
                    <a:gd name="connsiteY3" fmla="*/ 157501 h 217742"/>
                    <a:gd name="connsiteX4" fmla="*/ 1741942 w 2612913"/>
                    <a:gd name="connsiteY4" fmla="*/ 217743 h 217742"/>
                    <a:gd name="connsiteX5" fmla="*/ 1499885 w 2612913"/>
                    <a:gd name="connsiteY5" fmla="*/ 157501 h 217742"/>
                    <a:gd name="connsiteX6" fmla="*/ 1306457 w 2612913"/>
                    <a:gd name="connsiteY6" fmla="*/ 108871 h 217742"/>
                    <a:gd name="connsiteX7" fmla="*/ 1113028 w 2612913"/>
                    <a:gd name="connsiteY7" fmla="*/ 157501 h 217742"/>
                    <a:gd name="connsiteX8" fmla="*/ 870971 w 2612913"/>
                    <a:gd name="connsiteY8" fmla="*/ 217743 h 217742"/>
                    <a:gd name="connsiteX9" fmla="*/ 628914 w 2612913"/>
                    <a:gd name="connsiteY9" fmla="*/ 157501 h 217742"/>
                    <a:gd name="connsiteX10" fmla="*/ 435486 w 2612913"/>
                    <a:gd name="connsiteY10" fmla="*/ 108871 h 217742"/>
                    <a:gd name="connsiteX11" fmla="*/ 242057 w 2612913"/>
                    <a:gd name="connsiteY11" fmla="*/ 157501 h 217742"/>
                    <a:gd name="connsiteX12" fmla="*/ 0 w 2612913"/>
                    <a:gd name="connsiteY12" fmla="*/ 217743 h 217742"/>
                    <a:gd name="connsiteX13" fmla="*/ 0 w 2612913"/>
                    <a:gd name="connsiteY13" fmla="*/ 108871 h 217742"/>
                    <a:gd name="connsiteX14" fmla="*/ 193428 w 2612913"/>
                    <a:gd name="connsiteY14" fmla="*/ 60242 h 217742"/>
                    <a:gd name="connsiteX15" fmla="*/ 435486 w 2612913"/>
                    <a:gd name="connsiteY15" fmla="*/ 0 h 217742"/>
                    <a:gd name="connsiteX16" fmla="*/ 677543 w 2612913"/>
                    <a:gd name="connsiteY16" fmla="*/ 60242 h 217742"/>
                    <a:gd name="connsiteX17" fmla="*/ 870971 w 2612913"/>
                    <a:gd name="connsiteY17" fmla="*/ 108871 h 217742"/>
                    <a:gd name="connsiteX18" fmla="*/ 1064399 w 2612913"/>
                    <a:gd name="connsiteY18" fmla="*/ 60242 h 217742"/>
                    <a:gd name="connsiteX19" fmla="*/ 1306457 w 2612913"/>
                    <a:gd name="connsiteY19" fmla="*/ 0 h 217742"/>
                    <a:gd name="connsiteX20" fmla="*/ 1548514 w 2612913"/>
                    <a:gd name="connsiteY20" fmla="*/ 60242 h 217742"/>
                    <a:gd name="connsiteX21" fmla="*/ 1741942 w 2612913"/>
                    <a:gd name="connsiteY21" fmla="*/ 108871 h 217742"/>
                    <a:gd name="connsiteX22" fmla="*/ 1935370 w 2612913"/>
                    <a:gd name="connsiteY22" fmla="*/ 60242 h 217742"/>
                    <a:gd name="connsiteX23" fmla="*/ 2177428 w 2612913"/>
                    <a:gd name="connsiteY23" fmla="*/ 0 h 217742"/>
                    <a:gd name="connsiteX24" fmla="*/ 2419485 w 2612913"/>
                    <a:gd name="connsiteY24" fmla="*/ 60242 h 217742"/>
                    <a:gd name="connsiteX25" fmla="*/ 2612913 w 2612913"/>
                    <a:gd name="connsiteY25" fmla="*/ 108871 h 217742"/>
                    <a:gd name="connsiteX26" fmla="*/ 2612913 w 2612913"/>
                    <a:gd name="connsiteY26" fmla="*/ 217743 h 21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12913" h="217742">
                      <a:moveTo>
                        <a:pt x="2612913" y="217743"/>
                      </a:moveTo>
                      <a:cubicBezTo>
                        <a:pt x="2491340" y="217743"/>
                        <a:pt x="2427469" y="185807"/>
                        <a:pt x="2370856" y="157501"/>
                      </a:cubicBezTo>
                      <a:cubicBezTo>
                        <a:pt x="2318597" y="131372"/>
                        <a:pt x="2273597" y="108871"/>
                        <a:pt x="2177428" y="108871"/>
                      </a:cubicBezTo>
                      <a:cubicBezTo>
                        <a:pt x="2081621" y="108871"/>
                        <a:pt x="2036258" y="131372"/>
                        <a:pt x="1983999" y="157501"/>
                      </a:cubicBezTo>
                      <a:cubicBezTo>
                        <a:pt x="1927749" y="185807"/>
                        <a:pt x="1863515" y="217743"/>
                        <a:pt x="1741942" y="217743"/>
                      </a:cubicBezTo>
                      <a:cubicBezTo>
                        <a:pt x="1620369" y="217743"/>
                        <a:pt x="1556135" y="185807"/>
                        <a:pt x="1499885" y="157501"/>
                      </a:cubicBezTo>
                      <a:cubicBezTo>
                        <a:pt x="1447626" y="131372"/>
                        <a:pt x="1402626" y="108871"/>
                        <a:pt x="1306457" y="108871"/>
                      </a:cubicBezTo>
                      <a:cubicBezTo>
                        <a:pt x="1210650" y="108871"/>
                        <a:pt x="1165287" y="131372"/>
                        <a:pt x="1113028" y="157501"/>
                      </a:cubicBezTo>
                      <a:cubicBezTo>
                        <a:pt x="1056778" y="185807"/>
                        <a:pt x="992544" y="217743"/>
                        <a:pt x="870971" y="217743"/>
                      </a:cubicBezTo>
                      <a:cubicBezTo>
                        <a:pt x="749035" y="217743"/>
                        <a:pt x="685164" y="185807"/>
                        <a:pt x="628914" y="157501"/>
                      </a:cubicBezTo>
                      <a:cubicBezTo>
                        <a:pt x="576655" y="131372"/>
                        <a:pt x="531655" y="108871"/>
                        <a:pt x="435486" y="108871"/>
                      </a:cubicBezTo>
                      <a:cubicBezTo>
                        <a:pt x="339316" y="108871"/>
                        <a:pt x="294316" y="131372"/>
                        <a:pt x="242057" y="157501"/>
                      </a:cubicBezTo>
                      <a:cubicBezTo>
                        <a:pt x="185807" y="185807"/>
                        <a:pt x="121936" y="217743"/>
                        <a:pt x="0" y="217743"/>
                      </a:cubicBezTo>
                      <a:lnTo>
                        <a:pt x="0" y="108871"/>
                      </a:lnTo>
                      <a:cubicBezTo>
                        <a:pt x="96170" y="108871"/>
                        <a:pt x="141170" y="86371"/>
                        <a:pt x="193428" y="60242"/>
                      </a:cubicBezTo>
                      <a:cubicBezTo>
                        <a:pt x="250041" y="31936"/>
                        <a:pt x="313912" y="0"/>
                        <a:pt x="435486" y="0"/>
                      </a:cubicBezTo>
                      <a:cubicBezTo>
                        <a:pt x="557059" y="0"/>
                        <a:pt x="621293" y="31936"/>
                        <a:pt x="677543" y="60242"/>
                      </a:cubicBezTo>
                      <a:cubicBezTo>
                        <a:pt x="729801" y="86371"/>
                        <a:pt x="774801" y="108871"/>
                        <a:pt x="870971" y="108871"/>
                      </a:cubicBezTo>
                      <a:cubicBezTo>
                        <a:pt x="967141" y="108871"/>
                        <a:pt x="1012141" y="86371"/>
                        <a:pt x="1064399" y="60242"/>
                      </a:cubicBezTo>
                      <a:cubicBezTo>
                        <a:pt x="1120649" y="31936"/>
                        <a:pt x="1184884" y="0"/>
                        <a:pt x="1306457" y="0"/>
                      </a:cubicBezTo>
                      <a:cubicBezTo>
                        <a:pt x="1428030" y="0"/>
                        <a:pt x="1492264" y="31936"/>
                        <a:pt x="1548514" y="60242"/>
                      </a:cubicBezTo>
                      <a:cubicBezTo>
                        <a:pt x="1600772" y="86371"/>
                        <a:pt x="1645772" y="108871"/>
                        <a:pt x="1741942" y="108871"/>
                      </a:cubicBezTo>
                      <a:cubicBezTo>
                        <a:pt x="1837749" y="108871"/>
                        <a:pt x="1883112" y="86371"/>
                        <a:pt x="1935370" y="60242"/>
                      </a:cubicBezTo>
                      <a:cubicBezTo>
                        <a:pt x="1991620" y="31936"/>
                        <a:pt x="2055855" y="0"/>
                        <a:pt x="2177428" y="0"/>
                      </a:cubicBezTo>
                      <a:cubicBezTo>
                        <a:pt x="2299001" y="0"/>
                        <a:pt x="2362872" y="31936"/>
                        <a:pt x="2419485" y="60242"/>
                      </a:cubicBezTo>
                      <a:cubicBezTo>
                        <a:pt x="2471743" y="86371"/>
                        <a:pt x="2516743" y="108871"/>
                        <a:pt x="2612913" y="108871"/>
                      </a:cubicBezTo>
                      <a:lnTo>
                        <a:pt x="2612913" y="217743"/>
                      </a:lnTo>
                      <a:close/>
                    </a:path>
                  </a:pathLst>
                </a:custGeom>
                <a:grpFill/>
                <a:ln w="362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  <p:sp>
          <p:nvSpPr>
            <p:cNvPr id="35" name="TextBox 54">
              <a:extLst>
                <a:ext uri="{FF2B5EF4-FFF2-40B4-BE49-F238E27FC236}">
                  <a16:creationId xmlns:a16="http://schemas.microsoft.com/office/drawing/2014/main" id="{3A5FC3E4-60C5-4D3B-8F84-D119F9D9B741}"/>
                </a:ext>
              </a:extLst>
            </p:cNvPr>
            <p:cNvSpPr txBox="1"/>
            <p:nvPr/>
          </p:nvSpPr>
          <p:spPr>
            <a:xfrm>
              <a:off x="4374463" y="5884241"/>
              <a:ext cx="5194410" cy="523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6F7B91"/>
                  </a:solidFill>
                </a:rPr>
                <a:t>Get a modern PowerPoint  Presentation that is beautifully designed.  Easy to change colors, photos and Text. </a:t>
              </a:r>
            </a:p>
          </p:txBody>
        </p:sp>
      </p:grpSp>
      <p:grpSp>
        <p:nvGrpSpPr>
          <p:cNvPr id="64" name="Gráfico 24">
            <a:extLst>
              <a:ext uri="{FF2B5EF4-FFF2-40B4-BE49-F238E27FC236}">
                <a16:creationId xmlns:a16="http://schemas.microsoft.com/office/drawing/2014/main" id="{6CC8B3CE-29C1-453A-A5E6-54829436B81F}"/>
              </a:ext>
            </a:extLst>
          </p:cNvPr>
          <p:cNvGrpSpPr/>
          <p:nvPr/>
        </p:nvGrpSpPr>
        <p:grpSpPr>
          <a:xfrm>
            <a:off x="10362206" y="6018143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65" name="Gráfico 24">
              <a:extLst>
                <a:ext uri="{FF2B5EF4-FFF2-40B4-BE49-F238E27FC236}">
                  <a16:creationId xmlns:a16="http://schemas.microsoft.com/office/drawing/2014/main" id="{A12ADF86-2156-4DA0-92A1-2D144DFE7F0F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AF32DA13-03AA-420A-A3BA-5F6B8EC63FB6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CA596DA1-8BF1-4B2B-945F-D2AEBB688BB7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5AFB3A86-4E09-484B-96B2-218FAEB341D2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AF5FB841-D0D8-48E9-A083-0CBF2B84F5EE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6CC081B8-96A7-425E-8601-5DCD5F9C869C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ED3E0736-6AA4-4BD8-8C9C-1B788CBEF45B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9" name="Forma libre: forma 88">
                <a:extLst>
                  <a:ext uri="{FF2B5EF4-FFF2-40B4-BE49-F238E27FC236}">
                    <a16:creationId xmlns:a16="http://schemas.microsoft.com/office/drawing/2014/main" id="{1E2CFCF6-04D7-4EBB-B916-971173B53DEF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B2F4259C-972F-4087-B010-24D878F1F6B7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BF202286-540E-4FA0-8414-DFE2985C644E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F0D3CA2D-D354-4015-8021-2C9F2A80E01F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FF50CAF4-C3D6-4D7F-AB12-1072029545FF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BFD4804E-D2B7-4D4C-B70F-96A904C30EB6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210521EE-9206-4BEF-AEA9-43BBAF74E712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01C8F5E0-201D-4514-BA1A-0B29136F0E66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45FF3ED0-0521-4908-9F65-5261C8923685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539300C6-EA50-4147-BC3F-F77BE3551C25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ED6038AE-DBBD-4B62-B85E-D4DD7B26AB2F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384492C1-5CDF-435E-9CFD-30B8CFA9E869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1" name="Forma libre: forma 100">
                <a:extLst>
                  <a:ext uri="{FF2B5EF4-FFF2-40B4-BE49-F238E27FC236}">
                    <a16:creationId xmlns:a16="http://schemas.microsoft.com/office/drawing/2014/main" id="{CE476312-7209-444D-89E1-C90434B7864D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2" name="Forma libre: forma 101">
                <a:extLst>
                  <a:ext uri="{FF2B5EF4-FFF2-40B4-BE49-F238E27FC236}">
                    <a16:creationId xmlns:a16="http://schemas.microsoft.com/office/drawing/2014/main" id="{BAA68471-8A82-4E22-8453-02B1ABAE18F1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07D75401-45A5-454C-8321-216C46C1F1E2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55A420E2-7E3E-4DF9-AF36-EFEEEA71CB9F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F2D63B1B-8D8B-468C-B539-A4A29417013B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00472319-00ED-484D-871D-5946A16ECFC3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1027E006-FA02-44BC-85AA-D4A353EFBBB1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01A030AA-6CE9-4B4D-9C9C-1F0892E10BBC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592AE11A-1BB4-49D5-BCB8-D65A8C0AF810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DACE3FEA-524F-4CD1-9EAA-F48FB8859CFE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66" name="Gráfico 24">
              <a:extLst>
                <a:ext uri="{FF2B5EF4-FFF2-40B4-BE49-F238E27FC236}">
                  <a16:creationId xmlns:a16="http://schemas.microsoft.com/office/drawing/2014/main" id="{4175C725-54A5-452F-B6D0-D92FD861FB56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533036FC-72D9-4EDF-9265-47E45EE068C9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DD31AC67-D97B-41A5-8A07-DC6BE9F13243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D536AA1D-8BF3-43AB-92AF-333ABE330325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1245A3F3-1FD1-41A6-AC34-B37366488C8E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B78F82B1-B4CB-4CDE-B78D-9C28C1EDB731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36BD34AE-363D-4FBA-B37A-60F6C6C9E8FA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F81AC4EF-199C-449D-91E7-692A5278B84A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E8ED314F-79D8-45D8-9E9C-D52470BE97F6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AA05952D-6FE8-4A45-9628-B77373C6941F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D0845F36-D1C2-4E0D-9150-369D32CA6C6D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2521E100-0D94-4528-897F-190F23FEE335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F9F73787-863E-4F9B-B726-68D46948789B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0C3AB02D-2504-48E1-BABB-6A6A9B933D3D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9FF4D1F0-4297-471E-8EA4-5BA1CCE185DE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9F86909D-7206-4139-B870-91BA3542E9D3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20CA4057-F8CC-447A-AEB6-2D94669BC851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9CDDC770-6A00-42F5-9981-9B80D324EE25}"/>
              </a:ext>
            </a:extLst>
          </p:cNvPr>
          <p:cNvGrpSpPr/>
          <p:nvPr/>
        </p:nvGrpSpPr>
        <p:grpSpPr>
          <a:xfrm>
            <a:off x="1108370" y="2269088"/>
            <a:ext cx="1308100" cy="1829364"/>
            <a:chOff x="1476889" y="2106800"/>
            <a:chExt cx="1308100" cy="1829364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655D294F-9ECD-4120-8935-93C28E3CBBF8}"/>
                </a:ext>
              </a:extLst>
            </p:cNvPr>
            <p:cNvGrpSpPr/>
            <p:nvPr/>
          </p:nvGrpSpPr>
          <p:grpSpPr>
            <a:xfrm>
              <a:off x="1476889" y="2106800"/>
              <a:ext cx="1308100" cy="1829364"/>
              <a:chOff x="6810752" y="2508124"/>
              <a:chExt cx="1428446" cy="1997666"/>
            </a:xfrm>
          </p:grpSpPr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AFAE0FDA-3FC9-4283-8350-07E2B10B2AC3}"/>
                  </a:ext>
                </a:extLst>
              </p:cNvPr>
              <p:cNvSpPr/>
              <p:nvPr/>
            </p:nvSpPr>
            <p:spPr>
              <a:xfrm>
                <a:off x="6810752" y="2508124"/>
                <a:ext cx="1428446" cy="1997666"/>
              </a:xfrm>
              <a:custGeom>
                <a:avLst/>
                <a:gdLst>
                  <a:gd name="connsiteX0" fmla="*/ 1428447 w 1428446"/>
                  <a:gd name="connsiteY0" fmla="*/ 1283443 h 1997666"/>
                  <a:gd name="connsiteX1" fmla="*/ 714223 w 1428446"/>
                  <a:gd name="connsiteY1" fmla="*/ 1997666 h 1997666"/>
                  <a:gd name="connsiteX2" fmla="*/ 0 w 1428446"/>
                  <a:gd name="connsiteY2" fmla="*/ 1283443 h 1997666"/>
                  <a:gd name="connsiteX3" fmla="*/ 714223 w 1428446"/>
                  <a:gd name="connsiteY3" fmla="*/ 0 h 1997666"/>
                  <a:gd name="connsiteX4" fmla="*/ 714360 w 1428446"/>
                  <a:gd name="connsiteY4" fmla="*/ 410 h 1997666"/>
                  <a:gd name="connsiteX5" fmla="*/ 1428447 w 1428446"/>
                  <a:gd name="connsiteY5" fmla="*/ 1283443 h 19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446" h="1997666">
                    <a:moveTo>
                      <a:pt x="1428447" y="1283443"/>
                    </a:moveTo>
                    <a:cubicBezTo>
                      <a:pt x="1428447" y="1677318"/>
                      <a:pt x="1108099" y="1997666"/>
                      <a:pt x="714223" y="1997666"/>
                    </a:cubicBezTo>
                    <a:cubicBezTo>
                      <a:pt x="320348" y="1997666"/>
                      <a:pt x="0" y="1677318"/>
                      <a:pt x="0" y="1283443"/>
                    </a:cubicBezTo>
                    <a:cubicBezTo>
                      <a:pt x="0" y="889568"/>
                      <a:pt x="714223" y="0"/>
                      <a:pt x="714223" y="0"/>
                    </a:cubicBezTo>
                    <a:cubicBezTo>
                      <a:pt x="714223" y="0"/>
                      <a:pt x="714360" y="137"/>
                      <a:pt x="714360" y="410"/>
                    </a:cubicBezTo>
                    <a:cubicBezTo>
                      <a:pt x="731444" y="21457"/>
                      <a:pt x="1428447" y="894351"/>
                      <a:pt x="1428447" y="1283443"/>
                    </a:cubicBezTo>
                    <a:close/>
                  </a:path>
                </a:pathLst>
              </a:custGeom>
              <a:solidFill>
                <a:srgbClr val="00B0F0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F97F9F3B-094F-4A13-9C5F-A6301A994795}"/>
                  </a:ext>
                </a:extLst>
              </p:cNvPr>
              <p:cNvSpPr/>
              <p:nvPr/>
            </p:nvSpPr>
            <p:spPr>
              <a:xfrm>
                <a:off x="6907102" y="3170277"/>
                <a:ext cx="1235609" cy="1235609"/>
              </a:xfrm>
              <a:custGeom>
                <a:avLst/>
                <a:gdLst>
                  <a:gd name="connsiteX0" fmla="*/ 1235609 w 1235609"/>
                  <a:gd name="connsiteY0" fmla="*/ 617873 h 1235609"/>
                  <a:gd name="connsiteX1" fmla="*/ 1198163 w 1235609"/>
                  <a:gd name="connsiteY1" fmla="*/ 830117 h 1235609"/>
                  <a:gd name="connsiteX2" fmla="*/ 1185453 w 1235609"/>
                  <a:gd name="connsiteY2" fmla="*/ 862098 h 1235609"/>
                  <a:gd name="connsiteX3" fmla="*/ 617736 w 1235609"/>
                  <a:gd name="connsiteY3" fmla="*/ 1235609 h 1235609"/>
                  <a:gd name="connsiteX4" fmla="*/ 50157 w 1235609"/>
                  <a:gd name="connsiteY4" fmla="*/ 862098 h 1235609"/>
                  <a:gd name="connsiteX5" fmla="*/ 37447 w 1235609"/>
                  <a:gd name="connsiteY5" fmla="*/ 830117 h 1235609"/>
                  <a:gd name="connsiteX6" fmla="*/ 0 w 1235609"/>
                  <a:gd name="connsiteY6" fmla="*/ 617873 h 1235609"/>
                  <a:gd name="connsiteX7" fmla="*/ 617736 w 1235609"/>
                  <a:gd name="connsiteY7" fmla="*/ 0 h 1235609"/>
                  <a:gd name="connsiteX8" fmla="*/ 1235609 w 1235609"/>
                  <a:gd name="connsiteY8" fmla="*/ 617873 h 123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5609" h="1235609">
                    <a:moveTo>
                      <a:pt x="1235609" y="617873"/>
                    </a:moveTo>
                    <a:cubicBezTo>
                      <a:pt x="1235609" y="692493"/>
                      <a:pt x="1222353" y="763970"/>
                      <a:pt x="1198163" y="830117"/>
                    </a:cubicBezTo>
                    <a:cubicBezTo>
                      <a:pt x="1194199" y="840914"/>
                      <a:pt x="1189963" y="851574"/>
                      <a:pt x="1185453" y="862098"/>
                    </a:cubicBezTo>
                    <a:cubicBezTo>
                      <a:pt x="1090742" y="1081859"/>
                      <a:pt x="872211" y="1235609"/>
                      <a:pt x="617736" y="1235609"/>
                    </a:cubicBezTo>
                    <a:cubicBezTo>
                      <a:pt x="363398" y="1235609"/>
                      <a:pt x="144867" y="1081859"/>
                      <a:pt x="50157" y="862098"/>
                    </a:cubicBezTo>
                    <a:cubicBezTo>
                      <a:pt x="45647" y="851574"/>
                      <a:pt x="41410" y="840914"/>
                      <a:pt x="37447" y="830117"/>
                    </a:cubicBezTo>
                    <a:cubicBezTo>
                      <a:pt x="13257" y="763970"/>
                      <a:pt x="0" y="692493"/>
                      <a:pt x="0" y="617873"/>
                    </a:cubicBezTo>
                    <a:cubicBezTo>
                      <a:pt x="0" y="276615"/>
                      <a:pt x="276615" y="0"/>
                      <a:pt x="617736" y="0"/>
                    </a:cubicBezTo>
                    <a:cubicBezTo>
                      <a:pt x="958995" y="0"/>
                      <a:pt x="1235609" y="276615"/>
                      <a:pt x="1235609" y="617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0E7FD0DC-6A1C-4664-AECB-5B0F5D466EE1}"/>
                </a:ext>
              </a:extLst>
            </p:cNvPr>
            <p:cNvSpPr txBox="1"/>
            <p:nvPr/>
          </p:nvSpPr>
          <p:spPr>
            <a:xfrm>
              <a:off x="1971681" y="2362096"/>
              <a:ext cx="357790" cy="301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358" spc="0" baseline="0" dirty="0">
                  <a:solidFill>
                    <a:srgbClr val="FFFFFF"/>
                  </a:solidFill>
                  <a:latin typeface="Arial Black" panose="020B0A04020102020204" pitchFamily="34" charset="0"/>
                  <a:sym typeface="Montserrat-Black"/>
                  <a:rtl val="0"/>
                </a:rPr>
                <a:t>1.</a:t>
              </a:r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007F8043-57E0-4B7E-AC33-97FA360364E1}"/>
                </a:ext>
              </a:extLst>
            </p:cNvPr>
            <p:cNvSpPr/>
            <p:nvPr/>
          </p:nvSpPr>
          <p:spPr>
            <a:xfrm>
              <a:off x="1966270" y="2350684"/>
              <a:ext cx="332160" cy="332160"/>
            </a:xfrm>
            <a:custGeom>
              <a:avLst/>
              <a:gdLst>
                <a:gd name="connsiteX0" fmla="*/ 332160 w 332160"/>
                <a:gd name="connsiteY0" fmla="*/ 166080 h 332160"/>
                <a:gd name="connsiteX1" fmla="*/ 166080 w 332160"/>
                <a:gd name="connsiteY1" fmla="*/ 332160 h 332160"/>
                <a:gd name="connsiteX2" fmla="*/ 0 w 332160"/>
                <a:gd name="connsiteY2" fmla="*/ 166080 h 332160"/>
                <a:gd name="connsiteX3" fmla="*/ 166080 w 332160"/>
                <a:gd name="connsiteY3" fmla="*/ 0 h 332160"/>
                <a:gd name="connsiteX4" fmla="*/ 332160 w 332160"/>
                <a:gd name="connsiteY4" fmla="*/ 166080 h 33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160" h="332160">
                  <a:moveTo>
                    <a:pt x="332160" y="166080"/>
                  </a:moveTo>
                  <a:cubicBezTo>
                    <a:pt x="332160" y="257804"/>
                    <a:pt x="257804" y="332160"/>
                    <a:pt x="166080" y="332160"/>
                  </a:cubicBezTo>
                  <a:cubicBezTo>
                    <a:pt x="74357" y="332160"/>
                    <a:pt x="0" y="257804"/>
                    <a:pt x="0" y="166080"/>
                  </a:cubicBezTo>
                  <a:cubicBezTo>
                    <a:pt x="0" y="74357"/>
                    <a:pt x="74357" y="0"/>
                    <a:pt x="166080" y="0"/>
                  </a:cubicBezTo>
                  <a:cubicBezTo>
                    <a:pt x="257804" y="0"/>
                    <a:pt x="332160" y="74357"/>
                    <a:pt x="332160" y="166080"/>
                  </a:cubicBezTo>
                  <a:close/>
                </a:path>
              </a:pathLst>
            </a:custGeom>
            <a:noFill/>
            <a:ln w="155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22" name="TextBox 10">
            <a:extLst>
              <a:ext uri="{FF2B5EF4-FFF2-40B4-BE49-F238E27FC236}">
                <a16:creationId xmlns:a16="http://schemas.microsoft.com/office/drawing/2014/main" id="{7EC9443D-D137-4853-9C29-0691E480141E}"/>
              </a:ext>
            </a:extLst>
          </p:cNvPr>
          <p:cNvSpPr txBox="1"/>
          <p:nvPr/>
        </p:nvSpPr>
        <p:spPr>
          <a:xfrm>
            <a:off x="769864" y="4445735"/>
            <a:ext cx="19851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  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0A481AB6-5605-4861-A789-74395869322F}"/>
              </a:ext>
            </a:extLst>
          </p:cNvPr>
          <p:cNvSpPr txBox="1"/>
          <p:nvPr/>
        </p:nvSpPr>
        <p:spPr>
          <a:xfrm>
            <a:off x="1168989" y="4157844"/>
            <a:ext cx="1026563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z="1425" spc="119" baseline="0" dirty="0">
                <a:solidFill>
                  <a:srgbClr val="6F7B9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-SemiBold"/>
                <a:rtl val="0"/>
              </a:rPr>
              <a:t>your title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96264F7B-A6D9-442B-9A80-D29486115A18}"/>
              </a:ext>
            </a:extLst>
          </p:cNvPr>
          <p:cNvGrpSpPr/>
          <p:nvPr/>
        </p:nvGrpSpPr>
        <p:grpSpPr>
          <a:xfrm>
            <a:off x="3275160" y="2269088"/>
            <a:ext cx="1308100" cy="1829364"/>
            <a:chOff x="1476889" y="2106800"/>
            <a:chExt cx="1308100" cy="1829364"/>
          </a:xfrm>
        </p:grpSpPr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4971D06D-AC3F-49D8-9876-6F2FE9EC375F}"/>
                </a:ext>
              </a:extLst>
            </p:cNvPr>
            <p:cNvGrpSpPr/>
            <p:nvPr/>
          </p:nvGrpSpPr>
          <p:grpSpPr>
            <a:xfrm>
              <a:off x="1476889" y="2106800"/>
              <a:ext cx="1308100" cy="1829364"/>
              <a:chOff x="6810752" y="2508124"/>
              <a:chExt cx="1428446" cy="1997666"/>
            </a:xfrm>
          </p:grpSpPr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1FDFD4B2-A14B-4499-95D4-D427EB4E5542}"/>
                  </a:ext>
                </a:extLst>
              </p:cNvPr>
              <p:cNvSpPr/>
              <p:nvPr/>
            </p:nvSpPr>
            <p:spPr>
              <a:xfrm>
                <a:off x="6810752" y="2508124"/>
                <a:ext cx="1428446" cy="1997666"/>
              </a:xfrm>
              <a:custGeom>
                <a:avLst/>
                <a:gdLst>
                  <a:gd name="connsiteX0" fmla="*/ 1428447 w 1428446"/>
                  <a:gd name="connsiteY0" fmla="*/ 1283443 h 1997666"/>
                  <a:gd name="connsiteX1" fmla="*/ 714223 w 1428446"/>
                  <a:gd name="connsiteY1" fmla="*/ 1997666 h 1997666"/>
                  <a:gd name="connsiteX2" fmla="*/ 0 w 1428446"/>
                  <a:gd name="connsiteY2" fmla="*/ 1283443 h 1997666"/>
                  <a:gd name="connsiteX3" fmla="*/ 714223 w 1428446"/>
                  <a:gd name="connsiteY3" fmla="*/ 0 h 1997666"/>
                  <a:gd name="connsiteX4" fmla="*/ 714360 w 1428446"/>
                  <a:gd name="connsiteY4" fmla="*/ 410 h 1997666"/>
                  <a:gd name="connsiteX5" fmla="*/ 1428447 w 1428446"/>
                  <a:gd name="connsiteY5" fmla="*/ 1283443 h 19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446" h="1997666">
                    <a:moveTo>
                      <a:pt x="1428447" y="1283443"/>
                    </a:moveTo>
                    <a:cubicBezTo>
                      <a:pt x="1428447" y="1677318"/>
                      <a:pt x="1108099" y="1997666"/>
                      <a:pt x="714223" y="1997666"/>
                    </a:cubicBezTo>
                    <a:cubicBezTo>
                      <a:pt x="320348" y="1997666"/>
                      <a:pt x="0" y="1677318"/>
                      <a:pt x="0" y="1283443"/>
                    </a:cubicBezTo>
                    <a:cubicBezTo>
                      <a:pt x="0" y="889568"/>
                      <a:pt x="714223" y="0"/>
                      <a:pt x="714223" y="0"/>
                    </a:cubicBezTo>
                    <a:cubicBezTo>
                      <a:pt x="714223" y="0"/>
                      <a:pt x="714360" y="137"/>
                      <a:pt x="714360" y="410"/>
                    </a:cubicBezTo>
                    <a:cubicBezTo>
                      <a:pt x="731444" y="21457"/>
                      <a:pt x="1428447" y="894351"/>
                      <a:pt x="1428447" y="1283443"/>
                    </a:cubicBezTo>
                    <a:close/>
                  </a:path>
                </a:pathLst>
              </a:custGeom>
              <a:solidFill>
                <a:srgbClr val="00B0F0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0A034CF0-FB00-4AE7-BBCE-F040D1C320C9}"/>
                  </a:ext>
                </a:extLst>
              </p:cNvPr>
              <p:cNvSpPr/>
              <p:nvPr/>
            </p:nvSpPr>
            <p:spPr>
              <a:xfrm>
                <a:off x="6907102" y="3170277"/>
                <a:ext cx="1235609" cy="1235609"/>
              </a:xfrm>
              <a:custGeom>
                <a:avLst/>
                <a:gdLst>
                  <a:gd name="connsiteX0" fmla="*/ 1235609 w 1235609"/>
                  <a:gd name="connsiteY0" fmla="*/ 617873 h 1235609"/>
                  <a:gd name="connsiteX1" fmla="*/ 1198163 w 1235609"/>
                  <a:gd name="connsiteY1" fmla="*/ 830117 h 1235609"/>
                  <a:gd name="connsiteX2" fmla="*/ 1185453 w 1235609"/>
                  <a:gd name="connsiteY2" fmla="*/ 862098 h 1235609"/>
                  <a:gd name="connsiteX3" fmla="*/ 617736 w 1235609"/>
                  <a:gd name="connsiteY3" fmla="*/ 1235609 h 1235609"/>
                  <a:gd name="connsiteX4" fmla="*/ 50157 w 1235609"/>
                  <a:gd name="connsiteY4" fmla="*/ 862098 h 1235609"/>
                  <a:gd name="connsiteX5" fmla="*/ 37447 w 1235609"/>
                  <a:gd name="connsiteY5" fmla="*/ 830117 h 1235609"/>
                  <a:gd name="connsiteX6" fmla="*/ 0 w 1235609"/>
                  <a:gd name="connsiteY6" fmla="*/ 617873 h 1235609"/>
                  <a:gd name="connsiteX7" fmla="*/ 617736 w 1235609"/>
                  <a:gd name="connsiteY7" fmla="*/ 0 h 1235609"/>
                  <a:gd name="connsiteX8" fmla="*/ 1235609 w 1235609"/>
                  <a:gd name="connsiteY8" fmla="*/ 617873 h 123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5609" h="1235609">
                    <a:moveTo>
                      <a:pt x="1235609" y="617873"/>
                    </a:moveTo>
                    <a:cubicBezTo>
                      <a:pt x="1235609" y="692493"/>
                      <a:pt x="1222353" y="763970"/>
                      <a:pt x="1198163" y="830117"/>
                    </a:cubicBezTo>
                    <a:cubicBezTo>
                      <a:pt x="1194199" y="840914"/>
                      <a:pt x="1189963" y="851574"/>
                      <a:pt x="1185453" y="862098"/>
                    </a:cubicBezTo>
                    <a:cubicBezTo>
                      <a:pt x="1090742" y="1081859"/>
                      <a:pt x="872211" y="1235609"/>
                      <a:pt x="617736" y="1235609"/>
                    </a:cubicBezTo>
                    <a:cubicBezTo>
                      <a:pt x="363398" y="1235609"/>
                      <a:pt x="144867" y="1081859"/>
                      <a:pt x="50157" y="862098"/>
                    </a:cubicBezTo>
                    <a:cubicBezTo>
                      <a:pt x="45647" y="851574"/>
                      <a:pt x="41410" y="840914"/>
                      <a:pt x="37447" y="830117"/>
                    </a:cubicBezTo>
                    <a:cubicBezTo>
                      <a:pt x="13257" y="763970"/>
                      <a:pt x="0" y="692493"/>
                      <a:pt x="0" y="617873"/>
                    </a:cubicBezTo>
                    <a:cubicBezTo>
                      <a:pt x="0" y="276615"/>
                      <a:pt x="276615" y="0"/>
                      <a:pt x="617736" y="0"/>
                    </a:cubicBezTo>
                    <a:cubicBezTo>
                      <a:pt x="958995" y="0"/>
                      <a:pt x="1235609" y="276615"/>
                      <a:pt x="1235609" y="617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CBE53F81-E537-4D9B-85EB-461860CDA2D8}"/>
                </a:ext>
              </a:extLst>
            </p:cNvPr>
            <p:cNvSpPr txBox="1"/>
            <p:nvPr/>
          </p:nvSpPr>
          <p:spPr>
            <a:xfrm>
              <a:off x="1971681" y="2362096"/>
              <a:ext cx="357790" cy="301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358" spc="0" baseline="0" dirty="0">
                  <a:solidFill>
                    <a:srgbClr val="FFFFFF"/>
                  </a:solidFill>
                  <a:latin typeface="Arial Black" panose="020B0A04020102020204" pitchFamily="34" charset="0"/>
                  <a:sym typeface="Montserrat-Black"/>
                  <a:rtl val="0"/>
                </a:rPr>
                <a:t>2.</a:t>
              </a:r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2A80E7E8-0029-40DD-950C-EEC80915E1D6}"/>
                </a:ext>
              </a:extLst>
            </p:cNvPr>
            <p:cNvSpPr/>
            <p:nvPr/>
          </p:nvSpPr>
          <p:spPr>
            <a:xfrm>
              <a:off x="1966270" y="2350684"/>
              <a:ext cx="332160" cy="332160"/>
            </a:xfrm>
            <a:custGeom>
              <a:avLst/>
              <a:gdLst>
                <a:gd name="connsiteX0" fmla="*/ 332160 w 332160"/>
                <a:gd name="connsiteY0" fmla="*/ 166080 h 332160"/>
                <a:gd name="connsiteX1" fmla="*/ 166080 w 332160"/>
                <a:gd name="connsiteY1" fmla="*/ 332160 h 332160"/>
                <a:gd name="connsiteX2" fmla="*/ 0 w 332160"/>
                <a:gd name="connsiteY2" fmla="*/ 166080 h 332160"/>
                <a:gd name="connsiteX3" fmla="*/ 166080 w 332160"/>
                <a:gd name="connsiteY3" fmla="*/ 0 h 332160"/>
                <a:gd name="connsiteX4" fmla="*/ 332160 w 332160"/>
                <a:gd name="connsiteY4" fmla="*/ 166080 h 33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160" h="332160">
                  <a:moveTo>
                    <a:pt x="332160" y="166080"/>
                  </a:moveTo>
                  <a:cubicBezTo>
                    <a:pt x="332160" y="257804"/>
                    <a:pt x="257804" y="332160"/>
                    <a:pt x="166080" y="332160"/>
                  </a:cubicBezTo>
                  <a:cubicBezTo>
                    <a:pt x="74357" y="332160"/>
                    <a:pt x="0" y="257804"/>
                    <a:pt x="0" y="166080"/>
                  </a:cubicBezTo>
                  <a:cubicBezTo>
                    <a:pt x="0" y="74357"/>
                    <a:pt x="74357" y="0"/>
                    <a:pt x="166080" y="0"/>
                  </a:cubicBezTo>
                  <a:cubicBezTo>
                    <a:pt x="257804" y="0"/>
                    <a:pt x="332160" y="74357"/>
                    <a:pt x="332160" y="166080"/>
                  </a:cubicBezTo>
                  <a:close/>
                </a:path>
              </a:pathLst>
            </a:custGeom>
            <a:noFill/>
            <a:ln w="155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27" name="TextBox 10">
            <a:extLst>
              <a:ext uri="{FF2B5EF4-FFF2-40B4-BE49-F238E27FC236}">
                <a16:creationId xmlns:a16="http://schemas.microsoft.com/office/drawing/2014/main" id="{065ABBBC-E8D7-4B8D-8587-6BB6FC614B9C}"/>
              </a:ext>
            </a:extLst>
          </p:cNvPr>
          <p:cNvSpPr txBox="1"/>
          <p:nvPr/>
        </p:nvSpPr>
        <p:spPr>
          <a:xfrm>
            <a:off x="2936654" y="4445735"/>
            <a:ext cx="19851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  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18D3BF2F-0501-4BE4-864F-0DF87565C55C}"/>
              </a:ext>
            </a:extLst>
          </p:cNvPr>
          <p:cNvSpPr txBox="1"/>
          <p:nvPr/>
        </p:nvSpPr>
        <p:spPr>
          <a:xfrm>
            <a:off x="3335779" y="4157844"/>
            <a:ext cx="1026563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z="1425" spc="119" baseline="0" dirty="0">
                <a:solidFill>
                  <a:srgbClr val="6F7B9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-SemiBold"/>
                <a:rtl val="0"/>
              </a:rPr>
              <a:t>your title</a:t>
            </a:r>
          </a:p>
        </p:txBody>
      </p: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8CE41B4F-1B5B-4E79-B8AA-B918648A583C}"/>
              </a:ext>
            </a:extLst>
          </p:cNvPr>
          <p:cNvGrpSpPr/>
          <p:nvPr/>
        </p:nvGrpSpPr>
        <p:grpSpPr>
          <a:xfrm>
            <a:off x="5441950" y="2269088"/>
            <a:ext cx="1308100" cy="1829364"/>
            <a:chOff x="1476889" y="2106800"/>
            <a:chExt cx="1308100" cy="1829364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919A311D-EE3C-430C-A42B-A9E918D8D26A}"/>
                </a:ext>
              </a:extLst>
            </p:cNvPr>
            <p:cNvGrpSpPr/>
            <p:nvPr/>
          </p:nvGrpSpPr>
          <p:grpSpPr>
            <a:xfrm>
              <a:off x="1476889" y="2106800"/>
              <a:ext cx="1308100" cy="1829364"/>
              <a:chOff x="6810752" y="2508124"/>
              <a:chExt cx="1428446" cy="1997666"/>
            </a:xfrm>
          </p:grpSpPr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BDE0879E-86ED-4E0A-90EF-6B8F03A1C276}"/>
                  </a:ext>
                </a:extLst>
              </p:cNvPr>
              <p:cNvSpPr/>
              <p:nvPr/>
            </p:nvSpPr>
            <p:spPr>
              <a:xfrm>
                <a:off x="6810752" y="2508124"/>
                <a:ext cx="1428446" cy="1997666"/>
              </a:xfrm>
              <a:custGeom>
                <a:avLst/>
                <a:gdLst>
                  <a:gd name="connsiteX0" fmla="*/ 1428447 w 1428446"/>
                  <a:gd name="connsiteY0" fmla="*/ 1283443 h 1997666"/>
                  <a:gd name="connsiteX1" fmla="*/ 714223 w 1428446"/>
                  <a:gd name="connsiteY1" fmla="*/ 1997666 h 1997666"/>
                  <a:gd name="connsiteX2" fmla="*/ 0 w 1428446"/>
                  <a:gd name="connsiteY2" fmla="*/ 1283443 h 1997666"/>
                  <a:gd name="connsiteX3" fmla="*/ 714223 w 1428446"/>
                  <a:gd name="connsiteY3" fmla="*/ 0 h 1997666"/>
                  <a:gd name="connsiteX4" fmla="*/ 714360 w 1428446"/>
                  <a:gd name="connsiteY4" fmla="*/ 410 h 1997666"/>
                  <a:gd name="connsiteX5" fmla="*/ 1428447 w 1428446"/>
                  <a:gd name="connsiteY5" fmla="*/ 1283443 h 19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446" h="1997666">
                    <a:moveTo>
                      <a:pt x="1428447" y="1283443"/>
                    </a:moveTo>
                    <a:cubicBezTo>
                      <a:pt x="1428447" y="1677318"/>
                      <a:pt x="1108099" y="1997666"/>
                      <a:pt x="714223" y="1997666"/>
                    </a:cubicBezTo>
                    <a:cubicBezTo>
                      <a:pt x="320348" y="1997666"/>
                      <a:pt x="0" y="1677318"/>
                      <a:pt x="0" y="1283443"/>
                    </a:cubicBezTo>
                    <a:cubicBezTo>
                      <a:pt x="0" y="889568"/>
                      <a:pt x="714223" y="0"/>
                      <a:pt x="714223" y="0"/>
                    </a:cubicBezTo>
                    <a:cubicBezTo>
                      <a:pt x="714223" y="0"/>
                      <a:pt x="714360" y="137"/>
                      <a:pt x="714360" y="410"/>
                    </a:cubicBezTo>
                    <a:cubicBezTo>
                      <a:pt x="731444" y="21457"/>
                      <a:pt x="1428447" y="894351"/>
                      <a:pt x="1428447" y="1283443"/>
                    </a:cubicBezTo>
                    <a:close/>
                  </a:path>
                </a:pathLst>
              </a:custGeom>
              <a:solidFill>
                <a:srgbClr val="00B0F0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E9483997-32C7-4CEE-BBAC-3C85BFC56664}"/>
                  </a:ext>
                </a:extLst>
              </p:cNvPr>
              <p:cNvSpPr/>
              <p:nvPr/>
            </p:nvSpPr>
            <p:spPr>
              <a:xfrm>
                <a:off x="6907102" y="3170277"/>
                <a:ext cx="1235609" cy="1235609"/>
              </a:xfrm>
              <a:custGeom>
                <a:avLst/>
                <a:gdLst>
                  <a:gd name="connsiteX0" fmla="*/ 1235609 w 1235609"/>
                  <a:gd name="connsiteY0" fmla="*/ 617873 h 1235609"/>
                  <a:gd name="connsiteX1" fmla="*/ 1198163 w 1235609"/>
                  <a:gd name="connsiteY1" fmla="*/ 830117 h 1235609"/>
                  <a:gd name="connsiteX2" fmla="*/ 1185453 w 1235609"/>
                  <a:gd name="connsiteY2" fmla="*/ 862098 h 1235609"/>
                  <a:gd name="connsiteX3" fmla="*/ 617736 w 1235609"/>
                  <a:gd name="connsiteY3" fmla="*/ 1235609 h 1235609"/>
                  <a:gd name="connsiteX4" fmla="*/ 50157 w 1235609"/>
                  <a:gd name="connsiteY4" fmla="*/ 862098 h 1235609"/>
                  <a:gd name="connsiteX5" fmla="*/ 37447 w 1235609"/>
                  <a:gd name="connsiteY5" fmla="*/ 830117 h 1235609"/>
                  <a:gd name="connsiteX6" fmla="*/ 0 w 1235609"/>
                  <a:gd name="connsiteY6" fmla="*/ 617873 h 1235609"/>
                  <a:gd name="connsiteX7" fmla="*/ 617736 w 1235609"/>
                  <a:gd name="connsiteY7" fmla="*/ 0 h 1235609"/>
                  <a:gd name="connsiteX8" fmla="*/ 1235609 w 1235609"/>
                  <a:gd name="connsiteY8" fmla="*/ 617873 h 123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5609" h="1235609">
                    <a:moveTo>
                      <a:pt x="1235609" y="617873"/>
                    </a:moveTo>
                    <a:cubicBezTo>
                      <a:pt x="1235609" y="692493"/>
                      <a:pt x="1222353" y="763970"/>
                      <a:pt x="1198163" y="830117"/>
                    </a:cubicBezTo>
                    <a:cubicBezTo>
                      <a:pt x="1194199" y="840914"/>
                      <a:pt x="1189963" y="851574"/>
                      <a:pt x="1185453" y="862098"/>
                    </a:cubicBezTo>
                    <a:cubicBezTo>
                      <a:pt x="1090742" y="1081859"/>
                      <a:pt x="872211" y="1235609"/>
                      <a:pt x="617736" y="1235609"/>
                    </a:cubicBezTo>
                    <a:cubicBezTo>
                      <a:pt x="363398" y="1235609"/>
                      <a:pt x="144867" y="1081859"/>
                      <a:pt x="50157" y="862098"/>
                    </a:cubicBezTo>
                    <a:cubicBezTo>
                      <a:pt x="45647" y="851574"/>
                      <a:pt x="41410" y="840914"/>
                      <a:pt x="37447" y="830117"/>
                    </a:cubicBezTo>
                    <a:cubicBezTo>
                      <a:pt x="13257" y="763970"/>
                      <a:pt x="0" y="692493"/>
                      <a:pt x="0" y="617873"/>
                    </a:cubicBezTo>
                    <a:cubicBezTo>
                      <a:pt x="0" y="276615"/>
                      <a:pt x="276615" y="0"/>
                      <a:pt x="617736" y="0"/>
                    </a:cubicBezTo>
                    <a:cubicBezTo>
                      <a:pt x="958995" y="0"/>
                      <a:pt x="1235609" y="276615"/>
                      <a:pt x="1235609" y="617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21B36AA1-FCEF-4179-9AC9-1A10B62108DF}"/>
                </a:ext>
              </a:extLst>
            </p:cNvPr>
            <p:cNvSpPr txBox="1"/>
            <p:nvPr/>
          </p:nvSpPr>
          <p:spPr>
            <a:xfrm>
              <a:off x="1971681" y="2362096"/>
              <a:ext cx="357790" cy="301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358" spc="0" baseline="0" dirty="0">
                  <a:solidFill>
                    <a:srgbClr val="FFFFFF"/>
                  </a:solidFill>
                  <a:latin typeface="Arial Black" panose="020B0A04020102020204" pitchFamily="34" charset="0"/>
                  <a:sym typeface="Montserrat-Black"/>
                  <a:rtl val="0"/>
                </a:rPr>
                <a:t>3.</a:t>
              </a:r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15EF1253-6699-4EFD-BE02-DF94830D83E3}"/>
                </a:ext>
              </a:extLst>
            </p:cNvPr>
            <p:cNvSpPr/>
            <p:nvPr/>
          </p:nvSpPr>
          <p:spPr>
            <a:xfrm>
              <a:off x="1966270" y="2350684"/>
              <a:ext cx="332160" cy="332160"/>
            </a:xfrm>
            <a:custGeom>
              <a:avLst/>
              <a:gdLst>
                <a:gd name="connsiteX0" fmla="*/ 332160 w 332160"/>
                <a:gd name="connsiteY0" fmla="*/ 166080 h 332160"/>
                <a:gd name="connsiteX1" fmla="*/ 166080 w 332160"/>
                <a:gd name="connsiteY1" fmla="*/ 332160 h 332160"/>
                <a:gd name="connsiteX2" fmla="*/ 0 w 332160"/>
                <a:gd name="connsiteY2" fmla="*/ 166080 h 332160"/>
                <a:gd name="connsiteX3" fmla="*/ 166080 w 332160"/>
                <a:gd name="connsiteY3" fmla="*/ 0 h 332160"/>
                <a:gd name="connsiteX4" fmla="*/ 332160 w 332160"/>
                <a:gd name="connsiteY4" fmla="*/ 166080 h 33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160" h="332160">
                  <a:moveTo>
                    <a:pt x="332160" y="166080"/>
                  </a:moveTo>
                  <a:cubicBezTo>
                    <a:pt x="332160" y="257804"/>
                    <a:pt x="257804" y="332160"/>
                    <a:pt x="166080" y="332160"/>
                  </a:cubicBezTo>
                  <a:cubicBezTo>
                    <a:pt x="74357" y="332160"/>
                    <a:pt x="0" y="257804"/>
                    <a:pt x="0" y="166080"/>
                  </a:cubicBezTo>
                  <a:cubicBezTo>
                    <a:pt x="0" y="74357"/>
                    <a:pt x="74357" y="0"/>
                    <a:pt x="166080" y="0"/>
                  </a:cubicBezTo>
                  <a:cubicBezTo>
                    <a:pt x="257804" y="0"/>
                    <a:pt x="332160" y="74357"/>
                    <a:pt x="332160" y="166080"/>
                  </a:cubicBezTo>
                  <a:close/>
                </a:path>
              </a:pathLst>
            </a:custGeom>
            <a:noFill/>
            <a:ln w="155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36" name="TextBox 10">
            <a:extLst>
              <a:ext uri="{FF2B5EF4-FFF2-40B4-BE49-F238E27FC236}">
                <a16:creationId xmlns:a16="http://schemas.microsoft.com/office/drawing/2014/main" id="{C73CE873-4258-4754-8375-9901CA1799D0}"/>
              </a:ext>
            </a:extLst>
          </p:cNvPr>
          <p:cNvSpPr txBox="1"/>
          <p:nvPr/>
        </p:nvSpPr>
        <p:spPr>
          <a:xfrm>
            <a:off x="5103444" y="4445735"/>
            <a:ext cx="19851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  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E3A12207-3FA1-469D-B32D-E8ED84D3D402}"/>
              </a:ext>
            </a:extLst>
          </p:cNvPr>
          <p:cNvSpPr txBox="1"/>
          <p:nvPr/>
        </p:nvSpPr>
        <p:spPr>
          <a:xfrm>
            <a:off x="5502569" y="4157844"/>
            <a:ext cx="1026563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z="1425" spc="119" baseline="0" dirty="0">
                <a:solidFill>
                  <a:srgbClr val="6F7B9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-SemiBold"/>
                <a:rtl val="0"/>
              </a:rPr>
              <a:t>your title</a:t>
            </a:r>
          </a:p>
        </p:txBody>
      </p: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2365C9E9-7968-4C29-A4E5-B2158D1B5A67}"/>
              </a:ext>
            </a:extLst>
          </p:cNvPr>
          <p:cNvGrpSpPr/>
          <p:nvPr/>
        </p:nvGrpSpPr>
        <p:grpSpPr>
          <a:xfrm>
            <a:off x="7608740" y="2269088"/>
            <a:ext cx="1308100" cy="1829364"/>
            <a:chOff x="1476889" y="2106800"/>
            <a:chExt cx="1308100" cy="1829364"/>
          </a:xfrm>
        </p:grpSpPr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DCEF9984-24BD-4B4A-B67C-B65E098D4922}"/>
                </a:ext>
              </a:extLst>
            </p:cNvPr>
            <p:cNvGrpSpPr/>
            <p:nvPr/>
          </p:nvGrpSpPr>
          <p:grpSpPr>
            <a:xfrm>
              <a:off x="1476889" y="2106800"/>
              <a:ext cx="1308100" cy="1829364"/>
              <a:chOff x="6810752" y="2508124"/>
              <a:chExt cx="1428446" cy="1997666"/>
            </a:xfrm>
          </p:grpSpPr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921DC81B-D18D-43F3-8DF1-5452AD86493A}"/>
                  </a:ext>
                </a:extLst>
              </p:cNvPr>
              <p:cNvSpPr/>
              <p:nvPr/>
            </p:nvSpPr>
            <p:spPr>
              <a:xfrm>
                <a:off x="6810752" y="2508124"/>
                <a:ext cx="1428446" cy="1997666"/>
              </a:xfrm>
              <a:custGeom>
                <a:avLst/>
                <a:gdLst>
                  <a:gd name="connsiteX0" fmla="*/ 1428447 w 1428446"/>
                  <a:gd name="connsiteY0" fmla="*/ 1283443 h 1997666"/>
                  <a:gd name="connsiteX1" fmla="*/ 714223 w 1428446"/>
                  <a:gd name="connsiteY1" fmla="*/ 1997666 h 1997666"/>
                  <a:gd name="connsiteX2" fmla="*/ 0 w 1428446"/>
                  <a:gd name="connsiteY2" fmla="*/ 1283443 h 1997666"/>
                  <a:gd name="connsiteX3" fmla="*/ 714223 w 1428446"/>
                  <a:gd name="connsiteY3" fmla="*/ 0 h 1997666"/>
                  <a:gd name="connsiteX4" fmla="*/ 714360 w 1428446"/>
                  <a:gd name="connsiteY4" fmla="*/ 410 h 1997666"/>
                  <a:gd name="connsiteX5" fmla="*/ 1428447 w 1428446"/>
                  <a:gd name="connsiteY5" fmla="*/ 1283443 h 19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446" h="1997666">
                    <a:moveTo>
                      <a:pt x="1428447" y="1283443"/>
                    </a:moveTo>
                    <a:cubicBezTo>
                      <a:pt x="1428447" y="1677318"/>
                      <a:pt x="1108099" y="1997666"/>
                      <a:pt x="714223" y="1997666"/>
                    </a:cubicBezTo>
                    <a:cubicBezTo>
                      <a:pt x="320348" y="1997666"/>
                      <a:pt x="0" y="1677318"/>
                      <a:pt x="0" y="1283443"/>
                    </a:cubicBezTo>
                    <a:cubicBezTo>
                      <a:pt x="0" y="889568"/>
                      <a:pt x="714223" y="0"/>
                      <a:pt x="714223" y="0"/>
                    </a:cubicBezTo>
                    <a:cubicBezTo>
                      <a:pt x="714223" y="0"/>
                      <a:pt x="714360" y="137"/>
                      <a:pt x="714360" y="410"/>
                    </a:cubicBezTo>
                    <a:cubicBezTo>
                      <a:pt x="731444" y="21457"/>
                      <a:pt x="1428447" y="894351"/>
                      <a:pt x="1428447" y="1283443"/>
                    </a:cubicBezTo>
                    <a:close/>
                  </a:path>
                </a:pathLst>
              </a:custGeom>
              <a:solidFill>
                <a:srgbClr val="00B0F0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6F30356A-1FBA-4CC1-98D0-210DC0797153}"/>
                  </a:ext>
                </a:extLst>
              </p:cNvPr>
              <p:cNvSpPr/>
              <p:nvPr/>
            </p:nvSpPr>
            <p:spPr>
              <a:xfrm>
                <a:off x="6907102" y="3170277"/>
                <a:ext cx="1235609" cy="1235609"/>
              </a:xfrm>
              <a:custGeom>
                <a:avLst/>
                <a:gdLst>
                  <a:gd name="connsiteX0" fmla="*/ 1235609 w 1235609"/>
                  <a:gd name="connsiteY0" fmla="*/ 617873 h 1235609"/>
                  <a:gd name="connsiteX1" fmla="*/ 1198163 w 1235609"/>
                  <a:gd name="connsiteY1" fmla="*/ 830117 h 1235609"/>
                  <a:gd name="connsiteX2" fmla="*/ 1185453 w 1235609"/>
                  <a:gd name="connsiteY2" fmla="*/ 862098 h 1235609"/>
                  <a:gd name="connsiteX3" fmla="*/ 617736 w 1235609"/>
                  <a:gd name="connsiteY3" fmla="*/ 1235609 h 1235609"/>
                  <a:gd name="connsiteX4" fmla="*/ 50157 w 1235609"/>
                  <a:gd name="connsiteY4" fmla="*/ 862098 h 1235609"/>
                  <a:gd name="connsiteX5" fmla="*/ 37447 w 1235609"/>
                  <a:gd name="connsiteY5" fmla="*/ 830117 h 1235609"/>
                  <a:gd name="connsiteX6" fmla="*/ 0 w 1235609"/>
                  <a:gd name="connsiteY6" fmla="*/ 617873 h 1235609"/>
                  <a:gd name="connsiteX7" fmla="*/ 617736 w 1235609"/>
                  <a:gd name="connsiteY7" fmla="*/ 0 h 1235609"/>
                  <a:gd name="connsiteX8" fmla="*/ 1235609 w 1235609"/>
                  <a:gd name="connsiteY8" fmla="*/ 617873 h 123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5609" h="1235609">
                    <a:moveTo>
                      <a:pt x="1235609" y="617873"/>
                    </a:moveTo>
                    <a:cubicBezTo>
                      <a:pt x="1235609" y="692493"/>
                      <a:pt x="1222353" y="763970"/>
                      <a:pt x="1198163" y="830117"/>
                    </a:cubicBezTo>
                    <a:cubicBezTo>
                      <a:pt x="1194199" y="840914"/>
                      <a:pt x="1189963" y="851574"/>
                      <a:pt x="1185453" y="862098"/>
                    </a:cubicBezTo>
                    <a:cubicBezTo>
                      <a:pt x="1090742" y="1081859"/>
                      <a:pt x="872211" y="1235609"/>
                      <a:pt x="617736" y="1235609"/>
                    </a:cubicBezTo>
                    <a:cubicBezTo>
                      <a:pt x="363398" y="1235609"/>
                      <a:pt x="144867" y="1081859"/>
                      <a:pt x="50157" y="862098"/>
                    </a:cubicBezTo>
                    <a:cubicBezTo>
                      <a:pt x="45647" y="851574"/>
                      <a:pt x="41410" y="840914"/>
                      <a:pt x="37447" y="830117"/>
                    </a:cubicBezTo>
                    <a:cubicBezTo>
                      <a:pt x="13257" y="763970"/>
                      <a:pt x="0" y="692493"/>
                      <a:pt x="0" y="617873"/>
                    </a:cubicBezTo>
                    <a:cubicBezTo>
                      <a:pt x="0" y="276615"/>
                      <a:pt x="276615" y="0"/>
                      <a:pt x="617736" y="0"/>
                    </a:cubicBezTo>
                    <a:cubicBezTo>
                      <a:pt x="958995" y="0"/>
                      <a:pt x="1235609" y="276615"/>
                      <a:pt x="1235609" y="617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6E5F92E0-0E4A-4654-9AAB-F819681DE158}"/>
                </a:ext>
              </a:extLst>
            </p:cNvPr>
            <p:cNvSpPr txBox="1"/>
            <p:nvPr/>
          </p:nvSpPr>
          <p:spPr>
            <a:xfrm>
              <a:off x="1971681" y="2362096"/>
              <a:ext cx="357790" cy="301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358" spc="0" baseline="0" dirty="0">
                  <a:solidFill>
                    <a:srgbClr val="FFFFFF"/>
                  </a:solidFill>
                  <a:latin typeface="Arial Black" panose="020B0A04020102020204" pitchFamily="34" charset="0"/>
                  <a:sym typeface="Montserrat-Black"/>
                  <a:rtl val="0"/>
                </a:rPr>
                <a:t>4.</a:t>
              </a:r>
            </a:p>
          </p:txBody>
        </p:sp>
        <p:sp>
          <p:nvSpPr>
            <p:cNvPr id="149" name="Forma libre: forma 148">
              <a:extLst>
                <a:ext uri="{FF2B5EF4-FFF2-40B4-BE49-F238E27FC236}">
                  <a16:creationId xmlns:a16="http://schemas.microsoft.com/office/drawing/2014/main" id="{23F1F4D8-4185-4355-AF37-B9AE50A26957}"/>
                </a:ext>
              </a:extLst>
            </p:cNvPr>
            <p:cNvSpPr/>
            <p:nvPr/>
          </p:nvSpPr>
          <p:spPr>
            <a:xfrm>
              <a:off x="1966270" y="2350684"/>
              <a:ext cx="332160" cy="332160"/>
            </a:xfrm>
            <a:custGeom>
              <a:avLst/>
              <a:gdLst>
                <a:gd name="connsiteX0" fmla="*/ 332160 w 332160"/>
                <a:gd name="connsiteY0" fmla="*/ 166080 h 332160"/>
                <a:gd name="connsiteX1" fmla="*/ 166080 w 332160"/>
                <a:gd name="connsiteY1" fmla="*/ 332160 h 332160"/>
                <a:gd name="connsiteX2" fmla="*/ 0 w 332160"/>
                <a:gd name="connsiteY2" fmla="*/ 166080 h 332160"/>
                <a:gd name="connsiteX3" fmla="*/ 166080 w 332160"/>
                <a:gd name="connsiteY3" fmla="*/ 0 h 332160"/>
                <a:gd name="connsiteX4" fmla="*/ 332160 w 332160"/>
                <a:gd name="connsiteY4" fmla="*/ 166080 h 33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160" h="332160">
                  <a:moveTo>
                    <a:pt x="332160" y="166080"/>
                  </a:moveTo>
                  <a:cubicBezTo>
                    <a:pt x="332160" y="257804"/>
                    <a:pt x="257804" y="332160"/>
                    <a:pt x="166080" y="332160"/>
                  </a:cubicBezTo>
                  <a:cubicBezTo>
                    <a:pt x="74357" y="332160"/>
                    <a:pt x="0" y="257804"/>
                    <a:pt x="0" y="166080"/>
                  </a:cubicBezTo>
                  <a:cubicBezTo>
                    <a:pt x="0" y="74357"/>
                    <a:pt x="74357" y="0"/>
                    <a:pt x="166080" y="0"/>
                  </a:cubicBezTo>
                  <a:cubicBezTo>
                    <a:pt x="257804" y="0"/>
                    <a:pt x="332160" y="74357"/>
                    <a:pt x="332160" y="166080"/>
                  </a:cubicBezTo>
                  <a:close/>
                </a:path>
              </a:pathLst>
            </a:custGeom>
            <a:noFill/>
            <a:ln w="155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45" name="TextBox 10">
            <a:extLst>
              <a:ext uri="{FF2B5EF4-FFF2-40B4-BE49-F238E27FC236}">
                <a16:creationId xmlns:a16="http://schemas.microsoft.com/office/drawing/2014/main" id="{FAE43325-E85D-4417-975F-17E9175ABE35}"/>
              </a:ext>
            </a:extLst>
          </p:cNvPr>
          <p:cNvSpPr txBox="1"/>
          <p:nvPr/>
        </p:nvSpPr>
        <p:spPr>
          <a:xfrm>
            <a:off x="7270234" y="4445735"/>
            <a:ext cx="19851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  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41ECE441-13E6-42EC-8F09-B85B1C63EB71}"/>
              </a:ext>
            </a:extLst>
          </p:cNvPr>
          <p:cNvSpPr txBox="1"/>
          <p:nvPr/>
        </p:nvSpPr>
        <p:spPr>
          <a:xfrm>
            <a:off x="7669359" y="4157844"/>
            <a:ext cx="1026563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z="1425" spc="119" baseline="0" dirty="0">
                <a:solidFill>
                  <a:srgbClr val="6F7B9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-SemiBold"/>
                <a:rtl val="0"/>
              </a:rPr>
              <a:t>your title</a:t>
            </a:r>
          </a:p>
        </p:txBody>
      </p: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CF676E34-21A4-48E7-8118-C71D760EEBC2}"/>
              </a:ext>
            </a:extLst>
          </p:cNvPr>
          <p:cNvGrpSpPr/>
          <p:nvPr/>
        </p:nvGrpSpPr>
        <p:grpSpPr>
          <a:xfrm>
            <a:off x="9775529" y="2269088"/>
            <a:ext cx="1308100" cy="1829364"/>
            <a:chOff x="1476889" y="2106800"/>
            <a:chExt cx="1308100" cy="1829364"/>
          </a:xfrm>
        </p:grpSpPr>
        <p:grpSp>
          <p:nvGrpSpPr>
            <p:cNvPr id="156" name="Grupo 155">
              <a:extLst>
                <a:ext uri="{FF2B5EF4-FFF2-40B4-BE49-F238E27FC236}">
                  <a16:creationId xmlns:a16="http://schemas.microsoft.com/office/drawing/2014/main" id="{F55E8B44-75E8-43F6-B162-B0E32501B406}"/>
                </a:ext>
              </a:extLst>
            </p:cNvPr>
            <p:cNvGrpSpPr/>
            <p:nvPr/>
          </p:nvGrpSpPr>
          <p:grpSpPr>
            <a:xfrm>
              <a:off x="1476889" y="2106800"/>
              <a:ext cx="1308100" cy="1829364"/>
              <a:chOff x="6810752" y="2508124"/>
              <a:chExt cx="1428446" cy="1997666"/>
            </a:xfrm>
          </p:grpSpPr>
          <p:sp>
            <p:nvSpPr>
              <p:cNvPr id="159" name="Forma libre: forma 158">
                <a:extLst>
                  <a:ext uri="{FF2B5EF4-FFF2-40B4-BE49-F238E27FC236}">
                    <a16:creationId xmlns:a16="http://schemas.microsoft.com/office/drawing/2014/main" id="{3710AE70-106C-4273-89FF-0A4999DC9651}"/>
                  </a:ext>
                </a:extLst>
              </p:cNvPr>
              <p:cNvSpPr/>
              <p:nvPr/>
            </p:nvSpPr>
            <p:spPr>
              <a:xfrm>
                <a:off x="6810752" y="2508124"/>
                <a:ext cx="1428446" cy="1997666"/>
              </a:xfrm>
              <a:custGeom>
                <a:avLst/>
                <a:gdLst>
                  <a:gd name="connsiteX0" fmla="*/ 1428447 w 1428446"/>
                  <a:gd name="connsiteY0" fmla="*/ 1283443 h 1997666"/>
                  <a:gd name="connsiteX1" fmla="*/ 714223 w 1428446"/>
                  <a:gd name="connsiteY1" fmla="*/ 1997666 h 1997666"/>
                  <a:gd name="connsiteX2" fmla="*/ 0 w 1428446"/>
                  <a:gd name="connsiteY2" fmla="*/ 1283443 h 1997666"/>
                  <a:gd name="connsiteX3" fmla="*/ 714223 w 1428446"/>
                  <a:gd name="connsiteY3" fmla="*/ 0 h 1997666"/>
                  <a:gd name="connsiteX4" fmla="*/ 714360 w 1428446"/>
                  <a:gd name="connsiteY4" fmla="*/ 410 h 1997666"/>
                  <a:gd name="connsiteX5" fmla="*/ 1428447 w 1428446"/>
                  <a:gd name="connsiteY5" fmla="*/ 1283443 h 19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446" h="1997666">
                    <a:moveTo>
                      <a:pt x="1428447" y="1283443"/>
                    </a:moveTo>
                    <a:cubicBezTo>
                      <a:pt x="1428447" y="1677318"/>
                      <a:pt x="1108099" y="1997666"/>
                      <a:pt x="714223" y="1997666"/>
                    </a:cubicBezTo>
                    <a:cubicBezTo>
                      <a:pt x="320348" y="1997666"/>
                      <a:pt x="0" y="1677318"/>
                      <a:pt x="0" y="1283443"/>
                    </a:cubicBezTo>
                    <a:cubicBezTo>
                      <a:pt x="0" y="889568"/>
                      <a:pt x="714223" y="0"/>
                      <a:pt x="714223" y="0"/>
                    </a:cubicBezTo>
                    <a:cubicBezTo>
                      <a:pt x="714223" y="0"/>
                      <a:pt x="714360" y="137"/>
                      <a:pt x="714360" y="410"/>
                    </a:cubicBezTo>
                    <a:cubicBezTo>
                      <a:pt x="731444" y="21457"/>
                      <a:pt x="1428447" y="894351"/>
                      <a:pt x="1428447" y="1283443"/>
                    </a:cubicBezTo>
                    <a:close/>
                  </a:path>
                </a:pathLst>
              </a:custGeom>
              <a:solidFill>
                <a:srgbClr val="00B0F0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dirty="0"/>
              </a:p>
            </p:txBody>
          </p:sp>
          <p:sp>
            <p:nvSpPr>
              <p:cNvPr id="160" name="Forma libre: forma 159">
                <a:extLst>
                  <a:ext uri="{FF2B5EF4-FFF2-40B4-BE49-F238E27FC236}">
                    <a16:creationId xmlns:a16="http://schemas.microsoft.com/office/drawing/2014/main" id="{9133B6CD-1B46-46B4-8183-F2BC2DE15CDF}"/>
                  </a:ext>
                </a:extLst>
              </p:cNvPr>
              <p:cNvSpPr/>
              <p:nvPr/>
            </p:nvSpPr>
            <p:spPr>
              <a:xfrm>
                <a:off x="6907102" y="3170277"/>
                <a:ext cx="1235609" cy="1235609"/>
              </a:xfrm>
              <a:custGeom>
                <a:avLst/>
                <a:gdLst>
                  <a:gd name="connsiteX0" fmla="*/ 1235609 w 1235609"/>
                  <a:gd name="connsiteY0" fmla="*/ 617873 h 1235609"/>
                  <a:gd name="connsiteX1" fmla="*/ 1198163 w 1235609"/>
                  <a:gd name="connsiteY1" fmla="*/ 830117 h 1235609"/>
                  <a:gd name="connsiteX2" fmla="*/ 1185453 w 1235609"/>
                  <a:gd name="connsiteY2" fmla="*/ 862098 h 1235609"/>
                  <a:gd name="connsiteX3" fmla="*/ 617736 w 1235609"/>
                  <a:gd name="connsiteY3" fmla="*/ 1235609 h 1235609"/>
                  <a:gd name="connsiteX4" fmla="*/ 50157 w 1235609"/>
                  <a:gd name="connsiteY4" fmla="*/ 862098 h 1235609"/>
                  <a:gd name="connsiteX5" fmla="*/ 37447 w 1235609"/>
                  <a:gd name="connsiteY5" fmla="*/ 830117 h 1235609"/>
                  <a:gd name="connsiteX6" fmla="*/ 0 w 1235609"/>
                  <a:gd name="connsiteY6" fmla="*/ 617873 h 1235609"/>
                  <a:gd name="connsiteX7" fmla="*/ 617736 w 1235609"/>
                  <a:gd name="connsiteY7" fmla="*/ 0 h 1235609"/>
                  <a:gd name="connsiteX8" fmla="*/ 1235609 w 1235609"/>
                  <a:gd name="connsiteY8" fmla="*/ 617873 h 123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5609" h="1235609">
                    <a:moveTo>
                      <a:pt x="1235609" y="617873"/>
                    </a:moveTo>
                    <a:cubicBezTo>
                      <a:pt x="1235609" y="692493"/>
                      <a:pt x="1222353" y="763970"/>
                      <a:pt x="1198163" y="830117"/>
                    </a:cubicBezTo>
                    <a:cubicBezTo>
                      <a:pt x="1194199" y="840914"/>
                      <a:pt x="1189963" y="851574"/>
                      <a:pt x="1185453" y="862098"/>
                    </a:cubicBezTo>
                    <a:cubicBezTo>
                      <a:pt x="1090742" y="1081859"/>
                      <a:pt x="872211" y="1235609"/>
                      <a:pt x="617736" y="1235609"/>
                    </a:cubicBezTo>
                    <a:cubicBezTo>
                      <a:pt x="363398" y="1235609"/>
                      <a:pt x="144867" y="1081859"/>
                      <a:pt x="50157" y="862098"/>
                    </a:cubicBezTo>
                    <a:cubicBezTo>
                      <a:pt x="45647" y="851574"/>
                      <a:pt x="41410" y="840914"/>
                      <a:pt x="37447" y="830117"/>
                    </a:cubicBezTo>
                    <a:cubicBezTo>
                      <a:pt x="13257" y="763970"/>
                      <a:pt x="0" y="692493"/>
                      <a:pt x="0" y="617873"/>
                    </a:cubicBezTo>
                    <a:cubicBezTo>
                      <a:pt x="0" y="276615"/>
                      <a:pt x="276615" y="0"/>
                      <a:pt x="617736" y="0"/>
                    </a:cubicBezTo>
                    <a:cubicBezTo>
                      <a:pt x="958995" y="0"/>
                      <a:pt x="1235609" y="276615"/>
                      <a:pt x="1235609" y="617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5BC14A62-B15D-485F-911E-D3005F0F4098}"/>
                </a:ext>
              </a:extLst>
            </p:cNvPr>
            <p:cNvSpPr txBox="1"/>
            <p:nvPr/>
          </p:nvSpPr>
          <p:spPr>
            <a:xfrm>
              <a:off x="1971681" y="2362096"/>
              <a:ext cx="357790" cy="301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358" spc="0" baseline="0" dirty="0">
                  <a:solidFill>
                    <a:srgbClr val="FFFFFF"/>
                  </a:solidFill>
                  <a:latin typeface="Arial Black" panose="020B0A04020102020204" pitchFamily="34" charset="0"/>
                  <a:sym typeface="Montserrat-Black"/>
                  <a:rtl val="0"/>
                </a:rPr>
                <a:t>5.</a:t>
              </a:r>
            </a:p>
          </p:txBody>
        </p:sp>
        <p:sp>
          <p:nvSpPr>
            <p:cNvPr id="158" name="Forma libre: forma 157">
              <a:extLst>
                <a:ext uri="{FF2B5EF4-FFF2-40B4-BE49-F238E27FC236}">
                  <a16:creationId xmlns:a16="http://schemas.microsoft.com/office/drawing/2014/main" id="{A443FF9A-9CC2-4B0A-9374-96F2737C622E}"/>
                </a:ext>
              </a:extLst>
            </p:cNvPr>
            <p:cNvSpPr/>
            <p:nvPr/>
          </p:nvSpPr>
          <p:spPr>
            <a:xfrm>
              <a:off x="1966270" y="2350684"/>
              <a:ext cx="332160" cy="332160"/>
            </a:xfrm>
            <a:custGeom>
              <a:avLst/>
              <a:gdLst>
                <a:gd name="connsiteX0" fmla="*/ 332160 w 332160"/>
                <a:gd name="connsiteY0" fmla="*/ 166080 h 332160"/>
                <a:gd name="connsiteX1" fmla="*/ 166080 w 332160"/>
                <a:gd name="connsiteY1" fmla="*/ 332160 h 332160"/>
                <a:gd name="connsiteX2" fmla="*/ 0 w 332160"/>
                <a:gd name="connsiteY2" fmla="*/ 166080 h 332160"/>
                <a:gd name="connsiteX3" fmla="*/ 166080 w 332160"/>
                <a:gd name="connsiteY3" fmla="*/ 0 h 332160"/>
                <a:gd name="connsiteX4" fmla="*/ 332160 w 332160"/>
                <a:gd name="connsiteY4" fmla="*/ 166080 h 33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160" h="332160">
                  <a:moveTo>
                    <a:pt x="332160" y="166080"/>
                  </a:moveTo>
                  <a:cubicBezTo>
                    <a:pt x="332160" y="257804"/>
                    <a:pt x="257804" y="332160"/>
                    <a:pt x="166080" y="332160"/>
                  </a:cubicBezTo>
                  <a:cubicBezTo>
                    <a:pt x="74357" y="332160"/>
                    <a:pt x="0" y="257804"/>
                    <a:pt x="0" y="166080"/>
                  </a:cubicBezTo>
                  <a:cubicBezTo>
                    <a:pt x="0" y="74357"/>
                    <a:pt x="74357" y="0"/>
                    <a:pt x="166080" y="0"/>
                  </a:cubicBezTo>
                  <a:cubicBezTo>
                    <a:pt x="257804" y="0"/>
                    <a:pt x="332160" y="74357"/>
                    <a:pt x="332160" y="166080"/>
                  </a:cubicBezTo>
                  <a:close/>
                </a:path>
              </a:pathLst>
            </a:custGeom>
            <a:noFill/>
            <a:ln w="155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54" name="TextBox 10">
            <a:extLst>
              <a:ext uri="{FF2B5EF4-FFF2-40B4-BE49-F238E27FC236}">
                <a16:creationId xmlns:a16="http://schemas.microsoft.com/office/drawing/2014/main" id="{29AFF9CE-28BA-4BA6-866F-F899FB314917}"/>
              </a:ext>
            </a:extLst>
          </p:cNvPr>
          <p:cNvSpPr txBox="1"/>
          <p:nvPr/>
        </p:nvSpPr>
        <p:spPr>
          <a:xfrm>
            <a:off x="9437023" y="4445735"/>
            <a:ext cx="1985112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  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3C18898D-8715-498B-9575-1AFDAB831B95}"/>
              </a:ext>
            </a:extLst>
          </p:cNvPr>
          <p:cNvSpPr txBox="1"/>
          <p:nvPr/>
        </p:nvSpPr>
        <p:spPr>
          <a:xfrm>
            <a:off x="9836148" y="4157844"/>
            <a:ext cx="1026563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z="1425" spc="119" baseline="0" dirty="0">
                <a:solidFill>
                  <a:srgbClr val="6F7B9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-SemiBold"/>
                <a:rtl val="0"/>
              </a:rPr>
              <a:t>your title</a:t>
            </a:r>
          </a:p>
        </p:txBody>
      </p:sp>
      <p:pic>
        <p:nvPicPr>
          <p:cNvPr id="163" name="Gráfico 162">
            <a:extLst>
              <a:ext uri="{FF2B5EF4-FFF2-40B4-BE49-F238E27FC236}">
                <a16:creationId xmlns:a16="http://schemas.microsoft.com/office/drawing/2014/main" id="{CD2C2EC7-A3DE-40D2-938E-45E9E164F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261" y="2975532"/>
            <a:ext cx="360318" cy="875060"/>
          </a:xfrm>
          <a:prstGeom prst="rect">
            <a:avLst/>
          </a:prstGeom>
        </p:spPr>
      </p:pic>
      <p:pic>
        <p:nvPicPr>
          <p:cNvPr id="165" name="Gráfico 164">
            <a:extLst>
              <a:ext uri="{FF2B5EF4-FFF2-40B4-BE49-F238E27FC236}">
                <a16:creationId xmlns:a16="http://schemas.microsoft.com/office/drawing/2014/main" id="{27968B29-42F9-4807-B536-93F0887E1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4788" y="3078480"/>
            <a:ext cx="308844" cy="772112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7D2380E1-F666-4934-AB59-C08A29F17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4366" y="3335850"/>
            <a:ext cx="463268" cy="514742"/>
          </a:xfrm>
          <a:prstGeom prst="rect">
            <a:avLst/>
          </a:prstGeom>
        </p:spPr>
      </p:pic>
      <p:pic>
        <p:nvPicPr>
          <p:cNvPr id="169" name="Gráfico 168">
            <a:extLst>
              <a:ext uri="{FF2B5EF4-FFF2-40B4-BE49-F238E27FC236}">
                <a16:creationId xmlns:a16="http://schemas.microsoft.com/office/drawing/2014/main" id="{7C5B8B33-4676-4E47-A9B7-A3D442EC7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3944" y="3155692"/>
            <a:ext cx="617692" cy="694900"/>
          </a:xfrm>
          <a:prstGeom prst="rect">
            <a:avLst/>
          </a:prstGeom>
        </p:spPr>
      </p:pic>
      <p:pic>
        <p:nvPicPr>
          <p:cNvPr id="171" name="Gráfico 170">
            <a:extLst>
              <a:ext uri="{FF2B5EF4-FFF2-40B4-BE49-F238E27FC236}">
                <a16:creationId xmlns:a16="http://schemas.microsoft.com/office/drawing/2014/main" id="{4E6E4758-C953-4FD0-84A2-73D599F49D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97945" y="3258640"/>
            <a:ext cx="463268" cy="5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9C3DF7-0DD0-42E7-8C47-20233EB81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58" y="3247977"/>
            <a:ext cx="12192000" cy="3610023"/>
          </a:xfrm>
          <a:prstGeom prst="rect">
            <a:avLst/>
          </a:prstGeom>
        </p:spPr>
      </p:pic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ADADD52-F03C-4B64-91E4-DD12E5AFC4A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8789B356-C249-4C36-BA6F-3F76ED994EF7}"/>
              </a:ext>
            </a:extLst>
          </p:cNvPr>
          <p:cNvSpPr>
            <a:spLocks noChangeAspect="1"/>
          </p:cNvSpPr>
          <p:nvPr/>
        </p:nvSpPr>
        <p:spPr>
          <a:xfrm flipH="1">
            <a:off x="8733562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7F91FA62-8381-4F2D-A5D8-C5F6852C882B}"/>
              </a:ext>
            </a:extLst>
          </p:cNvPr>
          <p:cNvSpPr/>
          <p:nvPr/>
        </p:nvSpPr>
        <p:spPr>
          <a:xfrm>
            <a:off x="0" y="2003444"/>
            <a:ext cx="12192000" cy="285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341;p40">
            <a:extLst>
              <a:ext uri="{FF2B5EF4-FFF2-40B4-BE49-F238E27FC236}">
                <a16:creationId xmlns:a16="http://schemas.microsoft.com/office/drawing/2014/main" id="{45DBA5D5-6C8E-4365-B2C1-3B1472777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7218" y="2571623"/>
            <a:ext cx="8637564" cy="1714755"/>
          </a:xfrm>
        </p:spPr>
        <p:txBody>
          <a:bodyPr>
            <a:normAutofit/>
          </a:bodyPr>
          <a:lstStyle/>
          <a:p>
            <a:pPr lvl="0" algn="ctr"/>
            <a:r>
              <a:rPr lang="en-US" sz="11500" dirty="0">
                <a:solidFill>
                  <a:srgbClr val="7F7F7F"/>
                </a:solidFill>
                <a:latin typeface="Anton" pitchFamily="2" charset="0"/>
              </a:rPr>
              <a:t>4,552,145</a:t>
            </a:r>
          </a:p>
        </p:txBody>
      </p:sp>
      <p:sp>
        <p:nvSpPr>
          <p:cNvPr id="6" name="Google Shape;342;p40">
            <a:extLst>
              <a:ext uri="{FF2B5EF4-FFF2-40B4-BE49-F238E27FC236}">
                <a16:creationId xmlns:a16="http://schemas.microsoft.com/office/drawing/2014/main" id="{F5C5F03B-6EE8-472E-A9A3-DB177CBBBDE5}"/>
              </a:ext>
            </a:extLst>
          </p:cNvPr>
          <p:cNvSpPr txBox="1">
            <a:spLocks/>
          </p:cNvSpPr>
          <p:nvPr/>
        </p:nvSpPr>
        <p:spPr>
          <a:xfrm>
            <a:off x="3026629" y="4340435"/>
            <a:ext cx="6138741" cy="472924"/>
          </a:xfrm>
          <a:prstGeom prst="rect">
            <a:avLst/>
          </a:prstGeom>
        </p:spPr>
        <p:txBody>
          <a:bodyPr vert="horz" lIns="91440" tIns="45720" rIns="91440" bIns="45720" rtlCol="0" anchorCtr="1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numbers catch your audience’s attention</a:t>
            </a:r>
          </a:p>
        </p:txBody>
      </p:sp>
      <p:grpSp>
        <p:nvGrpSpPr>
          <p:cNvPr id="16" name="Gráfico 24">
            <a:extLst>
              <a:ext uri="{FF2B5EF4-FFF2-40B4-BE49-F238E27FC236}">
                <a16:creationId xmlns:a16="http://schemas.microsoft.com/office/drawing/2014/main" id="{4A4A224C-9DDB-4F1A-8BE4-8218B472F379}"/>
              </a:ext>
            </a:extLst>
          </p:cNvPr>
          <p:cNvGrpSpPr/>
          <p:nvPr/>
        </p:nvGrpSpPr>
        <p:grpSpPr>
          <a:xfrm>
            <a:off x="469377" y="474402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7" name="Gráfico 24">
              <a:extLst>
                <a:ext uri="{FF2B5EF4-FFF2-40B4-BE49-F238E27FC236}">
                  <a16:creationId xmlns:a16="http://schemas.microsoft.com/office/drawing/2014/main" id="{0DF26A11-6982-4309-8F9C-FC81D36388F8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EF334E01-E54B-437E-A6D5-93D42359EB3B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23B05AC9-762B-46BF-AEC8-EB59CB5983A4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1E403424-80F6-4526-A34D-7A86980563CA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60E7058F-6131-467B-AE3A-33874E6DDB52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894DC9E7-A054-4BB2-8658-5919154A6B89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C4E953E-0516-491F-8885-F9FE2FFF12CD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9A42A7C9-951A-4A40-993C-184267C3C4F9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8A7C9510-6180-43A3-A558-056040B97B4A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4FC7594A-119E-45F1-B640-1F2F00421676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DE15C90E-1B63-4764-968A-F254C995BCD5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2EF02996-BFEE-4A1F-8BEA-E29ED123E373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34E2540A-3CF5-401D-9F78-E90EB138AD74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58D28D0F-7595-4389-BB5D-4327B7D2126D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487571EA-C897-4CF9-885B-88F9908955D4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4AF12681-87F5-4271-91C1-2159467881DD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7786E76E-1B78-4416-ADDF-56BB39DA011A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611CAF22-3324-4ACE-9D88-382DEE948E37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34CB216D-99B0-46CB-BDD6-785BAA64D7F7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45A9D9C2-08BD-4B65-9645-A04C43C8D11B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811C1B2C-0B98-452B-AE2E-279B92FC76CB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53084AC4-D827-4847-91D6-054FB32D025F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EEA84FEC-900F-4AB3-A192-EF2D7AC72EE1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CA79A7F5-7725-4682-83D2-24F0C1D4965A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9FFEC584-CDB5-4482-A002-3ABA015EF8AC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3407963C-FE91-4117-B5A4-25D683295B94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D4FD54FE-AECD-438A-B727-D79BBA57F29E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399E9C0E-A151-48A5-B5EE-388088A6CFEC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61261C77-D9BF-4440-8B53-73EB04EF65CA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8" name="Gráfico 24">
              <a:extLst>
                <a:ext uri="{FF2B5EF4-FFF2-40B4-BE49-F238E27FC236}">
                  <a16:creationId xmlns:a16="http://schemas.microsoft.com/office/drawing/2014/main" id="{77824C8C-ACE2-4507-AEDF-F613185EF83C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91B1BE84-5D02-4F0A-A785-7B4B36E36289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2581E99-DFDB-4436-9521-826D728BCB7A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C16E967B-7E7D-465E-98F7-BADB9783CC18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9EA57296-B705-41D2-B063-3FFFE12667D1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D62A0DD2-87C0-4502-8476-0AB950491430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CB86FB5C-FEEE-4B44-8EFC-3558B9323248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E53EFB57-4765-4C0F-BB35-293B0D5AA8F7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CBD6ED28-AC8E-43CF-9A8F-207790880DD3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6CDC897B-4E2C-47AF-9829-74F789037546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D3F54F9C-9522-4923-A7DB-2C216B135F15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FFE735DD-BDFA-4C63-8844-8BA7F948BEE5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09143050-FD22-410B-8DB4-F2E2DF455653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26887974-DFDE-4460-9062-7F9354A4380A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0D999B98-A46F-4A19-8D76-E1170FDC88AC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BB26B78A-D294-4289-9254-7EC1F747C578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F964FB45-5009-47E8-A23F-8396F07DBD9E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10" name="Gráfico 24">
            <a:extLst>
              <a:ext uri="{FF2B5EF4-FFF2-40B4-BE49-F238E27FC236}">
                <a16:creationId xmlns:a16="http://schemas.microsoft.com/office/drawing/2014/main" id="{BF7E1888-6890-401F-B9C5-7ABE8F3B5C4B}"/>
              </a:ext>
            </a:extLst>
          </p:cNvPr>
          <p:cNvGrpSpPr/>
          <p:nvPr/>
        </p:nvGrpSpPr>
        <p:grpSpPr>
          <a:xfrm>
            <a:off x="10255305" y="5888353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11" name="Gráfico 24">
              <a:extLst>
                <a:ext uri="{FF2B5EF4-FFF2-40B4-BE49-F238E27FC236}">
                  <a16:creationId xmlns:a16="http://schemas.microsoft.com/office/drawing/2014/main" id="{AC044982-2530-4C2D-87BA-BC5D59627862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2781DF1F-CC77-4B42-AD40-E2705AC008D3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BD3821F2-A96B-40F9-AE03-D400D4449473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0F1D2054-A400-46EA-BE49-711506F73E30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DA0FFD60-0C60-4923-8BB8-A81544113AE2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5FC1D0E1-5A63-4362-9963-4EC2AB01CCDD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A644031E-DB28-46EE-8295-6704AACAEC1D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id="{7A3F68FD-8B6B-4789-814F-A7A9A61803D5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6" name="Forma libre: forma 135">
                <a:extLst>
                  <a:ext uri="{FF2B5EF4-FFF2-40B4-BE49-F238E27FC236}">
                    <a16:creationId xmlns:a16="http://schemas.microsoft.com/office/drawing/2014/main" id="{CF60234C-6842-4B61-A28C-F114A5212677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93A4D21E-4FA9-4598-A797-48420884824F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1A4B06B2-43FC-4D36-8163-F446D996D6D9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43A16105-BEAE-4BC3-95FB-F1D303005003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7793EC7D-7C77-4BE1-AB61-5423180C2E6F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250C0A6A-14EE-4579-B30C-9732D2C8F9EA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0C6DA300-A84C-4A16-B293-C1DDF3D58A4E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4478DB6F-6D68-4306-BD7B-4557740B0BAF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79ACEB37-1A2C-4D23-8A90-3D1E224125B0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9FE22B1C-24DE-4F6A-BEA7-186410654E8C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79C282D1-C871-4D64-96A0-E0711D5FC272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id="{0A6802F6-4457-44A9-9B11-243E161E5EF4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id="{6086E0F0-9E56-4D33-B23D-0C82953F4D8B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9" name="Forma libre: forma 148">
                <a:extLst>
                  <a:ext uri="{FF2B5EF4-FFF2-40B4-BE49-F238E27FC236}">
                    <a16:creationId xmlns:a16="http://schemas.microsoft.com/office/drawing/2014/main" id="{DA41FA2F-FBC0-4621-B1A1-5DB90373BAF7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31AC7383-7214-4E6F-A171-EB08B6EEAB44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19F8748D-4520-4A13-B5D9-79892D63AAFA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2" name="Forma libre: forma 151">
                <a:extLst>
                  <a:ext uri="{FF2B5EF4-FFF2-40B4-BE49-F238E27FC236}">
                    <a16:creationId xmlns:a16="http://schemas.microsoft.com/office/drawing/2014/main" id="{55338D5A-B922-4874-AD34-7D694DB69F02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3" name="Forma libre: forma 152">
                <a:extLst>
                  <a:ext uri="{FF2B5EF4-FFF2-40B4-BE49-F238E27FC236}">
                    <a16:creationId xmlns:a16="http://schemas.microsoft.com/office/drawing/2014/main" id="{25B4638D-ED9C-4D69-9CE2-A54EA5B55011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4" name="Forma libre: forma 153">
                <a:extLst>
                  <a:ext uri="{FF2B5EF4-FFF2-40B4-BE49-F238E27FC236}">
                    <a16:creationId xmlns:a16="http://schemas.microsoft.com/office/drawing/2014/main" id="{5DC0A30C-35BD-4CA3-A00C-0EBDDF80D7C2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5" name="Forma libre: forma 154">
                <a:extLst>
                  <a:ext uri="{FF2B5EF4-FFF2-40B4-BE49-F238E27FC236}">
                    <a16:creationId xmlns:a16="http://schemas.microsoft.com/office/drawing/2014/main" id="{4AFAD83F-FC28-4210-B1A0-497AF18C41FE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6" name="Forma libre: forma 155">
                <a:extLst>
                  <a:ext uri="{FF2B5EF4-FFF2-40B4-BE49-F238E27FC236}">
                    <a16:creationId xmlns:a16="http://schemas.microsoft.com/office/drawing/2014/main" id="{6DD6D574-0C8F-4462-9A57-00BCF9E9687B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12" name="Gráfico 24">
              <a:extLst>
                <a:ext uri="{FF2B5EF4-FFF2-40B4-BE49-F238E27FC236}">
                  <a16:creationId xmlns:a16="http://schemas.microsoft.com/office/drawing/2014/main" id="{B6200292-E743-40FF-83ED-C4CAF6C46D96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C30F9B63-C650-4EA0-B6C4-3832D0A96143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F887122D-E760-4D5F-B443-B7B55AB7750B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D80F8CC4-62E5-444D-A2FE-290329CE0011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BEB4A788-9BA2-4963-BE9B-0BD0B5244D24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FF138CB3-1A6E-404A-8FEB-61505484B666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D7F4DC09-EA3E-4A10-8BC3-6B2F55356984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F2BC905E-80DC-426C-B329-8FE8A0ED882C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FDB650F2-34DC-4733-993A-0C3BD4AF395D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E717231D-B0F0-4B82-BC90-93C076A0A766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D86255D9-8831-4EBD-9B7F-C68711E61737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2462B1BC-460D-4398-A550-243D305F220B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BA042C11-68DE-4F67-A2C8-E98B5F89A43C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FD5EC18D-8DC4-434A-BCF8-06379FE17585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52487026-F557-462E-9DE1-759D1F263A3F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ADE3ED35-D931-417A-ACFC-5C19B6A322E9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0EBFA874-E911-41FE-9E8C-F7128BB763EC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58" name="Grupo 157">
            <a:extLst>
              <a:ext uri="{FF2B5EF4-FFF2-40B4-BE49-F238E27FC236}">
                <a16:creationId xmlns:a16="http://schemas.microsoft.com/office/drawing/2014/main" id="{22D53176-51F4-4D03-ADAD-E99975EC03C2}"/>
              </a:ext>
            </a:extLst>
          </p:cNvPr>
          <p:cNvGrpSpPr/>
          <p:nvPr/>
        </p:nvGrpSpPr>
        <p:grpSpPr>
          <a:xfrm>
            <a:off x="5661717" y="917764"/>
            <a:ext cx="860450" cy="1208877"/>
            <a:chOff x="717452" y="2188354"/>
            <a:chExt cx="2461846" cy="3593468"/>
          </a:xfrm>
        </p:grpSpPr>
        <p:sp>
          <p:nvSpPr>
            <p:cNvPr id="159" name="Forma libre: forma 158">
              <a:extLst>
                <a:ext uri="{FF2B5EF4-FFF2-40B4-BE49-F238E27FC236}">
                  <a16:creationId xmlns:a16="http://schemas.microsoft.com/office/drawing/2014/main" id="{E8125BA5-1886-4FEC-BF7E-50535A71696D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60" name="Diagrama de flujo: conector 159">
              <a:extLst>
                <a:ext uri="{FF2B5EF4-FFF2-40B4-BE49-F238E27FC236}">
                  <a16:creationId xmlns:a16="http://schemas.microsoft.com/office/drawing/2014/main" id="{3E1C6592-F467-4681-8D10-DA0C93467C6B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7209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9FF78D56-C013-45F4-9E5A-AC8E55095DC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125" name="Forma libre: forma 124">
            <a:extLst>
              <a:ext uri="{FF2B5EF4-FFF2-40B4-BE49-F238E27FC236}">
                <a16:creationId xmlns:a16="http://schemas.microsoft.com/office/drawing/2014/main" id="{B964F8EF-41EF-4D39-AFBD-7A1ED0B796C5}"/>
              </a:ext>
            </a:extLst>
          </p:cNvPr>
          <p:cNvSpPr>
            <a:spLocks noChangeAspect="1"/>
          </p:cNvSpPr>
          <p:nvPr/>
        </p:nvSpPr>
        <p:spPr>
          <a:xfrm flipH="1">
            <a:off x="8733562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126" name="Título 1">
            <a:extLst>
              <a:ext uri="{FF2B5EF4-FFF2-40B4-BE49-F238E27FC236}">
                <a16:creationId xmlns:a16="http://schemas.microsoft.com/office/drawing/2014/main" id="{892CA36D-EA8F-48FD-993E-CAFADB4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738" y="5541620"/>
            <a:ext cx="1657436" cy="485119"/>
          </a:xfrm>
        </p:spPr>
        <p:txBody>
          <a:bodyPr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6F7B9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HOUSE</a:t>
            </a:r>
            <a:endParaRPr lang="es-PE" sz="2000" b="0" i="0" u="none" strike="noStrike" kern="0" cap="none" spc="0" baseline="0" dirty="0">
              <a:solidFill>
                <a:srgbClr val="6F7B91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27" name="Título 1">
            <a:extLst>
              <a:ext uri="{FF2B5EF4-FFF2-40B4-BE49-F238E27FC236}">
                <a16:creationId xmlns:a16="http://schemas.microsoft.com/office/drawing/2014/main" id="{07EAFBA8-B774-4F5A-BA27-1EFFC924DC85}"/>
              </a:ext>
            </a:extLst>
          </p:cNvPr>
          <p:cNvSpPr txBox="1">
            <a:spLocks/>
          </p:cNvSpPr>
          <p:nvPr/>
        </p:nvSpPr>
        <p:spPr>
          <a:xfrm>
            <a:off x="2458372" y="2575106"/>
            <a:ext cx="1657436" cy="485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6F7B9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FIELDS</a:t>
            </a:r>
            <a:endParaRPr lang="es-PE" sz="2000" kern="0" dirty="0">
              <a:solidFill>
                <a:srgbClr val="6F7B9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28" name="Título 1">
            <a:extLst>
              <a:ext uri="{FF2B5EF4-FFF2-40B4-BE49-F238E27FC236}">
                <a16:creationId xmlns:a16="http://schemas.microsoft.com/office/drawing/2014/main" id="{A5A42761-8B1E-43AC-B70F-7A1639CBE07C}"/>
              </a:ext>
            </a:extLst>
          </p:cNvPr>
          <p:cNvSpPr txBox="1">
            <a:spLocks/>
          </p:cNvSpPr>
          <p:nvPr/>
        </p:nvSpPr>
        <p:spPr>
          <a:xfrm>
            <a:off x="8504297" y="2582454"/>
            <a:ext cx="1657436" cy="485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6F7B9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INDUSTRY</a:t>
            </a:r>
            <a:endParaRPr lang="es-PE" sz="2000" kern="0" dirty="0">
              <a:solidFill>
                <a:srgbClr val="6F7B9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30" name="Gráfico 129">
            <a:extLst>
              <a:ext uri="{FF2B5EF4-FFF2-40B4-BE49-F238E27FC236}">
                <a16:creationId xmlns:a16="http://schemas.microsoft.com/office/drawing/2014/main" id="{B2098798-E8EF-46E6-BB39-232DA6E7F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2552" y="3291695"/>
            <a:ext cx="480164" cy="698420"/>
          </a:xfrm>
          <a:prstGeom prst="rect">
            <a:avLst/>
          </a:prstGeom>
        </p:spPr>
      </p:pic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30F66681-96C4-49ED-98F3-A800193549D0}"/>
              </a:ext>
            </a:extLst>
          </p:cNvPr>
          <p:cNvCxnSpPr/>
          <p:nvPr/>
        </p:nvCxnSpPr>
        <p:spPr>
          <a:xfrm flipH="1">
            <a:off x="6183896" y="3528298"/>
            <a:ext cx="85009" cy="1509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30844B2D-56C3-415E-85B9-20A0DBBA3EB6}"/>
              </a:ext>
            </a:extLst>
          </p:cNvPr>
          <p:cNvSpPr txBox="1"/>
          <p:nvPr/>
        </p:nvSpPr>
        <p:spPr>
          <a:xfrm>
            <a:off x="1808332" y="3168224"/>
            <a:ext cx="2307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12M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9F74BCCB-13B9-4D37-8A45-5CE9ABAFD83D}"/>
              </a:ext>
            </a:extLst>
          </p:cNvPr>
          <p:cNvSpPr txBox="1"/>
          <p:nvPr/>
        </p:nvSpPr>
        <p:spPr>
          <a:xfrm>
            <a:off x="5844817" y="5495277"/>
            <a:ext cx="2307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3M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  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9DB3D2F9-1A5C-4E3A-8C6A-F91AC54879B8}"/>
              </a:ext>
            </a:extLst>
          </p:cNvPr>
          <p:cNvSpPr txBox="1"/>
          <p:nvPr/>
        </p:nvSpPr>
        <p:spPr>
          <a:xfrm>
            <a:off x="8241967" y="3188251"/>
            <a:ext cx="2307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You can add a unique zing and appeal to your Presentations. 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7M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FB8BD0CD-4E27-43B0-9CB1-15554448AC17}"/>
              </a:ext>
            </a:extLst>
          </p:cNvPr>
          <p:cNvGrpSpPr/>
          <p:nvPr/>
        </p:nvGrpSpPr>
        <p:grpSpPr>
          <a:xfrm>
            <a:off x="2696480" y="513183"/>
            <a:ext cx="6799040" cy="514914"/>
            <a:chOff x="2670296" y="513183"/>
            <a:chExt cx="6799040" cy="514914"/>
          </a:xfrm>
        </p:grpSpPr>
        <p:sp>
          <p:nvSpPr>
            <p:cNvPr id="231" name="CuadroTexto 230">
              <a:extLst>
                <a:ext uri="{FF2B5EF4-FFF2-40B4-BE49-F238E27FC236}">
                  <a16:creationId xmlns:a16="http://schemas.microsoft.com/office/drawing/2014/main" id="{A36EB3F0-42C5-44E6-AABF-A19EF1B64BB2}"/>
                </a:ext>
              </a:extLst>
            </p:cNvPr>
            <p:cNvSpPr txBox="1"/>
            <p:nvPr/>
          </p:nvSpPr>
          <p:spPr>
            <a:xfrm>
              <a:off x="3021816" y="513183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F"/>
                  </a:solidFill>
                  <a:latin typeface="Anton" pitchFamily="2" charset="0"/>
                </a:rPr>
                <a:t>Water expenditure per year</a:t>
              </a:r>
              <a:endParaRPr lang="es-PE" sz="2400" dirty="0">
                <a:solidFill>
                  <a:srgbClr val="00B0FF"/>
                </a:solidFill>
                <a:latin typeface="Anton" pitchFamily="2" charset="0"/>
              </a:endParaRPr>
            </a:p>
          </p:txBody>
        </p:sp>
        <p:sp>
          <p:nvSpPr>
            <p:cNvPr id="232" name="Forma libre: forma 231">
              <a:extLst>
                <a:ext uri="{FF2B5EF4-FFF2-40B4-BE49-F238E27FC236}">
                  <a16:creationId xmlns:a16="http://schemas.microsoft.com/office/drawing/2014/main" id="{A2CA7DB7-408A-4285-BA98-A1D2FBD1D160}"/>
                </a:ext>
              </a:extLst>
            </p:cNvPr>
            <p:cNvSpPr/>
            <p:nvPr/>
          </p:nvSpPr>
          <p:spPr>
            <a:xfrm flipV="1">
              <a:off x="2670296" y="982378"/>
              <a:ext cx="6799040" cy="45719"/>
            </a:xfrm>
            <a:custGeom>
              <a:avLst/>
              <a:gdLst>
                <a:gd name="connsiteX0" fmla="*/ 0 w 2213096"/>
                <a:gd name="connsiteY0" fmla="*/ 0 h 24356"/>
                <a:gd name="connsiteX1" fmla="*/ 2213097 w 2213096"/>
                <a:gd name="connsiteY1" fmla="*/ 0 h 24356"/>
                <a:gd name="connsiteX2" fmla="*/ 2213097 w 2213096"/>
                <a:gd name="connsiteY2" fmla="*/ 24357 h 24356"/>
                <a:gd name="connsiteX3" fmla="*/ 0 w 2213096"/>
                <a:gd name="connsiteY3" fmla="*/ 24357 h 2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096" h="24356">
                  <a:moveTo>
                    <a:pt x="0" y="0"/>
                  </a:moveTo>
                  <a:lnTo>
                    <a:pt x="2213097" y="0"/>
                  </a:lnTo>
                  <a:lnTo>
                    <a:pt x="2213097" y="24357"/>
                  </a:lnTo>
                  <a:lnTo>
                    <a:pt x="0" y="24357"/>
                  </a:lnTo>
                  <a:close/>
                </a:path>
              </a:pathLst>
            </a:custGeom>
            <a:solidFill>
              <a:srgbClr val="6F7B91"/>
            </a:solidFill>
            <a:ln w="16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pic>
        <p:nvPicPr>
          <p:cNvPr id="230" name="Gráfico 229">
            <a:extLst>
              <a:ext uri="{FF2B5EF4-FFF2-40B4-BE49-F238E27FC236}">
                <a16:creationId xmlns:a16="http://schemas.microsoft.com/office/drawing/2014/main" id="{4EA333C4-E83F-4DE2-B341-D4F0A2E8F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9164" y="1382919"/>
            <a:ext cx="8307828" cy="4882198"/>
          </a:xfrm>
          <a:prstGeom prst="rect">
            <a:avLst/>
          </a:prstGeom>
        </p:spPr>
      </p:pic>
      <p:grpSp>
        <p:nvGrpSpPr>
          <p:cNvPr id="110" name="Grupo 109">
            <a:extLst>
              <a:ext uri="{FF2B5EF4-FFF2-40B4-BE49-F238E27FC236}">
                <a16:creationId xmlns:a16="http://schemas.microsoft.com/office/drawing/2014/main" id="{104E3442-9DDE-402E-AD25-C3C4AD920CCC}"/>
              </a:ext>
            </a:extLst>
          </p:cNvPr>
          <p:cNvGrpSpPr/>
          <p:nvPr/>
        </p:nvGrpSpPr>
        <p:grpSpPr>
          <a:xfrm>
            <a:off x="3567737" y="5264137"/>
            <a:ext cx="395011" cy="554965"/>
            <a:chOff x="717452" y="2188354"/>
            <a:chExt cx="2461846" cy="3593468"/>
          </a:xfrm>
        </p:grpSpPr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B453CF79-984C-4BD6-A416-9F0E335682AA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12" name="Diagrama de flujo: conector 111">
              <a:extLst>
                <a:ext uri="{FF2B5EF4-FFF2-40B4-BE49-F238E27FC236}">
                  <a16:creationId xmlns:a16="http://schemas.microsoft.com/office/drawing/2014/main" id="{7600DC2D-328B-473C-A5C5-BF281F38B2B1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4D2B672D-41EB-49C8-9EA3-C2AC0BEB2671}"/>
              </a:ext>
            </a:extLst>
          </p:cNvPr>
          <p:cNvGrpSpPr/>
          <p:nvPr/>
        </p:nvGrpSpPr>
        <p:grpSpPr>
          <a:xfrm>
            <a:off x="1978008" y="2198081"/>
            <a:ext cx="395011" cy="554965"/>
            <a:chOff x="717452" y="2188354"/>
            <a:chExt cx="2461846" cy="3593468"/>
          </a:xfrm>
        </p:grpSpPr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CC4FFB0B-02B2-44F5-ABE2-871DB2BFB66B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15" name="Diagrama de flujo: conector 114">
              <a:extLst>
                <a:ext uri="{FF2B5EF4-FFF2-40B4-BE49-F238E27FC236}">
                  <a16:creationId xmlns:a16="http://schemas.microsoft.com/office/drawing/2014/main" id="{D52B07E2-EC86-4EB0-BFD8-B0F0C8DF543D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8562B24C-FF0B-49C9-99B4-41E704C6EB83}"/>
              </a:ext>
            </a:extLst>
          </p:cNvPr>
          <p:cNvGrpSpPr/>
          <p:nvPr/>
        </p:nvGrpSpPr>
        <p:grpSpPr>
          <a:xfrm>
            <a:off x="10113137" y="2214769"/>
            <a:ext cx="395011" cy="554965"/>
            <a:chOff x="717452" y="2188354"/>
            <a:chExt cx="2461846" cy="3593468"/>
          </a:xfrm>
        </p:grpSpPr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B1DB5FB9-DCD2-4DA1-8F6D-08CF8A35D409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18" name="Diagrama de flujo: conector 117">
              <a:extLst>
                <a:ext uri="{FF2B5EF4-FFF2-40B4-BE49-F238E27FC236}">
                  <a16:creationId xmlns:a16="http://schemas.microsoft.com/office/drawing/2014/main" id="{FDF7837B-AB95-4198-8AFF-08269CA7A732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4439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>
            <a:extLst>
              <a:ext uri="{FF2B5EF4-FFF2-40B4-BE49-F238E27FC236}">
                <a16:creationId xmlns:a16="http://schemas.microsoft.com/office/drawing/2014/main" id="{926954E4-F19D-4485-A767-F9CC4F37E661}"/>
              </a:ext>
            </a:extLst>
          </p:cNvPr>
          <p:cNvSpPr/>
          <p:nvPr/>
        </p:nvSpPr>
        <p:spPr>
          <a:xfrm>
            <a:off x="6229347" y="642748"/>
            <a:ext cx="5493276" cy="5584797"/>
          </a:xfrm>
          <a:prstGeom prst="rect">
            <a:avLst/>
          </a:prstGeom>
          <a:noFill/>
          <a:ln w="57150">
            <a:solidFill>
              <a:srgbClr val="00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5065B5-1198-4EC1-A8C8-965F5C6ADCF3}"/>
              </a:ext>
            </a:extLst>
          </p:cNvPr>
          <p:cNvSpPr txBox="1"/>
          <p:nvPr/>
        </p:nvSpPr>
        <p:spPr>
          <a:xfrm>
            <a:off x="687529" y="3955282"/>
            <a:ext cx="5541818" cy="7815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13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6750" b="1" i="0" u="none" strike="noStrike" kern="0" cap="none" spc="0" baseline="0" dirty="0">
                <a:solidFill>
                  <a:srgbClr val="0264AD"/>
                </a:solidFill>
                <a:uFillTx/>
                <a:latin typeface="Trebuchet MS" pitchFamily="34"/>
                <a:ea typeface="Arial"/>
                <a:cs typeface="Arial"/>
              </a:rPr>
              <a:t>Thanks</a:t>
            </a:r>
            <a:r>
              <a:rPr lang="es-ES" sz="6750" b="1" i="0" u="none" strike="noStrike" kern="0" cap="none" spc="0" baseline="0" dirty="0">
                <a:solidFill>
                  <a:srgbClr val="404040"/>
                </a:solidFill>
                <a:uFillTx/>
                <a:latin typeface="Trebuchet MS" pitchFamily="34"/>
                <a:ea typeface="Arial"/>
                <a:cs typeface="Arial"/>
              </a:rPr>
              <a:t> </a:t>
            </a:r>
            <a:r>
              <a:rPr lang="es-ES" sz="6750" b="1" i="0" u="none" strike="noStrike" kern="0" cap="none" spc="0" baseline="0" dirty="0">
                <a:solidFill>
                  <a:srgbClr val="6F7B91"/>
                </a:solidFill>
                <a:uFillTx/>
                <a:latin typeface="Trebuchet MS" pitchFamily="34"/>
                <a:ea typeface="Arial"/>
                <a:cs typeface="Arial"/>
              </a:rPr>
              <a:t>you</a:t>
            </a:r>
            <a:r>
              <a:rPr lang="es-ES" sz="6750" b="1" i="0" u="none" strike="noStrike" kern="0" cap="none" spc="0" baseline="0" dirty="0">
                <a:solidFill>
                  <a:srgbClr val="404040"/>
                </a:solidFill>
                <a:uFillTx/>
                <a:latin typeface="Trebuchet MS" pitchFamily="34"/>
                <a:ea typeface="Arial"/>
                <a:cs typeface="Arial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852CC3-85B9-4AE0-92FF-A1D3E7E2619E}"/>
              </a:ext>
            </a:extLst>
          </p:cNvPr>
          <p:cNvSpPr txBox="1"/>
          <p:nvPr/>
        </p:nvSpPr>
        <p:spPr>
          <a:xfrm>
            <a:off x="2021935" y="4682625"/>
            <a:ext cx="287300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/>
              <a:t>slidesppt.net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38F99E1-D8C3-40A8-8D1B-2C90D0E7976A}"/>
              </a:ext>
            </a:extLst>
          </p:cNvPr>
          <p:cNvGrpSpPr/>
          <p:nvPr/>
        </p:nvGrpSpPr>
        <p:grpSpPr>
          <a:xfrm>
            <a:off x="2021935" y="1514974"/>
            <a:ext cx="2341213" cy="2011928"/>
            <a:chOff x="3326175" y="425589"/>
            <a:chExt cx="2480867" cy="2135105"/>
          </a:xfrm>
          <a:solidFill>
            <a:srgbClr val="00B0FF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85D8311-6612-471B-9210-B48C1A68B9D4}"/>
                </a:ext>
              </a:extLst>
            </p:cNvPr>
            <p:cNvSpPr/>
            <p:nvPr/>
          </p:nvSpPr>
          <p:spPr>
            <a:xfrm>
              <a:off x="3326175" y="1077830"/>
              <a:ext cx="2211055" cy="12153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11056"/>
                <a:gd name="f7" fmla="val 1215356"/>
                <a:gd name="f8" fmla="val 1608624"/>
                <a:gd name="f9" fmla="val 467207"/>
                <a:gd name="f10" fmla="val 1581912"/>
                <a:gd name="f11" fmla="val 418348"/>
                <a:gd name="f12" fmla="val 1531683"/>
                <a:gd name="f13" fmla="val 370175"/>
                <a:gd name="f14" fmla="val 1586250"/>
                <a:gd name="f15" fmla="val 315380"/>
                <a:gd name="f16" fmla="val 1628259"/>
                <a:gd name="f17" fmla="val 272914"/>
                <a:gd name="f18" fmla="val 1678944"/>
                <a:gd name="f19" fmla="val 286613"/>
                <a:gd name="f20" fmla="val 1724378"/>
                <a:gd name="f21" fmla="val 308074"/>
                <a:gd name="f22" fmla="val 1791501"/>
                <a:gd name="f23" fmla="val 340038"/>
                <a:gd name="f24" fmla="val 1815246"/>
                <a:gd name="f25" fmla="val 400768"/>
                <a:gd name="f26" fmla="val 1804058"/>
                <a:gd name="f27" fmla="val 469490"/>
                <a:gd name="f28" fmla="val 1786935"/>
                <a:gd name="f29" fmla="val 575198"/>
                <a:gd name="f30" fmla="val 1718442"/>
                <a:gd name="f31" fmla="val 637070"/>
                <a:gd name="f32" fmla="val 1614332"/>
                <a:gd name="f33" fmla="val 654878"/>
                <a:gd name="f34" fmla="val 1502688"/>
                <a:gd name="f35" fmla="val 674057"/>
                <a:gd name="f36" fmla="val 1386706"/>
                <a:gd name="f37" fmla="val 614239"/>
                <a:gd name="f38" fmla="val 1337162"/>
                <a:gd name="f39" fmla="val 516979"/>
                <a:gd name="f40" fmla="val 1227116"/>
                <a:gd name="f41" fmla="val 300312"/>
                <a:gd name="f42" fmla="val 1380541"/>
                <a:gd name="f43" fmla="val 40037"/>
                <a:gd name="f44" fmla="val 1639218"/>
                <a:gd name="f45" fmla="val 5105"/>
                <a:gd name="f46" fmla="val 1836479"/>
                <a:gd name="f47" fmla="val -21607"/>
                <a:gd name="f48" fmla="val 1991045"/>
                <a:gd name="f49" fmla="val 57845"/>
                <a:gd name="f50" fmla="val 2104059"/>
                <a:gd name="f51" fmla="val 211955"/>
                <a:gd name="f52" fmla="val 2231685"/>
                <a:gd name="f53" fmla="val 386156"/>
                <a:gd name="f54" fmla="val 2242872"/>
                <a:gd name="f55" fmla="val 579307"/>
                <a:gd name="f56" fmla="val 2149721"/>
                <a:gd name="f57" fmla="val 772915"/>
                <a:gd name="f58" fmla="val 1961136"/>
                <a:gd name="f59" fmla="val 1164925"/>
                <a:gd name="f60" fmla="val 1458624"/>
                <a:gd name="f61" fmla="val 1327026"/>
                <a:gd name="f62" fmla="val 1030769"/>
                <a:gd name="f63" fmla="val 1133875"/>
                <a:gd name="f64" fmla="val 937618"/>
                <a:gd name="f65" fmla="val 1091866"/>
                <a:gd name="f66" fmla="val 849033"/>
                <a:gd name="f67" fmla="val 1038897"/>
                <a:gd name="f68" fmla="val 762275"/>
                <a:gd name="f69" fmla="val 984560"/>
                <a:gd name="f70" fmla="val 568211"/>
                <a:gd name="f71" fmla="val 862870"/>
                <a:gd name="f72" fmla="val 373233"/>
                <a:gd name="f73" fmla="val 843235"/>
                <a:gd name="f74" fmla="val 171863"/>
                <a:gd name="f75" fmla="val 964696"/>
                <a:gd name="f76" fmla="val 117525"/>
                <a:gd name="f77" fmla="val 997345"/>
                <a:gd name="f78" fmla="val 55196"/>
                <a:gd name="f79" fmla="val 1029993"/>
                <a:gd name="f80" fmla="val 13415"/>
                <a:gd name="f81" fmla="val 957847"/>
                <a:gd name="f82" fmla="val -28823"/>
                <a:gd name="f83" fmla="val 884788"/>
                <a:gd name="f84" fmla="val 37844"/>
                <a:gd name="f85" fmla="val 847345"/>
                <a:gd name="f86" fmla="val 86703"/>
                <a:gd name="f87" fmla="val 814011"/>
                <a:gd name="f88" fmla="val 310448"/>
                <a:gd name="f89" fmla="val 661728"/>
                <a:gd name="f90" fmla="val 628028"/>
                <a:gd name="f91" fmla="val 681591"/>
                <a:gd name="f92" fmla="val 899947"/>
                <a:gd name="f93" fmla="val 869034"/>
                <a:gd name="f94" fmla="val 1089217"/>
                <a:gd name="f95" fmla="val 999628"/>
                <a:gd name="f96" fmla="val 1293327"/>
                <a:gd name="f97" fmla="val 1060130"/>
                <a:gd name="f98" fmla="val 1523921"/>
                <a:gd name="f99" fmla="val 1034331"/>
                <a:gd name="f100" fmla="val 1810223"/>
                <a:gd name="f101" fmla="val 1002368"/>
                <a:gd name="f102" fmla="val 2051319"/>
                <a:gd name="f103" fmla="val 742322"/>
                <a:gd name="f104" fmla="val 2028260"/>
                <a:gd name="f105" fmla="val 484558"/>
                <a:gd name="f106" fmla="val 2012963"/>
                <a:gd name="f107" fmla="val 313554"/>
                <a:gd name="f108" fmla="val 1866616"/>
                <a:gd name="f109" fmla="val 169489"/>
                <a:gd name="f110" fmla="val 1707483"/>
                <a:gd name="f111" fmla="val 172457"/>
                <a:gd name="f112" fmla="val 1603145"/>
                <a:gd name="f113" fmla="val 174284"/>
                <a:gd name="f114" fmla="val 1524377"/>
                <a:gd name="f115" fmla="val 222457"/>
                <a:gd name="f116" fmla="val 1483510"/>
                <a:gd name="f117" fmla="val 319718"/>
                <a:gd name="f118" fmla="val 1445153"/>
                <a:gd name="f119" fmla="val 411271"/>
                <a:gd name="f120" fmla="val 1499720"/>
                <a:gd name="f121" fmla="val 477709"/>
                <a:gd name="f122" fmla="val 467663"/>
                <a:gd name="f123" fmla="+- 0 0 -90"/>
                <a:gd name="f124" fmla="*/ f3 1 2211056"/>
                <a:gd name="f125" fmla="*/ f4 1 1215356"/>
                <a:gd name="f126" fmla="val f5"/>
                <a:gd name="f127" fmla="val f6"/>
                <a:gd name="f128" fmla="val f7"/>
                <a:gd name="f129" fmla="*/ f123 f0 1"/>
                <a:gd name="f130" fmla="+- f128 0 f126"/>
                <a:gd name="f131" fmla="+- f127 0 f126"/>
                <a:gd name="f132" fmla="*/ f129 1 f2"/>
                <a:gd name="f133" fmla="*/ f131 1 2211056"/>
                <a:gd name="f134" fmla="*/ f130 1 1215356"/>
                <a:gd name="f135" fmla="*/ 1608624 f131 1"/>
                <a:gd name="f136" fmla="*/ 467207 f130 1"/>
                <a:gd name="f137" fmla="*/ 1586250 f131 1"/>
                <a:gd name="f138" fmla="*/ 315380 f130 1"/>
                <a:gd name="f139" fmla="*/ 1724378 f131 1"/>
                <a:gd name="f140" fmla="*/ 308074 f130 1"/>
                <a:gd name="f141" fmla="*/ 1804058 f131 1"/>
                <a:gd name="f142" fmla="*/ 469490 f130 1"/>
                <a:gd name="f143" fmla="*/ 1614332 f131 1"/>
                <a:gd name="f144" fmla="*/ 654878 f130 1"/>
                <a:gd name="f145" fmla="*/ 1337162 f131 1"/>
                <a:gd name="f146" fmla="*/ 516979 f130 1"/>
                <a:gd name="f147" fmla="*/ 1639218 f131 1"/>
                <a:gd name="f148" fmla="*/ 5105 f130 1"/>
                <a:gd name="f149" fmla="*/ 2104059 f131 1"/>
                <a:gd name="f150" fmla="*/ 211955 f130 1"/>
                <a:gd name="f151" fmla="*/ 2149721 f131 1"/>
                <a:gd name="f152" fmla="*/ 772915 f130 1"/>
                <a:gd name="f153" fmla="*/ 1030769 f131 1"/>
                <a:gd name="f154" fmla="*/ 1133875 f130 1"/>
                <a:gd name="f155" fmla="*/ 762275 f131 1"/>
                <a:gd name="f156" fmla="*/ 984560 f130 1"/>
                <a:gd name="f157" fmla="*/ 171863 f131 1"/>
                <a:gd name="f158" fmla="*/ 964696 f130 1"/>
                <a:gd name="f159" fmla="*/ 13415 f131 1"/>
                <a:gd name="f160" fmla="*/ 957847 f130 1"/>
                <a:gd name="f161" fmla="*/ 86703 f131 1"/>
                <a:gd name="f162" fmla="*/ 814011 f130 1"/>
                <a:gd name="f163" fmla="*/ 899947 f131 1"/>
                <a:gd name="f164" fmla="*/ 869034 f130 1"/>
                <a:gd name="f165" fmla="*/ 1523921 f131 1"/>
                <a:gd name="f166" fmla="*/ 1034331 f130 1"/>
                <a:gd name="f167" fmla="*/ 2028260 f131 1"/>
                <a:gd name="f168" fmla="*/ 484558 f130 1"/>
                <a:gd name="f169" fmla="*/ 1707483 f131 1"/>
                <a:gd name="f170" fmla="*/ 172457 f130 1"/>
                <a:gd name="f171" fmla="*/ 1483510 f131 1"/>
                <a:gd name="f172" fmla="*/ 319718 f130 1"/>
                <a:gd name="f173" fmla="*/ 467663 f130 1"/>
                <a:gd name="f174" fmla="+- f132 0 f1"/>
                <a:gd name="f175" fmla="*/ f135 1 2211056"/>
                <a:gd name="f176" fmla="*/ f136 1 1215356"/>
                <a:gd name="f177" fmla="*/ f137 1 2211056"/>
                <a:gd name="f178" fmla="*/ f138 1 1215356"/>
                <a:gd name="f179" fmla="*/ f139 1 2211056"/>
                <a:gd name="f180" fmla="*/ f140 1 1215356"/>
                <a:gd name="f181" fmla="*/ f141 1 2211056"/>
                <a:gd name="f182" fmla="*/ f142 1 1215356"/>
                <a:gd name="f183" fmla="*/ f143 1 2211056"/>
                <a:gd name="f184" fmla="*/ f144 1 1215356"/>
                <a:gd name="f185" fmla="*/ f145 1 2211056"/>
                <a:gd name="f186" fmla="*/ f146 1 1215356"/>
                <a:gd name="f187" fmla="*/ f147 1 2211056"/>
                <a:gd name="f188" fmla="*/ f148 1 1215356"/>
                <a:gd name="f189" fmla="*/ f149 1 2211056"/>
                <a:gd name="f190" fmla="*/ f150 1 1215356"/>
                <a:gd name="f191" fmla="*/ f151 1 2211056"/>
                <a:gd name="f192" fmla="*/ f152 1 1215356"/>
                <a:gd name="f193" fmla="*/ f153 1 2211056"/>
                <a:gd name="f194" fmla="*/ f154 1 1215356"/>
                <a:gd name="f195" fmla="*/ f155 1 2211056"/>
                <a:gd name="f196" fmla="*/ f156 1 1215356"/>
                <a:gd name="f197" fmla="*/ f157 1 2211056"/>
                <a:gd name="f198" fmla="*/ f158 1 1215356"/>
                <a:gd name="f199" fmla="*/ f159 1 2211056"/>
                <a:gd name="f200" fmla="*/ f160 1 1215356"/>
                <a:gd name="f201" fmla="*/ f161 1 2211056"/>
                <a:gd name="f202" fmla="*/ f162 1 1215356"/>
                <a:gd name="f203" fmla="*/ f163 1 2211056"/>
                <a:gd name="f204" fmla="*/ f164 1 1215356"/>
                <a:gd name="f205" fmla="*/ f165 1 2211056"/>
                <a:gd name="f206" fmla="*/ f166 1 1215356"/>
                <a:gd name="f207" fmla="*/ f167 1 2211056"/>
                <a:gd name="f208" fmla="*/ f168 1 1215356"/>
                <a:gd name="f209" fmla="*/ f169 1 2211056"/>
                <a:gd name="f210" fmla="*/ f170 1 1215356"/>
                <a:gd name="f211" fmla="*/ f171 1 2211056"/>
                <a:gd name="f212" fmla="*/ f172 1 1215356"/>
                <a:gd name="f213" fmla="*/ f173 1 1215356"/>
                <a:gd name="f214" fmla="*/ f126 1 f133"/>
                <a:gd name="f215" fmla="*/ f127 1 f133"/>
                <a:gd name="f216" fmla="*/ f126 1 f134"/>
                <a:gd name="f217" fmla="*/ f128 1 f134"/>
                <a:gd name="f218" fmla="*/ f175 1 f133"/>
                <a:gd name="f219" fmla="*/ f176 1 f134"/>
                <a:gd name="f220" fmla="*/ f177 1 f133"/>
                <a:gd name="f221" fmla="*/ f178 1 f134"/>
                <a:gd name="f222" fmla="*/ f179 1 f133"/>
                <a:gd name="f223" fmla="*/ f180 1 f134"/>
                <a:gd name="f224" fmla="*/ f181 1 f133"/>
                <a:gd name="f225" fmla="*/ f182 1 f134"/>
                <a:gd name="f226" fmla="*/ f183 1 f133"/>
                <a:gd name="f227" fmla="*/ f184 1 f134"/>
                <a:gd name="f228" fmla="*/ f185 1 f133"/>
                <a:gd name="f229" fmla="*/ f186 1 f134"/>
                <a:gd name="f230" fmla="*/ f187 1 f133"/>
                <a:gd name="f231" fmla="*/ f188 1 f134"/>
                <a:gd name="f232" fmla="*/ f189 1 f133"/>
                <a:gd name="f233" fmla="*/ f190 1 f134"/>
                <a:gd name="f234" fmla="*/ f191 1 f133"/>
                <a:gd name="f235" fmla="*/ f192 1 f134"/>
                <a:gd name="f236" fmla="*/ f193 1 f133"/>
                <a:gd name="f237" fmla="*/ f194 1 f134"/>
                <a:gd name="f238" fmla="*/ f195 1 f133"/>
                <a:gd name="f239" fmla="*/ f196 1 f134"/>
                <a:gd name="f240" fmla="*/ f197 1 f133"/>
                <a:gd name="f241" fmla="*/ f198 1 f134"/>
                <a:gd name="f242" fmla="*/ f199 1 f133"/>
                <a:gd name="f243" fmla="*/ f200 1 f134"/>
                <a:gd name="f244" fmla="*/ f201 1 f133"/>
                <a:gd name="f245" fmla="*/ f202 1 f134"/>
                <a:gd name="f246" fmla="*/ f203 1 f133"/>
                <a:gd name="f247" fmla="*/ f204 1 f134"/>
                <a:gd name="f248" fmla="*/ f205 1 f133"/>
                <a:gd name="f249" fmla="*/ f206 1 f134"/>
                <a:gd name="f250" fmla="*/ f207 1 f133"/>
                <a:gd name="f251" fmla="*/ f208 1 f134"/>
                <a:gd name="f252" fmla="*/ f209 1 f133"/>
                <a:gd name="f253" fmla="*/ f210 1 f134"/>
                <a:gd name="f254" fmla="*/ f211 1 f133"/>
                <a:gd name="f255" fmla="*/ f212 1 f134"/>
                <a:gd name="f256" fmla="*/ f213 1 f134"/>
                <a:gd name="f257" fmla="*/ f214 f124 1"/>
                <a:gd name="f258" fmla="*/ f215 f124 1"/>
                <a:gd name="f259" fmla="*/ f217 f125 1"/>
                <a:gd name="f260" fmla="*/ f216 f125 1"/>
                <a:gd name="f261" fmla="*/ f218 f124 1"/>
                <a:gd name="f262" fmla="*/ f219 f125 1"/>
                <a:gd name="f263" fmla="*/ f220 f124 1"/>
                <a:gd name="f264" fmla="*/ f221 f125 1"/>
                <a:gd name="f265" fmla="*/ f222 f124 1"/>
                <a:gd name="f266" fmla="*/ f223 f125 1"/>
                <a:gd name="f267" fmla="*/ f224 f124 1"/>
                <a:gd name="f268" fmla="*/ f225 f125 1"/>
                <a:gd name="f269" fmla="*/ f226 f124 1"/>
                <a:gd name="f270" fmla="*/ f227 f125 1"/>
                <a:gd name="f271" fmla="*/ f228 f124 1"/>
                <a:gd name="f272" fmla="*/ f229 f125 1"/>
                <a:gd name="f273" fmla="*/ f230 f124 1"/>
                <a:gd name="f274" fmla="*/ f231 f125 1"/>
                <a:gd name="f275" fmla="*/ f232 f124 1"/>
                <a:gd name="f276" fmla="*/ f233 f125 1"/>
                <a:gd name="f277" fmla="*/ f234 f124 1"/>
                <a:gd name="f278" fmla="*/ f235 f125 1"/>
                <a:gd name="f279" fmla="*/ f236 f124 1"/>
                <a:gd name="f280" fmla="*/ f237 f125 1"/>
                <a:gd name="f281" fmla="*/ f238 f124 1"/>
                <a:gd name="f282" fmla="*/ f239 f125 1"/>
                <a:gd name="f283" fmla="*/ f240 f124 1"/>
                <a:gd name="f284" fmla="*/ f241 f125 1"/>
                <a:gd name="f285" fmla="*/ f242 f124 1"/>
                <a:gd name="f286" fmla="*/ f243 f125 1"/>
                <a:gd name="f287" fmla="*/ f244 f124 1"/>
                <a:gd name="f288" fmla="*/ f245 f125 1"/>
                <a:gd name="f289" fmla="*/ f246 f124 1"/>
                <a:gd name="f290" fmla="*/ f247 f125 1"/>
                <a:gd name="f291" fmla="*/ f248 f124 1"/>
                <a:gd name="f292" fmla="*/ f249 f125 1"/>
                <a:gd name="f293" fmla="*/ f250 f124 1"/>
                <a:gd name="f294" fmla="*/ f251 f125 1"/>
                <a:gd name="f295" fmla="*/ f252 f124 1"/>
                <a:gd name="f296" fmla="*/ f253 f125 1"/>
                <a:gd name="f297" fmla="*/ f254 f124 1"/>
                <a:gd name="f298" fmla="*/ f255 f125 1"/>
                <a:gd name="f299" fmla="*/ f256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4">
                  <a:pos x="f261" y="f262"/>
                </a:cxn>
                <a:cxn ang="f174">
                  <a:pos x="f263" y="f264"/>
                </a:cxn>
                <a:cxn ang="f174">
                  <a:pos x="f265" y="f266"/>
                </a:cxn>
                <a:cxn ang="f174">
                  <a:pos x="f267" y="f268"/>
                </a:cxn>
                <a:cxn ang="f174">
                  <a:pos x="f269" y="f270"/>
                </a:cxn>
                <a:cxn ang="f174">
                  <a:pos x="f271" y="f272"/>
                </a:cxn>
                <a:cxn ang="f174">
                  <a:pos x="f273" y="f274"/>
                </a:cxn>
                <a:cxn ang="f174">
                  <a:pos x="f275" y="f276"/>
                </a:cxn>
                <a:cxn ang="f174">
                  <a:pos x="f277" y="f278"/>
                </a:cxn>
                <a:cxn ang="f174">
                  <a:pos x="f279" y="f280"/>
                </a:cxn>
                <a:cxn ang="f174">
                  <a:pos x="f281" y="f282"/>
                </a:cxn>
                <a:cxn ang="f174">
                  <a:pos x="f283" y="f284"/>
                </a:cxn>
                <a:cxn ang="f174">
                  <a:pos x="f285" y="f286"/>
                </a:cxn>
                <a:cxn ang="f174">
                  <a:pos x="f287" y="f288"/>
                </a:cxn>
                <a:cxn ang="f174">
                  <a:pos x="f289" y="f290"/>
                </a:cxn>
                <a:cxn ang="f174">
                  <a:pos x="f291" y="f292"/>
                </a:cxn>
                <a:cxn ang="f174">
                  <a:pos x="f293" y="f294"/>
                </a:cxn>
                <a:cxn ang="f174">
                  <a:pos x="f295" y="f296"/>
                </a:cxn>
                <a:cxn ang="f174">
                  <a:pos x="f297" y="f298"/>
                </a:cxn>
                <a:cxn ang="f174">
                  <a:pos x="f261" y="f299"/>
                </a:cxn>
              </a:cxnLst>
              <a:rect l="f257" t="f260" r="f258" b="f259"/>
              <a:pathLst>
                <a:path w="2211056" h="121535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8" y="f1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CFF367D-8838-4F90-888F-F221A0C50582}"/>
                </a:ext>
              </a:extLst>
            </p:cNvPr>
            <p:cNvSpPr/>
            <p:nvPr/>
          </p:nvSpPr>
          <p:spPr>
            <a:xfrm>
              <a:off x="3330299" y="954697"/>
              <a:ext cx="2476743" cy="16059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6745"/>
                <a:gd name="f7" fmla="val 1605998"/>
                <a:gd name="f8" fmla="val 1369104"/>
                <a:gd name="f9" fmla="val 1602439"/>
                <a:gd name="f10" fmla="val 1145816"/>
                <a:gd name="f11" fmla="val 1596731"/>
                <a:gd name="f12" fmla="val 918875"/>
                <a:gd name="f13" fmla="val 1512485"/>
                <a:gd name="f14" fmla="val 711569"/>
                <a:gd name="f15" fmla="val 1378923"/>
                <a:gd name="f16" fmla="val 520016"/>
                <a:gd name="f17" fmla="val 1255407"/>
                <a:gd name="f18" fmla="val 343075"/>
                <a:gd name="f19" fmla="val 1260429"/>
                <a:gd name="f20" fmla="val 167503"/>
                <a:gd name="f21" fmla="val 1404722"/>
                <a:gd name="f22" fmla="val 123211"/>
                <a:gd name="f23" fmla="val 1441023"/>
                <a:gd name="f24" fmla="val 67960"/>
                <a:gd name="f25" fmla="val 1484631"/>
                <a:gd name="f26" fmla="val 18873"/>
                <a:gd name="f27" fmla="val 1423215"/>
                <a:gd name="f28" fmla="val -31127"/>
                <a:gd name="f29" fmla="val 1360658"/>
                <a:gd name="f30" fmla="val 29375"/>
                <a:gd name="f31" fmla="val 1318877"/>
                <a:gd name="f32" fmla="val 71384"/>
                <a:gd name="f33" fmla="val 1282576"/>
                <a:gd name="f34" fmla="val 265221"/>
                <a:gd name="f35" fmla="val 1114082"/>
                <a:gd name="f36" fmla="val 527778"/>
                <a:gd name="f37" fmla="val 1091936"/>
                <a:gd name="f38" fmla="val 749240"/>
                <a:gd name="f39" fmla="val 1222073"/>
                <a:gd name="f40" fmla="val 930291"/>
                <a:gd name="f41" fmla="val 1328466"/>
                <a:gd name="f42" fmla="val 1116364"/>
                <a:gd name="f43" fmla="val 1418649"/>
                <a:gd name="f44" fmla="val 1328693"/>
                <a:gd name="f45" fmla="val 1449471"/>
                <a:gd name="f46" fmla="val 1760886"/>
                <a:gd name="f47" fmla="val 1511800"/>
                <a:gd name="f48" fmla="val 2208376"/>
                <a:gd name="f49" fmla="val 1216137"/>
                <a:gd name="f50" fmla="val 2306093"/>
                <a:gd name="f51" fmla="val 793305"/>
                <a:gd name="f52" fmla="val 2360202"/>
                <a:gd name="f53" fmla="val 559515"/>
                <a:gd name="f54" fmla="val 2288285"/>
                <a:gd name="f55" fmla="val 358829"/>
                <a:gd name="f56" fmla="val 2130978"/>
                <a:gd name="f57" fmla="val 184172"/>
                <a:gd name="f58" fmla="val 2115681"/>
                <a:gd name="f59" fmla="val 167277"/>
                <a:gd name="f60" fmla="val 2097417"/>
                <a:gd name="f61" fmla="val 153350"/>
                <a:gd name="f62" fmla="val 2081435"/>
                <a:gd name="f63" fmla="val 136911"/>
                <a:gd name="f64" fmla="val 2047645"/>
                <a:gd name="f65" fmla="val 102436"/>
                <a:gd name="f66" fmla="val 2039197"/>
                <a:gd name="f67" fmla="val 62710"/>
                <a:gd name="f68" fmla="val 2072074"/>
                <a:gd name="f69" fmla="val 25039"/>
                <a:gd name="f70" fmla="val 2107234"/>
                <a:gd name="f71" fmla="val -15372"/>
                <a:gd name="f72" fmla="val 2147188"/>
                <a:gd name="f73" fmla="val -989"/>
                <a:gd name="f74" fmla="val 2183490"/>
                <a:gd name="f75" fmla="val 26865"/>
                <a:gd name="f76" fmla="val 2294449"/>
                <a:gd name="f77" fmla="val 112710"/>
                <a:gd name="f78" fmla="val 2374814"/>
                <a:gd name="f79" fmla="val 222071"/>
                <a:gd name="f80" fmla="val 2424358"/>
                <a:gd name="f81" fmla="val 352893"/>
                <a:gd name="f82" fmla="val 2587600"/>
                <a:gd name="f83" fmla="val 784173"/>
                <a:gd name="f84" fmla="val 2355865"/>
                <a:gd name="f85" fmla="val 1306548"/>
                <a:gd name="f86" fmla="val 1916366"/>
                <a:gd name="f87" fmla="val 1500156"/>
                <a:gd name="f88" fmla="val 1727324"/>
                <a:gd name="f89" fmla="val 1583489"/>
                <a:gd name="f90" fmla="val 1554949"/>
                <a:gd name="f91" fmla="val 1618193"/>
                <a:gd name="f92" fmla="val 1369333"/>
                <a:gd name="f93" fmla="val 1602211"/>
                <a:gd name="f94" fmla="+- 0 0 -90"/>
                <a:gd name="f95" fmla="*/ f3 1 2476745"/>
                <a:gd name="f96" fmla="*/ f4 1 1605998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2476745"/>
                <a:gd name="f105" fmla="*/ f101 1 1605998"/>
                <a:gd name="f106" fmla="*/ 1369104 f102 1"/>
                <a:gd name="f107" fmla="*/ 1602439 f101 1"/>
                <a:gd name="f108" fmla="*/ 711569 f102 1"/>
                <a:gd name="f109" fmla="*/ 1378923 f101 1"/>
                <a:gd name="f110" fmla="*/ 167503 f102 1"/>
                <a:gd name="f111" fmla="*/ 1404722 f101 1"/>
                <a:gd name="f112" fmla="*/ 18873 f102 1"/>
                <a:gd name="f113" fmla="*/ 1423215 f101 1"/>
                <a:gd name="f114" fmla="*/ 71384 f102 1"/>
                <a:gd name="f115" fmla="*/ 1282576 f101 1"/>
                <a:gd name="f116" fmla="*/ 749240 f102 1"/>
                <a:gd name="f117" fmla="*/ 1222073 f101 1"/>
                <a:gd name="f118" fmla="*/ 1328693 f102 1"/>
                <a:gd name="f119" fmla="*/ 1449471 f101 1"/>
                <a:gd name="f120" fmla="*/ 2306093 f102 1"/>
                <a:gd name="f121" fmla="*/ 793305 f101 1"/>
                <a:gd name="f122" fmla="*/ 2130978 f102 1"/>
                <a:gd name="f123" fmla="*/ 184172 f101 1"/>
                <a:gd name="f124" fmla="*/ 2081435 f102 1"/>
                <a:gd name="f125" fmla="*/ 136911 f101 1"/>
                <a:gd name="f126" fmla="*/ 2072074 f102 1"/>
                <a:gd name="f127" fmla="*/ 25039 f101 1"/>
                <a:gd name="f128" fmla="*/ 2183490 f102 1"/>
                <a:gd name="f129" fmla="*/ 26865 f101 1"/>
                <a:gd name="f130" fmla="*/ 2424358 f102 1"/>
                <a:gd name="f131" fmla="*/ 352893 f101 1"/>
                <a:gd name="f132" fmla="*/ 1916366 f102 1"/>
                <a:gd name="f133" fmla="*/ 1500156 f101 1"/>
                <a:gd name="f134" fmla="*/ 1369333 f102 1"/>
                <a:gd name="f135" fmla="*/ 1602211 f101 1"/>
                <a:gd name="f136" fmla="+- f103 0 f1"/>
                <a:gd name="f137" fmla="*/ f106 1 2476745"/>
                <a:gd name="f138" fmla="*/ f107 1 1605998"/>
                <a:gd name="f139" fmla="*/ f108 1 2476745"/>
                <a:gd name="f140" fmla="*/ f109 1 1605998"/>
                <a:gd name="f141" fmla="*/ f110 1 2476745"/>
                <a:gd name="f142" fmla="*/ f111 1 1605998"/>
                <a:gd name="f143" fmla="*/ f112 1 2476745"/>
                <a:gd name="f144" fmla="*/ f113 1 1605998"/>
                <a:gd name="f145" fmla="*/ f114 1 2476745"/>
                <a:gd name="f146" fmla="*/ f115 1 1605998"/>
                <a:gd name="f147" fmla="*/ f116 1 2476745"/>
                <a:gd name="f148" fmla="*/ f117 1 1605998"/>
                <a:gd name="f149" fmla="*/ f118 1 2476745"/>
                <a:gd name="f150" fmla="*/ f119 1 1605998"/>
                <a:gd name="f151" fmla="*/ f120 1 2476745"/>
                <a:gd name="f152" fmla="*/ f121 1 1605998"/>
                <a:gd name="f153" fmla="*/ f122 1 2476745"/>
                <a:gd name="f154" fmla="*/ f123 1 1605998"/>
                <a:gd name="f155" fmla="*/ f124 1 2476745"/>
                <a:gd name="f156" fmla="*/ f125 1 1605998"/>
                <a:gd name="f157" fmla="*/ f126 1 2476745"/>
                <a:gd name="f158" fmla="*/ f127 1 1605998"/>
                <a:gd name="f159" fmla="*/ f128 1 2476745"/>
                <a:gd name="f160" fmla="*/ f129 1 1605998"/>
                <a:gd name="f161" fmla="*/ f130 1 2476745"/>
                <a:gd name="f162" fmla="*/ f131 1 1605998"/>
                <a:gd name="f163" fmla="*/ f132 1 2476745"/>
                <a:gd name="f164" fmla="*/ f133 1 1605998"/>
                <a:gd name="f165" fmla="*/ f134 1 2476745"/>
                <a:gd name="f166" fmla="*/ f135 1 1605998"/>
                <a:gd name="f167" fmla="*/ f97 1 f104"/>
                <a:gd name="f168" fmla="*/ f98 1 f104"/>
                <a:gd name="f169" fmla="*/ f97 1 f105"/>
                <a:gd name="f170" fmla="*/ f99 1 f105"/>
                <a:gd name="f171" fmla="*/ f137 1 f104"/>
                <a:gd name="f172" fmla="*/ f138 1 f105"/>
                <a:gd name="f173" fmla="*/ f139 1 f104"/>
                <a:gd name="f174" fmla="*/ f140 1 f105"/>
                <a:gd name="f175" fmla="*/ f141 1 f104"/>
                <a:gd name="f176" fmla="*/ f142 1 f105"/>
                <a:gd name="f177" fmla="*/ f143 1 f104"/>
                <a:gd name="f178" fmla="*/ f144 1 f105"/>
                <a:gd name="f179" fmla="*/ f145 1 f104"/>
                <a:gd name="f180" fmla="*/ f146 1 f105"/>
                <a:gd name="f181" fmla="*/ f147 1 f104"/>
                <a:gd name="f182" fmla="*/ f148 1 f105"/>
                <a:gd name="f183" fmla="*/ f149 1 f104"/>
                <a:gd name="f184" fmla="*/ f150 1 f105"/>
                <a:gd name="f185" fmla="*/ f151 1 f104"/>
                <a:gd name="f186" fmla="*/ f152 1 f105"/>
                <a:gd name="f187" fmla="*/ f153 1 f104"/>
                <a:gd name="f188" fmla="*/ f154 1 f105"/>
                <a:gd name="f189" fmla="*/ f155 1 f104"/>
                <a:gd name="f190" fmla="*/ f156 1 f105"/>
                <a:gd name="f191" fmla="*/ f157 1 f104"/>
                <a:gd name="f192" fmla="*/ f158 1 f105"/>
                <a:gd name="f193" fmla="*/ f159 1 f104"/>
                <a:gd name="f194" fmla="*/ f160 1 f105"/>
                <a:gd name="f195" fmla="*/ f161 1 f104"/>
                <a:gd name="f196" fmla="*/ f162 1 f105"/>
                <a:gd name="f197" fmla="*/ f163 1 f104"/>
                <a:gd name="f198" fmla="*/ f164 1 f105"/>
                <a:gd name="f199" fmla="*/ f165 1 f104"/>
                <a:gd name="f200" fmla="*/ f166 1 f105"/>
                <a:gd name="f201" fmla="*/ f167 f95 1"/>
                <a:gd name="f202" fmla="*/ f168 f95 1"/>
                <a:gd name="f203" fmla="*/ f170 f96 1"/>
                <a:gd name="f204" fmla="*/ f169 f96 1"/>
                <a:gd name="f205" fmla="*/ f171 f95 1"/>
                <a:gd name="f206" fmla="*/ f172 f96 1"/>
                <a:gd name="f207" fmla="*/ f173 f95 1"/>
                <a:gd name="f208" fmla="*/ f174 f96 1"/>
                <a:gd name="f209" fmla="*/ f175 f95 1"/>
                <a:gd name="f210" fmla="*/ f176 f96 1"/>
                <a:gd name="f211" fmla="*/ f177 f95 1"/>
                <a:gd name="f212" fmla="*/ f178 f96 1"/>
                <a:gd name="f213" fmla="*/ f179 f95 1"/>
                <a:gd name="f214" fmla="*/ f180 f96 1"/>
                <a:gd name="f215" fmla="*/ f181 f95 1"/>
                <a:gd name="f216" fmla="*/ f182 f96 1"/>
                <a:gd name="f217" fmla="*/ f183 f95 1"/>
                <a:gd name="f218" fmla="*/ f184 f96 1"/>
                <a:gd name="f219" fmla="*/ f185 f95 1"/>
                <a:gd name="f220" fmla="*/ f186 f96 1"/>
                <a:gd name="f221" fmla="*/ f187 f95 1"/>
                <a:gd name="f222" fmla="*/ f188 f96 1"/>
                <a:gd name="f223" fmla="*/ f189 f95 1"/>
                <a:gd name="f224" fmla="*/ f190 f96 1"/>
                <a:gd name="f225" fmla="*/ f191 f95 1"/>
                <a:gd name="f226" fmla="*/ f192 f96 1"/>
                <a:gd name="f227" fmla="*/ f193 f95 1"/>
                <a:gd name="f228" fmla="*/ f194 f96 1"/>
                <a:gd name="f229" fmla="*/ f195 f95 1"/>
                <a:gd name="f230" fmla="*/ f196 f96 1"/>
                <a:gd name="f231" fmla="*/ f197 f95 1"/>
                <a:gd name="f232" fmla="*/ f198 f96 1"/>
                <a:gd name="f233" fmla="*/ f199 f95 1"/>
                <a:gd name="f234" fmla="*/ f200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05" y="f206"/>
                </a:cxn>
                <a:cxn ang="f136">
                  <a:pos x="f207" y="f208"/>
                </a:cxn>
                <a:cxn ang="f136">
                  <a:pos x="f209" y="f210"/>
                </a:cxn>
                <a:cxn ang="f136">
                  <a:pos x="f211" y="f212"/>
                </a:cxn>
                <a:cxn ang="f136">
                  <a:pos x="f213" y="f214"/>
                </a:cxn>
                <a:cxn ang="f136">
                  <a:pos x="f215" y="f216"/>
                </a:cxn>
                <a:cxn ang="f136">
                  <a:pos x="f217" y="f218"/>
                </a:cxn>
                <a:cxn ang="f136">
                  <a:pos x="f219" y="f220"/>
                </a:cxn>
                <a:cxn ang="f136">
                  <a:pos x="f221" y="f222"/>
                </a:cxn>
                <a:cxn ang="f136">
                  <a:pos x="f223" y="f224"/>
                </a:cxn>
                <a:cxn ang="f136">
                  <a:pos x="f225" y="f226"/>
                </a:cxn>
                <a:cxn ang="f136">
                  <a:pos x="f227" y="f228"/>
                </a:cxn>
                <a:cxn ang="f136">
                  <a:pos x="f229" y="f230"/>
                </a:cxn>
                <a:cxn ang="f136">
                  <a:pos x="f231" y="f232"/>
                </a:cxn>
                <a:cxn ang="f136">
                  <a:pos x="f233" y="f234"/>
                </a:cxn>
              </a:cxnLst>
              <a:rect l="f201" t="f204" r="f202" b="f203"/>
              <a:pathLst>
                <a:path w="2476745" h="160599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992F0CD-EC98-4C47-853C-81B5909B8804}"/>
                </a:ext>
              </a:extLst>
            </p:cNvPr>
            <p:cNvSpPr/>
            <p:nvPr/>
          </p:nvSpPr>
          <p:spPr>
            <a:xfrm>
              <a:off x="3832863" y="425589"/>
              <a:ext cx="732470" cy="10036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2470"/>
                <a:gd name="f7" fmla="val 1003688"/>
                <a:gd name="f8" fmla="val 730932"/>
                <a:gd name="f9" fmla="val 640217"/>
                <a:gd name="f10" fmla="val 731845"/>
                <a:gd name="f11" fmla="val 793186"/>
                <a:gd name="f12" fmla="val 651023"/>
                <a:gd name="f13" fmla="val 918757"/>
                <a:gd name="f14" fmla="val 518146"/>
                <a:gd name="f15" fmla="val 973551"/>
                <a:gd name="f16" fmla="val 374767"/>
                <a:gd name="f17" fmla="val 1032912"/>
                <a:gd name="f18" fmla="val 212438"/>
                <a:gd name="f19" fmla="val 1003004"/>
                <a:gd name="f20" fmla="val 106045"/>
                <a:gd name="f21" fmla="val 897752"/>
                <a:gd name="f22" fmla="val 5588"/>
                <a:gd name="f23" fmla="val 798209"/>
                <a:gd name="f24" fmla="val -33453"/>
                <a:gd name="f25" fmla="val 628802"/>
                <a:gd name="f26" fmla="val 32757"/>
                <a:gd name="f27" fmla="val 497523"/>
                <a:gd name="f28" fmla="val 109698"/>
                <a:gd name="f29" fmla="val 345240"/>
                <a:gd name="f30" fmla="val 201250"/>
                <a:gd name="f31" fmla="val 200034"/>
                <a:gd name="f32" fmla="val 289150"/>
                <a:gd name="f33" fmla="val 53458"/>
                <a:gd name="f34" fmla="val 322027"/>
                <a:gd name="f35" fmla="val -1336"/>
                <a:gd name="f36" fmla="val 385726"/>
                <a:gd name="f37" fmla="val -22341"/>
                <a:gd name="f38" fmla="val 421571"/>
                <a:gd name="f39" fmla="val 30627"/>
                <a:gd name="f40" fmla="val 539607"/>
                <a:gd name="f41" fmla="val 205742"/>
                <a:gd name="f42" fmla="val 676822"/>
                <a:gd name="f43" fmla="val 371724"/>
                <a:gd name="f44" fmla="val 730247"/>
                <a:gd name="f45" fmla="val 583368"/>
                <a:gd name="f46" fmla="val 734813"/>
                <a:gd name="f47" fmla="val 601176"/>
                <a:gd name="f48" fmla="val 621268"/>
                <a:gd name="f49" fmla="val 561753"/>
                <a:gd name="f50" fmla="val 638619"/>
                <a:gd name="f51" fmla="val 562895"/>
                <a:gd name="f52" fmla="val 582911"/>
                <a:gd name="f53" fmla="val 403077"/>
                <a:gd name="f54" fmla="val 274463"/>
                <a:gd name="f55" fmla="val 377735"/>
                <a:gd name="f56" fmla="val 286107"/>
                <a:gd name="f57" fmla="val 286410"/>
                <a:gd name="f58" fmla="val 328116"/>
                <a:gd name="f59" fmla="val 273625"/>
                <a:gd name="f60" fmla="val 434053"/>
                <a:gd name="f61" fmla="val 218374"/>
                <a:gd name="f62" fmla="val 506884"/>
                <a:gd name="f63" fmla="val 190520"/>
                <a:gd name="f64" fmla="val 543642"/>
                <a:gd name="f65" fmla="val 179104"/>
                <a:gd name="f66" fmla="val 587934"/>
                <a:gd name="f67" fmla="val 178876"/>
                <a:gd name="f68" fmla="val 634966"/>
                <a:gd name="f69" fmla="val 741588"/>
                <a:gd name="f70" fmla="val 267689"/>
                <a:gd name="f71" fmla="val 837478"/>
                <a:gd name="f72" fmla="val 367232"/>
                <a:gd name="f73" fmla="val 836793"/>
                <a:gd name="f74" fmla="val 471114"/>
                <a:gd name="f75" fmla="val 835880"/>
                <a:gd name="f76" fmla="val 559242"/>
                <a:gd name="f77" fmla="val 745925"/>
                <a:gd name="f78" fmla="val 561525"/>
                <a:gd name="f79" fmla="+- 0 0 -90"/>
                <a:gd name="f80" fmla="*/ f3 1 732470"/>
                <a:gd name="f81" fmla="*/ f4 1 100368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732470"/>
                <a:gd name="f90" fmla="*/ f86 1 1003688"/>
                <a:gd name="f91" fmla="*/ 730932 f87 1"/>
                <a:gd name="f92" fmla="*/ 640217 f86 1"/>
                <a:gd name="f93" fmla="*/ 518146 f87 1"/>
                <a:gd name="f94" fmla="*/ 973551 f86 1"/>
                <a:gd name="f95" fmla="*/ 106045 f87 1"/>
                <a:gd name="f96" fmla="*/ 897752 f86 1"/>
                <a:gd name="f97" fmla="*/ 32757 f87 1"/>
                <a:gd name="f98" fmla="*/ 497523 f86 1"/>
                <a:gd name="f99" fmla="*/ 289150 f87 1"/>
                <a:gd name="f100" fmla="*/ 53458 f86 1"/>
                <a:gd name="f101" fmla="*/ 421571 f87 1"/>
                <a:gd name="f102" fmla="*/ 30627 f86 1"/>
                <a:gd name="f103" fmla="*/ 730247 f87 1"/>
                <a:gd name="f104" fmla="*/ 583368 f86 1"/>
                <a:gd name="f105" fmla="*/ 561753 f87 1"/>
                <a:gd name="f106" fmla="*/ 638619 f86 1"/>
                <a:gd name="f107" fmla="*/ 377735 f87 1"/>
                <a:gd name="f108" fmla="*/ 286107 f86 1"/>
                <a:gd name="f109" fmla="*/ 218374 f87 1"/>
                <a:gd name="f110" fmla="*/ 506884 f86 1"/>
                <a:gd name="f111" fmla="*/ 178876 f87 1"/>
                <a:gd name="f112" fmla="*/ 634966 f86 1"/>
                <a:gd name="f113" fmla="*/ 367232 f87 1"/>
                <a:gd name="f114" fmla="*/ 836793 f86 1"/>
                <a:gd name="f115" fmla="*/ 561525 f87 1"/>
                <a:gd name="f116" fmla="+- f88 0 f1"/>
                <a:gd name="f117" fmla="*/ f91 1 732470"/>
                <a:gd name="f118" fmla="*/ f92 1 1003688"/>
                <a:gd name="f119" fmla="*/ f93 1 732470"/>
                <a:gd name="f120" fmla="*/ f94 1 1003688"/>
                <a:gd name="f121" fmla="*/ f95 1 732470"/>
                <a:gd name="f122" fmla="*/ f96 1 1003688"/>
                <a:gd name="f123" fmla="*/ f97 1 732470"/>
                <a:gd name="f124" fmla="*/ f98 1 1003688"/>
                <a:gd name="f125" fmla="*/ f99 1 732470"/>
                <a:gd name="f126" fmla="*/ f100 1 1003688"/>
                <a:gd name="f127" fmla="*/ f101 1 732470"/>
                <a:gd name="f128" fmla="*/ f102 1 1003688"/>
                <a:gd name="f129" fmla="*/ f103 1 732470"/>
                <a:gd name="f130" fmla="*/ f104 1 1003688"/>
                <a:gd name="f131" fmla="*/ f105 1 732470"/>
                <a:gd name="f132" fmla="*/ f106 1 1003688"/>
                <a:gd name="f133" fmla="*/ f107 1 732470"/>
                <a:gd name="f134" fmla="*/ f108 1 1003688"/>
                <a:gd name="f135" fmla="*/ f109 1 732470"/>
                <a:gd name="f136" fmla="*/ f110 1 1003688"/>
                <a:gd name="f137" fmla="*/ f111 1 732470"/>
                <a:gd name="f138" fmla="*/ f112 1 1003688"/>
                <a:gd name="f139" fmla="*/ f113 1 732470"/>
                <a:gd name="f140" fmla="*/ f114 1 1003688"/>
                <a:gd name="f141" fmla="*/ f115 1 732470"/>
                <a:gd name="f142" fmla="*/ f82 1 f89"/>
                <a:gd name="f143" fmla="*/ f83 1 f89"/>
                <a:gd name="f144" fmla="*/ f82 1 f90"/>
                <a:gd name="f145" fmla="*/ f84 1 f90"/>
                <a:gd name="f146" fmla="*/ f117 1 f89"/>
                <a:gd name="f147" fmla="*/ f118 1 f90"/>
                <a:gd name="f148" fmla="*/ f119 1 f89"/>
                <a:gd name="f149" fmla="*/ f120 1 f90"/>
                <a:gd name="f150" fmla="*/ f121 1 f89"/>
                <a:gd name="f151" fmla="*/ f122 1 f90"/>
                <a:gd name="f152" fmla="*/ f123 1 f89"/>
                <a:gd name="f153" fmla="*/ f124 1 f90"/>
                <a:gd name="f154" fmla="*/ f125 1 f89"/>
                <a:gd name="f155" fmla="*/ f126 1 f90"/>
                <a:gd name="f156" fmla="*/ f127 1 f89"/>
                <a:gd name="f157" fmla="*/ f128 1 f90"/>
                <a:gd name="f158" fmla="*/ f129 1 f89"/>
                <a:gd name="f159" fmla="*/ f130 1 f90"/>
                <a:gd name="f160" fmla="*/ f131 1 f89"/>
                <a:gd name="f161" fmla="*/ f132 1 f90"/>
                <a:gd name="f162" fmla="*/ f133 1 f89"/>
                <a:gd name="f163" fmla="*/ f134 1 f90"/>
                <a:gd name="f164" fmla="*/ f135 1 f89"/>
                <a:gd name="f165" fmla="*/ f136 1 f90"/>
                <a:gd name="f166" fmla="*/ f137 1 f89"/>
                <a:gd name="f167" fmla="*/ f138 1 f90"/>
                <a:gd name="f168" fmla="*/ f139 1 f89"/>
                <a:gd name="f169" fmla="*/ f140 1 f90"/>
                <a:gd name="f170" fmla="*/ f141 1 f89"/>
                <a:gd name="f171" fmla="*/ f142 f80 1"/>
                <a:gd name="f172" fmla="*/ f143 f80 1"/>
                <a:gd name="f173" fmla="*/ f145 f81 1"/>
                <a:gd name="f174" fmla="*/ f144 f81 1"/>
                <a:gd name="f175" fmla="*/ f146 f80 1"/>
                <a:gd name="f176" fmla="*/ f147 f81 1"/>
                <a:gd name="f177" fmla="*/ f148 f80 1"/>
                <a:gd name="f178" fmla="*/ f149 f81 1"/>
                <a:gd name="f179" fmla="*/ f150 f80 1"/>
                <a:gd name="f180" fmla="*/ f151 f81 1"/>
                <a:gd name="f181" fmla="*/ f152 f80 1"/>
                <a:gd name="f182" fmla="*/ f153 f81 1"/>
                <a:gd name="f183" fmla="*/ f154 f80 1"/>
                <a:gd name="f184" fmla="*/ f155 f81 1"/>
                <a:gd name="f185" fmla="*/ f156 f80 1"/>
                <a:gd name="f186" fmla="*/ f157 f81 1"/>
                <a:gd name="f187" fmla="*/ f158 f80 1"/>
                <a:gd name="f188" fmla="*/ f159 f81 1"/>
                <a:gd name="f189" fmla="*/ f160 f80 1"/>
                <a:gd name="f190" fmla="*/ f161 f81 1"/>
                <a:gd name="f191" fmla="*/ f162 f80 1"/>
                <a:gd name="f192" fmla="*/ f163 f81 1"/>
                <a:gd name="f193" fmla="*/ f164 f80 1"/>
                <a:gd name="f194" fmla="*/ f165 f81 1"/>
                <a:gd name="f195" fmla="*/ f166 f80 1"/>
                <a:gd name="f196" fmla="*/ f167 f81 1"/>
                <a:gd name="f197" fmla="*/ f168 f80 1"/>
                <a:gd name="f198" fmla="*/ f169 f81 1"/>
                <a:gd name="f199" fmla="*/ f17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75" y="f176"/>
                </a:cxn>
                <a:cxn ang="f116">
                  <a:pos x="f177" y="f178"/>
                </a:cxn>
                <a:cxn ang="f116">
                  <a:pos x="f179" y="f180"/>
                </a:cxn>
                <a:cxn ang="f116">
                  <a:pos x="f181" y="f182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75" y="f176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97" y="f198"/>
                </a:cxn>
                <a:cxn ang="f116">
                  <a:pos x="f199" y="f190"/>
                </a:cxn>
              </a:cxnLst>
              <a:rect l="f171" t="f174" r="f172" b="f173"/>
              <a:pathLst>
                <a:path w="732470" h="10036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8" y="f48"/>
                    <a:pt x="f8" y="f9"/>
                  </a:cubicBezTo>
                  <a:close/>
                  <a:moveTo>
                    <a:pt x="f49" y="f50"/>
                  </a:move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7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5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649E44F-AB80-49D7-9F3B-D326C297F246}"/>
                </a:ext>
              </a:extLst>
            </p:cNvPr>
            <p:cNvSpPr/>
            <p:nvPr/>
          </p:nvSpPr>
          <p:spPr>
            <a:xfrm>
              <a:off x="3332969" y="1518946"/>
              <a:ext cx="1745123" cy="4851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5119"/>
                <a:gd name="f7" fmla="val 485192"/>
                <a:gd name="f8" fmla="val 420775"/>
                <a:gd name="f9" fmla="val 1201"/>
                <a:gd name="f10" fmla="val 655250"/>
                <a:gd name="f11" fmla="val 288"/>
                <a:gd name="f12" fmla="val 837671"/>
                <a:gd name="f13" fmla="val 69010"/>
                <a:gd name="f14" fmla="val 1004794"/>
                <a:gd name="f15" fmla="val 182937"/>
                <a:gd name="f16" fmla="val 1193836"/>
                <a:gd name="f17" fmla="val 311704"/>
                <a:gd name="f18" fmla="val 1393836"/>
                <a:gd name="f19" fmla="val 369923"/>
                <a:gd name="f20" fmla="val 1619179"/>
                <a:gd name="f21" fmla="val 287046"/>
                <a:gd name="f22" fmla="val 1668266"/>
                <a:gd name="f23" fmla="val 269010"/>
                <a:gd name="f24" fmla="val 1723517"/>
                <a:gd name="f25" fmla="val 265357"/>
                <a:gd name="f26" fmla="val 1741554"/>
                <a:gd name="f27" fmla="val 328827"/>
                <a:gd name="f28" fmla="val 1759134"/>
                <a:gd name="f29" fmla="val 391156"/>
                <a:gd name="f30" fmla="val 1708449"/>
                <a:gd name="f31" fmla="val 414901"/>
                <a:gd name="f32" fmla="val 1660732"/>
                <a:gd name="f33" fmla="val 433622"/>
                <a:gd name="f34" fmla="val 1452969"/>
                <a:gd name="f35" fmla="val 514673"/>
                <a:gd name="f36" fmla="val 1250914"/>
                <a:gd name="f37" fmla="val 499604"/>
                <a:gd name="f38" fmla="val 1055936"/>
                <a:gd name="f39" fmla="val 392526"/>
                <a:gd name="f40" fmla="val 996118"/>
                <a:gd name="f41" fmla="val 359649"/>
                <a:gd name="f42" fmla="val 939954"/>
                <a:gd name="f43" fmla="val 319695"/>
                <a:gd name="f44" fmla="val 880821"/>
                <a:gd name="f45" fmla="val 285448"/>
                <a:gd name="f46" fmla="val 638812"/>
                <a:gd name="f47" fmla="val 145494"/>
                <a:gd name="f48" fmla="val 390866"/>
                <a:gd name="f49" fmla="val 105311"/>
                <a:gd name="f50" fmla="val 134701"/>
                <a:gd name="f51" fmla="val 248005"/>
                <a:gd name="f52" fmla="val 90180"/>
                <a:gd name="f53" fmla="val 272663"/>
                <a:gd name="f54" fmla="val 47030"/>
                <a:gd name="f55" fmla="val 285905"/>
                <a:gd name="f56" fmla="val 14838"/>
                <a:gd name="f57" fmla="val 236590"/>
                <a:gd name="f58" fmla="val -22605"/>
                <a:gd name="f59" fmla="val 179055"/>
                <a:gd name="f60" fmla="val 17349"/>
                <a:gd name="f61" fmla="val 142982"/>
                <a:gd name="f62" fmla="val 62326"/>
                <a:gd name="f63" fmla="val 117183"/>
                <a:gd name="f64" fmla="val 181961"/>
                <a:gd name="f65" fmla="val 48005"/>
                <a:gd name="f66" fmla="val 306163"/>
                <a:gd name="f67" fmla="val -9073"/>
                <a:gd name="f68" fmla="val 420546"/>
                <a:gd name="f69" fmla="+- 0 0 -90"/>
                <a:gd name="f70" fmla="*/ f3 1 1745119"/>
                <a:gd name="f71" fmla="*/ f4 1 485192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1745119"/>
                <a:gd name="f80" fmla="*/ f76 1 485192"/>
                <a:gd name="f81" fmla="*/ 420775 f77 1"/>
                <a:gd name="f82" fmla="*/ 1201 f76 1"/>
                <a:gd name="f83" fmla="*/ 1004794 f77 1"/>
                <a:gd name="f84" fmla="*/ 182937 f76 1"/>
                <a:gd name="f85" fmla="*/ 1619179 f77 1"/>
                <a:gd name="f86" fmla="*/ 287046 f76 1"/>
                <a:gd name="f87" fmla="*/ 1741554 f77 1"/>
                <a:gd name="f88" fmla="*/ 328827 f76 1"/>
                <a:gd name="f89" fmla="*/ 1660732 f77 1"/>
                <a:gd name="f90" fmla="*/ 433622 f76 1"/>
                <a:gd name="f91" fmla="*/ 1055936 f77 1"/>
                <a:gd name="f92" fmla="*/ 392526 f76 1"/>
                <a:gd name="f93" fmla="*/ 880821 f77 1"/>
                <a:gd name="f94" fmla="*/ 285448 f76 1"/>
                <a:gd name="f95" fmla="*/ 134701 f77 1"/>
                <a:gd name="f96" fmla="*/ 248005 f76 1"/>
                <a:gd name="f97" fmla="*/ 14838 f77 1"/>
                <a:gd name="f98" fmla="*/ 236590 f76 1"/>
                <a:gd name="f99" fmla="*/ 62326 f77 1"/>
                <a:gd name="f100" fmla="*/ 117183 f76 1"/>
                <a:gd name="f101" fmla="*/ 420546 f77 1"/>
                <a:gd name="f102" fmla="+- f78 0 f1"/>
                <a:gd name="f103" fmla="*/ f81 1 1745119"/>
                <a:gd name="f104" fmla="*/ f82 1 485192"/>
                <a:gd name="f105" fmla="*/ f83 1 1745119"/>
                <a:gd name="f106" fmla="*/ f84 1 485192"/>
                <a:gd name="f107" fmla="*/ f85 1 1745119"/>
                <a:gd name="f108" fmla="*/ f86 1 485192"/>
                <a:gd name="f109" fmla="*/ f87 1 1745119"/>
                <a:gd name="f110" fmla="*/ f88 1 485192"/>
                <a:gd name="f111" fmla="*/ f89 1 1745119"/>
                <a:gd name="f112" fmla="*/ f90 1 485192"/>
                <a:gd name="f113" fmla="*/ f91 1 1745119"/>
                <a:gd name="f114" fmla="*/ f92 1 485192"/>
                <a:gd name="f115" fmla="*/ f93 1 1745119"/>
                <a:gd name="f116" fmla="*/ f94 1 485192"/>
                <a:gd name="f117" fmla="*/ f95 1 1745119"/>
                <a:gd name="f118" fmla="*/ f96 1 485192"/>
                <a:gd name="f119" fmla="*/ f97 1 1745119"/>
                <a:gd name="f120" fmla="*/ f98 1 485192"/>
                <a:gd name="f121" fmla="*/ f99 1 1745119"/>
                <a:gd name="f122" fmla="*/ f100 1 485192"/>
                <a:gd name="f123" fmla="*/ f101 1 1745119"/>
                <a:gd name="f124" fmla="*/ f72 1 f79"/>
                <a:gd name="f125" fmla="*/ f73 1 f79"/>
                <a:gd name="f126" fmla="*/ f72 1 f80"/>
                <a:gd name="f127" fmla="*/ f74 1 f80"/>
                <a:gd name="f128" fmla="*/ f103 1 f79"/>
                <a:gd name="f129" fmla="*/ f104 1 f80"/>
                <a:gd name="f130" fmla="*/ f105 1 f79"/>
                <a:gd name="f131" fmla="*/ f106 1 f80"/>
                <a:gd name="f132" fmla="*/ f107 1 f79"/>
                <a:gd name="f133" fmla="*/ f108 1 f80"/>
                <a:gd name="f134" fmla="*/ f109 1 f79"/>
                <a:gd name="f135" fmla="*/ f110 1 f80"/>
                <a:gd name="f136" fmla="*/ f111 1 f79"/>
                <a:gd name="f137" fmla="*/ f112 1 f80"/>
                <a:gd name="f138" fmla="*/ f113 1 f79"/>
                <a:gd name="f139" fmla="*/ f114 1 f80"/>
                <a:gd name="f140" fmla="*/ f115 1 f79"/>
                <a:gd name="f141" fmla="*/ f116 1 f80"/>
                <a:gd name="f142" fmla="*/ f117 1 f79"/>
                <a:gd name="f143" fmla="*/ f118 1 f80"/>
                <a:gd name="f144" fmla="*/ f119 1 f79"/>
                <a:gd name="f145" fmla="*/ f120 1 f80"/>
                <a:gd name="f146" fmla="*/ f121 1 f79"/>
                <a:gd name="f147" fmla="*/ f122 1 f80"/>
                <a:gd name="f148" fmla="*/ f123 1 f79"/>
                <a:gd name="f149" fmla="*/ f124 f70 1"/>
                <a:gd name="f150" fmla="*/ f125 f70 1"/>
                <a:gd name="f151" fmla="*/ f127 f71 1"/>
                <a:gd name="f152" fmla="*/ f126 f71 1"/>
                <a:gd name="f153" fmla="*/ f128 f70 1"/>
                <a:gd name="f154" fmla="*/ f129 f71 1"/>
                <a:gd name="f155" fmla="*/ f130 f70 1"/>
                <a:gd name="f156" fmla="*/ f131 f71 1"/>
                <a:gd name="f157" fmla="*/ f132 f70 1"/>
                <a:gd name="f158" fmla="*/ f133 f71 1"/>
                <a:gd name="f159" fmla="*/ f134 f70 1"/>
                <a:gd name="f160" fmla="*/ f135 f71 1"/>
                <a:gd name="f161" fmla="*/ f136 f70 1"/>
                <a:gd name="f162" fmla="*/ f137 f71 1"/>
                <a:gd name="f163" fmla="*/ f138 f70 1"/>
                <a:gd name="f164" fmla="*/ f139 f71 1"/>
                <a:gd name="f165" fmla="*/ f140 f70 1"/>
                <a:gd name="f166" fmla="*/ f141 f71 1"/>
                <a:gd name="f167" fmla="*/ f142 f70 1"/>
                <a:gd name="f168" fmla="*/ f143 f71 1"/>
                <a:gd name="f169" fmla="*/ f144 f70 1"/>
                <a:gd name="f170" fmla="*/ f145 f71 1"/>
                <a:gd name="f171" fmla="*/ f146 f70 1"/>
                <a:gd name="f172" fmla="*/ f147 f71 1"/>
                <a:gd name="f173" fmla="*/ f148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53" y="f154"/>
                </a:cxn>
                <a:cxn ang="f102">
                  <a:pos x="f155" y="f156"/>
                </a:cxn>
                <a:cxn ang="f102">
                  <a:pos x="f157" y="f158"/>
                </a:cxn>
                <a:cxn ang="f102">
                  <a:pos x="f159" y="f160"/>
                </a:cxn>
                <a:cxn ang="f102">
                  <a:pos x="f161" y="f162"/>
                </a:cxn>
                <a:cxn ang="f102">
                  <a:pos x="f163" y="f164"/>
                </a:cxn>
                <a:cxn ang="f102">
                  <a:pos x="f165" y="f166"/>
                </a:cxn>
                <a:cxn ang="f102">
                  <a:pos x="f167" y="f168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54"/>
                </a:cxn>
              </a:cxnLst>
              <a:rect l="f149" t="f152" r="f150" b="f151"/>
              <a:pathLst>
                <a:path w="1745119" h="48519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375;p41">
            <a:extLst>
              <a:ext uri="{FF2B5EF4-FFF2-40B4-BE49-F238E27FC236}">
                <a16:creationId xmlns:a16="http://schemas.microsoft.com/office/drawing/2014/main" id="{A334CEA4-4B6E-46BD-A635-879E73EF27F0}"/>
              </a:ext>
            </a:extLst>
          </p:cNvPr>
          <p:cNvSpPr txBox="1"/>
          <p:nvPr/>
        </p:nvSpPr>
        <p:spPr>
          <a:xfrm>
            <a:off x="1144988" y="5367074"/>
            <a:ext cx="4626900" cy="618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>
                <a:solidFill>
                  <a:srgbClr val="6F7B91"/>
                </a:solidFill>
                <a:uFillTx/>
                <a:latin typeface="Montserrat"/>
                <a:ea typeface="Montserrat"/>
                <a:cs typeface="Montserrat"/>
              </a:rPr>
              <a:t>Saturn is the ringed one. It’s a gas giant, composed of hydrogen and helium</a:t>
            </a:r>
          </a:p>
        </p:txBody>
      </p:sp>
      <p:grpSp>
        <p:nvGrpSpPr>
          <p:cNvPr id="13" name="Gráfico 24">
            <a:extLst>
              <a:ext uri="{FF2B5EF4-FFF2-40B4-BE49-F238E27FC236}">
                <a16:creationId xmlns:a16="http://schemas.microsoft.com/office/drawing/2014/main" id="{B125C21F-128F-4B0F-909D-5D3AFCDBC634}"/>
              </a:ext>
            </a:extLst>
          </p:cNvPr>
          <p:cNvGrpSpPr/>
          <p:nvPr/>
        </p:nvGrpSpPr>
        <p:grpSpPr>
          <a:xfrm>
            <a:off x="469377" y="458828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4" name="Gráfico 24">
              <a:extLst>
                <a:ext uri="{FF2B5EF4-FFF2-40B4-BE49-F238E27FC236}">
                  <a16:creationId xmlns:a16="http://schemas.microsoft.com/office/drawing/2014/main" id="{8A7A39D6-E2D3-4FF9-A4F5-FA4C6E06136B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43C6DB85-9A5B-4CD6-A88B-6FD814072AE3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9CC0EAD1-D31C-423A-A012-BB0F8D17362C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CA454DB1-6020-4FE6-BCC0-B7474892A211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8AFAA4BE-C656-4F37-923D-9D392ED0C83F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8827102E-1CAA-49AC-B2EF-5F6A840E5401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4537218F-8D98-4AEE-8173-9F8C34FD2907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D7777042-AC68-4ADF-AE1D-B75C817B7C0C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E70297CB-0801-420D-A50C-AA30F98B8FF2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B66A416B-0F73-478A-9EAE-DE277691ECC1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A10D6687-9D86-4D6B-814C-8FD931A0B6EF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BAF1F0FA-4BA9-4BA6-892C-25CB27928276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39C8C8B0-B697-42CE-9F57-6CD903DCCBF6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EB4874AB-0BC6-4288-816B-ED54F334EB9A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701A1DCF-F544-4210-B323-640392374A30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6C2D54DF-380E-4E7F-A9EC-1844373069AE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D2D18509-1065-432D-9DE1-CE493BEE0BE3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CDA146A6-EDE3-4F46-BF50-DDE23F8E6B69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FDA0E833-0716-40E7-9F02-0BBCF39731EC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5515F85E-85FE-48E7-8472-25D621419B25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225D56E4-8FA4-4901-B1EB-5E39E619F542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F5316666-A127-47CD-9E2A-D34E20E8B765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34A08FE8-9486-47D7-838E-3B53D276B507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E9A0ED14-32EC-46B0-977F-BF2C70EA8AA2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A36FF27D-202B-4C6D-A8A1-A9AB1150DBDB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C7FFBCE5-5D0D-4E12-AE32-3E059835D0F8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AC7E2006-FE4B-4E10-8B48-FF1725D8D35D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B6CF394C-7979-4AF6-9EC6-4374983D4583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7084435C-DD4F-4AFB-B8F2-5345694580DE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5" name="Gráfico 24">
              <a:extLst>
                <a:ext uri="{FF2B5EF4-FFF2-40B4-BE49-F238E27FC236}">
                  <a16:creationId xmlns:a16="http://schemas.microsoft.com/office/drawing/2014/main" id="{DED6B61B-86A3-49E6-BE90-F6255DD84051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BFEC6608-82ED-4F5E-90A9-F4C3DDDBBAC1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B9EE617A-994A-4150-B54B-B3CCFFDC831D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56889B61-E348-4715-B285-6A7F2E759F8D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11B92477-191E-4753-8A96-42E0B66FD0A3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3C3E2F29-9095-494C-BD17-6F6FF2684F28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43EBD3F2-925F-41F3-B823-F4A52A76BF68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37C1807A-7E7F-4B04-AF2B-519ED6A71D48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37EFC663-6593-499F-A87F-8C9237950850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ECF53805-46F6-4D02-86E8-8D9542B1321E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A49AE787-6994-415E-A152-984D1DA3F998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F1865DFE-861E-464C-89E1-1491298CCD90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1F7EF2E8-F745-4984-A4F0-021DB2288C8A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7EF2529-168C-47FC-9C83-63366363E91B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7FD1DAE1-4E6F-4B8C-9553-89D035303E35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DEA68F46-DBA2-40ED-98B0-B6F4F1A8751C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CFC929FA-FE04-4849-A4DD-C7AF85780A9F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60" name="Gráfico 7">
            <a:extLst>
              <a:ext uri="{FF2B5EF4-FFF2-40B4-BE49-F238E27FC236}">
                <a16:creationId xmlns:a16="http://schemas.microsoft.com/office/drawing/2014/main" id="{1E1BA88D-6A53-45D7-9E96-084C6F3FC8A1}"/>
              </a:ext>
            </a:extLst>
          </p:cNvPr>
          <p:cNvSpPr/>
          <p:nvPr/>
        </p:nvSpPr>
        <p:spPr>
          <a:xfrm>
            <a:off x="1106433" y="5195495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6F7B9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sp>
        <p:nvSpPr>
          <p:cNvPr id="61" name="Gráfico 8">
            <a:extLst>
              <a:ext uri="{FF2B5EF4-FFF2-40B4-BE49-F238E27FC236}">
                <a16:creationId xmlns:a16="http://schemas.microsoft.com/office/drawing/2014/main" id="{8617E107-B1D2-4F55-8D28-853130A4A563}"/>
              </a:ext>
            </a:extLst>
          </p:cNvPr>
          <p:cNvSpPr/>
          <p:nvPr/>
        </p:nvSpPr>
        <p:spPr>
          <a:xfrm rot="10800000">
            <a:off x="5465038" y="5814095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6F7B9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D554F97E-EF2B-4E3C-A404-E8E730AA981F}"/>
              </a:ext>
            </a:extLst>
          </p:cNvPr>
          <p:cNvSpPr>
            <a:spLocks noChangeAspect="1"/>
          </p:cNvSpPr>
          <p:nvPr/>
        </p:nvSpPr>
        <p:spPr>
          <a:xfrm>
            <a:off x="0" y="3456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67F29BD-29C3-4905-836F-813BB2E3CF71}"/>
              </a:ext>
            </a:extLst>
          </p:cNvPr>
          <p:cNvSpPr/>
          <p:nvPr/>
        </p:nvSpPr>
        <p:spPr>
          <a:xfrm rot="10800000">
            <a:off x="7776847" y="1885796"/>
            <a:ext cx="4408371" cy="3282215"/>
          </a:xfrm>
          <a:prstGeom prst="homePlate">
            <a:avLst/>
          </a:prstGeom>
          <a:solidFill>
            <a:srgbClr val="00B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3BE47E6E-20C0-4F04-A83A-5077B4124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397" y="1163865"/>
            <a:ext cx="4741175" cy="45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5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314C240E-F86B-45E3-8F99-EEAAFF7C7E66}"/>
              </a:ext>
            </a:extLst>
          </p:cNvPr>
          <p:cNvSpPr/>
          <p:nvPr/>
        </p:nvSpPr>
        <p:spPr>
          <a:xfrm>
            <a:off x="0" y="5025"/>
            <a:ext cx="3453627" cy="6849321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AC376BF-6442-4051-90C5-07DAE49B1154}"/>
              </a:ext>
            </a:extLst>
          </p:cNvPr>
          <p:cNvSpPr/>
          <p:nvPr/>
        </p:nvSpPr>
        <p:spPr>
          <a:xfrm flipH="1">
            <a:off x="8738373" y="0"/>
            <a:ext cx="3453627" cy="6849321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B3C61A16-665B-4197-AFED-4DC6CABD5658}"/>
              </a:ext>
            </a:extLst>
          </p:cNvPr>
          <p:cNvSpPr txBox="1"/>
          <p:nvPr/>
        </p:nvSpPr>
        <p:spPr>
          <a:xfrm>
            <a:off x="3208850" y="540320"/>
            <a:ext cx="577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00B0F0"/>
                </a:solidFill>
                <a:latin typeface="Anton" pitchFamily="2" charset="0"/>
              </a:rPr>
              <a:t>TABLE OF CONTENTS</a:t>
            </a:r>
          </a:p>
        </p:txBody>
      </p: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82F37CF1-1DB3-4756-8742-DFDF8D28E619}"/>
              </a:ext>
            </a:extLst>
          </p:cNvPr>
          <p:cNvGrpSpPr/>
          <p:nvPr/>
        </p:nvGrpSpPr>
        <p:grpSpPr>
          <a:xfrm>
            <a:off x="2684208" y="617527"/>
            <a:ext cx="513200" cy="491917"/>
            <a:chOff x="2672766" y="495612"/>
            <a:chExt cx="513200" cy="491917"/>
          </a:xfrm>
          <a:solidFill>
            <a:srgbClr val="6F7B91"/>
          </a:solidFill>
        </p:grpSpPr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746F8380-7DCE-46C6-B3B0-197C943F9EE0}"/>
                </a:ext>
              </a:extLst>
            </p:cNvPr>
            <p:cNvSpPr/>
            <p:nvPr/>
          </p:nvSpPr>
          <p:spPr>
            <a:xfrm>
              <a:off x="2871827" y="495612"/>
              <a:ext cx="115077" cy="491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PE" dirty="0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8767661A-B3B5-437A-8FC1-EA1E3E0B5C6D}"/>
                </a:ext>
              </a:extLst>
            </p:cNvPr>
            <p:cNvSpPr/>
            <p:nvPr/>
          </p:nvSpPr>
          <p:spPr>
            <a:xfrm>
              <a:off x="3070889" y="495612"/>
              <a:ext cx="115077" cy="491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6E2733B4-0284-4883-8FB8-D98C99CAEBD5}"/>
                </a:ext>
              </a:extLst>
            </p:cNvPr>
            <p:cNvSpPr/>
            <p:nvPr/>
          </p:nvSpPr>
          <p:spPr>
            <a:xfrm>
              <a:off x="2672766" y="495612"/>
              <a:ext cx="115077" cy="491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PE" dirty="0"/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7D92D8DB-D61F-4DE2-8495-3DA0C959272B}"/>
              </a:ext>
            </a:extLst>
          </p:cNvPr>
          <p:cNvGrpSpPr/>
          <p:nvPr/>
        </p:nvGrpSpPr>
        <p:grpSpPr>
          <a:xfrm>
            <a:off x="8994592" y="617527"/>
            <a:ext cx="513200" cy="491917"/>
            <a:chOff x="2672766" y="495612"/>
            <a:chExt cx="513200" cy="491917"/>
          </a:xfrm>
          <a:solidFill>
            <a:srgbClr val="6F7B91"/>
          </a:solidFill>
        </p:grpSpPr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7E8952B9-90A7-48D0-B5A1-7CAAFDB3FD00}"/>
                </a:ext>
              </a:extLst>
            </p:cNvPr>
            <p:cNvSpPr/>
            <p:nvPr/>
          </p:nvSpPr>
          <p:spPr>
            <a:xfrm>
              <a:off x="2871827" y="495612"/>
              <a:ext cx="115077" cy="491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PE" dirty="0"/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C7AE3325-66D0-4EF1-8DEA-0BE7BD027DBC}"/>
                </a:ext>
              </a:extLst>
            </p:cNvPr>
            <p:cNvSpPr/>
            <p:nvPr/>
          </p:nvSpPr>
          <p:spPr>
            <a:xfrm>
              <a:off x="3070889" y="495612"/>
              <a:ext cx="115077" cy="491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61A3C58C-5268-4B0A-AE1B-9A9AFB441E6A}"/>
                </a:ext>
              </a:extLst>
            </p:cNvPr>
            <p:cNvSpPr/>
            <p:nvPr/>
          </p:nvSpPr>
          <p:spPr>
            <a:xfrm>
              <a:off x="2672766" y="495612"/>
              <a:ext cx="115077" cy="491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PE" dirty="0"/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E9C52132-6D70-448D-9397-26545FC64640}"/>
              </a:ext>
            </a:extLst>
          </p:cNvPr>
          <p:cNvGrpSpPr/>
          <p:nvPr/>
        </p:nvGrpSpPr>
        <p:grpSpPr>
          <a:xfrm>
            <a:off x="2717802" y="2623213"/>
            <a:ext cx="2486098" cy="951375"/>
            <a:chOff x="2548640" y="1760357"/>
            <a:chExt cx="2486098" cy="951375"/>
          </a:xfrm>
        </p:grpSpPr>
        <p:sp>
          <p:nvSpPr>
            <p:cNvPr id="111" name="Google Shape;257;p33">
              <a:extLst>
                <a:ext uri="{FF2B5EF4-FFF2-40B4-BE49-F238E27FC236}">
                  <a16:creationId xmlns:a16="http://schemas.microsoft.com/office/drawing/2014/main" id="{F373C03C-BB48-458F-876A-A31224CE17DE}"/>
                </a:ext>
              </a:extLst>
            </p:cNvPr>
            <p:cNvSpPr txBox="1">
              <a:spLocks/>
            </p:cNvSpPr>
            <p:nvPr/>
          </p:nvSpPr>
          <p:spPr>
            <a:xfrm>
              <a:off x="2633689" y="1760357"/>
              <a:ext cx="2316001" cy="357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25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112" name="Google Shape;258;p33">
              <a:extLst>
                <a:ext uri="{FF2B5EF4-FFF2-40B4-BE49-F238E27FC236}">
                  <a16:creationId xmlns:a16="http://schemas.microsoft.com/office/drawing/2014/main" id="{D2600780-81C9-45A7-BE31-2F36D83D9AE5}"/>
                </a:ext>
              </a:extLst>
            </p:cNvPr>
            <p:cNvSpPr txBox="1">
              <a:spLocks/>
            </p:cNvSpPr>
            <p:nvPr/>
          </p:nvSpPr>
          <p:spPr>
            <a:xfrm>
              <a:off x="2548640" y="2093132"/>
              <a:ext cx="2486098" cy="618600"/>
            </a:xfrm>
            <a:prstGeom prst="rect">
              <a:avLst/>
            </a:prstGeom>
          </p:spPr>
          <p:txBody>
            <a:bodyPr vert="horz" lIns="91440" tIns="45720" rIns="91440" bIns="45720" rtlCol="0" anchorCtr="1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7F7F7F"/>
                  </a:solidFill>
                </a:rPr>
                <a:t>You can describe the topic of the section here</a:t>
              </a:r>
            </a:p>
          </p:txBody>
        </p:sp>
      </p:grpSp>
      <p:sp>
        <p:nvSpPr>
          <p:cNvPr id="117" name="Google Shape;263;p33">
            <a:extLst>
              <a:ext uri="{FF2B5EF4-FFF2-40B4-BE49-F238E27FC236}">
                <a16:creationId xmlns:a16="http://schemas.microsoft.com/office/drawing/2014/main" id="{AFEC4EA7-7424-4679-AA4B-FED630A24012}"/>
              </a:ext>
            </a:extLst>
          </p:cNvPr>
          <p:cNvSpPr txBox="1">
            <a:spLocks/>
          </p:cNvSpPr>
          <p:nvPr/>
        </p:nvSpPr>
        <p:spPr>
          <a:xfrm>
            <a:off x="1784199" y="2765149"/>
            <a:ext cx="1039197" cy="66750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00B0F0"/>
                </a:solidFill>
              </a:rPr>
              <a:t>01</a:t>
            </a:r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14A8E4BD-2C2D-4F31-8178-AF2E4136232E}"/>
              </a:ext>
            </a:extLst>
          </p:cNvPr>
          <p:cNvGrpSpPr/>
          <p:nvPr/>
        </p:nvGrpSpPr>
        <p:grpSpPr>
          <a:xfrm>
            <a:off x="2717802" y="4894492"/>
            <a:ext cx="2486098" cy="951375"/>
            <a:chOff x="2548640" y="1760357"/>
            <a:chExt cx="2486098" cy="951375"/>
          </a:xfrm>
        </p:grpSpPr>
        <p:sp>
          <p:nvSpPr>
            <p:cNvPr id="144" name="Google Shape;257;p33">
              <a:extLst>
                <a:ext uri="{FF2B5EF4-FFF2-40B4-BE49-F238E27FC236}">
                  <a16:creationId xmlns:a16="http://schemas.microsoft.com/office/drawing/2014/main" id="{6C103554-4337-40E3-9FC6-42696678437E}"/>
                </a:ext>
              </a:extLst>
            </p:cNvPr>
            <p:cNvSpPr txBox="1">
              <a:spLocks/>
            </p:cNvSpPr>
            <p:nvPr/>
          </p:nvSpPr>
          <p:spPr>
            <a:xfrm>
              <a:off x="2633689" y="1760357"/>
              <a:ext cx="2316001" cy="357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25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145" name="Google Shape;258;p33">
              <a:extLst>
                <a:ext uri="{FF2B5EF4-FFF2-40B4-BE49-F238E27FC236}">
                  <a16:creationId xmlns:a16="http://schemas.microsoft.com/office/drawing/2014/main" id="{39F6EC55-B619-4CBC-A043-9A583D7BD5CA}"/>
                </a:ext>
              </a:extLst>
            </p:cNvPr>
            <p:cNvSpPr txBox="1">
              <a:spLocks/>
            </p:cNvSpPr>
            <p:nvPr/>
          </p:nvSpPr>
          <p:spPr>
            <a:xfrm>
              <a:off x="2548640" y="2093132"/>
              <a:ext cx="2486098" cy="618600"/>
            </a:xfrm>
            <a:prstGeom prst="rect">
              <a:avLst/>
            </a:prstGeom>
          </p:spPr>
          <p:txBody>
            <a:bodyPr vert="horz" lIns="91440" tIns="45720" rIns="91440" bIns="45720" rtlCol="0" anchorCtr="1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7F7F7F"/>
                  </a:solidFill>
                </a:rPr>
                <a:t>You can describe the topic of the section here</a:t>
              </a:r>
            </a:p>
          </p:txBody>
        </p:sp>
      </p:grpSp>
      <p:sp>
        <p:nvSpPr>
          <p:cNvPr id="143" name="Google Shape;263;p33">
            <a:extLst>
              <a:ext uri="{FF2B5EF4-FFF2-40B4-BE49-F238E27FC236}">
                <a16:creationId xmlns:a16="http://schemas.microsoft.com/office/drawing/2014/main" id="{EE9962FE-A696-4AF9-9F06-63CC6FD3959F}"/>
              </a:ext>
            </a:extLst>
          </p:cNvPr>
          <p:cNvSpPr txBox="1">
            <a:spLocks/>
          </p:cNvSpPr>
          <p:nvPr/>
        </p:nvSpPr>
        <p:spPr>
          <a:xfrm>
            <a:off x="1784199" y="5036428"/>
            <a:ext cx="1039197" cy="66750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00B0F0"/>
                </a:solidFill>
              </a:rPr>
              <a:t>03</a:t>
            </a:r>
          </a:p>
        </p:txBody>
      </p: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E4F7FD2E-93FE-42F0-BB44-B92AA6D1C060}"/>
              </a:ext>
            </a:extLst>
          </p:cNvPr>
          <p:cNvGrpSpPr/>
          <p:nvPr/>
        </p:nvGrpSpPr>
        <p:grpSpPr>
          <a:xfrm>
            <a:off x="7921702" y="2602944"/>
            <a:ext cx="2486098" cy="951375"/>
            <a:chOff x="2548640" y="1760357"/>
            <a:chExt cx="2486098" cy="951375"/>
          </a:xfrm>
        </p:grpSpPr>
        <p:sp>
          <p:nvSpPr>
            <p:cNvPr id="149" name="Google Shape;257;p33">
              <a:extLst>
                <a:ext uri="{FF2B5EF4-FFF2-40B4-BE49-F238E27FC236}">
                  <a16:creationId xmlns:a16="http://schemas.microsoft.com/office/drawing/2014/main" id="{A28EB5CF-02B8-4CF2-B235-9FF44DE7F764}"/>
                </a:ext>
              </a:extLst>
            </p:cNvPr>
            <p:cNvSpPr txBox="1">
              <a:spLocks/>
            </p:cNvSpPr>
            <p:nvPr/>
          </p:nvSpPr>
          <p:spPr>
            <a:xfrm>
              <a:off x="2633689" y="1760357"/>
              <a:ext cx="2316001" cy="357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25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</a:t>
              </a:r>
            </a:p>
          </p:txBody>
        </p:sp>
        <p:sp>
          <p:nvSpPr>
            <p:cNvPr id="150" name="Google Shape;258;p33">
              <a:extLst>
                <a:ext uri="{FF2B5EF4-FFF2-40B4-BE49-F238E27FC236}">
                  <a16:creationId xmlns:a16="http://schemas.microsoft.com/office/drawing/2014/main" id="{85A1D303-06F5-46A4-9752-84D5203D5B6B}"/>
                </a:ext>
              </a:extLst>
            </p:cNvPr>
            <p:cNvSpPr txBox="1">
              <a:spLocks/>
            </p:cNvSpPr>
            <p:nvPr/>
          </p:nvSpPr>
          <p:spPr>
            <a:xfrm>
              <a:off x="2548640" y="2093132"/>
              <a:ext cx="2486098" cy="618600"/>
            </a:xfrm>
            <a:prstGeom prst="rect">
              <a:avLst/>
            </a:prstGeom>
          </p:spPr>
          <p:txBody>
            <a:bodyPr vert="horz" lIns="91440" tIns="45720" rIns="91440" bIns="45720" rtlCol="0" anchorCtr="1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7F7F7F"/>
                  </a:solidFill>
                </a:rPr>
                <a:t>You can describe the topic of the section here</a:t>
              </a:r>
            </a:p>
          </p:txBody>
        </p:sp>
      </p:grpSp>
      <p:sp>
        <p:nvSpPr>
          <p:cNvPr id="148" name="Google Shape;263;p33">
            <a:extLst>
              <a:ext uri="{FF2B5EF4-FFF2-40B4-BE49-F238E27FC236}">
                <a16:creationId xmlns:a16="http://schemas.microsoft.com/office/drawing/2014/main" id="{4C15FFF5-DD27-4A47-B530-F68413174CC7}"/>
              </a:ext>
            </a:extLst>
          </p:cNvPr>
          <p:cNvSpPr txBox="1">
            <a:spLocks/>
          </p:cNvSpPr>
          <p:nvPr/>
        </p:nvSpPr>
        <p:spPr>
          <a:xfrm>
            <a:off x="6988099" y="2744880"/>
            <a:ext cx="1039197" cy="66750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00B0F0"/>
                </a:solidFill>
              </a:rPr>
              <a:t>02</a:t>
            </a:r>
          </a:p>
        </p:txBody>
      </p: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6ABD7AC2-9740-4F6F-8771-8063F6876FB7}"/>
              </a:ext>
            </a:extLst>
          </p:cNvPr>
          <p:cNvGrpSpPr/>
          <p:nvPr/>
        </p:nvGrpSpPr>
        <p:grpSpPr>
          <a:xfrm>
            <a:off x="7921702" y="4854985"/>
            <a:ext cx="2486098" cy="951375"/>
            <a:chOff x="2548640" y="1760357"/>
            <a:chExt cx="2486098" cy="951375"/>
          </a:xfrm>
        </p:grpSpPr>
        <p:sp>
          <p:nvSpPr>
            <p:cNvPr id="154" name="Google Shape;257;p33">
              <a:extLst>
                <a:ext uri="{FF2B5EF4-FFF2-40B4-BE49-F238E27FC236}">
                  <a16:creationId xmlns:a16="http://schemas.microsoft.com/office/drawing/2014/main" id="{55B6E335-B90B-4DE4-95EB-315517EDC985}"/>
                </a:ext>
              </a:extLst>
            </p:cNvPr>
            <p:cNvSpPr txBox="1">
              <a:spLocks/>
            </p:cNvSpPr>
            <p:nvPr/>
          </p:nvSpPr>
          <p:spPr>
            <a:xfrm>
              <a:off x="2633689" y="1760357"/>
              <a:ext cx="2316001" cy="357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25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155" name="Google Shape;258;p33">
              <a:extLst>
                <a:ext uri="{FF2B5EF4-FFF2-40B4-BE49-F238E27FC236}">
                  <a16:creationId xmlns:a16="http://schemas.microsoft.com/office/drawing/2014/main" id="{617EA294-AF12-4378-81AA-BE4C35EDC45F}"/>
                </a:ext>
              </a:extLst>
            </p:cNvPr>
            <p:cNvSpPr txBox="1">
              <a:spLocks/>
            </p:cNvSpPr>
            <p:nvPr/>
          </p:nvSpPr>
          <p:spPr>
            <a:xfrm>
              <a:off x="2548640" y="2093132"/>
              <a:ext cx="2486098" cy="618600"/>
            </a:xfrm>
            <a:prstGeom prst="rect">
              <a:avLst/>
            </a:prstGeom>
          </p:spPr>
          <p:txBody>
            <a:bodyPr vert="horz" lIns="91440" tIns="45720" rIns="91440" bIns="45720" rtlCol="0" anchorCtr="1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7F7F7F"/>
                  </a:solidFill>
                </a:rPr>
                <a:t>You can describe the topic of the section here</a:t>
              </a:r>
            </a:p>
          </p:txBody>
        </p:sp>
      </p:grpSp>
      <p:sp>
        <p:nvSpPr>
          <p:cNvPr id="153" name="Google Shape;263;p33">
            <a:extLst>
              <a:ext uri="{FF2B5EF4-FFF2-40B4-BE49-F238E27FC236}">
                <a16:creationId xmlns:a16="http://schemas.microsoft.com/office/drawing/2014/main" id="{88C682A2-FFBB-4C26-B6AC-7BAD89BFB2D4}"/>
              </a:ext>
            </a:extLst>
          </p:cNvPr>
          <p:cNvSpPr txBox="1">
            <a:spLocks/>
          </p:cNvSpPr>
          <p:nvPr/>
        </p:nvSpPr>
        <p:spPr>
          <a:xfrm>
            <a:off x="6988099" y="4996921"/>
            <a:ext cx="1039197" cy="66750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00B0F0"/>
                </a:solidFill>
              </a:rPr>
              <a:t>04</a:t>
            </a:r>
          </a:p>
        </p:txBody>
      </p:sp>
      <p:grpSp>
        <p:nvGrpSpPr>
          <p:cNvPr id="219" name="Grupo 218">
            <a:extLst>
              <a:ext uri="{FF2B5EF4-FFF2-40B4-BE49-F238E27FC236}">
                <a16:creationId xmlns:a16="http://schemas.microsoft.com/office/drawing/2014/main" id="{43A7292A-9725-4E3A-B0DF-8B72C655F58F}"/>
              </a:ext>
            </a:extLst>
          </p:cNvPr>
          <p:cNvGrpSpPr/>
          <p:nvPr/>
        </p:nvGrpSpPr>
        <p:grpSpPr>
          <a:xfrm>
            <a:off x="3682345" y="1804112"/>
            <a:ext cx="395011" cy="554965"/>
            <a:chOff x="717452" y="2188354"/>
            <a:chExt cx="2461846" cy="3593468"/>
          </a:xfrm>
        </p:grpSpPr>
        <p:sp>
          <p:nvSpPr>
            <p:cNvPr id="220" name="Forma libre: forma 219">
              <a:extLst>
                <a:ext uri="{FF2B5EF4-FFF2-40B4-BE49-F238E27FC236}">
                  <a16:creationId xmlns:a16="http://schemas.microsoft.com/office/drawing/2014/main" id="{A731684C-30A8-430D-88EC-8CD00DE9F2C3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21" name="Diagrama de flujo: conector 220">
              <a:extLst>
                <a:ext uri="{FF2B5EF4-FFF2-40B4-BE49-F238E27FC236}">
                  <a16:creationId xmlns:a16="http://schemas.microsoft.com/office/drawing/2014/main" id="{ED4F10E5-BAE6-4BF2-B3B4-FFBC8ABF19DA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2" name="Grupo 221">
            <a:extLst>
              <a:ext uri="{FF2B5EF4-FFF2-40B4-BE49-F238E27FC236}">
                <a16:creationId xmlns:a16="http://schemas.microsoft.com/office/drawing/2014/main" id="{0BFBC7FA-10C2-41AB-8A99-9F50968DDA49}"/>
              </a:ext>
            </a:extLst>
          </p:cNvPr>
          <p:cNvGrpSpPr/>
          <p:nvPr/>
        </p:nvGrpSpPr>
        <p:grpSpPr>
          <a:xfrm>
            <a:off x="8987249" y="1855145"/>
            <a:ext cx="395011" cy="554965"/>
            <a:chOff x="717452" y="2188354"/>
            <a:chExt cx="2461846" cy="3593468"/>
          </a:xfrm>
        </p:grpSpPr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id="{84370E40-C1BF-4454-AA90-2D9643B3274A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24" name="Diagrama de flujo: conector 223">
              <a:extLst>
                <a:ext uri="{FF2B5EF4-FFF2-40B4-BE49-F238E27FC236}">
                  <a16:creationId xmlns:a16="http://schemas.microsoft.com/office/drawing/2014/main" id="{264027C3-E5D7-4431-A89E-0EF6EE2CCB96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5" name="Grupo 224">
            <a:extLst>
              <a:ext uri="{FF2B5EF4-FFF2-40B4-BE49-F238E27FC236}">
                <a16:creationId xmlns:a16="http://schemas.microsoft.com/office/drawing/2014/main" id="{C1332FC6-2A3E-4E6B-93C8-CC37813361D2}"/>
              </a:ext>
            </a:extLst>
          </p:cNvPr>
          <p:cNvGrpSpPr/>
          <p:nvPr/>
        </p:nvGrpSpPr>
        <p:grpSpPr>
          <a:xfrm>
            <a:off x="8976472" y="4093557"/>
            <a:ext cx="395011" cy="554965"/>
            <a:chOff x="717452" y="2188354"/>
            <a:chExt cx="2461846" cy="3593468"/>
          </a:xfrm>
        </p:grpSpPr>
        <p:sp>
          <p:nvSpPr>
            <p:cNvPr id="226" name="Forma libre: forma 225">
              <a:extLst>
                <a:ext uri="{FF2B5EF4-FFF2-40B4-BE49-F238E27FC236}">
                  <a16:creationId xmlns:a16="http://schemas.microsoft.com/office/drawing/2014/main" id="{A95ACE6A-9012-413F-89D1-852212404183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27" name="Diagrama de flujo: conector 226">
              <a:extLst>
                <a:ext uri="{FF2B5EF4-FFF2-40B4-BE49-F238E27FC236}">
                  <a16:creationId xmlns:a16="http://schemas.microsoft.com/office/drawing/2014/main" id="{37BE20D5-6F12-40F7-A42E-06CDED569D23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8" name="Grupo 227">
            <a:extLst>
              <a:ext uri="{FF2B5EF4-FFF2-40B4-BE49-F238E27FC236}">
                <a16:creationId xmlns:a16="http://schemas.microsoft.com/office/drawing/2014/main" id="{F9683D16-D818-4B78-8965-744A34A96510}"/>
              </a:ext>
            </a:extLst>
          </p:cNvPr>
          <p:cNvGrpSpPr/>
          <p:nvPr/>
        </p:nvGrpSpPr>
        <p:grpSpPr>
          <a:xfrm>
            <a:off x="3763345" y="4037053"/>
            <a:ext cx="395011" cy="554965"/>
            <a:chOff x="717452" y="2188354"/>
            <a:chExt cx="2461846" cy="3593468"/>
          </a:xfrm>
        </p:grpSpPr>
        <p:sp>
          <p:nvSpPr>
            <p:cNvPr id="229" name="Forma libre: forma 228">
              <a:extLst>
                <a:ext uri="{FF2B5EF4-FFF2-40B4-BE49-F238E27FC236}">
                  <a16:creationId xmlns:a16="http://schemas.microsoft.com/office/drawing/2014/main" id="{DE4659E1-A22B-4F07-BF2A-D10452902B76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30" name="Diagrama de flujo: conector 229">
              <a:extLst>
                <a:ext uri="{FF2B5EF4-FFF2-40B4-BE49-F238E27FC236}">
                  <a16:creationId xmlns:a16="http://schemas.microsoft.com/office/drawing/2014/main" id="{B8E5B47B-F2E4-4DEE-B079-227FCF097007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6940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0E9FE8E-5BD4-1912-45E1-81629E24B345}"/>
              </a:ext>
            </a:extLst>
          </p:cNvPr>
          <p:cNvSpPr txBox="1"/>
          <p:nvPr/>
        </p:nvSpPr>
        <p:spPr>
          <a:xfrm>
            <a:off x="2373770" y="479621"/>
            <a:ext cx="744444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69BCFF8-5114-3DED-2E1C-DA95A5DEC99D}"/>
              </a:ext>
            </a:extLst>
          </p:cNvPr>
          <p:cNvSpPr txBox="1"/>
          <p:nvPr/>
        </p:nvSpPr>
        <p:spPr>
          <a:xfrm>
            <a:off x="3899062" y="2059911"/>
            <a:ext cx="43938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751CDB7-ACCC-1D06-DCD7-2F22D6242CD1}"/>
              </a:ext>
            </a:extLst>
          </p:cNvPr>
          <p:cNvSpPr txBox="1"/>
          <p:nvPr/>
        </p:nvSpPr>
        <p:spPr>
          <a:xfrm>
            <a:off x="2602419" y="2432243"/>
            <a:ext cx="69871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>
              <a:solidFill>
                <a:srgbClr val="161616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A354B58-050C-E816-C699-5E73DA06F611}"/>
              </a:ext>
            </a:extLst>
          </p:cNvPr>
          <p:cNvSpPr txBox="1"/>
          <p:nvPr/>
        </p:nvSpPr>
        <p:spPr>
          <a:xfrm>
            <a:off x="2602419" y="1353849"/>
            <a:ext cx="6987149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D14CB49-2961-0C4C-4C52-773E8E75312B}"/>
              </a:ext>
            </a:extLst>
          </p:cNvPr>
          <p:cNvSpPr txBox="1"/>
          <p:nvPr/>
        </p:nvSpPr>
        <p:spPr>
          <a:xfrm>
            <a:off x="3826641" y="344776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F66E81B-EA1B-C242-76E6-6EAEE0C15723}"/>
              </a:ext>
            </a:extLst>
          </p:cNvPr>
          <p:cNvSpPr txBox="1"/>
          <p:nvPr/>
        </p:nvSpPr>
        <p:spPr>
          <a:xfrm>
            <a:off x="2602419" y="3730886"/>
            <a:ext cx="698714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37CC625-6FC1-A165-3BE5-36EF42557166}"/>
              </a:ext>
            </a:extLst>
          </p:cNvPr>
          <p:cNvSpPr txBox="1"/>
          <p:nvPr/>
        </p:nvSpPr>
        <p:spPr>
          <a:xfrm>
            <a:off x="3826641" y="496798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02E2D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>
              <a:solidFill>
                <a:srgbClr val="302E2D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CF412CF-BA96-6350-AAE8-F0458ACF907A}"/>
              </a:ext>
            </a:extLst>
          </p:cNvPr>
          <p:cNvSpPr txBox="1"/>
          <p:nvPr/>
        </p:nvSpPr>
        <p:spPr>
          <a:xfrm>
            <a:off x="1611819" y="5307153"/>
            <a:ext cx="89683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https://www.slidesppt.net/what-you-can-and-cannot-do-with-our-templates/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https://www.slidesppt.net/frequently-asked-questions/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https://www.slidesppt.net/tutorials-and-tips/</a:t>
            </a:r>
            <a:r>
              <a:rPr lang="en-US" sz="1200">
                <a:solidFill>
                  <a:srgbClr val="161616"/>
                </a:solidFill>
                <a:latin typeface="Roboto" pitchFamily="2"/>
                <a:ea typeface="Roboto" pitchFamily="2"/>
                <a:cs typeface="Roboto" pitchFamily="2"/>
              </a:rPr>
              <a:t>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8CCB256B-8FD6-FD29-1984-2112E4A8CF53}"/>
              </a:ext>
            </a:extLst>
          </p:cNvPr>
          <p:cNvSpPr/>
          <p:nvPr/>
        </p:nvSpPr>
        <p:spPr>
          <a:xfrm>
            <a:off x="293278" y="272150"/>
            <a:ext cx="11605455" cy="6356031"/>
          </a:xfrm>
          <a:prstGeom prst="rect">
            <a:avLst/>
          </a:prstGeom>
          <a:noFill/>
          <a:ln w="57150" cap="flat">
            <a:solidFill>
              <a:srgbClr val="00AEC7"/>
            </a:solidFill>
            <a:custDash>
              <a:ds d="300000" sp="300000"/>
            </a:custDash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FEFEFE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804983"/>
      </p:ext>
    </p:extLst>
  </p:cSld>
  <p:clrMapOvr>
    <a:masterClrMapping/>
  </p:clrMapOvr>
  <p:transition spd="slow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elogramo 15">
            <a:extLst>
              <a:ext uri="{FF2B5EF4-FFF2-40B4-BE49-F238E27FC236}">
                <a16:creationId xmlns:a16="http://schemas.microsoft.com/office/drawing/2014/main" id="{EFC40B9A-8C26-4F0D-AB17-CA5C5C243751}"/>
              </a:ext>
            </a:extLst>
          </p:cNvPr>
          <p:cNvSpPr/>
          <p:nvPr/>
        </p:nvSpPr>
        <p:spPr>
          <a:xfrm>
            <a:off x="6461009" y="3430"/>
            <a:ext cx="4407016" cy="685114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Imagen 16">
            <a:extLst>
              <a:ext uri="{FF2B5EF4-FFF2-40B4-BE49-F238E27FC236}">
                <a16:creationId xmlns:a16="http://schemas.microsoft.com/office/drawing/2014/main" id="{FAC133F3-4DDD-46B3-9EF5-F6F6B9F7E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74" y="67389"/>
            <a:ext cx="5143500" cy="685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A42A0524-9AF8-4120-AA1E-EA150351E64B}"/>
              </a:ext>
            </a:extLst>
          </p:cNvPr>
          <p:cNvSpPr txBox="1"/>
          <p:nvPr/>
        </p:nvSpPr>
        <p:spPr>
          <a:xfrm>
            <a:off x="652199" y="426744"/>
            <a:ext cx="4243632" cy="1031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1" compatLnSpc="1">
            <a:noAutofit/>
          </a:bodyPr>
          <a:lstStyle/>
          <a:p>
            <a:pPr defTabSz="121910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kern="0" dirty="0">
                <a:solidFill>
                  <a:srgbClr val="42AFE4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A266B17C-AA88-42E9-A390-303617606975}"/>
              </a:ext>
            </a:extLst>
          </p:cNvPr>
          <p:cNvSpPr txBox="1"/>
          <p:nvPr/>
        </p:nvSpPr>
        <p:spPr>
          <a:xfrm>
            <a:off x="1169895" y="1991027"/>
            <a:ext cx="5543556" cy="565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 dirty="0">
                <a:solidFill>
                  <a:srgbClr val="08529C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33" kern="0" dirty="0">
                <a:solidFill>
                  <a:srgbClr val="08529C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 dirty="0">
              <a:solidFill>
                <a:srgbClr val="02FFB3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9ACFC7D-1BC5-4C00-95AD-4AC359B8768C}"/>
              </a:ext>
            </a:extLst>
          </p:cNvPr>
          <p:cNvGrpSpPr/>
          <p:nvPr/>
        </p:nvGrpSpPr>
        <p:grpSpPr>
          <a:xfrm>
            <a:off x="1169895" y="2996867"/>
            <a:ext cx="3985576" cy="2126076"/>
            <a:chOff x="877421" y="2247650"/>
            <a:chExt cx="2989182" cy="1594557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13B167F5-B35C-4636-BF0B-107F44F35A15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>
                  <a:solidFill>
                    <a:srgbClr val="08529C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22EC9895-0E67-47C6-95FD-916F8EA6B2F9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42878" indent="-342878" defTabSz="1219108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342878" indent="-342878" defTabSz="1219108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342878" indent="-342878" defTabSz="1219108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FD2F40F1-B5BA-4C7F-A270-B0FCABFF4C26}"/>
              </a:ext>
            </a:extLst>
          </p:cNvPr>
          <p:cNvSpPr txBox="1"/>
          <p:nvPr/>
        </p:nvSpPr>
        <p:spPr>
          <a:xfrm>
            <a:off x="1169896" y="4469149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>
                <a:solidFill>
                  <a:srgbClr val="08529C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45D58E77-A3CE-4394-BD7E-BB616ECD5F6F}"/>
              </a:ext>
            </a:extLst>
          </p:cNvPr>
          <p:cNvSpPr txBox="1"/>
          <p:nvPr/>
        </p:nvSpPr>
        <p:spPr>
          <a:xfrm>
            <a:off x="1169895" y="4880652"/>
            <a:ext cx="4308652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29" indent="-380929" defTabSz="1219108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</a:t>
            </a:r>
          </a:p>
          <a:p>
            <a:pPr marL="380929" indent="-380929" defTabSz="1219108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Anton</a:t>
            </a: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 (Títulos)</a:t>
            </a:r>
          </a:p>
          <a:p>
            <a:pPr marL="380929" indent="-380929" defTabSz="1219108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Calibri(Cuerpo)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BAE40148-FB2E-4350-BDD0-D4572CB69FA3}"/>
              </a:ext>
            </a:extLst>
          </p:cNvPr>
          <p:cNvSpPr txBox="1"/>
          <p:nvPr/>
        </p:nvSpPr>
        <p:spPr>
          <a:xfrm>
            <a:off x="9959998" y="6516016"/>
            <a:ext cx="223200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DF2FB2A5-45AC-46C5-9BC7-A9F5BE4123EE}"/>
              </a:ext>
            </a:extLst>
          </p:cNvPr>
          <p:cNvGrpSpPr/>
          <p:nvPr/>
        </p:nvGrpSpPr>
        <p:grpSpPr>
          <a:xfrm>
            <a:off x="11669804" y="6170127"/>
            <a:ext cx="394349" cy="394349"/>
            <a:chOff x="8752353" y="4627595"/>
            <a:chExt cx="295762" cy="295762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80DAD66C-C370-4CDB-AF6A-E9676BE484ED}"/>
                </a:ext>
              </a:extLst>
            </p:cNvPr>
            <p:cNvSpPr/>
            <p:nvPr/>
          </p:nvSpPr>
          <p:spPr>
            <a:xfrm>
              <a:off x="8752353" y="4627595"/>
              <a:ext cx="295762" cy="295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34A5B1AF-0330-47A3-AEAE-C117D1FE80F4}"/>
                </a:ext>
              </a:extLst>
            </p:cNvPr>
            <p:cNvSpPr/>
            <p:nvPr/>
          </p:nvSpPr>
          <p:spPr>
            <a:xfrm>
              <a:off x="8790401" y="4663933"/>
              <a:ext cx="230520" cy="223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EE4BDFAE-313C-43E9-AA51-74CEE93EF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0219" y="2435654"/>
            <a:ext cx="2551155" cy="32597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5;p67">
            <a:extLst>
              <a:ext uri="{FF2B5EF4-FFF2-40B4-BE49-F238E27FC236}">
                <a16:creationId xmlns:a16="http://schemas.microsoft.com/office/drawing/2014/main" id="{B50E844B-4794-4A83-9300-82E085545AA6}"/>
              </a:ext>
            </a:extLst>
          </p:cNvPr>
          <p:cNvSpPr txBox="1"/>
          <p:nvPr/>
        </p:nvSpPr>
        <p:spPr>
          <a:xfrm>
            <a:off x="256664" y="43700"/>
            <a:ext cx="2597200" cy="7641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800" kern="0" dirty="0">
                <a:solidFill>
                  <a:srgbClr val="00B0F0"/>
                </a:solidFill>
                <a:latin typeface="Anton"/>
                <a:ea typeface="Anton"/>
                <a:cs typeface="Anton"/>
              </a:rPr>
              <a:t>RESOURCES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C34503A-58CC-44BD-BB87-2C50ADEBD94E}"/>
              </a:ext>
            </a:extLst>
          </p:cNvPr>
          <p:cNvGrpSpPr/>
          <p:nvPr/>
        </p:nvGrpSpPr>
        <p:grpSpPr>
          <a:xfrm>
            <a:off x="1555264" y="1457862"/>
            <a:ext cx="973632" cy="1478875"/>
            <a:chOff x="717452" y="2188354"/>
            <a:chExt cx="2461846" cy="3593468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DAC9AFC-C26D-4806-94A7-7E0DDD87A77A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8" name="Diagrama de flujo: conector 7">
              <a:extLst>
                <a:ext uri="{FF2B5EF4-FFF2-40B4-BE49-F238E27FC236}">
                  <a16:creationId xmlns:a16="http://schemas.microsoft.com/office/drawing/2014/main" id="{E91AE278-2CAB-4E61-B9DD-87FDEFE0192A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Gráfico 6">
            <a:extLst>
              <a:ext uri="{FF2B5EF4-FFF2-40B4-BE49-F238E27FC236}">
                <a16:creationId xmlns:a16="http://schemas.microsoft.com/office/drawing/2014/main" id="{7BB3EBFD-89C4-444C-BF3F-649C1828D731}"/>
              </a:ext>
            </a:extLst>
          </p:cNvPr>
          <p:cNvGrpSpPr/>
          <p:nvPr/>
        </p:nvGrpSpPr>
        <p:grpSpPr>
          <a:xfrm>
            <a:off x="4220102" y="1353908"/>
            <a:ext cx="6302580" cy="1686782"/>
            <a:chOff x="6370638" y="5159904"/>
            <a:chExt cx="5304641" cy="1359006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344E624A-A6A5-4DD0-9579-70F97D726892}"/>
                </a:ext>
              </a:extLst>
            </p:cNvPr>
            <p:cNvSpPr/>
            <p:nvPr/>
          </p:nvSpPr>
          <p:spPr>
            <a:xfrm>
              <a:off x="6370638" y="5159904"/>
              <a:ext cx="527590" cy="1357775"/>
            </a:xfrm>
            <a:custGeom>
              <a:avLst/>
              <a:gdLst>
                <a:gd name="connsiteX0" fmla="*/ 527590 w 527590"/>
                <a:gd name="connsiteY0" fmla="*/ 564953 h 1357775"/>
                <a:gd name="connsiteX1" fmla="*/ 527590 w 527590"/>
                <a:gd name="connsiteY1" fmla="*/ 482837 h 1357775"/>
                <a:gd name="connsiteX2" fmla="*/ 500903 w 527590"/>
                <a:gd name="connsiteY2" fmla="*/ 441369 h 1357775"/>
                <a:gd name="connsiteX3" fmla="*/ 500903 w 527590"/>
                <a:gd name="connsiteY3" fmla="*/ 404007 h 1357775"/>
                <a:gd name="connsiteX4" fmla="*/ 342010 w 527590"/>
                <a:gd name="connsiteY4" fmla="*/ 180243 h 1357775"/>
                <a:gd name="connsiteX5" fmla="*/ 342010 w 527590"/>
                <a:gd name="connsiteY5" fmla="*/ 133848 h 1357775"/>
                <a:gd name="connsiteX6" fmla="*/ 363770 w 527590"/>
                <a:gd name="connsiteY6" fmla="*/ 133848 h 1357775"/>
                <a:gd name="connsiteX7" fmla="*/ 363770 w 527590"/>
                <a:gd name="connsiteY7" fmla="*/ 45985 h 1357775"/>
                <a:gd name="connsiteX8" fmla="*/ 317375 w 527590"/>
                <a:gd name="connsiteY8" fmla="*/ 0 h 1357775"/>
                <a:gd name="connsiteX9" fmla="*/ 210215 w 527590"/>
                <a:gd name="connsiteY9" fmla="*/ 0 h 1357775"/>
                <a:gd name="connsiteX10" fmla="*/ 164230 w 527590"/>
                <a:gd name="connsiteY10" fmla="*/ 45985 h 1357775"/>
                <a:gd name="connsiteX11" fmla="*/ 164230 w 527590"/>
                <a:gd name="connsiteY11" fmla="*/ 133848 h 1357775"/>
                <a:gd name="connsiteX12" fmla="*/ 185991 w 527590"/>
                <a:gd name="connsiteY12" fmla="*/ 133848 h 1357775"/>
                <a:gd name="connsiteX13" fmla="*/ 185991 w 527590"/>
                <a:gd name="connsiteY13" fmla="*/ 180243 h 1357775"/>
                <a:gd name="connsiteX14" fmla="*/ 26687 w 527590"/>
                <a:gd name="connsiteY14" fmla="*/ 404007 h 1357775"/>
                <a:gd name="connsiteX15" fmla="*/ 26687 w 527590"/>
                <a:gd name="connsiteY15" fmla="*/ 441369 h 1357775"/>
                <a:gd name="connsiteX16" fmla="*/ 0 w 527590"/>
                <a:gd name="connsiteY16" fmla="*/ 482837 h 1357775"/>
                <a:gd name="connsiteX17" fmla="*/ 0 w 527590"/>
                <a:gd name="connsiteY17" fmla="*/ 564953 h 1357775"/>
                <a:gd name="connsiteX18" fmla="*/ 26687 w 527590"/>
                <a:gd name="connsiteY18" fmla="*/ 606421 h 1357775"/>
                <a:gd name="connsiteX19" fmla="*/ 26687 w 527590"/>
                <a:gd name="connsiteY19" fmla="*/ 672113 h 1357775"/>
                <a:gd name="connsiteX20" fmla="*/ 0 w 527590"/>
                <a:gd name="connsiteY20" fmla="*/ 713171 h 1357775"/>
                <a:gd name="connsiteX21" fmla="*/ 0 w 527590"/>
                <a:gd name="connsiteY21" fmla="*/ 795286 h 1357775"/>
                <a:gd name="connsiteX22" fmla="*/ 26687 w 527590"/>
                <a:gd name="connsiteY22" fmla="*/ 836754 h 1357775"/>
                <a:gd name="connsiteX23" fmla="*/ 26687 w 527590"/>
                <a:gd name="connsiteY23" fmla="*/ 902446 h 1357775"/>
                <a:gd name="connsiteX24" fmla="*/ 0 w 527590"/>
                <a:gd name="connsiteY24" fmla="*/ 943504 h 1357775"/>
                <a:gd name="connsiteX25" fmla="*/ 0 w 527590"/>
                <a:gd name="connsiteY25" fmla="*/ 1025619 h 1357775"/>
                <a:gd name="connsiteX26" fmla="*/ 26687 w 527590"/>
                <a:gd name="connsiteY26" fmla="*/ 1067087 h 1357775"/>
                <a:gd name="connsiteX27" fmla="*/ 26687 w 527590"/>
                <a:gd name="connsiteY27" fmla="*/ 1132779 h 1357775"/>
                <a:gd name="connsiteX28" fmla="*/ 0 w 527590"/>
                <a:gd name="connsiteY28" fmla="*/ 1173837 h 1357775"/>
                <a:gd name="connsiteX29" fmla="*/ 0 w 527590"/>
                <a:gd name="connsiteY29" fmla="*/ 1255952 h 1357775"/>
                <a:gd name="connsiteX30" fmla="*/ 26687 w 527590"/>
                <a:gd name="connsiteY30" fmla="*/ 1297420 h 1357775"/>
                <a:gd name="connsiteX31" fmla="*/ 26687 w 527590"/>
                <a:gd name="connsiteY31" fmla="*/ 1357775 h 1357775"/>
                <a:gd name="connsiteX32" fmla="*/ 500903 w 527590"/>
                <a:gd name="connsiteY32" fmla="*/ 1357775 h 1357775"/>
                <a:gd name="connsiteX33" fmla="*/ 500903 w 527590"/>
                <a:gd name="connsiteY33" fmla="*/ 1297420 h 1357775"/>
                <a:gd name="connsiteX34" fmla="*/ 527590 w 527590"/>
                <a:gd name="connsiteY34" fmla="*/ 1255952 h 1357775"/>
                <a:gd name="connsiteX35" fmla="*/ 527590 w 527590"/>
                <a:gd name="connsiteY35" fmla="*/ 1173837 h 1357775"/>
                <a:gd name="connsiteX36" fmla="*/ 500903 w 527590"/>
                <a:gd name="connsiteY36" fmla="*/ 1132369 h 1357775"/>
                <a:gd name="connsiteX37" fmla="*/ 500903 w 527590"/>
                <a:gd name="connsiteY37" fmla="*/ 1066677 h 1357775"/>
                <a:gd name="connsiteX38" fmla="*/ 527590 w 527590"/>
                <a:gd name="connsiteY38" fmla="*/ 1025208 h 1357775"/>
                <a:gd name="connsiteX39" fmla="*/ 527590 w 527590"/>
                <a:gd name="connsiteY39" fmla="*/ 943093 h 1357775"/>
                <a:gd name="connsiteX40" fmla="*/ 500903 w 527590"/>
                <a:gd name="connsiteY40" fmla="*/ 901625 h 1357775"/>
                <a:gd name="connsiteX41" fmla="*/ 500903 w 527590"/>
                <a:gd name="connsiteY41" fmla="*/ 835933 h 1357775"/>
                <a:gd name="connsiteX42" fmla="*/ 527590 w 527590"/>
                <a:gd name="connsiteY42" fmla="*/ 794465 h 1357775"/>
                <a:gd name="connsiteX43" fmla="*/ 527590 w 527590"/>
                <a:gd name="connsiteY43" fmla="*/ 712350 h 1357775"/>
                <a:gd name="connsiteX44" fmla="*/ 500903 w 527590"/>
                <a:gd name="connsiteY44" fmla="*/ 670881 h 1357775"/>
                <a:gd name="connsiteX45" fmla="*/ 500903 w 527590"/>
                <a:gd name="connsiteY45" fmla="*/ 605189 h 1357775"/>
                <a:gd name="connsiteX46" fmla="*/ 527590 w 527590"/>
                <a:gd name="connsiteY46" fmla="*/ 564953 h 13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590" h="1357775">
                  <a:moveTo>
                    <a:pt x="527590" y="564953"/>
                  </a:moveTo>
                  <a:lnTo>
                    <a:pt x="527590" y="482837"/>
                  </a:lnTo>
                  <a:cubicBezTo>
                    <a:pt x="527590" y="464362"/>
                    <a:pt x="516505" y="448760"/>
                    <a:pt x="500903" y="441369"/>
                  </a:cubicBezTo>
                  <a:lnTo>
                    <a:pt x="500903" y="404007"/>
                  </a:lnTo>
                  <a:cubicBezTo>
                    <a:pt x="500903" y="300542"/>
                    <a:pt x="434389" y="212678"/>
                    <a:pt x="342010" y="180243"/>
                  </a:cubicBezTo>
                  <a:lnTo>
                    <a:pt x="342010" y="133848"/>
                  </a:lnTo>
                  <a:lnTo>
                    <a:pt x="363770" y="133848"/>
                  </a:lnTo>
                  <a:lnTo>
                    <a:pt x="363770" y="45985"/>
                  </a:lnTo>
                  <a:cubicBezTo>
                    <a:pt x="363360" y="20529"/>
                    <a:pt x="342831" y="0"/>
                    <a:pt x="317375" y="0"/>
                  </a:cubicBezTo>
                  <a:lnTo>
                    <a:pt x="210215" y="0"/>
                  </a:lnTo>
                  <a:cubicBezTo>
                    <a:pt x="184759" y="0"/>
                    <a:pt x="164230" y="20529"/>
                    <a:pt x="164230" y="45985"/>
                  </a:cubicBezTo>
                  <a:lnTo>
                    <a:pt x="164230" y="133848"/>
                  </a:lnTo>
                  <a:lnTo>
                    <a:pt x="185991" y="133848"/>
                  </a:lnTo>
                  <a:lnTo>
                    <a:pt x="185991" y="180243"/>
                  </a:lnTo>
                  <a:cubicBezTo>
                    <a:pt x="93201" y="212678"/>
                    <a:pt x="26687" y="300542"/>
                    <a:pt x="26687" y="404007"/>
                  </a:cubicBezTo>
                  <a:lnTo>
                    <a:pt x="26687" y="441369"/>
                  </a:lnTo>
                  <a:cubicBezTo>
                    <a:pt x="11086" y="448760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6" y="599031"/>
                    <a:pt x="26687" y="606421"/>
                  </a:cubicBezTo>
                  <a:lnTo>
                    <a:pt x="26687" y="672113"/>
                  </a:lnTo>
                  <a:cubicBezTo>
                    <a:pt x="11086" y="679093"/>
                    <a:pt x="0" y="694695"/>
                    <a:pt x="0" y="713171"/>
                  </a:cubicBezTo>
                  <a:lnTo>
                    <a:pt x="0" y="795286"/>
                  </a:lnTo>
                  <a:cubicBezTo>
                    <a:pt x="0" y="813762"/>
                    <a:pt x="11086" y="829774"/>
                    <a:pt x="26687" y="836754"/>
                  </a:cubicBezTo>
                  <a:lnTo>
                    <a:pt x="26687" y="902446"/>
                  </a:lnTo>
                  <a:cubicBezTo>
                    <a:pt x="11086" y="909426"/>
                    <a:pt x="0" y="925028"/>
                    <a:pt x="0" y="943504"/>
                  </a:cubicBezTo>
                  <a:lnTo>
                    <a:pt x="0" y="1025619"/>
                  </a:lnTo>
                  <a:cubicBezTo>
                    <a:pt x="0" y="1044095"/>
                    <a:pt x="11086" y="1060107"/>
                    <a:pt x="26687" y="1067087"/>
                  </a:cubicBezTo>
                  <a:lnTo>
                    <a:pt x="26687" y="1132779"/>
                  </a:lnTo>
                  <a:cubicBezTo>
                    <a:pt x="11086" y="1139759"/>
                    <a:pt x="0" y="1155361"/>
                    <a:pt x="0" y="1173837"/>
                  </a:cubicBezTo>
                  <a:lnTo>
                    <a:pt x="0" y="1255952"/>
                  </a:lnTo>
                  <a:cubicBezTo>
                    <a:pt x="0" y="1274428"/>
                    <a:pt x="11086" y="1290030"/>
                    <a:pt x="26687" y="1297420"/>
                  </a:cubicBezTo>
                  <a:lnTo>
                    <a:pt x="26687" y="1357775"/>
                  </a:lnTo>
                  <a:lnTo>
                    <a:pt x="500903" y="1357775"/>
                  </a:lnTo>
                  <a:lnTo>
                    <a:pt x="500903" y="1297420"/>
                  </a:lnTo>
                  <a:cubicBezTo>
                    <a:pt x="516915" y="1290441"/>
                    <a:pt x="527590" y="1274428"/>
                    <a:pt x="527590" y="1255952"/>
                  </a:cubicBezTo>
                  <a:lnTo>
                    <a:pt x="527590" y="1173837"/>
                  </a:lnTo>
                  <a:cubicBezTo>
                    <a:pt x="527590" y="1155361"/>
                    <a:pt x="516505" y="1139759"/>
                    <a:pt x="500903" y="1132369"/>
                  </a:cubicBezTo>
                  <a:lnTo>
                    <a:pt x="500903" y="1066677"/>
                  </a:lnTo>
                  <a:cubicBezTo>
                    <a:pt x="516915" y="1059697"/>
                    <a:pt x="527590" y="1043684"/>
                    <a:pt x="527590" y="1025208"/>
                  </a:cubicBezTo>
                  <a:lnTo>
                    <a:pt x="527590" y="943093"/>
                  </a:lnTo>
                  <a:cubicBezTo>
                    <a:pt x="527590" y="924617"/>
                    <a:pt x="516505" y="909015"/>
                    <a:pt x="500903" y="901625"/>
                  </a:cubicBezTo>
                  <a:lnTo>
                    <a:pt x="500903" y="835933"/>
                  </a:lnTo>
                  <a:cubicBezTo>
                    <a:pt x="516915" y="828953"/>
                    <a:pt x="527590" y="812941"/>
                    <a:pt x="527590" y="794465"/>
                  </a:cubicBezTo>
                  <a:lnTo>
                    <a:pt x="527590" y="712350"/>
                  </a:lnTo>
                  <a:cubicBezTo>
                    <a:pt x="527590" y="693874"/>
                    <a:pt x="516505" y="678272"/>
                    <a:pt x="500903" y="670881"/>
                  </a:cubicBezTo>
                  <a:lnTo>
                    <a:pt x="500903" y="605189"/>
                  </a:lnTo>
                  <a:cubicBezTo>
                    <a:pt x="516505" y="599031"/>
                    <a:pt x="527590" y="583429"/>
                    <a:pt x="52759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B53DEF8-3ACF-4D6D-BDA7-EDF1970F8D12}"/>
                </a:ext>
              </a:extLst>
            </p:cNvPr>
            <p:cNvSpPr/>
            <p:nvPr/>
          </p:nvSpPr>
          <p:spPr>
            <a:xfrm>
              <a:off x="6370638" y="5462498"/>
              <a:ext cx="527590" cy="1055180"/>
            </a:xfrm>
            <a:custGeom>
              <a:avLst/>
              <a:gdLst>
                <a:gd name="connsiteX0" fmla="*/ 500903 w 527590"/>
                <a:gd name="connsiteY0" fmla="*/ 138775 h 1055180"/>
                <a:gd name="connsiteX1" fmla="*/ 500903 w 527590"/>
                <a:gd name="connsiteY1" fmla="*/ 101412 h 1055180"/>
                <a:gd name="connsiteX2" fmla="*/ 477500 w 527590"/>
                <a:gd name="connsiteY2" fmla="*/ 0 h 1055180"/>
                <a:gd name="connsiteX3" fmla="*/ 50090 w 527590"/>
                <a:gd name="connsiteY3" fmla="*/ 0 h 1055180"/>
                <a:gd name="connsiteX4" fmla="*/ 26687 w 527590"/>
                <a:gd name="connsiteY4" fmla="*/ 101412 h 1055180"/>
                <a:gd name="connsiteX5" fmla="*/ 26687 w 527590"/>
                <a:gd name="connsiteY5" fmla="*/ 138775 h 1055180"/>
                <a:gd name="connsiteX6" fmla="*/ 0 w 527590"/>
                <a:gd name="connsiteY6" fmla="*/ 180243 h 1055180"/>
                <a:gd name="connsiteX7" fmla="*/ 0 w 527590"/>
                <a:gd name="connsiteY7" fmla="*/ 262358 h 1055180"/>
                <a:gd name="connsiteX8" fmla="*/ 26687 w 527590"/>
                <a:gd name="connsiteY8" fmla="*/ 303826 h 1055180"/>
                <a:gd name="connsiteX9" fmla="*/ 26687 w 527590"/>
                <a:gd name="connsiteY9" fmla="*/ 369519 h 1055180"/>
                <a:gd name="connsiteX10" fmla="*/ 0 w 527590"/>
                <a:gd name="connsiteY10" fmla="*/ 410576 h 1055180"/>
                <a:gd name="connsiteX11" fmla="*/ 0 w 527590"/>
                <a:gd name="connsiteY11" fmla="*/ 492691 h 1055180"/>
                <a:gd name="connsiteX12" fmla="*/ 26687 w 527590"/>
                <a:gd name="connsiteY12" fmla="*/ 534159 h 1055180"/>
                <a:gd name="connsiteX13" fmla="*/ 26687 w 527590"/>
                <a:gd name="connsiteY13" fmla="*/ 599852 h 1055180"/>
                <a:gd name="connsiteX14" fmla="*/ 0 w 527590"/>
                <a:gd name="connsiteY14" fmla="*/ 640909 h 1055180"/>
                <a:gd name="connsiteX15" fmla="*/ 0 w 527590"/>
                <a:gd name="connsiteY15" fmla="*/ 723024 h 1055180"/>
                <a:gd name="connsiteX16" fmla="*/ 26687 w 527590"/>
                <a:gd name="connsiteY16" fmla="*/ 764493 h 1055180"/>
                <a:gd name="connsiteX17" fmla="*/ 26687 w 527590"/>
                <a:gd name="connsiteY17" fmla="*/ 830185 h 1055180"/>
                <a:gd name="connsiteX18" fmla="*/ 0 w 527590"/>
                <a:gd name="connsiteY18" fmla="*/ 871242 h 1055180"/>
                <a:gd name="connsiteX19" fmla="*/ 0 w 527590"/>
                <a:gd name="connsiteY19" fmla="*/ 953358 h 1055180"/>
                <a:gd name="connsiteX20" fmla="*/ 26687 w 527590"/>
                <a:gd name="connsiteY20" fmla="*/ 994826 h 1055180"/>
                <a:gd name="connsiteX21" fmla="*/ 26687 w 527590"/>
                <a:gd name="connsiteY21" fmla="*/ 1055181 h 1055180"/>
                <a:gd name="connsiteX22" fmla="*/ 500903 w 527590"/>
                <a:gd name="connsiteY22" fmla="*/ 1055181 h 1055180"/>
                <a:gd name="connsiteX23" fmla="*/ 500903 w 527590"/>
                <a:gd name="connsiteY23" fmla="*/ 994826 h 1055180"/>
                <a:gd name="connsiteX24" fmla="*/ 527590 w 527590"/>
                <a:gd name="connsiteY24" fmla="*/ 953358 h 1055180"/>
                <a:gd name="connsiteX25" fmla="*/ 527590 w 527590"/>
                <a:gd name="connsiteY25" fmla="*/ 871242 h 1055180"/>
                <a:gd name="connsiteX26" fmla="*/ 500903 w 527590"/>
                <a:gd name="connsiteY26" fmla="*/ 829774 h 1055180"/>
                <a:gd name="connsiteX27" fmla="*/ 500903 w 527590"/>
                <a:gd name="connsiteY27" fmla="*/ 764082 h 1055180"/>
                <a:gd name="connsiteX28" fmla="*/ 527590 w 527590"/>
                <a:gd name="connsiteY28" fmla="*/ 722614 h 1055180"/>
                <a:gd name="connsiteX29" fmla="*/ 527590 w 527590"/>
                <a:gd name="connsiteY29" fmla="*/ 640499 h 1055180"/>
                <a:gd name="connsiteX30" fmla="*/ 500903 w 527590"/>
                <a:gd name="connsiteY30" fmla="*/ 599030 h 1055180"/>
                <a:gd name="connsiteX31" fmla="*/ 500903 w 527590"/>
                <a:gd name="connsiteY31" fmla="*/ 533338 h 1055180"/>
                <a:gd name="connsiteX32" fmla="*/ 527590 w 527590"/>
                <a:gd name="connsiteY32" fmla="*/ 491870 h 1055180"/>
                <a:gd name="connsiteX33" fmla="*/ 527590 w 527590"/>
                <a:gd name="connsiteY33" fmla="*/ 409755 h 1055180"/>
                <a:gd name="connsiteX34" fmla="*/ 500903 w 527590"/>
                <a:gd name="connsiteY34" fmla="*/ 368287 h 1055180"/>
                <a:gd name="connsiteX35" fmla="*/ 500903 w 527590"/>
                <a:gd name="connsiteY35" fmla="*/ 302595 h 1055180"/>
                <a:gd name="connsiteX36" fmla="*/ 527590 w 527590"/>
                <a:gd name="connsiteY36" fmla="*/ 261126 h 1055180"/>
                <a:gd name="connsiteX37" fmla="*/ 527590 w 527590"/>
                <a:gd name="connsiteY37" fmla="*/ 179011 h 1055180"/>
                <a:gd name="connsiteX38" fmla="*/ 500903 w 527590"/>
                <a:gd name="connsiteY38" fmla="*/ 138775 h 105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590" h="1055180">
                  <a:moveTo>
                    <a:pt x="500903" y="138775"/>
                  </a:moveTo>
                  <a:lnTo>
                    <a:pt x="500903" y="101412"/>
                  </a:lnTo>
                  <a:cubicBezTo>
                    <a:pt x="500903" y="64871"/>
                    <a:pt x="492281" y="30793"/>
                    <a:pt x="477500" y="0"/>
                  </a:cubicBezTo>
                  <a:lnTo>
                    <a:pt x="50090" y="0"/>
                  </a:lnTo>
                  <a:cubicBezTo>
                    <a:pt x="35310" y="30793"/>
                    <a:pt x="26687" y="64871"/>
                    <a:pt x="26687" y="101412"/>
                  </a:cubicBezTo>
                  <a:lnTo>
                    <a:pt x="26687" y="138775"/>
                  </a:lnTo>
                  <a:cubicBezTo>
                    <a:pt x="11086" y="146165"/>
                    <a:pt x="0" y="161767"/>
                    <a:pt x="0" y="180243"/>
                  </a:cubicBezTo>
                  <a:lnTo>
                    <a:pt x="0" y="262358"/>
                  </a:lnTo>
                  <a:cubicBezTo>
                    <a:pt x="0" y="280834"/>
                    <a:pt x="11086" y="296436"/>
                    <a:pt x="26687" y="303826"/>
                  </a:cubicBezTo>
                  <a:lnTo>
                    <a:pt x="26687" y="369519"/>
                  </a:lnTo>
                  <a:cubicBezTo>
                    <a:pt x="11086" y="376498"/>
                    <a:pt x="0" y="392100"/>
                    <a:pt x="0" y="410576"/>
                  </a:cubicBezTo>
                  <a:lnTo>
                    <a:pt x="0" y="492691"/>
                  </a:lnTo>
                  <a:cubicBezTo>
                    <a:pt x="0" y="511167"/>
                    <a:pt x="11086" y="527180"/>
                    <a:pt x="26687" y="534159"/>
                  </a:cubicBezTo>
                  <a:lnTo>
                    <a:pt x="26687" y="599852"/>
                  </a:lnTo>
                  <a:cubicBezTo>
                    <a:pt x="11086" y="606831"/>
                    <a:pt x="0" y="622433"/>
                    <a:pt x="0" y="640909"/>
                  </a:cubicBezTo>
                  <a:lnTo>
                    <a:pt x="0" y="723024"/>
                  </a:lnTo>
                  <a:cubicBezTo>
                    <a:pt x="0" y="741500"/>
                    <a:pt x="11086" y="757513"/>
                    <a:pt x="26687" y="764493"/>
                  </a:cubicBezTo>
                  <a:lnTo>
                    <a:pt x="26687" y="830185"/>
                  </a:lnTo>
                  <a:cubicBezTo>
                    <a:pt x="11086" y="837165"/>
                    <a:pt x="0" y="852766"/>
                    <a:pt x="0" y="871242"/>
                  </a:cubicBezTo>
                  <a:lnTo>
                    <a:pt x="0" y="953358"/>
                  </a:lnTo>
                  <a:cubicBezTo>
                    <a:pt x="0" y="971834"/>
                    <a:pt x="11086" y="987435"/>
                    <a:pt x="26687" y="994826"/>
                  </a:cubicBezTo>
                  <a:lnTo>
                    <a:pt x="26687" y="1055181"/>
                  </a:lnTo>
                  <a:lnTo>
                    <a:pt x="500903" y="1055181"/>
                  </a:lnTo>
                  <a:lnTo>
                    <a:pt x="500903" y="994826"/>
                  </a:lnTo>
                  <a:cubicBezTo>
                    <a:pt x="516915" y="987846"/>
                    <a:pt x="527590" y="971834"/>
                    <a:pt x="527590" y="953358"/>
                  </a:cubicBezTo>
                  <a:lnTo>
                    <a:pt x="527590" y="871242"/>
                  </a:lnTo>
                  <a:cubicBezTo>
                    <a:pt x="527590" y="852766"/>
                    <a:pt x="516505" y="837165"/>
                    <a:pt x="500903" y="829774"/>
                  </a:cubicBezTo>
                  <a:lnTo>
                    <a:pt x="500903" y="764082"/>
                  </a:lnTo>
                  <a:cubicBezTo>
                    <a:pt x="516915" y="757102"/>
                    <a:pt x="527590" y="741090"/>
                    <a:pt x="527590" y="722614"/>
                  </a:cubicBezTo>
                  <a:lnTo>
                    <a:pt x="527590" y="640499"/>
                  </a:lnTo>
                  <a:cubicBezTo>
                    <a:pt x="527590" y="622023"/>
                    <a:pt x="516505" y="606421"/>
                    <a:pt x="500903" y="599030"/>
                  </a:cubicBezTo>
                  <a:lnTo>
                    <a:pt x="500903" y="533338"/>
                  </a:lnTo>
                  <a:cubicBezTo>
                    <a:pt x="516915" y="526359"/>
                    <a:pt x="527590" y="510346"/>
                    <a:pt x="527590" y="491870"/>
                  </a:cubicBezTo>
                  <a:lnTo>
                    <a:pt x="527590" y="409755"/>
                  </a:lnTo>
                  <a:cubicBezTo>
                    <a:pt x="527590" y="391279"/>
                    <a:pt x="516505" y="375677"/>
                    <a:pt x="500903" y="368287"/>
                  </a:cubicBezTo>
                  <a:lnTo>
                    <a:pt x="500903" y="302595"/>
                  </a:lnTo>
                  <a:cubicBezTo>
                    <a:pt x="516915" y="295615"/>
                    <a:pt x="527590" y="279602"/>
                    <a:pt x="527590" y="261126"/>
                  </a:cubicBezTo>
                  <a:lnTo>
                    <a:pt x="527590" y="179011"/>
                  </a:lnTo>
                  <a:cubicBezTo>
                    <a:pt x="527590" y="161767"/>
                    <a:pt x="516505" y="146165"/>
                    <a:pt x="500903" y="138775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378056F9-5126-44A2-AB4E-406D31D21205}"/>
                </a:ext>
              </a:extLst>
            </p:cNvPr>
            <p:cNvSpPr/>
            <p:nvPr/>
          </p:nvSpPr>
          <p:spPr>
            <a:xfrm>
              <a:off x="7326458" y="5159904"/>
              <a:ext cx="527179" cy="1359006"/>
            </a:xfrm>
            <a:custGeom>
              <a:avLst/>
              <a:gdLst>
                <a:gd name="connsiteX0" fmla="*/ 527180 w 527179"/>
                <a:gd name="connsiteY0" fmla="*/ 564953 h 1359006"/>
                <a:gd name="connsiteX1" fmla="*/ 527180 w 527179"/>
                <a:gd name="connsiteY1" fmla="*/ 482837 h 1359006"/>
                <a:gd name="connsiteX2" fmla="*/ 500492 w 527179"/>
                <a:gd name="connsiteY2" fmla="*/ 441369 h 1359006"/>
                <a:gd name="connsiteX3" fmla="*/ 500492 w 527179"/>
                <a:gd name="connsiteY3" fmla="*/ 404007 h 1359006"/>
                <a:gd name="connsiteX4" fmla="*/ 341599 w 527179"/>
                <a:gd name="connsiteY4" fmla="*/ 180243 h 1359006"/>
                <a:gd name="connsiteX5" fmla="*/ 341599 w 527179"/>
                <a:gd name="connsiteY5" fmla="*/ 133848 h 1359006"/>
                <a:gd name="connsiteX6" fmla="*/ 363360 w 527179"/>
                <a:gd name="connsiteY6" fmla="*/ 133848 h 1359006"/>
                <a:gd name="connsiteX7" fmla="*/ 363360 w 527179"/>
                <a:gd name="connsiteY7" fmla="*/ 45985 h 1359006"/>
                <a:gd name="connsiteX8" fmla="*/ 316965 w 527179"/>
                <a:gd name="connsiteY8" fmla="*/ 0 h 1359006"/>
                <a:gd name="connsiteX9" fmla="*/ 209804 w 527179"/>
                <a:gd name="connsiteY9" fmla="*/ 0 h 1359006"/>
                <a:gd name="connsiteX10" fmla="*/ 163820 w 527179"/>
                <a:gd name="connsiteY10" fmla="*/ 45985 h 1359006"/>
                <a:gd name="connsiteX11" fmla="*/ 163820 w 527179"/>
                <a:gd name="connsiteY11" fmla="*/ 133848 h 1359006"/>
                <a:gd name="connsiteX12" fmla="*/ 185580 w 527179"/>
                <a:gd name="connsiteY12" fmla="*/ 133848 h 1359006"/>
                <a:gd name="connsiteX13" fmla="*/ 185580 w 527179"/>
                <a:gd name="connsiteY13" fmla="*/ 180243 h 1359006"/>
                <a:gd name="connsiteX14" fmla="*/ 26687 w 527179"/>
                <a:gd name="connsiteY14" fmla="*/ 404007 h 1359006"/>
                <a:gd name="connsiteX15" fmla="*/ 26687 w 527179"/>
                <a:gd name="connsiteY15" fmla="*/ 441369 h 1359006"/>
                <a:gd name="connsiteX16" fmla="*/ 0 w 527179"/>
                <a:gd name="connsiteY16" fmla="*/ 482837 h 1359006"/>
                <a:gd name="connsiteX17" fmla="*/ 0 w 527179"/>
                <a:gd name="connsiteY17" fmla="*/ 564953 h 1359006"/>
                <a:gd name="connsiteX18" fmla="*/ 26687 w 527179"/>
                <a:gd name="connsiteY18" fmla="*/ 606421 h 1359006"/>
                <a:gd name="connsiteX19" fmla="*/ 26687 w 527179"/>
                <a:gd name="connsiteY19" fmla="*/ 672113 h 1359006"/>
                <a:gd name="connsiteX20" fmla="*/ 0 w 527179"/>
                <a:gd name="connsiteY20" fmla="*/ 713581 h 1359006"/>
                <a:gd name="connsiteX21" fmla="*/ 0 w 527179"/>
                <a:gd name="connsiteY21" fmla="*/ 795696 h 1359006"/>
                <a:gd name="connsiteX22" fmla="*/ 26687 w 527179"/>
                <a:gd name="connsiteY22" fmla="*/ 837165 h 1359006"/>
                <a:gd name="connsiteX23" fmla="*/ 26687 w 527179"/>
                <a:gd name="connsiteY23" fmla="*/ 902857 h 1359006"/>
                <a:gd name="connsiteX24" fmla="*/ 0 w 527179"/>
                <a:gd name="connsiteY24" fmla="*/ 944325 h 1359006"/>
                <a:gd name="connsiteX25" fmla="*/ 0 w 527179"/>
                <a:gd name="connsiteY25" fmla="*/ 1026440 h 1359006"/>
                <a:gd name="connsiteX26" fmla="*/ 26687 w 527179"/>
                <a:gd name="connsiteY26" fmla="*/ 1067908 h 1359006"/>
                <a:gd name="connsiteX27" fmla="*/ 26687 w 527179"/>
                <a:gd name="connsiteY27" fmla="*/ 1133601 h 1359006"/>
                <a:gd name="connsiteX28" fmla="*/ 0 w 527179"/>
                <a:gd name="connsiteY28" fmla="*/ 1175069 h 1359006"/>
                <a:gd name="connsiteX29" fmla="*/ 0 w 527179"/>
                <a:gd name="connsiteY29" fmla="*/ 1257184 h 1359006"/>
                <a:gd name="connsiteX30" fmla="*/ 26687 w 527179"/>
                <a:gd name="connsiteY30" fmla="*/ 1298652 h 1359006"/>
                <a:gd name="connsiteX31" fmla="*/ 26687 w 527179"/>
                <a:gd name="connsiteY31" fmla="*/ 1359007 h 1359006"/>
                <a:gd name="connsiteX32" fmla="*/ 500492 w 527179"/>
                <a:gd name="connsiteY32" fmla="*/ 1359007 h 1359006"/>
                <a:gd name="connsiteX33" fmla="*/ 500492 w 527179"/>
                <a:gd name="connsiteY33" fmla="*/ 1298652 h 1359006"/>
                <a:gd name="connsiteX34" fmla="*/ 527180 w 527179"/>
                <a:gd name="connsiteY34" fmla="*/ 1257184 h 1359006"/>
                <a:gd name="connsiteX35" fmla="*/ 527180 w 527179"/>
                <a:gd name="connsiteY35" fmla="*/ 1175069 h 1359006"/>
                <a:gd name="connsiteX36" fmla="*/ 500492 w 527179"/>
                <a:gd name="connsiteY36" fmla="*/ 1133601 h 1359006"/>
                <a:gd name="connsiteX37" fmla="*/ 500492 w 527179"/>
                <a:gd name="connsiteY37" fmla="*/ 1067908 h 1359006"/>
                <a:gd name="connsiteX38" fmla="*/ 527180 w 527179"/>
                <a:gd name="connsiteY38" fmla="*/ 1026440 h 1359006"/>
                <a:gd name="connsiteX39" fmla="*/ 527180 w 527179"/>
                <a:gd name="connsiteY39" fmla="*/ 944325 h 1359006"/>
                <a:gd name="connsiteX40" fmla="*/ 500492 w 527179"/>
                <a:gd name="connsiteY40" fmla="*/ 902857 h 1359006"/>
                <a:gd name="connsiteX41" fmla="*/ 500492 w 527179"/>
                <a:gd name="connsiteY41" fmla="*/ 837165 h 1359006"/>
                <a:gd name="connsiteX42" fmla="*/ 527180 w 527179"/>
                <a:gd name="connsiteY42" fmla="*/ 795696 h 1359006"/>
                <a:gd name="connsiteX43" fmla="*/ 527180 w 527179"/>
                <a:gd name="connsiteY43" fmla="*/ 713581 h 1359006"/>
                <a:gd name="connsiteX44" fmla="*/ 500492 w 527179"/>
                <a:gd name="connsiteY44" fmla="*/ 672113 h 1359006"/>
                <a:gd name="connsiteX45" fmla="*/ 500492 w 527179"/>
                <a:gd name="connsiteY45" fmla="*/ 606421 h 1359006"/>
                <a:gd name="connsiteX46" fmla="*/ 527180 w 527179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179" h="1359006">
                  <a:moveTo>
                    <a:pt x="527180" y="564953"/>
                  </a:moveTo>
                  <a:lnTo>
                    <a:pt x="527180" y="482837"/>
                  </a:lnTo>
                  <a:cubicBezTo>
                    <a:pt x="527180" y="464362"/>
                    <a:pt x="516094" y="448760"/>
                    <a:pt x="500492" y="441369"/>
                  </a:cubicBezTo>
                  <a:lnTo>
                    <a:pt x="500492" y="404007"/>
                  </a:lnTo>
                  <a:cubicBezTo>
                    <a:pt x="500492" y="300542"/>
                    <a:pt x="433979" y="212678"/>
                    <a:pt x="341599" y="180243"/>
                  </a:cubicBezTo>
                  <a:lnTo>
                    <a:pt x="341599" y="133848"/>
                  </a:lnTo>
                  <a:lnTo>
                    <a:pt x="363360" y="133848"/>
                  </a:lnTo>
                  <a:lnTo>
                    <a:pt x="363360" y="45985"/>
                  </a:lnTo>
                  <a:cubicBezTo>
                    <a:pt x="362949" y="20529"/>
                    <a:pt x="342420" y="0"/>
                    <a:pt x="316965" y="0"/>
                  </a:cubicBezTo>
                  <a:lnTo>
                    <a:pt x="209804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0" y="133848"/>
                  </a:lnTo>
                  <a:lnTo>
                    <a:pt x="185580" y="180243"/>
                  </a:lnTo>
                  <a:cubicBezTo>
                    <a:pt x="93201" y="212678"/>
                    <a:pt x="26687" y="300131"/>
                    <a:pt x="26687" y="404007"/>
                  </a:cubicBezTo>
                  <a:lnTo>
                    <a:pt x="26687" y="441369"/>
                  </a:lnTo>
                  <a:cubicBezTo>
                    <a:pt x="10675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5" y="599031"/>
                    <a:pt x="26687" y="606421"/>
                  </a:cubicBezTo>
                  <a:lnTo>
                    <a:pt x="26687" y="672113"/>
                  </a:lnTo>
                  <a:cubicBezTo>
                    <a:pt x="10675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5" y="830185"/>
                    <a:pt x="26687" y="837165"/>
                  </a:cubicBezTo>
                  <a:lnTo>
                    <a:pt x="26687" y="902857"/>
                  </a:lnTo>
                  <a:cubicBezTo>
                    <a:pt x="10675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5" y="1060929"/>
                    <a:pt x="26687" y="1067908"/>
                  </a:cubicBezTo>
                  <a:lnTo>
                    <a:pt x="26687" y="1133601"/>
                  </a:lnTo>
                  <a:cubicBezTo>
                    <a:pt x="10675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5" y="1291262"/>
                    <a:pt x="26687" y="1298652"/>
                  </a:cubicBezTo>
                  <a:lnTo>
                    <a:pt x="26687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094" y="1291672"/>
                    <a:pt x="527180" y="1275660"/>
                    <a:pt x="527180" y="1257184"/>
                  </a:cubicBezTo>
                  <a:lnTo>
                    <a:pt x="527180" y="1175069"/>
                  </a:lnTo>
                  <a:cubicBezTo>
                    <a:pt x="527180" y="1156593"/>
                    <a:pt x="516094" y="1140991"/>
                    <a:pt x="500492" y="1133601"/>
                  </a:cubicBezTo>
                  <a:lnTo>
                    <a:pt x="500492" y="1067908"/>
                  </a:lnTo>
                  <a:cubicBezTo>
                    <a:pt x="516094" y="1060929"/>
                    <a:pt x="527180" y="1044916"/>
                    <a:pt x="527180" y="1026440"/>
                  </a:cubicBezTo>
                  <a:lnTo>
                    <a:pt x="527180" y="944325"/>
                  </a:lnTo>
                  <a:cubicBezTo>
                    <a:pt x="527180" y="925849"/>
                    <a:pt x="516094" y="910247"/>
                    <a:pt x="500492" y="902857"/>
                  </a:cubicBezTo>
                  <a:lnTo>
                    <a:pt x="500492" y="837165"/>
                  </a:lnTo>
                  <a:cubicBezTo>
                    <a:pt x="516094" y="830185"/>
                    <a:pt x="527180" y="814172"/>
                    <a:pt x="527180" y="795696"/>
                  </a:cubicBezTo>
                  <a:lnTo>
                    <a:pt x="527180" y="713581"/>
                  </a:lnTo>
                  <a:cubicBezTo>
                    <a:pt x="527180" y="695105"/>
                    <a:pt x="516094" y="679503"/>
                    <a:pt x="500492" y="672113"/>
                  </a:cubicBezTo>
                  <a:lnTo>
                    <a:pt x="500492" y="606421"/>
                  </a:lnTo>
                  <a:cubicBezTo>
                    <a:pt x="516094" y="599031"/>
                    <a:pt x="527180" y="583429"/>
                    <a:pt x="52718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2097D53-D74A-4DF4-B156-DC7E70B72581}"/>
                </a:ext>
              </a:extLst>
            </p:cNvPr>
            <p:cNvSpPr/>
            <p:nvPr/>
          </p:nvSpPr>
          <p:spPr>
            <a:xfrm>
              <a:off x="7326048" y="5650952"/>
              <a:ext cx="527590" cy="867957"/>
            </a:xfrm>
            <a:custGeom>
              <a:avLst/>
              <a:gdLst>
                <a:gd name="connsiteX0" fmla="*/ 527590 w 527590"/>
                <a:gd name="connsiteY0" fmla="*/ 73904 h 867957"/>
                <a:gd name="connsiteX1" fmla="*/ 527590 w 527590"/>
                <a:gd name="connsiteY1" fmla="*/ 0 h 867957"/>
                <a:gd name="connsiteX2" fmla="*/ 0 w 527590"/>
                <a:gd name="connsiteY2" fmla="*/ 0 h 867957"/>
                <a:gd name="connsiteX3" fmla="*/ 0 w 527590"/>
                <a:gd name="connsiteY3" fmla="*/ 73904 h 867957"/>
                <a:gd name="connsiteX4" fmla="*/ 26687 w 527590"/>
                <a:gd name="connsiteY4" fmla="*/ 115372 h 867957"/>
                <a:gd name="connsiteX5" fmla="*/ 26687 w 527590"/>
                <a:gd name="connsiteY5" fmla="*/ 181064 h 867957"/>
                <a:gd name="connsiteX6" fmla="*/ 0 w 527590"/>
                <a:gd name="connsiteY6" fmla="*/ 222532 h 867957"/>
                <a:gd name="connsiteX7" fmla="*/ 0 w 527590"/>
                <a:gd name="connsiteY7" fmla="*/ 304647 h 867957"/>
                <a:gd name="connsiteX8" fmla="*/ 26687 w 527590"/>
                <a:gd name="connsiteY8" fmla="*/ 346116 h 867957"/>
                <a:gd name="connsiteX9" fmla="*/ 26687 w 527590"/>
                <a:gd name="connsiteY9" fmla="*/ 411808 h 867957"/>
                <a:gd name="connsiteX10" fmla="*/ 0 w 527590"/>
                <a:gd name="connsiteY10" fmla="*/ 453276 h 867957"/>
                <a:gd name="connsiteX11" fmla="*/ 0 w 527590"/>
                <a:gd name="connsiteY11" fmla="*/ 535391 h 867957"/>
                <a:gd name="connsiteX12" fmla="*/ 26687 w 527590"/>
                <a:gd name="connsiteY12" fmla="*/ 576859 h 867957"/>
                <a:gd name="connsiteX13" fmla="*/ 26687 w 527590"/>
                <a:gd name="connsiteY13" fmla="*/ 642552 h 867957"/>
                <a:gd name="connsiteX14" fmla="*/ 0 w 527590"/>
                <a:gd name="connsiteY14" fmla="*/ 684020 h 867957"/>
                <a:gd name="connsiteX15" fmla="*/ 0 w 527590"/>
                <a:gd name="connsiteY15" fmla="*/ 766135 h 867957"/>
                <a:gd name="connsiteX16" fmla="*/ 26687 w 527590"/>
                <a:gd name="connsiteY16" fmla="*/ 807603 h 867957"/>
                <a:gd name="connsiteX17" fmla="*/ 26687 w 527590"/>
                <a:gd name="connsiteY17" fmla="*/ 867958 h 867957"/>
                <a:gd name="connsiteX18" fmla="*/ 500492 w 527590"/>
                <a:gd name="connsiteY18" fmla="*/ 867958 h 867957"/>
                <a:gd name="connsiteX19" fmla="*/ 500492 w 527590"/>
                <a:gd name="connsiteY19" fmla="*/ 807603 h 867957"/>
                <a:gd name="connsiteX20" fmla="*/ 527180 w 527590"/>
                <a:gd name="connsiteY20" fmla="*/ 766135 h 867957"/>
                <a:gd name="connsiteX21" fmla="*/ 527180 w 527590"/>
                <a:gd name="connsiteY21" fmla="*/ 684020 h 867957"/>
                <a:gd name="connsiteX22" fmla="*/ 500492 w 527590"/>
                <a:gd name="connsiteY22" fmla="*/ 642552 h 867957"/>
                <a:gd name="connsiteX23" fmla="*/ 500492 w 527590"/>
                <a:gd name="connsiteY23" fmla="*/ 576859 h 867957"/>
                <a:gd name="connsiteX24" fmla="*/ 527180 w 527590"/>
                <a:gd name="connsiteY24" fmla="*/ 535391 h 867957"/>
                <a:gd name="connsiteX25" fmla="*/ 527180 w 527590"/>
                <a:gd name="connsiteY25" fmla="*/ 453276 h 867957"/>
                <a:gd name="connsiteX26" fmla="*/ 500492 w 527590"/>
                <a:gd name="connsiteY26" fmla="*/ 411808 h 867957"/>
                <a:gd name="connsiteX27" fmla="*/ 500492 w 527590"/>
                <a:gd name="connsiteY27" fmla="*/ 346116 h 867957"/>
                <a:gd name="connsiteX28" fmla="*/ 527180 w 527590"/>
                <a:gd name="connsiteY28" fmla="*/ 304647 h 867957"/>
                <a:gd name="connsiteX29" fmla="*/ 527180 w 527590"/>
                <a:gd name="connsiteY29" fmla="*/ 222532 h 867957"/>
                <a:gd name="connsiteX30" fmla="*/ 500492 w 527590"/>
                <a:gd name="connsiteY30" fmla="*/ 181064 h 867957"/>
                <a:gd name="connsiteX31" fmla="*/ 500492 w 527590"/>
                <a:gd name="connsiteY31" fmla="*/ 115372 h 867957"/>
                <a:gd name="connsiteX32" fmla="*/ 527590 w 527590"/>
                <a:gd name="connsiteY32" fmla="*/ 73904 h 86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7590" h="867957">
                  <a:moveTo>
                    <a:pt x="527590" y="73904"/>
                  </a:moveTo>
                  <a:lnTo>
                    <a:pt x="527590" y="0"/>
                  </a:lnTo>
                  <a:lnTo>
                    <a:pt x="0" y="0"/>
                  </a:lnTo>
                  <a:lnTo>
                    <a:pt x="0" y="73904"/>
                  </a:lnTo>
                  <a:cubicBezTo>
                    <a:pt x="0" y="92380"/>
                    <a:pt x="11086" y="107982"/>
                    <a:pt x="26687" y="115372"/>
                  </a:cubicBezTo>
                  <a:lnTo>
                    <a:pt x="26687" y="181064"/>
                  </a:lnTo>
                  <a:cubicBezTo>
                    <a:pt x="10675" y="188044"/>
                    <a:pt x="0" y="204056"/>
                    <a:pt x="0" y="222532"/>
                  </a:cubicBezTo>
                  <a:lnTo>
                    <a:pt x="0" y="304647"/>
                  </a:lnTo>
                  <a:cubicBezTo>
                    <a:pt x="0" y="323123"/>
                    <a:pt x="11086" y="339136"/>
                    <a:pt x="26687" y="346116"/>
                  </a:cubicBezTo>
                  <a:lnTo>
                    <a:pt x="26687" y="411808"/>
                  </a:lnTo>
                  <a:cubicBezTo>
                    <a:pt x="10675" y="418788"/>
                    <a:pt x="0" y="434800"/>
                    <a:pt x="0" y="453276"/>
                  </a:cubicBezTo>
                  <a:lnTo>
                    <a:pt x="0" y="535391"/>
                  </a:lnTo>
                  <a:cubicBezTo>
                    <a:pt x="0" y="553867"/>
                    <a:pt x="11086" y="569880"/>
                    <a:pt x="26687" y="576859"/>
                  </a:cubicBezTo>
                  <a:lnTo>
                    <a:pt x="26687" y="642552"/>
                  </a:lnTo>
                  <a:cubicBezTo>
                    <a:pt x="10675" y="649531"/>
                    <a:pt x="0" y="665544"/>
                    <a:pt x="0" y="684020"/>
                  </a:cubicBezTo>
                  <a:lnTo>
                    <a:pt x="0" y="766135"/>
                  </a:lnTo>
                  <a:cubicBezTo>
                    <a:pt x="0" y="784611"/>
                    <a:pt x="11086" y="800213"/>
                    <a:pt x="26687" y="807603"/>
                  </a:cubicBezTo>
                  <a:lnTo>
                    <a:pt x="26687" y="867958"/>
                  </a:lnTo>
                  <a:lnTo>
                    <a:pt x="500492" y="867958"/>
                  </a:lnTo>
                  <a:lnTo>
                    <a:pt x="500492" y="807603"/>
                  </a:lnTo>
                  <a:cubicBezTo>
                    <a:pt x="516505" y="800623"/>
                    <a:pt x="527180" y="784611"/>
                    <a:pt x="527180" y="766135"/>
                  </a:cubicBezTo>
                  <a:lnTo>
                    <a:pt x="527180" y="684020"/>
                  </a:lnTo>
                  <a:cubicBezTo>
                    <a:pt x="527180" y="665544"/>
                    <a:pt x="516094" y="649942"/>
                    <a:pt x="500492" y="642552"/>
                  </a:cubicBezTo>
                  <a:lnTo>
                    <a:pt x="500492" y="576859"/>
                  </a:lnTo>
                  <a:cubicBezTo>
                    <a:pt x="516505" y="569880"/>
                    <a:pt x="527180" y="553867"/>
                    <a:pt x="527180" y="535391"/>
                  </a:cubicBezTo>
                  <a:lnTo>
                    <a:pt x="527180" y="453276"/>
                  </a:lnTo>
                  <a:cubicBezTo>
                    <a:pt x="527180" y="434800"/>
                    <a:pt x="516094" y="419198"/>
                    <a:pt x="500492" y="411808"/>
                  </a:cubicBezTo>
                  <a:lnTo>
                    <a:pt x="500492" y="346116"/>
                  </a:lnTo>
                  <a:cubicBezTo>
                    <a:pt x="516505" y="339136"/>
                    <a:pt x="527180" y="323123"/>
                    <a:pt x="527180" y="304647"/>
                  </a:cubicBezTo>
                  <a:lnTo>
                    <a:pt x="527180" y="222532"/>
                  </a:lnTo>
                  <a:cubicBezTo>
                    <a:pt x="527180" y="204056"/>
                    <a:pt x="516094" y="188454"/>
                    <a:pt x="500492" y="181064"/>
                  </a:cubicBezTo>
                  <a:lnTo>
                    <a:pt x="500492" y="115372"/>
                  </a:lnTo>
                  <a:cubicBezTo>
                    <a:pt x="516505" y="107982"/>
                    <a:pt x="527590" y="92380"/>
                    <a:pt x="527590" y="73904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EC69F54-B1D6-44A7-BF64-B97635D96D3F}"/>
                </a:ext>
              </a:extLst>
            </p:cNvPr>
            <p:cNvSpPr/>
            <p:nvPr/>
          </p:nvSpPr>
          <p:spPr>
            <a:xfrm>
              <a:off x="8281869" y="5159904"/>
              <a:ext cx="527590" cy="1359006"/>
            </a:xfrm>
            <a:custGeom>
              <a:avLst/>
              <a:gdLst>
                <a:gd name="connsiteX0" fmla="*/ 527180 w 527590"/>
                <a:gd name="connsiteY0" fmla="*/ 564953 h 1359006"/>
                <a:gd name="connsiteX1" fmla="*/ 527180 w 527590"/>
                <a:gd name="connsiteY1" fmla="*/ 482837 h 1359006"/>
                <a:gd name="connsiteX2" fmla="*/ 500492 w 527590"/>
                <a:gd name="connsiteY2" fmla="*/ 441369 h 1359006"/>
                <a:gd name="connsiteX3" fmla="*/ 500492 w 527590"/>
                <a:gd name="connsiteY3" fmla="*/ 404007 h 1359006"/>
                <a:gd name="connsiteX4" fmla="*/ 341599 w 527590"/>
                <a:gd name="connsiteY4" fmla="*/ 180243 h 1359006"/>
                <a:gd name="connsiteX5" fmla="*/ 341599 w 527590"/>
                <a:gd name="connsiteY5" fmla="*/ 133848 h 1359006"/>
                <a:gd name="connsiteX6" fmla="*/ 363360 w 527590"/>
                <a:gd name="connsiteY6" fmla="*/ 133848 h 1359006"/>
                <a:gd name="connsiteX7" fmla="*/ 363360 w 527590"/>
                <a:gd name="connsiteY7" fmla="*/ 45985 h 1359006"/>
                <a:gd name="connsiteX8" fmla="*/ 317375 w 527590"/>
                <a:gd name="connsiteY8" fmla="*/ 0 h 1359006"/>
                <a:gd name="connsiteX9" fmla="*/ 210215 w 527590"/>
                <a:gd name="connsiteY9" fmla="*/ 0 h 1359006"/>
                <a:gd name="connsiteX10" fmla="*/ 164230 w 527590"/>
                <a:gd name="connsiteY10" fmla="*/ 45985 h 1359006"/>
                <a:gd name="connsiteX11" fmla="*/ 164230 w 527590"/>
                <a:gd name="connsiteY11" fmla="*/ 133848 h 1359006"/>
                <a:gd name="connsiteX12" fmla="*/ 185991 w 527590"/>
                <a:gd name="connsiteY12" fmla="*/ 133848 h 1359006"/>
                <a:gd name="connsiteX13" fmla="*/ 185991 w 527590"/>
                <a:gd name="connsiteY13" fmla="*/ 180243 h 1359006"/>
                <a:gd name="connsiteX14" fmla="*/ 27098 w 527590"/>
                <a:gd name="connsiteY14" fmla="*/ 404007 h 1359006"/>
                <a:gd name="connsiteX15" fmla="*/ 27098 w 527590"/>
                <a:gd name="connsiteY15" fmla="*/ 441369 h 1359006"/>
                <a:gd name="connsiteX16" fmla="*/ 0 w 527590"/>
                <a:gd name="connsiteY16" fmla="*/ 482837 h 1359006"/>
                <a:gd name="connsiteX17" fmla="*/ 0 w 527590"/>
                <a:gd name="connsiteY17" fmla="*/ 564953 h 1359006"/>
                <a:gd name="connsiteX18" fmla="*/ 27098 w 527590"/>
                <a:gd name="connsiteY18" fmla="*/ 606421 h 1359006"/>
                <a:gd name="connsiteX19" fmla="*/ 27098 w 527590"/>
                <a:gd name="connsiteY19" fmla="*/ 672113 h 1359006"/>
                <a:gd name="connsiteX20" fmla="*/ 0 w 527590"/>
                <a:gd name="connsiteY20" fmla="*/ 713581 h 1359006"/>
                <a:gd name="connsiteX21" fmla="*/ 0 w 527590"/>
                <a:gd name="connsiteY21" fmla="*/ 795696 h 1359006"/>
                <a:gd name="connsiteX22" fmla="*/ 27098 w 527590"/>
                <a:gd name="connsiteY22" fmla="*/ 837165 h 1359006"/>
                <a:gd name="connsiteX23" fmla="*/ 27098 w 527590"/>
                <a:gd name="connsiteY23" fmla="*/ 902857 h 1359006"/>
                <a:gd name="connsiteX24" fmla="*/ 0 w 527590"/>
                <a:gd name="connsiteY24" fmla="*/ 944325 h 1359006"/>
                <a:gd name="connsiteX25" fmla="*/ 0 w 527590"/>
                <a:gd name="connsiteY25" fmla="*/ 1026440 h 1359006"/>
                <a:gd name="connsiteX26" fmla="*/ 27098 w 527590"/>
                <a:gd name="connsiteY26" fmla="*/ 1067908 h 1359006"/>
                <a:gd name="connsiteX27" fmla="*/ 27098 w 527590"/>
                <a:gd name="connsiteY27" fmla="*/ 1133601 h 1359006"/>
                <a:gd name="connsiteX28" fmla="*/ 0 w 527590"/>
                <a:gd name="connsiteY28" fmla="*/ 1175069 h 1359006"/>
                <a:gd name="connsiteX29" fmla="*/ 0 w 527590"/>
                <a:gd name="connsiteY29" fmla="*/ 1257184 h 1359006"/>
                <a:gd name="connsiteX30" fmla="*/ 27098 w 527590"/>
                <a:gd name="connsiteY30" fmla="*/ 1298652 h 1359006"/>
                <a:gd name="connsiteX31" fmla="*/ 27098 w 527590"/>
                <a:gd name="connsiteY31" fmla="*/ 1359007 h 1359006"/>
                <a:gd name="connsiteX32" fmla="*/ 500903 w 527590"/>
                <a:gd name="connsiteY32" fmla="*/ 1359007 h 1359006"/>
                <a:gd name="connsiteX33" fmla="*/ 500903 w 527590"/>
                <a:gd name="connsiteY33" fmla="*/ 1298652 h 1359006"/>
                <a:gd name="connsiteX34" fmla="*/ 527590 w 527590"/>
                <a:gd name="connsiteY34" fmla="*/ 1257184 h 1359006"/>
                <a:gd name="connsiteX35" fmla="*/ 527590 w 527590"/>
                <a:gd name="connsiteY35" fmla="*/ 1175069 h 1359006"/>
                <a:gd name="connsiteX36" fmla="*/ 500903 w 527590"/>
                <a:gd name="connsiteY36" fmla="*/ 1133601 h 1359006"/>
                <a:gd name="connsiteX37" fmla="*/ 500903 w 527590"/>
                <a:gd name="connsiteY37" fmla="*/ 1067908 h 1359006"/>
                <a:gd name="connsiteX38" fmla="*/ 527590 w 527590"/>
                <a:gd name="connsiteY38" fmla="*/ 1026440 h 1359006"/>
                <a:gd name="connsiteX39" fmla="*/ 527590 w 527590"/>
                <a:gd name="connsiteY39" fmla="*/ 944325 h 1359006"/>
                <a:gd name="connsiteX40" fmla="*/ 500903 w 527590"/>
                <a:gd name="connsiteY40" fmla="*/ 902857 h 1359006"/>
                <a:gd name="connsiteX41" fmla="*/ 500903 w 527590"/>
                <a:gd name="connsiteY41" fmla="*/ 837165 h 1359006"/>
                <a:gd name="connsiteX42" fmla="*/ 527590 w 527590"/>
                <a:gd name="connsiteY42" fmla="*/ 795696 h 1359006"/>
                <a:gd name="connsiteX43" fmla="*/ 527590 w 527590"/>
                <a:gd name="connsiteY43" fmla="*/ 713581 h 1359006"/>
                <a:gd name="connsiteX44" fmla="*/ 500903 w 527590"/>
                <a:gd name="connsiteY44" fmla="*/ 672113 h 1359006"/>
                <a:gd name="connsiteX45" fmla="*/ 500903 w 527590"/>
                <a:gd name="connsiteY45" fmla="*/ 606421 h 1359006"/>
                <a:gd name="connsiteX46" fmla="*/ 527180 w 527590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590" h="1359006">
                  <a:moveTo>
                    <a:pt x="527180" y="564953"/>
                  </a:moveTo>
                  <a:lnTo>
                    <a:pt x="527180" y="482837"/>
                  </a:lnTo>
                  <a:cubicBezTo>
                    <a:pt x="527180" y="464362"/>
                    <a:pt x="516094" y="448760"/>
                    <a:pt x="500492" y="441369"/>
                  </a:cubicBezTo>
                  <a:lnTo>
                    <a:pt x="500492" y="404007"/>
                  </a:lnTo>
                  <a:cubicBezTo>
                    <a:pt x="500492" y="300542"/>
                    <a:pt x="433979" y="212678"/>
                    <a:pt x="341599" y="180243"/>
                  </a:cubicBezTo>
                  <a:lnTo>
                    <a:pt x="341599" y="133848"/>
                  </a:lnTo>
                  <a:lnTo>
                    <a:pt x="363360" y="133848"/>
                  </a:lnTo>
                  <a:lnTo>
                    <a:pt x="363360" y="45985"/>
                  </a:lnTo>
                  <a:cubicBezTo>
                    <a:pt x="363360" y="20529"/>
                    <a:pt x="342831" y="0"/>
                    <a:pt x="317375" y="0"/>
                  </a:cubicBezTo>
                  <a:lnTo>
                    <a:pt x="210215" y="0"/>
                  </a:lnTo>
                  <a:cubicBezTo>
                    <a:pt x="184759" y="0"/>
                    <a:pt x="164230" y="20529"/>
                    <a:pt x="164230" y="45985"/>
                  </a:cubicBezTo>
                  <a:lnTo>
                    <a:pt x="164230" y="133848"/>
                  </a:lnTo>
                  <a:lnTo>
                    <a:pt x="185991" y="133848"/>
                  </a:lnTo>
                  <a:lnTo>
                    <a:pt x="185991" y="180243"/>
                  </a:lnTo>
                  <a:cubicBezTo>
                    <a:pt x="93611" y="212678"/>
                    <a:pt x="27098" y="300131"/>
                    <a:pt x="27098" y="404007"/>
                  </a:cubicBezTo>
                  <a:lnTo>
                    <a:pt x="27098" y="441369"/>
                  </a:lnTo>
                  <a:cubicBezTo>
                    <a:pt x="11086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6" y="599031"/>
                    <a:pt x="27098" y="606421"/>
                  </a:cubicBezTo>
                  <a:lnTo>
                    <a:pt x="27098" y="672113"/>
                  </a:lnTo>
                  <a:cubicBezTo>
                    <a:pt x="11086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6" y="830185"/>
                    <a:pt x="27098" y="837165"/>
                  </a:cubicBezTo>
                  <a:lnTo>
                    <a:pt x="27098" y="902857"/>
                  </a:lnTo>
                  <a:cubicBezTo>
                    <a:pt x="11086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6" y="1060929"/>
                    <a:pt x="27098" y="1067908"/>
                  </a:cubicBezTo>
                  <a:lnTo>
                    <a:pt x="27098" y="1133601"/>
                  </a:lnTo>
                  <a:cubicBezTo>
                    <a:pt x="11086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6" y="1291262"/>
                    <a:pt x="27098" y="1298652"/>
                  </a:cubicBezTo>
                  <a:lnTo>
                    <a:pt x="27098" y="1359007"/>
                  </a:lnTo>
                  <a:lnTo>
                    <a:pt x="500903" y="1359007"/>
                  </a:lnTo>
                  <a:lnTo>
                    <a:pt x="500903" y="1298652"/>
                  </a:lnTo>
                  <a:cubicBezTo>
                    <a:pt x="516505" y="1291672"/>
                    <a:pt x="527590" y="1275660"/>
                    <a:pt x="527590" y="1257184"/>
                  </a:cubicBezTo>
                  <a:lnTo>
                    <a:pt x="527590" y="1175069"/>
                  </a:lnTo>
                  <a:cubicBezTo>
                    <a:pt x="527590" y="1156593"/>
                    <a:pt x="516505" y="1140991"/>
                    <a:pt x="500903" y="1133601"/>
                  </a:cubicBezTo>
                  <a:lnTo>
                    <a:pt x="500903" y="1067908"/>
                  </a:lnTo>
                  <a:cubicBezTo>
                    <a:pt x="516505" y="1060929"/>
                    <a:pt x="527590" y="1044916"/>
                    <a:pt x="527590" y="1026440"/>
                  </a:cubicBezTo>
                  <a:lnTo>
                    <a:pt x="527590" y="944325"/>
                  </a:lnTo>
                  <a:cubicBezTo>
                    <a:pt x="527590" y="925849"/>
                    <a:pt x="516505" y="910247"/>
                    <a:pt x="500903" y="902857"/>
                  </a:cubicBezTo>
                  <a:lnTo>
                    <a:pt x="500903" y="837165"/>
                  </a:lnTo>
                  <a:cubicBezTo>
                    <a:pt x="516505" y="830185"/>
                    <a:pt x="527590" y="814172"/>
                    <a:pt x="527590" y="795696"/>
                  </a:cubicBezTo>
                  <a:lnTo>
                    <a:pt x="527590" y="713581"/>
                  </a:lnTo>
                  <a:cubicBezTo>
                    <a:pt x="527590" y="695105"/>
                    <a:pt x="516505" y="679503"/>
                    <a:pt x="500903" y="672113"/>
                  </a:cubicBezTo>
                  <a:lnTo>
                    <a:pt x="500903" y="606421"/>
                  </a:lnTo>
                  <a:cubicBezTo>
                    <a:pt x="516094" y="599031"/>
                    <a:pt x="527180" y="583429"/>
                    <a:pt x="52718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C8D628AD-2FE7-4826-8DB5-2B9AFF2D5A5B}"/>
                </a:ext>
              </a:extLst>
            </p:cNvPr>
            <p:cNvSpPr/>
            <p:nvPr/>
          </p:nvSpPr>
          <p:spPr>
            <a:xfrm>
              <a:off x="8281047" y="5938356"/>
              <a:ext cx="528000" cy="580144"/>
            </a:xfrm>
            <a:custGeom>
              <a:avLst/>
              <a:gdLst>
                <a:gd name="connsiteX0" fmla="*/ 528001 w 528000"/>
                <a:gd name="connsiteY0" fmla="*/ 16834 h 580144"/>
                <a:gd name="connsiteX1" fmla="*/ 528001 w 528000"/>
                <a:gd name="connsiteY1" fmla="*/ 0 h 580144"/>
                <a:gd name="connsiteX2" fmla="*/ 0 w 528000"/>
                <a:gd name="connsiteY2" fmla="*/ 0 h 580144"/>
                <a:gd name="connsiteX3" fmla="*/ 0 w 528000"/>
                <a:gd name="connsiteY3" fmla="*/ 16834 h 580144"/>
                <a:gd name="connsiteX4" fmla="*/ 27098 w 528000"/>
                <a:gd name="connsiteY4" fmla="*/ 58302 h 580144"/>
                <a:gd name="connsiteX5" fmla="*/ 27098 w 528000"/>
                <a:gd name="connsiteY5" fmla="*/ 123994 h 580144"/>
                <a:gd name="connsiteX6" fmla="*/ 0 w 528000"/>
                <a:gd name="connsiteY6" fmla="*/ 165462 h 580144"/>
                <a:gd name="connsiteX7" fmla="*/ 0 w 528000"/>
                <a:gd name="connsiteY7" fmla="*/ 247577 h 580144"/>
                <a:gd name="connsiteX8" fmla="*/ 27098 w 528000"/>
                <a:gd name="connsiteY8" fmla="*/ 289046 h 580144"/>
                <a:gd name="connsiteX9" fmla="*/ 27098 w 528000"/>
                <a:gd name="connsiteY9" fmla="*/ 354738 h 580144"/>
                <a:gd name="connsiteX10" fmla="*/ 0 w 528000"/>
                <a:gd name="connsiteY10" fmla="*/ 396206 h 580144"/>
                <a:gd name="connsiteX11" fmla="*/ 0 w 528000"/>
                <a:gd name="connsiteY11" fmla="*/ 478321 h 580144"/>
                <a:gd name="connsiteX12" fmla="*/ 27098 w 528000"/>
                <a:gd name="connsiteY12" fmla="*/ 519789 h 580144"/>
                <a:gd name="connsiteX13" fmla="*/ 27098 w 528000"/>
                <a:gd name="connsiteY13" fmla="*/ 580144 h 580144"/>
                <a:gd name="connsiteX14" fmla="*/ 500903 w 528000"/>
                <a:gd name="connsiteY14" fmla="*/ 580144 h 580144"/>
                <a:gd name="connsiteX15" fmla="*/ 500903 w 528000"/>
                <a:gd name="connsiteY15" fmla="*/ 519789 h 580144"/>
                <a:gd name="connsiteX16" fmla="*/ 527590 w 528000"/>
                <a:gd name="connsiteY16" fmla="*/ 478321 h 580144"/>
                <a:gd name="connsiteX17" fmla="*/ 527590 w 528000"/>
                <a:gd name="connsiteY17" fmla="*/ 396206 h 580144"/>
                <a:gd name="connsiteX18" fmla="*/ 500903 w 528000"/>
                <a:gd name="connsiteY18" fmla="*/ 354738 h 580144"/>
                <a:gd name="connsiteX19" fmla="*/ 500903 w 528000"/>
                <a:gd name="connsiteY19" fmla="*/ 289046 h 580144"/>
                <a:gd name="connsiteX20" fmla="*/ 527590 w 528000"/>
                <a:gd name="connsiteY20" fmla="*/ 247577 h 580144"/>
                <a:gd name="connsiteX21" fmla="*/ 527590 w 528000"/>
                <a:gd name="connsiteY21" fmla="*/ 165462 h 580144"/>
                <a:gd name="connsiteX22" fmla="*/ 500903 w 528000"/>
                <a:gd name="connsiteY22" fmla="*/ 123994 h 580144"/>
                <a:gd name="connsiteX23" fmla="*/ 500903 w 528000"/>
                <a:gd name="connsiteY23" fmla="*/ 58302 h 580144"/>
                <a:gd name="connsiteX24" fmla="*/ 528001 w 528000"/>
                <a:gd name="connsiteY24" fmla="*/ 16834 h 58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8000" h="580144">
                  <a:moveTo>
                    <a:pt x="528001" y="16834"/>
                  </a:moveTo>
                  <a:lnTo>
                    <a:pt x="528001" y="0"/>
                  </a:lnTo>
                  <a:lnTo>
                    <a:pt x="0" y="0"/>
                  </a:lnTo>
                  <a:lnTo>
                    <a:pt x="0" y="16834"/>
                  </a:lnTo>
                  <a:cubicBezTo>
                    <a:pt x="0" y="35310"/>
                    <a:pt x="11086" y="51322"/>
                    <a:pt x="27098" y="58302"/>
                  </a:cubicBezTo>
                  <a:lnTo>
                    <a:pt x="27098" y="123994"/>
                  </a:lnTo>
                  <a:cubicBezTo>
                    <a:pt x="11086" y="130974"/>
                    <a:pt x="0" y="146986"/>
                    <a:pt x="0" y="165462"/>
                  </a:cubicBezTo>
                  <a:lnTo>
                    <a:pt x="0" y="247577"/>
                  </a:lnTo>
                  <a:cubicBezTo>
                    <a:pt x="0" y="266053"/>
                    <a:pt x="11086" y="282066"/>
                    <a:pt x="27098" y="289046"/>
                  </a:cubicBezTo>
                  <a:lnTo>
                    <a:pt x="27098" y="354738"/>
                  </a:lnTo>
                  <a:cubicBezTo>
                    <a:pt x="11086" y="361718"/>
                    <a:pt x="0" y="377730"/>
                    <a:pt x="0" y="396206"/>
                  </a:cubicBezTo>
                  <a:lnTo>
                    <a:pt x="0" y="478321"/>
                  </a:lnTo>
                  <a:cubicBezTo>
                    <a:pt x="0" y="496797"/>
                    <a:pt x="11086" y="512399"/>
                    <a:pt x="27098" y="519789"/>
                  </a:cubicBezTo>
                  <a:lnTo>
                    <a:pt x="27098" y="580144"/>
                  </a:lnTo>
                  <a:lnTo>
                    <a:pt x="500903" y="580144"/>
                  </a:lnTo>
                  <a:lnTo>
                    <a:pt x="500903" y="519789"/>
                  </a:lnTo>
                  <a:cubicBezTo>
                    <a:pt x="516505" y="512810"/>
                    <a:pt x="527590" y="496797"/>
                    <a:pt x="527590" y="478321"/>
                  </a:cubicBezTo>
                  <a:lnTo>
                    <a:pt x="527590" y="396206"/>
                  </a:lnTo>
                  <a:cubicBezTo>
                    <a:pt x="527590" y="377730"/>
                    <a:pt x="516505" y="362128"/>
                    <a:pt x="500903" y="354738"/>
                  </a:cubicBezTo>
                  <a:lnTo>
                    <a:pt x="500903" y="289046"/>
                  </a:lnTo>
                  <a:cubicBezTo>
                    <a:pt x="516505" y="282066"/>
                    <a:pt x="527590" y="266053"/>
                    <a:pt x="527590" y="247577"/>
                  </a:cubicBezTo>
                  <a:lnTo>
                    <a:pt x="527590" y="165462"/>
                  </a:lnTo>
                  <a:cubicBezTo>
                    <a:pt x="527590" y="146986"/>
                    <a:pt x="516505" y="131384"/>
                    <a:pt x="500903" y="123994"/>
                  </a:cubicBezTo>
                  <a:lnTo>
                    <a:pt x="500903" y="58302"/>
                  </a:lnTo>
                  <a:cubicBezTo>
                    <a:pt x="516915" y="50912"/>
                    <a:pt x="528001" y="35310"/>
                    <a:pt x="528001" y="16834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07AA94F4-19F6-4A1B-A4AC-18783BF19533}"/>
                </a:ext>
              </a:extLst>
            </p:cNvPr>
            <p:cNvSpPr/>
            <p:nvPr/>
          </p:nvSpPr>
          <p:spPr>
            <a:xfrm>
              <a:off x="9236868" y="5159904"/>
              <a:ext cx="527179" cy="1359006"/>
            </a:xfrm>
            <a:custGeom>
              <a:avLst/>
              <a:gdLst>
                <a:gd name="connsiteX0" fmla="*/ 527180 w 527179"/>
                <a:gd name="connsiteY0" fmla="*/ 564953 h 1359006"/>
                <a:gd name="connsiteX1" fmla="*/ 527180 w 527179"/>
                <a:gd name="connsiteY1" fmla="*/ 482837 h 1359006"/>
                <a:gd name="connsiteX2" fmla="*/ 500492 w 527179"/>
                <a:gd name="connsiteY2" fmla="*/ 441369 h 1359006"/>
                <a:gd name="connsiteX3" fmla="*/ 500492 w 527179"/>
                <a:gd name="connsiteY3" fmla="*/ 404007 h 1359006"/>
                <a:gd name="connsiteX4" fmla="*/ 341599 w 527179"/>
                <a:gd name="connsiteY4" fmla="*/ 180243 h 1359006"/>
                <a:gd name="connsiteX5" fmla="*/ 341599 w 527179"/>
                <a:gd name="connsiteY5" fmla="*/ 133848 h 1359006"/>
                <a:gd name="connsiteX6" fmla="*/ 363360 w 527179"/>
                <a:gd name="connsiteY6" fmla="*/ 133848 h 1359006"/>
                <a:gd name="connsiteX7" fmla="*/ 363360 w 527179"/>
                <a:gd name="connsiteY7" fmla="*/ 45985 h 1359006"/>
                <a:gd name="connsiteX8" fmla="*/ 317375 w 527179"/>
                <a:gd name="connsiteY8" fmla="*/ 0 h 1359006"/>
                <a:gd name="connsiteX9" fmla="*/ 210215 w 527179"/>
                <a:gd name="connsiteY9" fmla="*/ 0 h 1359006"/>
                <a:gd name="connsiteX10" fmla="*/ 163820 w 527179"/>
                <a:gd name="connsiteY10" fmla="*/ 45985 h 1359006"/>
                <a:gd name="connsiteX11" fmla="*/ 163820 w 527179"/>
                <a:gd name="connsiteY11" fmla="*/ 133848 h 1359006"/>
                <a:gd name="connsiteX12" fmla="*/ 185581 w 527179"/>
                <a:gd name="connsiteY12" fmla="*/ 133848 h 1359006"/>
                <a:gd name="connsiteX13" fmla="*/ 185581 w 527179"/>
                <a:gd name="connsiteY13" fmla="*/ 180243 h 1359006"/>
                <a:gd name="connsiteX14" fmla="*/ 26688 w 527179"/>
                <a:gd name="connsiteY14" fmla="*/ 404007 h 1359006"/>
                <a:gd name="connsiteX15" fmla="*/ 26688 w 527179"/>
                <a:gd name="connsiteY15" fmla="*/ 441369 h 1359006"/>
                <a:gd name="connsiteX16" fmla="*/ 0 w 527179"/>
                <a:gd name="connsiteY16" fmla="*/ 482837 h 1359006"/>
                <a:gd name="connsiteX17" fmla="*/ 0 w 527179"/>
                <a:gd name="connsiteY17" fmla="*/ 564953 h 1359006"/>
                <a:gd name="connsiteX18" fmla="*/ 26688 w 527179"/>
                <a:gd name="connsiteY18" fmla="*/ 606421 h 1359006"/>
                <a:gd name="connsiteX19" fmla="*/ 26688 w 527179"/>
                <a:gd name="connsiteY19" fmla="*/ 672113 h 1359006"/>
                <a:gd name="connsiteX20" fmla="*/ 0 w 527179"/>
                <a:gd name="connsiteY20" fmla="*/ 713581 h 1359006"/>
                <a:gd name="connsiteX21" fmla="*/ 0 w 527179"/>
                <a:gd name="connsiteY21" fmla="*/ 795696 h 1359006"/>
                <a:gd name="connsiteX22" fmla="*/ 26688 w 527179"/>
                <a:gd name="connsiteY22" fmla="*/ 837165 h 1359006"/>
                <a:gd name="connsiteX23" fmla="*/ 26688 w 527179"/>
                <a:gd name="connsiteY23" fmla="*/ 902857 h 1359006"/>
                <a:gd name="connsiteX24" fmla="*/ 0 w 527179"/>
                <a:gd name="connsiteY24" fmla="*/ 944325 h 1359006"/>
                <a:gd name="connsiteX25" fmla="*/ 0 w 527179"/>
                <a:gd name="connsiteY25" fmla="*/ 1026440 h 1359006"/>
                <a:gd name="connsiteX26" fmla="*/ 26688 w 527179"/>
                <a:gd name="connsiteY26" fmla="*/ 1067908 h 1359006"/>
                <a:gd name="connsiteX27" fmla="*/ 26688 w 527179"/>
                <a:gd name="connsiteY27" fmla="*/ 1133601 h 1359006"/>
                <a:gd name="connsiteX28" fmla="*/ 0 w 527179"/>
                <a:gd name="connsiteY28" fmla="*/ 1175069 h 1359006"/>
                <a:gd name="connsiteX29" fmla="*/ 0 w 527179"/>
                <a:gd name="connsiteY29" fmla="*/ 1257184 h 1359006"/>
                <a:gd name="connsiteX30" fmla="*/ 26688 w 527179"/>
                <a:gd name="connsiteY30" fmla="*/ 1298652 h 1359006"/>
                <a:gd name="connsiteX31" fmla="*/ 26688 w 527179"/>
                <a:gd name="connsiteY31" fmla="*/ 1359007 h 1359006"/>
                <a:gd name="connsiteX32" fmla="*/ 500492 w 527179"/>
                <a:gd name="connsiteY32" fmla="*/ 1359007 h 1359006"/>
                <a:gd name="connsiteX33" fmla="*/ 500492 w 527179"/>
                <a:gd name="connsiteY33" fmla="*/ 1298652 h 1359006"/>
                <a:gd name="connsiteX34" fmla="*/ 527180 w 527179"/>
                <a:gd name="connsiteY34" fmla="*/ 1257184 h 1359006"/>
                <a:gd name="connsiteX35" fmla="*/ 527180 w 527179"/>
                <a:gd name="connsiteY35" fmla="*/ 1175069 h 1359006"/>
                <a:gd name="connsiteX36" fmla="*/ 500492 w 527179"/>
                <a:gd name="connsiteY36" fmla="*/ 1133601 h 1359006"/>
                <a:gd name="connsiteX37" fmla="*/ 500492 w 527179"/>
                <a:gd name="connsiteY37" fmla="*/ 1067908 h 1359006"/>
                <a:gd name="connsiteX38" fmla="*/ 527180 w 527179"/>
                <a:gd name="connsiteY38" fmla="*/ 1026440 h 1359006"/>
                <a:gd name="connsiteX39" fmla="*/ 527180 w 527179"/>
                <a:gd name="connsiteY39" fmla="*/ 944325 h 1359006"/>
                <a:gd name="connsiteX40" fmla="*/ 500492 w 527179"/>
                <a:gd name="connsiteY40" fmla="*/ 902857 h 1359006"/>
                <a:gd name="connsiteX41" fmla="*/ 500492 w 527179"/>
                <a:gd name="connsiteY41" fmla="*/ 837165 h 1359006"/>
                <a:gd name="connsiteX42" fmla="*/ 527180 w 527179"/>
                <a:gd name="connsiteY42" fmla="*/ 795696 h 1359006"/>
                <a:gd name="connsiteX43" fmla="*/ 527180 w 527179"/>
                <a:gd name="connsiteY43" fmla="*/ 713581 h 1359006"/>
                <a:gd name="connsiteX44" fmla="*/ 500492 w 527179"/>
                <a:gd name="connsiteY44" fmla="*/ 672113 h 1359006"/>
                <a:gd name="connsiteX45" fmla="*/ 500492 w 527179"/>
                <a:gd name="connsiteY45" fmla="*/ 606421 h 1359006"/>
                <a:gd name="connsiteX46" fmla="*/ 527180 w 527179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179" h="1359006">
                  <a:moveTo>
                    <a:pt x="527180" y="564953"/>
                  </a:moveTo>
                  <a:lnTo>
                    <a:pt x="527180" y="482837"/>
                  </a:lnTo>
                  <a:cubicBezTo>
                    <a:pt x="527180" y="464362"/>
                    <a:pt x="516094" y="448760"/>
                    <a:pt x="500492" y="441369"/>
                  </a:cubicBezTo>
                  <a:lnTo>
                    <a:pt x="500492" y="404007"/>
                  </a:lnTo>
                  <a:cubicBezTo>
                    <a:pt x="500492" y="300542"/>
                    <a:pt x="433979" y="212678"/>
                    <a:pt x="341599" y="180243"/>
                  </a:cubicBezTo>
                  <a:lnTo>
                    <a:pt x="341599" y="133848"/>
                  </a:lnTo>
                  <a:lnTo>
                    <a:pt x="363360" y="133848"/>
                  </a:lnTo>
                  <a:lnTo>
                    <a:pt x="363360" y="45985"/>
                  </a:lnTo>
                  <a:cubicBezTo>
                    <a:pt x="363360" y="20529"/>
                    <a:pt x="342831" y="0"/>
                    <a:pt x="317375" y="0"/>
                  </a:cubicBezTo>
                  <a:lnTo>
                    <a:pt x="210215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1" y="133848"/>
                  </a:lnTo>
                  <a:lnTo>
                    <a:pt x="185581" y="180243"/>
                  </a:lnTo>
                  <a:cubicBezTo>
                    <a:pt x="93201" y="212678"/>
                    <a:pt x="26688" y="300131"/>
                    <a:pt x="26688" y="404007"/>
                  </a:cubicBezTo>
                  <a:lnTo>
                    <a:pt x="26688" y="441369"/>
                  </a:lnTo>
                  <a:cubicBezTo>
                    <a:pt x="11086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6" y="599031"/>
                    <a:pt x="26688" y="606421"/>
                  </a:cubicBezTo>
                  <a:lnTo>
                    <a:pt x="26688" y="672113"/>
                  </a:lnTo>
                  <a:cubicBezTo>
                    <a:pt x="11086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6" y="830185"/>
                    <a:pt x="26688" y="837165"/>
                  </a:cubicBezTo>
                  <a:lnTo>
                    <a:pt x="26688" y="902857"/>
                  </a:lnTo>
                  <a:cubicBezTo>
                    <a:pt x="11086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6" y="1060929"/>
                    <a:pt x="26688" y="1067908"/>
                  </a:cubicBezTo>
                  <a:lnTo>
                    <a:pt x="26688" y="1133601"/>
                  </a:lnTo>
                  <a:cubicBezTo>
                    <a:pt x="11086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6" y="1291262"/>
                    <a:pt x="26688" y="1298652"/>
                  </a:cubicBezTo>
                  <a:lnTo>
                    <a:pt x="26688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094" y="1291672"/>
                    <a:pt x="527180" y="1275660"/>
                    <a:pt x="527180" y="1257184"/>
                  </a:cubicBezTo>
                  <a:lnTo>
                    <a:pt x="527180" y="1175069"/>
                  </a:lnTo>
                  <a:cubicBezTo>
                    <a:pt x="527180" y="1156593"/>
                    <a:pt x="516094" y="1140991"/>
                    <a:pt x="500492" y="1133601"/>
                  </a:cubicBezTo>
                  <a:lnTo>
                    <a:pt x="500492" y="1067908"/>
                  </a:lnTo>
                  <a:cubicBezTo>
                    <a:pt x="516094" y="1060929"/>
                    <a:pt x="527180" y="1044916"/>
                    <a:pt x="527180" y="1026440"/>
                  </a:cubicBezTo>
                  <a:lnTo>
                    <a:pt x="527180" y="944325"/>
                  </a:lnTo>
                  <a:cubicBezTo>
                    <a:pt x="527180" y="925849"/>
                    <a:pt x="516094" y="910247"/>
                    <a:pt x="500492" y="902857"/>
                  </a:cubicBezTo>
                  <a:lnTo>
                    <a:pt x="500492" y="837165"/>
                  </a:lnTo>
                  <a:cubicBezTo>
                    <a:pt x="516094" y="830185"/>
                    <a:pt x="527180" y="814172"/>
                    <a:pt x="527180" y="795696"/>
                  </a:cubicBezTo>
                  <a:lnTo>
                    <a:pt x="527180" y="713581"/>
                  </a:lnTo>
                  <a:cubicBezTo>
                    <a:pt x="527180" y="695105"/>
                    <a:pt x="516094" y="679503"/>
                    <a:pt x="500492" y="672113"/>
                  </a:cubicBezTo>
                  <a:lnTo>
                    <a:pt x="500492" y="606421"/>
                  </a:lnTo>
                  <a:cubicBezTo>
                    <a:pt x="516094" y="599031"/>
                    <a:pt x="527180" y="583429"/>
                    <a:pt x="527180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03E710E-6DF7-408F-BC72-23CCDD7BD736}"/>
                </a:ext>
              </a:extLst>
            </p:cNvPr>
            <p:cNvSpPr/>
            <p:nvPr/>
          </p:nvSpPr>
          <p:spPr>
            <a:xfrm>
              <a:off x="9236458" y="5558573"/>
              <a:ext cx="527590" cy="960337"/>
            </a:xfrm>
            <a:custGeom>
              <a:avLst/>
              <a:gdLst>
                <a:gd name="connsiteX0" fmla="*/ 500903 w 527590"/>
                <a:gd name="connsiteY0" fmla="*/ 42700 h 960337"/>
                <a:gd name="connsiteX1" fmla="*/ 500903 w 527590"/>
                <a:gd name="connsiteY1" fmla="*/ 5337 h 960337"/>
                <a:gd name="connsiteX2" fmla="*/ 500492 w 527590"/>
                <a:gd name="connsiteY2" fmla="*/ 0 h 960337"/>
                <a:gd name="connsiteX3" fmla="*/ 27098 w 527590"/>
                <a:gd name="connsiteY3" fmla="*/ 0 h 960337"/>
                <a:gd name="connsiteX4" fmla="*/ 26687 w 527590"/>
                <a:gd name="connsiteY4" fmla="*/ 5337 h 960337"/>
                <a:gd name="connsiteX5" fmla="*/ 26687 w 527590"/>
                <a:gd name="connsiteY5" fmla="*/ 42700 h 960337"/>
                <a:gd name="connsiteX6" fmla="*/ 0 w 527590"/>
                <a:gd name="connsiteY6" fmla="*/ 84168 h 960337"/>
                <a:gd name="connsiteX7" fmla="*/ 0 w 527590"/>
                <a:gd name="connsiteY7" fmla="*/ 166283 h 960337"/>
                <a:gd name="connsiteX8" fmla="*/ 26687 w 527590"/>
                <a:gd name="connsiteY8" fmla="*/ 207752 h 960337"/>
                <a:gd name="connsiteX9" fmla="*/ 26687 w 527590"/>
                <a:gd name="connsiteY9" fmla="*/ 273444 h 960337"/>
                <a:gd name="connsiteX10" fmla="*/ 0 w 527590"/>
                <a:gd name="connsiteY10" fmla="*/ 314912 h 960337"/>
                <a:gd name="connsiteX11" fmla="*/ 0 w 527590"/>
                <a:gd name="connsiteY11" fmla="*/ 397027 h 960337"/>
                <a:gd name="connsiteX12" fmla="*/ 26687 w 527590"/>
                <a:gd name="connsiteY12" fmla="*/ 438495 h 960337"/>
                <a:gd name="connsiteX13" fmla="*/ 26687 w 527590"/>
                <a:gd name="connsiteY13" fmla="*/ 504187 h 960337"/>
                <a:gd name="connsiteX14" fmla="*/ 0 w 527590"/>
                <a:gd name="connsiteY14" fmla="*/ 545656 h 960337"/>
                <a:gd name="connsiteX15" fmla="*/ 0 w 527590"/>
                <a:gd name="connsiteY15" fmla="*/ 627771 h 960337"/>
                <a:gd name="connsiteX16" fmla="*/ 26687 w 527590"/>
                <a:gd name="connsiteY16" fmla="*/ 669239 h 960337"/>
                <a:gd name="connsiteX17" fmla="*/ 26687 w 527590"/>
                <a:gd name="connsiteY17" fmla="*/ 734931 h 960337"/>
                <a:gd name="connsiteX18" fmla="*/ 0 w 527590"/>
                <a:gd name="connsiteY18" fmla="*/ 776399 h 960337"/>
                <a:gd name="connsiteX19" fmla="*/ 0 w 527590"/>
                <a:gd name="connsiteY19" fmla="*/ 858515 h 960337"/>
                <a:gd name="connsiteX20" fmla="*/ 26687 w 527590"/>
                <a:gd name="connsiteY20" fmla="*/ 899983 h 960337"/>
                <a:gd name="connsiteX21" fmla="*/ 26687 w 527590"/>
                <a:gd name="connsiteY21" fmla="*/ 960337 h 960337"/>
                <a:gd name="connsiteX22" fmla="*/ 500903 w 527590"/>
                <a:gd name="connsiteY22" fmla="*/ 960337 h 960337"/>
                <a:gd name="connsiteX23" fmla="*/ 500903 w 527590"/>
                <a:gd name="connsiteY23" fmla="*/ 899983 h 960337"/>
                <a:gd name="connsiteX24" fmla="*/ 527590 w 527590"/>
                <a:gd name="connsiteY24" fmla="*/ 858515 h 960337"/>
                <a:gd name="connsiteX25" fmla="*/ 527590 w 527590"/>
                <a:gd name="connsiteY25" fmla="*/ 776399 h 960337"/>
                <a:gd name="connsiteX26" fmla="*/ 500903 w 527590"/>
                <a:gd name="connsiteY26" fmla="*/ 734931 h 960337"/>
                <a:gd name="connsiteX27" fmla="*/ 500903 w 527590"/>
                <a:gd name="connsiteY27" fmla="*/ 669239 h 960337"/>
                <a:gd name="connsiteX28" fmla="*/ 527590 w 527590"/>
                <a:gd name="connsiteY28" fmla="*/ 627771 h 960337"/>
                <a:gd name="connsiteX29" fmla="*/ 527590 w 527590"/>
                <a:gd name="connsiteY29" fmla="*/ 545656 h 960337"/>
                <a:gd name="connsiteX30" fmla="*/ 500903 w 527590"/>
                <a:gd name="connsiteY30" fmla="*/ 504187 h 960337"/>
                <a:gd name="connsiteX31" fmla="*/ 500903 w 527590"/>
                <a:gd name="connsiteY31" fmla="*/ 438495 h 960337"/>
                <a:gd name="connsiteX32" fmla="*/ 527590 w 527590"/>
                <a:gd name="connsiteY32" fmla="*/ 397027 h 960337"/>
                <a:gd name="connsiteX33" fmla="*/ 527590 w 527590"/>
                <a:gd name="connsiteY33" fmla="*/ 314912 h 960337"/>
                <a:gd name="connsiteX34" fmla="*/ 500903 w 527590"/>
                <a:gd name="connsiteY34" fmla="*/ 273444 h 960337"/>
                <a:gd name="connsiteX35" fmla="*/ 500903 w 527590"/>
                <a:gd name="connsiteY35" fmla="*/ 207752 h 960337"/>
                <a:gd name="connsiteX36" fmla="*/ 527590 w 527590"/>
                <a:gd name="connsiteY36" fmla="*/ 166283 h 960337"/>
                <a:gd name="connsiteX37" fmla="*/ 527590 w 527590"/>
                <a:gd name="connsiteY37" fmla="*/ 84168 h 960337"/>
                <a:gd name="connsiteX38" fmla="*/ 500903 w 527590"/>
                <a:gd name="connsiteY38" fmla="*/ 42700 h 9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590" h="960337">
                  <a:moveTo>
                    <a:pt x="500903" y="42700"/>
                  </a:moveTo>
                  <a:lnTo>
                    <a:pt x="500903" y="5337"/>
                  </a:lnTo>
                  <a:cubicBezTo>
                    <a:pt x="500903" y="3285"/>
                    <a:pt x="500492" y="1642"/>
                    <a:pt x="500492" y="0"/>
                  </a:cubicBezTo>
                  <a:lnTo>
                    <a:pt x="27098" y="0"/>
                  </a:lnTo>
                  <a:cubicBezTo>
                    <a:pt x="27098" y="2053"/>
                    <a:pt x="26687" y="3695"/>
                    <a:pt x="26687" y="5337"/>
                  </a:cubicBezTo>
                  <a:lnTo>
                    <a:pt x="26687" y="42700"/>
                  </a:lnTo>
                  <a:cubicBezTo>
                    <a:pt x="11085" y="49680"/>
                    <a:pt x="0" y="65692"/>
                    <a:pt x="0" y="84168"/>
                  </a:cubicBezTo>
                  <a:lnTo>
                    <a:pt x="0" y="166283"/>
                  </a:lnTo>
                  <a:cubicBezTo>
                    <a:pt x="0" y="184759"/>
                    <a:pt x="11085" y="200361"/>
                    <a:pt x="26687" y="207752"/>
                  </a:cubicBezTo>
                  <a:lnTo>
                    <a:pt x="26687" y="273444"/>
                  </a:lnTo>
                  <a:cubicBezTo>
                    <a:pt x="11085" y="280424"/>
                    <a:pt x="0" y="296436"/>
                    <a:pt x="0" y="314912"/>
                  </a:cubicBezTo>
                  <a:lnTo>
                    <a:pt x="0" y="397027"/>
                  </a:lnTo>
                  <a:cubicBezTo>
                    <a:pt x="0" y="415503"/>
                    <a:pt x="11085" y="431515"/>
                    <a:pt x="26687" y="438495"/>
                  </a:cubicBezTo>
                  <a:lnTo>
                    <a:pt x="26687" y="504187"/>
                  </a:lnTo>
                  <a:cubicBezTo>
                    <a:pt x="11085" y="511167"/>
                    <a:pt x="0" y="527180"/>
                    <a:pt x="0" y="545656"/>
                  </a:cubicBezTo>
                  <a:lnTo>
                    <a:pt x="0" y="627771"/>
                  </a:lnTo>
                  <a:cubicBezTo>
                    <a:pt x="0" y="646247"/>
                    <a:pt x="11085" y="662259"/>
                    <a:pt x="26687" y="669239"/>
                  </a:cubicBezTo>
                  <a:lnTo>
                    <a:pt x="26687" y="734931"/>
                  </a:lnTo>
                  <a:cubicBezTo>
                    <a:pt x="11085" y="741911"/>
                    <a:pt x="0" y="757923"/>
                    <a:pt x="0" y="776399"/>
                  </a:cubicBezTo>
                  <a:lnTo>
                    <a:pt x="0" y="858515"/>
                  </a:lnTo>
                  <a:cubicBezTo>
                    <a:pt x="0" y="876990"/>
                    <a:pt x="11085" y="892592"/>
                    <a:pt x="26687" y="899983"/>
                  </a:cubicBezTo>
                  <a:lnTo>
                    <a:pt x="26687" y="960337"/>
                  </a:lnTo>
                  <a:lnTo>
                    <a:pt x="500903" y="960337"/>
                  </a:lnTo>
                  <a:lnTo>
                    <a:pt x="500903" y="899983"/>
                  </a:lnTo>
                  <a:cubicBezTo>
                    <a:pt x="516504" y="893003"/>
                    <a:pt x="527590" y="876990"/>
                    <a:pt x="527590" y="858515"/>
                  </a:cubicBezTo>
                  <a:lnTo>
                    <a:pt x="527590" y="776399"/>
                  </a:lnTo>
                  <a:cubicBezTo>
                    <a:pt x="527590" y="757923"/>
                    <a:pt x="516504" y="742322"/>
                    <a:pt x="500903" y="734931"/>
                  </a:cubicBezTo>
                  <a:lnTo>
                    <a:pt x="500903" y="669239"/>
                  </a:lnTo>
                  <a:cubicBezTo>
                    <a:pt x="516504" y="662259"/>
                    <a:pt x="527590" y="646247"/>
                    <a:pt x="527590" y="627771"/>
                  </a:cubicBezTo>
                  <a:lnTo>
                    <a:pt x="527590" y="545656"/>
                  </a:lnTo>
                  <a:cubicBezTo>
                    <a:pt x="527590" y="527180"/>
                    <a:pt x="516504" y="511578"/>
                    <a:pt x="500903" y="504187"/>
                  </a:cubicBezTo>
                  <a:lnTo>
                    <a:pt x="500903" y="438495"/>
                  </a:lnTo>
                  <a:cubicBezTo>
                    <a:pt x="516504" y="431515"/>
                    <a:pt x="527590" y="415503"/>
                    <a:pt x="527590" y="397027"/>
                  </a:cubicBezTo>
                  <a:lnTo>
                    <a:pt x="527590" y="314912"/>
                  </a:lnTo>
                  <a:cubicBezTo>
                    <a:pt x="527590" y="296436"/>
                    <a:pt x="516504" y="280834"/>
                    <a:pt x="500903" y="273444"/>
                  </a:cubicBezTo>
                  <a:lnTo>
                    <a:pt x="500903" y="207752"/>
                  </a:lnTo>
                  <a:cubicBezTo>
                    <a:pt x="516504" y="200772"/>
                    <a:pt x="527590" y="184759"/>
                    <a:pt x="527590" y="166283"/>
                  </a:cubicBezTo>
                  <a:lnTo>
                    <a:pt x="527590" y="84168"/>
                  </a:lnTo>
                  <a:cubicBezTo>
                    <a:pt x="527590" y="65692"/>
                    <a:pt x="516504" y="50090"/>
                    <a:pt x="500903" y="42700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867CDD79-66BE-4C81-B53D-CCC14C8FBB83}"/>
                </a:ext>
              </a:extLst>
            </p:cNvPr>
            <p:cNvSpPr/>
            <p:nvPr/>
          </p:nvSpPr>
          <p:spPr>
            <a:xfrm>
              <a:off x="10192279" y="5159904"/>
              <a:ext cx="527590" cy="1359006"/>
            </a:xfrm>
            <a:custGeom>
              <a:avLst/>
              <a:gdLst>
                <a:gd name="connsiteX0" fmla="*/ 527179 w 527590"/>
                <a:gd name="connsiteY0" fmla="*/ 564953 h 1359006"/>
                <a:gd name="connsiteX1" fmla="*/ 527179 w 527590"/>
                <a:gd name="connsiteY1" fmla="*/ 482837 h 1359006"/>
                <a:gd name="connsiteX2" fmla="*/ 500082 w 527590"/>
                <a:gd name="connsiteY2" fmla="*/ 441369 h 1359006"/>
                <a:gd name="connsiteX3" fmla="*/ 500082 w 527590"/>
                <a:gd name="connsiteY3" fmla="*/ 404007 h 1359006"/>
                <a:gd name="connsiteX4" fmla="*/ 341189 w 527590"/>
                <a:gd name="connsiteY4" fmla="*/ 180243 h 1359006"/>
                <a:gd name="connsiteX5" fmla="*/ 341189 w 527590"/>
                <a:gd name="connsiteY5" fmla="*/ 133848 h 1359006"/>
                <a:gd name="connsiteX6" fmla="*/ 362949 w 527590"/>
                <a:gd name="connsiteY6" fmla="*/ 133848 h 1359006"/>
                <a:gd name="connsiteX7" fmla="*/ 362949 w 527590"/>
                <a:gd name="connsiteY7" fmla="*/ 45985 h 1359006"/>
                <a:gd name="connsiteX8" fmla="*/ 316965 w 527590"/>
                <a:gd name="connsiteY8" fmla="*/ 0 h 1359006"/>
                <a:gd name="connsiteX9" fmla="*/ 209804 w 527590"/>
                <a:gd name="connsiteY9" fmla="*/ 0 h 1359006"/>
                <a:gd name="connsiteX10" fmla="*/ 163820 w 527590"/>
                <a:gd name="connsiteY10" fmla="*/ 45985 h 1359006"/>
                <a:gd name="connsiteX11" fmla="*/ 163820 w 527590"/>
                <a:gd name="connsiteY11" fmla="*/ 133848 h 1359006"/>
                <a:gd name="connsiteX12" fmla="*/ 185580 w 527590"/>
                <a:gd name="connsiteY12" fmla="*/ 133848 h 1359006"/>
                <a:gd name="connsiteX13" fmla="*/ 185580 w 527590"/>
                <a:gd name="connsiteY13" fmla="*/ 180243 h 1359006"/>
                <a:gd name="connsiteX14" fmla="*/ 26688 w 527590"/>
                <a:gd name="connsiteY14" fmla="*/ 404007 h 1359006"/>
                <a:gd name="connsiteX15" fmla="*/ 26688 w 527590"/>
                <a:gd name="connsiteY15" fmla="*/ 441369 h 1359006"/>
                <a:gd name="connsiteX16" fmla="*/ 0 w 527590"/>
                <a:gd name="connsiteY16" fmla="*/ 482837 h 1359006"/>
                <a:gd name="connsiteX17" fmla="*/ 0 w 527590"/>
                <a:gd name="connsiteY17" fmla="*/ 564953 h 1359006"/>
                <a:gd name="connsiteX18" fmla="*/ 26688 w 527590"/>
                <a:gd name="connsiteY18" fmla="*/ 606421 h 1359006"/>
                <a:gd name="connsiteX19" fmla="*/ 26688 w 527590"/>
                <a:gd name="connsiteY19" fmla="*/ 672113 h 1359006"/>
                <a:gd name="connsiteX20" fmla="*/ 0 w 527590"/>
                <a:gd name="connsiteY20" fmla="*/ 713581 h 1359006"/>
                <a:gd name="connsiteX21" fmla="*/ 0 w 527590"/>
                <a:gd name="connsiteY21" fmla="*/ 795696 h 1359006"/>
                <a:gd name="connsiteX22" fmla="*/ 26688 w 527590"/>
                <a:gd name="connsiteY22" fmla="*/ 837165 h 1359006"/>
                <a:gd name="connsiteX23" fmla="*/ 26688 w 527590"/>
                <a:gd name="connsiteY23" fmla="*/ 902857 h 1359006"/>
                <a:gd name="connsiteX24" fmla="*/ 0 w 527590"/>
                <a:gd name="connsiteY24" fmla="*/ 944325 h 1359006"/>
                <a:gd name="connsiteX25" fmla="*/ 0 w 527590"/>
                <a:gd name="connsiteY25" fmla="*/ 1026440 h 1359006"/>
                <a:gd name="connsiteX26" fmla="*/ 26688 w 527590"/>
                <a:gd name="connsiteY26" fmla="*/ 1067908 h 1359006"/>
                <a:gd name="connsiteX27" fmla="*/ 26688 w 527590"/>
                <a:gd name="connsiteY27" fmla="*/ 1133601 h 1359006"/>
                <a:gd name="connsiteX28" fmla="*/ 0 w 527590"/>
                <a:gd name="connsiteY28" fmla="*/ 1175069 h 1359006"/>
                <a:gd name="connsiteX29" fmla="*/ 0 w 527590"/>
                <a:gd name="connsiteY29" fmla="*/ 1257184 h 1359006"/>
                <a:gd name="connsiteX30" fmla="*/ 26688 w 527590"/>
                <a:gd name="connsiteY30" fmla="*/ 1298652 h 1359006"/>
                <a:gd name="connsiteX31" fmla="*/ 26688 w 527590"/>
                <a:gd name="connsiteY31" fmla="*/ 1359007 h 1359006"/>
                <a:gd name="connsiteX32" fmla="*/ 500492 w 527590"/>
                <a:gd name="connsiteY32" fmla="*/ 1359007 h 1359006"/>
                <a:gd name="connsiteX33" fmla="*/ 500492 w 527590"/>
                <a:gd name="connsiteY33" fmla="*/ 1298652 h 1359006"/>
                <a:gd name="connsiteX34" fmla="*/ 527590 w 527590"/>
                <a:gd name="connsiteY34" fmla="*/ 1257184 h 1359006"/>
                <a:gd name="connsiteX35" fmla="*/ 527590 w 527590"/>
                <a:gd name="connsiteY35" fmla="*/ 1175069 h 1359006"/>
                <a:gd name="connsiteX36" fmla="*/ 500492 w 527590"/>
                <a:gd name="connsiteY36" fmla="*/ 1133601 h 1359006"/>
                <a:gd name="connsiteX37" fmla="*/ 500492 w 527590"/>
                <a:gd name="connsiteY37" fmla="*/ 1067908 h 1359006"/>
                <a:gd name="connsiteX38" fmla="*/ 527590 w 527590"/>
                <a:gd name="connsiteY38" fmla="*/ 1026440 h 1359006"/>
                <a:gd name="connsiteX39" fmla="*/ 527590 w 527590"/>
                <a:gd name="connsiteY39" fmla="*/ 944325 h 1359006"/>
                <a:gd name="connsiteX40" fmla="*/ 500492 w 527590"/>
                <a:gd name="connsiteY40" fmla="*/ 902857 h 1359006"/>
                <a:gd name="connsiteX41" fmla="*/ 500492 w 527590"/>
                <a:gd name="connsiteY41" fmla="*/ 837165 h 1359006"/>
                <a:gd name="connsiteX42" fmla="*/ 527590 w 527590"/>
                <a:gd name="connsiteY42" fmla="*/ 795696 h 1359006"/>
                <a:gd name="connsiteX43" fmla="*/ 527590 w 527590"/>
                <a:gd name="connsiteY43" fmla="*/ 713581 h 1359006"/>
                <a:gd name="connsiteX44" fmla="*/ 500492 w 527590"/>
                <a:gd name="connsiteY44" fmla="*/ 672113 h 1359006"/>
                <a:gd name="connsiteX45" fmla="*/ 500492 w 527590"/>
                <a:gd name="connsiteY45" fmla="*/ 606421 h 1359006"/>
                <a:gd name="connsiteX46" fmla="*/ 527179 w 527590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590" h="1359006">
                  <a:moveTo>
                    <a:pt x="527179" y="564953"/>
                  </a:moveTo>
                  <a:lnTo>
                    <a:pt x="527179" y="482837"/>
                  </a:lnTo>
                  <a:cubicBezTo>
                    <a:pt x="527179" y="464362"/>
                    <a:pt x="516094" y="448760"/>
                    <a:pt x="500082" y="441369"/>
                  </a:cubicBezTo>
                  <a:lnTo>
                    <a:pt x="500082" y="404007"/>
                  </a:lnTo>
                  <a:cubicBezTo>
                    <a:pt x="500082" y="300542"/>
                    <a:pt x="433568" y="212678"/>
                    <a:pt x="341189" y="180243"/>
                  </a:cubicBezTo>
                  <a:lnTo>
                    <a:pt x="341189" y="133848"/>
                  </a:lnTo>
                  <a:lnTo>
                    <a:pt x="362949" y="133848"/>
                  </a:lnTo>
                  <a:lnTo>
                    <a:pt x="362949" y="45985"/>
                  </a:lnTo>
                  <a:cubicBezTo>
                    <a:pt x="362949" y="20529"/>
                    <a:pt x="342420" y="0"/>
                    <a:pt x="316965" y="0"/>
                  </a:cubicBezTo>
                  <a:lnTo>
                    <a:pt x="209804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0" y="133848"/>
                  </a:lnTo>
                  <a:lnTo>
                    <a:pt x="185580" y="180243"/>
                  </a:lnTo>
                  <a:cubicBezTo>
                    <a:pt x="93201" y="212678"/>
                    <a:pt x="26688" y="300131"/>
                    <a:pt x="26688" y="404007"/>
                  </a:cubicBezTo>
                  <a:lnTo>
                    <a:pt x="26688" y="441369"/>
                  </a:lnTo>
                  <a:cubicBezTo>
                    <a:pt x="11085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5" y="599031"/>
                    <a:pt x="26688" y="606421"/>
                  </a:cubicBezTo>
                  <a:lnTo>
                    <a:pt x="26688" y="672113"/>
                  </a:lnTo>
                  <a:cubicBezTo>
                    <a:pt x="11085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5" y="830185"/>
                    <a:pt x="26688" y="837165"/>
                  </a:cubicBezTo>
                  <a:lnTo>
                    <a:pt x="26688" y="902857"/>
                  </a:lnTo>
                  <a:cubicBezTo>
                    <a:pt x="11085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5" y="1060929"/>
                    <a:pt x="26688" y="1067908"/>
                  </a:cubicBezTo>
                  <a:lnTo>
                    <a:pt x="26688" y="1133601"/>
                  </a:lnTo>
                  <a:cubicBezTo>
                    <a:pt x="11085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5" y="1291262"/>
                    <a:pt x="26688" y="1298652"/>
                  </a:cubicBezTo>
                  <a:lnTo>
                    <a:pt x="26688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505" y="1291672"/>
                    <a:pt x="527590" y="1275660"/>
                    <a:pt x="527590" y="1257184"/>
                  </a:cubicBezTo>
                  <a:lnTo>
                    <a:pt x="527590" y="1175069"/>
                  </a:lnTo>
                  <a:cubicBezTo>
                    <a:pt x="527590" y="1156593"/>
                    <a:pt x="516505" y="1140991"/>
                    <a:pt x="500492" y="1133601"/>
                  </a:cubicBezTo>
                  <a:lnTo>
                    <a:pt x="500492" y="1067908"/>
                  </a:lnTo>
                  <a:cubicBezTo>
                    <a:pt x="516505" y="1060929"/>
                    <a:pt x="527590" y="1044916"/>
                    <a:pt x="527590" y="1026440"/>
                  </a:cubicBezTo>
                  <a:lnTo>
                    <a:pt x="527590" y="944325"/>
                  </a:lnTo>
                  <a:cubicBezTo>
                    <a:pt x="527590" y="925849"/>
                    <a:pt x="516505" y="910247"/>
                    <a:pt x="500492" y="902857"/>
                  </a:cubicBezTo>
                  <a:lnTo>
                    <a:pt x="500492" y="837165"/>
                  </a:lnTo>
                  <a:cubicBezTo>
                    <a:pt x="516505" y="830185"/>
                    <a:pt x="527590" y="814172"/>
                    <a:pt x="527590" y="795696"/>
                  </a:cubicBezTo>
                  <a:lnTo>
                    <a:pt x="527590" y="713581"/>
                  </a:lnTo>
                  <a:cubicBezTo>
                    <a:pt x="527590" y="695105"/>
                    <a:pt x="516505" y="679503"/>
                    <a:pt x="500492" y="672113"/>
                  </a:cubicBezTo>
                  <a:lnTo>
                    <a:pt x="500492" y="606421"/>
                  </a:lnTo>
                  <a:cubicBezTo>
                    <a:pt x="516094" y="599031"/>
                    <a:pt x="527179" y="583429"/>
                    <a:pt x="527179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7CA38317-3DA7-474C-93FA-7B1311FEC410}"/>
                </a:ext>
              </a:extLst>
            </p:cNvPr>
            <p:cNvSpPr/>
            <p:nvPr/>
          </p:nvSpPr>
          <p:spPr>
            <a:xfrm>
              <a:off x="10191868" y="5866505"/>
              <a:ext cx="527590" cy="652405"/>
            </a:xfrm>
            <a:custGeom>
              <a:avLst/>
              <a:gdLst>
                <a:gd name="connsiteX0" fmla="*/ 821 w 527590"/>
                <a:gd name="connsiteY0" fmla="*/ 0 h 652405"/>
                <a:gd name="connsiteX1" fmla="*/ 0 w 527590"/>
                <a:gd name="connsiteY1" fmla="*/ 6980 h 652405"/>
                <a:gd name="connsiteX2" fmla="*/ 0 w 527590"/>
                <a:gd name="connsiteY2" fmla="*/ 89095 h 652405"/>
                <a:gd name="connsiteX3" fmla="*/ 26688 w 527590"/>
                <a:gd name="connsiteY3" fmla="*/ 130563 h 652405"/>
                <a:gd name="connsiteX4" fmla="*/ 26688 w 527590"/>
                <a:gd name="connsiteY4" fmla="*/ 196255 h 652405"/>
                <a:gd name="connsiteX5" fmla="*/ 0 w 527590"/>
                <a:gd name="connsiteY5" fmla="*/ 237724 h 652405"/>
                <a:gd name="connsiteX6" fmla="*/ 0 w 527590"/>
                <a:gd name="connsiteY6" fmla="*/ 319839 h 652405"/>
                <a:gd name="connsiteX7" fmla="*/ 26688 w 527590"/>
                <a:gd name="connsiteY7" fmla="*/ 361307 h 652405"/>
                <a:gd name="connsiteX8" fmla="*/ 26688 w 527590"/>
                <a:gd name="connsiteY8" fmla="*/ 426999 h 652405"/>
                <a:gd name="connsiteX9" fmla="*/ 0 w 527590"/>
                <a:gd name="connsiteY9" fmla="*/ 468467 h 652405"/>
                <a:gd name="connsiteX10" fmla="*/ 0 w 527590"/>
                <a:gd name="connsiteY10" fmla="*/ 550583 h 652405"/>
                <a:gd name="connsiteX11" fmla="*/ 26688 w 527590"/>
                <a:gd name="connsiteY11" fmla="*/ 592051 h 652405"/>
                <a:gd name="connsiteX12" fmla="*/ 26688 w 527590"/>
                <a:gd name="connsiteY12" fmla="*/ 652405 h 652405"/>
                <a:gd name="connsiteX13" fmla="*/ 500492 w 527590"/>
                <a:gd name="connsiteY13" fmla="*/ 652405 h 652405"/>
                <a:gd name="connsiteX14" fmla="*/ 500492 w 527590"/>
                <a:gd name="connsiteY14" fmla="*/ 592051 h 652405"/>
                <a:gd name="connsiteX15" fmla="*/ 527590 w 527590"/>
                <a:gd name="connsiteY15" fmla="*/ 550583 h 652405"/>
                <a:gd name="connsiteX16" fmla="*/ 527590 w 527590"/>
                <a:gd name="connsiteY16" fmla="*/ 468467 h 652405"/>
                <a:gd name="connsiteX17" fmla="*/ 500492 w 527590"/>
                <a:gd name="connsiteY17" fmla="*/ 426999 h 652405"/>
                <a:gd name="connsiteX18" fmla="*/ 500492 w 527590"/>
                <a:gd name="connsiteY18" fmla="*/ 361307 h 652405"/>
                <a:gd name="connsiteX19" fmla="*/ 527590 w 527590"/>
                <a:gd name="connsiteY19" fmla="*/ 319839 h 652405"/>
                <a:gd name="connsiteX20" fmla="*/ 527590 w 527590"/>
                <a:gd name="connsiteY20" fmla="*/ 237724 h 652405"/>
                <a:gd name="connsiteX21" fmla="*/ 500492 w 527590"/>
                <a:gd name="connsiteY21" fmla="*/ 196255 h 652405"/>
                <a:gd name="connsiteX22" fmla="*/ 500492 w 527590"/>
                <a:gd name="connsiteY22" fmla="*/ 130563 h 652405"/>
                <a:gd name="connsiteX23" fmla="*/ 527590 w 527590"/>
                <a:gd name="connsiteY23" fmla="*/ 89095 h 652405"/>
                <a:gd name="connsiteX24" fmla="*/ 527590 w 527590"/>
                <a:gd name="connsiteY24" fmla="*/ 6980 h 652405"/>
                <a:gd name="connsiteX25" fmla="*/ 526358 w 527590"/>
                <a:gd name="connsiteY25" fmla="*/ 0 h 652405"/>
                <a:gd name="connsiteX26" fmla="*/ 821 w 527590"/>
                <a:gd name="connsiteY26" fmla="*/ 0 h 65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7590" h="652405">
                  <a:moveTo>
                    <a:pt x="821" y="0"/>
                  </a:moveTo>
                  <a:cubicBezTo>
                    <a:pt x="411" y="2464"/>
                    <a:pt x="0" y="4516"/>
                    <a:pt x="0" y="6980"/>
                  </a:cubicBezTo>
                  <a:lnTo>
                    <a:pt x="0" y="89095"/>
                  </a:lnTo>
                  <a:cubicBezTo>
                    <a:pt x="0" y="107571"/>
                    <a:pt x="11085" y="123583"/>
                    <a:pt x="26688" y="130563"/>
                  </a:cubicBezTo>
                  <a:lnTo>
                    <a:pt x="26688" y="196255"/>
                  </a:lnTo>
                  <a:cubicBezTo>
                    <a:pt x="11085" y="203235"/>
                    <a:pt x="0" y="219248"/>
                    <a:pt x="0" y="237724"/>
                  </a:cubicBezTo>
                  <a:lnTo>
                    <a:pt x="0" y="319839"/>
                  </a:lnTo>
                  <a:cubicBezTo>
                    <a:pt x="0" y="338315"/>
                    <a:pt x="11085" y="354327"/>
                    <a:pt x="26688" y="361307"/>
                  </a:cubicBezTo>
                  <a:lnTo>
                    <a:pt x="26688" y="426999"/>
                  </a:lnTo>
                  <a:cubicBezTo>
                    <a:pt x="11085" y="433979"/>
                    <a:pt x="0" y="449991"/>
                    <a:pt x="0" y="468467"/>
                  </a:cubicBezTo>
                  <a:lnTo>
                    <a:pt x="0" y="550583"/>
                  </a:lnTo>
                  <a:cubicBezTo>
                    <a:pt x="0" y="569058"/>
                    <a:pt x="11085" y="584660"/>
                    <a:pt x="26688" y="592051"/>
                  </a:cubicBezTo>
                  <a:lnTo>
                    <a:pt x="26688" y="652405"/>
                  </a:lnTo>
                  <a:lnTo>
                    <a:pt x="500492" y="652405"/>
                  </a:lnTo>
                  <a:lnTo>
                    <a:pt x="500492" y="592051"/>
                  </a:lnTo>
                  <a:cubicBezTo>
                    <a:pt x="516505" y="585071"/>
                    <a:pt x="527590" y="569058"/>
                    <a:pt x="527590" y="550583"/>
                  </a:cubicBezTo>
                  <a:lnTo>
                    <a:pt x="527590" y="468467"/>
                  </a:lnTo>
                  <a:cubicBezTo>
                    <a:pt x="527590" y="449991"/>
                    <a:pt x="516505" y="434390"/>
                    <a:pt x="500492" y="426999"/>
                  </a:cubicBezTo>
                  <a:lnTo>
                    <a:pt x="500492" y="361307"/>
                  </a:lnTo>
                  <a:cubicBezTo>
                    <a:pt x="516505" y="354327"/>
                    <a:pt x="527590" y="338315"/>
                    <a:pt x="527590" y="319839"/>
                  </a:cubicBezTo>
                  <a:lnTo>
                    <a:pt x="527590" y="237724"/>
                  </a:lnTo>
                  <a:cubicBezTo>
                    <a:pt x="527590" y="219248"/>
                    <a:pt x="516505" y="203646"/>
                    <a:pt x="500492" y="196255"/>
                  </a:cubicBezTo>
                  <a:lnTo>
                    <a:pt x="500492" y="130563"/>
                  </a:lnTo>
                  <a:cubicBezTo>
                    <a:pt x="516505" y="123583"/>
                    <a:pt x="527590" y="107571"/>
                    <a:pt x="527590" y="89095"/>
                  </a:cubicBezTo>
                  <a:lnTo>
                    <a:pt x="527590" y="6980"/>
                  </a:lnTo>
                  <a:cubicBezTo>
                    <a:pt x="527590" y="4516"/>
                    <a:pt x="526769" y="2464"/>
                    <a:pt x="526358" y="0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30A2D9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F3DE6C0-6C88-4767-9047-F424DCC7E5C0}"/>
                </a:ext>
              </a:extLst>
            </p:cNvPr>
            <p:cNvSpPr/>
            <p:nvPr/>
          </p:nvSpPr>
          <p:spPr>
            <a:xfrm>
              <a:off x="11148100" y="5159904"/>
              <a:ext cx="527179" cy="1359006"/>
            </a:xfrm>
            <a:custGeom>
              <a:avLst/>
              <a:gdLst>
                <a:gd name="connsiteX0" fmla="*/ 526769 w 527179"/>
                <a:gd name="connsiteY0" fmla="*/ 564953 h 1359006"/>
                <a:gd name="connsiteX1" fmla="*/ 526769 w 527179"/>
                <a:gd name="connsiteY1" fmla="*/ 482837 h 1359006"/>
                <a:gd name="connsiteX2" fmla="*/ 500081 w 527179"/>
                <a:gd name="connsiteY2" fmla="*/ 441369 h 1359006"/>
                <a:gd name="connsiteX3" fmla="*/ 500081 w 527179"/>
                <a:gd name="connsiteY3" fmla="*/ 404007 h 1359006"/>
                <a:gd name="connsiteX4" fmla="*/ 341189 w 527179"/>
                <a:gd name="connsiteY4" fmla="*/ 180243 h 1359006"/>
                <a:gd name="connsiteX5" fmla="*/ 341189 w 527179"/>
                <a:gd name="connsiteY5" fmla="*/ 133848 h 1359006"/>
                <a:gd name="connsiteX6" fmla="*/ 362949 w 527179"/>
                <a:gd name="connsiteY6" fmla="*/ 133848 h 1359006"/>
                <a:gd name="connsiteX7" fmla="*/ 362949 w 527179"/>
                <a:gd name="connsiteY7" fmla="*/ 45985 h 1359006"/>
                <a:gd name="connsiteX8" fmla="*/ 316965 w 527179"/>
                <a:gd name="connsiteY8" fmla="*/ 0 h 1359006"/>
                <a:gd name="connsiteX9" fmla="*/ 209804 w 527179"/>
                <a:gd name="connsiteY9" fmla="*/ 0 h 1359006"/>
                <a:gd name="connsiteX10" fmla="*/ 163820 w 527179"/>
                <a:gd name="connsiteY10" fmla="*/ 45985 h 1359006"/>
                <a:gd name="connsiteX11" fmla="*/ 163820 w 527179"/>
                <a:gd name="connsiteY11" fmla="*/ 133848 h 1359006"/>
                <a:gd name="connsiteX12" fmla="*/ 185580 w 527179"/>
                <a:gd name="connsiteY12" fmla="*/ 133848 h 1359006"/>
                <a:gd name="connsiteX13" fmla="*/ 185580 w 527179"/>
                <a:gd name="connsiteY13" fmla="*/ 180243 h 1359006"/>
                <a:gd name="connsiteX14" fmla="*/ 26688 w 527179"/>
                <a:gd name="connsiteY14" fmla="*/ 404007 h 1359006"/>
                <a:gd name="connsiteX15" fmla="*/ 26688 w 527179"/>
                <a:gd name="connsiteY15" fmla="*/ 441369 h 1359006"/>
                <a:gd name="connsiteX16" fmla="*/ 0 w 527179"/>
                <a:gd name="connsiteY16" fmla="*/ 482837 h 1359006"/>
                <a:gd name="connsiteX17" fmla="*/ 0 w 527179"/>
                <a:gd name="connsiteY17" fmla="*/ 564953 h 1359006"/>
                <a:gd name="connsiteX18" fmla="*/ 26688 w 527179"/>
                <a:gd name="connsiteY18" fmla="*/ 606421 h 1359006"/>
                <a:gd name="connsiteX19" fmla="*/ 26688 w 527179"/>
                <a:gd name="connsiteY19" fmla="*/ 672113 h 1359006"/>
                <a:gd name="connsiteX20" fmla="*/ 0 w 527179"/>
                <a:gd name="connsiteY20" fmla="*/ 713581 h 1359006"/>
                <a:gd name="connsiteX21" fmla="*/ 0 w 527179"/>
                <a:gd name="connsiteY21" fmla="*/ 795696 h 1359006"/>
                <a:gd name="connsiteX22" fmla="*/ 26688 w 527179"/>
                <a:gd name="connsiteY22" fmla="*/ 837165 h 1359006"/>
                <a:gd name="connsiteX23" fmla="*/ 26688 w 527179"/>
                <a:gd name="connsiteY23" fmla="*/ 902857 h 1359006"/>
                <a:gd name="connsiteX24" fmla="*/ 0 w 527179"/>
                <a:gd name="connsiteY24" fmla="*/ 944325 h 1359006"/>
                <a:gd name="connsiteX25" fmla="*/ 0 w 527179"/>
                <a:gd name="connsiteY25" fmla="*/ 1026440 h 1359006"/>
                <a:gd name="connsiteX26" fmla="*/ 26688 w 527179"/>
                <a:gd name="connsiteY26" fmla="*/ 1067908 h 1359006"/>
                <a:gd name="connsiteX27" fmla="*/ 26688 w 527179"/>
                <a:gd name="connsiteY27" fmla="*/ 1133601 h 1359006"/>
                <a:gd name="connsiteX28" fmla="*/ 0 w 527179"/>
                <a:gd name="connsiteY28" fmla="*/ 1175069 h 1359006"/>
                <a:gd name="connsiteX29" fmla="*/ 0 w 527179"/>
                <a:gd name="connsiteY29" fmla="*/ 1257184 h 1359006"/>
                <a:gd name="connsiteX30" fmla="*/ 26688 w 527179"/>
                <a:gd name="connsiteY30" fmla="*/ 1298652 h 1359006"/>
                <a:gd name="connsiteX31" fmla="*/ 26688 w 527179"/>
                <a:gd name="connsiteY31" fmla="*/ 1359007 h 1359006"/>
                <a:gd name="connsiteX32" fmla="*/ 500492 w 527179"/>
                <a:gd name="connsiteY32" fmla="*/ 1359007 h 1359006"/>
                <a:gd name="connsiteX33" fmla="*/ 500492 w 527179"/>
                <a:gd name="connsiteY33" fmla="*/ 1298652 h 1359006"/>
                <a:gd name="connsiteX34" fmla="*/ 527179 w 527179"/>
                <a:gd name="connsiteY34" fmla="*/ 1257184 h 1359006"/>
                <a:gd name="connsiteX35" fmla="*/ 527179 w 527179"/>
                <a:gd name="connsiteY35" fmla="*/ 1175069 h 1359006"/>
                <a:gd name="connsiteX36" fmla="*/ 500492 w 527179"/>
                <a:gd name="connsiteY36" fmla="*/ 1133601 h 1359006"/>
                <a:gd name="connsiteX37" fmla="*/ 500492 w 527179"/>
                <a:gd name="connsiteY37" fmla="*/ 1067908 h 1359006"/>
                <a:gd name="connsiteX38" fmla="*/ 527179 w 527179"/>
                <a:gd name="connsiteY38" fmla="*/ 1026440 h 1359006"/>
                <a:gd name="connsiteX39" fmla="*/ 527179 w 527179"/>
                <a:gd name="connsiteY39" fmla="*/ 944325 h 1359006"/>
                <a:gd name="connsiteX40" fmla="*/ 500492 w 527179"/>
                <a:gd name="connsiteY40" fmla="*/ 902857 h 1359006"/>
                <a:gd name="connsiteX41" fmla="*/ 500492 w 527179"/>
                <a:gd name="connsiteY41" fmla="*/ 837165 h 1359006"/>
                <a:gd name="connsiteX42" fmla="*/ 527179 w 527179"/>
                <a:gd name="connsiteY42" fmla="*/ 795696 h 1359006"/>
                <a:gd name="connsiteX43" fmla="*/ 527179 w 527179"/>
                <a:gd name="connsiteY43" fmla="*/ 713581 h 1359006"/>
                <a:gd name="connsiteX44" fmla="*/ 500492 w 527179"/>
                <a:gd name="connsiteY44" fmla="*/ 672113 h 1359006"/>
                <a:gd name="connsiteX45" fmla="*/ 500492 w 527179"/>
                <a:gd name="connsiteY45" fmla="*/ 606421 h 1359006"/>
                <a:gd name="connsiteX46" fmla="*/ 526769 w 527179"/>
                <a:gd name="connsiteY46" fmla="*/ 564953 h 135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7179" h="1359006">
                  <a:moveTo>
                    <a:pt x="526769" y="564953"/>
                  </a:moveTo>
                  <a:lnTo>
                    <a:pt x="526769" y="482837"/>
                  </a:lnTo>
                  <a:cubicBezTo>
                    <a:pt x="526769" y="464362"/>
                    <a:pt x="515683" y="448760"/>
                    <a:pt x="500081" y="441369"/>
                  </a:cubicBezTo>
                  <a:lnTo>
                    <a:pt x="500081" y="404007"/>
                  </a:lnTo>
                  <a:cubicBezTo>
                    <a:pt x="500081" y="300542"/>
                    <a:pt x="433568" y="212678"/>
                    <a:pt x="341189" y="180243"/>
                  </a:cubicBezTo>
                  <a:lnTo>
                    <a:pt x="341189" y="133848"/>
                  </a:lnTo>
                  <a:lnTo>
                    <a:pt x="362949" y="133848"/>
                  </a:lnTo>
                  <a:lnTo>
                    <a:pt x="362949" y="45985"/>
                  </a:lnTo>
                  <a:cubicBezTo>
                    <a:pt x="362949" y="20529"/>
                    <a:pt x="342420" y="0"/>
                    <a:pt x="316965" y="0"/>
                  </a:cubicBezTo>
                  <a:lnTo>
                    <a:pt x="209804" y="0"/>
                  </a:lnTo>
                  <a:cubicBezTo>
                    <a:pt x="184349" y="0"/>
                    <a:pt x="163820" y="20529"/>
                    <a:pt x="163820" y="45985"/>
                  </a:cubicBezTo>
                  <a:lnTo>
                    <a:pt x="163820" y="133848"/>
                  </a:lnTo>
                  <a:lnTo>
                    <a:pt x="185580" y="133848"/>
                  </a:lnTo>
                  <a:lnTo>
                    <a:pt x="185580" y="180243"/>
                  </a:lnTo>
                  <a:cubicBezTo>
                    <a:pt x="93201" y="212678"/>
                    <a:pt x="26688" y="300131"/>
                    <a:pt x="26688" y="404007"/>
                  </a:cubicBezTo>
                  <a:lnTo>
                    <a:pt x="26688" y="441369"/>
                  </a:lnTo>
                  <a:cubicBezTo>
                    <a:pt x="11085" y="448349"/>
                    <a:pt x="0" y="464362"/>
                    <a:pt x="0" y="482837"/>
                  </a:cubicBezTo>
                  <a:lnTo>
                    <a:pt x="0" y="564953"/>
                  </a:lnTo>
                  <a:cubicBezTo>
                    <a:pt x="0" y="583429"/>
                    <a:pt x="11085" y="599031"/>
                    <a:pt x="26688" y="606421"/>
                  </a:cubicBezTo>
                  <a:lnTo>
                    <a:pt x="26688" y="672113"/>
                  </a:lnTo>
                  <a:cubicBezTo>
                    <a:pt x="11085" y="679093"/>
                    <a:pt x="0" y="695105"/>
                    <a:pt x="0" y="713581"/>
                  </a:cubicBezTo>
                  <a:lnTo>
                    <a:pt x="0" y="795696"/>
                  </a:lnTo>
                  <a:cubicBezTo>
                    <a:pt x="0" y="814172"/>
                    <a:pt x="11085" y="830185"/>
                    <a:pt x="26688" y="837165"/>
                  </a:cubicBezTo>
                  <a:lnTo>
                    <a:pt x="26688" y="902857"/>
                  </a:lnTo>
                  <a:cubicBezTo>
                    <a:pt x="11085" y="909837"/>
                    <a:pt x="0" y="925849"/>
                    <a:pt x="0" y="944325"/>
                  </a:cubicBezTo>
                  <a:lnTo>
                    <a:pt x="0" y="1026440"/>
                  </a:lnTo>
                  <a:cubicBezTo>
                    <a:pt x="0" y="1044916"/>
                    <a:pt x="11085" y="1060929"/>
                    <a:pt x="26688" y="1067908"/>
                  </a:cubicBezTo>
                  <a:lnTo>
                    <a:pt x="26688" y="1133601"/>
                  </a:lnTo>
                  <a:cubicBezTo>
                    <a:pt x="11085" y="1140580"/>
                    <a:pt x="0" y="1156593"/>
                    <a:pt x="0" y="1175069"/>
                  </a:cubicBezTo>
                  <a:lnTo>
                    <a:pt x="0" y="1257184"/>
                  </a:lnTo>
                  <a:cubicBezTo>
                    <a:pt x="0" y="1275660"/>
                    <a:pt x="11085" y="1291262"/>
                    <a:pt x="26688" y="1298652"/>
                  </a:cubicBezTo>
                  <a:lnTo>
                    <a:pt x="26688" y="1359007"/>
                  </a:lnTo>
                  <a:lnTo>
                    <a:pt x="500492" y="1359007"/>
                  </a:lnTo>
                  <a:lnTo>
                    <a:pt x="500492" y="1298652"/>
                  </a:lnTo>
                  <a:cubicBezTo>
                    <a:pt x="516505" y="1291672"/>
                    <a:pt x="527179" y="1275660"/>
                    <a:pt x="527179" y="1257184"/>
                  </a:cubicBezTo>
                  <a:lnTo>
                    <a:pt x="527179" y="1175069"/>
                  </a:lnTo>
                  <a:cubicBezTo>
                    <a:pt x="527179" y="1156593"/>
                    <a:pt x="516094" y="1140991"/>
                    <a:pt x="500492" y="1133601"/>
                  </a:cubicBezTo>
                  <a:lnTo>
                    <a:pt x="500492" y="1067908"/>
                  </a:lnTo>
                  <a:cubicBezTo>
                    <a:pt x="516505" y="1060929"/>
                    <a:pt x="527179" y="1044916"/>
                    <a:pt x="527179" y="1026440"/>
                  </a:cubicBezTo>
                  <a:lnTo>
                    <a:pt x="527179" y="944325"/>
                  </a:lnTo>
                  <a:cubicBezTo>
                    <a:pt x="527179" y="925849"/>
                    <a:pt x="516094" y="910247"/>
                    <a:pt x="500492" y="902857"/>
                  </a:cubicBezTo>
                  <a:lnTo>
                    <a:pt x="500492" y="837165"/>
                  </a:lnTo>
                  <a:cubicBezTo>
                    <a:pt x="516505" y="830185"/>
                    <a:pt x="527179" y="814172"/>
                    <a:pt x="527179" y="795696"/>
                  </a:cubicBezTo>
                  <a:lnTo>
                    <a:pt x="527179" y="713581"/>
                  </a:lnTo>
                  <a:cubicBezTo>
                    <a:pt x="527179" y="695105"/>
                    <a:pt x="516094" y="679503"/>
                    <a:pt x="500492" y="672113"/>
                  </a:cubicBezTo>
                  <a:lnTo>
                    <a:pt x="500492" y="606421"/>
                  </a:lnTo>
                  <a:cubicBezTo>
                    <a:pt x="515683" y="599031"/>
                    <a:pt x="526769" y="583429"/>
                    <a:pt x="526769" y="564953"/>
                  </a:cubicBezTo>
                  <a:close/>
                </a:path>
              </a:pathLst>
            </a:custGeom>
            <a:solidFill>
              <a:srgbClr val="8FDAFF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0F5C3664-C50A-4239-8C76-D9305BCB423E}"/>
                </a:ext>
              </a:extLst>
            </p:cNvPr>
            <p:cNvSpPr/>
            <p:nvPr/>
          </p:nvSpPr>
          <p:spPr>
            <a:xfrm>
              <a:off x="11147278" y="5661217"/>
              <a:ext cx="527590" cy="857693"/>
            </a:xfrm>
            <a:custGeom>
              <a:avLst/>
              <a:gdLst>
                <a:gd name="connsiteX0" fmla="*/ 527590 w 527590"/>
                <a:gd name="connsiteY0" fmla="*/ 63639 h 857693"/>
                <a:gd name="connsiteX1" fmla="*/ 527590 w 527590"/>
                <a:gd name="connsiteY1" fmla="*/ 0 h 857693"/>
                <a:gd name="connsiteX2" fmla="*/ 0 w 527590"/>
                <a:gd name="connsiteY2" fmla="*/ 0 h 857693"/>
                <a:gd name="connsiteX3" fmla="*/ 0 w 527590"/>
                <a:gd name="connsiteY3" fmla="*/ 63639 h 857693"/>
                <a:gd name="connsiteX4" fmla="*/ 26688 w 527590"/>
                <a:gd name="connsiteY4" fmla="*/ 105107 h 857693"/>
                <a:gd name="connsiteX5" fmla="*/ 26688 w 527590"/>
                <a:gd name="connsiteY5" fmla="*/ 170800 h 857693"/>
                <a:gd name="connsiteX6" fmla="*/ 0 w 527590"/>
                <a:gd name="connsiteY6" fmla="*/ 212268 h 857693"/>
                <a:gd name="connsiteX7" fmla="*/ 0 w 527590"/>
                <a:gd name="connsiteY7" fmla="*/ 294383 h 857693"/>
                <a:gd name="connsiteX8" fmla="*/ 26688 w 527590"/>
                <a:gd name="connsiteY8" fmla="*/ 335851 h 857693"/>
                <a:gd name="connsiteX9" fmla="*/ 26688 w 527590"/>
                <a:gd name="connsiteY9" fmla="*/ 401543 h 857693"/>
                <a:gd name="connsiteX10" fmla="*/ 0 w 527590"/>
                <a:gd name="connsiteY10" fmla="*/ 443012 h 857693"/>
                <a:gd name="connsiteX11" fmla="*/ 0 w 527590"/>
                <a:gd name="connsiteY11" fmla="*/ 525127 h 857693"/>
                <a:gd name="connsiteX12" fmla="*/ 26688 w 527590"/>
                <a:gd name="connsiteY12" fmla="*/ 566595 h 857693"/>
                <a:gd name="connsiteX13" fmla="*/ 26688 w 527590"/>
                <a:gd name="connsiteY13" fmla="*/ 632287 h 857693"/>
                <a:gd name="connsiteX14" fmla="*/ 0 w 527590"/>
                <a:gd name="connsiteY14" fmla="*/ 673755 h 857693"/>
                <a:gd name="connsiteX15" fmla="*/ 0 w 527590"/>
                <a:gd name="connsiteY15" fmla="*/ 755871 h 857693"/>
                <a:gd name="connsiteX16" fmla="*/ 26688 w 527590"/>
                <a:gd name="connsiteY16" fmla="*/ 797339 h 857693"/>
                <a:gd name="connsiteX17" fmla="*/ 26688 w 527590"/>
                <a:gd name="connsiteY17" fmla="*/ 857693 h 857693"/>
                <a:gd name="connsiteX18" fmla="*/ 500492 w 527590"/>
                <a:gd name="connsiteY18" fmla="*/ 857693 h 857693"/>
                <a:gd name="connsiteX19" fmla="*/ 500492 w 527590"/>
                <a:gd name="connsiteY19" fmla="*/ 797339 h 857693"/>
                <a:gd name="connsiteX20" fmla="*/ 527179 w 527590"/>
                <a:gd name="connsiteY20" fmla="*/ 755871 h 857693"/>
                <a:gd name="connsiteX21" fmla="*/ 527179 w 527590"/>
                <a:gd name="connsiteY21" fmla="*/ 673755 h 857693"/>
                <a:gd name="connsiteX22" fmla="*/ 500492 w 527590"/>
                <a:gd name="connsiteY22" fmla="*/ 632287 h 857693"/>
                <a:gd name="connsiteX23" fmla="*/ 500492 w 527590"/>
                <a:gd name="connsiteY23" fmla="*/ 566595 h 857693"/>
                <a:gd name="connsiteX24" fmla="*/ 527179 w 527590"/>
                <a:gd name="connsiteY24" fmla="*/ 525127 h 857693"/>
                <a:gd name="connsiteX25" fmla="*/ 527179 w 527590"/>
                <a:gd name="connsiteY25" fmla="*/ 443012 h 857693"/>
                <a:gd name="connsiteX26" fmla="*/ 500492 w 527590"/>
                <a:gd name="connsiteY26" fmla="*/ 401543 h 857693"/>
                <a:gd name="connsiteX27" fmla="*/ 500492 w 527590"/>
                <a:gd name="connsiteY27" fmla="*/ 335851 h 857693"/>
                <a:gd name="connsiteX28" fmla="*/ 527179 w 527590"/>
                <a:gd name="connsiteY28" fmla="*/ 294383 h 857693"/>
                <a:gd name="connsiteX29" fmla="*/ 527179 w 527590"/>
                <a:gd name="connsiteY29" fmla="*/ 212268 h 857693"/>
                <a:gd name="connsiteX30" fmla="*/ 500492 w 527590"/>
                <a:gd name="connsiteY30" fmla="*/ 170800 h 857693"/>
                <a:gd name="connsiteX31" fmla="*/ 500492 w 527590"/>
                <a:gd name="connsiteY31" fmla="*/ 105107 h 857693"/>
                <a:gd name="connsiteX32" fmla="*/ 527590 w 527590"/>
                <a:gd name="connsiteY32" fmla="*/ 63639 h 8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7590" h="857693">
                  <a:moveTo>
                    <a:pt x="527590" y="63639"/>
                  </a:moveTo>
                  <a:lnTo>
                    <a:pt x="527590" y="0"/>
                  </a:lnTo>
                  <a:lnTo>
                    <a:pt x="0" y="0"/>
                  </a:lnTo>
                  <a:lnTo>
                    <a:pt x="0" y="63639"/>
                  </a:lnTo>
                  <a:cubicBezTo>
                    <a:pt x="0" y="82115"/>
                    <a:pt x="11086" y="97717"/>
                    <a:pt x="26688" y="105107"/>
                  </a:cubicBezTo>
                  <a:lnTo>
                    <a:pt x="26688" y="170800"/>
                  </a:lnTo>
                  <a:cubicBezTo>
                    <a:pt x="11086" y="177779"/>
                    <a:pt x="0" y="193792"/>
                    <a:pt x="0" y="212268"/>
                  </a:cubicBezTo>
                  <a:lnTo>
                    <a:pt x="0" y="294383"/>
                  </a:lnTo>
                  <a:cubicBezTo>
                    <a:pt x="0" y="312859"/>
                    <a:pt x="11086" y="328871"/>
                    <a:pt x="26688" y="335851"/>
                  </a:cubicBezTo>
                  <a:lnTo>
                    <a:pt x="26688" y="401543"/>
                  </a:lnTo>
                  <a:cubicBezTo>
                    <a:pt x="11086" y="408523"/>
                    <a:pt x="0" y="424536"/>
                    <a:pt x="0" y="443012"/>
                  </a:cubicBezTo>
                  <a:lnTo>
                    <a:pt x="0" y="525127"/>
                  </a:lnTo>
                  <a:cubicBezTo>
                    <a:pt x="0" y="543603"/>
                    <a:pt x="11086" y="559615"/>
                    <a:pt x="26688" y="566595"/>
                  </a:cubicBezTo>
                  <a:lnTo>
                    <a:pt x="26688" y="632287"/>
                  </a:lnTo>
                  <a:cubicBezTo>
                    <a:pt x="11086" y="639267"/>
                    <a:pt x="0" y="655279"/>
                    <a:pt x="0" y="673755"/>
                  </a:cubicBezTo>
                  <a:lnTo>
                    <a:pt x="0" y="755871"/>
                  </a:lnTo>
                  <a:cubicBezTo>
                    <a:pt x="0" y="774346"/>
                    <a:pt x="11086" y="789948"/>
                    <a:pt x="26688" y="797339"/>
                  </a:cubicBezTo>
                  <a:lnTo>
                    <a:pt x="26688" y="857693"/>
                  </a:lnTo>
                  <a:lnTo>
                    <a:pt x="500492" y="857693"/>
                  </a:lnTo>
                  <a:lnTo>
                    <a:pt x="500492" y="797339"/>
                  </a:lnTo>
                  <a:cubicBezTo>
                    <a:pt x="516505" y="790359"/>
                    <a:pt x="527179" y="774346"/>
                    <a:pt x="527179" y="755871"/>
                  </a:cubicBezTo>
                  <a:lnTo>
                    <a:pt x="527179" y="673755"/>
                  </a:lnTo>
                  <a:cubicBezTo>
                    <a:pt x="527179" y="655279"/>
                    <a:pt x="516094" y="639678"/>
                    <a:pt x="500492" y="632287"/>
                  </a:cubicBezTo>
                  <a:lnTo>
                    <a:pt x="500492" y="566595"/>
                  </a:lnTo>
                  <a:cubicBezTo>
                    <a:pt x="516505" y="559615"/>
                    <a:pt x="527179" y="543603"/>
                    <a:pt x="527179" y="525127"/>
                  </a:cubicBezTo>
                  <a:lnTo>
                    <a:pt x="527179" y="443012"/>
                  </a:lnTo>
                  <a:cubicBezTo>
                    <a:pt x="527179" y="424536"/>
                    <a:pt x="516094" y="408934"/>
                    <a:pt x="500492" y="401543"/>
                  </a:cubicBezTo>
                  <a:lnTo>
                    <a:pt x="500492" y="335851"/>
                  </a:lnTo>
                  <a:cubicBezTo>
                    <a:pt x="516505" y="328871"/>
                    <a:pt x="527179" y="312859"/>
                    <a:pt x="527179" y="294383"/>
                  </a:cubicBezTo>
                  <a:lnTo>
                    <a:pt x="527179" y="212268"/>
                  </a:lnTo>
                  <a:cubicBezTo>
                    <a:pt x="527179" y="193792"/>
                    <a:pt x="516094" y="178190"/>
                    <a:pt x="500492" y="170800"/>
                  </a:cubicBezTo>
                  <a:lnTo>
                    <a:pt x="500492" y="105107"/>
                  </a:lnTo>
                  <a:cubicBezTo>
                    <a:pt x="516505" y="97717"/>
                    <a:pt x="527590" y="82115"/>
                    <a:pt x="527590" y="63639"/>
                  </a:cubicBezTo>
                  <a:close/>
                </a:path>
              </a:pathLst>
            </a:custGeom>
            <a:solidFill>
              <a:srgbClr val="30A2D9"/>
            </a:solidFill>
            <a:ln w="41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4113DE7-9B39-43A5-90D0-36A731358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0947" y="4236819"/>
            <a:ext cx="668635" cy="162383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C1561255-D02A-4E0A-913D-5CF3C1B67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7281" y="4236820"/>
            <a:ext cx="1484309" cy="1649232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2886256F-4042-40EC-89B8-C39261965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5346" y="4269937"/>
            <a:ext cx="1489776" cy="1675989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CEA10B03-5970-426C-8EDC-5DC57BCE79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7096" y="4269937"/>
            <a:ext cx="1244909" cy="1590712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406A63DD-E326-4A2C-A483-0C054E5D4E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3933" y="4236818"/>
            <a:ext cx="649530" cy="16238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C838F13C-5A44-49C5-B294-04BEC3DBEA74}"/>
              </a:ext>
            </a:extLst>
          </p:cNvPr>
          <p:cNvSpPr/>
          <p:nvPr/>
        </p:nvSpPr>
        <p:spPr>
          <a:xfrm>
            <a:off x="6112069" y="1492154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9D6CDED9-00D4-4B86-88C2-F8021FF64483}"/>
              </a:ext>
            </a:extLst>
          </p:cNvPr>
          <p:cNvSpPr/>
          <p:nvPr/>
        </p:nvSpPr>
        <p:spPr>
          <a:xfrm>
            <a:off x="5273321" y="1562685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56AC5E0F-525B-424E-B24E-9A5349332DB7}"/>
              </a:ext>
            </a:extLst>
          </p:cNvPr>
          <p:cNvSpPr/>
          <p:nvPr/>
        </p:nvSpPr>
        <p:spPr>
          <a:xfrm>
            <a:off x="6114153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0F1C494-81F1-4AE0-BA4E-D002581DB765}"/>
              </a:ext>
            </a:extLst>
          </p:cNvPr>
          <p:cNvSpPr/>
          <p:nvPr/>
        </p:nvSpPr>
        <p:spPr>
          <a:xfrm rot="18900010">
            <a:off x="9585743" y="3654571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51FA208C-81C2-4517-B671-78C55B21ABE2}"/>
              </a:ext>
            </a:extLst>
          </p:cNvPr>
          <p:cNvSpPr/>
          <p:nvPr/>
        </p:nvSpPr>
        <p:spPr>
          <a:xfrm flipH="1">
            <a:off x="5267029" y="4641908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45CC965D-2333-40E5-A47D-69E513521DC2}"/>
              </a:ext>
            </a:extLst>
          </p:cNvPr>
          <p:cNvSpPr/>
          <p:nvPr/>
        </p:nvSpPr>
        <p:spPr>
          <a:xfrm>
            <a:off x="7745407" y="3642506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288DFA64-C9DC-445F-8765-62126B3B8D32}"/>
              </a:ext>
            </a:extLst>
          </p:cNvPr>
          <p:cNvSpPr/>
          <p:nvPr/>
        </p:nvSpPr>
        <p:spPr>
          <a:xfrm>
            <a:off x="11063703" y="3600566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131EF85-2B07-42C3-BF97-FD0B3AB2E751}"/>
              </a:ext>
            </a:extLst>
          </p:cNvPr>
          <p:cNvSpPr/>
          <p:nvPr/>
        </p:nvSpPr>
        <p:spPr>
          <a:xfrm>
            <a:off x="6950830" y="1518721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3C6867F9-3863-4F92-92C0-7FA1ACF97D6B}"/>
              </a:ext>
            </a:extLst>
          </p:cNvPr>
          <p:cNvSpPr/>
          <p:nvPr/>
        </p:nvSpPr>
        <p:spPr>
          <a:xfrm rot="5400013">
            <a:off x="7737689" y="1518722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0BD433C-7407-4E27-BB9C-42F53B0277F0}"/>
              </a:ext>
            </a:extLst>
          </p:cNvPr>
          <p:cNvSpPr/>
          <p:nvPr/>
        </p:nvSpPr>
        <p:spPr>
          <a:xfrm>
            <a:off x="6809928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6DB89D18-959D-4BA5-BD98-F92F6B9DB278}"/>
              </a:ext>
            </a:extLst>
          </p:cNvPr>
          <p:cNvSpPr/>
          <p:nvPr/>
        </p:nvSpPr>
        <p:spPr>
          <a:xfrm rot="16200004">
            <a:off x="8525353" y="1470599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29ED1808-1703-44FB-8003-134DB03D466F}"/>
              </a:ext>
            </a:extLst>
          </p:cNvPr>
          <p:cNvSpPr/>
          <p:nvPr/>
        </p:nvSpPr>
        <p:spPr>
          <a:xfrm>
            <a:off x="9408554" y="1424306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0888EAB1-8F7B-4849-AF9A-ABD875A2E431}"/>
              </a:ext>
            </a:extLst>
          </p:cNvPr>
          <p:cNvSpPr/>
          <p:nvPr/>
        </p:nvSpPr>
        <p:spPr>
          <a:xfrm>
            <a:off x="7705746" y="4600957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F89C8738-7990-4451-8ABF-BB9D0A7FC3B9}"/>
              </a:ext>
            </a:extLst>
          </p:cNvPr>
          <p:cNvSpPr/>
          <p:nvPr/>
        </p:nvSpPr>
        <p:spPr>
          <a:xfrm rot="20700014">
            <a:off x="6137527" y="3634227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AD4E3A3-55A5-4934-9041-90C19D0D1B16}"/>
              </a:ext>
            </a:extLst>
          </p:cNvPr>
          <p:cNvSpPr/>
          <p:nvPr/>
        </p:nvSpPr>
        <p:spPr>
          <a:xfrm>
            <a:off x="4401178" y="3545251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74C54687-598B-4A4B-80E8-011DEB443D28}"/>
              </a:ext>
            </a:extLst>
          </p:cNvPr>
          <p:cNvSpPr/>
          <p:nvPr/>
        </p:nvSpPr>
        <p:spPr>
          <a:xfrm>
            <a:off x="4376232" y="4613416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3CD47EE5-EE6D-4A4B-AC41-D147A43B994E}"/>
              </a:ext>
            </a:extLst>
          </p:cNvPr>
          <p:cNvSpPr/>
          <p:nvPr/>
        </p:nvSpPr>
        <p:spPr>
          <a:xfrm rot="18805988">
            <a:off x="10126715" y="1539344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10F47C72-C883-4DBA-AA01-E19B7BA5FDBC}"/>
              </a:ext>
            </a:extLst>
          </p:cNvPr>
          <p:cNvSpPr/>
          <p:nvPr/>
        </p:nvSpPr>
        <p:spPr>
          <a:xfrm>
            <a:off x="10932822" y="1539423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B259207A-D6B3-4361-A399-CBAA1A6F1B49}"/>
              </a:ext>
            </a:extLst>
          </p:cNvPr>
          <p:cNvSpPr/>
          <p:nvPr/>
        </p:nvSpPr>
        <p:spPr>
          <a:xfrm>
            <a:off x="9363481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0048053-BD71-422E-9FC9-FAD88C19F623}"/>
              </a:ext>
            </a:extLst>
          </p:cNvPr>
          <p:cNvSpPr/>
          <p:nvPr/>
        </p:nvSpPr>
        <p:spPr>
          <a:xfrm>
            <a:off x="8488437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2382122A-107A-4543-9836-244D4607BE5D}"/>
              </a:ext>
            </a:extLst>
          </p:cNvPr>
          <p:cNvSpPr/>
          <p:nvPr/>
        </p:nvSpPr>
        <p:spPr>
          <a:xfrm>
            <a:off x="10238513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169C5706-0571-4046-B10D-880096C7448A}"/>
              </a:ext>
            </a:extLst>
          </p:cNvPr>
          <p:cNvSpPr/>
          <p:nvPr/>
        </p:nvSpPr>
        <p:spPr>
          <a:xfrm>
            <a:off x="11113557" y="4578024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7CBA05CD-9495-4C60-9CE1-56C95C6DF14D}"/>
              </a:ext>
            </a:extLst>
          </p:cNvPr>
          <p:cNvSpPr/>
          <p:nvPr/>
        </p:nvSpPr>
        <p:spPr>
          <a:xfrm>
            <a:off x="4351191" y="1478767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B1BCCE14-75A4-4EC6-9A69-C8350E393A30}"/>
              </a:ext>
            </a:extLst>
          </p:cNvPr>
          <p:cNvGrpSpPr/>
          <p:nvPr/>
        </p:nvGrpSpPr>
        <p:grpSpPr>
          <a:xfrm>
            <a:off x="9367808" y="5419905"/>
            <a:ext cx="404152" cy="560233"/>
            <a:chOff x="7025856" y="4064928"/>
            <a:chExt cx="303114" cy="420175"/>
          </a:xfrm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AC9EAFFB-DCDF-4124-BE3C-B4F6786E9605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A83627C4-481D-4D61-BEED-B0D1C6B216E7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12AC862E-89D7-4112-B2F9-1792946CDB52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F3353C93-5B64-49F4-982F-8B46FF3FCDD2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0260090D-1A0A-4F34-AA01-719E1509D627}"/>
              </a:ext>
            </a:extLst>
          </p:cNvPr>
          <p:cNvGrpSpPr/>
          <p:nvPr/>
        </p:nvGrpSpPr>
        <p:grpSpPr>
          <a:xfrm>
            <a:off x="4313797" y="2400898"/>
            <a:ext cx="644200" cy="641017"/>
            <a:chOff x="3235348" y="1800673"/>
            <a:chExt cx="483150" cy="480763"/>
          </a:xfrm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C6E5601-C264-4944-9360-783BFC5E2AD0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1091D062-9BD0-4542-9FA2-8943AE135B15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8DAEACB1-EBED-46F6-8683-3924E2408188}"/>
              </a:ext>
            </a:extLst>
          </p:cNvPr>
          <p:cNvGrpSpPr/>
          <p:nvPr/>
        </p:nvGrpSpPr>
        <p:grpSpPr>
          <a:xfrm>
            <a:off x="4399886" y="5618927"/>
            <a:ext cx="495396" cy="442068"/>
            <a:chOff x="3299914" y="4214195"/>
            <a:chExt cx="371547" cy="331551"/>
          </a:xfrm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7679A89D-7A1B-4A3B-B434-232269C2D740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00835F4-4459-4B46-B6AD-02582B202A61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F527FA11-EA1D-4DB0-A6FF-382587A7971D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4FADDB85-CBA4-443C-A900-4DCEF50EB10F}"/>
              </a:ext>
            </a:extLst>
          </p:cNvPr>
          <p:cNvGrpSpPr/>
          <p:nvPr/>
        </p:nvGrpSpPr>
        <p:grpSpPr>
          <a:xfrm>
            <a:off x="8432705" y="5501956"/>
            <a:ext cx="496544" cy="485827"/>
            <a:chOff x="6324529" y="4126467"/>
            <a:chExt cx="372408" cy="364370"/>
          </a:xfrm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D2175686-5676-431E-82E5-E01F87D4F8CB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2A463816-6BFE-4C5B-87ED-640A259B086F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870DDA87-30E8-4A65-A5D0-29AA49D74585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0CFF17E3-8F75-4961-BCD9-99B7A84382A2}"/>
              </a:ext>
            </a:extLst>
          </p:cNvPr>
          <p:cNvGrpSpPr/>
          <p:nvPr/>
        </p:nvGrpSpPr>
        <p:grpSpPr>
          <a:xfrm>
            <a:off x="5285549" y="5542727"/>
            <a:ext cx="469684" cy="475695"/>
            <a:chOff x="3964161" y="4157045"/>
            <a:chExt cx="352263" cy="356771"/>
          </a:xfrm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283D5BA-8583-44A9-ABDA-9C6CD8694038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FF4E769A-3985-45DB-8DE9-C7E5A0CCD5F9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4E9EE8B1-2D60-49C8-A4D4-EB08983B671C}"/>
              </a:ext>
            </a:extLst>
          </p:cNvPr>
          <p:cNvGrpSpPr/>
          <p:nvPr/>
        </p:nvGrpSpPr>
        <p:grpSpPr>
          <a:xfrm>
            <a:off x="10221236" y="5564684"/>
            <a:ext cx="486936" cy="443557"/>
            <a:chOff x="7665927" y="4173513"/>
            <a:chExt cx="365202" cy="332668"/>
          </a:xfrm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BAC66180-B9D2-4140-B124-D502CA873BC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9E411F3-89D6-419D-B7AD-5862100EB9F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BB4FB358-7E3D-4C8A-B9E5-8185B161A8F1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9C7E5D04-0391-4560-896B-FE7B5499312D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542EC483-A460-4500-B4D8-EDDE6716F883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685C5B8C-8815-49AD-BE58-D21F8C0C6452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E591F1F3-3C5B-4E70-8899-FD961F0D3E3C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949F5CD-438D-4EDD-B31D-07B99554E736}"/>
              </a:ext>
            </a:extLst>
          </p:cNvPr>
          <p:cNvSpPr/>
          <p:nvPr/>
        </p:nvSpPr>
        <p:spPr>
          <a:xfrm>
            <a:off x="6077469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524F600B-C6C8-4C61-A397-F3FB3FF051D1}"/>
              </a:ext>
            </a:extLst>
          </p:cNvPr>
          <p:cNvGrpSpPr/>
          <p:nvPr/>
        </p:nvGrpSpPr>
        <p:grpSpPr>
          <a:xfrm>
            <a:off x="11105266" y="5521086"/>
            <a:ext cx="476109" cy="484535"/>
            <a:chOff x="8328949" y="4140814"/>
            <a:chExt cx="357082" cy="363401"/>
          </a:xfrm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B700E514-127A-4AA6-9301-6C94B5B1AE4D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3EEC6D30-4B8C-4037-A77F-0104558D2B7C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66FFA77E-AFCB-4236-810A-6A79D3BB2996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4D407E27-9ACA-4936-9109-954654554E31}"/>
              </a:ext>
            </a:extLst>
          </p:cNvPr>
          <p:cNvGrpSpPr/>
          <p:nvPr/>
        </p:nvGrpSpPr>
        <p:grpSpPr>
          <a:xfrm>
            <a:off x="6835005" y="5544799"/>
            <a:ext cx="486936" cy="484533"/>
            <a:chOff x="5126254" y="4158599"/>
            <a:chExt cx="365202" cy="363400"/>
          </a:xfrm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FCC9E083-BFDD-479A-B5E4-B6D1D606F7A7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AC39D871-20EE-4DE9-A258-EDAF39B566C3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7AB16A36-2E04-45D6-B23F-0D571D009A05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949027E4-0C7B-4581-9DDD-C4C9E8E42E9C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70C02F0F-4D88-4EBF-8167-E4DD553F47E7}"/>
              </a:ext>
            </a:extLst>
          </p:cNvPr>
          <p:cNvGrpSpPr/>
          <p:nvPr/>
        </p:nvGrpSpPr>
        <p:grpSpPr>
          <a:xfrm>
            <a:off x="7644055" y="5591324"/>
            <a:ext cx="483339" cy="378488"/>
            <a:chOff x="5733041" y="4193493"/>
            <a:chExt cx="362504" cy="283866"/>
          </a:xfrm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54CF3D89-4DAF-48E6-B209-39BB7BA3A6D8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BA0DE62A-144C-457A-84FC-43E1B4D3FDCA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FA4F2573-ADE2-4E67-B342-1BDB51C5FFB9}"/>
              </a:ext>
            </a:extLst>
          </p:cNvPr>
          <p:cNvGrpSpPr/>
          <p:nvPr/>
        </p:nvGrpSpPr>
        <p:grpSpPr>
          <a:xfrm>
            <a:off x="5231490" y="2522330"/>
            <a:ext cx="480669" cy="552943"/>
            <a:chOff x="3923617" y="1891747"/>
            <a:chExt cx="360502" cy="414707"/>
          </a:xfrm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3898831E-DE1C-45C8-86B3-B09DBF1DDD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F5FBE8F4-7A92-4AEE-84C3-AC3319E25C68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9848C6C4-FC3C-4E55-9F3A-A4A2794FD722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B747DEAE-5960-45C9-9A99-B2C3A0F3FBCB}"/>
              </a:ext>
            </a:extLst>
          </p:cNvPr>
          <p:cNvGrpSpPr/>
          <p:nvPr/>
        </p:nvGrpSpPr>
        <p:grpSpPr>
          <a:xfrm>
            <a:off x="9324637" y="2518245"/>
            <a:ext cx="554833" cy="553467"/>
            <a:chOff x="6993477" y="1888684"/>
            <a:chExt cx="416125" cy="415100"/>
          </a:xfrm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BA97B082-9093-40B9-8E78-F92064E689DE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C18FC946-4FCB-47B2-85D1-C6899253A4B2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5B66D8B1-B017-4B82-90E5-C5AB068B324B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2E6241C5-7AC7-40A5-A87F-9EA2C4686CF6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913572E-7597-4DF2-BED7-3B8EB8B9201C}"/>
              </a:ext>
            </a:extLst>
          </p:cNvPr>
          <p:cNvGrpSpPr/>
          <p:nvPr/>
        </p:nvGrpSpPr>
        <p:grpSpPr>
          <a:xfrm>
            <a:off x="6093086" y="2522329"/>
            <a:ext cx="640957" cy="553467"/>
            <a:chOff x="4569814" y="1891747"/>
            <a:chExt cx="480718" cy="415100"/>
          </a:xfrm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B0319A20-CAB6-4CBA-BAA6-11241493E756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B65DA1C1-67FA-4D06-811A-59A3EA97F448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ADBDCE33-9F10-45CD-AC24-A962C52E4CC9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DD6EE185-227E-4B2F-A088-89FDE725644D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819B724C-FC5A-45AB-887C-EFFA35F9BC71}"/>
              </a:ext>
            </a:extLst>
          </p:cNvPr>
          <p:cNvGrpSpPr/>
          <p:nvPr/>
        </p:nvGrpSpPr>
        <p:grpSpPr>
          <a:xfrm>
            <a:off x="10113533" y="2490021"/>
            <a:ext cx="562489" cy="552639"/>
            <a:chOff x="7585149" y="1867515"/>
            <a:chExt cx="421867" cy="414479"/>
          </a:xfrm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BA16EF0F-DF53-4BF3-B8CF-B3B5D8FE259C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FE60039E-4548-461B-9D0D-8C1A20FBBB61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9C3F62B5-FF81-4D5D-80F7-DDF3DAE10E9D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DBA39E83-55DE-4930-BB88-DD2B31530E35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2031DD2C-60D0-4860-89B9-A294BA2D039D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80383D4D-1438-42D4-AB78-72AFF9129B1A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E7022F7-525C-4FF8-BE26-8D4B811ECA52}"/>
              </a:ext>
            </a:extLst>
          </p:cNvPr>
          <p:cNvSpPr/>
          <p:nvPr/>
        </p:nvSpPr>
        <p:spPr>
          <a:xfrm>
            <a:off x="6935784" y="2523415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108CDFAE-5FE4-4B8E-8483-1C5138A12A07}"/>
              </a:ext>
            </a:extLst>
          </p:cNvPr>
          <p:cNvGrpSpPr/>
          <p:nvPr/>
        </p:nvGrpSpPr>
        <p:grpSpPr>
          <a:xfrm>
            <a:off x="10973885" y="2490313"/>
            <a:ext cx="553468" cy="504040"/>
            <a:chOff x="8230413" y="1867735"/>
            <a:chExt cx="415101" cy="378030"/>
          </a:xfrm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6036839F-8550-4C7A-BEF4-1BF1727FBA41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8159BFEA-25DD-4E66-AC09-8EB0DADEDD57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40AC061F-0702-49C1-8E3A-AF63E84AA54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DC1A6B78-CEBA-48FE-880C-B5818B53C5E0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4410D028-4523-4236-A1EB-7DA3BCE374BC}"/>
              </a:ext>
            </a:extLst>
          </p:cNvPr>
          <p:cNvGrpSpPr/>
          <p:nvPr/>
        </p:nvGrpSpPr>
        <p:grpSpPr>
          <a:xfrm>
            <a:off x="7701991" y="2496469"/>
            <a:ext cx="553504" cy="553163"/>
            <a:chOff x="5776493" y="1872352"/>
            <a:chExt cx="415128" cy="414872"/>
          </a:xfrm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197F71C3-8C37-4504-83B7-C9C65BF56502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4D43861-B756-462E-9DAE-1044C82B5F5B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CB2D9598-27FE-41F5-8162-5B2ACEECDA6B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F56F9DC4-942F-402E-84C1-62E7C7AC9FDD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8F40358B-ECDB-4793-ADE7-7D0077F6DA7C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78F3BE37-EFAF-4CA0-97BB-C4BA1B1D125F}"/>
              </a:ext>
            </a:extLst>
          </p:cNvPr>
          <p:cNvGrpSpPr/>
          <p:nvPr/>
        </p:nvGrpSpPr>
        <p:grpSpPr>
          <a:xfrm>
            <a:off x="8529352" y="2475147"/>
            <a:ext cx="557600" cy="550760"/>
            <a:chOff x="6397014" y="1856360"/>
            <a:chExt cx="418200" cy="413070"/>
          </a:xfrm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65E93AC9-14C4-418A-9A70-AB86827CAC41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D1304CE5-66D4-42EA-B7A0-1E56E30BB5B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577F84D9-C455-4ABD-935B-426BD6315035}"/>
              </a:ext>
            </a:extLst>
          </p:cNvPr>
          <p:cNvGrpSpPr/>
          <p:nvPr/>
        </p:nvGrpSpPr>
        <p:grpSpPr>
          <a:xfrm>
            <a:off x="5180721" y="3466332"/>
            <a:ext cx="669096" cy="669097"/>
            <a:chOff x="3885541" y="2599748"/>
            <a:chExt cx="501822" cy="501823"/>
          </a:xfrm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46CC8A39-59E6-41D6-B229-C913285C4DAC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F5805EA7-E924-4DAE-811F-2DD9C611AEF1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B72E95D0-35E6-4F12-9677-79371C2F52BD}"/>
              </a:ext>
            </a:extLst>
          </p:cNvPr>
          <p:cNvGrpSpPr/>
          <p:nvPr/>
        </p:nvGrpSpPr>
        <p:grpSpPr>
          <a:xfrm>
            <a:off x="6907682" y="3560869"/>
            <a:ext cx="526693" cy="526695"/>
            <a:chOff x="5180761" y="2670651"/>
            <a:chExt cx="395020" cy="395021"/>
          </a:xfrm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B08F9CB4-BECE-49DB-B2C8-6A568433891A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6651D639-C004-4C70-8502-6E6AFF22665F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6B321E19-7E8A-4039-8E9A-309D011CB962}"/>
              </a:ext>
            </a:extLst>
          </p:cNvPr>
          <p:cNvGrpSpPr/>
          <p:nvPr/>
        </p:nvGrpSpPr>
        <p:grpSpPr>
          <a:xfrm>
            <a:off x="10124371" y="3635898"/>
            <a:ext cx="588397" cy="379269"/>
            <a:chOff x="7593278" y="2726923"/>
            <a:chExt cx="441298" cy="284452"/>
          </a:xfrm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5B2441E9-78E6-4EF3-A25C-B030E06950CE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11515A00-C96E-4512-949E-A49ABAF58A6D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BD7DEF0F-8EA5-468B-BE74-2B6BAABCA85E}"/>
              </a:ext>
            </a:extLst>
          </p:cNvPr>
          <p:cNvGrpSpPr/>
          <p:nvPr/>
        </p:nvGrpSpPr>
        <p:grpSpPr>
          <a:xfrm>
            <a:off x="8576547" y="3664415"/>
            <a:ext cx="451908" cy="423659"/>
            <a:chOff x="6432410" y="2748311"/>
            <a:chExt cx="338931" cy="317744"/>
          </a:xfrm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0479152A-D72D-401D-AD0D-E5773F79CE8B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A3CF77B-5FE5-4898-A379-7AAB99E65663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D4A686F3-F8D4-49A9-86AD-12B262F52E2B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9F6E2EE6-8538-410A-9358-1592CD1EBE32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79A11459-CE2C-4300-ADE4-8FBF84D892FA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A424ED1C-9209-40E1-82D1-DFEA27A7EB8B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9F6C9BBC-1BA8-410B-85C2-78D707F331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2530" y="326417"/>
            <a:ext cx="9835493" cy="543177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F7FBA8D-AD49-4213-BC8E-0977B24A04DA}"/>
              </a:ext>
            </a:extLst>
          </p:cNvPr>
          <p:cNvSpPr/>
          <p:nvPr/>
        </p:nvSpPr>
        <p:spPr>
          <a:xfrm>
            <a:off x="6041075" y="1656600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4A6D210B-9CBA-49B4-90C8-575375A1EF7D}"/>
              </a:ext>
            </a:extLst>
          </p:cNvPr>
          <p:cNvSpPr/>
          <p:nvPr/>
        </p:nvSpPr>
        <p:spPr>
          <a:xfrm>
            <a:off x="6965204" y="1671109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C97343EF-5FF9-4DEA-A11D-4668246A821D}"/>
              </a:ext>
            </a:extLst>
          </p:cNvPr>
          <p:cNvGrpSpPr/>
          <p:nvPr/>
        </p:nvGrpSpPr>
        <p:grpSpPr>
          <a:xfrm>
            <a:off x="5116239" y="1656600"/>
            <a:ext cx="553869" cy="652296"/>
            <a:chOff x="3837179" y="1242450"/>
            <a:chExt cx="415402" cy="489222"/>
          </a:xfrm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9AC32B96-239F-4E1A-B6C3-A81A77C9A3D3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CE331A6-9F5C-46B4-BA5E-CB117F966EBC}"/>
                </a:ext>
              </a:extLst>
            </p:cNvPr>
            <p:cNvSpPr/>
            <p:nvPr/>
          </p:nvSpPr>
          <p:spPr>
            <a:xfrm rot="18100528">
              <a:off x="3982997" y="1232469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3ECAE7FC-7BEE-4556-88FE-91CAE9AC1E62}"/>
              </a:ext>
            </a:extLst>
          </p:cNvPr>
          <p:cNvSpPr/>
          <p:nvPr/>
        </p:nvSpPr>
        <p:spPr>
          <a:xfrm>
            <a:off x="4210227" y="1691994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E0E60305-C4DF-475F-A52A-EF298056BDDD}"/>
              </a:ext>
            </a:extLst>
          </p:cNvPr>
          <p:cNvSpPr/>
          <p:nvPr/>
        </p:nvSpPr>
        <p:spPr>
          <a:xfrm>
            <a:off x="11312005" y="1671145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AEEEE1F6-C63A-4836-957F-A527DFDFEF91}"/>
              </a:ext>
            </a:extLst>
          </p:cNvPr>
          <p:cNvSpPr/>
          <p:nvPr/>
        </p:nvSpPr>
        <p:spPr>
          <a:xfrm>
            <a:off x="5106631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92D1AB9-6C39-445A-9A48-2515356781F2}"/>
              </a:ext>
            </a:extLst>
          </p:cNvPr>
          <p:cNvSpPr/>
          <p:nvPr/>
        </p:nvSpPr>
        <p:spPr>
          <a:xfrm>
            <a:off x="4171822" y="5441802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96DAB8C5-43E6-4DF8-8820-DB23FD023AA6}"/>
              </a:ext>
            </a:extLst>
          </p:cNvPr>
          <p:cNvSpPr/>
          <p:nvPr/>
        </p:nvSpPr>
        <p:spPr>
          <a:xfrm>
            <a:off x="6969557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CAC0487-91E8-48BC-BA9F-96530C9B2A01}"/>
              </a:ext>
            </a:extLst>
          </p:cNvPr>
          <p:cNvSpPr/>
          <p:nvPr/>
        </p:nvSpPr>
        <p:spPr>
          <a:xfrm>
            <a:off x="6031467" y="5441802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0BB45134-78AD-43CA-BFB0-A37FB3E68EAA}"/>
              </a:ext>
            </a:extLst>
          </p:cNvPr>
          <p:cNvSpPr/>
          <p:nvPr/>
        </p:nvSpPr>
        <p:spPr>
          <a:xfrm>
            <a:off x="7924642" y="5429390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ED80A2F2-1EB2-4E61-96A5-9D0B46AA6D39}"/>
              </a:ext>
            </a:extLst>
          </p:cNvPr>
          <p:cNvSpPr/>
          <p:nvPr/>
        </p:nvSpPr>
        <p:spPr>
          <a:xfrm>
            <a:off x="8814585" y="5472318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BA81B104-69FC-41B7-9982-792AF52B3960}"/>
              </a:ext>
            </a:extLst>
          </p:cNvPr>
          <p:cNvGrpSpPr/>
          <p:nvPr/>
        </p:nvGrpSpPr>
        <p:grpSpPr>
          <a:xfrm>
            <a:off x="10468698" y="5417613"/>
            <a:ext cx="547797" cy="583839"/>
            <a:chOff x="7851523" y="4063209"/>
            <a:chExt cx="410848" cy="437879"/>
          </a:xfrm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E41397A7-5CD8-4826-9D02-D69B8679EFBA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1D69D943-3103-48F6-A4C9-0173A911F3AC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1926AF43-CBA5-4AAC-BF3C-C08C08010BAF}"/>
              </a:ext>
            </a:extLst>
          </p:cNvPr>
          <p:cNvGrpSpPr/>
          <p:nvPr/>
        </p:nvGrpSpPr>
        <p:grpSpPr>
          <a:xfrm>
            <a:off x="5311457" y="3702821"/>
            <a:ext cx="523671" cy="508113"/>
            <a:chOff x="3983592" y="2777115"/>
            <a:chExt cx="392753" cy="381085"/>
          </a:xfrm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011141AF-8A53-44C7-B925-3D7BD761B99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F11487F0-F320-466F-B6A8-04DC96263A86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42000DEA-E643-4E8B-9D3E-5A92A6EBF978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1D63228C-9070-4CE7-94C1-4F1A6CAA2444}"/>
              </a:ext>
            </a:extLst>
          </p:cNvPr>
          <p:cNvGrpSpPr/>
          <p:nvPr/>
        </p:nvGrpSpPr>
        <p:grpSpPr>
          <a:xfrm>
            <a:off x="6104278" y="3669073"/>
            <a:ext cx="523671" cy="547017"/>
            <a:chOff x="4578208" y="2751804"/>
            <a:chExt cx="392753" cy="410263"/>
          </a:xfrm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96D92CF9-813F-4F93-89A5-AE86780C30E6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F5D53411-EACE-41AB-8BB7-0EFD12CE2978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D49835E8-4AE8-4661-86CB-D45CC9437456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99756097-51F9-44D2-A4B0-E0AA22333915}"/>
              </a:ext>
            </a:extLst>
          </p:cNvPr>
          <p:cNvGrpSpPr/>
          <p:nvPr/>
        </p:nvGrpSpPr>
        <p:grpSpPr>
          <a:xfrm>
            <a:off x="9506833" y="3681093"/>
            <a:ext cx="479547" cy="494715"/>
            <a:chOff x="7130125" y="2760820"/>
            <a:chExt cx="359660" cy="371036"/>
          </a:xfrm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C14D3234-9CC8-44BF-A121-FAD1176F13E5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145A1B0-43D8-4E69-80FF-ABAF94DD9963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503A065F-96DF-4925-B693-BA62151B2042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0BCDFEB3-7BCB-46E7-A407-BFFD818A49C4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24FB83AF-D22E-410F-8DBB-8889C690262E}"/>
              </a:ext>
            </a:extLst>
          </p:cNvPr>
          <p:cNvGrpSpPr/>
          <p:nvPr/>
        </p:nvGrpSpPr>
        <p:grpSpPr>
          <a:xfrm>
            <a:off x="8538021" y="1572829"/>
            <a:ext cx="687348" cy="724668"/>
            <a:chOff x="6403515" y="1179621"/>
            <a:chExt cx="515511" cy="543501"/>
          </a:xfrm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8F63B65B-3F8F-49A0-B636-9C71E7A6AB8C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C31B2B06-DCB3-4468-96F4-8C69768BB505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6731C4F0-D232-4BB7-8BF0-684134BE8886}"/>
              </a:ext>
            </a:extLst>
          </p:cNvPr>
          <p:cNvSpPr/>
          <p:nvPr/>
        </p:nvSpPr>
        <p:spPr>
          <a:xfrm>
            <a:off x="6972641" y="3640885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E041D698-3FDC-45C8-BEC9-FF5F45A126F7}"/>
              </a:ext>
            </a:extLst>
          </p:cNvPr>
          <p:cNvGrpSpPr/>
          <p:nvPr/>
        </p:nvGrpSpPr>
        <p:grpSpPr>
          <a:xfrm>
            <a:off x="11299094" y="2764182"/>
            <a:ext cx="467527" cy="505895"/>
            <a:chOff x="8474320" y="2073136"/>
            <a:chExt cx="350645" cy="379421"/>
          </a:xfrm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DB5A6136-DCA0-490C-8D90-58DCA0771014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311500A8-78E2-4376-9091-67AB2BBCA16A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1397D406-DE2B-4D03-9F7E-51767F570B2D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9D46D1EE-33D5-40FC-8C48-C932C7522A84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5F761444-788C-4172-BC19-D8C334C754F9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EC424784-EF6B-49B8-994F-22C601F2F4C4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7F8AD981-9D25-408D-806A-9574C462E0E2}"/>
              </a:ext>
            </a:extLst>
          </p:cNvPr>
          <p:cNvGrpSpPr/>
          <p:nvPr/>
        </p:nvGrpSpPr>
        <p:grpSpPr>
          <a:xfrm>
            <a:off x="7821716" y="1613794"/>
            <a:ext cx="570256" cy="714060"/>
            <a:chOff x="5866287" y="1210345"/>
            <a:chExt cx="427692" cy="535545"/>
          </a:xfrm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2AC7A00E-96EE-4A02-9717-A9C781933C89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DA38008-6924-4D51-A6F3-FFF5B40B131C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84D417A8-E6AD-449F-A7F8-BEB3E3F3E5E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6009BDB6-4165-4564-8B73-AB58695CA0D9}"/>
              </a:ext>
            </a:extLst>
          </p:cNvPr>
          <p:cNvGrpSpPr/>
          <p:nvPr/>
        </p:nvGrpSpPr>
        <p:grpSpPr>
          <a:xfrm>
            <a:off x="7924642" y="3640458"/>
            <a:ext cx="523669" cy="557941"/>
            <a:chOff x="5943481" y="2730343"/>
            <a:chExt cx="392752" cy="418456"/>
          </a:xfrm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46799ED6-22E5-4BDE-A681-06F627356B2E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A5FFB4C0-CD92-4383-9DF7-0B540B1A6337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90705942-7CDA-4D8F-BF4D-AF813104F5B5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8B2B82B7-6282-40D4-985A-CE5B54574A1A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67EDE4EA-CA45-47EF-8646-4654AAC9277B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492BDC20-33FD-4C5F-906E-AE2D294FB57D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6EC4B48D-CA91-4C0B-9405-003E90BF9A5F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9D7C613C-6A15-4C38-BECB-D92084C72D5D}"/>
              </a:ext>
            </a:extLst>
          </p:cNvPr>
          <p:cNvGrpSpPr/>
          <p:nvPr/>
        </p:nvGrpSpPr>
        <p:grpSpPr>
          <a:xfrm>
            <a:off x="9424964" y="1631802"/>
            <a:ext cx="683995" cy="722277"/>
            <a:chOff x="7068723" y="1223851"/>
            <a:chExt cx="512996" cy="541708"/>
          </a:xfrm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2E1C4AD6-0E00-4E0E-973C-8F2A0AC08E7C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32FA4742-15A1-4413-8EF2-8451927B8B68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B043977D-9C5F-4C64-A18B-A79F9BE703F1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0A11AB1-69A3-40F7-AE93-E981E928B738}"/>
              </a:ext>
            </a:extLst>
          </p:cNvPr>
          <p:cNvGrpSpPr/>
          <p:nvPr/>
        </p:nvGrpSpPr>
        <p:grpSpPr>
          <a:xfrm>
            <a:off x="4275845" y="3638751"/>
            <a:ext cx="523671" cy="559527"/>
            <a:chOff x="3206883" y="2729063"/>
            <a:chExt cx="392753" cy="419645"/>
          </a:xfrm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3B9FEA7B-2731-436D-982A-60EE55480492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3AF09539-04B7-4B44-835F-5F230281A014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BA661AB-3207-47AE-BA16-A42562E02116}"/>
              </a:ext>
            </a:extLst>
          </p:cNvPr>
          <p:cNvSpPr/>
          <p:nvPr/>
        </p:nvSpPr>
        <p:spPr>
          <a:xfrm>
            <a:off x="8747955" y="3717608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BA130714-3C46-4762-8928-037867007398}"/>
              </a:ext>
            </a:extLst>
          </p:cNvPr>
          <p:cNvGrpSpPr/>
          <p:nvPr/>
        </p:nvGrpSpPr>
        <p:grpSpPr>
          <a:xfrm>
            <a:off x="10482876" y="3656978"/>
            <a:ext cx="479584" cy="504980"/>
            <a:chOff x="7862157" y="2742733"/>
            <a:chExt cx="359688" cy="378735"/>
          </a:xfrm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6BF2A1ED-5026-44D3-B1B0-B20FC605E1C3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83673C46-3DA2-407E-AA8E-5098D03CC2BF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F6DB3928-3DAA-4E25-ADDF-D496D0C9E8E6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E00ABDC6-1B2E-4707-B85E-01E2E4A32143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57A21DBD-4AF3-4601-817F-149B9551825F}"/>
              </a:ext>
            </a:extLst>
          </p:cNvPr>
          <p:cNvGrpSpPr/>
          <p:nvPr/>
        </p:nvGrpSpPr>
        <p:grpSpPr>
          <a:xfrm>
            <a:off x="5113959" y="4622597"/>
            <a:ext cx="422623" cy="511209"/>
            <a:chOff x="3835469" y="3466947"/>
            <a:chExt cx="316967" cy="383407"/>
          </a:xfrm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143DBB09-8BC9-4518-8D58-4B468A205077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3FC1F5CE-084E-422E-A4E2-998957B7B321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9D0A047D-DB71-4E24-AC6E-A8F158D61A79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0F5DC9A2-11C7-435C-93FF-0BDE703FA293}"/>
              </a:ext>
            </a:extLst>
          </p:cNvPr>
          <p:cNvGrpSpPr/>
          <p:nvPr/>
        </p:nvGrpSpPr>
        <p:grpSpPr>
          <a:xfrm>
            <a:off x="6965534" y="4627486"/>
            <a:ext cx="486692" cy="480487"/>
            <a:chOff x="5224150" y="3470614"/>
            <a:chExt cx="365019" cy="360365"/>
          </a:xfrm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18143A78-F184-4E88-A5DB-C80794D20E03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053020EC-DAAB-445C-BA65-5A5760CCD2A1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432AB7E6-6EE1-4B5F-A2E4-8CA7C83557D9}"/>
              </a:ext>
            </a:extLst>
          </p:cNvPr>
          <p:cNvGrpSpPr/>
          <p:nvPr/>
        </p:nvGrpSpPr>
        <p:grpSpPr>
          <a:xfrm>
            <a:off x="7899453" y="4585630"/>
            <a:ext cx="480316" cy="511857"/>
            <a:chOff x="5924589" y="3439222"/>
            <a:chExt cx="360237" cy="383893"/>
          </a:xfrm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54D2F82B-0C65-410E-959C-47AE41688095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3317CC-D9AB-4BD5-8B0D-81ED8F70F3C8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24AC58D1-EECE-49CF-A672-71A73FD6765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528BD192-049A-4A7E-8796-73B07EC9AE33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02C524BA-74CA-4FDE-B764-E02015102FA0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3AA70586-9E65-4E85-81A9-391E801AE2DF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5348CF8E-C676-4291-8B54-5489B2D962D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8E1BADD0-46F4-4C41-8DE8-568E2B6457FA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A4A29BA-08B3-44BC-BC4B-7C4981332B7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D18624CE-10A5-49FA-BC53-83E2349B0A3D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CE4EE4DB-8EF5-4059-8FF2-81AF4A55B636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2285AE43-DBC8-4A81-A10B-9703C6A4E643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7E330E24-85B4-4A7B-AD78-762518E5F139}"/>
              </a:ext>
            </a:extLst>
          </p:cNvPr>
          <p:cNvGrpSpPr/>
          <p:nvPr/>
        </p:nvGrpSpPr>
        <p:grpSpPr>
          <a:xfrm>
            <a:off x="11370271" y="3665354"/>
            <a:ext cx="346008" cy="483473"/>
            <a:chOff x="8527703" y="2749015"/>
            <a:chExt cx="259506" cy="362605"/>
          </a:xfrm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841FE430-53E4-455F-9D9F-A1545CD7F26F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5181509F-E0F8-48E6-8F98-0A6A568E4FBF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0A30D02-50F6-4554-A3AF-4E1483ED4B2C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E05EA2F9-2375-43B4-A72D-1801233F79B9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A6B03042-6D41-4E3C-9AD4-598BC5375A54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A238638-AEB3-4781-AF00-A2419263BF6E}"/>
              </a:ext>
            </a:extLst>
          </p:cNvPr>
          <p:cNvGrpSpPr/>
          <p:nvPr/>
        </p:nvGrpSpPr>
        <p:grpSpPr>
          <a:xfrm>
            <a:off x="8779666" y="4641761"/>
            <a:ext cx="481572" cy="451811"/>
            <a:chOff x="6584749" y="3481321"/>
            <a:chExt cx="361179" cy="338858"/>
          </a:xfrm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645DAF39-D924-4610-AF2E-A8D220F61B60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2274B99-3C9A-4F55-B3F9-7646034A3B9D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C9069D3C-4D86-4387-A48D-C2274D305C54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5E09A47C-1FBE-4D2A-BBD5-1B4BBD326A18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DC63A001-A801-4142-9C20-5DD8A5699F7D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B3D06439-40EB-4116-8ACA-134BE7DA8D39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4D3BE108-68B2-4C39-B942-4112CA322D2F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87BCB64D-0990-40A4-B8FB-5D8E4344B6E0}"/>
              </a:ext>
            </a:extLst>
          </p:cNvPr>
          <p:cNvGrpSpPr/>
          <p:nvPr/>
        </p:nvGrpSpPr>
        <p:grpSpPr>
          <a:xfrm>
            <a:off x="4176393" y="4547347"/>
            <a:ext cx="480267" cy="509125"/>
            <a:chOff x="3132295" y="3410510"/>
            <a:chExt cx="360200" cy="381844"/>
          </a:xfrm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45FCA692-AFDE-4530-B43E-AF11BA43D1F2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BFFF5C93-D6FC-40DF-A38A-340E3CD0BE3A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AE0E9421-F007-422D-BCA3-35793B2B99C8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9165E397-CBB0-4022-8955-AB8A4D9DB44B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270B6D77-0CD0-413B-A20C-EB98A1D4C9F5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602B84C4-6C73-469B-8DC5-A28B13BCA9BD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90AAC456-2DF4-4B29-93CF-9B15982A1E13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77E38401-1A03-411C-84BA-56E5569B7012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6D41436A-89AF-4F68-816F-0BB3550B5211}"/>
              </a:ext>
            </a:extLst>
          </p:cNvPr>
          <p:cNvGrpSpPr/>
          <p:nvPr/>
        </p:nvGrpSpPr>
        <p:grpSpPr>
          <a:xfrm>
            <a:off x="9515356" y="4559052"/>
            <a:ext cx="482864" cy="515976"/>
            <a:chOff x="7136517" y="3419289"/>
            <a:chExt cx="362148" cy="386982"/>
          </a:xfrm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A8DF00A6-F979-4D61-B1E0-0425E4BBD444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5528F8A2-E0A4-4926-809E-605975D6D448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5D2CA413-390B-4359-BA3D-B063654D6621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2519A202-3F69-4443-A0A4-3C31330089B3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DD4E0C9A-FBAA-48DC-BCC2-9C3546602F6C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3A387831-FC49-4FFD-9397-AB98E9752B2C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EFC764E-7638-4DCE-B1E2-1B58A15913D8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CAA69E09-EC7C-42AC-BEB3-1E2D67C11354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899E50B8-2DF1-4337-A29E-015DC7F942EA}"/>
              </a:ext>
            </a:extLst>
          </p:cNvPr>
          <p:cNvGrpSpPr/>
          <p:nvPr/>
        </p:nvGrpSpPr>
        <p:grpSpPr>
          <a:xfrm>
            <a:off x="9486972" y="5286305"/>
            <a:ext cx="709648" cy="701247"/>
            <a:chOff x="7115229" y="3964728"/>
            <a:chExt cx="532236" cy="525935"/>
          </a:xfrm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CAF9D4F1-2B2B-469D-B69E-F67BBD5BB326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18EA392B-293A-4E21-A1A8-6B7A3A7A272C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4B79B0B3-2BB5-410D-BE9F-E948A4C9BD82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6D6DA4D-266D-43BD-AAB5-12B4EB963A17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E0D5DDF2-8914-4A6F-BA23-9314E99FEF3F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9BB554A4-07D5-4E4D-80D5-495F689E54FC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413EDF63-9449-4559-B35F-B9770730B4C9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D4BDBCA5-91DD-4C36-A9BD-4FD5A366ADA9}"/>
              </a:ext>
            </a:extLst>
          </p:cNvPr>
          <p:cNvGrpSpPr/>
          <p:nvPr/>
        </p:nvGrpSpPr>
        <p:grpSpPr>
          <a:xfrm>
            <a:off x="11314395" y="4449567"/>
            <a:ext cx="551127" cy="587399"/>
            <a:chOff x="8485796" y="3337175"/>
            <a:chExt cx="413345" cy="440549"/>
          </a:xfrm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2EBF9E7B-4C7D-4E2D-A60F-AA51086410E4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BECABAF5-8DBB-4CCD-925B-3240C12FEE40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69CEC402-D746-4C3B-8767-BACAD4FC84FD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9180263F-3CB4-44E2-8C8C-DEC834155C97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B7E78A7D-45E3-4425-B2F9-78D0957D3332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F0FA7CD-B81D-46C8-832F-E9FB16BC84AB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D29D7974-78AE-4BF2-8CFB-A89EFCA4040C}"/>
              </a:ext>
            </a:extLst>
          </p:cNvPr>
          <p:cNvGrpSpPr/>
          <p:nvPr/>
        </p:nvGrpSpPr>
        <p:grpSpPr>
          <a:xfrm>
            <a:off x="6024688" y="4673827"/>
            <a:ext cx="482864" cy="513247"/>
            <a:chOff x="4518516" y="3505370"/>
            <a:chExt cx="362148" cy="384935"/>
          </a:xfrm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95A6448C-5D84-4577-B0F2-D03C0BAEEEBE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F0AD2C4C-9095-4B2D-B515-5C0AF3F0C3A0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0CBB2F65-3D57-4D21-96EF-31420A8103EF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A31F2489-8526-4381-BC9F-3D6BD69635F3}"/>
              </a:ext>
            </a:extLst>
          </p:cNvPr>
          <p:cNvGrpSpPr/>
          <p:nvPr/>
        </p:nvGrpSpPr>
        <p:grpSpPr>
          <a:xfrm>
            <a:off x="10482011" y="4540373"/>
            <a:ext cx="453395" cy="480499"/>
            <a:chOff x="7861508" y="3405280"/>
            <a:chExt cx="340046" cy="360374"/>
          </a:xfrm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F9655F3D-B05E-421D-90B2-DCDAF475F17A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AEF05D33-62AE-4788-A90A-BA32C28D979D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E3DD1698-1701-4637-B69D-311F914B7E78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F513D8F3-986D-48FF-AB9E-E7E2B99E6951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E45BBB65-6C86-4E9D-9078-A530B3B5E4D7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D7292B88-09A7-4F1D-91A1-BC2A8F0C41C5}"/>
              </a:ext>
            </a:extLst>
          </p:cNvPr>
          <p:cNvGrpSpPr/>
          <p:nvPr/>
        </p:nvGrpSpPr>
        <p:grpSpPr>
          <a:xfrm>
            <a:off x="10374111" y="2606100"/>
            <a:ext cx="630399" cy="670072"/>
            <a:chOff x="7780583" y="1954575"/>
            <a:chExt cx="472799" cy="502554"/>
          </a:xfrm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2E070269-1B44-4586-8495-72700D0E8325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EC9A9408-08D5-4490-BFAC-2057601EF7B5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4EF74AFD-C279-41C3-8F34-75393CD1CDDC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A7C6FE4C-C8C0-439B-81AF-AD1A2D5C2B43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FB609E61-DB31-4984-B47B-16B5363DAE09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AD23D9F8-29E2-4320-B344-8D98D6F5C585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D50E33D9-CC47-4933-A3D1-E66E0AAF29FF}"/>
              </a:ext>
            </a:extLst>
          </p:cNvPr>
          <p:cNvGrpSpPr/>
          <p:nvPr/>
        </p:nvGrpSpPr>
        <p:grpSpPr>
          <a:xfrm>
            <a:off x="5049255" y="2654320"/>
            <a:ext cx="627059" cy="670072"/>
            <a:chOff x="3786941" y="1990740"/>
            <a:chExt cx="470294" cy="502554"/>
          </a:xfrm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3E695E4D-F027-4EDF-BABC-64009795AC39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CE2C6086-93F0-47A7-A2B1-63F6E01B38A5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32B9B156-955C-45CF-9CAD-7162A55CBA5D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A4B6E6E8-A5E3-4417-8B93-305A24D445EA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052AC6D6-DD85-4FAC-95B1-99191C61BF37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4F974D8B-972C-4A83-ABC8-91D83BA5FFBF}"/>
              </a:ext>
            </a:extLst>
          </p:cNvPr>
          <p:cNvGrpSpPr/>
          <p:nvPr/>
        </p:nvGrpSpPr>
        <p:grpSpPr>
          <a:xfrm>
            <a:off x="9500517" y="2659879"/>
            <a:ext cx="406347" cy="670060"/>
            <a:chOff x="7125388" y="1994909"/>
            <a:chExt cx="304760" cy="502545"/>
          </a:xfrm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42A3E8C6-20A1-49DA-946A-ECC8273D3D6B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07FD8B6-7D1F-4814-A597-D2E94835B6D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6723058-C678-47E9-91E8-6E8F07390670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D1354827-7671-404B-8A4C-A90EE5556906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15C0F2D9-8855-4B10-9A04-049A4153AB55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5F6235C4-D773-450C-9F5D-7E35FDDCF928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2AF95AAE-34E1-4FC1-9C86-96CFE3CEB1F6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C3DBB83C-5BD8-4DDF-8CEB-29798442572F}"/>
              </a:ext>
            </a:extLst>
          </p:cNvPr>
          <p:cNvGrpSpPr/>
          <p:nvPr/>
        </p:nvGrpSpPr>
        <p:grpSpPr>
          <a:xfrm>
            <a:off x="6018204" y="2642091"/>
            <a:ext cx="627009" cy="666499"/>
            <a:chOff x="4513652" y="1981568"/>
            <a:chExt cx="470257" cy="499874"/>
          </a:xfrm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52A73BF1-B627-48B7-AFB2-1031916888E4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80FAAB1B-AD69-44BF-B541-9EF0FCF3C33A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BF05D3CB-D19A-45A9-BF44-55196A5226D8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388F6EFA-25F2-4ABA-B295-CDE00163D4BA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74EAA41A-69C7-44E4-BE17-8BCA5DF2BD8C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AC86943-D723-45F8-99D3-01AA4C273D41}"/>
              </a:ext>
            </a:extLst>
          </p:cNvPr>
          <p:cNvGrpSpPr/>
          <p:nvPr/>
        </p:nvGrpSpPr>
        <p:grpSpPr>
          <a:xfrm>
            <a:off x="6911059" y="2653394"/>
            <a:ext cx="628704" cy="672437"/>
            <a:chOff x="5183294" y="1990045"/>
            <a:chExt cx="471528" cy="504328"/>
          </a:xfrm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ED0B00D6-62C9-46A6-AB51-7DA891598A62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F1A9DEE4-FD3D-47E4-9B2A-6E8B71DBF47F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B7A142EC-4D36-402D-AB3F-786EEB524289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ECFBD2BC-4686-40D4-8E61-09F2494FC376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E746FE75-D820-4BAF-BBEF-5EC83655902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CF0D1A75-3313-4A57-A9EB-B5FD52820BF8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28F21399-E013-46D1-9DCB-E4EF71EA9700}"/>
              </a:ext>
            </a:extLst>
          </p:cNvPr>
          <p:cNvGrpSpPr/>
          <p:nvPr/>
        </p:nvGrpSpPr>
        <p:grpSpPr>
          <a:xfrm>
            <a:off x="4171834" y="2668925"/>
            <a:ext cx="628705" cy="670072"/>
            <a:chOff x="3128875" y="2001694"/>
            <a:chExt cx="471529" cy="502554"/>
          </a:xfrm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72EB9ACE-3A6F-4167-B23C-DDBA79DC27CA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33D1624A-A8DF-4ADE-9F12-483D2566FE03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E753C048-DE4A-4DF1-9B36-949C1150B6DB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DBB3362F-3CA5-4C30-84EE-77984391D1B1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5A98CB63-7A4B-44A4-929E-328DA5D35462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7864B43F-C1B9-4425-B0E1-25EE3530EB92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59D79897-F2FF-4749-9615-DC604B58C5B4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034C224B-F9D9-40BE-8173-B06DD5F198FC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6F7B206E-AC2A-4C35-813D-89FBB4A4CC16}"/>
              </a:ext>
            </a:extLst>
          </p:cNvPr>
          <p:cNvGrpSpPr/>
          <p:nvPr/>
        </p:nvGrpSpPr>
        <p:grpSpPr>
          <a:xfrm>
            <a:off x="7859731" y="2653881"/>
            <a:ext cx="588592" cy="667280"/>
            <a:chOff x="5894798" y="1990411"/>
            <a:chExt cx="441444" cy="500460"/>
          </a:xfrm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233BD392-74C6-4AD6-B5BE-37DB75160C75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E0868E03-279F-41BA-98E8-80667B2F674D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5F3E3BF0-F0A4-4FD8-8CD6-82DB0993F012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254E1264-AB95-4BF1-B10F-806A193EDF4B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6012DC1-4ACF-4D3F-B8C8-E91EF2507BE7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E3862132-3E28-46F2-8B72-87A3DB6C9A9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AF258A51-F7C1-4CBA-926F-EB5AEF41C099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DEDF6E58-B297-4D79-AFC7-F59B32BAA3CF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9328429A-A586-406F-BAAE-388B076FB137}"/>
              </a:ext>
            </a:extLst>
          </p:cNvPr>
          <p:cNvGrpSpPr/>
          <p:nvPr/>
        </p:nvGrpSpPr>
        <p:grpSpPr>
          <a:xfrm>
            <a:off x="8602467" y="2653661"/>
            <a:ext cx="638727" cy="668243"/>
            <a:chOff x="6451850" y="1990246"/>
            <a:chExt cx="479045" cy="501182"/>
          </a:xfrm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ED85D645-8AF2-4819-B450-C112B77C2BB1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75C1BF1E-5BDD-46EE-9311-0106134D4C5A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E3B74429-8F67-470D-AE56-C65B42B36A30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829C1EFD-6CDE-4AA9-82CC-2F4EC4FB50B0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87762DA0-06BC-479C-BCA7-C068AAFBD5CB}"/>
              </a:ext>
            </a:extLst>
          </p:cNvPr>
          <p:cNvGrpSpPr/>
          <p:nvPr/>
        </p:nvGrpSpPr>
        <p:grpSpPr>
          <a:xfrm>
            <a:off x="11384596" y="5555346"/>
            <a:ext cx="437229" cy="432205"/>
            <a:chOff x="8538447" y="4166509"/>
            <a:chExt cx="327922" cy="324154"/>
          </a:xfrm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E51D59AE-F328-4274-BC95-37CBC2709A45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19678728-941D-45B9-A106-6C72FC0FD26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05D37AF0-3218-448F-B1A5-98C5A1AE6675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AC6E80DD-4AF2-42F8-9B74-F024CB18F9C6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CD999049-2D4B-4C8C-AAB1-8F7BCCB02DF1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648F3C75-C1B6-4B69-8819-128EC4526397}"/>
              </a:ext>
            </a:extLst>
          </p:cNvPr>
          <p:cNvGrpSpPr/>
          <p:nvPr/>
        </p:nvGrpSpPr>
        <p:grpSpPr>
          <a:xfrm>
            <a:off x="10413382" y="1752186"/>
            <a:ext cx="594005" cy="634689"/>
            <a:chOff x="7810036" y="1314139"/>
            <a:chExt cx="445504" cy="476017"/>
          </a:xfrm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B289F341-79D8-44EB-BA9A-E8E77214E388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71B0CC42-4338-4D11-82F2-D91143E84ED8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435626F5-2E4F-4E1E-BC0C-A8D572A10EAC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14861A41-7E51-4C4E-A0BB-0AFEA43D1A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600" y="283136"/>
            <a:ext cx="11666121" cy="543177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54B59609-F1FB-43DD-8C6A-B2EACFDC2193}"/>
              </a:ext>
            </a:extLst>
          </p:cNvPr>
          <p:cNvSpPr/>
          <p:nvPr/>
        </p:nvSpPr>
        <p:spPr>
          <a:xfrm rot="10799991">
            <a:off x="8394008" y="4492692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F6984E7-A068-4A30-9E9B-3726CC7041F7}"/>
              </a:ext>
            </a:extLst>
          </p:cNvPr>
          <p:cNvSpPr/>
          <p:nvPr/>
        </p:nvSpPr>
        <p:spPr>
          <a:xfrm>
            <a:off x="9031687" y="4582472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D1EDC9F0-4B00-4822-A593-87FDAA68F165}"/>
              </a:ext>
            </a:extLst>
          </p:cNvPr>
          <p:cNvSpPr/>
          <p:nvPr/>
        </p:nvSpPr>
        <p:spPr>
          <a:xfrm>
            <a:off x="10920497" y="4648066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3AFDCC5-97DE-40DA-A72E-8D685C95CA19}"/>
              </a:ext>
            </a:extLst>
          </p:cNvPr>
          <p:cNvSpPr/>
          <p:nvPr/>
        </p:nvSpPr>
        <p:spPr>
          <a:xfrm>
            <a:off x="10979054" y="5849477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2EDCE085-6032-46E0-A505-2FE758277F34}"/>
              </a:ext>
            </a:extLst>
          </p:cNvPr>
          <p:cNvSpPr/>
          <p:nvPr/>
        </p:nvSpPr>
        <p:spPr>
          <a:xfrm>
            <a:off x="4185306" y="4555931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5AE1F7E4-1303-4E13-B1E7-05068AE3E6BB}"/>
              </a:ext>
            </a:extLst>
          </p:cNvPr>
          <p:cNvSpPr/>
          <p:nvPr/>
        </p:nvSpPr>
        <p:spPr>
          <a:xfrm>
            <a:off x="6671205" y="5636471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7696BA8-69C5-44CD-9A44-69867365C0B2}"/>
              </a:ext>
            </a:extLst>
          </p:cNvPr>
          <p:cNvSpPr/>
          <p:nvPr/>
        </p:nvSpPr>
        <p:spPr>
          <a:xfrm>
            <a:off x="7508650" y="5806842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0924A53F-5C01-4FC8-BAF8-752CBC14B889}"/>
              </a:ext>
            </a:extLst>
          </p:cNvPr>
          <p:cNvSpPr/>
          <p:nvPr/>
        </p:nvSpPr>
        <p:spPr>
          <a:xfrm>
            <a:off x="5130211" y="5700917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C2E3CB1A-0B6D-44D6-AE78-52BFAF2A46F2}"/>
              </a:ext>
            </a:extLst>
          </p:cNvPr>
          <p:cNvSpPr/>
          <p:nvPr/>
        </p:nvSpPr>
        <p:spPr>
          <a:xfrm>
            <a:off x="8354665" y="5743187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CA25E17B-AB0C-4398-B0E7-DCB8C8BBC92E}"/>
              </a:ext>
            </a:extLst>
          </p:cNvPr>
          <p:cNvSpPr/>
          <p:nvPr/>
        </p:nvSpPr>
        <p:spPr>
          <a:xfrm>
            <a:off x="10081528" y="5778289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E25634F5-7DF2-4CB1-842A-8680C7427DF1}"/>
              </a:ext>
            </a:extLst>
          </p:cNvPr>
          <p:cNvSpPr/>
          <p:nvPr/>
        </p:nvSpPr>
        <p:spPr>
          <a:xfrm>
            <a:off x="4995574" y="4686445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5A7B88E9-9E1A-40CA-8DA8-A1FE2A1F179E}"/>
              </a:ext>
            </a:extLst>
          </p:cNvPr>
          <p:cNvSpPr/>
          <p:nvPr/>
        </p:nvSpPr>
        <p:spPr>
          <a:xfrm>
            <a:off x="4385169" y="5548274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AAF2F285-FB81-430A-BADE-98974280AFFA}"/>
              </a:ext>
            </a:extLst>
          </p:cNvPr>
          <p:cNvSpPr/>
          <p:nvPr/>
        </p:nvSpPr>
        <p:spPr>
          <a:xfrm>
            <a:off x="9093904" y="5778277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6323D389-2B2F-4088-9826-477812653980}"/>
              </a:ext>
            </a:extLst>
          </p:cNvPr>
          <p:cNvSpPr/>
          <p:nvPr/>
        </p:nvSpPr>
        <p:spPr>
          <a:xfrm>
            <a:off x="5899111" y="5752369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9C6981A3-FD78-4520-AB86-024E6F1276AF}"/>
              </a:ext>
            </a:extLst>
          </p:cNvPr>
          <p:cNvSpPr/>
          <p:nvPr/>
        </p:nvSpPr>
        <p:spPr>
          <a:xfrm>
            <a:off x="10018715" y="4572452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6C52B65B-3BA7-4DDE-B6DD-C3A51A3E6629}"/>
              </a:ext>
            </a:extLst>
          </p:cNvPr>
          <p:cNvGrpSpPr/>
          <p:nvPr/>
        </p:nvGrpSpPr>
        <p:grpSpPr>
          <a:xfrm>
            <a:off x="10948073" y="1235317"/>
            <a:ext cx="566843" cy="566464"/>
            <a:chOff x="8211055" y="926488"/>
            <a:chExt cx="425132" cy="424848"/>
          </a:xfrm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A9F4D405-7CFE-42E3-AF46-FBC0B691CB2F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7AE03699-6FA3-44EA-B857-01983D82C39B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C8FCCFD-F7A2-4B25-B01C-34C7819F4EC3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392A725F-AB40-42C4-B3F2-45137065F989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8CB710E5-57D3-44E0-8A29-173C06CA7B39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A5649CDE-34CF-4341-87B5-0693BE0D230F}"/>
              </a:ext>
            </a:extLst>
          </p:cNvPr>
          <p:cNvGrpSpPr/>
          <p:nvPr/>
        </p:nvGrpSpPr>
        <p:grpSpPr>
          <a:xfrm>
            <a:off x="9993551" y="2304727"/>
            <a:ext cx="552088" cy="550615"/>
            <a:chOff x="7495163" y="1728545"/>
            <a:chExt cx="414066" cy="412961"/>
          </a:xfrm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F30C4104-32B9-4143-8413-752379ECCC30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CE0E7B3D-A732-4189-9341-76D07A09CC0D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0CBC6D91-E769-40CB-9C1B-B16248246D1A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279951D6-967E-4082-BEC1-43E8B45FADF0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290E49DC-FD6F-48D2-B393-453AE64F64A5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0875B987-B2B2-4484-88DD-1BABD1C0BF39}"/>
              </a:ext>
            </a:extLst>
          </p:cNvPr>
          <p:cNvGrpSpPr/>
          <p:nvPr/>
        </p:nvGrpSpPr>
        <p:grpSpPr>
          <a:xfrm>
            <a:off x="5913583" y="4644029"/>
            <a:ext cx="508856" cy="563075"/>
            <a:chOff x="4435187" y="3483022"/>
            <a:chExt cx="381642" cy="422306"/>
          </a:xfrm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90524604-BC49-453B-ABA0-BB12E411F95F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AE166510-039E-497A-99AE-4D20DC4F4B07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CB48EA6C-0961-49CC-96EC-9A34864C39CB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DDE96264-F5EB-44D5-BC3F-865B670A1830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FAECC89B-D02E-4927-8B8A-6028273F8D1D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1BA0AE70-CEEF-46AF-B7F4-13DC543908C2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8F910DB5-6E5C-4C56-BECD-F63045676C0A}"/>
              </a:ext>
            </a:extLst>
          </p:cNvPr>
          <p:cNvGrpSpPr/>
          <p:nvPr/>
        </p:nvGrpSpPr>
        <p:grpSpPr>
          <a:xfrm>
            <a:off x="4974593" y="1314737"/>
            <a:ext cx="498079" cy="497116"/>
            <a:chOff x="3730944" y="986052"/>
            <a:chExt cx="373559" cy="372837"/>
          </a:xfrm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75009B3B-FF10-4932-8B21-D5D6CE860075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FF75C994-3242-4402-BC7D-541134C94F0E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84C0262B-FFCF-4DA7-B85E-9B70909C30AC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7B1BAF81-8EFA-4C54-907A-5D992B0B74BF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A902C353-E579-4897-A2FE-DC6F58C9C7A8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32114398-DF98-4491-AC1C-AEAE310ABC70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A5C5C1D1-1F0B-4938-9715-481F8D9B61CE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8B9718CB-08C5-458E-8C3A-3B10D236B94E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32041A7-391C-45DD-B13B-F98F04423CD3}"/>
              </a:ext>
            </a:extLst>
          </p:cNvPr>
          <p:cNvGrpSpPr/>
          <p:nvPr/>
        </p:nvGrpSpPr>
        <p:grpSpPr>
          <a:xfrm>
            <a:off x="10919521" y="3411175"/>
            <a:ext cx="604881" cy="605820"/>
            <a:chOff x="8189640" y="2558381"/>
            <a:chExt cx="453661" cy="454365"/>
          </a:xfrm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B287E495-DA5C-4C71-AD26-C984A979F9FA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2C441217-B326-42B6-A8C5-9407050CAC12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46EA9F0A-B98E-4B5D-AAFE-B129E0450F30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A13937E1-7763-473F-B0FF-8A5930864E89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3D2B207C-561B-4372-9DEF-59F5658F77C0}"/>
              </a:ext>
            </a:extLst>
          </p:cNvPr>
          <p:cNvGrpSpPr/>
          <p:nvPr/>
        </p:nvGrpSpPr>
        <p:grpSpPr>
          <a:xfrm>
            <a:off x="4202887" y="1247010"/>
            <a:ext cx="499957" cy="600565"/>
            <a:chOff x="3152165" y="935257"/>
            <a:chExt cx="374968" cy="450424"/>
          </a:xfrm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04D1D1F4-EB28-4F14-8631-BF5005A9D8FB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AFAC04C8-B530-43EA-97DA-089F728164BA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BC206F04-6C4E-49E0-B77B-B2C754208B47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A12302CB-9DC1-4D44-A88F-9E4C9BB7E85B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B5CECDA2-298F-42FE-B261-995EFA32FD11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32E876B5-4844-4B20-B7AC-4859B9735A4E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0FC13C8-931B-42FC-8763-E083A09ACAB1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1B55DA8A-17EE-4445-94E9-F79C56CDE5C8}"/>
              </a:ext>
            </a:extLst>
          </p:cNvPr>
          <p:cNvGrpSpPr/>
          <p:nvPr/>
        </p:nvGrpSpPr>
        <p:grpSpPr>
          <a:xfrm>
            <a:off x="8170298" y="1211287"/>
            <a:ext cx="600565" cy="600564"/>
            <a:chOff x="6127723" y="908465"/>
            <a:chExt cx="450424" cy="450423"/>
          </a:xfrm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CD9ABC8F-CC0C-489E-A082-6B96600CDCA4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F95447C8-B7F6-41A3-92CE-808980F52283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3E401356-A9D2-4EB8-8648-E44F8843C450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295B249F-52E4-41ED-B554-9297EF1FBF6D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6A34F3E9-B9C7-4483-B6D7-7B5D6FEE531F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E74DD5F3-90A9-4879-A52F-5714205FAF71}"/>
              </a:ext>
            </a:extLst>
          </p:cNvPr>
          <p:cNvGrpSpPr/>
          <p:nvPr/>
        </p:nvGrpSpPr>
        <p:grpSpPr>
          <a:xfrm>
            <a:off x="8926592" y="1221808"/>
            <a:ext cx="607037" cy="598920"/>
            <a:chOff x="6694944" y="916356"/>
            <a:chExt cx="455278" cy="449190"/>
          </a:xfrm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4B60E1CB-F503-4C6F-8E82-5363A1A3704A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F032FE2C-8886-4D3C-AA87-AF3FDC6E4FC5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3D9D543A-8F66-42AD-9251-2286F01BD110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6DBB0CBD-6946-4B1B-A97F-1EDD29D11E34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1CC1FF10-C5E9-46DB-A3D5-CAA1BE921EA4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57B1EE70-BDCC-4ACD-95B3-E5643DAA2706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4989DA62-51B9-4BFC-9FBC-84B977DF87F3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84BA946E-0905-4D2E-93B0-BF516275D9A6}"/>
              </a:ext>
            </a:extLst>
          </p:cNvPr>
          <p:cNvGrpSpPr/>
          <p:nvPr/>
        </p:nvGrpSpPr>
        <p:grpSpPr>
          <a:xfrm>
            <a:off x="5860158" y="1222517"/>
            <a:ext cx="581033" cy="600564"/>
            <a:chOff x="4395118" y="916887"/>
            <a:chExt cx="435775" cy="450423"/>
          </a:xfrm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B22244B2-6862-4D91-90D9-CD16106FBFFC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DBCEAFC6-D753-44D3-AA9C-72DF84941EB3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8F737B9B-1A05-4943-8133-DC6E23420167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310A9ECB-43FD-4EB4-AE10-804D0EB9480E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B7B077E0-AF90-4CCC-9FA5-BA641DA0E45A}"/>
              </a:ext>
            </a:extLst>
          </p:cNvPr>
          <p:cNvGrpSpPr/>
          <p:nvPr/>
        </p:nvGrpSpPr>
        <p:grpSpPr>
          <a:xfrm>
            <a:off x="9993552" y="1221808"/>
            <a:ext cx="571353" cy="601381"/>
            <a:chOff x="7495163" y="916356"/>
            <a:chExt cx="428515" cy="451036"/>
          </a:xfrm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40925282-CDD3-4B82-934F-0864F6492A80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03B1FA7E-2C8E-45EA-AFBA-9E137C55C0FD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BBB7408B-49FF-4589-8517-FED36FA845CB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FE976972-0545-408F-94B5-3E48A6D09480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D7C623A8-BA42-46A7-AE2E-5215A8F3D378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8B2F5719-0CE7-4B40-BE15-2E47EB865F5B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39286B03-F521-4E5B-8C11-CB563B775732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40DB2947-991A-461C-BD2A-647D7F4FB4A4}"/>
              </a:ext>
            </a:extLst>
          </p:cNvPr>
          <p:cNvGrpSpPr/>
          <p:nvPr/>
        </p:nvGrpSpPr>
        <p:grpSpPr>
          <a:xfrm>
            <a:off x="6627583" y="1222516"/>
            <a:ext cx="564795" cy="600565"/>
            <a:chOff x="4970687" y="916887"/>
            <a:chExt cx="423596" cy="450424"/>
          </a:xfrm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C0C1B0BB-F151-4A58-B8CA-730ABAE057E3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4D60C4F6-FCD8-4C57-B411-AD33D3E5641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1E50C77C-2DE5-4D54-B823-6F7610ADABA3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B174E63D-6FA0-4AD2-9D4F-95E29733D7CA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E664A3A7-E4E5-400B-9FD9-AF5CFC903B1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F8F3D592-45FA-483E-9E5F-9B9A13635B1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13C0830A-A3F4-43C5-AFAB-A4DD5C46EA23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77198F60-A5E1-47B4-AB75-033FC3F49E07}"/>
              </a:ext>
            </a:extLst>
          </p:cNvPr>
          <p:cNvGrpSpPr/>
          <p:nvPr/>
        </p:nvGrpSpPr>
        <p:grpSpPr>
          <a:xfrm>
            <a:off x="7353713" y="1222089"/>
            <a:ext cx="608648" cy="601443"/>
            <a:chOff x="5515285" y="916567"/>
            <a:chExt cx="456486" cy="451082"/>
          </a:xfrm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D27FB013-32DA-41A8-81DE-07ADB69FE714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D20DA566-191D-4AC5-926A-54C462DBFACE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158D8FA5-86DF-4393-A407-093CA4B782E7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2AA6E48B-7A8B-4625-BF24-4998B56A090F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9915D6A2-4FAC-4980-BF12-1B3E91A000AB}"/>
              </a:ext>
            </a:extLst>
          </p:cNvPr>
          <p:cNvGrpSpPr/>
          <p:nvPr/>
        </p:nvGrpSpPr>
        <p:grpSpPr>
          <a:xfrm>
            <a:off x="10894406" y="2239463"/>
            <a:ext cx="664804" cy="661855"/>
            <a:chOff x="8170804" y="1679597"/>
            <a:chExt cx="498603" cy="496391"/>
          </a:xfrm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6255D6EA-2480-4E12-91D9-FE34B2781EFB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2BE5305D-60F3-4CA6-9FBA-9A8F345BFA4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71BB36FF-A8CD-471B-AECB-44367892E8F8}"/>
              </a:ext>
            </a:extLst>
          </p:cNvPr>
          <p:cNvSpPr/>
          <p:nvPr/>
        </p:nvSpPr>
        <p:spPr>
          <a:xfrm>
            <a:off x="5795467" y="2277209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008B15F3-F8ED-4C46-8DF0-DAD5815E7952}"/>
              </a:ext>
            </a:extLst>
          </p:cNvPr>
          <p:cNvGrpSpPr/>
          <p:nvPr/>
        </p:nvGrpSpPr>
        <p:grpSpPr>
          <a:xfrm>
            <a:off x="6543580" y="2275186"/>
            <a:ext cx="614440" cy="598967"/>
            <a:chOff x="4907685" y="1706389"/>
            <a:chExt cx="460830" cy="449225"/>
          </a:xfrm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78A200E0-683C-47B6-9593-C49E9ABA7FFC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CF7D192C-16B8-4750-9546-7C64202A2A03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087038EE-9A35-4EFA-B808-AEF7B90D93DC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A93CF32B-964A-4ED4-9557-7B1219112830}"/>
              </a:ext>
            </a:extLst>
          </p:cNvPr>
          <p:cNvGrpSpPr/>
          <p:nvPr/>
        </p:nvGrpSpPr>
        <p:grpSpPr>
          <a:xfrm>
            <a:off x="7300497" y="2275466"/>
            <a:ext cx="600028" cy="598407"/>
            <a:chOff x="5475372" y="1706599"/>
            <a:chExt cx="450021" cy="448805"/>
          </a:xfrm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5E8EC98C-2757-40B5-A2B4-138E95703C95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2BCDF39E-9D44-4D77-8364-3DC2913298DE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26ABF7B-C664-4820-B303-DB46E6F42C83}"/>
              </a:ext>
            </a:extLst>
          </p:cNvPr>
          <p:cNvGrpSpPr/>
          <p:nvPr/>
        </p:nvGrpSpPr>
        <p:grpSpPr>
          <a:xfrm>
            <a:off x="4197133" y="2301045"/>
            <a:ext cx="595188" cy="596823"/>
            <a:chOff x="3147849" y="1725783"/>
            <a:chExt cx="446391" cy="447617"/>
          </a:xfrm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1866057D-68B7-404F-BB8D-E3984A6EB83A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773D12F7-6A2B-44F2-A07F-523E89032EA1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6AFFBB92-82DA-4362-A508-A414CEFD8BF7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A199E66F-EC40-4BAF-B587-42F5485614B9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C143C4E4-B5C6-4B38-BA3B-6257E5E1B204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55CFD5E6-7A6C-4277-91BE-9B18DF1B27CE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1F01179B-DDD7-427D-B25F-72404A6EE94E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1B9FE9F6-D231-40B1-AD3C-B0811684BAB4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39A1AD7-0607-4C58-ADE6-2C01F89EA78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0CBA0346-1333-4201-922A-D04781BF3F3C}"/>
              </a:ext>
            </a:extLst>
          </p:cNvPr>
          <p:cNvGrpSpPr/>
          <p:nvPr/>
        </p:nvGrpSpPr>
        <p:grpSpPr>
          <a:xfrm>
            <a:off x="8143671" y="2266957"/>
            <a:ext cx="593616" cy="593567"/>
            <a:chOff x="6107753" y="1700217"/>
            <a:chExt cx="445212" cy="445175"/>
          </a:xfrm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0D05FE7C-E974-46B5-AF96-A0ED587DD6CC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E8FFE068-D53D-4B33-BDF4-367102793370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297AD4B9-DBE1-4463-A42A-056161AF25E3}"/>
              </a:ext>
            </a:extLst>
          </p:cNvPr>
          <p:cNvGrpSpPr/>
          <p:nvPr/>
        </p:nvGrpSpPr>
        <p:grpSpPr>
          <a:xfrm>
            <a:off x="5042038" y="2277270"/>
            <a:ext cx="625705" cy="594799"/>
            <a:chOff x="3781528" y="1707952"/>
            <a:chExt cx="469279" cy="446099"/>
          </a:xfrm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A0713141-2025-424E-A851-E28E1DE3ED79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07D766A1-5368-4E67-B3EC-982860CB693B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F07AE14C-3CD8-435C-9000-B8D4AFAAE960}"/>
              </a:ext>
            </a:extLst>
          </p:cNvPr>
          <p:cNvGrpSpPr/>
          <p:nvPr/>
        </p:nvGrpSpPr>
        <p:grpSpPr>
          <a:xfrm>
            <a:off x="8973799" y="2276319"/>
            <a:ext cx="595200" cy="593616"/>
            <a:chOff x="6730349" y="1707239"/>
            <a:chExt cx="446400" cy="445212"/>
          </a:xfrm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D94DB6E8-9A00-4EF3-9C07-1AEB1D3CC5BF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770902D2-1BD7-4F8C-858A-BA728879453A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9FF9805F-81EA-4001-8C59-0F16C7212096}"/>
              </a:ext>
            </a:extLst>
          </p:cNvPr>
          <p:cNvSpPr/>
          <p:nvPr/>
        </p:nvSpPr>
        <p:spPr>
          <a:xfrm>
            <a:off x="5786371" y="3436133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FA90C8F-3037-45DE-AEE1-EC93ADDCE54C}"/>
              </a:ext>
            </a:extLst>
          </p:cNvPr>
          <p:cNvSpPr/>
          <p:nvPr/>
        </p:nvSpPr>
        <p:spPr>
          <a:xfrm>
            <a:off x="6505834" y="3532656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08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2B539544-1AB4-4E72-B9DB-D9B1F94583A5}"/>
              </a:ext>
            </a:extLst>
          </p:cNvPr>
          <p:cNvGrpSpPr/>
          <p:nvPr/>
        </p:nvGrpSpPr>
        <p:grpSpPr>
          <a:xfrm>
            <a:off x="7369113" y="3452311"/>
            <a:ext cx="615049" cy="616012"/>
            <a:chOff x="5526834" y="2589233"/>
            <a:chExt cx="461287" cy="462009"/>
          </a:xfrm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040369F7-198D-4BCA-AFD2-DBC286792949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28CB575A-267C-4D64-AEB5-87D07FE307AF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0A128B1A-3779-4D53-953A-FC625F4AB103}"/>
              </a:ext>
            </a:extLst>
          </p:cNvPr>
          <p:cNvGrpSpPr/>
          <p:nvPr/>
        </p:nvGrpSpPr>
        <p:grpSpPr>
          <a:xfrm>
            <a:off x="9805136" y="3428804"/>
            <a:ext cx="621097" cy="619072"/>
            <a:chOff x="7353851" y="2571603"/>
            <a:chExt cx="465823" cy="464304"/>
          </a:xfrm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28A111C9-540E-4A52-8667-351C10A41819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DE8D13F3-391B-4DA0-9232-CD37525A51EC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B735BC0E-C0FE-4042-B635-AF1CDAA34842}"/>
              </a:ext>
            </a:extLst>
          </p:cNvPr>
          <p:cNvGrpSpPr/>
          <p:nvPr/>
        </p:nvGrpSpPr>
        <p:grpSpPr>
          <a:xfrm>
            <a:off x="6535131" y="4660392"/>
            <a:ext cx="541715" cy="545200"/>
            <a:chOff x="4901348" y="3495294"/>
            <a:chExt cx="406286" cy="408900"/>
          </a:xfrm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C6EE1FA0-67A5-4E45-814B-900C0401AB85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4DC47686-A811-40DB-B2BD-09BF1DB3B88D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E923D417-394E-47E0-979B-74A08D5F0178}"/>
              </a:ext>
            </a:extLst>
          </p:cNvPr>
          <p:cNvGrpSpPr/>
          <p:nvPr/>
        </p:nvGrpSpPr>
        <p:grpSpPr>
          <a:xfrm>
            <a:off x="8197754" y="3444020"/>
            <a:ext cx="363893" cy="616000"/>
            <a:chOff x="6148315" y="2583015"/>
            <a:chExt cx="272920" cy="462000"/>
          </a:xfrm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8BF6D307-21C6-44EC-90DE-0C5A74B06290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09E255BB-EC3E-4695-AB86-1692328303BD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B5039C38-86F7-45CD-904F-AB228FFFEE05}"/>
              </a:ext>
            </a:extLst>
          </p:cNvPr>
          <p:cNvGrpSpPr/>
          <p:nvPr/>
        </p:nvGrpSpPr>
        <p:grpSpPr>
          <a:xfrm>
            <a:off x="5061411" y="3472660"/>
            <a:ext cx="605917" cy="616793"/>
            <a:chOff x="3796058" y="2604494"/>
            <a:chExt cx="454438" cy="462595"/>
          </a:xfrm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A5A7BCE2-72E6-4C8C-B4D6-08C20FB79981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9E9C9F8-7D3D-4952-B4AC-248F92074185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1EC1C8D2-9730-46F2-B59B-87653B30F7BD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A6ECEC14-F00F-4597-A97E-9EAAA5B94469}"/>
              </a:ext>
            </a:extLst>
          </p:cNvPr>
          <p:cNvGrpSpPr/>
          <p:nvPr/>
        </p:nvGrpSpPr>
        <p:grpSpPr>
          <a:xfrm>
            <a:off x="8940382" y="3435035"/>
            <a:ext cx="608964" cy="619072"/>
            <a:chOff x="6705286" y="2576276"/>
            <a:chExt cx="456723" cy="464304"/>
          </a:xfrm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4A4F396B-1BE3-4602-8ABF-ED0EF2CEC3B3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F6F89DED-4ED3-4298-B7B9-23F432674B1A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EF45CD8C-6BBC-4109-A57E-64583DBEFE8A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A879877E-3145-4E7F-976E-5CDBEBF6DABA}"/>
              </a:ext>
            </a:extLst>
          </p:cNvPr>
          <p:cNvGrpSpPr/>
          <p:nvPr/>
        </p:nvGrpSpPr>
        <p:grpSpPr>
          <a:xfrm>
            <a:off x="7423782" y="4698064"/>
            <a:ext cx="656503" cy="517245"/>
            <a:chOff x="5567836" y="3523548"/>
            <a:chExt cx="492377" cy="387934"/>
          </a:xfrm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C9586AEC-8DF7-425A-80C6-F40EBFA0CC5C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164712A3-BEC5-4A2F-AFDF-2E03EC807538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DDCF2ECE-8443-49C5-9C4D-E4AB7DD10409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D724CB65-B74B-4CAE-9BDE-0555C3B68302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B7D8A512-1943-4012-9C34-6AF41B83952E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46797079-C03A-4BEA-9C24-57C4EACEC12B}"/>
              </a:ext>
            </a:extLst>
          </p:cNvPr>
          <p:cNvGrpSpPr/>
          <p:nvPr/>
        </p:nvGrpSpPr>
        <p:grpSpPr>
          <a:xfrm>
            <a:off x="4103925" y="3461126"/>
            <a:ext cx="741956" cy="609831"/>
            <a:chOff x="3077943" y="2595844"/>
            <a:chExt cx="556467" cy="457373"/>
          </a:xfrm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CDF5B1D5-0014-4886-A47A-335EF07376F6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61ACA789-429B-426D-907C-FE06C5091616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6588D28D-C77C-4C6E-BF83-95A25A06407E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885954C7-32DD-44F3-B332-9A31474259D1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050A64A6-7DAF-470D-AF19-1E68C328C73F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54641BD1-D81E-4B6B-A10B-D98F6AE7E9C3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0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8686831-9DAB-4E9E-88B3-CEB075A982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882" y="298570"/>
            <a:ext cx="11347313" cy="543177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4" y="2272445"/>
            <a:ext cx="2879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07" y="5870078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1D253-799E-4A26-AE2D-EB0091E4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415" y="1026390"/>
            <a:ext cx="3932237" cy="65282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B0F0"/>
                </a:solidFill>
                <a:latin typeface="Anton" pitchFamily="2" charset="0"/>
                <a:cs typeface="Arial" panose="020B0604020202020204" pitchFamily="34" charset="0"/>
              </a:rPr>
              <a:t>Introduction</a:t>
            </a:r>
            <a:endParaRPr lang="es-PE" dirty="0">
              <a:solidFill>
                <a:srgbClr val="00B0F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672BCB-1630-44BA-A068-DDE5D06570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77" y="24512"/>
            <a:ext cx="6609516" cy="6858000"/>
          </a:xfrm>
          <a:prstGeom prst="rect">
            <a:avLst/>
          </a:prstGeom>
        </p:spPr>
      </p:pic>
      <p:sp>
        <p:nvSpPr>
          <p:cNvPr id="11" name="Gráfico 7">
            <a:extLst>
              <a:ext uri="{FF2B5EF4-FFF2-40B4-BE49-F238E27FC236}">
                <a16:creationId xmlns:a16="http://schemas.microsoft.com/office/drawing/2014/main" id="{7BD12D82-64AD-4EFD-88FF-7B7FB88B3460}"/>
              </a:ext>
            </a:extLst>
          </p:cNvPr>
          <p:cNvSpPr/>
          <p:nvPr/>
        </p:nvSpPr>
        <p:spPr>
          <a:xfrm>
            <a:off x="6714306" y="1026390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24C2CB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" name="Gráfico 8">
            <a:extLst>
              <a:ext uri="{FF2B5EF4-FFF2-40B4-BE49-F238E27FC236}">
                <a16:creationId xmlns:a16="http://schemas.microsoft.com/office/drawing/2014/main" id="{505F70A3-950A-4DF8-A5E2-CF5008D7463A}"/>
              </a:ext>
            </a:extLst>
          </p:cNvPr>
          <p:cNvSpPr/>
          <p:nvPr/>
        </p:nvSpPr>
        <p:spPr>
          <a:xfrm rot="10800000">
            <a:off x="10359495" y="1336054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24C2CB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2" name="Gráfico 24">
            <a:extLst>
              <a:ext uri="{FF2B5EF4-FFF2-40B4-BE49-F238E27FC236}">
                <a16:creationId xmlns:a16="http://schemas.microsoft.com/office/drawing/2014/main" id="{BA2584F5-C62C-4DC0-9351-E124ADB421A7}"/>
              </a:ext>
            </a:extLst>
          </p:cNvPr>
          <p:cNvGrpSpPr/>
          <p:nvPr/>
        </p:nvGrpSpPr>
        <p:grpSpPr>
          <a:xfrm>
            <a:off x="9763422" y="442234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3" name="Gráfico 24">
              <a:extLst>
                <a:ext uri="{FF2B5EF4-FFF2-40B4-BE49-F238E27FC236}">
                  <a16:creationId xmlns:a16="http://schemas.microsoft.com/office/drawing/2014/main" id="{01FAF3F9-A1A1-4C2F-A99F-755860E41314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E80B6530-0713-4F19-989E-E170E80EB025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6D4F38C2-31AD-4FE2-8209-B6338D3BAD88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561830FA-8B4C-4FE9-A092-0D56C72BD113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226E0D71-2EF9-4AD4-83D7-F03FC8477C28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7DCCBB8-3486-4A8F-B059-20D736412379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2F4E86BC-FF00-4B4B-AD5B-862CA6FCF7CA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5D4C79EF-2E25-4D1E-8638-B6F0E27EF321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0CEE5E68-8FB2-40AD-B8B5-E77C74F37E6A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E893E63B-7CE3-44B1-BA35-632606FE2B62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4FC24C54-8833-44CD-94B3-ACC364C9120B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F30C48AD-C165-42D3-92FA-A7D4AF2BC926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1016FC6C-3D3C-4BF3-87CF-CE56DAFB3E48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583F4AFE-F5A9-4F68-95FE-F3C5B4DD5BED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E59907CF-B805-4EF2-9119-CAB6174C3FFB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426C4F9B-03DD-4383-B350-CC70E1DDE1BA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6BFB027C-4974-4109-9610-6E26F6CABCDA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8F6D2801-AB93-467E-9EFD-B9A9C987A026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5474CAB2-4E02-47B0-81F4-B8101ABA5062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126A1D31-7DA4-4A37-80B9-9A344ECB12B7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07340D79-A6B8-44FB-8FB9-9B736B89A3C7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11E200E0-A606-4A95-9528-7BA41097F494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FD3AC09F-4BF8-4DFE-AF06-DE0C55663D9E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EB9B76BF-A166-4AB1-AB36-5FD73BE8197C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C6E3EAD3-2006-4486-9DCA-130D7C334932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B9AC0F19-B340-493E-AC5A-868FE76EE996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AED4990C-7883-4015-A99F-3D75C660EC22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84E82850-E5E9-4C53-B28E-ABBE5E2A754B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E10EAFD7-70A8-4E4A-B6F3-4C7C6C075146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4" name="Gráfico 24">
              <a:extLst>
                <a:ext uri="{FF2B5EF4-FFF2-40B4-BE49-F238E27FC236}">
                  <a16:creationId xmlns:a16="http://schemas.microsoft.com/office/drawing/2014/main" id="{D8F166A2-3A95-4B3A-AAE7-D65D9F4ABFBE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6050C8CC-8BBD-422B-BFBA-0BAD4463DA2C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E5875860-A113-4213-BC6F-84750B105038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EC544D9D-7352-4B29-B614-74A22E8FAA3B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345DAA09-AEDC-434D-AF1D-336B43B9F04A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1DF8720A-576A-47F1-844F-DFDD73ACA54A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3CA24BF7-0ED2-46CA-9D01-56B909F0E679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39141851-7D86-4076-A944-8DC6E1C8420B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243F002C-A83C-4141-81F6-71C0AD6FF3D8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A79B357D-752E-4D35-88CB-3B0577109FC1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C6F700D6-1A54-4E90-AE4A-D0F275C14589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96BFA3DB-98CB-4903-A835-EC50D7A68506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C999E1BF-D199-419D-9E48-6A00D4029B84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F8182032-28EF-49F1-A336-E4EB1B33F5F6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D400544E-CD38-4D55-86E5-8E156C4011E1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3E7DCED7-D290-48B8-818D-BB6E2EEA3A1F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ED281EB9-938B-4179-AACD-E9EF01971445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143" name="Gráfico 141">
            <a:extLst>
              <a:ext uri="{FF2B5EF4-FFF2-40B4-BE49-F238E27FC236}">
                <a16:creationId xmlns:a16="http://schemas.microsoft.com/office/drawing/2014/main" id="{895F2727-AC06-4C85-904F-F6CB8AD6182F}"/>
              </a:ext>
            </a:extLst>
          </p:cNvPr>
          <p:cNvSpPr/>
          <p:nvPr/>
        </p:nvSpPr>
        <p:spPr>
          <a:xfrm>
            <a:off x="8736534" y="0"/>
            <a:ext cx="3458693" cy="6858000"/>
          </a:xfrm>
          <a:custGeom>
            <a:avLst/>
            <a:gdLst>
              <a:gd name="connsiteX0" fmla="*/ 3458693 w 3458692"/>
              <a:gd name="connsiteY0" fmla="*/ 0 h 6850696"/>
              <a:gd name="connsiteX1" fmla="*/ 3458693 w 3458692"/>
              <a:gd name="connsiteY1" fmla="*/ 6850696 h 6850696"/>
              <a:gd name="connsiteX2" fmla="*/ 0 w 3458692"/>
              <a:gd name="connsiteY2" fmla="*/ 6850696 h 6850696"/>
              <a:gd name="connsiteX3" fmla="*/ 0 w 3458692"/>
              <a:gd name="connsiteY3" fmla="*/ 6653721 h 6850696"/>
              <a:gd name="connsiteX4" fmla="*/ 3261449 w 3458692"/>
              <a:gd name="connsiteY4" fmla="*/ 6653721 h 6850696"/>
              <a:gd name="connsiteX5" fmla="*/ 3261449 w 3458692"/>
              <a:gd name="connsiteY5" fmla="*/ 1805178 h 6850696"/>
              <a:gd name="connsiteX6" fmla="*/ 3262121 w 3458692"/>
              <a:gd name="connsiteY6" fmla="*/ 1805178 h 6850696"/>
              <a:gd name="connsiteX7" fmla="*/ 3262121 w 3458692"/>
              <a:gd name="connsiteY7" fmla="*/ 0 h 685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692" h="6850696">
                <a:moveTo>
                  <a:pt x="3458693" y="0"/>
                </a:moveTo>
                <a:lnTo>
                  <a:pt x="3458693" y="6850696"/>
                </a:lnTo>
                <a:lnTo>
                  <a:pt x="0" y="6850696"/>
                </a:lnTo>
                <a:lnTo>
                  <a:pt x="0" y="6653721"/>
                </a:lnTo>
                <a:lnTo>
                  <a:pt x="3261449" y="6653721"/>
                </a:lnTo>
                <a:lnTo>
                  <a:pt x="3261449" y="1805178"/>
                </a:lnTo>
                <a:lnTo>
                  <a:pt x="3262121" y="1805178"/>
                </a:lnTo>
                <a:lnTo>
                  <a:pt x="3262121" y="0"/>
                </a:lnTo>
                <a:close/>
              </a:path>
            </a:pathLst>
          </a:custGeom>
          <a:solidFill>
            <a:srgbClr val="00B0F0"/>
          </a:solidFill>
          <a:ln w="1341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7" name="TextBox 23">
            <a:extLst>
              <a:ext uri="{FF2B5EF4-FFF2-40B4-BE49-F238E27FC236}">
                <a16:creationId xmlns:a16="http://schemas.microsoft.com/office/drawing/2014/main" id="{8D9A3D8F-78C2-49CC-8B4C-6CC35A1F37FB}"/>
              </a:ext>
            </a:extLst>
          </p:cNvPr>
          <p:cNvSpPr txBox="1"/>
          <p:nvPr/>
        </p:nvSpPr>
        <p:spPr>
          <a:xfrm>
            <a:off x="6259355" y="2176061"/>
            <a:ext cx="4954355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6F7B91"/>
                </a:solidFill>
                <a:latin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D1345B24-AA74-490F-8EFC-F7152281869A}"/>
              </a:ext>
            </a:extLst>
          </p:cNvPr>
          <p:cNvGrpSpPr/>
          <p:nvPr/>
        </p:nvGrpSpPr>
        <p:grpSpPr>
          <a:xfrm>
            <a:off x="11425285" y="5961713"/>
            <a:ext cx="395011" cy="554965"/>
            <a:chOff x="717452" y="2188354"/>
            <a:chExt cx="2461846" cy="3593468"/>
          </a:xfrm>
        </p:grpSpPr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F341ED6C-3BD6-4B59-9747-27D972B3DBA9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10" name="Diagrama de flujo: conector 109">
              <a:extLst>
                <a:ext uri="{FF2B5EF4-FFF2-40B4-BE49-F238E27FC236}">
                  <a16:creationId xmlns:a16="http://schemas.microsoft.com/office/drawing/2014/main" id="{0C0D7469-76E7-4EA3-9EAA-4DD9C14883F6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33194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9624F057-5C26-4E14-A325-1289A0FA33F3}"/>
              </a:ext>
            </a:extLst>
          </p:cNvPr>
          <p:cNvSpPr/>
          <p:nvPr/>
        </p:nvSpPr>
        <p:spPr>
          <a:xfrm>
            <a:off x="580781" y="3309644"/>
            <a:ext cx="2181575" cy="230225"/>
          </a:xfrm>
          <a:custGeom>
            <a:avLst/>
            <a:gdLst>
              <a:gd name="connsiteX0" fmla="*/ 2087110 w 2181575"/>
              <a:gd name="connsiteY0" fmla="*/ 230225 h 230225"/>
              <a:gd name="connsiteX1" fmla="*/ 1043649 w 2181575"/>
              <a:gd name="connsiteY1" fmla="*/ 230225 h 230225"/>
              <a:gd name="connsiteX2" fmla="*/ 0 w 2181575"/>
              <a:gd name="connsiteY2" fmla="*/ 230225 h 230225"/>
              <a:gd name="connsiteX3" fmla="*/ 94466 w 2181575"/>
              <a:gd name="connsiteY3" fmla="*/ 115207 h 230225"/>
              <a:gd name="connsiteX4" fmla="*/ 0 w 2181575"/>
              <a:gd name="connsiteY4" fmla="*/ 0 h 230225"/>
              <a:gd name="connsiteX5" fmla="*/ 1043649 w 2181575"/>
              <a:gd name="connsiteY5" fmla="*/ 0 h 230225"/>
              <a:gd name="connsiteX6" fmla="*/ 2087110 w 2181575"/>
              <a:gd name="connsiteY6" fmla="*/ 0 h 230225"/>
              <a:gd name="connsiteX7" fmla="*/ 2181576 w 2181575"/>
              <a:gd name="connsiteY7" fmla="*/ 115207 h 2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1575" h="230225">
                <a:moveTo>
                  <a:pt x="2087110" y="230225"/>
                </a:moveTo>
                <a:lnTo>
                  <a:pt x="1043649" y="230225"/>
                </a:lnTo>
                <a:lnTo>
                  <a:pt x="0" y="230225"/>
                </a:lnTo>
                <a:lnTo>
                  <a:pt x="94466" y="115207"/>
                </a:lnTo>
                <a:lnTo>
                  <a:pt x="0" y="0"/>
                </a:lnTo>
                <a:lnTo>
                  <a:pt x="1043649" y="0"/>
                </a:lnTo>
                <a:lnTo>
                  <a:pt x="2087110" y="0"/>
                </a:lnTo>
                <a:lnTo>
                  <a:pt x="2181576" y="115207"/>
                </a:lnTo>
                <a:close/>
              </a:path>
            </a:pathLst>
          </a:custGeom>
          <a:solidFill>
            <a:srgbClr val="0264AD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4DD25F3E-BE7B-413A-BFCD-67DF935FC4E0}"/>
              </a:ext>
            </a:extLst>
          </p:cNvPr>
          <p:cNvSpPr/>
          <p:nvPr/>
        </p:nvSpPr>
        <p:spPr>
          <a:xfrm>
            <a:off x="1653467" y="3424851"/>
            <a:ext cx="36391" cy="779861"/>
          </a:xfrm>
          <a:custGeom>
            <a:avLst/>
            <a:gdLst>
              <a:gd name="connsiteX0" fmla="*/ 0 w 36391"/>
              <a:gd name="connsiteY0" fmla="*/ 0 h 779861"/>
              <a:gd name="connsiteX1" fmla="*/ 36391 w 36391"/>
              <a:gd name="connsiteY1" fmla="*/ 0 h 779861"/>
              <a:gd name="connsiteX2" fmla="*/ 36391 w 36391"/>
              <a:gd name="connsiteY2" fmla="*/ 779862 h 779861"/>
              <a:gd name="connsiteX3" fmla="*/ 0 w 36391"/>
              <a:gd name="connsiteY3" fmla="*/ 779862 h 7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1" h="779861">
                <a:moveTo>
                  <a:pt x="0" y="0"/>
                </a:moveTo>
                <a:lnTo>
                  <a:pt x="36391" y="0"/>
                </a:lnTo>
                <a:lnTo>
                  <a:pt x="36391" y="779862"/>
                </a:lnTo>
                <a:lnTo>
                  <a:pt x="0" y="779862"/>
                </a:lnTo>
                <a:close/>
              </a:path>
            </a:pathLst>
          </a:custGeom>
          <a:solidFill>
            <a:srgbClr val="6F7B91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3F203E6F-CF26-43CB-B65A-F2A755315FD7}"/>
              </a:ext>
            </a:extLst>
          </p:cNvPr>
          <p:cNvSpPr/>
          <p:nvPr/>
        </p:nvSpPr>
        <p:spPr>
          <a:xfrm>
            <a:off x="1209044" y="4202073"/>
            <a:ext cx="925048" cy="924860"/>
          </a:xfrm>
          <a:custGeom>
            <a:avLst/>
            <a:gdLst>
              <a:gd name="connsiteX0" fmla="*/ 0 w 925048"/>
              <a:gd name="connsiteY0" fmla="*/ 462524 h 924860"/>
              <a:gd name="connsiteX1" fmla="*/ 462524 w 925048"/>
              <a:gd name="connsiteY1" fmla="*/ 0 h 924860"/>
              <a:gd name="connsiteX2" fmla="*/ 925048 w 925048"/>
              <a:gd name="connsiteY2" fmla="*/ 462524 h 924860"/>
              <a:gd name="connsiteX3" fmla="*/ 462524 w 925048"/>
              <a:gd name="connsiteY3" fmla="*/ 924860 h 924860"/>
              <a:gd name="connsiteX4" fmla="*/ 0 w 925048"/>
              <a:gd name="connsiteY4" fmla="*/ 462524 h 92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48" h="924860">
                <a:moveTo>
                  <a:pt x="0" y="462524"/>
                </a:moveTo>
                <a:cubicBezTo>
                  <a:pt x="0" y="207222"/>
                  <a:pt x="207033" y="0"/>
                  <a:pt x="462524" y="0"/>
                </a:cubicBezTo>
                <a:cubicBezTo>
                  <a:pt x="717827" y="0"/>
                  <a:pt x="925048" y="207033"/>
                  <a:pt x="925048" y="462524"/>
                </a:cubicBezTo>
                <a:cubicBezTo>
                  <a:pt x="925048" y="717827"/>
                  <a:pt x="718016" y="924860"/>
                  <a:pt x="462524" y="924860"/>
                </a:cubicBezTo>
                <a:cubicBezTo>
                  <a:pt x="207033" y="924860"/>
                  <a:pt x="0" y="717827"/>
                  <a:pt x="0" y="462524"/>
                </a:cubicBezTo>
                <a:close/>
              </a:path>
            </a:pathLst>
          </a:custGeom>
          <a:solidFill>
            <a:srgbClr val="0264AD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4169C55E-0A1C-49ED-90EC-B9F2D773427D}"/>
              </a:ext>
            </a:extLst>
          </p:cNvPr>
          <p:cNvSpPr/>
          <p:nvPr/>
        </p:nvSpPr>
        <p:spPr>
          <a:xfrm>
            <a:off x="1615945" y="3369228"/>
            <a:ext cx="111247" cy="111247"/>
          </a:xfrm>
          <a:custGeom>
            <a:avLst/>
            <a:gdLst>
              <a:gd name="connsiteX0" fmla="*/ 0 w 111247"/>
              <a:gd name="connsiteY0" fmla="*/ 55624 h 111247"/>
              <a:gd name="connsiteX1" fmla="*/ 55624 w 111247"/>
              <a:gd name="connsiteY1" fmla="*/ 0 h 111247"/>
              <a:gd name="connsiteX2" fmla="*/ 111247 w 111247"/>
              <a:gd name="connsiteY2" fmla="*/ 55624 h 111247"/>
              <a:gd name="connsiteX3" fmla="*/ 55624 w 111247"/>
              <a:gd name="connsiteY3" fmla="*/ 111247 h 111247"/>
              <a:gd name="connsiteX4" fmla="*/ 0 w 111247"/>
              <a:gd name="connsiteY4" fmla="*/ 55624 h 1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47" h="111247">
                <a:moveTo>
                  <a:pt x="0" y="55624"/>
                </a:moveTo>
                <a:cubicBezTo>
                  <a:pt x="0" y="24889"/>
                  <a:pt x="24889" y="0"/>
                  <a:pt x="55624" y="0"/>
                </a:cubicBezTo>
                <a:cubicBezTo>
                  <a:pt x="86358" y="0"/>
                  <a:pt x="111247" y="24889"/>
                  <a:pt x="111247" y="55624"/>
                </a:cubicBezTo>
                <a:cubicBezTo>
                  <a:pt x="111247" y="86358"/>
                  <a:pt x="86358" y="111247"/>
                  <a:pt x="55624" y="111247"/>
                </a:cubicBezTo>
                <a:cubicBezTo>
                  <a:pt x="24889" y="111247"/>
                  <a:pt x="0" y="86358"/>
                  <a:pt x="0" y="55624"/>
                </a:cubicBezTo>
                <a:close/>
              </a:path>
            </a:pathLst>
          </a:custGeom>
          <a:solidFill>
            <a:schemeClr val="bg1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DD3AF819-952E-4A57-8E6D-E339855E26EA}"/>
              </a:ext>
            </a:extLst>
          </p:cNvPr>
          <p:cNvSpPr/>
          <p:nvPr/>
        </p:nvSpPr>
        <p:spPr>
          <a:xfrm>
            <a:off x="2795165" y="3309644"/>
            <a:ext cx="2181763" cy="230225"/>
          </a:xfrm>
          <a:custGeom>
            <a:avLst/>
            <a:gdLst>
              <a:gd name="connsiteX0" fmla="*/ 2087110 w 2181763"/>
              <a:gd name="connsiteY0" fmla="*/ 230225 h 230225"/>
              <a:gd name="connsiteX1" fmla="*/ 1043649 w 2181763"/>
              <a:gd name="connsiteY1" fmla="*/ 230225 h 230225"/>
              <a:gd name="connsiteX2" fmla="*/ 0 w 2181763"/>
              <a:gd name="connsiteY2" fmla="*/ 230225 h 230225"/>
              <a:gd name="connsiteX3" fmla="*/ 94466 w 2181763"/>
              <a:gd name="connsiteY3" fmla="*/ 115207 h 230225"/>
              <a:gd name="connsiteX4" fmla="*/ 0 w 2181763"/>
              <a:gd name="connsiteY4" fmla="*/ 0 h 230225"/>
              <a:gd name="connsiteX5" fmla="*/ 1043649 w 2181763"/>
              <a:gd name="connsiteY5" fmla="*/ 0 h 230225"/>
              <a:gd name="connsiteX6" fmla="*/ 2087110 w 2181763"/>
              <a:gd name="connsiteY6" fmla="*/ 0 h 230225"/>
              <a:gd name="connsiteX7" fmla="*/ 2181764 w 2181763"/>
              <a:gd name="connsiteY7" fmla="*/ 115207 h 2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1763" h="230225">
                <a:moveTo>
                  <a:pt x="2087110" y="230225"/>
                </a:moveTo>
                <a:lnTo>
                  <a:pt x="1043649" y="230225"/>
                </a:lnTo>
                <a:lnTo>
                  <a:pt x="0" y="230225"/>
                </a:lnTo>
                <a:lnTo>
                  <a:pt x="94466" y="115207"/>
                </a:lnTo>
                <a:lnTo>
                  <a:pt x="0" y="0"/>
                </a:lnTo>
                <a:lnTo>
                  <a:pt x="1043649" y="0"/>
                </a:lnTo>
                <a:lnTo>
                  <a:pt x="2087110" y="0"/>
                </a:lnTo>
                <a:lnTo>
                  <a:pt x="2181764" y="115207"/>
                </a:lnTo>
                <a:close/>
              </a:path>
            </a:pathLst>
          </a:custGeom>
          <a:solidFill>
            <a:srgbClr val="00B0FF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3DE6D9A9-F80C-4E78-A5B7-F21A9241E690}"/>
              </a:ext>
            </a:extLst>
          </p:cNvPr>
          <p:cNvSpPr/>
          <p:nvPr/>
        </p:nvSpPr>
        <p:spPr>
          <a:xfrm>
            <a:off x="3874639" y="2644801"/>
            <a:ext cx="22815" cy="779861"/>
          </a:xfrm>
          <a:custGeom>
            <a:avLst/>
            <a:gdLst>
              <a:gd name="connsiteX0" fmla="*/ 0 w 22815"/>
              <a:gd name="connsiteY0" fmla="*/ 0 h 779861"/>
              <a:gd name="connsiteX1" fmla="*/ 22815 w 22815"/>
              <a:gd name="connsiteY1" fmla="*/ 0 h 779861"/>
              <a:gd name="connsiteX2" fmla="*/ 22815 w 22815"/>
              <a:gd name="connsiteY2" fmla="*/ 779862 h 779861"/>
              <a:gd name="connsiteX3" fmla="*/ 0 w 22815"/>
              <a:gd name="connsiteY3" fmla="*/ 779862 h 7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5" h="779861">
                <a:moveTo>
                  <a:pt x="0" y="0"/>
                </a:moveTo>
                <a:lnTo>
                  <a:pt x="22815" y="0"/>
                </a:lnTo>
                <a:lnTo>
                  <a:pt x="22815" y="779862"/>
                </a:lnTo>
                <a:lnTo>
                  <a:pt x="0" y="779862"/>
                </a:lnTo>
                <a:close/>
              </a:path>
            </a:pathLst>
          </a:custGeom>
          <a:solidFill>
            <a:srgbClr val="8DC9CC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0E37400D-15E5-462C-911B-1F97F4A85445}"/>
              </a:ext>
            </a:extLst>
          </p:cNvPr>
          <p:cNvSpPr/>
          <p:nvPr/>
        </p:nvSpPr>
        <p:spPr>
          <a:xfrm>
            <a:off x="3423617" y="1722581"/>
            <a:ext cx="925048" cy="925048"/>
          </a:xfrm>
          <a:custGeom>
            <a:avLst/>
            <a:gdLst>
              <a:gd name="connsiteX0" fmla="*/ 0 w 925048"/>
              <a:gd name="connsiteY0" fmla="*/ 462524 h 925048"/>
              <a:gd name="connsiteX1" fmla="*/ 462524 w 925048"/>
              <a:gd name="connsiteY1" fmla="*/ 925049 h 925048"/>
              <a:gd name="connsiteX2" fmla="*/ 925048 w 925048"/>
              <a:gd name="connsiteY2" fmla="*/ 462524 h 925048"/>
              <a:gd name="connsiteX3" fmla="*/ 462335 w 925048"/>
              <a:gd name="connsiteY3" fmla="*/ 0 h 925048"/>
              <a:gd name="connsiteX4" fmla="*/ 0 w 925048"/>
              <a:gd name="connsiteY4" fmla="*/ 462524 h 9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48" h="925048">
                <a:moveTo>
                  <a:pt x="0" y="462524"/>
                </a:moveTo>
                <a:cubicBezTo>
                  <a:pt x="0" y="718016"/>
                  <a:pt x="207033" y="925049"/>
                  <a:pt x="462524" y="925049"/>
                </a:cubicBezTo>
                <a:cubicBezTo>
                  <a:pt x="717827" y="925049"/>
                  <a:pt x="925048" y="718016"/>
                  <a:pt x="925048" y="462524"/>
                </a:cubicBezTo>
                <a:cubicBezTo>
                  <a:pt x="924860" y="207033"/>
                  <a:pt x="717827" y="0"/>
                  <a:pt x="462335" y="0"/>
                </a:cubicBezTo>
                <a:cubicBezTo>
                  <a:pt x="207033" y="0"/>
                  <a:pt x="0" y="207033"/>
                  <a:pt x="0" y="462524"/>
                </a:cubicBezTo>
                <a:close/>
              </a:path>
            </a:pathLst>
          </a:custGeom>
          <a:solidFill>
            <a:srgbClr val="00B0F0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00B0F0"/>
              </a:solidFill>
            </a:endParaRP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B60E7CCC-2578-4938-96F9-DAFA20ED40BB}"/>
              </a:ext>
            </a:extLst>
          </p:cNvPr>
          <p:cNvSpPr/>
          <p:nvPr/>
        </p:nvSpPr>
        <p:spPr>
          <a:xfrm>
            <a:off x="3830329" y="3369228"/>
            <a:ext cx="111247" cy="111247"/>
          </a:xfrm>
          <a:custGeom>
            <a:avLst/>
            <a:gdLst>
              <a:gd name="connsiteX0" fmla="*/ 0 w 111247"/>
              <a:gd name="connsiteY0" fmla="*/ 55624 h 111247"/>
              <a:gd name="connsiteX1" fmla="*/ 55624 w 111247"/>
              <a:gd name="connsiteY1" fmla="*/ 0 h 111247"/>
              <a:gd name="connsiteX2" fmla="*/ 111247 w 111247"/>
              <a:gd name="connsiteY2" fmla="*/ 55624 h 111247"/>
              <a:gd name="connsiteX3" fmla="*/ 55624 w 111247"/>
              <a:gd name="connsiteY3" fmla="*/ 111247 h 111247"/>
              <a:gd name="connsiteX4" fmla="*/ 0 w 111247"/>
              <a:gd name="connsiteY4" fmla="*/ 55624 h 1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47" h="111247">
                <a:moveTo>
                  <a:pt x="0" y="55624"/>
                </a:moveTo>
                <a:cubicBezTo>
                  <a:pt x="0" y="24889"/>
                  <a:pt x="24889" y="0"/>
                  <a:pt x="55624" y="0"/>
                </a:cubicBezTo>
                <a:cubicBezTo>
                  <a:pt x="86358" y="0"/>
                  <a:pt x="111247" y="24889"/>
                  <a:pt x="111247" y="55624"/>
                </a:cubicBezTo>
                <a:cubicBezTo>
                  <a:pt x="111247" y="86358"/>
                  <a:pt x="86358" y="111247"/>
                  <a:pt x="55624" y="111247"/>
                </a:cubicBezTo>
                <a:cubicBezTo>
                  <a:pt x="24889" y="111247"/>
                  <a:pt x="0" y="86358"/>
                  <a:pt x="0" y="55624"/>
                </a:cubicBezTo>
                <a:close/>
              </a:path>
            </a:pathLst>
          </a:custGeom>
          <a:solidFill>
            <a:schemeClr val="bg1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CC20955E-CFB4-4DA4-9D3D-56EE27DEDD7A}"/>
              </a:ext>
            </a:extLst>
          </p:cNvPr>
          <p:cNvSpPr/>
          <p:nvPr/>
        </p:nvSpPr>
        <p:spPr>
          <a:xfrm>
            <a:off x="5009549" y="3309644"/>
            <a:ext cx="2181763" cy="230225"/>
          </a:xfrm>
          <a:custGeom>
            <a:avLst/>
            <a:gdLst>
              <a:gd name="connsiteX0" fmla="*/ 2087298 w 2181763"/>
              <a:gd name="connsiteY0" fmla="*/ 230225 h 230225"/>
              <a:gd name="connsiteX1" fmla="*/ 1043649 w 2181763"/>
              <a:gd name="connsiteY1" fmla="*/ 230225 h 230225"/>
              <a:gd name="connsiteX2" fmla="*/ 0 w 2181763"/>
              <a:gd name="connsiteY2" fmla="*/ 230225 h 230225"/>
              <a:gd name="connsiteX3" fmla="*/ 94654 w 2181763"/>
              <a:gd name="connsiteY3" fmla="*/ 115207 h 230225"/>
              <a:gd name="connsiteX4" fmla="*/ 0 w 2181763"/>
              <a:gd name="connsiteY4" fmla="*/ 0 h 230225"/>
              <a:gd name="connsiteX5" fmla="*/ 1043649 w 2181763"/>
              <a:gd name="connsiteY5" fmla="*/ 0 h 230225"/>
              <a:gd name="connsiteX6" fmla="*/ 2087298 w 2181763"/>
              <a:gd name="connsiteY6" fmla="*/ 0 h 230225"/>
              <a:gd name="connsiteX7" fmla="*/ 2181764 w 2181763"/>
              <a:gd name="connsiteY7" fmla="*/ 115207 h 2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1763" h="230225">
                <a:moveTo>
                  <a:pt x="2087298" y="230225"/>
                </a:moveTo>
                <a:lnTo>
                  <a:pt x="1043649" y="230225"/>
                </a:lnTo>
                <a:lnTo>
                  <a:pt x="0" y="230225"/>
                </a:lnTo>
                <a:lnTo>
                  <a:pt x="94654" y="115207"/>
                </a:lnTo>
                <a:lnTo>
                  <a:pt x="0" y="0"/>
                </a:lnTo>
                <a:lnTo>
                  <a:pt x="1043649" y="0"/>
                </a:lnTo>
                <a:lnTo>
                  <a:pt x="2087298" y="0"/>
                </a:lnTo>
                <a:lnTo>
                  <a:pt x="2181764" y="115207"/>
                </a:lnTo>
                <a:close/>
              </a:path>
            </a:pathLst>
          </a:custGeom>
          <a:solidFill>
            <a:srgbClr val="0264AD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F66A2506-F434-4D76-87FF-CD1277EE05A6}"/>
              </a:ext>
            </a:extLst>
          </p:cNvPr>
          <p:cNvSpPr/>
          <p:nvPr/>
        </p:nvSpPr>
        <p:spPr>
          <a:xfrm>
            <a:off x="6089023" y="3424851"/>
            <a:ext cx="22815" cy="779861"/>
          </a:xfrm>
          <a:custGeom>
            <a:avLst/>
            <a:gdLst>
              <a:gd name="connsiteX0" fmla="*/ 0 w 22815"/>
              <a:gd name="connsiteY0" fmla="*/ 0 h 779861"/>
              <a:gd name="connsiteX1" fmla="*/ 22815 w 22815"/>
              <a:gd name="connsiteY1" fmla="*/ 0 h 779861"/>
              <a:gd name="connsiteX2" fmla="*/ 22815 w 22815"/>
              <a:gd name="connsiteY2" fmla="*/ 779862 h 779861"/>
              <a:gd name="connsiteX3" fmla="*/ 0 w 22815"/>
              <a:gd name="connsiteY3" fmla="*/ 779862 h 7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5" h="779861">
                <a:moveTo>
                  <a:pt x="0" y="0"/>
                </a:moveTo>
                <a:lnTo>
                  <a:pt x="22815" y="0"/>
                </a:lnTo>
                <a:lnTo>
                  <a:pt x="22815" y="779862"/>
                </a:lnTo>
                <a:lnTo>
                  <a:pt x="0" y="779862"/>
                </a:lnTo>
                <a:close/>
              </a:path>
            </a:pathLst>
          </a:custGeom>
          <a:solidFill>
            <a:srgbClr val="F2C43A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5EDB0590-C1AB-4800-9EA6-419DC78EB0FE}"/>
              </a:ext>
            </a:extLst>
          </p:cNvPr>
          <p:cNvSpPr/>
          <p:nvPr/>
        </p:nvSpPr>
        <p:spPr>
          <a:xfrm>
            <a:off x="5638000" y="4202073"/>
            <a:ext cx="924860" cy="924671"/>
          </a:xfrm>
          <a:custGeom>
            <a:avLst/>
            <a:gdLst>
              <a:gd name="connsiteX0" fmla="*/ 0 w 924860"/>
              <a:gd name="connsiteY0" fmla="*/ 462336 h 924671"/>
              <a:gd name="connsiteX1" fmla="*/ 462336 w 924860"/>
              <a:gd name="connsiteY1" fmla="*/ 0 h 924671"/>
              <a:gd name="connsiteX2" fmla="*/ 924860 w 924860"/>
              <a:gd name="connsiteY2" fmla="*/ 462336 h 924671"/>
              <a:gd name="connsiteX3" fmla="*/ 462336 w 924860"/>
              <a:gd name="connsiteY3" fmla="*/ 924672 h 924671"/>
              <a:gd name="connsiteX4" fmla="*/ 0 w 924860"/>
              <a:gd name="connsiteY4" fmla="*/ 462336 h 92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860" h="924671">
                <a:moveTo>
                  <a:pt x="0" y="462336"/>
                </a:moveTo>
                <a:cubicBezTo>
                  <a:pt x="0" y="207033"/>
                  <a:pt x="207033" y="0"/>
                  <a:pt x="462336" y="0"/>
                </a:cubicBezTo>
                <a:cubicBezTo>
                  <a:pt x="717638" y="0"/>
                  <a:pt x="924860" y="207033"/>
                  <a:pt x="924860" y="462336"/>
                </a:cubicBezTo>
                <a:cubicBezTo>
                  <a:pt x="924860" y="717639"/>
                  <a:pt x="717827" y="924672"/>
                  <a:pt x="462336" y="924672"/>
                </a:cubicBezTo>
                <a:cubicBezTo>
                  <a:pt x="207033" y="924860"/>
                  <a:pt x="0" y="717827"/>
                  <a:pt x="0" y="462336"/>
                </a:cubicBezTo>
                <a:close/>
              </a:path>
            </a:pathLst>
          </a:custGeom>
          <a:solidFill>
            <a:srgbClr val="0264AD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71923DBE-8254-4662-8C35-5005E29122A9}"/>
              </a:ext>
            </a:extLst>
          </p:cNvPr>
          <p:cNvSpPr/>
          <p:nvPr/>
        </p:nvSpPr>
        <p:spPr>
          <a:xfrm>
            <a:off x="6044713" y="3369228"/>
            <a:ext cx="111435" cy="111247"/>
          </a:xfrm>
          <a:custGeom>
            <a:avLst/>
            <a:gdLst>
              <a:gd name="connsiteX0" fmla="*/ 0 w 111435"/>
              <a:gd name="connsiteY0" fmla="*/ 55624 h 111247"/>
              <a:gd name="connsiteX1" fmla="*/ 55624 w 111435"/>
              <a:gd name="connsiteY1" fmla="*/ 0 h 111247"/>
              <a:gd name="connsiteX2" fmla="*/ 111436 w 111435"/>
              <a:gd name="connsiteY2" fmla="*/ 55624 h 111247"/>
              <a:gd name="connsiteX3" fmla="*/ 55624 w 111435"/>
              <a:gd name="connsiteY3" fmla="*/ 111247 h 111247"/>
              <a:gd name="connsiteX4" fmla="*/ 0 w 111435"/>
              <a:gd name="connsiteY4" fmla="*/ 55624 h 1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35" h="111247">
                <a:moveTo>
                  <a:pt x="0" y="55624"/>
                </a:moveTo>
                <a:cubicBezTo>
                  <a:pt x="0" y="24889"/>
                  <a:pt x="24889" y="0"/>
                  <a:pt x="55624" y="0"/>
                </a:cubicBezTo>
                <a:cubicBezTo>
                  <a:pt x="86358" y="0"/>
                  <a:pt x="111436" y="24889"/>
                  <a:pt x="111436" y="55624"/>
                </a:cubicBezTo>
                <a:cubicBezTo>
                  <a:pt x="111436" y="86358"/>
                  <a:pt x="86546" y="111247"/>
                  <a:pt x="55624" y="111247"/>
                </a:cubicBezTo>
                <a:cubicBezTo>
                  <a:pt x="24889" y="111247"/>
                  <a:pt x="0" y="86358"/>
                  <a:pt x="0" y="55624"/>
                </a:cubicBezTo>
                <a:close/>
              </a:path>
            </a:pathLst>
          </a:custGeom>
          <a:solidFill>
            <a:schemeClr val="bg1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5EB951F9-EB61-4808-A1DC-2E2A8C2A1F65}"/>
              </a:ext>
            </a:extLst>
          </p:cNvPr>
          <p:cNvSpPr/>
          <p:nvPr/>
        </p:nvSpPr>
        <p:spPr>
          <a:xfrm>
            <a:off x="7224121" y="3309644"/>
            <a:ext cx="2181575" cy="230225"/>
          </a:xfrm>
          <a:custGeom>
            <a:avLst/>
            <a:gdLst>
              <a:gd name="connsiteX0" fmla="*/ 2087110 w 2181575"/>
              <a:gd name="connsiteY0" fmla="*/ 230225 h 230225"/>
              <a:gd name="connsiteX1" fmla="*/ 1043461 w 2181575"/>
              <a:gd name="connsiteY1" fmla="*/ 230225 h 230225"/>
              <a:gd name="connsiteX2" fmla="*/ 0 w 2181575"/>
              <a:gd name="connsiteY2" fmla="*/ 230225 h 230225"/>
              <a:gd name="connsiteX3" fmla="*/ 94466 w 2181575"/>
              <a:gd name="connsiteY3" fmla="*/ 115207 h 230225"/>
              <a:gd name="connsiteX4" fmla="*/ 0 w 2181575"/>
              <a:gd name="connsiteY4" fmla="*/ 0 h 230225"/>
              <a:gd name="connsiteX5" fmla="*/ 1043461 w 2181575"/>
              <a:gd name="connsiteY5" fmla="*/ 0 h 230225"/>
              <a:gd name="connsiteX6" fmla="*/ 2087110 w 2181575"/>
              <a:gd name="connsiteY6" fmla="*/ 0 h 230225"/>
              <a:gd name="connsiteX7" fmla="*/ 2181576 w 2181575"/>
              <a:gd name="connsiteY7" fmla="*/ 115207 h 2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1575" h="230225">
                <a:moveTo>
                  <a:pt x="2087110" y="230225"/>
                </a:moveTo>
                <a:lnTo>
                  <a:pt x="1043461" y="230225"/>
                </a:lnTo>
                <a:lnTo>
                  <a:pt x="0" y="230225"/>
                </a:lnTo>
                <a:lnTo>
                  <a:pt x="94466" y="115207"/>
                </a:lnTo>
                <a:lnTo>
                  <a:pt x="0" y="0"/>
                </a:lnTo>
                <a:lnTo>
                  <a:pt x="1043461" y="0"/>
                </a:lnTo>
                <a:lnTo>
                  <a:pt x="2087110" y="0"/>
                </a:lnTo>
                <a:lnTo>
                  <a:pt x="2181576" y="115207"/>
                </a:lnTo>
                <a:close/>
              </a:path>
            </a:pathLst>
          </a:custGeom>
          <a:solidFill>
            <a:srgbClr val="00B0FF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91A20FE5-7844-4F4C-A167-9BF1281BAC87}"/>
              </a:ext>
            </a:extLst>
          </p:cNvPr>
          <p:cNvSpPr/>
          <p:nvPr/>
        </p:nvSpPr>
        <p:spPr>
          <a:xfrm>
            <a:off x="8303407" y="2644801"/>
            <a:ext cx="22815" cy="779861"/>
          </a:xfrm>
          <a:custGeom>
            <a:avLst/>
            <a:gdLst>
              <a:gd name="connsiteX0" fmla="*/ 0 w 22815"/>
              <a:gd name="connsiteY0" fmla="*/ 0 h 779861"/>
              <a:gd name="connsiteX1" fmla="*/ 22815 w 22815"/>
              <a:gd name="connsiteY1" fmla="*/ 0 h 779861"/>
              <a:gd name="connsiteX2" fmla="*/ 22815 w 22815"/>
              <a:gd name="connsiteY2" fmla="*/ 779862 h 779861"/>
              <a:gd name="connsiteX3" fmla="*/ 0 w 22815"/>
              <a:gd name="connsiteY3" fmla="*/ 779862 h 7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5" h="779861">
                <a:moveTo>
                  <a:pt x="0" y="0"/>
                </a:moveTo>
                <a:lnTo>
                  <a:pt x="22815" y="0"/>
                </a:lnTo>
                <a:lnTo>
                  <a:pt x="22815" y="779862"/>
                </a:lnTo>
                <a:lnTo>
                  <a:pt x="0" y="779862"/>
                </a:lnTo>
                <a:close/>
              </a:path>
            </a:pathLst>
          </a:custGeom>
          <a:solidFill>
            <a:srgbClr val="EB6B5C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2F6D8FDC-2281-43A8-B147-5BFC78B76E12}"/>
              </a:ext>
            </a:extLst>
          </p:cNvPr>
          <p:cNvSpPr/>
          <p:nvPr/>
        </p:nvSpPr>
        <p:spPr>
          <a:xfrm>
            <a:off x="7852385" y="1722581"/>
            <a:ext cx="924860" cy="924860"/>
          </a:xfrm>
          <a:custGeom>
            <a:avLst/>
            <a:gdLst>
              <a:gd name="connsiteX0" fmla="*/ 0 w 924860"/>
              <a:gd name="connsiteY0" fmla="*/ 462336 h 924860"/>
              <a:gd name="connsiteX1" fmla="*/ 462524 w 924860"/>
              <a:gd name="connsiteY1" fmla="*/ 0 h 924860"/>
              <a:gd name="connsiteX2" fmla="*/ 924860 w 924860"/>
              <a:gd name="connsiteY2" fmla="*/ 462336 h 924860"/>
              <a:gd name="connsiteX3" fmla="*/ 462524 w 924860"/>
              <a:gd name="connsiteY3" fmla="*/ 924860 h 924860"/>
              <a:gd name="connsiteX4" fmla="*/ 0 w 924860"/>
              <a:gd name="connsiteY4" fmla="*/ 462336 h 92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860" h="924860">
                <a:moveTo>
                  <a:pt x="0" y="462336"/>
                </a:moveTo>
                <a:cubicBezTo>
                  <a:pt x="0" y="207033"/>
                  <a:pt x="207033" y="0"/>
                  <a:pt x="462524" y="0"/>
                </a:cubicBezTo>
                <a:cubicBezTo>
                  <a:pt x="717827" y="0"/>
                  <a:pt x="924860" y="207033"/>
                  <a:pt x="924860" y="462336"/>
                </a:cubicBezTo>
                <a:cubicBezTo>
                  <a:pt x="924860" y="717827"/>
                  <a:pt x="717827" y="924860"/>
                  <a:pt x="462524" y="924860"/>
                </a:cubicBezTo>
                <a:cubicBezTo>
                  <a:pt x="207033" y="924860"/>
                  <a:pt x="0" y="717827"/>
                  <a:pt x="0" y="462336"/>
                </a:cubicBezTo>
                <a:close/>
              </a:path>
            </a:pathLst>
          </a:custGeom>
          <a:solidFill>
            <a:srgbClr val="00B0F0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CF107F62-1B6E-487D-AA2A-DB5D094FA738}"/>
              </a:ext>
            </a:extLst>
          </p:cNvPr>
          <p:cNvSpPr/>
          <p:nvPr/>
        </p:nvSpPr>
        <p:spPr>
          <a:xfrm>
            <a:off x="8259285" y="3369228"/>
            <a:ext cx="111247" cy="111247"/>
          </a:xfrm>
          <a:custGeom>
            <a:avLst/>
            <a:gdLst>
              <a:gd name="connsiteX0" fmla="*/ 0 w 111247"/>
              <a:gd name="connsiteY0" fmla="*/ 55624 h 111247"/>
              <a:gd name="connsiteX1" fmla="*/ 55623 w 111247"/>
              <a:gd name="connsiteY1" fmla="*/ 0 h 111247"/>
              <a:gd name="connsiteX2" fmla="*/ 111247 w 111247"/>
              <a:gd name="connsiteY2" fmla="*/ 55624 h 111247"/>
              <a:gd name="connsiteX3" fmla="*/ 55623 w 111247"/>
              <a:gd name="connsiteY3" fmla="*/ 111247 h 111247"/>
              <a:gd name="connsiteX4" fmla="*/ 0 w 111247"/>
              <a:gd name="connsiteY4" fmla="*/ 55624 h 1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47" h="111247">
                <a:moveTo>
                  <a:pt x="0" y="55624"/>
                </a:moveTo>
                <a:cubicBezTo>
                  <a:pt x="0" y="24889"/>
                  <a:pt x="24889" y="0"/>
                  <a:pt x="55623" y="0"/>
                </a:cubicBezTo>
                <a:cubicBezTo>
                  <a:pt x="86358" y="0"/>
                  <a:pt x="111247" y="24889"/>
                  <a:pt x="111247" y="55624"/>
                </a:cubicBezTo>
                <a:cubicBezTo>
                  <a:pt x="111247" y="86358"/>
                  <a:pt x="86358" y="111247"/>
                  <a:pt x="55623" y="111247"/>
                </a:cubicBezTo>
                <a:cubicBezTo>
                  <a:pt x="24889" y="111247"/>
                  <a:pt x="0" y="86358"/>
                  <a:pt x="0" y="55624"/>
                </a:cubicBezTo>
                <a:close/>
              </a:path>
            </a:pathLst>
          </a:custGeom>
          <a:solidFill>
            <a:schemeClr val="bg1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0D4F9CC6-B64B-4BB3-BCDF-D8050049958A}"/>
              </a:ext>
            </a:extLst>
          </p:cNvPr>
          <p:cNvSpPr/>
          <p:nvPr/>
        </p:nvSpPr>
        <p:spPr>
          <a:xfrm>
            <a:off x="9438505" y="3309644"/>
            <a:ext cx="2181575" cy="230225"/>
          </a:xfrm>
          <a:custGeom>
            <a:avLst/>
            <a:gdLst>
              <a:gd name="connsiteX0" fmla="*/ 2087110 w 2181575"/>
              <a:gd name="connsiteY0" fmla="*/ 230225 h 230225"/>
              <a:gd name="connsiteX1" fmla="*/ 1043461 w 2181575"/>
              <a:gd name="connsiteY1" fmla="*/ 230225 h 230225"/>
              <a:gd name="connsiteX2" fmla="*/ 0 w 2181575"/>
              <a:gd name="connsiteY2" fmla="*/ 230225 h 230225"/>
              <a:gd name="connsiteX3" fmla="*/ 94466 w 2181575"/>
              <a:gd name="connsiteY3" fmla="*/ 115207 h 230225"/>
              <a:gd name="connsiteX4" fmla="*/ 0 w 2181575"/>
              <a:gd name="connsiteY4" fmla="*/ 0 h 230225"/>
              <a:gd name="connsiteX5" fmla="*/ 1043461 w 2181575"/>
              <a:gd name="connsiteY5" fmla="*/ 0 h 230225"/>
              <a:gd name="connsiteX6" fmla="*/ 2087110 w 2181575"/>
              <a:gd name="connsiteY6" fmla="*/ 0 h 230225"/>
              <a:gd name="connsiteX7" fmla="*/ 2181575 w 2181575"/>
              <a:gd name="connsiteY7" fmla="*/ 115207 h 2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1575" h="230225">
                <a:moveTo>
                  <a:pt x="2087110" y="230225"/>
                </a:moveTo>
                <a:lnTo>
                  <a:pt x="1043461" y="230225"/>
                </a:lnTo>
                <a:lnTo>
                  <a:pt x="0" y="230225"/>
                </a:lnTo>
                <a:lnTo>
                  <a:pt x="94466" y="115207"/>
                </a:lnTo>
                <a:lnTo>
                  <a:pt x="0" y="0"/>
                </a:lnTo>
                <a:lnTo>
                  <a:pt x="1043461" y="0"/>
                </a:lnTo>
                <a:lnTo>
                  <a:pt x="2087110" y="0"/>
                </a:lnTo>
                <a:lnTo>
                  <a:pt x="2181575" y="115207"/>
                </a:lnTo>
                <a:close/>
              </a:path>
            </a:pathLst>
          </a:custGeom>
          <a:solidFill>
            <a:srgbClr val="0264AD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C6B44EF5-F95E-4BD9-B28A-37E1711A8D23}"/>
              </a:ext>
            </a:extLst>
          </p:cNvPr>
          <p:cNvSpPr/>
          <p:nvPr/>
        </p:nvSpPr>
        <p:spPr>
          <a:xfrm>
            <a:off x="10517791" y="3424851"/>
            <a:ext cx="22815" cy="779861"/>
          </a:xfrm>
          <a:custGeom>
            <a:avLst/>
            <a:gdLst>
              <a:gd name="connsiteX0" fmla="*/ 0 w 22815"/>
              <a:gd name="connsiteY0" fmla="*/ 0 h 779861"/>
              <a:gd name="connsiteX1" fmla="*/ 22816 w 22815"/>
              <a:gd name="connsiteY1" fmla="*/ 0 h 779861"/>
              <a:gd name="connsiteX2" fmla="*/ 22816 w 22815"/>
              <a:gd name="connsiteY2" fmla="*/ 779862 h 779861"/>
              <a:gd name="connsiteX3" fmla="*/ 0 w 22815"/>
              <a:gd name="connsiteY3" fmla="*/ 779862 h 7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5" h="779861">
                <a:moveTo>
                  <a:pt x="0" y="0"/>
                </a:moveTo>
                <a:lnTo>
                  <a:pt x="22816" y="0"/>
                </a:lnTo>
                <a:lnTo>
                  <a:pt x="22816" y="779862"/>
                </a:lnTo>
                <a:lnTo>
                  <a:pt x="0" y="779862"/>
                </a:lnTo>
                <a:close/>
              </a:path>
            </a:pathLst>
          </a:custGeom>
          <a:solidFill>
            <a:srgbClr val="A0C6A2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43685102-0D22-4609-8538-59CA0E3182F3}"/>
              </a:ext>
            </a:extLst>
          </p:cNvPr>
          <p:cNvSpPr/>
          <p:nvPr/>
        </p:nvSpPr>
        <p:spPr>
          <a:xfrm>
            <a:off x="10065826" y="4202450"/>
            <a:ext cx="926556" cy="926557"/>
          </a:xfrm>
          <a:custGeom>
            <a:avLst/>
            <a:gdLst>
              <a:gd name="connsiteX0" fmla="*/ 0 w 926556"/>
              <a:gd name="connsiteY0" fmla="*/ 463278 h 926557"/>
              <a:gd name="connsiteX1" fmla="*/ 463278 w 926556"/>
              <a:gd name="connsiteY1" fmla="*/ 0 h 926557"/>
              <a:gd name="connsiteX2" fmla="*/ 926557 w 926556"/>
              <a:gd name="connsiteY2" fmla="*/ 463278 h 926557"/>
              <a:gd name="connsiteX3" fmla="*/ 463278 w 926556"/>
              <a:gd name="connsiteY3" fmla="*/ 926557 h 926557"/>
              <a:gd name="connsiteX4" fmla="*/ 0 w 926556"/>
              <a:gd name="connsiteY4" fmla="*/ 463278 h 92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556" h="926557">
                <a:moveTo>
                  <a:pt x="0" y="463278"/>
                </a:moveTo>
                <a:cubicBezTo>
                  <a:pt x="0" y="207410"/>
                  <a:pt x="207409" y="0"/>
                  <a:pt x="463278" y="0"/>
                </a:cubicBezTo>
                <a:cubicBezTo>
                  <a:pt x="719147" y="0"/>
                  <a:pt x="926557" y="207410"/>
                  <a:pt x="926557" y="463278"/>
                </a:cubicBezTo>
                <a:cubicBezTo>
                  <a:pt x="926557" y="719147"/>
                  <a:pt x="719147" y="926557"/>
                  <a:pt x="463278" y="926557"/>
                </a:cubicBezTo>
                <a:cubicBezTo>
                  <a:pt x="207598" y="926557"/>
                  <a:pt x="0" y="719147"/>
                  <a:pt x="0" y="463278"/>
                </a:cubicBezTo>
                <a:close/>
              </a:path>
            </a:pathLst>
          </a:custGeom>
          <a:solidFill>
            <a:srgbClr val="0264AD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672C3328-0DFC-4EC7-8DFD-B51911F2AEFB}"/>
              </a:ext>
            </a:extLst>
          </p:cNvPr>
          <p:cNvSpPr/>
          <p:nvPr/>
        </p:nvSpPr>
        <p:spPr>
          <a:xfrm>
            <a:off x="10473480" y="3369228"/>
            <a:ext cx="111247" cy="111247"/>
          </a:xfrm>
          <a:custGeom>
            <a:avLst/>
            <a:gdLst>
              <a:gd name="connsiteX0" fmla="*/ 0 w 111247"/>
              <a:gd name="connsiteY0" fmla="*/ 55624 h 111247"/>
              <a:gd name="connsiteX1" fmla="*/ 55624 w 111247"/>
              <a:gd name="connsiteY1" fmla="*/ 0 h 111247"/>
              <a:gd name="connsiteX2" fmla="*/ 111248 w 111247"/>
              <a:gd name="connsiteY2" fmla="*/ 55624 h 111247"/>
              <a:gd name="connsiteX3" fmla="*/ 55624 w 111247"/>
              <a:gd name="connsiteY3" fmla="*/ 111247 h 111247"/>
              <a:gd name="connsiteX4" fmla="*/ 0 w 111247"/>
              <a:gd name="connsiteY4" fmla="*/ 55624 h 1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47" h="111247">
                <a:moveTo>
                  <a:pt x="0" y="55624"/>
                </a:moveTo>
                <a:cubicBezTo>
                  <a:pt x="0" y="24889"/>
                  <a:pt x="24889" y="0"/>
                  <a:pt x="55624" y="0"/>
                </a:cubicBezTo>
                <a:cubicBezTo>
                  <a:pt x="86358" y="0"/>
                  <a:pt x="111248" y="24889"/>
                  <a:pt x="111248" y="55624"/>
                </a:cubicBezTo>
                <a:cubicBezTo>
                  <a:pt x="111248" y="86358"/>
                  <a:pt x="86358" y="111247"/>
                  <a:pt x="55624" y="111247"/>
                </a:cubicBezTo>
                <a:cubicBezTo>
                  <a:pt x="25078" y="111247"/>
                  <a:pt x="0" y="86358"/>
                  <a:pt x="0" y="55624"/>
                </a:cubicBezTo>
                <a:close/>
              </a:path>
            </a:pathLst>
          </a:custGeom>
          <a:solidFill>
            <a:schemeClr val="bg1"/>
          </a:solidFill>
          <a:ln w="1885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3" name="Oval 7">
            <a:extLst>
              <a:ext uri="{FF2B5EF4-FFF2-40B4-BE49-F238E27FC236}">
                <a16:creationId xmlns:a16="http://schemas.microsoft.com/office/drawing/2014/main" id="{D135906C-52FA-4402-BC95-35ED5CAE62F4}"/>
              </a:ext>
            </a:extLst>
          </p:cNvPr>
          <p:cNvSpPr/>
          <p:nvPr/>
        </p:nvSpPr>
        <p:spPr>
          <a:xfrm>
            <a:off x="10316243" y="4440418"/>
            <a:ext cx="425722" cy="45062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415334"/>
              <a:gd name="f5" fmla="val 1947658"/>
              <a:gd name="f6" fmla="val 838053"/>
              <a:gd name="f7" fmla="val 2871852"/>
              <a:gd name="f8" fmla="val 1312591"/>
              <a:gd name="f9" fmla="val 3168264"/>
              <a:gd name="f10" fmla="val 1913932"/>
              <a:gd name="f11" fmla="val 3170879"/>
              <a:gd name="f12" fmla="val 2391030"/>
              <a:gd name="f13" fmla="val 2878606"/>
              <a:gd name="f14" fmla="val 1821709"/>
              <a:gd name="f15" fmla="val 1949263"/>
              <a:gd name="f16" fmla="val 1763478"/>
              <a:gd name="f17" fmla="val 1986502"/>
              <a:gd name="f18" fmla="val 1694174"/>
              <a:gd name="f19" fmla="val 2007350"/>
              <a:gd name="f20" fmla="val 1620000"/>
              <a:gd name="f21" fmla="val 1544621"/>
              <a:gd name="f22" fmla="val 1474270"/>
              <a:gd name="f23" fmla="val 1985818"/>
              <a:gd name="f24" fmla="val 1620001"/>
              <a:gd name="f25" fmla="val 1350973"/>
              <a:gd name="f26" fmla="val 1471421"/>
              <a:gd name="f27" fmla="val 1768581"/>
              <a:gd name="f28" fmla="val 1889029"/>
              <a:gd name="f29" fmla="val 2324470"/>
              <a:gd name="f30" fmla="val 322965"/>
              <a:gd name="f31" fmla="val 1804044"/>
              <a:gd name="f32" fmla="val 1281148"/>
              <a:gd name="f33" fmla="val 1925507"/>
              <a:gd name="f34" fmla="val 1345192"/>
              <a:gd name="f35" fmla="val 1473038"/>
              <a:gd name="f36" fmla="val 2005998"/>
              <a:gd name="f37" fmla="val 1633413"/>
              <a:gd name="f38" fmla="val 3095109"/>
              <a:gd name="f39" fmla="val 1671260"/>
              <a:gd name="f40" fmla="val 3114541"/>
              <a:gd name="f41" fmla="val 1112092"/>
              <a:gd name="f42" fmla="val 2816135"/>
              <a:gd name="f43" fmla="val 590008"/>
              <a:gd name="f44" fmla="val 926838"/>
              <a:gd name="f45" fmla="val 316888"/>
              <a:gd name="f46" fmla="val 432869"/>
              <a:gd name="f47" fmla="val 579644"/>
              <a:gd name="f48" fmla="val 129933"/>
              <a:gd name="f49" fmla="val 1099113"/>
              <a:gd name="f50" fmla="val 144500"/>
              <a:gd name="f51" fmla="val 1658429"/>
              <a:gd name="f52" fmla="val 1233664"/>
              <a:gd name="f53" fmla="val 1630062"/>
              <a:gd name="f54" fmla="val 1232693"/>
              <a:gd name="f55" fmla="val 1626734"/>
              <a:gd name="f56" fmla="val 1232650"/>
              <a:gd name="f57" fmla="val 1623372"/>
              <a:gd name="f58" fmla="val 1471836"/>
              <a:gd name="f59" fmla="val 1315838"/>
              <a:gd name="f60" fmla="val 1343102"/>
              <a:gd name="f61" fmla="val 1438904"/>
              <a:gd name="f62" fmla="val 1279548"/>
              <a:gd name="f63" fmla="val 2514701"/>
              <a:gd name="f64" fmla="val 725299"/>
              <a:gd name="f65" fmla="*/ f0 1 3240000"/>
              <a:gd name="f66" fmla="*/ f1 1 3240000"/>
              <a:gd name="f67" fmla="val f2"/>
              <a:gd name="f68" fmla="val f3"/>
              <a:gd name="f69" fmla="+- f68 0 f67"/>
              <a:gd name="f70" fmla="*/ f69 1 3240000"/>
              <a:gd name="f71" fmla="*/ f67 1 f70"/>
              <a:gd name="f72" fmla="*/ f68 1 f70"/>
              <a:gd name="f73" fmla="*/ f71 f65 1"/>
              <a:gd name="f74" fmla="*/ f72 f65 1"/>
              <a:gd name="f75" fmla="*/ f72 f66 1"/>
              <a:gd name="f76" fmla="*/ f71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lnTo>
                  <a:pt x="f14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4" y="f5"/>
                </a:cubicBezTo>
                <a:close/>
                <a:moveTo>
                  <a:pt x="f24" y="f25"/>
                </a:moveTo>
                <a:cubicBezTo>
                  <a:pt x="f26" y="f25"/>
                  <a:pt x="f25" y="f26"/>
                  <a:pt x="f25" y="f24"/>
                </a:cubicBezTo>
                <a:cubicBezTo>
                  <a:pt x="f25" y="f27"/>
                  <a:pt x="f26" y="f28"/>
                  <a:pt x="f24" y="f28"/>
                </a:cubicBezTo>
                <a:cubicBezTo>
                  <a:pt x="f27" y="f28"/>
                  <a:pt x="f28" y="f27"/>
                  <a:pt x="f28" y="f24"/>
                </a:cubicBezTo>
                <a:cubicBezTo>
                  <a:pt x="f28" y="f26"/>
                  <a:pt x="f27" y="f25"/>
                  <a:pt x="f24" y="f25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19" y="f35"/>
                  <a:pt x="f19" y="f20"/>
                </a:cubicBezTo>
                <a:lnTo>
                  <a:pt x="f36" y="f37"/>
                </a:lnTo>
                <a:lnTo>
                  <a:pt x="f38" y="f39"/>
                </a:lnTo>
                <a:cubicBezTo>
                  <a:pt x="f40" y="f41"/>
                  <a:pt x="f42" y="f43"/>
                  <a:pt x="f29" y="f30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lnTo>
                  <a:pt x="f52" y="f53"/>
                </a:lnTo>
                <a:cubicBezTo>
                  <a:pt x="f54" y="f55"/>
                  <a:pt x="f56" y="f57"/>
                  <a:pt x="f56" y="f20"/>
                </a:cubicBezTo>
                <a:cubicBezTo>
                  <a:pt x="f56" y="f58"/>
                  <a:pt x="f59" y="f60"/>
                  <a:pt x="f61" y="f62"/>
                </a:cubicBezTo>
                <a:close/>
                <a:moveTo>
                  <a:pt x="f20" y="f2"/>
                </a:moveTo>
                <a:cubicBezTo>
                  <a:pt x="f63" y="f2"/>
                  <a:pt x="f3" y="f64"/>
                  <a:pt x="f3" y="f20"/>
                </a:cubicBezTo>
                <a:cubicBezTo>
                  <a:pt x="f3" y="f63"/>
                  <a:pt x="f63" y="f3"/>
                  <a:pt x="f20" y="f3"/>
                </a:cubicBezTo>
                <a:cubicBezTo>
                  <a:pt x="f64" y="f3"/>
                  <a:pt x="f2" y="f63"/>
                  <a:pt x="f2" y="f20"/>
                </a:cubicBezTo>
                <a:cubicBezTo>
                  <a:pt x="f2" y="f64"/>
                  <a:pt x="f64" y="f2"/>
                  <a:pt x="f20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4" name="Rectangle 36">
            <a:extLst>
              <a:ext uri="{FF2B5EF4-FFF2-40B4-BE49-F238E27FC236}">
                <a16:creationId xmlns:a16="http://schemas.microsoft.com/office/drawing/2014/main" id="{A5058220-AA0F-4B80-B030-FAAA006D1C45}"/>
              </a:ext>
            </a:extLst>
          </p:cNvPr>
          <p:cNvSpPr/>
          <p:nvPr/>
        </p:nvSpPr>
        <p:spPr>
          <a:xfrm>
            <a:off x="1455267" y="4483537"/>
            <a:ext cx="432981" cy="361932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663936"/>
              <a:gd name="f5" fmla="val 2624444"/>
              <a:gd name="f6" fmla="val 2376100"/>
              <a:gd name="f7" fmla="val 2520100"/>
              <a:gd name="f8" fmla="val 2952463"/>
              <a:gd name="f9" fmla="val 210911"/>
              <a:gd name="f10" fmla="val 538930"/>
              <a:gd name="f11" fmla="val 2095269"/>
              <a:gd name="f12" fmla="val 2239269"/>
              <a:gd name="f13" fmla="val 1814436"/>
              <a:gd name="f14" fmla="val 1958436"/>
              <a:gd name="f15" fmla="val 1533603"/>
              <a:gd name="f16" fmla="val 1677603"/>
              <a:gd name="f17" fmla="val 1252770"/>
              <a:gd name="f18" fmla="val 1396770"/>
              <a:gd name="f19" fmla="val 971937"/>
              <a:gd name="f20" fmla="val 1115937"/>
              <a:gd name="f21" fmla="val 691104"/>
              <a:gd name="f22" fmla="val 835104"/>
              <a:gd name="f23" fmla="val 988006"/>
              <a:gd name="f24" fmla="val 552354"/>
              <a:gd name="f25" fmla="val 2111583"/>
              <a:gd name="f26" fmla="val 2332169"/>
              <a:gd name="f27" fmla="val 1331969"/>
              <a:gd name="f28" fmla="val 410271"/>
              <a:gd name="f29" fmla="val 554271"/>
              <a:gd name="f30" fmla="val 129438"/>
              <a:gd name="f31" fmla="val 273438"/>
              <a:gd name="f32" fmla="*/ f0 1 3186824"/>
              <a:gd name="f33" fmla="*/ f1 1 2663936"/>
              <a:gd name="f34" fmla="val f2"/>
              <a:gd name="f35" fmla="val f3"/>
              <a:gd name="f36" fmla="val f4"/>
              <a:gd name="f37" fmla="+- f36 0 f34"/>
              <a:gd name="f38" fmla="+- f35 0 f34"/>
              <a:gd name="f39" fmla="*/ f38 1 3186824"/>
              <a:gd name="f40" fmla="*/ f37 1 2663936"/>
              <a:gd name="f41" fmla="*/ f34 1 f39"/>
              <a:gd name="f42" fmla="*/ f35 1 f39"/>
              <a:gd name="f43" fmla="*/ f34 1 f40"/>
              <a:gd name="f44" fmla="*/ f36 1 f40"/>
              <a:gd name="f45" fmla="*/ f41 f32 1"/>
              <a:gd name="f46" fmla="*/ f42 f32 1"/>
              <a:gd name="f47" fmla="*/ f44 f33 1"/>
              <a:gd name="f48" fmla="*/ f4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186824" h="2663936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6"/>
                </a:moveTo>
                <a:lnTo>
                  <a:pt x="f9" y="f7"/>
                </a:lnTo>
                <a:lnTo>
                  <a:pt x="f10" y="f7"/>
                </a:lnTo>
                <a:lnTo>
                  <a:pt x="f10" y="f6"/>
                </a:lnTo>
                <a:close/>
                <a:moveTo>
                  <a:pt x="f5" y="f11"/>
                </a:moveTo>
                <a:lnTo>
                  <a:pt x="f5" y="f12"/>
                </a:lnTo>
                <a:lnTo>
                  <a:pt x="f8" y="f12"/>
                </a:lnTo>
                <a:lnTo>
                  <a:pt x="f8" y="f11"/>
                </a:lnTo>
                <a:close/>
                <a:moveTo>
                  <a:pt x="f9" y="f11"/>
                </a:moveTo>
                <a:lnTo>
                  <a:pt x="f9" y="f12"/>
                </a:lnTo>
                <a:lnTo>
                  <a:pt x="f10" y="f12"/>
                </a:lnTo>
                <a:lnTo>
                  <a:pt x="f10" y="f11"/>
                </a:lnTo>
                <a:close/>
                <a:moveTo>
                  <a:pt x="f5" y="f13"/>
                </a:moveTo>
                <a:lnTo>
                  <a:pt x="f5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9" y="f13"/>
                </a:moveTo>
                <a:lnTo>
                  <a:pt x="f9" y="f14"/>
                </a:lnTo>
                <a:lnTo>
                  <a:pt x="f10" y="f14"/>
                </a:lnTo>
                <a:lnTo>
                  <a:pt x="f10" y="f13"/>
                </a:lnTo>
                <a:close/>
                <a:moveTo>
                  <a:pt x="f5" y="f15"/>
                </a:moveTo>
                <a:lnTo>
                  <a:pt x="f5" y="f16"/>
                </a:lnTo>
                <a:lnTo>
                  <a:pt x="f8" y="f16"/>
                </a:lnTo>
                <a:lnTo>
                  <a:pt x="f8" y="f15"/>
                </a:lnTo>
                <a:close/>
                <a:moveTo>
                  <a:pt x="f9" y="f15"/>
                </a:moveTo>
                <a:lnTo>
                  <a:pt x="f9" y="f16"/>
                </a:lnTo>
                <a:lnTo>
                  <a:pt x="f10" y="f16"/>
                </a:lnTo>
                <a:lnTo>
                  <a:pt x="f10" y="f15"/>
                </a:lnTo>
                <a:close/>
                <a:moveTo>
                  <a:pt x="f5" y="f17"/>
                </a:moveTo>
                <a:lnTo>
                  <a:pt x="f5" y="f18"/>
                </a:lnTo>
                <a:lnTo>
                  <a:pt x="f8" y="f18"/>
                </a:lnTo>
                <a:lnTo>
                  <a:pt x="f8" y="f17"/>
                </a:lnTo>
                <a:close/>
                <a:moveTo>
                  <a:pt x="f9" y="f17"/>
                </a:moveTo>
                <a:lnTo>
                  <a:pt x="f9" y="f18"/>
                </a:lnTo>
                <a:lnTo>
                  <a:pt x="f10" y="f18"/>
                </a:lnTo>
                <a:lnTo>
                  <a:pt x="f10" y="f17"/>
                </a:lnTo>
                <a:close/>
                <a:moveTo>
                  <a:pt x="f5" y="f19"/>
                </a:moveTo>
                <a:lnTo>
                  <a:pt x="f5" y="f20"/>
                </a:lnTo>
                <a:lnTo>
                  <a:pt x="f8" y="f20"/>
                </a:lnTo>
                <a:lnTo>
                  <a:pt x="f8" y="f19"/>
                </a:lnTo>
                <a:close/>
                <a:moveTo>
                  <a:pt x="f9" y="f19"/>
                </a:moveTo>
                <a:lnTo>
                  <a:pt x="f9" y="f20"/>
                </a:lnTo>
                <a:lnTo>
                  <a:pt x="f10" y="f20"/>
                </a:lnTo>
                <a:lnTo>
                  <a:pt x="f10" y="f19"/>
                </a:lnTo>
                <a:close/>
                <a:moveTo>
                  <a:pt x="f5" y="f21"/>
                </a:moveTo>
                <a:lnTo>
                  <a:pt x="f5" y="f22"/>
                </a:lnTo>
                <a:lnTo>
                  <a:pt x="f8" y="f22"/>
                </a:lnTo>
                <a:lnTo>
                  <a:pt x="f8" y="f21"/>
                </a:lnTo>
                <a:close/>
                <a:moveTo>
                  <a:pt x="f9" y="f21"/>
                </a:moveTo>
                <a:lnTo>
                  <a:pt x="f9" y="f22"/>
                </a:lnTo>
                <a:lnTo>
                  <a:pt x="f10" y="f22"/>
                </a:lnTo>
                <a:lnTo>
                  <a:pt x="f10" y="f21"/>
                </a:ln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7"/>
                </a:lnTo>
                <a:close/>
                <a:moveTo>
                  <a:pt x="f5" y="f28"/>
                </a:moveTo>
                <a:lnTo>
                  <a:pt x="f5" y="f29"/>
                </a:lnTo>
                <a:lnTo>
                  <a:pt x="f8" y="f29"/>
                </a:lnTo>
                <a:lnTo>
                  <a:pt x="f8" y="f28"/>
                </a:lnTo>
                <a:close/>
                <a:moveTo>
                  <a:pt x="f9" y="f28"/>
                </a:moveTo>
                <a:lnTo>
                  <a:pt x="f9" y="f29"/>
                </a:lnTo>
                <a:lnTo>
                  <a:pt x="f10" y="f29"/>
                </a:lnTo>
                <a:lnTo>
                  <a:pt x="f10" y="f28"/>
                </a:lnTo>
                <a:close/>
                <a:moveTo>
                  <a:pt x="f5" y="f30"/>
                </a:moveTo>
                <a:lnTo>
                  <a:pt x="f5" y="f31"/>
                </a:lnTo>
                <a:lnTo>
                  <a:pt x="f8" y="f31"/>
                </a:lnTo>
                <a:lnTo>
                  <a:pt x="f8" y="f30"/>
                </a:lnTo>
                <a:close/>
                <a:moveTo>
                  <a:pt x="f9" y="f30"/>
                </a:moveTo>
                <a:lnTo>
                  <a:pt x="f9" y="f31"/>
                </a:lnTo>
                <a:lnTo>
                  <a:pt x="f10" y="f31"/>
                </a:lnTo>
                <a:lnTo>
                  <a:pt x="f10" y="f30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5" name="Rounded Rectangle 27">
            <a:extLst>
              <a:ext uri="{FF2B5EF4-FFF2-40B4-BE49-F238E27FC236}">
                <a16:creationId xmlns:a16="http://schemas.microsoft.com/office/drawing/2014/main" id="{AF34243B-8073-46E3-81CF-7CF629A314FC}"/>
              </a:ext>
            </a:extLst>
          </p:cNvPr>
          <p:cNvSpPr/>
          <p:nvPr/>
        </p:nvSpPr>
        <p:spPr>
          <a:xfrm>
            <a:off x="8115033" y="2031553"/>
            <a:ext cx="399565" cy="306917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447912"/>
              <a:gd name="f5" fmla="val 1917737"/>
              <a:gd name="f6" fmla="val 1021643"/>
              <a:gd name="f7" fmla="val 2188548"/>
              <a:gd name="f8" fmla="val 2408083"/>
              <a:gd name="f9" fmla="val 1241178"/>
              <a:gd name="f10" fmla="val 1511989"/>
              <a:gd name="f11" fmla="val 1782800"/>
              <a:gd name="f12" fmla="val 2002335"/>
              <a:gd name="f13" fmla="val 1646926"/>
              <a:gd name="f14" fmla="val 1427391"/>
              <a:gd name="f15" fmla="val 827913"/>
              <a:gd name="f16" fmla="val 1539932"/>
              <a:gd name="f17" fmla="val 1233661"/>
              <a:gd name="f18" fmla="val 1134184"/>
              <a:gd name="f19" fmla="val 1889794"/>
              <a:gd name="f20" fmla="val 2196065"/>
              <a:gd name="f21" fmla="val 2295542"/>
              <a:gd name="f22" fmla="val 2601813"/>
              <a:gd name="f23" fmla="val 1112286"/>
              <a:gd name="f24" fmla="val 675885"/>
              <a:gd name="f25" fmla="val 830188"/>
              <a:gd name="f26" fmla="val 1328310"/>
              <a:gd name="f27" fmla="val 2586084"/>
              <a:gd name="f28" fmla="val 626422"/>
              <a:gd name="f29" fmla="val 3001340"/>
              <a:gd name="f30" fmla="val 1593701"/>
              <a:gd name="f31" fmla="val 108218"/>
              <a:gd name="f32" fmla="val 432905"/>
              <a:gd name="f33" fmla="val 2241773"/>
              <a:gd name="f34" fmla="val 1452512"/>
              <a:gd name="f35" fmla="val 2382963"/>
              <a:gd name="f36" fmla="val 2433311"/>
              <a:gd name="f37" fmla="val 2474127"/>
              <a:gd name="f38" fmla="val 40816"/>
              <a:gd name="f39" fmla="val 91164"/>
              <a:gd name="f40" fmla="val 2933014"/>
              <a:gd name="f41" fmla="val 3073189"/>
              <a:gd name="f42" fmla="val 546540"/>
              <a:gd name="f43" fmla="val 686715"/>
              <a:gd name="f44" fmla="val 2194102"/>
              <a:gd name="f45" fmla="val 2334277"/>
              <a:gd name="f46" fmla="val 253810"/>
              <a:gd name="f47" fmla="val 113635"/>
              <a:gd name="f48" fmla="val 307082"/>
              <a:gd name="f49" fmla="val 313169"/>
              <a:gd name="f50" fmla="val 287995"/>
              <a:gd name="f51" fmla="val 327490"/>
              <a:gd name="f52" fmla="val 267587"/>
              <a:gd name="f53" fmla="val 352664"/>
              <a:gd name="f54" fmla="val 817888"/>
              <a:gd name="f55" fmla="val 843062"/>
              <a:gd name="f56" fmla="val 863470"/>
              <a:gd name="f57" fmla="val 1361348"/>
              <a:gd name="f58" fmla="val 1402164"/>
              <a:gd name="f59" fmla="*/ f0 1 3186824"/>
              <a:gd name="f60" fmla="*/ f1 1 2447912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3186824"/>
              <a:gd name="f67" fmla="*/ f64 1 2447912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3186824" h="244791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7" y="f18"/>
                  <a:pt x="f17" y="f10"/>
                </a:cubicBezTo>
                <a:cubicBezTo>
                  <a:pt x="f17" y="f19"/>
                  <a:pt x="f16" y="f20"/>
                  <a:pt x="f5" y="f20"/>
                </a:cubicBezTo>
                <a:cubicBezTo>
                  <a:pt x="f21" y="f20"/>
                  <a:pt x="f22" y="f19"/>
                  <a:pt x="f22" y="f10"/>
                </a:cubicBezTo>
                <a:cubicBezTo>
                  <a:pt x="f22" y="f18"/>
                  <a:pt x="f21" y="f15"/>
                  <a:pt x="f5" y="f15"/>
                </a:cubicBez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5"/>
                </a:lnTo>
                <a:lnTo>
                  <a:pt x="f26" y="f24"/>
                </a:lnTo>
                <a:close/>
                <a:moveTo>
                  <a:pt x="f27" y="f28"/>
                </a:moveTo>
                <a:lnTo>
                  <a:pt x="f27" y="f25"/>
                </a:lnTo>
                <a:lnTo>
                  <a:pt x="f29" y="f25"/>
                </a:lnTo>
                <a:lnTo>
                  <a:pt x="f29" y="f28"/>
                </a:lnTo>
                <a:close/>
                <a:moveTo>
                  <a:pt x="f30" y="f31"/>
                </a:moveTo>
                <a:lnTo>
                  <a:pt x="f30" y="f32"/>
                </a:lnTo>
                <a:lnTo>
                  <a:pt x="f33" y="f32"/>
                </a:lnTo>
                <a:lnTo>
                  <a:pt x="f33" y="f31"/>
                </a:lnTo>
                <a:close/>
                <a:moveTo>
                  <a:pt x="f34" y="f2"/>
                </a:moveTo>
                <a:lnTo>
                  <a:pt x="f35" y="f2"/>
                </a:lnTo>
                <a:cubicBezTo>
                  <a:pt x="f36" y="f2"/>
                  <a:pt x="f37" y="f38"/>
                  <a:pt x="f37" y="f39"/>
                </a:cubicBezTo>
                <a:lnTo>
                  <a:pt x="f37" y="f32"/>
                </a:lnTo>
                <a:lnTo>
                  <a:pt x="f40" y="f32"/>
                </a:lnTo>
                <a:cubicBezTo>
                  <a:pt x="f41" y="f32"/>
                  <a:pt x="f3" y="f42"/>
                  <a:pt x="f3" y="f43"/>
                </a:cubicBezTo>
                <a:lnTo>
                  <a:pt x="f3" y="f44"/>
                </a:lnTo>
                <a:cubicBezTo>
                  <a:pt x="f3" y="f45"/>
                  <a:pt x="f41" y="f4"/>
                  <a:pt x="f40" y="f4"/>
                </a:cubicBezTo>
                <a:lnTo>
                  <a:pt x="f46" y="f4"/>
                </a:lnTo>
                <a:cubicBezTo>
                  <a:pt x="f47" y="f4"/>
                  <a:pt x="f2" y="f45"/>
                  <a:pt x="f2" y="f44"/>
                </a:cubicBezTo>
                <a:lnTo>
                  <a:pt x="f2" y="f43"/>
                </a:lnTo>
                <a:cubicBezTo>
                  <a:pt x="f2" y="f42"/>
                  <a:pt x="f47" y="f32"/>
                  <a:pt x="f46" y="f32"/>
                </a:cubicBezTo>
                <a:lnTo>
                  <a:pt x="f48" y="f32"/>
                </a:lnTo>
                <a:lnTo>
                  <a:pt x="f48" y="f49"/>
                </a:lnTo>
                <a:cubicBezTo>
                  <a:pt x="f48" y="f50"/>
                  <a:pt x="f51" y="f52"/>
                  <a:pt x="f53" y="f52"/>
                </a:cubicBezTo>
                <a:lnTo>
                  <a:pt x="f54" y="f52"/>
                </a:lnTo>
                <a:cubicBezTo>
                  <a:pt x="f55" y="f52"/>
                  <a:pt x="f56" y="f50"/>
                  <a:pt x="f56" y="f49"/>
                </a:cubicBezTo>
                <a:lnTo>
                  <a:pt x="f56" y="f32"/>
                </a:lnTo>
                <a:lnTo>
                  <a:pt x="f57" y="f32"/>
                </a:lnTo>
                <a:lnTo>
                  <a:pt x="f57" y="f39"/>
                </a:lnTo>
                <a:cubicBezTo>
                  <a:pt x="f57" y="f38"/>
                  <a:pt x="f58" y="f2"/>
                  <a:pt x="f3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6" name="Rectangle 16">
            <a:extLst>
              <a:ext uri="{FF2B5EF4-FFF2-40B4-BE49-F238E27FC236}">
                <a16:creationId xmlns:a16="http://schemas.microsoft.com/office/drawing/2014/main" id="{BCC6C7BD-1F1D-44C7-98C7-FB0E764E8D9C}"/>
              </a:ext>
            </a:extLst>
          </p:cNvPr>
          <p:cNvSpPr/>
          <p:nvPr/>
        </p:nvSpPr>
        <p:spPr>
          <a:xfrm>
            <a:off x="3658837" y="2035719"/>
            <a:ext cx="454609" cy="298773"/>
          </a:xfrm>
          <a:custGeom>
            <a:avLst/>
            <a:gdLst>
              <a:gd name="f0" fmla="val w"/>
              <a:gd name="f1" fmla="val h"/>
              <a:gd name="f2" fmla="val 0"/>
              <a:gd name="f3" fmla="val 3240006"/>
              <a:gd name="f4" fmla="val 2129375"/>
              <a:gd name="f5" fmla="val 1916836"/>
              <a:gd name="f6" fmla="val 454558"/>
              <a:gd name="f7" fmla="val 2018418"/>
              <a:gd name="f8" fmla="val 2100766"/>
              <a:gd name="f9" fmla="val 536906"/>
              <a:gd name="f10" fmla="val 638488"/>
              <a:gd name="f11" fmla="val 740070"/>
              <a:gd name="f12" fmla="val 822418"/>
              <a:gd name="f13" fmla="val 1815254"/>
              <a:gd name="f14" fmla="val 1732906"/>
              <a:gd name="f15" fmla="val 1197545"/>
              <a:gd name="f16" fmla="val 272737"/>
              <a:gd name="f17" fmla="val 1861974"/>
              <a:gd name="f18" fmla="val 1458536"/>
              <a:gd name="f19" fmla="val 2263096"/>
              <a:gd name="f20" fmla="val 848801"/>
              <a:gd name="f21" fmla="val 2919562"/>
              <a:gd name="f22" fmla="val 1846679"/>
              <a:gd name="f23" fmla="val 2079459"/>
              <a:gd name="f24" fmla="val 1606629"/>
              <a:gd name="f25" fmla="val 315630"/>
              <a:gd name="f26" fmla="val 180003"/>
              <a:gd name="f27" fmla="val 164687"/>
              <a:gd name="f28" fmla="val 1964687"/>
              <a:gd name="f29" fmla="val 3060003"/>
              <a:gd name="f30" fmla="*/ f0 1 3240006"/>
              <a:gd name="f31" fmla="*/ f1 1 2129375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3240006"/>
              <a:gd name="f38" fmla="*/ f35 1 2129375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3240006" h="212937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2"/>
                </a:lnTo>
                <a:lnTo>
                  <a:pt x="f25" y="f22"/>
                </a:lnTo>
                <a:close/>
                <a:moveTo>
                  <a:pt x="f26" y="f27"/>
                </a:moveTo>
                <a:lnTo>
                  <a:pt x="f26" y="f28"/>
                </a:lnTo>
                <a:lnTo>
                  <a:pt x="f29" y="f28"/>
                </a:lnTo>
                <a:lnTo>
                  <a:pt x="f29" y="f27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7" name="Round Same Side Corner Rectangle 36">
            <a:extLst>
              <a:ext uri="{FF2B5EF4-FFF2-40B4-BE49-F238E27FC236}">
                <a16:creationId xmlns:a16="http://schemas.microsoft.com/office/drawing/2014/main" id="{B041ED5F-B9B1-4CB1-A575-66E7E1A97117}"/>
              </a:ext>
            </a:extLst>
          </p:cNvPr>
          <p:cNvSpPr/>
          <p:nvPr/>
        </p:nvSpPr>
        <p:spPr>
          <a:xfrm>
            <a:off x="5865821" y="4463838"/>
            <a:ext cx="469218" cy="40114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0EB97D1-E56D-4254-B406-86B3DC55F670}"/>
              </a:ext>
            </a:extLst>
          </p:cNvPr>
          <p:cNvSpPr txBox="1"/>
          <p:nvPr/>
        </p:nvSpPr>
        <p:spPr>
          <a:xfrm>
            <a:off x="1004196" y="5124294"/>
            <a:ext cx="135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F7B91"/>
                </a:solidFill>
                <a:latin typeface="Anton" pitchFamily="2" charset="0"/>
              </a:rPr>
              <a:t>CONTENTS</a:t>
            </a:r>
            <a:endParaRPr lang="es-PE" sz="2400" dirty="0">
              <a:solidFill>
                <a:srgbClr val="6F7B91"/>
              </a:solidFill>
              <a:latin typeface="Anton" pitchFamily="2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68528828-13A3-468C-95A9-1C971B188FAB}"/>
              </a:ext>
            </a:extLst>
          </p:cNvPr>
          <p:cNvSpPr txBox="1"/>
          <p:nvPr/>
        </p:nvSpPr>
        <p:spPr>
          <a:xfrm>
            <a:off x="3195766" y="1313430"/>
            <a:ext cx="135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F7B91"/>
                </a:solidFill>
                <a:latin typeface="Anton" pitchFamily="2" charset="0"/>
              </a:rPr>
              <a:t>CONTENTS</a:t>
            </a:r>
            <a:endParaRPr lang="es-PE" sz="2400" dirty="0">
              <a:solidFill>
                <a:srgbClr val="6F7B91"/>
              </a:solidFill>
              <a:latin typeface="Anton" pitchFamily="2" charset="0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E38B0101-E20A-4E3F-BAE4-85EB696CDDD0}"/>
              </a:ext>
            </a:extLst>
          </p:cNvPr>
          <p:cNvSpPr txBox="1"/>
          <p:nvPr/>
        </p:nvSpPr>
        <p:spPr>
          <a:xfrm>
            <a:off x="7624534" y="1313430"/>
            <a:ext cx="135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F7B91"/>
                </a:solidFill>
                <a:latin typeface="Anton" pitchFamily="2" charset="0"/>
              </a:rPr>
              <a:t>CONTENTS</a:t>
            </a:r>
            <a:endParaRPr lang="es-PE" sz="2400" dirty="0">
              <a:solidFill>
                <a:srgbClr val="6F7B91"/>
              </a:solidFill>
              <a:latin typeface="Anton" pitchFamily="2" charset="0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9D665248-21F4-4A95-9BDF-63707A73280A}"/>
              </a:ext>
            </a:extLst>
          </p:cNvPr>
          <p:cNvSpPr txBox="1"/>
          <p:nvPr/>
        </p:nvSpPr>
        <p:spPr>
          <a:xfrm>
            <a:off x="5410150" y="5124294"/>
            <a:ext cx="135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F7B91"/>
                </a:solidFill>
                <a:latin typeface="Anton" pitchFamily="2" charset="0"/>
              </a:rPr>
              <a:t>CONTENTS</a:t>
            </a:r>
            <a:endParaRPr lang="es-PE" sz="2400" dirty="0">
              <a:solidFill>
                <a:srgbClr val="6F7B91"/>
              </a:solidFill>
              <a:latin typeface="Anton" pitchFamily="2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5F902DC2-B644-4351-8DDC-A94E29B72FD6}"/>
              </a:ext>
            </a:extLst>
          </p:cNvPr>
          <p:cNvSpPr txBox="1"/>
          <p:nvPr/>
        </p:nvSpPr>
        <p:spPr>
          <a:xfrm>
            <a:off x="9838918" y="5124294"/>
            <a:ext cx="135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F7B91"/>
                </a:solidFill>
                <a:latin typeface="Anton" pitchFamily="2" charset="0"/>
              </a:rPr>
              <a:t>CONTENTS</a:t>
            </a:r>
            <a:endParaRPr lang="es-PE" sz="2400" dirty="0">
              <a:solidFill>
                <a:srgbClr val="6F7B91"/>
              </a:solidFill>
              <a:latin typeface="Anton" pitchFamily="2" charset="0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64C42498-3417-4F63-B4CB-9D0AE7774CD8}"/>
              </a:ext>
            </a:extLst>
          </p:cNvPr>
          <p:cNvSpPr txBox="1"/>
          <p:nvPr/>
        </p:nvSpPr>
        <p:spPr>
          <a:xfrm>
            <a:off x="992695" y="2642558"/>
            <a:ext cx="135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64AD"/>
                </a:solidFill>
                <a:latin typeface="Anton" pitchFamily="2" charset="0"/>
              </a:rPr>
              <a:t>2019</a:t>
            </a:r>
            <a:endParaRPr lang="es-PE" sz="4400" dirty="0">
              <a:solidFill>
                <a:srgbClr val="0264AD"/>
              </a:solidFill>
              <a:latin typeface="Anton" pitchFamily="2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380A2D0E-29E5-42E3-B005-473410ECF9FC}"/>
              </a:ext>
            </a:extLst>
          </p:cNvPr>
          <p:cNvSpPr txBox="1"/>
          <p:nvPr/>
        </p:nvSpPr>
        <p:spPr>
          <a:xfrm>
            <a:off x="3207173" y="3524803"/>
            <a:ext cx="135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F"/>
                </a:solidFill>
                <a:latin typeface="Anton" pitchFamily="2" charset="0"/>
              </a:rPr>
              <a:t>2020</a:t>
            </a:r>
            <a:endParaRPr lang="es-PE" sz="4400" dirty="0">
              <a:solidFill>
                <a:srgbClr val="00B0FF"/>
              </a:solidFill>
              <a:latin typeface="Anton" pitchFamily="2" charset="0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4020795-26C8-4792-A5EA-E457D1CB2D37}"/>
              </a:ext>
            </a:extLst>
          </p:cNvPr>
          <p:cNvSpPr txBox="1"/>
          <p:nvPr/>
        </p:nvSpPr>
        <p:spPr>
          <a:xfrm>
            <a:off x="5406897" y="2642558"/>
            <a:ext cx="135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64AD"/>
                </a:solidFill>
                <a:latin typeface="Anton" pitchFamily="2" charset="0"/>
              </a:rPr>
              <a:t>2021</a:t>
            </a:r>
            <a:endParaRPr lang="es-PE" sz="4400" dirty="0">
              <a:solidFill>
                <a:srgbClr val="0264AD"/>
              </a:solidFill>
              <a:latin typeface="Anton" pitchFamily="2" charset="0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AC144FCC-37A8-4E27-9873-8680018C67D1}"/>
              </a:ext>
            </a:extLst>
          </p:cNvPr>
          <p:cNvSpPr txBox="1"/>
          <p:nvPr/>
        </p:nvSpPr>
        <p:spPr>
          <a:xfrm>
            <a:off x="9837049" y="2642558"/>
            <a:ext cx="135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64AD"/>
                </a:solidFill>
                <a:latin typeface="Anton" pitchFamily="2" charset="0"/>
              </a:rPr>
              <a:t>2023</a:t>
            </a:r>
            <a:endParaRPr lang="es-PE" sz="4400" dirty="0">
              <a:solidFill>
                <a:srgbClr val="0264AD"/>
              </a:solidFill>
              <a:latin typeface="Anton" pitchFamily="2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77E17F14-FD62-446E-AED3-B763EC41E593}"/>
              </a:ext>
            </a:extLst>
          </p:cNvPr>
          <p:cNvSpPr txBox="1"/>
          <p:nvPr/>
        </p:nvSpPr>
        <p:spPr>
          <a:xfrm>
            <a:off x="7631347" y="3524803"/>
            <a:ext cx="135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F"/>
                </a:solidFill>
                <a:latin typeface="Anton" pitchFamily="2" charset="0"/>
              </a:rPr>
              <a:t>2022</a:t>
            </a:r>
            <a:endParaRPr lang="es-PE" sz="4400" dirty="0">
              <a:solidFill>
                <a:srgbClr val="00B0FF"/>
              </a:solidFill>
              <a:latin typeface="Anton" pitchFamily="2" charset="0"/>
            </a:endParaRPr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3D05F13B-D210-4CDB-8870-ABEC191664ED}"/>
              </a:ext>
            </a:extLst>
          </p:cNvPr>
          <p:cNvSpPr/>
          <p:nvPr/>
        </p:nvSpPr>
        <p:spPr>
          <a:xfrm>
            <a:off x="0" y="5025"/>
            <a:ext cx="3453627" cy="6849321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857505FF-73F2-4740-B57D-99FE66AC92CD}"/>
              </a:ext>
            </a:extLst>
          </p:cNvPr>
          <p:cNvSpPr/>
          <p:nvPr/>
        </p:nvSpPr>
        <p:spPr>
          <a:xfrm flipH="1">
            <a:off x="8738373" y="0"/>
            <a:ext cx="3453627" cy="6849321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00" name="Gráfico 24">
            <a:extLst>
              <a:ext uri="{FF2B5EF4-FFF2-40B4-BE49-F238E27FC236}">
                <a16:creationId xmlns:a16="http://schemas.microsoft.com/office/drawing/2014/main" id="{0B9BC41D-E8CA-4C8C-8750-018D32B3A805}"/>
              </a:ext>
            </a:extLst>
          </p:cNvPr>
          <p:cNvGrpSpPr/>
          <p:nvPr/>
        </p:nvGrpSpPr>
        <p:grpSpPr>
          <a:xfrm>
            <a:off x="469377" y="474402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01" name="Gráfico 24">
              <a:extLst>
                <a:ext uri="{FF2B5EF4-FFF2-40B4-BE49-F238E27FC236}">
                  <a16:creationId xmlns:a16="http://schemas.microsoft.com/office/drawing/2014/main" id="{02D356D2-F59B-41E2-9CBC-868FC4C807E3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CD45FBC1-1F7B-4884-B5A8-1E675F78B56D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492088D7-814B-4383-A6EF-268F19EA186C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EAF6EB58-AD8D-4A4C-AAF9-04B2CDF1BA65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76378A3D-E8D1-42B2-92BC-FEC3C52CDFAA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BE45E8FF-0B96-4393-9FEE-E121BECECDF0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0A99202E-788F-445C-B2A4-F45A8AC13C82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80164085-BBF6-45FC-9CE4-B0327572F5A1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CCF8BC3E-3FA8-41CD-997D-6CA339BCF600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7B063E0B-874B-47BA-8F89-269C9C171CA3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FF0FD794-1643-44FF-9C5F-FE8997F20A4F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74483DF9-072E-481B-A62F-E741CE7152D7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B2C8285A-A488-4235-8A47-79BC4F7F3B50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A406E94E-92A2-4703-9AA3-18FBD358F31F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3D356B3A-C0DC-4D3F-89B9-8B613531AF16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E774FB14-E66A-4394-AA21-B2F53F6B390E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3C1E1568-0679-43B6-BC9E-A05F208CC43B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id="{36F94C3C-179A-432D-A8C0-222C8442C507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6" name="Forma libre: forma 135">
                <a:extLst>
                  <a:ext uri="{FF2B5EF4-FFF2-40B4-BE49-F238E27FC236}">
                    <a16:creationId xmlns:a16="http://schemas.microsoft.com/office/drawing/2014/main" id="{7CDAADDB-2763-4C46-B0D3-5D778D3E6FF6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EDF127B7-7D9A-4BDC-952C-99F8D43E5AF6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59A4C0E9-9AAF-4D55-ABEF-73BA28341269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9E003E65-EAF3-46CB-B022-7151C1C33919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53F624BE-A776-41AA-9CED-494205ED0F8E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1DBF82C5-C81C-4B3B-9B71-759352B5E3B1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40E76892-9A3A-404C-82C9-12C33A8F300E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7848FB09-EEF2-4FA8-98E8-086C40522E57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41D76236-051C-4C79-9EE4-14406A900F80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EC8F1A76-D773-4829-8B2A-AED3C651AC98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AA8B70B0-A9F5-41E2-8D8A-E52CFEC18951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02" name="Gráfico 24">
              <a:extLst>
                <a:ext uri="{FF2B5EF4-FFF2-40B4-BE49-F238E27FC236}">
                  <a16:creationId xmlns:a16="http://schemas.microsoft.com/office/drawing/2014/main" id="{E419E4B6-8A55-47DC-975E-86F47C440F8A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FC2D86EA-87D8-48E7-B9AC-24B3B46474B7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33CD4FA0-EC87-4FA5-BCFB-E5613006B083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AEAB4733-99C6-4105-B28B-C1E20C631DC6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D875AB44-8820-4069-B8EC-A128E22F5F5A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7B21B4A6-4695-40EF-A249-B0233143DCF1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EFA466ED-DE20-414E-9857-81D4D57374A7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25E9BD92-6FB6-4F17-BB63-C3999079F821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17DD119D-C1C4-471F-8244-F35642343641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FB5CD57C-7A80-4327-976C-994E7F9640B9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1C9983CC-C088-49BC-B132-9E370F321FF7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11F2BFC4-DBD9-4452-AF40-A3721A11B60D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BC0C9428-FCD1-49A9-B707-581D7A83277F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D76071C6-EFED-49AD-A5AA-AF3E178FF914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DD32B472-9D2A-4443-B1B4-161DD2DDCF4A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3B88D41E-CC12-4824-A286-B60A4BD62952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BE09FD0E-269C-4220-94A7-FDF91C0390B8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47" name="Gráfico 24">
            <a:extLst>
              <a:ext uri="{FF2B5EF4-FFF2-40B4-BE49-F238E27FC236}">
                <a16:creationId xmlns:a16="http://schemas.microsoft.com/office/drawing/2014/main" id="{B59432F0-8ADD-489D-9593-2925CC18FB39}"/>
              </a:ext>
            </a:extLst>
          </p:cNvPr>
          <p:cNvGrpSpPr/>
          <p:nvPr/>
        </p:nvGrpSpPr>
        <p:grpSpPr>
          <a:xfrm>
            <a:off x="10316243" y="5970017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48" name="Gráfico 24">
              <a:extLst>
                <a:ext uri="{FF2B5EF4-FFF2-40B4-BE49-F238E27FC236}">
                  <a16:creationId xmlns:a16="http://schemas.microsoft.com/office/drawing/2014/main" id="{65BC5841-82C7-4F18-A48E-59E9C44072FD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166" name="Forma libre: forma 165">
                <a:extLst>
                  <a:ext uri="{FF2B5EF4-FFF2-40B4-BE49-F238E27FC236}">
                    <a16:creationId xmlns:a16="http://schemas.microsoft.com/office/drawing/2014/main" id="{3F4D12DF-D4DA-406B-8DE9-E20A763E19A6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7" name="Forma libre: forma 166">
                <a:extLst>
                  <a:ext uri="{FF2B5EF4-FFF2-40B4-BE49-F238E27FC236}">
                    <a16:creationId xmlns:a16="http://schemas.microsoft.com/office/drawing/2014/main" id="{EA4B1426-BD88-4B3C-B3B1-483B7631BD4F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8" name="Forma libre: forma 167">
                <a:extLst>
                  <a:ext uri="{FF2B5EF4-FFF2-40B4-BE49-F238E27FC236}">
                    <a16:creationId xmlns:a16="http://schemas.microsoft.com/office/drawing/2014/main" id="{E510D272-999B-4DDD-AB5A-BE9D58ABFA93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9" name="Forma libre: forma 168">
                <a:extLst>
                  <a:ext uri="{FF2B5EF4-FFF2-40B4-BE49-F238E27FC236}">
                    <a16:creationId xmlns:a16="http://schemas.microsoft.com/office/drawing/2014/main" id="{0275F60A-1CBB-418F-B361-B550E3050571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0" name="Forma libre: forma 169">
                <a:extLst>
                  <a:ext uri="{FF2B5EF4-FFF2-40B4-BE49-F238E27FC236}">
                    <a16:creationId xmlns:a16="http://schemas.microsoft.com/office/drawing/2014/main" id="{21A7DD75-F332-4BE7-AD07-FB861DCF2CD5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1" name="Forma libre: forma 170">
                <a:extLst>
                  <a:ext uri="{FF2B5EF4-FFF2-40B4-BE49-F238E27FC236}">
                    <a16:creationId xmlns:a16="http://schemas.microsoft.com/office/drawing/2014/main" id="{91C9F4C6-4E32-4DC2-B27D-7D006012AFEE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2" name="Forma libre: forma 171">
                <a:extLst>
                  <a:ext uri="{FF2B5EF4-FFF2-40B4-BE49-F238E27FC236}">
                    <a16:creationId xmlns:a16="http://schemas.microsoft.com/office/drawing/2014/main" id="{7A5F9465-9B26-431B-A5CB-FBA44A240651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3" name="Forma libre: forma 172">
                <a:extLst>
                  <a:ext uri="{FF2B5EF4-FFF2-40B4-BE49-F238E27FC236}">
                    <a16:creationId xmlns:a16="http://schemas.microsoft.com/office/drawing/2014/main" id="{4555A7E1-0F63-4420-9819-4C686571DBB5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4" name="Forma libre: forma 173">
                <a:extLst>
                  <a:ext uri="{FF2B5EF4-FFF2-40B4-BE49-F238E27FC236}">
                    <a16:creationId xmlns:a16="http://schemas.microsoft.com/office/drawing/2014/main" id="{E5120CA4-966A-4884-8D72-F8EE3D2D5C3E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5" name="Forma libre: forma 174">
                <a:extLst>
                  <a:ext uri="{FF2B5EF4-FFF2-40B4-BE49-F238E27FC236}">
                    <a16:creationId xmlns:a16="http://schemas.microsoft.com/office/drawing/2014/main" id="{03A294DF-63D2-4C85-A615-BB34F1800AC8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6" name="Forma libre: forma 175">
                <a:extLst>
                  <a:ext uri="{FF2B5EF4-FFF2-40B4-BE49-F238E27FC236}">
                    <a16:creationId xmlns:a16="http://schemas.microsoft.com/office/drawing/2014/main" id="{7786245D-1AEF-4A40-AED8-2A26EB3D87B4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7" name="Forma libre: forma 176">
                <a:extLst>
                  <a:ext uri="{FF2B5EF4-FFF2-40B4-BE49-F238E27FC236}">
                    <a16:creationId xmlns:a16="http://schemas.microsoft.com/office/drawing/2014/main" id="{F2EA6815-C0D9-44C1-A5C0-ACA8F653AE3C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8" name="Forma libre: forma 177">
                <a:extLst>
                  <a:ext uri="{FF2B5EF4-FFF2-40B4-BE49-F238E27FC236}">
                    <a16:creationId xmlns:a16="http://schemas.microsoft.com/office/drawing/2014/main" id="{4939B893-C06D-4E77-86A1-914FF9E7E09E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9" name="Forma libre: forma 178">
                <a:extLst>
                  <a:ext uri="{FF2B5EF4-FFF2-40B4-BE49-F238E27FC236}">
                    <a16:creationId xmlns:a16="http://schemas.microsoft.com/office/drawing/2014/main" id="{98C0CE61-A7C6-4419-9CCC-1A64C55472A8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09E2EA64-235B-4456-9540-7EBA3CF9B267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02083F23-8E4D-4B0D-B5E0-21D051E10A31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8288676D-F72D-4CC1-95C2-16B0C34DD642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2E41D10C-04F8-418E-B9F6-C8017FD1C0E1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DC80A3B8-68A1-4095-A83F-FBEEFCB2B674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EB5B54D7-0442-4428-B788-EFB382D7DBB1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FD0FD02E-47D3-4971-9611-C09F5A43D740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69912159-3288-4780-89CD-A9443B3DBD6D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5272A0DB-7674-4F93-B70A-F56D9BEFD6A1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1452FB13-C195-4767-99ED-094B6E19B713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738A686C-F362-4732-BD26-51B299CCEEC8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C0B5C8FE-70BC-447E-A8A4-010A237AFC84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C284FFDC-9C47-4C7C-91D6-044D1EF0BEAF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2725F24C-E4BD-432C-B400-1EE1D1B3843C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49" name="Gráfico 24">
              <a:extLst>
                <a:ext uri="{FF2B5EF4-FFF2-40B4-BE49-F238E27FC236}">
                  <a16:creationId xmlns:a16="http://schemas.microsoft.com/office/drawing/2014/main" id="{AC01C6C4-300A-44EF-841C-E68B29BCCDA2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8E0C0901-B3DC-4AAC-8766-AD9160E31474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8510D1DD-33AA-4E02-96F2-1F8A203A90BD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2" name="Forma libre: forma 151">
                <a:extLst>
                  <a:ext uri="{FF2B5EF4-FFF2-40B4-BE49-F238E27FC236}">
                    <a16:creationId xmlns:a16="http://schemas.microsoft.com/office/drawing/2014/main" id="{CB536056-7A28-4592-B704-F37B87681464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3" name="Forma libre: forma 152">
                <a:extLst>
                  <a:ext uri="{FF2B5EF4-FFF2-40B4-BE49-F238E27FC236}">
                    <a16:creationId xmlns:a16="http://schemas.microsoft.com/office/drawing/2014/main" id="{56F1DC20-AC05-40B0-A26D-449DA9278938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4" name="Forma libre: forma 153">
                <a:extLst>
                  <a:ext uri="{FF2B5EF4-FFF2-40B4-BE49-F238E27FC236}">
                    <a16:creationId xmlns:a16="http://schemas.microsoft.com/office/drawing/2014/main" id="{DA3DE333-2292-4DDB-AE0C-9368A5B01D72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5" name="Forma libre: forma 154">
                <a:extLst>
                  <a:ext uri="{FF2B5EF4-FFF2-40B4-BE49-F238E27FC236}">
                    <a16:creationId xmlns:a16="http://schemas.microsoft.com/office/drawing/2014/main" id="{FF4D19E0-88D2-4DDD-9E72-8F0527F6F415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6" name="Forma libre: forma 155">
                <a:extLst>
                  <a:ext uri="{FF2B5EF4-FFF2-40B4-BE49-F238E27FC236}">
                    <a16:creationId xmlns:a16="http://schemas.microsoft.com/office/drawing/2014/main" id="{CE2447CA-4FEF-4B51-8EDC-F0D2804B9B9F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7" name="Forma libre: forma 156">
                <a:extLst>
                  <a:ext uri="{FF2B5EF4-FFF2-40B4-BE49-F238E27FC236}">
                    <a16:creationId xmlns:a16="http://schemas.microsoft.com/office/drawing/2014/main" id="{B0DFAA47-A88B-492C-9532-729B787DE4B8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8" name="Forma libre: forma 157">
                <a:extLst>
                  <a:ext uri="{FF2B5EF4-FFF2-40B4-BE49-F238E27FC236}">
                    <a16:creationId xmlns:a16="http://schemas.microsoft.com/office/drawing/2014/main" id="{72C39CC4-159C-44C6-B5E7-F79B83FC61C8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9" name="Forma libre: forma 158">
                <a:extLst>
                  <a:ext uri="{FF2B5EF4-FFF2-40B4-BE49-F238E27FC236}">
                    <a16:creationId xmlns:a16="http://schemas.microsoft.com/office/drawing/2014/main" id="{AA72F52F-457E-47A2-9695-48CF719D1ACE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0" name="Forma libre: forma 159">
                <a:extLst>
                  <a:ext uri="{FF2B5EF4-FFF2-40B4-BE49-F238E27FC236}">
                    <a16:creationId xmlns:a16="http://schemas.microsoft.com/office/drawing/2014/main" id="{C612B010-8464-4A2F-968D-C00177DD26C4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1" name="Forma libre: forma 160">
                <a:extLst>
                  <a:ext uri="{FF2B5EF4-FFF2-40B4-BE49-F238E27FC236}">
                    <a16:creationId xmlns:a16="http://schemas.microsoft.com/office/drawing/2014/main" id="{0499DCE4-84B5-4FC1-81A8-30590C7146F6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2" name="Forma libre: forma 161">
                <a:extLst>
                  <a:ext uri="{FF2B5EF4-FFF2-40B4-BE49-F238E27FC236}">
                    <a16:creationId xmlns:a16="http://schemas.microsoft.com/office/drawing/2014/main" id="{87B1CED4-A537-4F32-B928-35F77E09A42F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3" name="Forma libre: forma 162">
                <a:extLst>
                  <a:ext uri="{FF2B5EF4-FFF2-40B4-BE49-F238E27FC236}">
                    <a16:creationId xmlns:a16="http://schemas.microsoft.com/office/drawing/2014/main" id="{BA0CB57F-F2AA-4F69-8731-B1746FD79CCE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4" name="Forma libre: forma 163">
                <a:extLst>
                  <a:ext uri="{FF2B5EF4-FFF2-40B4-BE49-F238E27FC236}">
                    <a16:creationId xmlns:a16="http://schemas.microsoft.com/office/drawing/2014/main" id="{908832BF-6A34-4BC9-9CD8-F185E6F95D87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5" name="Forma libre: forma 164">
                <a:extLst>
                  <a:ext uri="{FF2B5EF4-FFF2-40B4-BE49-F238E27FC236}">
                    <a16:creationId xmlns:a16="http://schemas.microsoft.com/office/drawing/2014/main" id="{C572C5E7-83FC-499B-8D06-176053E167A0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194" name="Título 1">
            <a:extLst>
              <a:ext uri="{FF2B5EF4-FFF2-40B4-BE49-F238E27FC236}">
                <a16:creationId xmlns:a16="http://schemas.microsoft.com/office/drawing/2014/main" id="{7A1E706F-6AE3-44CD-97FC-6A111D51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631" y="302483"/>
            <a:ext cx="2838738" cy="65282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B0F0"/>
                </a:solidFill>
                <a:latin typeface="Anton" pitchFamily="2" charset="0"/>
                <a:cs typeface="Arial" panose="020B0604020202020204" pitchFamily="34" charset="0"/>
              </a:rPr>
              <a:t>Timeline Style</a:t>
            </a:r>
            <a:endParaRPr lang="es-PE" dirty="0">
              <a:solidFill>
                <a:srgbClr val="00B0F0"/>
              </a:solidFill>
            </a:endParaRPr>
          </a:p>
        </p:txBody>
      </p:sp>
      <p:sp>
        <p:nvSpPr>
          <p:cNvPr id="195" name="Gráfico 7">
            <a:extLst>
              <a:ext uri="{FF2B5EF4-FFF2-40B4-BE49-F238E27FC236}">
                <a16:creationId xmlns:a16="http://schemas.microsoft.com/office/drawing/2014/main" id="{B4572A08-538F-41A7-9EF7-A4B340FFABCE}"/>
              </a:ext>
            </a:extLst>
          </p:cNvPr>
          <p:cNvSpPr/>
          <p:nvPr/>
        </p:nvSpPr>
        <p:spPr>
          <a:xfrm>
            <a:off x="4333474" y="302483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6F7B9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6" name="Gráfico 8">
            <a:extLst>
              <a:ext uri="{FF2B5EF4-FFF2-40B4-BE49-F238E27FC236}">
                <a16:creationId xmlns:a16="http://schemas.microsoft.com/office/drawing/2014/main" id="{7B77F665-873B-4910-B660-797A91867573}"/>
              </a:ext>
            </a:extLst>
          </p:cNvPr>
          <p:cNvSpPr/>
          <p:nvPr/>
        </p:nvSpPr>
        <p:spPr>
          <a:xfrm rot="10800000">
            <a:off x="7515369" y="612147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6F7B91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7" name="TextBox 5">
            <a:extLst>
              <a:ext uri="{FF2B5EF4-FFF2-40B4-BE49-F238E27FC236}">
                <a16:creationId xmlns:a16="http://schemas.microsoft.com/office/drawing/2014/main" id="{F2729CFE-5C0D-43E6-B0BB-1CAADA7EE277}"/>
              </a:ext>
            </a:extLst>
          </p:cNvPr>
          <p:cNvSpPr txBox="1"/>
          <p:nvPr/>
        </p:nvSpPr>
        <p:spPr>
          <a:xfrm>
            <a:off x="936820" y="1675599"/>
            <a:ext cx="146949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6F7B91"/>
                </a:solidFill>
              </a:rPr>
              <a:t>You can describe the topic of the section here</a:t>
            </a:r>
          </a:p>
        </p:txBody>
      </p:sp>
      <p:sp>
        <p:nvSpPr>
          <p:cNvPr id="198" name="TextBox 5">
            <a:extLst>
              <a:ext uri="{FF2B5EF4-FFF2-40B4-BE49-F238E27FC236}">
                <a16:creationId xmlns:a16="http://schemas.microsoft.com/office/drawing/2014/main" id="{ACCE1030-0F92-44D6-9F6D-7CC0614EEDDA}"/>
              </a:ext>
            </a:extLst>
          </p:cNvPr>
          <p:cNvSpPr txBox="1"/>
          <p:nvPr/>
        </p:nvSpPr>
        <p:spPr>
          <a:xfrm>
            <a:off x="5365682" y="1675599"/>
            <a:ext cx="146949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7F7F7F"/>
                </a:solidFill>
              </a:rPr>
              <a:t>You can describe the topic of the section here</a:t>
            </a:r>
          </a:p>
        </p:txBody>
      </p:sp>
      <p:sp>
        <p:nvSpPr>
          <p:cNvPr id="199" name="TextBox 5">
            <a:extLst>
              <a:ext uri="{FF2B5EF4-FFF2-40B4-BE49-F238E27FC236}">
                <a16:creationId xmlns:a16="http://schemas.microsoft.com/office/drawing/2014/main" id="{2B4420A0-BBB8-4AB9-A8EF-4DE61536EDC4}"/>
              </a:ext>
            </a:extLst>
          </p:cNvPr>
          <p:cNvSpPr txBox="1"/>
          <p:nvPr/>
        </p:nvSpPr>
        <p:spPr>
          <a:xfrm>
            <a:off x="9794544" y="1675599"/>
            <a:ext cx="146949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7F7F7F"/>
                </a:solidFill>
              </a:rPr>
              <a:t>You can describe the topic of the section here</a:t>
            </a:r>
          </a:p>
        </p:txBody>
      </p:sp>
      <p:sp>
        <p:nvSpPr>
          <p:cNvPr id="203" name="TextBox 5">
            <a:extLst>
              <a:ext uri="{FF2B5EF4-FFF2-40B4-BE49-F238E27FC236}">
                <a16:creationId xmlns:a16="http://schemas.microsoft.com/office/drawing/2014/main" id="{66151AE4-C01F-4EA5-83F8-2C18CC6BDA1F}"/>
              </a:ext>
            </a:extLst>
          </p:cNvPr>
          <p:cNvSpPr txBox="1"/>
          <p:nvPr/>
        </p:nvSpPr>
        <p:spPr>
          <a:xfrm>
            <a:off x="3151298" y="4391642"/>
            <a:ext cx="146949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7F7F7F"/>
                </a:solidFill>
              </a:rPr>
              <a:t>You can describe the topic of the section here</a:t>
            </a:r>
          </a:p>
        </p:txBody>
      </p:sp>
      <p:sp>
        <p:nvSpPr>
          <p:cNvPr id="204" name="TextBox 5">
            <a:extLst>
              <a:ext uri="{FF2B5EF4-FFF2-40B4-BE49-F238E27FC236}">
                <a16:creationId xmlns:a16="http://schemas.microsoft.com/office/drawing/2014/main" id="{93D701BD-1634-4394-96A7-331A8D86CDE1}"/>
              </a:ext>
            </a:extLst>
          </p:cNvPr>
          <p:cNvSpPr txBox="1"/>
          <p:nvPr/>
        </p:nvSpPr>
        <p:spPr>
          <a:xfrm>
            <a:off x="7580160" y="4391642"/>
            <a:ext cx="146949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7F7F7F"/>
                </a:solidFill>
              </a:rPr>
              <a:t>You can describe the topic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140391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C50B88D-54A2-4DA3-8F9D-3A4918651AB0}"/>
              </a:ext>
            </a:extLst>
          </p:cNvPr>
          <p:cNvSpPr txBox="1">
            <a:spLocks noChangeAspect="1"/>
          </p:cNvSpPr>
          <p:nvPr/>
        </p:nvSpPr>
        <p:spPr>
          <a:xfrm>
            <a:off x="4096327" y="426118"/>
            <a:ext cx="3999345" cy="725250"/>
          </a:xfrm>
          <a:prstGeom prst="rect">
            <a:avLst/>
          </a:prstGeom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6F7B91"/>
                </a:solidFill>
                <a:uFillTx/>
                <a:latin typeface="Anton" pitchFamily="2"/>
                <a:cs typeface="Arial" panose="020B0604020202020204" pitchFamily="34" charset="0"/>
              </a:rPr>
              <a:t>Infographic Style</a:t>
            </a:r>
          </a:p>
        </p:txBody>
      </p:sp>
      <p:sp>
        <p:nvSpPr>
          <p:cNvPr id="8" name="Freeform: Shape 23">
            <a:extLst>
              <a:ext uri="{FF2B5EF4-FFF2-40B4-BE49-F238E27FC236}">
                <a16:creationId xmlns:a16="http://schemas.microsoft.com/office/drawing/2014/main" id="{0AB139FB-0A34-462E-BCC2-4E15B2254D2E}"/>
              </a:ext>
            </a:extLst>
          </p:cNvPr>
          <p:cNvSpPr>
            <a:spLocks noChangeAspect="1"/>
          </p:cNvSpPr>
          <p:nvPr/>
        </p:nvSpPr>
        <p:spPr>
          <a:xfrm>
            <a:off x="5903337" y="1577605"/>
            <a:ext cx="1678161" cy="14244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6246"/>
              <a:gd name="f7" fmla="val 964458"/>
              <a:gd name="f8" fmla="val 788724"/>
              <a:gd name="f9" fmla="val 769644"/>
              <a:gd name="f10" fmla="val 795778"/>
              <a:gd name="f11" fmla="val 750039"/>
              <a:gd name="f12" fmla="val 802416"/>
              <a:gd name="f13" fmla="val 730261"/>
              <a:gd name="f14" fmla="val 809159"/>
              <a:gd name="f15" fmla="val 710760"/>
              <a:gd name="f16" fmla="val 814933"/>
              <a:gd name="f17" fmla="val 711624"/>
              <a:gd name="f18" fmla="val 814968"/>
              <a:gd name="f19" fmla="val 715946"/>
              <a:gd name="f20" fmla="val 816558"/>
              <a:gd name="f21" fmla="val 718678"/>
              <a:gd name="f22" fmla="val 838238"/>
              <a:gd name="f23" fmla="val 755779"/>
              <a:gd name="f24" fmla="val 856909"/>
              <a:gd name="f25" fmla="val 794677"/>
              <a:gd name="f26" fmla="val 883775"/>
              <a:gd name="f27" fmla="val 828701"/>
              <a:gd name="f28" fmla="val 943178"/>
              <a:gd name="f29" fmla="val 904009"/>
              <a:gd name="f30" fmla="val 1020872"/>
              <a:gd name="f31" fmla="val 947611"/>
              <a:gd name="f32" fmla="val 1114956"/>
              <a:gd name="f33" fmla="val 962893"/>
              <a:gd name="f34" fmla="val 1136048"/>
              <a:gd name="f35" fmla="val 966316"/>
              <a:gd name="f36" fmla="val 1136013"/>
              <a:gd name="f37" fmla="val 965798"/>
              <a:gd name="f38" fmla="val 1136186"/>
              <a:gd name="f39" fmla="val 943807"/>
              <a:gd name="f40" fmla="val 1136912"/>
              <a:gd name="f41" fmla="val 855048"/>
              <a:gd name="f42" fmla="val 1131241"/>
              <a:gd name="f43" fmla="val 766843"/>
              <a:gd name="f44" fmla="val 1115993"/>
              <a:gd name="f45" fmla="val 679226"/>
              <a:gd name="f46" fmla="val 1098981"/>
              <a:gd name="f47" fmla="val 581477"/>
              <a:gd name="f48" fmla="val 1069626"/>
              <a:gd name="f49" fmla="val 487843"/>
              <a:gd name="f50" fmla="val 1026024"/>
              <a:gd name="f51" fmla="val 398739"/>
              <a:gd name="f52" fmla="val 957320"/>
              <a:gd name="f53" fmla="val 258461"/>
              <a:gd name="f54" fmla="val 858638"/>
              <a:gd name="f55" fmla="val 142214"/>
              <a:gd name="f56" fmla="val 739037"/>
              <a:gd name="f57" fmla="val 42944"/>
              <a:gd name="f58" fmla="val 721576"/>
              <a:gd name="f59" fmla="val 28457"/>
              <a:gd name="f60" fmla="val 703492"/>
              <a:gd name="f61" fmla="val 14799"/>
              <a:gd name="f62" fmla="val 684717"/>
              <a:gd name="f63" fmla="val 677318"/>
              <a:gd name="f64" fmla="val 26624"/>
              <a:gd name="f65" fmla="val 671163"/>
              <a:gd name="f66" fmla="val 51208"/>
              <a:gd name="f67" fmla="val 657090"/>
              <a:gd name="f68" fmla="val 72611"/>
              <a:gd name="f69" fmla="val 646026"/>
              <a:gd name="f70" fmla="val 89450"/>
              <a:gd name="f71" fmla="val 632714"/>
              <a:gd name="f72" fmla="val 101621"/>
              <a:gd name="f73" fmla="val 610170"/>
              <a:gd name="f74" fmla="val 95812"/>
              <a:gd name="f75" fmla="val 605294"/>
              <a:gd name="f76" fmla="val 94567"/>
              <a:gd name="f77" fmla="val 599831"/>
              <a:gd name="f78" fmla="val 95501"/>
              <a:gd name="f79" fmla="val 594679"/>
              <a:gd name="f80" fmla="val 481198"/>
              <a:gd name="f81" fmla="val 367683"/>
              <a:gd name="f82" fmla="val 254202"/>
              <a:gd name="f83" fmla="val 173534"/>
              <a:gd name="f84" fmla="val 92901"/>
              <a:gd name="f85" fmla="val 95708"/>
              <a:gd name="f86" fmla="val 12234"/>
              <a:gd name="f87" fmla="val 95259"/>
              <a:gd name="f88" fmla="val 270"/>
              <a:gd name="f89" fmla="val 95190"/>
              <a:gd name="f90" fmla="val -2392"/>
              <a:gd name="f91" fmla="val 97195"/>
              <a:gd name="f92" fmla="val 1965"/>
              <a:gd name="f93" fmla="val 109228"/>
              <a:gd name="f94" fmla="val 11127"/>
              <a:gd name="f95" fmla="val 134503"/>
              <a:gd name="f96" fmla="val 18146"/>
              <a:gd name="f97" fmla="val 160540"/>
              <a:gd name="f98" fmla="val 26964"/>
              <a:gd name="f99" fmla="val 185988"/>
              <a:gd name="f100" fmla="val 56700"/>
              <a:gd name="f101" fmla="val 271842"/>
              <a:gd name="f102" fmla="val 93939"/>
              <a:gd name="f103" fmla="val 354170"/>
              <a:gd name="f104" fmla="val 145389"/>
              <a:gd name="f105" fmla="val 429443"/>
              <a:gd name="f106" fmla="val 189336"/>
              <a:gd name="f107" fmla="val 493687"/>
              <a:gd name="f108" fmla="val 246249"/>
              <a:gd name="f109" fmla="val 544618"/>
              <a:gd name="f110" fmla="val 305064"/>
              <a:gd name="f111" fmla="val 595308"/>
              <a:gd name="f112" fmla="val 414016"/>
              <a:gd name="f113" fmla="val 689218"/>
              <a:gd name="f114" fmla="val 496447"/>
              <a:gd name="f115" fmla="val 804186"/>
              <a:gd name="f116" fmla="val 548174"/>
              <a:gd name="f117" fmla="val 939554"/>
              <a:gd name="f118" fmla="val 552496"/>
              <a:gd name="f119" fmla="val 950826"/>
              <a:gd name="f120" fmla="val 556956"/>
              <a:gd name="f121" fmla="val 956047"/>
              <a:gd name="f122" fmla="val 569819"/>
              <a:gd name="f123" fmla="val 953177"/>
              <a:gd name="f124" fmla="val 674655"/>
              <a:gd name="f125" fmla="val 929803"/>
              <a:gd name="f126" fmla="val 751450"/>
              <a:gd name="f127" fmla="val 873340"/>
              <a:gd name="f128" fmla="+- 0 0 -90"/>
              <a:gd name="f129" fmla="*/ f3 1 1136246"/>
              <a:gd name="f130" fmla="*/ f4 1 964458"/>
              <a:gd name="f131" fmla="val f5"/>
              <a:gd name="f132" fmla="val f6"/>
              <a:gd name="f133" fmla="val f7"/>
              <a:gd name="f134" fmla="*/ f128 f0 1"/>
              <a:gd name="f135" fmla="+- f133 0 f131"/>
              <a:gd name="f136" fmla="+- f132 0 f131"/>
              <a:gd name="f137" fmla="*/ f134 1 f2"/>
              <a:gd name="f138" fmla="*/ f136 1 1136246"/>
              <a:gd name="f139" fmla="*/ f135 1 964458"/>
              <a:gd name="f140" fmla="*/ 788724 f136 1"/>
              <a:gd name="f141" fmla="*/ 769644 f135 1"/>
              <a:gd name="f142" fmla="*/ 809159 f136 1"/>
              <a:gd name="f143" fmla="*/ 710760 f135 1"/>
              <a:gd name="f144" fmla="*/ 816558 f136 1"/>
              <a:gd name="f145" fmla="*/ 718678 f135 1"/>
              <a:gd name="f146" fmla="*/ 883775 f136 1"/>
              <a:gd name="f147" fmla="*/ 828701 f135 1"/>
              <a:gd name="f148" fmla="*/ 1114956 f136 1"/>
              <a:gd name="f149" fmla="*/ 962893 f135 1"/>
              <a:gd name="f150" fmla="*/ 1136186 f136 1"/>
              <a:gd name="f151" fmla="*/ 943807 f135 1"/>
              <a:gd name="f152" fmla="*/ 1115993 f136 1"/>
              <a:gd name="f153" fmla="*/ 679226 f135 1"/>
              <a:gd name="f154" fmla="*/ 1026024 f136 1"/>
              <a:gd name="f155" fmla="*/ 398739 f135 1"/>
              <a:gd name="f156" fmla="*/ 739037 f136 1"/>
              <a:gd name="f157" fmla="*/ 42944 f135 1"/>
              <a:gd name="f158" fmla="*/ 684717 f136 1"/>
              <a:gd name="f159" fmla="*/ 0 f135 1"/>
              <a:gd name="f160" fmla="*/ 657090 f136 1"/>
              <a:gd name="f161" fmla="*/ 72611 f135 1"/>
              <a:gd name="f162" fmla="*/ 610170 f136 1"/>
              <a:gd name="f163" fmla="*/ 95812 f135 1"/>
              <a:gd name="f164" fmla="*/ 594679 f136 1"/>
              <a:gd name="f165" fmla="*/ 95501 f135 1"/>
              <a:gd name="f166" fmla="*/ 254202 f136 1"/>
              <a:gd name="f167" fmla="*/ 12234 f136 1"/>
              <a:gd name="f168" fmla="*/ 95259 f135 1"/>
              <a:gd name="f169" fmla="*/ 1965 f136 1"/>
              <a:gd name="f170" fmla="*/ 109228 f135 1"/>
              <a:gd name="f171" fmla="*/ 26964 f136 1"/>
              <a:gd name="f172" fmla="*/ 185988 f135 1"/>
              <a:gd name="f173" fmla="*/ 145389 f136 1"/>
              <a:gd name="f174" fmla="*/ 429443 f135 1"/>
              <a:gd name="f175" fmla="*/ 305064 f136 1"/>
              <a:gd name="f176" fmla="*/ 595308 f135 1"/>
              <a:gd name="f177" fmla="*/ 548174 f136 1"/>
              <a:gd name="f178" fmla="*/ 939554 f135 1"/>
              <a:gd name="f179" fmla="*/ 569819 f136 1"/>
              <a:gd name="f180" fmla="*/ 953177 f135 1"/>
              <a:gd name="f181" fmla="+- f137 0 f1"/>
              <a:gd name="f182" fmla="*/ f140 1 1136246"/>
              <a:gd name="f183" fmla="*/ f141 1 964458"/>
              <a:gd name="f184" fmla="*/ f142 1 1136246"/>
              <a:gd name="f185" fmla="*/ f143 1 964458"/>
              <a:gd name="f186" fmla="*/ f144 1 1136246"/>
              <a:gd name="f187" fmla="*/ f145 1 964458"/>
              <a:gd name="f188" fmla="*/ f146 1 1136246"/>
              <a:gd name="f189" fmla="*/ f147 1 964458"/>
              <a:gd name="f190" fmla="*/ f148 1 1136246"/>
              <a:gd name="f191" fmla="*/ f149 1 964458"/>
              <a:gd name="f192" fmla="*/ f150 1 1136246"/>
              <a:gd name="f193" fmla="*/ f151 1 964458"/>
              <a:gd name="f194" fmla="*/ f152 1 1136246"/>
              <a:gd name="f195" fmla="*/ f153 1 964458"/>
              <a:gd name="f196" fmla="*/ f154 1 1136246"/>
              <a:gd name="f197" fmla="*/ f155 1 964458"/>
              <a:gd name="f198" fmla="*/ f156 1 1136246"/>
              <a:gd name="f199" fmla="*/ f157 1 964458"/>
              <a:gd name="f200" fmla="*/ f158 1 1136246"/>
              <a:gd name="f201" fmla="*/ f159 1 964458"/>
              <a:gd name="f202" fmla="*/ f160 1 1136246"/>
              <a:gd name="f203" fmla="*/ f161 1 964458"/>
              <a:gd name="f204" fmla="*/ f162 1 1136246"/>
              <a:gd name="f205" fmla="*/ f163 1 964458"/>
              <a:gd name="f206" fmla="*/ f164 1 1136246"/>
              <a:gd name="f207" fmla="*/ f165 1 964458"/>
              <a:gd name="f208" fmla="*/ f166 1 1136246"/>
              <a:gd name="f209" fmla="*/ f167 1 1136246"/>
              <a:gd name="f210" fmla="*/ f168 1 964458"/>
              <a:gd name="f211" fmla="*/ f169 1 1136246"/>
              <a:gd name="f212" fmla="*/ f170 1 964458"/>
              <a:gd name="f213" fmla="*/ f171 1 1136246"/>
              <a:gd name="f214" fmla="*/ f172 1 964458"/>
              <a:gd name="f215" fmla="*/ f173 1 1136246"/>
              <a:gd name="f216" fmla="*/ f174 1 964458"/>
              <a:gd name="f217" fmla="*/ f175 1 1136246"/>
              <a:gd name="f218" fmla="*/ f176 1 964458"/>
              <a:gd name="f219" fmla="*/ f177 1 1136246"/>
              <a:gd name="f220" fmla="*/ f178 1 964458"/>
              <a:gd name="f221" fmla="*/ f179 1 1136246"/>
              <a:gd name="f222" fmla="*/ f180 1 964458"/>
              <a:gd name="f223" fmla="*/ f131 1 f138"/>
              <a:gd name="f224" fmla="*/ f132 1 f138"/>
              <a:gd name="f225" fmla="*/ f131 1 f139"/>
              <a:gd name="f226" fmla="*/ f133 1 f139"/>
              <a:gd name="f227" fmla="*/ f182 1 f138"/>
              <a:gd name="f228" fmla="*/ f183 1 f139"/>
              <a:gd name="f229" fmla="*/ f184 1 f138"/>
              <a:gd name="f230" fmla="*/ f185 1 f139"/>
              <a:gd name="f231" fmla="*/ f186 1 f138"/>
              <a:gd name="f232" fmla="*/ f187 1 f139"/>
              <a:gd name="f233" fmla="*/ f188 1 f138"/>
              <a:gd name="f234" fmla="*/ f189 1 f139"/>
              <a:gd name="f235" fmla="*/ f190 1 f138"/>
              <a:gd name="f236" fmla="*/ f191 1 f139"/>
              <a:gd name="f237" fmla="*/ f192 1 f138"/>
              <a:gd name="f238" fmla="*/ f193 1 f139"/>
              <a:gd name="f239" fmla="*/ f194 1 f138"/>
              <a:gd name="f240" fmla="*/ f195 1 f139"/>
              <a:gd name="f241" fmla="*/ f196 1 f138"/>
              <a:gd name="f242" fmla="*/ f197 1 f139"/>
              <a:gd name="f243" fmla="*/ f198 1 f138"/>
              <a:gd name="f244" fmla="*/ f199 1 f139"/>
              <a:gd name="f245" fmla="*/ f200 1 f138"/>
              <a:gd name="f246" fmla="*/ f201 1 f139"/>
              <a:gd name="f247" fmla="*/ f202 1 f138"/>
              <a:gd name="f248" fmla="*/ f203 1 f139"/>
              <a:gd name="f249" fmla="*/ f204 1 f138"/>
              <a:gd name="f250" fmla="*/ f205 1 f139"/>
              <a:gd name="f251" fmla="*/ f206 1 f138"/>
              <a:gd name="f252" fmla="*/ f207 1 f139"/>
              <a:gd name="f253" fmla="*/ f208 1 f138"/>
              <a:gd name="f254" fmla="*/ f209 1 f138"/>
              <a:gd name="f255" fmla="*/ f210 1 f139"/>
              <a:gd name="f256" fmla="*/ f211 1 f138"/>
              <a:gd name="f257" fmla="*/ f212 1 f139"/>
              <a:gd name="f258" fmla="*/ f213 1 f138"/>
              <a:gd name="f259" fmla="*/ f214 1 f139"/>
              <a:gd name="f260" fmla="*/ f215 1 f138"/>
              <a:gd name="f261" fmla="*/ f216 1 f139"/>
              <a:gd name="f262" fmla="*/ f217 1 f138"/>
              <a:gd name="f263" fmla="*/ f218 1 f139"/>
              <a:gd name="f264" fmla="*/ f219 1 f138"/>
              <a:gd name="f265" fmla="*/ f220 1 f139"/>
              <a:gd name="f266" fmla="*/ f221 1 f138"/>
              <a:gd name="f267" fmla="*/ f222 1 f139"/>
              <a:gd name="f268" fmla="*/ f223 f129 1"/>
              <a:gd name="f269" fmla="*/ f224 f129 1"/>
              <a:gd name="f270" fmla="*/ f226 f130 1"/>
              <a:gd name="f271" fmla="*/ f225 f130 1"/>
              <a:gd name="f272" fmla="*/ f227 f129 1"/>
              <a:gd name="f273" fmla="*/ f228 f130 1"/>
              <a:gd name="f274" fmla="*/ f229 f129 1"/>
              <a:gd name="f275" fmla="*/ f230 f130 1"/>
              <a:gd name="f276" fmla="*/ f231 f129 1"/>
              <a:gd name="f277" fmla="*/ f232 f130 1"/>
              <a:gd name="f278" fmla="*/ f233 f129 1"/>
              <a:gd name="f279" fmla="*/ f234 f130 1"/>
              <a:gd name="f280" fmla="*/ f235 f129 1"/>
              <a:gd name="f281" fmla="*/ f236 f130 1"/>
              <a:gd name="f282" fmla="*/ f237 f129 1"/>
              <a:gd name="f283" fmla="*/ f238 f130 1"/>
              <a:gd name="f284" fmla="*/ f239 f129 1"/>
              <a:gd name="f285" fmla="*/ f240 f130 1"/>
              <a:gd name="f286" fmla="*/ f241 f129 1"/>
              <a:gd name="f287" fmla="*/ f242 f130 1"/>
              <a:gd name="f288" fmla="*/ f243 f129 1"/>
              <a:gd name="f289" fmla="*/ f244 f130 1"/>
              <a:gd name="f290" fmla="*/ f245 f129 1"/>
              <a:gd name="f291" fmla="*/ f246 f130 1"/>
              <a:gd name="f292" fmla="*/ f247 f129 1"/>
              <a:gd name="f293" fmla="*/ f248 f130 1"/>
              <a:gd name="f294" fmla="*/ f249 f129 1"/>
              <a:gd name="f295" fmla="*/ f250 f130 1"/>
              <a:gd name="f296" fmla="*/ f251 f129 1"/>
              <a:gd name="f297" fmla="*/ f252 f130 1"/>
              <a:gd name="f298" fmla="*/ f253 f129 1"/>
              <a:gd name="f299" fmla="*/ f254 f129 1"/>
              <a:gd name="f300" fmla="*/ f255 f130 1"/>
              <a:gd name="f301" fmla="*/ f256 f129 1"/>
              <a:gd name="f302" fmla="*/ f257 f130 1"/>
              <a:gd name="f303" fmla="*/ f258 f129 1"/>
              <a:gd name="f304" fmla="*/ f259 f130 1"/>
              <a:gd name="f305" fmla="*/ f260 f129 1"/>
              <a:gd name="f306" fmla="*/ f261 f130 1"/>
              <a:gd name="f307" fmla="*/ f262 f129 1"/>
              <a:gd name="f308" fmla="*/ f263 f130 1"/>
              <a:gd name="f309" fmla="*/ f264 f129 1"/>
              <a:gd name="f310" fmla="*/ f265 f130 1"/>
              <a:gd name="f311" fmla="*/ f266 f129 1"/>
              <a:gd name="f312" fmla="*/ f267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1">
                <a:pos x="f272" y="f273"/>
              </a:cxn>
              <a:cxn ang="f181">
                <a:pos x="f274" y="f275"/>
              </a:cxn>
              <a:cxn ang="f181">
                <a:pos x="f276" y="f277"/>
              </a:cxn>
              <a:cxn ang="f181">
                <a:pos x="f278" y="f279"/>
              </a:cxn>
              <a:cxn ang="f181">
                <a:pos x="f280" y="f281"/>
              </a:cxn>
              <a:cxn ang="f181">
                <a:pos x="f282" y="f283"/>
              </a:cxn>
              <a:cxn ang="f181">
                <a:pos x="f284" y="f285"/>
              </a:cxn>
              <a:cxn ang="f181">
                <a:pos x="f286" y="f287"/>
              </a:cxn>
              <a:cxn ang="f181">
                <a:pos x="f288" y="f289"/>
              </a:cxn>
              <a:cxn ang="f181">
                <a:pos x="f290" y="f291"/>
              </a:cxn>
              <a:cxn ang="f181">
                <a:pos x="f292" y="f293"/>
              </a:cxn>
              <a:cxn ang="f181">
                <a:pos x="f294" y="f295"/>
              </a:cxn>
              <a:cxn ang="f181">
                <a:pos x="f296" y="f297"/>
              </a:cxn>
              <a:cxn ang="f181">
                <a:pos x="f298" y="f297"/>
              </a:cxn>
              <a:cxn ang="f181">
                <a:pos x="f299" y="f300"/>
              </a:cxn>
              <a:cxn ang="f181">
                <a:pos x="f301" y="f302"/>
              </a:cxn>
              <a:cxn ang="f181">
                <a:pos x="f303" y="f304"/>
              </a:cxn>
              <a:cxn ang="f181">
                <a:pos x="f305" y="f306"/>
              </a:cxn>
              <a:cxn ang="f181">
                <a:pos x="f307" y="f308"/>
              </a:cxn>
              <a:cxn ang="f181">
                <a:pos x="f309" y="f310"/>
              </a:cxn>
              <a:cxn ang="f181">
                <a:pos x="f311" y="f312"/>
              </a:cxn>
              <a:cxn ang="f181">
                <a:pos x="f272" y="f273"/>
              </a:cxn>
            </a:cxnLst>
            <a:rect l="f268" t="f271" r="f269" b="f270"/>
            <a:pathLst>
              <a:path w="1136246" h="96445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5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8"/>
                  <a:pt x="f82" y="f78"/>
                </a:cubicBezTo>
                <a:cubicBezTo>
                  <a:pt x="f83" y="f78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8" y="f9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9238D5B-9C5A-485F-A539-BF6FA2EF7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179" y="1704830"/>
            <a:ext cx="3469643" cy="3448340"/>
          </a:xfrm>
          <a:prstGeom prst="rect">
            <a:avLst/>
          </a:prstGeom>
        </p:spPr>
      </p:pic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F91F0A0D-81E7-4D1E-A807-59FFC275B5DD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D3DFC22C-6E04-477C-ACDA-BF362317EB58}"/>
              </a:ext>
            </a:extLst>
          </p:cNvPr>
          <p:cNvSpPr>
            <a:spLocks noChangeAspect="1"/>
          </p:cNvSpPr>
          <p:nvPr/>
        </p:nvSpPr>
        <p:spPr>
          <a:xfrm flipH="1">
            <a:off x="8733562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00E47C11-D9F5-440B-AE4E-96FC9C8490C8}"/>
              </a:ext>
            </a:extLst>
          </p:cNvPr>
          <p:cNvGrpSpPr/>
          <p:nvPr/>
        </p:nvGrpSpPr>
        <p:grpSpPr>
          <a:xfrm>
            <a:off x="570935" y="1151368"/>
            <a:ext cx="2887502" cy="1824371"/>
            <a:chOff x="372680" y="753567"/>
            <a:chExt cx="2887502" cy="1824371"/>
          </a:xfrm>
        </p:grpSpPr>
        <p:grpSp>
          <p:nvGrpSpPr>
            <p:cNvPr id="46" name="Group 93">
              <a:extLst>
                <a:ext uri="{FF2B5EF4-FFF2-40B4-BE49-F238E27FC236}">
                  <a16:creationId xmlns:a16="http://schemas.microsoft.com/office/drawing/2014/main" id="{3567F896-7397-48E4-B483-C7F58171358A}"/>
                </a:ext>
              </a:extLst>
            </p:cNvPr>
            <p:cNvGrpSpPr/>
            <p:nvPr/>
          </p:nvGrpSpPr>
          <p:grpSpPr>
            <a:xfrm>
              <a:off x="493089" y="963922"/>
              <a:ext cx="2767093" cy="586139"/>
              <a:chOff x="2912272" y="1118823"/>
              <a:chExt cx="2767093" cy="586139"/>
            </a:xfrm>
          </p:grpSpPr>
          <p:sp>
            <p:nvSpPr>
              <p:cNvPr id="47" name="Rounded Rectangle 1032">
                <a:extLst>
                  <a:ext uri="{FF2B5EF4-FFF2-40B4-BE49-F238E27FC236}">
                    <a16:creationId xmlns:a16="http://schemas.microsoft.com/office/drawing/2014/main" id="{D49C18E0-85FE-4975-A99F-DC893CC144AD}"/>
                  </a:ext>
                </a:extLst>
              </p:cNvPr>
              <p:cNvSpPr/>
              <p:nvPr/>
            </p:nvSpPr>
            <p:spPr>
              <a:xfrm>
                <a:off x="2912272" y="1118823"/>
                <a:ext cx="2767093" cy="586139"/>
              </a:xfrm>
              <a:prstGeom prst="roundRect">
                <a:avLst/>
              </a:prstGeom>
              <a:gradFill>
                <a:gsLst>
                  <a:gs pos="0">
                    <a:srgbClr val="F5F5F5"/>
                  </a:gs>
                  <a:gs pos="100000">
                    <a:srgbClr val="FFFFFF"/>
                  </a:gs>
                </a:gsLst>
                <a:lin ang="8400000"/>
              </a:gradFill>
              <a:ln w="19046" cap="flat">
                <a:solidFill>
                  <a:srgbClr val="92D05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800" b="0" i="0" u="none" strike="noStrike" kern="120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8" name="TextBox 87">
                <a:extLst>
                  <a:ext uri="{FF2B5EF4-FFF2-40B4-BE49-F238E27FC236}">
                    <a16:creationId xmlns:a16="http://schemas.microsoft.com/office/drawing/2014/main" id="{0BF7DDC3-416A-410D-A0ED-FB3CDE3302C4}"/>
                  </a:ext>
                </a:extLst>
              </p:cNvPr>
              <p:cNvSpPr txBox="1"/>
              <p:nvPr/>
            </p:nvSpPr>
            <p:spPr>
              <a:xfrm>
                <a:off x="3444050" y="1144079"/>
                <a:ext cx="2208614" cy="510778"/>
              </a:xfrm>
              <a:prstGeom prst="round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Add a unique zing and appeal to your presentations.</a:t>
                </a: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</a:rPr>
                  <a:t>  </a:t>
                </a:r>
              </a:p>
            </p:txBody>
          </p:sp>
        </p:grpSp>
        <p:sp>
          <p:nvSpPr>
            <p:cNvPr id="49" name="TextBox 105">
              <a:extLst>
                <a:ext uri="{FF2B5EF4-FFF2-40B4-BE49-F238E27FC236}">
                  <a16:creationId xmlns:a16="http://schemas.microsoft.com/office/drawing/2014/main" id="{068CE489-6FC5-4A22-81CC-2838DB61F0A9}"/>
                </a:ext>
              </a:extLst>
            </p:cNvPr>
            <p:cNvSpPr txBox="1"/>
            <p:nvPr/>
          </p:nvSpPr>
          <p:spPr>
            <a:xfrm>
              <a:off x="649909" y="1931604"/>
              <a:ext cx="220861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Example Text :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Get a modern PowerPoint  Presentation that is</a:t>
              </a:r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A81119E2-CDF8-419F-9FCC-BCFDD2B7F67D}"/>
                </a:ext>
              </a:extLst>
            </p:cNvPr>
            <p:cNvGrpSpPr/>
            <p:nvPr/>
          </p:nvGrpSpPr>
          <p:grpSpPr>
            <a:xfrm>
              <a:off x="372680" y="753567"/>
              <a:ext cx="554458" cy="813479"/>
              <a:chOff x="1457325" y="1454152"/>
              <a:chExt cx="720720" cy="1133471"/>
            </a:xfrm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DC734151-5293-4F14-81D1-DE10DC3ABD46}"/>
                  </a:ext>
                </a:extLst>
              </p:cNvPr>
              <p:cNvSpPr/>
              <p:nvPr/>
            </p:nvSpPr>
            <p:spPr>
              <a:xfrm>
                <a:off x="1457325" y="1454152"/>
                <a:ext cx="720720" cy="11334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"/>
                  <a:gd name="f7" fmla="val 299"/>
                  <a:gd name="f8" fmla="val 191"/>
                  <a:gd name="f9" fmla="val 262"/>
                  <a:gd name="f10" fmla="val 148"/>
                  <a:gd name="f11" fmla="val 88"/>
                  <a:gd name="f12" fmla="val 296"/>
                  <a:gd name="f13" fmla="val 37"/>
                  <a:gd name="f14" fmla="val 293"/>
                  <a:gd name="f15" fmla="val 246"/>
                  <a:gd name="f16" fmla="val 6"/>
                  <a:gd name="f17" fmla="val 192"/>
                  <a:gd name="f18" fmla="val 12"/>
                  <a:gd name="f19" fmla="val 142"/>
                  <a:gd name="f20" fmla="val 34"/>
                  <a:gd name="f21" fmla="val 99"/>
                  <a:gd name="f22" fmla="val 60"/>
                  <a:gd name="f23" fmla="val 56"/>
                  <a:gd name="f24" fmla="val 69"/>
                  <a:gd name="f25" fmla="val 41"/>
                  <a:gd name="f26" fmla="val 79"/>
                  <a:gd name="f27" fmla="val 26"/>
                  <a:gd name="f28" fmla="val 90"/>
                  <a:gd name="f29" fmla="val 11"/>
                  <a:gd name="f30" fmla="val 93"/>
                  <a:gd name="f31" fmla="val 7"/>
                  <a:gd name="f32" fmla="val 97"/>
                  <a:gd name="f33" fmla="val 103"/>
                  <a:gd name="f34" fmla="val 8"/>
                  <a:gd name="f35" fmla="val 146"/>
                  <a:gd name="f36" fmla="val 67"/>
                  <a:gd name="f37" fmla="val 184"/>
                  <a:gd name="f38" fmla="val 129"/>
                  <a:gd name="f39" fmla="+- 0 0 -90"/>
                  <a:gd name="f40" fmla="*/ f3 1 189"/>
                  <a:gd name="f41" fmla="*/ f4 1 299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89"/>
                  <a:gd name="f50" fmla="*/ f46 1 299"/>
                  <a:gd name="f51" fmla="*/ 189 f47 1"/>
                  <a:gd name="f52" fmla="*/ 191 f46 1"/>
                  <a:gd name="f53" fmla="*/ 88 f47 1"/>
                  <a:gd name="f54" fmla="*/ 296 f46 1"/>
                  <a:gd name="f55" fmla="*/ 6 f47 1"/>
                  <a:gd name="f56" fmla="*/ 192 f46 1"/>
                  <a:gd name="f57" fmla="*/ 60 f47 1"/>
                  <a:gd name="f58" fmla="*/ 56 f46 1"/>
                  <a:gd name="f59" fmla="*/ 90 f47 1"/>
                  <a:gd name="f60" fmla="*/ 11 f46 1"/>
                  <a:gd name="f61" fmla="*/ 103 f47 1"/>
                  <a:gd name="f62" fmla="*/ 8 f46 1"/>
                  <a:gd name="f63" fmla="+- f48 0 f1"/>
                  <a:gd name="f64" fmla="*/ f51 1 189"/>
                  <a:gd name="f65" fmla="*/ f52 1 299"/>
                  <a:gd name="f66" fmla="*/ f53 1 189"/>
                  <a:gd name="f67" fmla="*/ f54 1 299"/>
                  <a:gd name="f68" fmla="*/ f55 1 189"/>
                  <a:gd name="f69" fmla="*/ f56 1 299"/>
                  <a:gd name="f70" fmla="*/ f57 1 189"/>
                  <a:gd name="f71" fmla="*/ f58 1 299"/>
                  <a:gd name="f72" fmla="*/ f59 1 189"/>
                  <a:gd name="f73" fmla="*/ f60 1 299"/>
                  <a:gd name="f74" fmla="*/ f61 1 189"/>
                  <a:gd name="f75" fmla="*/ f62 1 299"/>
                  <a:gd name="f76" fmla="*/ 0 1 f49"/>
                  <a:gd name="f77" fmla="*/ f43 1 f49"/>
                  <a:gd name="f78" fmla="*/ 0 1 f50"/>
                  <a:gd name="f79" fmla="*/ f44 1 f50"/>
                  <a:gd name="f80" fmla="*/ f64 1 f49"/>
                  <a:gd name="f81" fmla="*/ f65 1 f50"/>
                  <a:gd name="f82" fmla="*/ f66 1 f49"/>
                  <a:gd name="f83" fmla="*/ f67 1 f50"/>
                  <a:gd name="f84" fmla="*/ f68 1 f49"/>
                  <a:gd name="f85" fmla="*/ f69 1 f50"/>
                  <a:gd name="f86" fmla="*/ f70 1 f49"/>
                  <a:gd name="f87" fmla="*/ f71 1 f50"/>
                  <a:gd name="f88" fmla="*/ f72 1 f49"/>
                  <a:gd name="f89" fmla="*/ f73 1 f50"/>
                  <a:gd name="f90" fmla="*/ f74 1 f49"/>
                  <a:gd name="f91" fmla="*/ f75 1 f50"/>
                  <a:gd name="f92" fmla="*/ f76 f40 1"/>
                  <a:gd name="f93" fmla="*/ f77 f40 1"/>
                  <a:gd name="f94" fmla="*/ f79 f41 1"/>
                  <a:gd name="f95" fmla="*/ f78 f41 1"/>
                  <a:gd name="f96" fmla="*/ f80 f40 1"/>
                  <a:gd name="f97" fmla="*/ f81 f41 1"/>
                  <a:gd name="f98" fmla="*/ f82 f40 1"/>
                  <a:gd name="f99" fmla="*/ f83 f41 1"/>
                  <a:gd name="f100" fmla="*/ f84 f40 1"/>
                  <a:gd name="f101" fmla="*/ f85 f41 1"/>
                  <a:gd name="f102" fmla="*/ f86 f40 1"/>
                  <a:gd name="f103" fmla="*/ f87 f41 1"/>
                  <a:gd name="f104" fmla="*/ f88 f40 1"/>
                  <a:gd name="f105" fmla="*/ f89 f41 1"/>
                  <a:gd name="f106" fmla="*/ f90 f40 1"/>
                  <a:gd name="f107" fmla="*/ f9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96" y="f97"/>
                  </a:cxn>
                  <a:cxn ang="f63">
                    <a:pos x="f98" y="f99"/>
                  </a:cxn>
                  <a:cxn ang="f63">
                    <a:pos x="f100" y="f101"/>
                  </a:cxn>
                  <a:cxn ang="f63">
                    <a:pos x="f102" y="f103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96" y="f97"/>
                  </a:cxn>
                </a:cxnLst>
                <a:rect l="f92" t="f95" r="f93" b="f94"/>
                <a:pathLst>
                  <a:path w="189" h="299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4"/>
                      <a:pt x="f5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5"/>
                      <a:pt x="f33" y="f34"/>
                    </a:cubicBezTo>
                    <a:cubicBezTo>
                      <a:pt x="f35" y="f36"/>
                      <a:pt x="f37" y="f38"/>
                      <a:pt x="f6" y="f8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0BB29356-8699-4FF3-98AA-775EF2065E77}"/>
                  </a:ext>
                </a:extLst>
              </p:cNvPr>
              <p:cNvSpPr/>
              <p:nvPr/>
            </p:nvSpPr>
            <p:spPr>
              <a:xfrm>
                <a:off x="1530348" y="2120895"/>
                <a:ext cx="133346" cy="2349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62"/>
                  <a:gd name="f8" fmla="val 32"/>
                  <a:gd name="f9" fmla="val 34"/>
                  <a:gd name="f10" fmla="val 44"/>
                  <a:gd name="f11" fmla="val 17"/>
                  <a:gd name="f12" fmla="val 61"/>
                  <a:gd name="f13" fmla="val 2"/>
                  <a:gd name="f14" fmla="val 60"/>
                  <a:gd name="f15" fmla="val 1"/>
                  <a:gd name="f16" fmla="val 42"/>
                  <a:gd name="f17" fmla="val 29"/>
                  <a:gd name="f18" fmla="val 26"/>
                  <a:gd name="f19" fmla="val 23"/>
                  <a:gd name="f20" fmla="val 19"/>
                  <a:gd name="f21" fmla="val 5"/>
                  <a:gd name="f22" fmla="val 11"/>
                  <a:gd name="f23" fmla="val 7"/>
                  <a:gd name="f24" fmla="val 31"/>
                  <a:gd name="f25" fmla="val 33"/>
                  <a:gd name="f26" fmla="val 13"/>
                  <a:gd name="f27" fmla="val 25"/>
                  <a:gd name="f28" fmla="val 28"/>
                  <a:gd name="f29" fmla="+- 0 0 -90"/>
                  <a:gd name="f30" fmla="*/ f3 1 35"/>
                  <a:gd name="f31" fmla="*/ f4 1 62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5"/>
                  <a:gd name="f40" fmla="*/ f36 1 62"/>
                  <a:gd name="f41" fmla="*/ 35 f37 1"/>
                  <a:gd name="f42" fmla="*/ 32 f36 1"/>
                  <a:gd name="f43" fmla="*/ 17 f37 1"/>
                  <a:gd name="f44" fmla="*/ 61 f36 1"/>
                  <a:gd name="f45" fmla="*/ 0 f37 1"/>
                  <a:gd name="f46" fmla="*/ 29 f36 1"/>
                  <a:gd name="f47" fmla="*/ 2 f37 1"/>
                  <a:gd name="f48" fmla="*/ 19 f36 1"/>
                  <a:gd name="f49" fmla="*/ 19 f37 1"/>
                  <a:gd name="f50" fmla="*/ 0 f36 1"/>
                  <a:gd name="f51" fmla="*/ 23 f36 1"/>
                  <a:gd name="f52" fmla="+- f38 0 f1"/>
                  <a:gd name="f53" fmla="*/ f41 1 35"/>
                  <a:gd name="f54" fmla="*/ f42 1 62"/>
                  <a:gd name="f55" fmla="*/ f43 1 35"/>
                  <a:gd name="f56" fmla="*/ f44 1 62"/>
                  <a:gd name="f57" fmla="*/ f45 1 35"/>
                  <a:gd name="f58" fmla="*/ f46 1 62"/>
                  <a:gd name="f59" fmla="*/ f47 1 35"/>
                  <a:gd name="f60" fmla="*/ f48 1 62"/>
                  <a:gd name="f61" fmla="*/ f49 1 35"/>
                  <a:gd name="f62" fmla="*/ f50 1 62"/>
                  <a:gd name="f63" fmla="*/ f51 1 62"/>
                  <a:gd name="f64" fmla="*/ 0 1 f39"/>
                  <a:gd name="f65" fmla="*/ f33 1 f39"/>
                  <a:gd name="f66" fmla="*/ 0 1 f40"/>
                  <a:gd name="f67" fmla="*/ f34 1 f40"/>
                  <a:gd name="f68" fmla="*/ f53 1 f39"/>
                  <a:gd name="f69" fmla="*/ f54 1 f40"/>
                  <a:gd name="f70" fmla="*/ f55 1 f39"/>
                  <a:gd name="f71" fmla="*/ f56 1 f40"/>
                  <a:gd name="f72" fmla="*/ f57 1 f39"/>
                  <a:gd name="f73" fmla="*/ f58 1 f40"/>
                  <a:gd name="f74" fmla="*/ f59 1 f39"/>
                  <a:gd name="f75" fmla="*/ f60 1 f40"/>
                  <a:gd name="f76" fmla="*/ f61 1 f39"/>
                  <a:gd name="f77" fmla="*/ f62 1 f40"/>
                  <a:gd name="f78" fmla="*/ f63 1 f40"/>
                  <a:gd name="f79" fmla="*/ f64 f30 1"/>
                  <a:gd name="f80" fmla="*/ f65 f30 1"/>
                  <a:gd name="f81" fmla="*/ f67 f31 1"/>
                  <a:gd name="f82" fmla="*/ f66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  <a:gd name="f91" fmla="*/ f76 f30 1"/>
                  <a:gd name="f92" fmla="*/ f77 f31 1"/>
                  <a:gd name="f93" fmla="*/ f78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83" y="f84"/>
                  </a:cxn>
                  <a:cxn ang="f52">
                    <a:pos x="f85" y="f86"/>
                  </a:cxn>
                  <a:cxn ang="f52">
                    <a:pos x="f87" y="f88"/>
                  </a:cxn>
                  <a:cxn ang="f52">
                    <a:pos x="f89" y="f90"/>
                  </a:cxn>
                  <a:cxn ang="f52">
                    <a:pos x="f91" y="f92"/>
                  </a:cxn>
                  <a:cxn ang="f52">
                    <a:pos x="f83" y="f93"/>
                  </a:cxn>
                  <a:cxn ang="f52">
                    <a:pos x="f83" y="f84"/>
                  </a:cxn>
                </a:cxnLst>
                <a:rect l="f79" t="f82" r="f80" b="f81"/>
                <a:pathLst>
                  <a:path w="35" h="62">
                    <a:moveTo>
                      <a:pt x="f6" y="f8"/>
                    </a:moveTo>
                    <a:cubicBezTo>
                      <a:pt x="f9" y="f10"/>
                      <a:pt x="f9" y="f7"/>
                      <a:pt x="f11" y="f12"/>
                    </a:cubicBezTo>
                    <a:cubicBezTo>
                      <a:pt x="f13" y="f14"/>
                      <a:pt x="f15" y="f16"/>
                      <a:pt x="f5" y="f17"/>
                    </a:cubicBezTo>
                    <a:cubicBezTo>
                      <a:pt x="f5" y="f18"/>
                      <a:pt x="f15" y="f19"/>
                      <a:pt x="f13" y="f20"/>
                    </a:cubicBezTo>
                    <a:cubicBezTo>
                      <a:pt x="f21" y="f22"/>
                      <a:pt x="f23" y="f5"/>
                      <a:pt x="f20" y="f5"/>
                    </a:cubicBezTo>
                    <a:cubicBezTo>
                      <a:pt x="f24" y="f15"/>
                      <a:pt x="f25" y="f26"/>
                      <a:pt x="f6" y="f19"/>
                    </a:cubicBezTo>
                    <a:cubicBezTo>
                      <a:pt x="f6" y="f27"/>
                      <a:pt x="f6" y="f28"/>
                      <a:pt x="f6" y="f8"/>
                    </a:cubicBezTo>
                    <a:close/>
                  </a:path>
                </a:pathLst>
              </a:custGeom>
              <a:solidFill>
                <a:srgbClr val="F8FCF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9AFB27B6-F464-49CB-8710-1B07B3D35E1E}"/>
              </a:ext>
            </a:extLst>
          </p:cNvPr>
          <p:cNvGrpSpPr/>
          <p:nvPr/>
        </p:nvGrpSpPr>
        <p:grpSpPr>
          <a:xfrm>
            <a:off x="571485" y="3671906"/>
            <a:ext cx="2887502" cy="1824371"/>
            <a:chOff x="372680" y="753567"/>
            <a:chExt cx="2887502" cy="1824371"/>
          </a:xfrm>
        </p:grpSpPr>
        <p:grpSp>
          <p:nvGrpSpPr>
            <p:cNvPr id="55" name="Group 93">
              <a:extLst>
                <a:ext uri="{FF2B5EF4-FFF2-40B4-BE49-F238E27FC236}">
                  <a16:creationId xmlns:a16="http://schemas.microsoft.com/office/drawing/2014/main" id="{E544E48F-0E26-483F-B3F3-B2C67F22D3E4}"/>
                </a:ext>
              </a:extLst>
            </p:cNvPr>
            <p:cNvGrpSpPr/>
            <p:nvPr/>
          </p:nvGrpSpPr>
          <p:grpSpPr>
            <a:xfrm>
              <a:off x="493089" y="963922"/>
              <a:ext cx="2767093" cy="586139"/>
              <a:chOff x="2912272" y="1118823"/>
              <a:chExt cx="2767093" cy="586139"/>
            </a:xfrm>
          </p:grpSpPr>
          <p:sp>
            <p:nvSpPr>
              <p:cNvPr id="60" name="Rounded Rectangle 1032">
                <a:extLst>
                  <a:ext uri="{FF2B5EF4-FFF2-40B4-BE49-F238E27FC236}">
                    <a16:creationId xmlns:a16="http://schemas.microsoft.com/office/drawing/2014/main" id="{B9B4C1F9-2D63-48CF-B05E-6F43AC0E4D83}"/>
                  </a:ext>
                </a:extLst>
              </p:cNvPr>
              <p:cNvSpPr/>
              <p:nvPr/>
            </p:nvSpPr>
            <p:spPr>
              <a:xfrm>
                <a:off x="2912272" y="1118823"/>
                <a:ext cx="2767093" cy="586139"/>
              </a:xfrm>
              <a:prstGeom prst="roundRect">
                <a:avLst/>
              </a:prstGeom>
              <a:gradFill>
                <a:gsLst>
                  <a:gs pos="0">
                    <a:srgbClr val="F5F5F5"/>
                  </a:gs>
                  <a:gs pos="100000">
                    <a:srgbClr val="FFFFFF"/>
                  </a:gs>
                </a:gsLst>
                <a:lin ang="8400000"/>
              </a:gradFill>
              <a:ln w="19046" cap="flat">
                <a:solidFill>
                  <a:srgbClr val="92D05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800" b="0" i="0" u="none" strike="noStrike" kern="120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61" name="TextBox 87">
                <a:extLst>
                  <a:ext uri="{FF2B5EF4-FFF2-40B4-BE49-F238E27FC236}">
                    <a16:creationId xmlns:a16="http://schemas.microsoft.com/office/drawing/2014/main" id="{C2A744AE-AEA1-43B0-A574-97BA2AA56F8E}"/>
                  </a:ext>
                </a:extLst>
              </p:cNvPr>
              <p:cNvSpPr txBox="1"/>
              <p:nvPr/>
            </p:nvSpPr>
            <p:spPr>
              <a:xfrm>
                <a:off x="3444050" y="1144079"/>
                <a:ext cx="2208614" cy="510778"/>
              </a:xfrm>
              <a:prstGeom prst="round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Add a unique zing and appeal to your presentations.</a:t>
                </a: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</a:rPr>
                  <a:t>  </a:t>
                </a:r>
              </a:p>
            </p:txBody>
          </p:sp>
        </p:grpSp>
        <p:sp>
          <p:nvSpPr>
            <p:cNvPr id="56" name="TextBox 105">
              <a:extLst>
                <a:ext uri="{FF2B5EF4-FFF2-40B4-BE49-F238E27FC236}">
                  <a16:creationId xmlns:a16="http://schemas.microsoft.com/office/drawing/2014/main" id="{21EFD293-3214-40BC-8DCD-7B39AFA2469D}"/>
                </a:ext>
              </a:extLst>
            </p:cNvPr>
            <p:cNvSpPr txBox="1"/>
            <p:nvPr/>
          </p:nvSpPr>
          <p:spPr>
            <a:xfrm>
              <a:off x="649909" y="1931604"/>
              <a:ext cx="220861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Example Text :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Get a modern PowerPoint  Presentation that is</a:t>
              </a:r>
            </a:p>
          </p:txBody>
        </p:sp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8B1363FC-6919-4FB2-A203-EB47ACB22530}"/>
                </a:ext>
              </a:extLst>
            </p:cNvPr>
            <p:cNvGrpSpPr/>
            <p:nvPr/>
          </p:nvGrpSpPr>
          <p:grpSpPr>
            <a:xfrm>
              <a:off x="372680" y="753567"/>
              <a:ext cx="554458" cy="813479"/>
              <a:chOff x="1457325" y="1454152"/>
              <a:chExt cx="720720" cy="1133471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95109542-11ED-44DC-9FD6-2A39517BE920}"/>
                  </a:ext>
                </a:extLst>
              </p:cNvPr>
              <p:cNvSpPr/>
              <p:nvPr/>
            </p:nvSpPr>
            <p:spPr>
              <a:xfrm>
                <a:off x="1457325" y="1454152"/>
                <a:ext cx="720720" cy="11334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"/>
                  <a:gd name="f7" fmla="val 299"/>
                  <a:gd name="f8" fmla="val 191"/>
                  <a:gd name="f9" fmla="val 262"/>
                  <a:gd name="f10" fmla="val 148"/>
                  <a:gd name="f11" fmla="val 88"/>
                  <a:gd name="f12" fmla="val 296"/>
                  <a:gd name="f13" fmla="val 37"/>
                  <a:gd name="f14" fmla="val 293"/>
                  <a:gd name="f15" fmla="val 246"/>
                  <a:gd name="f16" fmla="val 6"/>
                  <a:gd name="f17" fmla="val 192"/>
                  <a:gd name="f18" fmla="val 12"/>
                  <a:gd name="f19" fmla="val 142"/>
                  <a:gd name="f20" fmla="val 34"/>
                  <a:gd name="f21" fmla="val 99"/>
                  <a:gd name="f22" fmla="val 60"/>
                  <a:gd name="f23" fmla="val 56"/>
                  <a:gd name="f24" fmla="val 69"/>
                  <a:gd name="f25" fmla="val 41"/>
                  <a:gd name="f26" fmla="val 79"/>
                  <a:gd name="f27" fmla="val 26"/>
                  <a:gd name="f28" fmla="val 90"/>
                  <a:gd name="f29" fmla="val 11"/>
                  <a:gd name="f30" fmla="val 93"/>
                  <a:gd name="f31" fmla="val 7"/>
                  <a:gd name="f32" fmla="val 97"/>
                  <a:gd name="f33" fmla="val 103"/>
                  <a:gd name="f34" fmla="val 8"/>
                  <a:gd name="f35" fmla="val 146"/>
                  <a:gd name="f36" fmla="val 67"/>
                  <a:gd name="f37" fmla="val 184"/>
                  <a:gd name="f38" fmla="val 129"/>
                  <a:gd name="f39" fmla="+- 0 0 -90"/>
                  <a:gd name="f40" fmla="*/ f3 1 189"/>
                  <a:gd name="f41" fmla="*/ f4 1 299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89"/>
                  <a:gd name="f50" fmla="*/ f46 1 299"/>
                  <a:gd name="f51" fmla="*/ 189 f47 1"/>
                  <a:gd name="f52" fmla="*/ 191 f46 1"/>
                  <a:gd name="f53" fmla="*/ 88 f47 1"/>
                  <a:gd name="f54" fmla="*/ 296 f46 1"/>
                  <a:gd name="f55" fmla="*/ 6 f47 1"/>
                  <a:gd name="f56" fmla="*/ 192 f46 1"/>
                  <a:gd name="f57" fmla="*/ 60 f47 1"/>
                  <a:gd name="f58" fmla="*/ 56 f46 1"/>
                  <a:gd name="f59" fmla="*/ 90 f47 1"/>
                  <a:gd name="f60" fmla="*/ 11 f46 1"/>
                  <a:gd name="f61" fmla="*/ 103 f47 1"/>
                  <a:gd name="f62" fmla="*/ 8 f46 1"/>
                  <a:gd name="f63" fmla="+- f48 0 f1"/>
                  <a:gd name="f64" fmla="*/ f51 1 189"/>
                  <a:gd name="f65" fmla="*/ f52 1 299"/>
                  <a:gd name="f66" fmla="*/ f53 1 189"/>
                  <a:gd name="f67" fmla="*/ f54 1 299"/>
                  <a:gd name="f68" fmla="*/ f55 1 189"/>
                  <a:gd name="f69" fmla="*/ f56 1 299"/>
                  <a:gd name="f70" fmla="*/ f57 1 189"/>
                  <a:gd name="f71" fmla="*/ f58 1 299"/>
                  <a:gd name="f72" fmla="*/ f59 1 189"/>
                  <a:gd name="f73" fmla="*/ f60 1 299"/>
                  <a:gd name="f74" fmla="*/ f61 1 189"/>
                  <a:gd name="f75" fmla="*/ f62 1 299"/>
                  <a:gd name="f76" fmla="*/ 0 1 f49"/>
                  <a:gd name="f77" fmla="*/ f43 1 f49"/>
                  <a:gd name="f78" fmla="*/ 0 1 f50"/>
                  <a:gd name="f79" fmla="*/ f44 1 f50"/>
                  <a:gd name="f80" fmla="*/ f64 1 f49"/>
                  <a:gd name="f81" fmla="*/ f65 1 f50"/>
                  <a:gd name="f82" fmla="*/ f66 1 f49"/>
                  <a:gd name="f83" fmla="*/ f67 1 f50"/>
                  <a:gd name="f84" fmla="*/ f68 1 f49"/>
                  <a:gd name="f85" fmla="*/ f69 1 f50"/>
                  <a:gd name="f86" fmla="*/ f70 1 f49"/>
                  <a:gd name="f87" fmla="*/ f71 1 f50"/>
                  <a:gd name="f88" fmla="*/ f72 1 f49"/>
                  <a:gd name="f89" fmla="*/ f73 1 f50"/>
                  <a:gd name="f90" fmla="*/ f74 1 f49"/>
                  <a:gd name="f91" fmla="*/ f75 1 f50"/>
                  <a:gd name="f92" fmla="*/ f76 f40 1"/>
                  <a:gd name="f93" fmla="*/ f77 f40 1"/>
                  <a:gd name="f94" fmla="*/ f79 f41 1"/>
                  <a:gd name="f95" fmla="*/ f78 f41 1"/>
                  <a:gd name="f96" fmla="*/ f80 f40 1"/>
                  <a:gd name="f97" fmla="*/ f81 f41 1"/>
                  <a:gd name="f98" fmla="*/ f82 f40 1"/>
                  <a:gd name="f99" fmla="*/ f83 f41 1"/>
                  <a:gd name="f100" fmla="*/ f84 f40 1"/>
                  <a:gd name="f101" fmla="*/ f85 f41 1"/>
                  <a:gd name="f102" fmla="*/ f86 f40 1"/>
                  <a:gd name="f103" fmla="*/ f87 f41 1"/>
                  <a:gd name="f104" fmla="*/ f88 f40 1"/>
                  <a:gd name="f105" fmla="*/ f89 f41 1"/>
                  <a:gd name="f106" fmla="*/ f90 f40 1"/>
                  <a:gd name="f107" fmla="*/ f9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96" y="f97"/>
                  </a:cxn>
                  <a:cxn ang="f63">
                    <a:pos x="f98" y="f99"/>
                  </a:cxn>
                  <a:cxn ang="f63">
                    <a:pos x="f100" y="f101"/>
                  </a:cxn>
                  <a:cxn ang="f63">
                    <a:pos x="f102" y="f103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96" y="f97"/>
                  </a:cxn>
                </a:cxnLst>
                <a:rect l="f92" t="f95" r="f93" b="f94"/>
                <a:pathLst>
                  <a:path w="189" h="299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4"/>
                      <a:pt x="f5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5"/>
                      <a:pt x="f33" y="f34"/>
                    </a:cubicBezTo>
                    <a:cubicBezTo>
                      <a:pt x="f35" y="f36"/>
                      <a:pt x="f37" y="f38"/>
                      <a:pt x="f6" y="f8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23A8943C-0076-4E0D-8002-86D5E190F901}"/>
                  </a:ext>
                </a:extLst>
              </p:cNvPr>
              <p:cNvSpPr/>
              <p:nvPr/>
            </p:nvSpPr>
            <p:spPr>
              <a:xfrm>
                <a:off x="1530348" y="2120895"/>
                <a:ext cx="133346" cy="2349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62"/>
                  <a:gd name="f8" fmla="val 32"/>
                  <a:gd name="f9" fmla="val 34"/>
                  <a:gd name="f10" fmla="val 44"/>
                  <a:gd name="f11" fmla="val 17"/>
                  <a:gd name="f12" fmla="val 61"/>
                  <a:gd name="f13" fmla="val 2"/>
                  <a:gd name="f14" fmla="val 60"/>
                  <a:gd name="f15" fmla="val 1"/>
                  <a:gd name="f16" fmla="val 42"/>
                  <a:gd name="f17" fmla="val 29"/>
                  <a:gd name="f18" fmla="val 26"/>
                  <a:gd name="f19" fmla="val 23"/>
                  <a:gd name="f20" fmla="val 19"/>
                  <a:gd name="f21" fmla="val 5"/>
                  <a:gd name="f22" fmla="val 11"/>
                  <a:gd name="f23" fmla="val 7"/>
                  <a:gd name="f24" fmla="val 31"/>
                  <a:gd name="f25" fmla="val 33"/>
                  <a:gd name="f26" fmla="val 13"/>
                  <a:gd name="f27" fmla="val 25"/>
                  <a:gd name="f28" fmla="val 28"/>
                  <a:gd name="f29" fmla="+- 0 0 -90"/>
                  <a:gd name="f30" fmla="*/ f3 1 35"/>
                  <a:gd name="f31" fmla="*/ f4 1 62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5"/>
                  <a:gd name="f40" fmla="*/ f36 1 62"/>
                  <a:gd name="f41" fmla="*/ 35 f37 1"/>
                  <a:gd name="f42" fmla="*/ 32 f36 1"/>
                  <a:gd name="f43" fmla="*/ 17 f37 1"/>
                  <a:gd name="f44" fmla="*/ 61 f36 1"/>
                  <a:gd name="f45" fmla="*/ 0 f37 1"/>
                  <a:gd name="f46" fmla="*/ 29 f36 1"/>
                  <a:gd name="f47" fmla="*/ 2 f37 1"/>
                  <a:gd name="f48" fmla="*/ 19 f36 1"/>
                  <a:gd name="f49" fmla="*/ 19 f37 1"/>
                  <a:gd name="f50" fmla="*/ 0 f36 1"/>
                  <a:gd name="f51" fmla="*/ 23 f36 1"/>
                  <a:gd name="f52" fmla="+- f38 0 f1"/>
                  <a:gd name="f53" fmla="*/ f41 1 35"/>
                  <a:gd name="f54" fmla="*/ f42 1 62"/>
                  <a:gd name="f55" fmla="*/ f43 1 35"/>
                  <a:gd name="f56" fmla="*/ f44 1 62"/>
                  <a:gd name="f57" fmla="*/ f45 1 35"/>
                  <a:gd name="f58" fmla="*/ f46 1 62"/>
                  <a:gd name="f59" fmla="*/ f47 1 35"/>
                  <a:gd name="f60" fmla="*/ f48 1 62"/>
                  <a:gd name="f61" fmla="*/ f49 1 35"/>
                  <a:gd name="f62" fmla="*/ f50 1 62"/>
                  <a:gd name="f63" fmla="*/ f51 1 62"/>
                  <a:gd name="f64" fmla="*/ 0 1 f39"/>
                  <a:gd name="f65" fmla="*/ f33 1 f39"/>
                  <a:gd name="f66" fmla="*/ 0 1 f40"/>
                  <a:gd name="f67" fmla="*/ f34 1 f40"/>
                  <a:gd name="f68" fmla="*/ f53 1 f39"/>
                  <a:gd name="f69" fmla="*/ f54 1 f40"/>
                  <a:gd name="f70" fmla="*/ f55 1 f39"/>
                  <a:gd name="f71" fmla="*/ f56 1 f40"/>
                  <a:gd name="f72" fmla="*/ f57 1 f39"/>
                  <a:gd name="f73" fmla="*/ f58 1 f40"/>
                  <a:gd name="f74" fmla="*/ f59 1 f39"/>
                  <a:gd name="f75" fmla="*/ f60 1 f40"/>
                  <a:gd name="f76" fmla="*/ f61 1 f39"/>
                  <a:gd name="f77" fmla="*/ f62 1 f40"/>
                  <a:gd name="f78" fmla="*/ f63 1 f40"/>
                  <a:gd name="f79" fmla="*/ f64 f30 1"/>
                  <a:gd name="f80" fmla="*/ f65 f30 1"/>
                  <a:gd name="f81" fmla="*/ f67 f31 1"/>
                  <a:gd name="f82" fmla="*/ f66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  <a:gd name="f91" fmla="*/ f76 f30 1"/>
                  <a:gd name="f92" fmla="*/ f77 f31 1"/>
                  <a:gd name="f93" fmla="*/ f78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83" y="f84"/>
                  </a:cxn>
                  <a:cxn ang="f52">
                    <a:pos x="f85" y="f86"/>
                  </a:cxn>
                  <a:cxn ang="f52">
                    <a:pos x="f87" y="f88"/>
                  </a:cxn>
                  <a:cxn ang="f52">
                    <a:pos x="f89" y="f90"/>
                  </a:cxn>
                  <a:cxn ang="f52">
                    <a:pos x="f91" y="f92"/>
                  </a:cxn>
                  <a:cxn ang="f52">
                    <a:pos x="f83" y="f93"/>
                  </a:cxn>
                  <a:cxn ang="f52">
                    <a:pos x="f83" y="f84"/>
                  </a:cxn>
                </a:cxnLst>
                <a:rect l="f79" t="f82" r="f80" b="f81"/>
                <a:pathLst>
                  <a:path w="35" h="62">
                    <a:moveTo>
                      <a:pt x="f6" y="f8"/>
                    </a:moveTo>
                    <a:cubicBezTo>
                      <a:pt x="f9" y="f10"/>
                      <a:pt x="f9" y="f7"/>
                      <a:pt x="f11" y="f12"/>
                    </a:cubicBezTo>
                    <a:cubicBezTo>
                      <a:pt x="f13" y="f14"/>
                      <a:pt x="f15" y="f16"/>
                      <a:pt x="f5" y="f17"/>
                    </a:cubicBezTo>
                    <a:cubicBezTo>
                      <a:pt x="f5" y="f18"/>
                      <a:pt x="f15" y="f19"/>
                      <a:pt x="f13" y="f20"/>
                    </a:cubicBezTo>
                    <a:cubicBezTo>
                      <a:pt x="f21" y="f22"/>
                      <a:pt x="f23" y="f5"/>
                      <a:pt x="f20" y="f5"/>
                    </a:cubicBezTo>
                    <a:cubicBezTo>
                      <a:pt x="f24" y="f15"/>
                      <a:pt x="f25" y="f26"/>
                      <a:pt x="f6" y="f19"/>
                    </a:cubicBezTo>
                    <a:cubicBezTo>
                      <a:pt x="f6" y="f27"/>
                      <a:pt x="f6" y="f28"/>
                      <a:pt x="f6" y="f8"/>
                    </a:cubicBezTo>
                    <a:close/>
                  </a:path>
                </a:pathLst>
              </a:custGeom>
              <a:solidFill>
                <a:srgbClr val="F8FCF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4A318707-BB50-4354-B302-9539276827A3}"/>
              </a:ext>
            </a:extLst>
          </p:cNvPr>
          <p:cNvGrpSpPr/>
          <p:nvPr/>
        </p:nvGrpSpPr>
        <p:grpSpPr>
          <a:xfrm>
            <a:off x="8676286" y="1151368"/>
            <a:ext cx="2887502" cy="1824371"/>
            <a:chOff x="372680" y="753567"/>
            <a:chExt cx="2887502" cy="1824371"/>
          </a:xfrm>
        </p:grpSpPr>
        <p:grpSp>
          <p:nvGrpSpPr>
            <p:cNvPr id="63" name="Group 93">
              <a:extLst>
                <a:ext uri="{FF2B5EF4-FFF2-40B4-BE49-F238E27FC236}">
                  <a16:creationId xmlns:a16="http://schemas.microsoft.com/office/drawing/2014/main" id="{7FEF86A5-4D9F-42E4-A386-C41F604A5EFD}"/>
                </a:ext>
              </a:extLst>
            </p:cNvPr>
            <p:cNvGrpSpPr/>
            <p:nvPr/>
          </p:nvGrpSpPr>
          <p:grpSpPr>
            <a:xfrm>
              <a:off x="493089" y="963922"/>
              <a:ext cx="2767093" cy="586139"/>
              <a:chOff x="2912272" y="1118823"/>
              <a:chExt cx="2767093" cy="586139"/>
            </a:xfrm>
          </p:grpSpPr>
          <p:sp>
            <p:nvSpPr>
              <p:cNvPr id="68" name="Rounded Rectangle 1032">
                <a:extLst>
                  <a:ext uri="{FF2B5EF4-FFF2-40B4-BE49-F238E27FC236}">
                    <a16:creationId xmlns:a16="http://schemas.microsoft.com/office/drawing/2014/main" id="{CC532084-67C1-40C4-B953-904CBEFB7556}"/>
                  </a:ext>
                </a:extLst>
              </p:cNvPr>
              <p:cNvSpPr/>
              <p:nvPr/>
            </p:nvSpPr>
            <p:spPr>
              <a:xfrm>
                <a:off x="2912272" y="1118823"/>
                <a:ext cx="2767093" cy="586139"/>
              </a:xfrm>
              <a:prstGeom prst="roundRect">
                <a:avLst/>
              </a:prstGeom>
              <a:gradFill>
                <a:gsLst>
                  <a:gs pos="0">
                    <a:srgbClr val="F5F5F5"/>
                  </a:gs>
                  <a:gs pos="100000">
                    <a:srgbClr val="FFFFFF"/>
                  </a:gs>
                </a:gsLst>
                <a:lin ang="8400000"/>
              </a:gradFill>
              <a:ln w="19046" cap="flat">
                <a:solidFill>
                  <a:srgbClr val="92D05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800" b="0" i="0" u="none" strike="noStrike" kern="120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69" name="TextBox 87">
                <a:extLst>
                  <a:ext uri="{FF2B5EF4-FFF2-40B4-BE49-F238E27FC236}">
                    <a16:creationId xmlns:a16="http://schemas.microsoft.com/office/drawing/2014/main" id="{FA2F2FC6-F83D-4189-BAA6-5427AEA23B7C}"/>
                  </a:ext>
                </a:extLst>
              </p:cNvPr>
              <p:cNvSpPr txBox="1"/>
              <p:nvPr/>
            </p:nvSpPr>
            <p:spPr>
              <a:xfrm>
                <a:off x="3444050" y="1144079"/>
                <a:ext cx="2208614" cy="510778"/>
              </a:xfrm>
              <a:prstGeom prst="round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Add a unique zing and appeal to your presentations.</a:t>
                </a: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</a:rPr>
                  <a:t>  </a:t>
                </a:r>
              </a:p>
            </p:txBody>
          </p:sp>
        </p:grpSp>
        <p:sp>
          <p:nvSpPr>
            <p:cNvPr id="64" name="TextBox 105">
              <a:extLst>
                <a:ext uri="{FF2B5EF4-FFF2-40B4-BE49-F238E27FC236}">
                  <a16:creationId xmlns:a16="http://schemas.microsoft.com/office/drawing/2014/main" id="{F43A84B5-F176-4A44-B876-77DEE0E16C12}"/>
                </a:ext>
              </a:extLst>
            </p:cNvPr>
            <p:cNvSpPr txBox="1"/>
            <p:nvPr/>
          </p:nvSpPr>
          <p:spPr>
            <a:xfrm>
              <a:off x="649909" y="1931604"/>
              <a:ext cx="220861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Example Text :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Get a modern PowerPoint  Presentation that is</a:t>
              </a:r>
            </a:p>
          </p:txBody>
        </p:sp>
        <p:grpSp>
          <p:nvGrpSpPr>
            <p:cNvPr id="65" name="Group 4">
              <a:extLst>
                <a:ext uri="{FF2B5EF4-FFF2-40B4-BE49-F238E27FC236}">
                  <a16:creationId xmlns:a16="http://schemas.microsoft.com/office/drawing/2014/main" id="{E79380DA-3836-447F-951B-3627EF625F11}"/>
                </a:ext>
              </a:extLst>
            </p:cNvPr>
            <p:cNvGrpSpPr/>
            <p:nvPr/>
          </p:nvGrpSpPr>
          <p:grpSpPr>
            <a:xfrm>
              <a:off x="372680" y="753567"/>
              <a:ext cx="554458" cy="813479"/>
              <a:chOff x="1457325" y="1454152"/>
              <a:chExt cx="720720" cy="1133471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CCCA1999-304E-443A-84E5-A8FDD36AFE74}"/>
                  </a:ext>
                </a:extLst>
              </p:cNvPr>
              <p:cNvSpPr/>
              <p:nvPr/>
            </p:nvSpPr>
            <p:spPr>
              <a:xfrm>
                <a:off x="1457325" y="1454152"/>
                <a:ext cx="720720" cy="11334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"/>
                  <a:gd name="f7" fmla="val 299"/>
                  <a:gd name="f8" fmla="val 191"/>
                  <a:gd name="f9" fmla="val 262"/>
                  <a:gd name="f10" fmla="val 148"/>
                  <a:gd name="f11" fmla="val 88"/>
                  <a:gd name="f12" fmla="val 296"/>
                  <a:gd name="f13" fmla="val 37"/>
                  <a:gd name="f14" fmla="val 293"/>
                  <a:gd name="f15" fmla="val 246"/>
                  <a:gd name="f16" fmla="val 6"/>
                  <a:gd name="f17" fmla="val 192"/>
                  <a:gd name="f18" fmla="val 12"/>
                  <a:gd name="f19" fmla="val 142"/>
                  <a:gd name="f20" fmla="val 34"/>
                  <a:gd name="f21" fmla="val 99"/>
                  <a:gd name="f22" fmla="val 60"/>
                  <a:gd name="f23" fmla="val 56"/>
                  <a:gd name="f24" fmla="val 69"/>
                  <a:gd name="f25" fmla="val 41"/>
                  <a:gd name="f26" fmla="val 79"/>
                  <a:gd name="f27" fmla="val 26"/>
                  <a:gd name="f28" fmla="val 90"/>
                  <a:gd name="f29" fmla="val 11"/>
                  <a:gd name="f30" fmla="val 93"/>
                  <a:gd name="f31" fmla="val 7"/>
                  <a:gd name="f32" fmla="val 97"/>
                  <a:gd name="f33" fmla="val 103"/>
                  <a:gd name="f34" fmla="val 8"/>
                  <a:gd name="f35" fmla="val 146"/>
                  <a:gd name="f36" fmla="val 67"/>
                  <a:gd name="f37" fmla="val 184"/>
                  <a:gd name="f38" fmla="val 129"/>
                  <a:gd name="f39" fmla="+- 0 0 -90"/>
                  <a:gd name="f40" fmla="*/ f3 1 189"/>
                  <a:gd name="f41" fmla="*/ f4 1 299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89"/>
                  <a:gd name="f50" fmla="*/ f46 1 299"/>
                  <a:gd name="f51" fmla="*/ 189 f47 1"/>
                  <a:gd name="f52" fmla="*/ 191 f46 1"/>
                  <a:gd name="f53" fmla="*/ 88 f47 1"/>
                  <a:gd name="f54" fmla="*/ 296 f46 1"/>
                  <a:gd name="f55" fmla="*/ 6 f47 1"/>
                  <a:gd name="f56" fmla="*/ 192 f46 1"/>
                  <a:gd name="f57" fmla="*/ 60 f47 1"/>
                  <a:gd name="f58" fmla="*/ 56 f46 1"/>
                  <a:gd name="f59" fmla="*/ 90 f47 1"/>
                  <a:gd name="f60" fmla="*/ 11 f46 1"/>
                  <a:gd name="f61" fmla="*/ 103 f47 1"/>
                  <a:gd name="f62" fmla="*/ 8 f46 1"/>
                  <a:gd name="f63" fmla="+- f48 0 f1"/>
                  <a:gd name="f64" fmla="*/ f51 1 189"/>
                  <a:gd name="f65" fmla="*/ f52 1 299"/>
                  <a:gd name="f66" fmla="*/ f53 1 189"/>
                  <a:gd name="f67" fmla="*/ f54 1 299"/>
                  <a:gd name="f68" fmla="*/ f55 1 189"/>
                  <a:gd name="f69" fmla="*/ f56 1 299"/>
                  <a:gd name="f70" fmla="*/ f57 1 189"/>
                  <a:gd name="f71" fmla="*/ f58 1 299"/>
                  <a:gd name="f72" fmla="*/ f59 1 189"/>
                  <a:gd name="f73" fmla="*/ f60 1 299"/>
                  <a:gd name="f74" fmla="*/ f61 1 189"/>
                  <a:gd name="f75" fmla="*/ f62 1 299"/>
                  <a:gd name="f76" fmla="*/ 0 1 f49"/>
                  <a:gd name="f77" fmla="*/ f43 1 f49"/>
                  <a:gd name="f78" fmla="*/ 0 1 f50"/>
                  <a:gd name="f79" fmla="*/ f44 1 f50"/>
                  <a:gd name="f80" fmla="*/ f64 1 f49"/>
                  <a:gd name="f81" fmla="*/ f65 1 f50"/>
                  <a:gd name="f82" fmla="*/ f66 1 f49"/>
                  <a:gd name="f83" fmla="*/ f67 1 f50"/>
                  <a:gd name="f84" fmla="*/ f68 1 f49"/>
                  <a:gd name="f85" fmla="*/ f69 1 f50"/>
                  <a:gd name="f86" fmla="*/ f70 1 f49"/>
                  <a:gd name="f87" fmla="*/ f71 1 f50"/>
                  <a:gd name="f88" fmla="*/ f72 1 f49"/>
                  <a:gd name="f89" fmla="*/ f73 1 f50"/>
                  <a:gd name="f90" fmla="*/ f74 1 f49"/>
                  <a:gd name="f91" fmla="*/ f75 1 f50"/>
                  <a:gd name="f92" fmla="*/ f76 f40 1"/>
                  <a:gd name="f93" fmla="*/ f77 f40 1"/>
                  <a:gd name="f94" fmla="*/ f79 f41 1"/>
                  <a:gd name="f95" fmla="*/ f78 f41 1"/>
                  <a:gd name="f96" fmla="*/ f80 f40 1"/>
                  <a:gd name="f97" fmla="*/ f81 f41 1"/>
                  <a:gd name="f98" fmla="*/ f82 f40 1"/>
                  <a:gd name="f99" fmla="*/ f83 f41 1"/>
                  <a:gd name="f100" fmla="*/ f84 f40 1"/>
                  <a:gd name="f101" fmla="*/ f85 f41 1"/>
                  <a:gd name="f102" fmla="*/ f86 f40 1"/>
                  <a:gd name="f103" fmla="*/ f87 f41 1"/>
                  <a:gd name="f104" fmla="*/ f88 f40 1"/>
                  <a:gd name="f105" fmla="*/ f89 f41 1"/>
                  <a:gd name="f106" fmla="*/ f90 f40 1"/>
                  <a:gd name="f107" fmla="*/ f9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96" y="f97"/>
                  </a:cxn>
                  <a:cxn ang="f63">
                    <a:pos x="f98" y="f99"/>
                  </a:cxn>
                  <a:cxn ang="f63">
                    <a:pos x="f100" y="f101"/>
                  </a:cxn>
                  <a:cxn ang="f63">
                    <a:pos x="f102" y="f103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96" y="f97"/>
                  </a:cxn>
                </a:cxnLst>
                <a:rect l="f92" t="f95" r="f93" b="f94"/>
                <a:pathLst>
                  <a:path w="189" h="299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4"/>
                      <a:pt x="f5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5"/>
                      <a:pt x="f33" y="f34"/>
                    </a:cubicBezTo>
                    <a:cubicBezTo>
                      <a:pt x="f35" y="f36"/>
                      <a:pt x="f37" y="f38"/>
                      <a:pt x="f6" y="f8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8D805C1B-844E-49CF-9EB5-843AA4F56593}"/>
                  </a:ext>
                </a:extLst>
              </p:cNvPr>
              <p:cNvSpPr/>
              <p:nvPr/>
            </p:nvSpPr>
            <p:spPr>
              <a:xfrm>
                <a:off x="1530348" y="2120895"/>
                <a:ext cx="133346" cy="2349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62"/>
                  <a:gd name="f8" fmla="val 32"/>
                  <a:gd name="f9" fmla="val 34"/>
                  <a:gd name="f10" fmla="val 44"/>
                  <a:gd name="f11" fmla="val 17"/>
                  <a:gd name="f12" fmla="val 61"/>
                  <a:gd name="f13" fmla="val 2"/>
                  <a:gd name="f14" fmla="val 60"/>
                  <a:gd name="f15" fmla="val 1"/>
                  <a:gd name="f16" fmla="val 42"/>
                  <a:gd name="f17" fmla="val 29"/>
                  <a:gd name="f18" fmla="val 26"/>
                  <a:gd name="f19" fmla="val 23"/>
                  <a:gd name="f20" fmla="val 19"/>
                  <a:gd name="f21" fmla="val 5"/>
                  <a:gd name="f22" fmla="val 11"/>
                  <a:gd name="f23" fmla="val 7"/>
                  <a:gd name="f24" fmla="val 31"/>
                  <a:gd name="f25" fmla="val 33"/>
                  <a:gd name="f26" fmla="val 13"/>
                  <a:gd name="f27" fmla="val 25"/>
                  <a:gd name="f28" fmla="val 28"/>
                  <a:gd name="f29" fmla="+- 0 0 -90"/>
                  <a:gd name="f30" fmla="*/ f3 1 35"/>
                  <a:gd name="f31" fmla="*/ f4 1 62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5"/>
                  <a:gd name="f40" fmla="*/ f36 1 62"/>
                  <a:gd name="f41" fmla="*/ 35 f37 1"/>
                  <a:gd name="f42" fmla="*/ 32 f36 1"/>
                  <a:gd name="f43" fmla="*/ 17 f37 1"/>
                  <a:gd name="f44" fmla="*/ 61 f36 1"/>
                  <a:gd name="f45" fmla="*/ 0 f37 1"/>
                  <a:gd name="f46" fmla="*/ 29 f36 1"/>
                  <a:gd name="f47" fmla="*/ 2 f37 1"/>
                  <a:gd name="f48" fmla="*/ 19 f36 1"/>
                  <a:gd name="f49" fmla="*/ 19 f37 1"/>
                  <a:gd name="f50" fmla="*/ 0 f36 1"/>
                  <a:gd name="f51" fmla="*/ 23 f36 1"/>
                  <a:gd name="f52" fmla="+- f38 0 f1"/>
                  <a:gd name="f53" fmla="*/ f41 1 35"/>
                  <a:gd name="f54" fmla="*/ f42 1 62"/>
                  <a:gd name="f55" fmla="*/ f43 1 35"/>
                  <a:gd name="f56" fmla="*/ f44 1 62"/>
                  <a:gd name="f57" fmla="*/ f45 1 35"/>
                  <a:gd name="f58" fmla="*/ f46 1 62"/>
                  <a:gd name="f59" fmla="*/ f47 1 35"/>
                  <a:gd name="f60" fmla="*/ f48 1 62"/>
                  <a:gd name="f61" fmla="*/ f49 1 35"/>
                  <a:gd name="f62" fmla="*/ f50 1 62"/>
                  <a:gd name="f63" fmla="*/ f51 1 62"/>
                  <a:gd name="f64" fmla="*/ 0 1 f39"/>
                  <a:gd name="f65" fmla="*/ f33 1 f39"/>
                  <a:gd name="f66" fmla="*/ 0 1 f40"/>
                  <a:gd name="f67" fmla="*/ f34 1 f40"/>
                  <a:gd name="f68" fmla="*/ f53 1 f39"/>
                  <a:gd name="f69" fmla="*/ f54 1 f40"/>
                  <a:gd name="f70" fmla="*/ f55 1 f39"/>
                  <a:gd name="f71" fmla="*/ f56 1 f40"/>
                  <a:gd name="f72" fmla="*/ f57 1 f39"/>
                  <a:gd name="f73" fmla="*/ f58 1 f40"/>
                  <a:gd name="f74" fmla="*/ f59 1 f39"/>
                  <a:gd name="f75" fmla="*/ f60 1 f40"/>
                  <a:gd name="f76" fmla="*/ f61 1 f39"/>
                  <a:gd name="f77" fmla="*/ f62 1 f40"/>
                  <a:gd name="f78" fmla="*/ f63 1 f40"/>
                  <a:gd name="f79" fmla="*/ f64 f30 1"/>
                  <a:gd name="f80" fmla="*/ f65 f30 1"/>
                  <a:gd name="f81" fmla="*/ f67 f31 1"/>
                  <a:gd name="f82" fmla="*/ f66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  <a:gd name="f91" fmla="*/ f76 f30 1"/>
                  <a:gd name="f92" fmla="*/ f77 f31 1"/>
                  <a:gd name="f93" fmla="*/ f78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83" y="f84"/>
                  </a:cxn>
                  <a:cxn ang="f52">
                    <a:pos x="f85" y="f86"/>
                  </a:cxn>
                  <a:cxn ang="f52">
                    <a:pos x="f87" y="f88"/>
                  </a:cxn>
                  <a:cxn ang="f52">
                    <a:pos x="f89" y="f90"/>
                  </a:cxn>
                  <a:cxn ang="f52">
                    <a:pos x="f91" y="f92"/>
                  </a:cxn>
                  <a:cxn ang="f52">
                    <a:pos x="f83" y="f93"/>
                  </a:cxn>
                  <a:cxn ang="f52">
                    <a:pos x="f83" y="f84"/>
                  </a:cxn>
                </a:cxnLst>
                <a:rect l="f79" t="f82" r="f80" b="f81"/>
                <a:pathLst>
                  <a:path w="35" h="62">
                    <a:moveTo>
                      <a:pt x="f6" y="f8"/>
                    </a:moveTo>
                    <a:cubicBezTo>
                      <a:pt x="f9" y="f10"/>
                      <a:pt x="f9" y="f7"/>
                      <a:pt x="f11" y="f12"/>
                    </a:cubicBezTo>
                    <a:cubicBezTo>
                      <a:pt x="f13" y="f14"/>
                      <a:pt x="f15" y="f16"/>
                      <a:pt x="f5" y="f17"/>
                    </a:cubicBezTo>
                    <a:cubicBezTo>
                      <a:pt x="f5" y="f18"/>
                      <a:pt x="f15" y="f19"/>
                      <a:pt x="f13" y="f20"/>
                    </a:cubicBezTo>
                    <a:cubicBezTo>
                      <a:pt x="f21" y="f22"/>
                      <a:pt x="f23" y="f5"/>
                      <a:pt x="f20" y="f5"/>
                    </a:cubicBezTo>
                    <a:cubicBezTo>
                      <a:pt x="f24" y="f15"/>
                      <a:pt x="f25" y="f26"/>
                      <a:pt x="f6" y="f19"/>
                    </a:cubicBezTo>
                    <a:cubicBezTo>
                      <a:pt x="f6" y="f27"/>
                      <a:pt x="f6" y="f28"/>
                      <a:pt x="f6" y="f8"/>
                    </a:cubicBezTo>
                    <a:close/>
                  </a:path>
                </a:pathLst>
              </a:custGeom>
              <a:solidFill>
                <a:srgbClr val="F8FCF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55E3AF41-DAE1-4A1D-867F-5C85D88CE254}"/>
              </a:ext>
            </a:extLst>
          </p:cNvPr>
          <p:cNvGrpSpPr/>
          <p:nvPr/>
        </p:nvGrpSpPr>
        <p:grpSpPr>
          <a:xfrm>
            <a:off x="8676836" y="3671906"/>
            <a:ext cx="2887502" cy="1824371"/>
            <a:chOff x="372680" y="753567"/>
            <a:chExt cx="2887502" cy="1824371"/>
          </a:xfrm>
        </p:grpSpPr>
        <p:grpSp>
          <p:nvGrpSpPr>
            <p:cNvPr id="71" name="Group 93">
              <a:extLst>
                <a:ext uri="{FF2B5EF4-FFF2-40B4-BE49-F238E27FC236}">
                  <a16:creationId xmlns:a16="http://schemas.microsoft.com/office/drawing/2014/main" id="{28D2D36E-DF97-47DF-8201-0B0DA36FBE1A}"/>
                </a:ext>
              </a:extLst>
            </p:cNvPr>
            <p:cNvGrpSpPr/>
            <p:nvPr/>
          </p:nvGrpSpPr>
          <p:grpSpPr>
            <a:xfrm>
              <a:off x="493089" y="963922"/>
              <a:ext cx="2767093" cy="586139"/>
              <a:chOff x="2912272" y="1118823"/>
              <a:chExt cx="2767093" cy="586139"/>
            </a:xfrm>
          </p:grpSpPr>
          <p:sp>
            <p:nvSpPr>
              <p:cNvPr id="76" name="Rounded Rectangle 1032">
                <a:extLst>
                  <a:ext uri="{FF2B5EF4-FFF2-40B4-BE49-F238E27FC236}">
                    <a16:creationId xmlns:a16="http://schemas.microsoft.com/office/drawing/2014/main" id="{F6325952-B10B-42E6-9818-2B07CF075ED7}"/>
                  </a:ext>
                </a:extLst>
              </p:cNvPr>
              <p:cNvSpPr/>
              <p:nvPr/>
            </p:nvSpPr>
            <p:spPr>
              <a:xfrm>
                <a:off x="2912272" y="1118823"/>
                <a:ext cx="2767093" cy="586139"/>
              </a:xfrm>
              <a:prstGeom prst="roundRect">
                <a:avLst/>
              </a:prstGeom>
              <a:gradFill>
                <a:gsLst>
                  <a:gs pos="0">
                    <a:srgbClr val="F5F5F5"/>
                  </a:gs>
                  <a:gs pos="100000">
                    <a:srgbClr val="FFFFFF"/>
                  </a:gs>
                </a:gsLst>
                <a:lin ang="8400000"/>
              </a:gradFill>
              <a:ln w="19046" cap="flat">
                <a:solidFill>
                  <a:srgbClr val="92D05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800" b="0" i="0" u="none" strike="noStrike" kern="120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7" name="TextBox 87">
                <a:extLst>
                  <a:ext uri="{FF2B5EF4-FFF2-40B4-BE49-F238E27FC236}">
                    <a16:creationId xmlns:a16="http://schemas.microsoft.com/office/drawing/2014/main" id="{66F7F720-B2B4-4873-AFE9-0C7727A7358A}"/>
                  </a:ext>
                </a:extLst>
              </p:cNvPr>
              <p:cNvSpPr txBox="1"/>
              <p:nvPr/>
            </p:nvSpPr>
            <p:spPr>
              <a:xfrm>
                <a:off x="3444050" y="1144079"/>
                <a:ext cx="2208614" cy="510778"/>
              </a:xfrm>
              <a:prstGeom prst="round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Add a unique zing and appeal to your presentations.</a:t>
                </a:r>
                <a:r>
                  <a:rPr lang="en-US" sz="1200" b="0" i="0" u="none" strike="noStrike" kern="1200" cap="none" spc="0" baseline="0" dirty="0">
                    <a:solidFill>
                      <a:srgbClr val="404040"/>
                    </a:solidFill>
                    <a:uFillTx/>
                    <a:latin typeface="Arial"/>
                    <a:ea typeface="Arial"/>
                  </a:rPr>
                  <a:t>  </a:t>
                </a:r>
              </a:p>
            </p:txBody>
          </p:sp>
        </p:grp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id="{98E83AF1-57D3-4695-B1D9-E231DACC2A30}"/>
                </a:ext>
              </a:extLst>
            </p:cNvPr>
            <p:cNvSpPr txBox="1"/>
            <p:nvPr/>
          </p:nvSpPr>
          <p:spPr>
            <a:xfrm>
              <a:off x="649909" y="1931604"/>
              <a:ext cx="220861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Example Text :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6F7B91"/>
                  </a:solidFill>
                  <a:uFillTx/>
                  <a:latin typeface="Arial"/>
                  <a:ea typeface="Arial"/>
                </a:rPr>
                <a:t>Get a modern PowerPoint  Presentation that is</a:t>
              </a:r>
            </a:p>
          </p:txBody>
        </p:sp>
        <p:grpSp>
          <p:nvGrpSpPr>
            <p:cNvPr id="73" name="Group 4">
              <a:extLst>
                <a:ext uri="{FF2B5EF4-FFF2-40B4-BE49-F238E27FC236}">
                  <a16:creationId xmlns:a16="http://schemas.microsoft.com/office/drawing/2014/main" id="{349C6057-E7A9-4E87-B910-E750F02AE79A}"/>
                </a:ext>
              </a:extLst>
            </p:cNvPr>
            <p:cNvGrpSpPr/>
            <p:nvPr/>
          </p:nvGrpSpPr>
          <p:grpSpPr>
            <a:xfrm>
              <a:off x="372680" y="753567"/>
              <a:ext cx="554458" cy="813479"/>
              <a:chOff x="1457325" y="1454152"/>
              <a:chExt cx="720720" cy="1133471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AE7F3D5A-93A1-4F23-96AC-A055CDFAA9CA}"/>
                  </a:ext>
                </a:extLst>
              </p:cNvPr>
              <p:cNvSpPr/>
              <p:nvPr/>
            </p:nvSpPr>
            <p:spPr>
              <a:xfrm>
                <a:off x="1457325" y="1454152"/>
                <a:ext cx="720720" cy="11334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9"/>
                  <a:gd name="f7" fmla="val 299"/>
                  <a:gd name="f8" fmla="val 191"/>
                  <a:gd name="f9" fmla="val 262"/>
                  <a:gd name="f10" fmla="val 148"/>
                  <a:gd name="f11" fmla="val 88"/>
                  <a:gd name="f12" fmla="val 296"/>
                  <a:gd name="f13" fmla="val 37"/>
                  <a:gd name="f14" fmla="val 293"/>
                  <a:gd name="f15" fmla="val 246"/>
                  <a:gd name="f16" fmla="val 6"/>
                  <a:gd name="f17" fmla="val 192"/>
                  <a:gd name="f18" fmla="val 12"/>
                  <a:gd name="f19" fmla="val 142"/>
                  <a:gd name="f20" fmla="val 34"/>
                  <a:gd name="f21" fmla="val 99"/>
                  <a:gd name="f22" fmla="val 60"/>
                  <a:gd name="f23" fmla="val 56"/>
                  <a:gd name="f24" fmla="val 69"/>
                  <a:gd name="f25" fmla="val 41"/>
                  <a:gd name="f26" fmla="val 79"/>
                  <a:gd name="f27" fmla="val 26"/>
                  <a:gd name="f28" fmla="val 90"/>
                  <a:gd name="f29" fmla="val 11"/>
                  <a:gd name="f30" fmla="val 93"/>
                  <a:gd name="f31" fmla="val 7"/>
                  <a:gd name="f32" fmla="val 97"/>
                  <a:gd name="f33" fmla="val 103"/>
                  <a:gd name="f34" fmla="val 8"/>
                  <a:gd name="f35" fmla="val 146"/>
                  <a:gd name="f36" fmla="val 67"/>
                  <a:gd name="f37" fmla="val 184"/>
                  <a:gd name="f38" fmla="val 129"/>
                  <a:gd name="f39" fmla="+- 0 0 -90"/>
                  <a:gd name="f40" fmla="*/ f3 1 189"/>
                  <a:gd name="f41" fmla="*/ f4 1 299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89"/>
                  <a:gd name="f50" fmla="*/ f46 1 299"/>
                  <a:gd name="f51" fmla="*/ 189 f47 1"/>
                  <a:gd name="f52" fmla="*/ 191 f46 1"/>
                  <a:gd name="f53" fmla="*/ 88 f47 1"/>
                  <a:gd name="f54" fmla="*/ 296 f46 1"/>
                  <a:gd name="f55" fmla="*/ 6 f47 1"/>
                  <a:gd name="f56" fmla="*/ 192 f46 1"/>
                  <a:gd name="f57" fmla="*/ 60 f47 1"/>
                  <a:gd name="f58" fmla="*/ 56 f46 1"/>
                  <a:gd name="f59" fmla="*/ 90 f47 1"/>
                  <a:gd name="f60" fmla="*/ 11 f46 1"/>
                  <a:gd name="f61" fmla="*/ 103 f47 1"/>
                  <a:gd name="f62" fmla="*/ 8 f46 1"/>
                  <a:gd name="f63" fmla="+- f48 0 f1"/>
                  <a:gd name="f64" fmla="*/ f51 1 189"/>
                  <a:gd name="f65" fmla="*/ f52 1 299"/>
                  <a:gd name="f66" fmla="*/ f53 1 189"/>
                  <a:gd name="f67" fmla="*/ f54 1 299"/>
                  <a:gd name="f68" fmla="*/ f55 1 189"/>
                  <a:gd name="f69" fmla="*/ f56 1 299"/>
                  <a:gd name="f70" fmla="*/ f57 1 189"/>
                  <a:gd name="f71" fmla="*/ f58 1 299"/>
                  <a:gd name="f72" fmla="*/ f59 1 189"/>
                  <a:gd name="f73" fmla="*/ f60 1 299"/>
                  <a:gd name="f74" fmla="*/ f61 1 189"/>
                  <a:gd name="f75" fmla="*/ f62 1 299"/>
                  <a:gd name="f76" fmla="*/ 0 1 f49"/>
                  <a:gd name="f77" fmla="*/ f43 1 f49"/>
                  <a:gd name="f78" fmla="*/ 0 1 f50"/>
                  <a:gd name="f79" fmla="*/ f44 1 f50"/>
                  <a:gd name="f80" fmla="*/ f64 1 f49"/>
                  <a:gd name="f81" fmla="*/ f65 1 f50"/>
                  <a:gd name="f82" fmla="*/ f66 1 f49"/>
                  <a:gd name="f83" fmla="*/ f67 1 f50"/>
                  <a:gd name="f84" fmla="*/ f68 1 f49"/>
                  <a:gd name="f85" fmla="*/ f69 1 f50"/>
                  <a:gd name="f86" fmla="*/ f70 1 f49"/>
                  <a:gd name="f87" fmla="*/ f71 1 f50"/>
                  <a:gd name="f88" fmla="*/ f72 1 f49"/>
                  <a:gd name="f89" fmla="*/ f73 1 f50"/>
                  <a:gd name="f90" fmla="*/ f74 1 f49"/>
                  <a:gd name="f91" fmla="*/ f75 1 f50"/>
                  <a:gd name="f92" fmla="*/ f76 f40 1"/>
                  <a:gd name="f93" fmla="*/ f77 f40 1"/>
                  <a:gd name="f94" fmla="*/ f79 f41 1"/>
                  <a:gd name="f95" fmla="*/ f78 f41 1"/>
                  <a:gd name="f96" fmla="*/ f80 f40 1"/>
                  <a:gd name="f97" fmla="*/ f81 f41 1"/>
                  <a:gd name="f98" fmla="*/ f82 f40 1"/>
                  <a:gd name="f99" fmla="*/ f83 f41 1"/>
                  <a:gd name="f100" fmla="*/ f84 f40 1"/>
                  <a:gd name="f101" fmla="*/ f85 f41 1"/>
                  <a:gd name="f102" fmla="*/ f86 f40 1"/>
                  <a:gd name="f103" fmla="*/ f87 f41 1"/>
                  <a:gd name="f104" fmla="*/ f88 f40 1"/>
                  <a:gd name="f105" fmla="*/ f89 f41 1"/>
                  <a:gd name="f106" fmla="*/ f90 f40 1"/>
                  <a:gd name="f107" fmla="*/ f9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96" y="f97"/>
                  </a:cxn>
                  <a:cxn ang="f63">
                    <a:pos x="f98" y="f99"/>
                  </a:cxn>
                  <a:cxn ang="f63">
                    <a:pos x="f100" y="f101"/>
                  </a:cxn>
                  <a:cxn ang="f63">
                    <a:pos x="f102" y="f103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96" y="f97"/>
                  </a:cxn>
                </a:cxnLst>
                <a:rect l="f92" t="f95" r="f93" b="f94"/>
                <a:pathLst>
                  <a:path w="189" h="299">
                    <a:moveTo>
                      <a:pt x="f6" y="f8"/>
                    </a:moveTo>
                    <a:cubicBezTo>
                      <a:pt x="f6" y="f9"/>
                      <a:pt x="f10" y="f7"/>
                      <a:pt x="f11" y="f12"/>
                    </a:cubicBezTo>
                    <a:cubicBezTo>
                      <a:pt x="f13" y="f14"/>
                      <a:pt x="f5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5"/>
                      <a:pt x="f33" y="f34"/>
                    </a:cubicBezTo>
                    <a:cubicBezTo>
                      <a:pt x="f35" y="f36"/>
                      <a:pt x="f37" y="f38"/>
                      <a:pt x="f6" y="f8"/>
                    </a:cubicBezTo>
                    <a:close/>
                  </a:path>
                </a:pathLst>
              </a:custGeom>
              <a:solidFill>
                <a:srgbClr val="00B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07C6198E-C8E4-4B6D-9E21-0AAEEC899F23}"/>
                  </a:ext>
                </a:extLst>
              </p:cNvPr>
              <p:cNvSpPr/>
              <p:nvPr/>
            </p:nvSpPr>
            <p:spPr>
              <a:xfrm>
                <a:off x="1530348" y="2120895"/>
                <a:ext cx="133346" cy="2349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62"/>
                  <a:gd name="f8" fmla="val 32"/>
                  <a:gd name="f9" fmla="val 34"/>
                  <a:gd name="f10" fmla="val 44"/>
                  <a:gd name="f11" fmla="val 17"/>
                  <a:gd name="f12" fmla="val 61"/>
                  <a:gd name="f13" fmla="val 2"/>
                  <a:gd name="f14" fmla="val 60"/>
                  <a:gd name="f15" fmla="val 1"/>
                  <a:gd name="f16" fmla="val 42"/>
                  <a:gd name="f17" fmla="val 29"/>
                  <a:gd name="f18" fmla="val 26"/>
                  <a:gd name="f19" fmla="val 23"/>
                  <a:gd name="f20" fmla="val 19"/>
                  <a:gd name="f21" fmla="val 5"/>
                  <a:gd name="f22" fmla="val 11"/>
                  <a:gd name="f23" fmla="val 7"/>
                  <a:gd name="f24" fmla="val 31"/>
                  <a:gd name="f25" fmla="val 33"/>
                  <a:gd name="f26" fmla="val 13"/>
                  <a:gd name="f27" fmla="val 25"/>
                  <a:gd name="f28" fmla="val 28"/>
                  <a:gd name="f29" fmla="+- 0 0 -90"/>
                  <a:gd name="f30" fmla="*/ f3 1 35"/>
                  <a:gd name="f31" fmla="*/ f4 1 62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5"/>
                  <a:gd name="f40" fmla="*/ f36 1 62"/>
                  <a:gd name="f41" fmla="*/ 35 f37 1"/>
                  <a:gd name="f42" fmla="*/ 32 f36 1"/>
                  <a:gd name="f43" fmla="*/ 17 f37 1"/>
                  <a:gd name="f44" fmla="*/ 61 f36 1"/>
                  <a:gd name="f45" fmla="*/ 0 f37 1"/>
                  <a:gd name="f46" fmla="*/ 29 f36 1"/>
                  <a:gd name="f47" fmla="*/ 2 f37 1"/>
                  <a:gd name="f48" fmla="*/ 19 f36 1"/>
                  <a:gd name="f49" fmla="*/ 19 f37 1"/>
                  <a:gd name="f50" fmla="*/ 0 f36 1"/>
                  <a:gd name="f51" fmla="*/ 23 f36 1"/>
                  <a:gd name="f52" fmla="+- f38 0 f1"/>
                  <a:gd name="f53" fmla="*/ f41 1 35"/>
                  <a:gd name="f54" fmla="*/ f42 1 62"/>
                  <a:gd name="f55" fmla="*/ f43 1 35"/>
                  <a:gd name="f56" fmla="*/ f44 1 62"/>
                  <a:gd name="f57" fmla="*/ f45 1 35"/>
                  <a:gd name="f58" fmla="*/ f46 1 62"/>
                  <a:gd name="f59" fmla="*/ f47 1 35"/>
                  <a:gd name="f60" fmla="*/ f48 1 62"/>
                  <a:gd name="f61" fmla="*/ f49 1 35"/>
                  <a:gd name="f62" fmla="*/ f50 1 62"/>
                  <a:gd name="f63" fmla="*/ f51 1 62"/>
                  <a:gd name="f64" fmla="*/ 0 1 f39"/>
                  <a:gd name="f65" fmla="*/ f33 1 f39"/>
                  <a:gd name="f66" fmla="*/ 0 1 f40"/>
                  <a:gd name="f67" fmla="*/ f34 1 f40"/>
                  <a:gd name="f68" fmla="*/ f53 1 f39"/>
                  <a:gd name="f69" fmla="*/ f54 1 f40"/>
                  <a:gd name="f70" fmla="*/ f55 1 f39"/>
                  <a:gd name="f71" fmla="*/ f56 1 f40"/>
                  <a:gd name="f72" fmla="*/ f57 1 f39"/>
                  <a:gd name="f73" fmla="*/ f58 1 f40"/>
                  <a:gd name="f74" fmla="*/ f59 1 f39"/>
                  <a:gd name="f75" fmla="*/ f60 1 f40"/>
                  <a:gd name="f76" fmla="*/ f61 1 f39"/>
                  <a:gd name="f77" fmla="*/ f62 1 f40"/>
                  <a:gd name="f78" fmla="*/ f63 1 f40"/>
                  <a:gd name="f79" fmla="*/ f64 f30 1"/>
                  <a:gd name="f80" fmla="*/ f65 f30 1"/>
                  <a:gd name="f81" fmla="*/ f67 f31 1"/>
                  <a:gd name="f82" fmla="*/ f66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  <a:gd name="f91" fmla="*/ f76 f30 1"/>
                  <a:gd name="f92" fmla="*/ f77 f31 1"/>
                  <a:gd name="f93" fmla="*/ f78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83" y="f84"/>
                  </a:cxn>
                  <a:cxn ang="f52">
                    <a:pos x="f85" y="f86"/>
                  </a:cxn>
                  <a:cxn ang="f52">
                    <a:pos x="f87" y="f88"/>
                  </a:cxn>
                  <a:cxn ang="f52">
                    <a:pos x="f89" y="f90"/>
                  </a:cxn>
                  <a:cxn ang="f52">
                    <a:pos x="f91" y="f92"/>
                  </a:cxn>
                  <a:cxn ang="f52">
                    <a:pos x="f83" y="f93"/>
                  </a:cxn>
                  <a:cxn ang="f52">
                    <a:pos x="f83" y="f84"/>
                  </a:cxn>
                </a:cxnLst>
                <a:rect l="f79" t="f82" r="f80" b="f81"/>
                <a:pathLst>
                  <a:path w="35" h="62">
                    <a:moveTo>
                      <a:pt x="f6" y="f8"/>
                    </a:moveTo>
                    <a:cubicBezTo>
                      <a:pt x="f9" y="f10"/>
                      <a:pt x="f9" y="f7"/>
                      <a:pt x="f11" y="f12"/>
                    </a:cubicBezTo>
                    <a:cubicBezTo>
                      <a:pt x="f13" y="f14"/>
                      <a:pt x="f15" y="f16"/>
                      <a:pt x="f5" y="f17"/>
                    </a:cubicBezTo>
                    <a:cubicBezTo>
                      <a:pt x="f5" y="f18"/>
                      <a:pt x="f15" y="f19"/>
                      <a:pt x="f13" y="f20"/>
                    </a:cubicBezTo>
                    <a:cubicBezTo>
                      <a:pt x="f21" y="f22"/>
                      <a:pt x="f23" y="f5"/>
                      <a:pt x="f20" y="f5"/>
                    </a:cubicBezTo>
                    <a:cubicBezTo>
                      <a:pt x="f24" y="f15"/>
                      <a:pt x="f25" y="f26"/>
                      <a:pt x="f6" y="f19"/>
                    </a:cubicBezTo>
                    <a:cubicBezTo>
                      <a:pt x="f6" y="f27"/>
                      <a:pt x="f6" y="f28"/>
                      <a:pt x="f6" y="f8"/>
                    </a:cubicBezTo>
                    <a:close/>
                  </a:path>
                </a:pathLst>
              </a:custGeom>
              <a:solidFill>
                <a:srgbClr val="F8FCF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8" name="Gráfico 24">
            <a:extLst>
              <a:ext uri="{FF2B5EF4-FFF2-40B4-BE49-F238E27FC236}">
                <a16:creationId xmlns:a16="http://schemas.microsoft.com/office/drawing/2014/main" id="{EB6DBBC1-6FFF-4DBC-B7B6-7DCAB205ED72}"/>
              </a:ext>
            </a:extLst>
          </p:cNvPr>
          <p:cNvGrpSpPr/>
          <p:nvPr/>
        </p:nvGrpSpPr>
        <p:grpSpPr>
          <a:xfrm>
            <a:off x="10294384" y="5929947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79" name="Gráfico 24">
              <a:extLst>
                <a:ext uri="{FF2B5EF4-FFF2-40B4-BE49-F238E27FC236}">
                  <a16:creationId xmlns:a16="http://schemas.microsoft.com/office/drawing/2014/main" id="{C3E74A03-3950-44E6-85E7-1A133EA02010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36165D5F-7B62-4087-B717-78AC5455B05E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31AC56CD-37D4-46FA-A35B-162C919F0293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67B74A72-EE09-4F7F-80EE-952A49BF8202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2CB6CADD-5244-45EA-B58D-C727D3E61E93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1" name="Forma libre: forma 100">
                <a:extLst>
                  <a:ext uri="{FF2B5EF4-FFF2-40B4-BE49-F238E27FC236}">
                    <a16:creationId xmlns:a16="http://schemas.microsoft.com/office/drawing/2014/main" id="{D0B625BA-EA0D-48FC-96A7-ECE6DE46CFB8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2" name="Forma libre: forma 101">
                <a:extLst>
                  <a:ext uri="{FF2B5EF4-FFF2-40B4-BE49-F238E27FC236}">
                    <a16:creationId xmlns:a16="http://schemas.microsoft.com/office/drawing/2014/main" id="{95628B1C-666F-47A9-8BFB-A3A0CB4ACE5E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B84AAF36-258E-4ACA-B821-7D19186C0433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4F4FBFC9-76D1-4756-9FDD-E0D95E8CF7E7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B32C19A1-EF41-4948-A4ED-043AAD63DFB3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3FDF67FB-8C88-41CB-9322-92C121E09705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FD93514B-7D22-4218-938B-C6CBBC58F1B6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52BC5221-79A0-43D5-8802-3D3FA325A356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524CA19B-FFE3-4512-878C-346A9CEA835A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60B9F437-8EE6-4C42-9E08-13F9ACB9BB76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8D6777CB-1688-4168-8622-0C34C91E1F25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56319D42-C357-4489-9CC4-1F2FDF5545A4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93231F8E-F88C-46B6-BA49-87A411567621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1DBF2802-AFE2-4B2F-B94F-54AE917AE007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61FD846E-D61A-4C75-920A-5B2AB8602AAE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25F24960-5658-4B1F-9A6B-E71C22A205FE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C2A1F0BF-FF80-4735-B3B6-94A4E82053B6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8786653E-1260-4EDF-AF87-2FAC0B0673B4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75935418-D87C-4A4D-B5FA-AC185FE046F9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66334F70-B334-4D8C-B86E-B88B141643E5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1B3084BA-E9E1-4CED-88BA-33EBDAB7A6E9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534FB1C3-09D3-439C-91E2-BEB12464E3EF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F13A622F-B9F8-49B2-9078-AFB56ACCDEAA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C77A55FB-98EC-446A-8802-F3EB158C2458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80" name="Gráfico 24">
              <a:extLst>
                <a:ext uri="{FF2B5EF4-FFF2-40B4-BE49-F238E27FC236}">
                  <a16:creationId xmlns:a16="http://schemas.microsoft.com/office/drawing/2014/main" id="{5636AABD-8826-4FD7-B81C-3EF166AA6211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15C5B19A-BAA1-4E46-B88C-31B435302A9C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13129608-A771-408D-A6CE-572BC077D4AC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E7BFAF51-6F40-4EAA-B0B8-7C9BE354970D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EF3ACE39-CE8E-4FC9-B9FB-060F4C61C836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D5033287-551B-4217-A619-5D29C0E7ABA5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0A2FDB13-CD64-47F5-84C0-9D551AE79DB4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3915BEA9-D2C9-4DFC-B221-9D26134E437D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522D3E80-1280-4860-B5F6-E01EA97DAAFE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9" name="Forma libre: forma 88">
                <a:extLst>
                  <a:ext uri="{FF2B5EF4-FFF2-40B4-BE49-F238E27FC236}">
                    <a16:creationId xmlns:a16="http://schemas.microsoft.com/office/drawing/2014/main" id="{1B31A6F8-66B9-416E-8AB0-62E409732976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6F2AD8B3-9DED-4735-9929-3E0E41BF331C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D146663D-0184-4AF4-933C-C3C3BA447E42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F2CEA262-7095-4B6C-9795-AC0158EDCF4C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220D2F86-D761-48C9-9FB6-4FCCACE19746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3473EC6F-0822-4D22-8A47-A6FDD858EC51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E5AAF45C-FA1E-45ED-AAE1-E81F22491223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771BB9F5-233B-481E-8FCB-FBDA690F7E35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72" name="Gráfico 24">
            <a:extLst>
              <a:ext uri="{FF2B5EF4-FFF2-40B4-BE49-F238E27FC236}">
                <a16:creationId xmlns:a16="http://schemas.microsoft.com/office/drawing/2014/main" id="{2DE03652-25D5-43F3-9CF5-8826ABB0555C}"/>
              </a:ext>
            </a:extLst>
          </p:cNvPr>
          <p:cNvGrpSpPr/>
          <p:nvPr/>
        </p:nvGrpSpPr>
        <p:grpSpPr>
          <a:xfrm>
            <a:off x="469377" y="474402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73" name="Gráfico 24">
              <a:extLst>
                <a:ext uri="{FF2B5EF4-FFF2-40B4-BE49-F238E27FC236}">
                  <a16:creationId xmlns:a16="http://schemas.microsoft.com/office/drawing/2014/main" id="{88A11C23-5B4D-47D1-95C8-B9AFD1FEEA4A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75311691-AD93-4354-B623-B89F9BA599C2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F85519D6-47D0-4D0B-B982-B9E7DE03CA2E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0312AA71-6C1B-447B-90B9-F3E6A4E0726B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401914EA-84F7-48B4-8A99-72352F8BBEBD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BC64A63E-4140-4F9B-9B05-170DD96243AE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B165E05D-580B-4329-B71B-2CB6B5691F33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26AB31EA-5DD3-4AC0-B7C4-4E6E9BC90D5E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8" name="Forma libre: forma 197">
                <a:extLst>
                  <a:ext uri="{FF2B5EF4-FFF2-40B4-BE49-F238E27FC236}">
                    <a16:creationId xmlns:a16="http://schemas.microsoft.com/office/drawing/2014/main" id="{0860BD8C-D64F-4A27-84F1-0C021C4EF512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FA9EF299-EB08-4B56-87EB-54A207311F79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10279D12-6221-4962-BC0A-E4D4748090F0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1" name="Forma libre: forma 200">
                <a:extLst>
                  <a:ext uri="{FF2B5EF4-FFF2-40B4-BE49-F238E27FC236}">
                    <a16:creationId xmlns:a16="http://schemas.microsoft.com/office/drawing/2014/main" id="{60B01BCE-F7C0-4FF0-81F2-9E0A003D2D33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ED7394E3-41E5-4D8C-9D35-538E08B5DEDA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188959EE-BD10-4348-AE67-CCC965F0C21D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C5A48AD4-67AE-4E64-988C-F21D1D1105A0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3BF4A089-242E-4E51-AD41-6D31645C06C7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87541A70-A212-4AAD-BC0A-50B26398A623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BA601F25-5BF7-45FA-BC00-331709E9FA3B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86FE2DE9-6D42-4A53-81EF-BF462772F304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F3D94E71-B946-4349-ADF0-632CB88B3015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2A679168-CF0D-4D5B-9916-1832F9A978B5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10809948-85DB-48E8-B0DB-04A472656D1C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E8214CA1-A3A4-4110-A14C-55C92841F6AC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3" name="Forma libre: forma 212">
                <a:extLst>
                  <a:ext uri="{FF2B5EF4-FFF2-40B4-BE49-F238E27FC236}">
                    <a16:creationId xmlns:a16="http://schemas.microsoft.com/office/drawing/2014/main" id="{DB5F38CF-DCE3-4B62-A106-6EDA20F410FF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4" name="Forma libre: forma 213">
                <a:extLst>
                  <a:ext uri="{FF2B5EF4-FFF2-40B4-BE49-F238E27FC236}">
                    <a16:creationId xmlns:a16="http://schemas.microsoft.com/office/drawing/2014/main" id="{811DDF0F-80C9-44D8-8601-2A84759B5AC0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5" name="Forma libre: forma 214">
                <a:extLst>
                  <a:ext uri="{FF2B5EF4-FFF2-40B4-BE49-F238E27FC236}">
                    <a16:creationId xmlns:a16="http://schemas.microsoft.com/office/drawing/2014/main" id="{0B56AADD-28B4-4179-B094-25324D6C4959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6" name="Forma libre: forma 215">
                <a:extLst>
                  <a:ext uri="{FF2B5EF4-FFF2-40B4-BE49-F238E27FC236}">
                    <a16:creationId xmlns:a16="http://schemas.microsoft.com/office/drawing/2014/main" id="{F42DCC77-08CD-4DCB-8103-54B863A19002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7" name="Forma libre: forma 216">
                <a:extLst>
                  <a:ext uri="{FF2B5EF4-FFF2-40B4-BE49-F238E27FC236}">
                    <a16:creationId xmlns:a16="http://schemas.microsoft.com/office/drawing/2014/main" id="{3FD44515-3DEE-46B0-9DE1-CB4B71F72CC1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8" name="Forma libre: forma 217">
                <a:extLst>
                  <a:ext uri="{FF2B5EF4-FFF2-40B4-BE49-F238E27FC236}">
                    <a16:creationId xmlns:a16="http://schemas.microsoft.com/office/drawing/2014/main" id="{9E9C25DC-BB4F-4B40-A7D1-0E3B9FB08ADA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74" name="Gráfico 24">
              <a:extLst>
                <a:ext uri="{FF2B5EF4-FFF2-40B4-BE49-F238E27FC236}">
                  <a16:creationId xmlns:a16="http://schemas.microsoft.com/office/drawing/2014/main" id="{D6D5A2F3-54DA-427D-88A9-594CEE3A136A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75" name="Forma libre: forma 174">
                <a:extLst>
                  <a:ext uri="{FF2B5EF4-FFF2-40B4-BE49-F238E27FC236}">
                    <a16:creationId xmlns:a16="http://schemas.microsoft.com/office/drawing/2014/main" id="{906994BC-0A0B-4995-A070-AA305EDCB493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6" name="Forma libre: forma 175">
                <a:extLst>
                  <a:ext uri="{FF2B5EF4-FFF2-40B4-BE49-F238E27FC236}">
                    <a16:creationId xmlns:a16="http://schemas.microsoft.com/office/drawing/2014/main" id="{D59889BC-5EE5-4EF8-8C33-627817F2ECFF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7" name="Forma libre: forma 176">
                <a:extLst>
                  <a:ext uri="{FF2B5EF4-FFF2-40B4-BE49-F238E27FC236}">
                    <a16:creationId xmlns:a16="http://schemas.microsoft.com/office/drawing/2014/main" id="{B5FEDDDB-945A-454E-A8F8-F170635663AB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8" name="Forma libre: forma 177">
                <a:extLst>
                  <a:ext uri="{FF2B5EF4-FFF2-40B4-BE49-F238E27FC236}">
                    <a16:creationId xmlns:a16="http://schemas.microsoft.com/office/drawing/2014/main" id="{14ADED49-D810-415F-9376-D0D491B19B13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9" name="Forma libre: forma 178">
                <a:extLst>
                  <a:ext uri="{FF2B5EF4-FFF2-40B4-BE49-F238E27FC236}">
                    <a16:creationId xmlns:a16="http://schemas.microsoft.com/office/drawing/2014/main" id="{AE1065BD-BE90-423F-B2B4-5D4193C4A5BB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6E971C59-BF52-4F3A-B702-59FB33CDC4AD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6D830A9A-5B52-4B5E-BE93-0AEA400C295F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DC962445-C3EA-46D1-BF65-04158855BD45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5052647A-6EB8-4972-9B85-796B55F9F1CB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F36424EC-3FC8-4F15-AE66-ADCED6AE61FC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9F910CEA-D1AB-4F01-A6A8-534AA13F283F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0CBFE310-1126-41B9-BCB0-47979E8D36B9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ADBF3880-924E-4970-BB56-1E46FD5B1BE9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93E1E2DA-F379-495F-BC3D-DE6FECB04CD1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824383B0-6A12-4124-AFDD-5309234A0586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8364DC62-1057-4914-803F-8761EFCDFAB7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30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46BF88F-5FA2-44B1-8D16-2BADCFB2A0DB}"/>
              </a:ext>
            </a:extLst>
          </p:cNvPr>
          <p:cNvSpPr txBox="1"/>
          <p:nvPr/>
        </p:nvSpPr>
        <p:spPr>
          <a:xfrm>
            <a:off x="-19382" y="233097"/>
            <a:ext cx="3931115" cy="557703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 dirty="0">
                <a:solidFill>
                  <a:srgbClr val="6F7B91"/>
                </a:solidFill>
                <a:uFillTx/>
                <a:latin typeface="Anton" pitchFamily="2" charset="0"/>
                <a:ea typeface="Arial"/>
                <a:cs typeface="Arial"/>
              </a:rPr>
              <a:t>Infographic Style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0FF2F5F-652F-4A1E-BD94-9EBC6F3AE696}"/>
              </a:ext>
            </a:extLst>
          </p:cNvPr>
          <p:cNvSpPr/>
          <p:nvPr/>
        </p:nvSpPr>
        <p:spPr>
          <a:xfrm>
            <a:off x="5796134" y="2621886"/>
            <a:ext cx="298012" cy="2789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7F95F93E-136C-4660-A45D-32328A648783}"/>
              </a:ext>
            </a:extLst>
          </p:cNvPr>
          <p:cNvSpPr/>
          <p:nvPr/>
        </p:nvSpPr>
        <p:spPr>
          <a:xfrm rot="17742134">
            <a:off x="2903035" y="2976697"/>
            <a:ext cx="766819" cy="1450937"/>
          </a:xfrm>
          <a:prstGeom prst="curvedRightArrow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54" name="Gráfico 51">
            <a:extLst>
              <a:ext uri="{FF2B5EF4-FFF2-40B4-BE49-F238E27FC236}">
                <a16:creationId xmlns:a16="http://schemas.microsoft.com/office/drawing/2014/main" id="{265EE66F-AD38-4622-AAB8-3133069BABA1}"/>
              </a:ext>
            </a:extLst>
          </p:cNvPr>
          <p:cNvGrpSpPr/>
          <p:nvPr/>
        </p:nvGrpSpPr>
        <p:grpSpPr>
          <a:xfrm>
            <a:off x="2326643" y="981331"/>
            <a:ext cx="2118217" cy="2118217"/>
            <a:chOff x="2649912" y="796606"/>
            <a:chExt cx="2118217" cy="2118217"/>
          </a:xfrm>
        </p:grpSpPr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DC5A4C44-011F-4200-A76C-66441DCE9AAF}"/>
                </a:ext>
              </a:extLst>
            </p:cNvPr>
            <p:cNvSpPr/>
            <p:nvPr/>
          </p:nvSpPr>
          <p:spPr>
            <a:xfrm>
              <a:off x="2707400" y="854094"/>
              <a:ext cx="2003240" cy="2003240"/>
            </a:xfrm>
            <a:custGeom>
              <a:avLst/>
              <a:gdLst>
                <a:gd name="connsiteX0" fmla="*/ 2003241 w 2003240"/>
                <a:gd name="connsiteY0" fmla="*/ 1001620 h 2003240"/>
                <a:gd name="connsiteX1" fmla="*/ 1001620 w 2003240"/>
                <a:gd name="connsiteY1" fmla="*/ 2003241 h 2003240"/>
                <a:gd name="connsiteX2" fmla="*/ 0 w 2003240"/>
                <a:gd name="connsiteY2" fmla="*/ 1001620 h 2003240"/>
                <a:gd name="connsiteX3" fmla="*/ 1001620 w 2003240"/>
                <a:gd name="connsiteY3" fmla="*/ 0 h 2003240"/>
                <a:gd name="connsiteX4" fmla="*/ 2003241 w 2003240"/>
                <a:gd name="connsiteY4" fmla="*/ 1001620 h 200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240" h="2003240">
                  <a:moveTo>
                    <a:pt x="2003241" y="1001620"/>
                  </a:moveTo>
                  <a:cubicBezTo>
                    <a:pt x="2003241" y="1554800"/>
                    <a:pt x="1554800" y="2003241"/>
                    <a:pt x="1001620" y="2003241"/>
                  </a:cubicBezTo>
                  <a:cubicBezTo>
                    <a:pt x="448441" y="2003241"/>
                    <a:pt x="0" y="1554800"/>
                    <a:pt x="0" y="1001620"/>
                  </a:cubicBezTo>
                  <a:cubicBezTo>
                    <a:pt x="0" y="448441"/>
                    <a:pt x="448441" y="0"/>
                    <a:pt x="1001620" y="0"/>
                  </a:cubicBezTo>
                  <a:cubicBezTo>
                    <a:pt x="1554800" y="0"/>
                    <a:pt x="2003241" y="448441"/>
                    <a:pt x="2003241" y="1001620"/>
                  </a:cubicBezTo>
                  <a:close/>
                </a:path>
              </a:pathLst>
            </a:custGeom>
            <a:solidFill>
              <a:srgbClr val="FFFFFF"/>
            </a:solidFill>
            <a:ln w="4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64192593-3D3F-4CF9-AE74-6759E53DCA4E}"/>
                </a:ext>
              </a:extLst>
            </p:cNvPr>
            <p:cNvSpPr/>
            <p:nvPr/>
          </p:nvSpPr>
          <p:spPr>
            <a:xfrm>
              <a:off x="2649912" y="796606"/>
              <a:ext cx="2118217" cy="2118217"/>
            </a:xfrm>
            <a:custGeom>
              <a:avLst/>
              <a:gdLst>
                <a:gd name="connsiteX0" fmla="*/ 1059109 w 2118217"/>
                <a:gd name="connsiteY0" fmla="*/ 57488 h 2118217"/>
                <a:gd name="connsiteX1" fmla="*/ 2060729 w 2118217"/>
                <a:gd name="connsiteY1" fmla="*/ 1059109 h 2118217"/>
                <a:gd name="connsiteX2" fmla="*/ 1059109 w 2118217"/>
                <a:gd name="connsiteY2" fmla="*/ 2060729 h 2118217"/>
                <a:gd name="connsiteX3" fmla="*/ 57488 w 2118217"/>
                <a:gd name="connsiteY3" fmla="*/ 1059109 h 2118217"/>
                <a:gd name="connsiteX4" fmla="*/ 1059109 w 2118217"/>
                <a:gd name="connsiteY4" fmla="*/ 57488 h 2118217"/>
                <a:gd name="connsiteX5" fmla="*/ 1059109 w 2118217"/>
                <a:gd name="connsiteY5" fmla="*/ 0 h 2118217"/>
                <a:gd name="connsiteX6" fmla="*/ 646830 w 2118217"/>
                <a:gd name="connsiteY6" fmla="*/ 83269 h 2118217"/>
                <a:gd name="connsiteX7" fmla="*/ 310215 w 2118217"/>
                <a:gd name="connsiteY7" fmla="*/ 310215 h 2118217"/>
                <a:gd name="connsiteX8" fmla="*/ 83269 w 2118217"/>
                <a:gd name="connsiteY8" fmla="*/ 646830 h 2118217"/>
                <a:gd name="connsiteX9" fmla="*/ 0 w 2118217"/>
                <a:gd name="connsiteY9" fmla="*/ 1059109 h 2118217"/>
                <a:gd name="connsiteX10" fmla="*/ 83269 w 2118217"/>
                <a:gd name="connsiteY10" fmla="*/ 1471387 h 2118217"/>
                <a:gd name="connsiteX11" fmla="*/ 310215 w 2118217"/>
                <a:gd name="connsiteY11" fmla="*/ 1808002 h 2118217"/>
                <a:gd name="connsiteX12" fmla="*/ 646830 w 2118217"/>
                <a:gd name="connsiteY12" fmla="*/ 2034948 h 2118217"/>
                <a:gd name="connsiteX13" fmla="*/ 1059109 w 2118217"/>
                <a:gd name="connsiteY13" fmla="*/ 2118217 h 2118217"/>
                <a:gd name="connsiteX14" fmla="*/ 1471387 w 2118217"/>
                <a:gd name="connsiteY14" fmla="*/ 2034948 h 2118217"/>
                <a:gd name="connsiteX15" fmla="*/ 1808002 w 2118217"/>
                <a:gd name="connsiteY15" fmla="*/ 1808002 h 2118217"/>
                <a:gd name="connsiteX16" fmla="*/ 2034948 w 2118217"/>
                <a:gd name="connsiteY16" fmla="*/ 1471387 h 2118217"/>
                <a:gd name="connsiteX17" fmla="*/ 2118217 w 2118217"/>
                <a:gd name="connsiteY17" fmla="*/ 1059109 h 2118217"/>
                <a:gd name="connsiteX18" fmla="*/ 2034948 w 2118217"/>
                <a:gd name="connsiteY18" fmla="*/ 646830 h 2118217"/>
                <a:gd name="connsiteX19" fmla="*/ 1808002 w 2118217"/>
                <a:gd name="connsiteY19" fmla="*/ 310215 h 2118217"/>
                <a:gd name="connsiteX20" fmla="*/ 1471387 w 2118217"/>
                <a:gd name="connsiteY20" fmla="*/ 83269 h 2118217"/>
                <a:gd name="connsiteX21" fmla="*/ 1059109 w 2118217"/>
                <a:gd name="connsiteY21" fmla="*/ 0 h 2118217"/>
                <a:gd name="connsiteX22" fmla="*/ 1059109 w 2118217"/>
                <a:gd name="connsiteY22" fmla="*/ 0 h 211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8217" h="2118217">
                  <a:moveTo>
                    <a:pt x="1059109" y="57488"/>
                  </a:moveTo>
                  <a:cubicBezTo>
                    <a:pt x="1612277" y="57488"/>
                    <a:pt x="2060729" y="505940"/>
                    <a:pt x="2060729" y="1059109"/>
                  </a:cubicBezTo>
                  <a:cubicBezTo>
                    <a:pt x="2060729" y="1612277"/>
                    <a:pt x="1612277" y="2060729"/>
                    <a:pt x="1059109" y="2060729"/>
                  </a:cubicBezTo>
                  <a:cubicBezTo>
                    <a:pt x="505940" y="2060729"/>
                    <a:pt x="57488" y="1612277"/>
                    <a:pt x="57488" y="1059109"/>
                  </a:cubicBezTo>
                  <a:cubicBezTo>
                    <a:pt x="57488" y="505940"/>
                    <a:pt x="505940" y="57488"/>
                    <a:pt x="1059109" y="57488"/>
                  </a:cubicBezTo>
                  <a:moveTo>
                    <a:pt x="1059109" y="0"/>
                  </a:moveTo>
                  <a:cubicBezTo>
                    <a:pt x="916140" y="0"/>
                    <a:pt x="777461" y="27992"/>
                    <a:pt x="646830" y="83269"/>
                  </a:cubicBezTo>
                  <a:cubicBezTo>
                    <a:pt x="520710" y="136601"/>
                    <a:pt x="407458" y="212971"/>
                    <a:pt x="310215" y="310215"/>
                  </a:cubicBezTo>
                  <a:cubicBezTo>
                    <a:pt x="212971" y="407458"/>
                    <a:pt x="136601" y="520710"/>
                    <a:pt x="83269" y="646830"/>
                  </a:cubicBezTo>
                  <a:cubicBezTo>
                    <a:pt x="27992" y="777461"/>
                    <a:pt x="0" y="916140"/>
                    <a:pt x="0" y="1059109"/>
                  </a:cubicBezTo>
                  <a:cubicBezTo>
                    <a:pt x="0" y="1202077"/>
                    <a:pt x="27992" y="1340756"/>
                    <a:pt x="83269" y="1471387"/>
                  </a:cubicBezTo>
                  <a:cubicBezTo>
                    <a:pt x="136601" y="1597507"/>
                    <a:pt x="212971" y="1710759"/>
                    <a:pt x="310215" y="1808002"/>
                  </a:cubicBezTo>
                  <a:cubicBezTo>
                    <a:pt x="407458" y="1905246"/>
                    <a:pt x="520710" y="1981616"/>
                    <a:pt x="646830" y="2034948"/>
                  </a:cubicBezTo>
                  <a:cubicBezTo>
                    <a:pt x="777461" y="2090181"/>
                    <a:pt x="916140" y="2118217"/>
                    <a:pt x="1059109" y="2118217"/>
                  </a:cubicBezTo>
                  <a:cubicBezTo>
                    <a:pt x="1202077" y="2118217"/>
                    <a:pt x="1340756" y="2090225"/>
                    <a:pt x="1471387" y="2034948"/>
                  </a:cubicBezTo>
                  <a:cubicBezTo>
                    <a:pt x="1597507" y="1981616"/>
                    <a:pt x="1710759" y="1905246"/>
                    <a:pt x="1808002" y="1808002"/>
                  </a:cubicBezTo>
                  <a:cubicBezTo>
                    <a:pt x="1905246" y="1710759"/>
                    <a:pt x="1981616" y="1597507"/>
                    <a:pt x="2034948" y="1471387"/>
                  </a:cubicBezTo>
                  <a:cubicBezTo>
                    <a:pt x="2090181" y="1340756"/>
                    <a:pt x="2118217" y="1202077"/>
                    <a:pt x="2118217" y="1059109"/>
                  </a:cubicBezTo>
                  <a:cubicBezTo>
                    <a:pt x="2118217" y="916140"/>
                    <a:pt x="2090225" y="777461"/>
                    <a:pt x="2034948" y="646830"/>
                  </a:cubicBezTo>
                  <a:cubicBezTo>
                    <a:pt x="1981616" y="520710"/>
                    <a:pt x="1905246" y="407458"/>
                    <a:pt x="1808002" y="310215"/>
                  </a:cubicBezTo>
                  <a:cubicBezTo>
                    <a:pt x="1710759" y="212971"/>
                    <a:pt x="1597507" y="136601"/>
                    <a:pt x="1471387" y="83269"/>
                  </a:cubicBezTo>
                  <a:cubicBezTo>
                    <a:pt x="1340756" y="27992"/>
                    <a:pt x="1202077" y="0"/>
                    <a:pt x="1059109" y="0"/>
                  </a:cubicBezTo>
                  <a:lnTo>
                    <a:pt x="1059109" y="0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PE" dirty="0"/>
            </a:p>
          </p:txBody>
        </p:sp>
      </p:grpSp>
      <p:grpSp>
        <p:nvGrpSpPr>
          <p:cNvPr id="60" name="Gráfico 51">
            <a:extLst>
              <a:ext uri="{FF2B5EF4-FFF2-40B4-BE49-F238E27FC236}">
                <a16:creationId xmlns:a16="http://schemas.microsoft.com/office/drawing/2014/main" id="{2C4C0C12-EEF0-4AF1-A1DE-CB3AD16311BB}"/>
              </a:ext>
            </a:extLst>
          </p:cNvPr>
          <p:cNvGrpSpPr/>
          <p:nvPr/>
        </p:nvGrpSpPr>
        <p:grpSpPr>
          <a:xfrm>
            <a:off x="5174517" y="2440645"/>
            <a:ext cx="2118217" cy="2118217"/>
            <a:chOff x="5497786" y="2255920"/>
            <a:chExt cx="2118217" cy="2118217"/>
          </a:xfrm>
        </p:grpSpPr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78B6FAE5-DEA5-4DC0-B3BC-2857FDE0D963}"/>
                </a:ext>
              </a:extLst>
            </p:cNvPr>
            <p:cNvSpPr/>
            <p:nvPr/>
          </p:nvSpPr>
          <p:spPr>
            <a:xfrm>
              <a:off x="5555274" y="2313408"/>
              <a:ext cx="2003240" cy="2003240"/>
            </a:xfrm>
            <a:custGeom>
              <a:avLst/>
              <a:gdLst>
                <a:gd name="connsiteX0" fmla="*/ 2003241 w 2003240"/>
                <a:gd name="connsiteY0" fmla="*/ 1001620 h 2003240"/>
                <a:gd name="connsiteX1" fmla="*/ 1001620 w 2003240"/>
                <a:gd name="connsiteY1" fmla="*/ 2003241 h 2003240"/>
                <a:gd name="connsiteX2" fmla="*/ 0 w 2003240"/>
                <a:gd name="connsiteY2" fmla="*/ 1001620 h 2003240"/>
                <a:gd name="connsiteX3" fmla="*/ 1001620 w 2003240"/>
                <a:gd name="connsiteY3" fmla="*/ 0 h 2003240"/>
                <a:gd name="connsiteX4" fmla="*/ 2003241 w 2003240"/>
                <a:gd name="connsiteY4" fmla="*/ 1001620 h 200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240" h="2003240">
                  <a:moveTo>
                    <a:pt x="2003241" y="1001620"/>
                  </a:moveTo>
                  <a:cubicBezTo>
                    <a:pt x="2003241" y="1554800"/>
                    <a:pt x="1554800" y="2003241"/>
                    <a:pt x="1001620" y="2003241"/>
                  </a:cubicBezTo>
                  <a:cubicBezTo>
                    <a:pt x="448441" y="2003241"/>
                    <a:pt x="0" y="1554800"/>
                    <a:pt x="0" y="1001620"/>
                  </a:cubicBezTo>
                  <a:cubicBezTo>
                    <a:pt x="0" y="448441"/>
                    <a:pt x="448441" y="0"/>
                    <a:pt x="1001620" y="0"/>
                  </a:cubicBezTo>
                  <a:cubicBezTo>
                    <a:pt x="1554800" y="0"/>
                    <a:pt x="2003241" y="448441"/>
                    <a:pt x="2003241" y="1001620"/>
                  </a:cubicBezTo>
                  <a:close/>
                </a:path>
              </a:pathLst>
            </a:custGeom>
            <a:solidFill>
              <a:srgbClr val="FFFFFF"/>
            </a:solidFill>
            <a:ln w="4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E1C0F6C3-7B8C-4F7F-8765-DECDACFC8D54}"/>
                </a:ext>
              </a:extLst>
            </p:cNvPr>
            <p:cNvSpPr/>
            <p:nvPr/>
          </p:nvSpPr>
          <p:spPr>
            <a:xfrm>
              <a:off x="5497786" y="2255920"/>
              <a:ext cx="2118217" cy="2118217"/>
            </a:xfrm>
            <a:custGeom>
              <a:avLst/>
              <a:gdLst>
                <a:gd name="connsiteX0" fmla="*/ 1059109 w 2118217"/>
                <a:gd name="connsiteY0" fmla="*/ 57488 h 2118217"/>
                <a:gd name="connsiteX1" fmla="*/ 2060729 w 2118217"/>
                <a:gd name="connsiteY1" fmla="*/ 1059109 h 2118217"/>
                <a:gd name="connsiteX2" fmla="*/ 1059109 w 2118217"/>
                <a:gd name="connsiteY2" fmla="*/ 2060729 h 2118217"/>
                <a:gd name="connsiteX3" fmla="*/ 57488 w 2118217"/>
                <a:gd name="connsiteY3" fmla="*/ 1059109 h 2118217"/>
                <a:gd name="connsiteX4" fmla="*/ 1059109 w 2118217"/>
                <a:gd name="connsiteY4" fmla="*/ 57488 h 2118217"/>
                <a:gd name="connsiteX5" fmla="*/ 1059109 w 2118217"/>
                <a:gd name="connsiteY5" fmla="*/ 0 h 2118217"/>
                <a:gd name="connsiteX6" fmla="*/ 646830 w 2118217"/>
                <a:gd name="connsiteY6" fmla="*/ 83269 h 2118217"/>
                <a:gd name="connsiteX7" fmla="*/ 310215 w 2118217"/>
                <a:gd name="connsiteY7" fmla="*/ 310215 h 2118217"/>
                <a:gd name="connsiteX8" fmla="*/ 83269 w 2118217"/>
                <a:gd name="connsiteY8" fmla="*/ 646830 h 2118217"/>
                <a:gd name="connsiteX9" fmla="*/ 0 w 2118217"/>
                <a:gd name="connsiteY9" fmla="*/ 1059109 h 2118217"/>
                <a:gd name="connsiteX10" fmla="*/ 83269 w 2118217"/>
                <a:gd name="connsiteY10" fmla="*/ 1471387 h 2118217"/>
                <a:gd name="connsiteX11" fmla="*/ 310215 w 2118217"/>
                <a:gd name="connsiteY11" fmla="*/ 1808002 h 2118217"/>
                <a:gd name="connsiteX12" fmla="*/ 646830 w 2118217"/>
                <a:gd name="connsiteY12" fmla="*/ 2034948 h 2118217"/>
                <a:gd name="connsiteX13" fmla="*/ 1059109 w 2118217"/>
                <a:gd name="connsiteY13" fmla="*/ 2118217 h 2118217"/>
                <a:gd name="connsiteX14" fmla="*/ 1471387 w 2118217"/>
                <a:gd name="connsiteY14" fmla="*/ 2034948 h 2118217"/>
                <a:gd name="connsiteX15" fmla="*/ 1808002 w 2118217"/>
                <a:gd name="connsiteY15" fmla="*/ 1808002 h 2118217"/>
                <a:gd name="connsiteX16" fmla="*/ 2034948 w 2118217"/>
                <a:gd name="connsiteY16" fmla="*/ 1471387 h 2118217"/>
                <a:gd name="connsiteX17" fmla="*/ 2118217 w 2118217"/>
                <a:gd name="connsiteY17" fmla="*/ 1059109 h 2118217"/>
                <a:gd name="connsiteX18" fmla="*/ 2034948 w 2118217"/>
                <a:gd name="connsiteY18" fmla="*/ 646830 h 2118217"/>
                <a:gd name="connsiteX19" fmla="*/ 1808002 w 2118217"/>
                <a:gd name="connsiteY19" fmla="*/ 310215 h 2118217"/>
                <a:gd name="connsiteX20" fmla="*/ 1471387 w 2118217"/>
                <a:gd name="connsiteY20" fmla="*/ 83269 h 2118217"/>
                <a:gd name="connsiteX21" fmla="*/ 1059109 w 2118217"/>
                <a:gd name="connsiteY21" fmla="*/ 0 h 2118217"/>
                <a:gd name="connsiteX22" fmla="*/ 1059109 w 2118217"/>
                <a:gd name="connsiteY22" fmla="*/ 0 h 211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8217" h="2118217">
                  <a:moveTo>
                    <a:pt x="1059109" y="57488"/>
                  </a:moveTo>
                  <a:cubicBezTo>
                    <a:pt x="1612277" y="57488"/>
                    <a:pt x="2060729" y="505940"/>
                    <a:pt x="2060729" y="1059109"/>
                  </a:cubicBezTo>
                  <a:cubicBezTo>
                    <a:pt x="2060729" y="1612277"/>
                    <a:pt x="1612277" y="2060729"/>
                    <a:pt x="1059109" y="2060729"/>
                  </a:cubicBezTo>
                  <a:cubicBezTo>
                    <a:pt x="505940" y="2060729"/>
                    <a:pt x="57488" y="1612277"/>
                    <a:pt x="57488" y="1059109"/>
                  </a:cubicBezTo>
                  <a:cubicBezTo>
                    <a:pt x="57488" y="505940"/>
                    <a:pt x="505940" y="57488"/>
                    <a:pt x="1059109" y="57488"/>
                  </a:cubicBezTo>
                  <a:moveTo>
                    <a:pt x="1059109" y="0"/>
                  </a:moveTo>
                  <a:cubicBezTo>
                    <a:pt x="916140" y="0"/>
                    <a:pt x="777461" y="27992"/>
                    <a:pt x="646830" y="83269"/>
                  </a:cubicBezTo>
                  <a:cubicBezTo>
                    <a:pt x="520710" y="136601"/>
                    <a:pt x="407458" y="212971"/>
                    <a:pt x="310215" y="310215"/>
                  </a:cubicBezTo>
                  <a:cubicBezTo>
                    <a:pt x="212971" y="407458"/>
                    <a:pt x="136601" y="520710"/>
                    <a:pt x="83269" y="646830"/>
                  </a:cubicBezTo>
                  <a:cubicBezTo>
                    <a:pt x="27992" y="777461"/>
                    <a:pt x="0" y="916140"/>
                    <a:pt x="0" y="1059109"/>
                  </a:cubicBezTo>
                  <a:cubicBezTo>
                    <a:pt x="0" y="1202077"/>
                    <a:pt x="27992" y="1340756"/>
                    <a:pt x="83269" y="1471387"/>
                  </a:cubicBezTo>
                  <a:cubicBezTo>
                    <a:pt x="136601" y="1597507"/>
                    <a:pt x="212971" y="1710759"/>
                    <a:pt x="310215" y="1808002"/>
                  </a:cubicBezTo>
                  <a:cubicBezTo>
                    <a:pt x="407458" y="1905246"/>
                    <a:pt x="520710" y="1981616"/>
                    <a:pt x="646830" y="2034948"/>
                  </a:cubicBezTo>
                  <a:cubicBezTo>
                    <a:pt x="777461" y="2090180"/>
                    <a:pt x="916140" y="2118217"/>
                    <a:pt x="1059109" y="2118217"/>
                  </a:cubicBezTo>
                  <a:cubicBezTo>
                    <a:pt x="1202077" y="2118217"/>
                    <a:pt x="1340756" y="2090225"/>
                    <a:pt x="1471387" y="2034948"/>
                  </a:cubicBezTo>
                  <a:cubicBezTo>
                    <a:pt x="1597507" y="1981616"/>
                    <a:pt x="1710759" y="1905246"/>
                    <a:pt x="1808002" y="1808002"/>
                  </a:cubicBezTo>
                  <a:cubicBezTo>
                    <a:pt x="1905246" y="1710759"/>
                    <a:pt x="1981616" y="1597507"/>
                    <a:pt x="2034948" y="1471387"/>
                  </a:cubicBezTo>
                  <a:cubicBezTo>
                    <a:pt x="2090181" y="1340756"/>
                    <a:pt x="2118217" y="1202077"/>
                    <a:pt x="2118217" y="1059109"/>
                  </a:cubicBezTo>
                  <a:cubicBezTo>
                    <a:pt x="2118217" y="916140"/>
                    <a:pt x="2090225" y="777461"/>
                    <a:pt x="2034948" y="646830"/>
                  </a:cubicBezTo>
                  <a:cubicBezTo>
                    <a:pt x="1981616" y="520710"/>
                    <a:pt x="1905246" y="407458"/>
                    <a:pt x="1808002" y="310215"/>
                  </a:cubicBezTo>
                  <a:cubicBezTo>
                    <a:pt x="1710759" y="212971"/>
                    <a:pt x="1597507" y="136601"/>
                    <a:pt x="1471387" y="83269"/>
                  </a:cubicBezTo>
                  <a:cubicBezTo>
                    <a:pt x="1340756" y="27992"/>
                    <a:pt x="1202077" y="0"/>
                    <a:pt x="1059109" y="0"/>
                  </a:cubicBezTo>
                  <a:lnTo>
                    <a:pt x="1059109" y="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PE" dirty="0"/>
            </a:p>
          </p:txBody>
        </p:sp>
      </p:grpSp>
      <p:grpSp>
        <p:nvGrpSpPr>
          <p:cNvPr id="63" name="Gráfico 51">
            <a:extLst>
              <a:ext uri="{FF2B5EF4-FFF2-40B4-BE49-F238E27FC236}">
                <a16:creationId xmlns:a16="http://schemas.microsoft.com/office/drawing/2014/main" id="{0BE6772B-ADC2-483A-A3D0-EA9B2B7DC3F3}"/>
              </a:ext>
            </a:extLst>
          </p:cNvPr>
          <p:cNvGrpSpPr/>
          <p:nvPr/>
        </p:nvGrpSpPr>
        <p:grpSpPr>
          <a:xfrm>
            <a:off x="6598454" y="3170302"/>
            <a:ext cx="2118217" cy="2118217"/>
            <a:chOff x="6921723" y="2985577"/>
            <a:chExt cx="2118217" cy="2118217"/>
          </a:xfrm>
        </p:grpSpPr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C20157FF-7E88-4813-BE2D-B7F9098B11EC}"/>
                </a:ext>
              </a:extLst>
            </p:cNvPr>
            <p:cNvSpPr/>
            <p:nvPr/>
          </p:nvSpPr>
          <p:spPr>
            <a:xfrm>
              <a:off x="6979211" y="3043065"/>
              <a:ext cx="2003240" cy="2003240"/>
            </a:xfrm>
            <a:custGeom>
              <a:avLst/>
              <a:gdLst>
                <a:gd name="connsiteX0" fmla="*/ 2003241 w 2003240"/>
                <a:gd name="connsiteY0" fmla="*/ 1001620 h 2003240"/>
                <a:gd name="connsiteX1" fmla="*/ 1001620 w 2003240"/>
                <a:gd name="connsiteY1" fmla="*/ 2003241 h 2003240"/>
                <a:gd name="connsiteX2" fmla="*/ 0 w 2003240"/>
                <a:gd name="connsiteY2" fmla="*/ 1001620 h 2003240"/>
                <a:gd name="connsiteX3" fmla="*/ 1001620 w 2003240"/>
                <a:gd name="connsiteY3" fmla="*/ 0 h 2003240"/>
                <a:gd name="connsiteX4" fmla="*/ 2003241 w 2003240"/>
                <a:gd name="connsiteY4" fmla="*/ 1001620 h 200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240" h="2003240">
                  <a:moveTo>
                    <a:pt x="2003241" y="1001620"/>
                  </a:moveTo>
                  <a:cubicBezTo>
                    <a:pt x="2003241" y="1554800"/>
                    <a:pt x="1554800" y="2003241"/>
                    <a:pt x="1001620" y="2003241"/>
                  </a:cubicBezTo>
                  <a:cubicBezTo>
                    <a:pt x="448441" y="2003241"/>
                    <a:pt x="0" y="1554800"/>
                    <a:pt x="0" y="1001620"/>
                  </a:cubicBezTo>
                  <a:cubicBezTo>
                    <a:pt x="0" y="448441"/>
                    <a:pt x="448441" y="0"/>
                    <a:pt x="1001620" y="0"/>
                  </a:cubicBezTo>
                  <a:cubicBezTo>
                    <a:pt x="1554800" y="0"/>
                    <a:pt x="2003241" y="448441"/>
                    <a:pt x="2003241" y="1001620"/>
                  </a:cubicBezTo>
                  <a:close/>
                </a:path>
              </a:pathLst>
            </a:custGeom>
            <a:solidFill>
              <a:srgbClr val="FFFFFF"/>
            </a:solidFill>
            <a:ln w="4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2C17EFC0-59AB-4F38-B2FE-EA8A681834B0}"/>
                </a:ext>
              </a:extLst>
            </p:cNvPr>
            <p:cNvSpPr/>
            <p:nvPr/>
          </p:nvSpPr>
          <p:spPr>
            <a:xfrm>
              <a:off x="6921723" y="2985577"/>
              <a:ext cx="2118217" cy="2118217"/>
            </a:xfrm>
            <a:custGeom>
              <a:avLst/>
              <a:gdLst>
                <a:gd name="connsiteX0" fmla="*/ 1059109 w 2118217"/>
                <a:gd name="connsiteY0" fmla="*/ 57488 h 2118217"/>
                <a:gd name="connsiteX1" fmla="*/ 2060729 w 2118217"/>
                <a:gd name="connsiteY1" fmla="*/ 1059109 h 2118217"/>
                <a:gd name="connsiteX2" fmla="*/ 1059109 w 2118217"/>
                <a:gd name="connsiteY2" fmla="*/ 2060729 h 2118217"/>
                <a:gd name="connsiteX3" fmla="*/ 57488 w 2118217"/>
                <a:gd name="connsiteY3" fmla="*/ 1059109 h 2118217"/>
                <a:gd name="connsiteX4" fmla="*/ 1059109 w 2118217"/>
                <a:gd name="connsiteY4" fmla="*/ 57488 h 2118217"/>
                <a:gd name="connsiteX5" fmla="*/ 1059109 w 2118217"/>
                <a:gd name="connsiteY5" fmla="*/ 0 h 2118217"/>
                <a:gd name="connsiteX6" fmla="*/ 646830 w 2118217"/>
                <a:gd name="connsiteY6" fmla="*/ 83269 h 2118217"/>
                <a:gd name="connsiteX7" fmla="*/ 310215 w 2118217"/>
                <a:gd name="connsiteY7" fmla="*/ 310215 h 2118217"/>
                <a:gd name="connsiteX8" fmla="*/ 83269 w 2118217"/>
                <a:gd name="connsiteY8" fmla="*/ 646830 h 2118217"/>
                <a:gd name="connsiteX9" fmla="*/ 0 w 2118217"/>
                <a:gd name="connsiteY9" fmla="*/ 1059109 h 2118217"/>
                <a:gd name="connsiteX10" fmla="*/ 83269 w 2118217"/>
                <a:gd name="connsiteY10" fmla="*/ 1471387 h 2118217"/>
                <a:gd name="connsiteX11" fmla="*/ 310215 w 2118217"/>
                <a:gd name="connsiteY11" fmla="*/ 1808002 h 2118217"/>
                <a:gd name="connsiteX12" fmla="*/ 646830 w 2118217"/>
                <a:gd name="connsiteY12" fmla="*/ 2034948 h 2118217"/>
                <a:gd name="connsiteX13" fmla="*/ 1059109 w 2118217"/>
                <a:gd name="connsiteY13" fmla="*/ 2118217 h 2118217"/>
                <a:gd name="connsiteX14" fmla="*/ 1471387 w 2118217"/>
                <a:gd name="connsiteY14" fmla="*/ 2034948 h 2118217"/>
                <a:gd name="connsiteX15" fmla="*/ 1808002 w 2118217"/>
                <a:gd name="connsiteY15" fmla="*/ 1808002 h 2118217"/>
                <a:gd name="connsiteX16" fmla="*/ 2034948 w 2118217"/>
                <a:gd name="connsiteY16" fmla="*/ 1471387 h 2118217"/>
                <a:gd name="connsiteX17" fmla="*/ 2118217 w 2118217"/>
                <a:gd name="connsiteY17" fmla="*/ 1059109 h 2118217"/>
                <a:gd name="connsiteX18" fmla="*/ 2034948 w 2118217"/>
                <a:gd name="connsiteY18" fmla="*/ 646830 h 2118217"/>
                <a:gd name="connsiteX19" fmla="*/ 1808002 w 2118217"/>
                <a:gd name="connsiteY19" fmla="*/ 310215 h 2118217"/>
                <a:gd name="connsiteX20" fmla="*/ 1471387 w 2118217"/>
                <a:gd name="connsiteY20" fmla="*/ 83269 h 2118217"/>
                <a:gd name="connsiteX21" fmla="*/ 1059109 w 2118217"/>
                <a:gd name="connsiteY21" fmla="*/ 0 h 2118217"/>
                <a:gd name="connsiteX22" fmla="*/ 1059109 w 2118217"/>
                <a:gd name="connsiteY22" fmla="*/ 0 h 211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8217" h="2118217">
                  <a:moveTo>
                    <a:pt x="1059109" y="57488"/>
                  </a:moveTo>
                  <a:cubicBezTo>
                    <a:pt x="1612277" y="57488"/>
                    <a:pt x="2060729" y="505940"/>
                    <a:pt x="2060729" y="1059109"/>
                  </a:cubicBezTo>
                  <a:cubicBezTo>
                    <a:pt x="2060729" y="1612277"/>
                    <a:pt x="1612277" y="2060729"/>
                    <a:pt x="1059109" y="2060729"/>
                  </a:cubicBezTo>
                  <a:cubicBezTo>
                    <a:pt x="505940" y="2060729"/>
                    <a:pt x="57488" y="1612277"/>
                    <a:pt x="57488" y="1059109"/>
                  </a:cubicBezTo>
                  <a:cubicBezTo>
                    <a:pt x="57488" y="505940"/>
                    <a:pt x="505940" y="57488"/>
                    <a:pt x="1059109" y="57488"/>
                  </a:cubicBezTo>
                  <a:moveTo>
                    <a:pt x="1059109" y="0"/>
                  </a:moveTo>
                  <a:cubicBezTo>
                    <a:pt x="916140" y="0"/>
                    <a:pt x="777461" y="27992"/>
                    <a:pt x="646830" y="83269"/>
                  </a:cubicBezTo>
                  <a:cubicBezTo>
                    <a:pt x="520710" y="136601"/>
                    <a:pt x="407458" y="212971"/>
                    <a:pt x="310215" y="310215"/>
                  </a:cubicBezTo>
                  <a:cubicBezTo>
                    <a:pt x="212971" y="407458"/>
                    <a:pt x="136601" y="520710"/>
                    <a:pt x="83269" y="646830"/>
                  </a:cubicBezTo>
                  <a:cubicBezTo>
                    <a:pt x="27992" y="777461"/>
                    <a:pt x="0" y="916140"/>
                    <a:pt x="0" y="1059109"/>
                  </a:cubicBezTo>
                  <a:cubicBezTo>
                    <a:pt x="0" y="1202077"/>
                    <a:pt x="27992" y="1340756"/>
                    <a:pt x="83269" y="1471387"/>
                  </a:cubicBezTo>
                  <a:cubicBezTo>
                    <a:pt x="136601" y="1597507"/>
                    <a:pt x="212971" y="1710759"/>
                    <a:pt x="310215" y="1808002"/>
                  </a:cubicBezTo>
                  <a:cubicBezTo>
                    <a:pt x="407458" y="1905246"/>
                    <a:pt x="520710" y="1981616"/>
                    <a:pt x="646830" y="2034948"/>
                  </a:cubicBezTo>
                  <a:cubicBezTo>
                    <a:pt x="777461" y="2090180"/>
                    <a:pt x="916140" y="2118217"/>
                    <a:pt x="1059109" y="2118217"/>
                  </a:cubicBezTo>
                  <a:cubicBezTo>
                    <a:pt x="1202077" y="2118217"/>
                    <a:pt x="1340756" y="2090225"/>
                    <a:pt x="1471387" y="2034948"/>
                  </a:cubicBezTo>
                  <a:cubicBezTo>
                    <a:pt x="1597507" y="1981616"/>
                    <a:pt x="1710759" y="1905246"/>
                    <a:pt x="1808002" y="1808002"/>
                  </a:cubicBezTo>
                  <a:cubicBezTo>
                    <a:pt x="1905246" y="1710759"/>
                    <a:pt x="1981616" y="1597507"/>
                    <a:pt x="2034948" y="1471387"/>
                  </a:cubicBezTo>
                  <a:cubicBezTo>
                    <a:pt x="2090181" y="1340756"/>
                    <a:pt x="2118217" y="1202077"/>
                    <a:pt x="2118217" y="1059109"/>
                  </a:cubicBezTo>
                  <a:cubicBezTo>
                    <a:pt x="2118217" y="916140"/>
                    <a:pt x="2090225" y="777461"/>
                    <a:pt x="2034948" y="646830"/>
                  </a:cubicBezTo>
                  <a:cubicBezTo>
                    <a:pt x="1981616" y="520710"/>
                    <a:pt x="1905246" y="407458"/>
                    <a:pt x="1808002" y="310215"/>
                  </a:cubicBezTo>
                  <a:cubicBezTo>
                    <a:pt x="1710759" y="212971"/>
                    <a:pt x="1597507" y="136601"/>
                    <a:pt x="1471387" y="83269"/>
                  </a:cubicBezTo>
                  <a:cubicBezTo>
                    <a:pt x="1340756" y="27992"/>
                    <a:pt x="1202077" y="0"/>
                    <a:pt x="1059109" y="0"/>
                  </a:cubicBezTo>
                  <a:lnTo>
                    <a:pt x="1059109" y="0"/>
                  </a:lnTo>
                  <a:close/>
                </a:path>
              </a:pathLst>
            </a:custGeom>
            <a:solidFill>
              <a:srgbClr val="6F7B9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PE" dirty="0"/>
            </a:p>
          </p:txBody>
        </p:sp>
      </p:grpSp>
      <p:grpSp>
        <p:nvGrpSpPr>
          <p:cNvPr id="66" name="Gráfico 51">
            <a:extLst>
              <a:ext uri="{FF2B5EF4-FFF2-40B4-BE49-F238E27FC236}">
                <a16:creationId xmlns:a16="http://schemas.microsoft.com/office/drawing/2014/main" id="{4616720B-D8A3-47ED-835B-CA7FD8130B40}"/>
              </a:ext>
            </a:extLst>
          </p:cNvPr>
          <p:cNvGrpSpPr/>
          <p:nvPr/>
        </p:nvGrpSpPr>
        <p:grpSpPr>
          <a:xfrm>
            <a:off x="8022391" y="3899959"/>
            <a:ext cx="2118217" cy="2118217"/>
            <a:chOff x="8345660" y="3715234"/>
            <a:chExt cx="2118217" cy="2118217"/>
          </a:xfrm>
        </p:grpSpPr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2D496602-8D9C-4009-A4E7-81890F6D932E}"/>
                </a:ext>
              </a:extLst>
            </p:cNvPr>
            <p:cNvSpPr/>
            <p:nvPr/>
          </p:nvSpPr>
          <p:spPr>
            <a:xfrm>
              <a:off x="8403148" y="3772723"/>
              <a:ext cx="2003240" cy="2003240"/>
            </a:xfrm>
            <a:custGeom>
              <a:avLst/>
              <a:gdLst>
                <a:gd name="connsiteX0" fmla="*/ 2003241 w 2003240"/>
                <a:gd name="connsiteY0" fmla="*/ 1001620 h 2003240"/>
                <a:gd name="connsiteX1" fmla="*/ 1001620 w 2003240"/>
                <a:gd name="connsiteY1" fmla="*/ 2003241 h 2003240"/>
                <a:gd name="connsiteX2" fmla="*/ 0 w 2003240"/>
                <a:gd name="connsiteY2" fmla="*/ 1001620 h 2003240"/>
                <a:gd name="connsiteX3" fmla="*/ 1001620 w 2003240"/>
                <a:gd name="connsiteY3" fmla="*/ 0 h 2003240"/>
                <a:gd name="connsiteX4" fmla="*/ 2003241 w 2003240"/>
                <a:gd name="connsiteY4" fmla="*/ 1001620 h 200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240" h="2003240">
                  <a:moveTo>
                    <a:pt x="2003241" y="1001620"/>
                  </a:moveTo>
                  <a:cubicBezTo>
                    <a:pt x="2003241" y="1554800"/>
                    <a:pt x="1554800" y="2003241"/>
                    <a:pt x="1001620" y="2003241"/>
                  </a:cubicBezTo>
                  <a:cubicBezTo>
                    <a:pt x="448441" y="2003241"/>
                    <a:pt x="0" y="1554800"/>
                    <a:pt x="0" y="1001620"/>
                  </a:cubicBezTo>
                  <a:cubicBezTo>
                    <a:pt x="0" y="448441"/>
                    <a:pt x="448441" y="0"/>
                    <a:pt x="1001620" y="0"/>
                  </a:cubicBezTo>
                  <a:cubicBezTo>
                    <a:pt x="1554800" y="0"/>
                    <a:pt x="2003241" y="448441"/>
                    <a:pt x="2003241" y="1001620"/>
                  </a:cubicBezTo>
                  <a:close/>
                </a:path>
              </a:pathLst>
            </a:custGeom>
            <a:solidFill>
              <a:srgbClr val="FFFFFF"/>
            </a:solidFill>
            <a:ln w="4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1EC0E20A-1F7A-413B-913A-FDA0FA0FDDF0}"/>
                </a:ext>
              </a:extLst>
            </p:cNvPr>
            <p:cNvSpPr/>
            <p:nvPr/>
          </p:nvSpPr>
          <p:spPr>
            <a:xfrm>
              <a:off x="8345660" y="3715234"/>
              <a:ext cx="2118217" cy="2118217"/>
            </a:xfrm>
            <a:custGeom>
              <a:avLst/>
              <a:gdLst>
                <a:gd name="connsiteX0" fmla="*/ 1059109 w 2118217"/>
                <a:gd name="connsiteY0" fmla="*/ 57488 h 2118217"/>
                <a:gd name="connsiteX1" fmla="*/ 2060729 w 2118217"/>
                <a:gd name="connsiteY1" fmla="*/ 1059109 h 2118217"/>
                <a:gd name="connsiteX2" fmla="*/ 1059109 w 2118217"/>
                <a:gd name="connsiteY2" fmla="*/ 2060729 h 2118217"/>
                <a:gd name="connsiteX3" fmla="*/ 57488 w 2118217"/>
                <a:gd name="connsiteY3" fmla="*/ 1059109 h 2118217"/>
                <a:gd name="connsiteX4" fmla="*/ 1059109 w 2118217"/>
                <a:gd name="connsiteY4" fmla="*/ 57488 h 2118217"/>
                <a:gd name="connsiteX5" fmla="*/ 1059109 w 2118217"/>
                <a:gd name="connsiteY5" fmla="*/ 0 h 2118217"/>
                <a:gd name="connsiteX6" fmla="*/ 646830 w 2118217"/>
                <a:gd name="connsiteY6" fmla="*/ 83269 h 2118217"/>
                <a:gd name="connsiteX7" fmla="*/ 310215 w 2118217"/>
                <a:gd name="connsiteY7" fmla="*/ 310215 h 2118217"/>
                <a:gd name="connsiteX8" fmla="*/ 83269 w 2118217"/>
                <a:gd name="connsiteY8" fmla="*/ 646830 h 2118217"/>
                <a:gd name="connsiteX9" fmla="*/ 0 w 2118217"/>
                <a:gd name="connsiteY9" fmla="*/ 1059109 h 2118217"/>
                <a:gd name="connsiteX10" fmla="*/ 83269 w 2118217"/>
                <a:gd name="connsiteY10" fmla="*/ 1471387 h 2118217"/>
                <a:gd name="connsiteX11" fmla="*/ 310215 w 2118217"/>
                <a:gd name="connsiteY11" fmla="*/ 1808002 h 2118217"/>
                <a:gd name="connsiteX12" fmla="*/ 646830 w 2118217"/>
                <a:gd name="connsiteY12" fmla="*/ 2034948 h 2118217"/>
                <a:gd name="connsiteX13" fmla="*/ 1059109 w 2118217"/>
                <a:gd name="connsiteY13" fmla="*/ 2118217 h 2118217"/>
                <a:gd name="connsiteX14" fmla="*/ 1471387 w 2118217"/>
                <a:gd name="connsiteY14" fmla="*/ 2034948 h 2118217"/>
                <a:gd name="connsiteX15" fmla="*/ 1808002 w 2118217"/>
                <a:gd name="connsiteY15" fmla="*/ 1808002 h 2118217"/>
                <a:gd name="connsiteX16" fmla="*/ 2034948 w 2118217"/>
                <a:gd name="connsiteY16" fmla="*/ 1471387 h 2118217"/>
                <a:gd name="connsiteX17" fmla="*/ 2118217 w 2118217"/>
                <a:gd name="connsiteY17" fmla="*/ 1059109 h 2118217"/>
                <a:gd name="connsiteX18" fmla="*/ 2034948 w 2118217"/>
                <a:gd name="connsiteY18" fmla="*/ 646830 h 2118217"/>
                <a:gd name="connsiteX19" fmla="*/ 1808002 w 2118217"/>
                <a:gd name="connsiteY19" fmla="*/ 310215 h 2118217"/>
                <a:gd name="connsiteX20" fmla="*/ 1471387 w 2118217"/>
                <a:gd name="connsiteY20" fmla="*/ 83269 h 2118217"/>
                <a:gd name="connsiteX21" fmla="*/ 1059109 w 2118217"/>
                <a:gd name="connsiteY21" fmla="*/ 0 h 2118217"/>
                <a:gd name="connsiteX22" fmla="*/ 1059109 w 2118217"/>
                <a:gd name="connsiteY22" fmla="*/ 0 h 211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8217" h="2118217">
                  <a:moveTo>
                    <a:pt x="1059109" y="57488"/>
                  </a:moveTo>
                  <a:cubicBezTo>
                    <a:pt x="1612277" y="57488"/>
                    <a:pt x="2060729" y="505940"/>
                    <a:pt x="2060729" y="1059109"/>
                  </a:cubicBezTo>
                  <a:cubicBezTo>
                    <a:pt x="2060729" y="1612277"/>
                    <a:pt x="1612277" y="2060729"/>
                    <a:pt x="1059109" y="2060729"/>
                  </a:cubicBezTo>
                  <a:cubicBezTo>
                    <a:pt x="505940" y="2060729"/>
                    <a:pt x="57488" y="1612277"/>
                    <a:pt x="57488" y="1059109"/>
                  </a:cubicBezTo>
                  <a:cubicBezTo>
                    <a:pt x="57488" y="505940"/>
                    <a:pt x="505940" y="57488"/>
                    <a:pt x="1059109" y="57488"/>
                  </a:cubicBezTo>
                  <a:moveTo>
                    <a:pt x="1059109" y="0"/>
                  </a:moveTo>
                  <a:cubicBezTo>
                    <a:pt x="916140" y="0"/>
                    <a:pt x="777461" y="27992"/>
                    <a:pt x="646830" y="83269"/>
                  </a:cubicBezTo>
                  <a:cubicBezTo>
                    <a:pt x="520710" y="136601"/>
                    <a:pt x="407458" y="212971"/>
                    <a:pt x="310215" y="310215"/>
                  </a:cubicBezTo>
                  <a:cubicBezTo>
                    <a:pt x="212972" y="407458"/>
                    <a:pt x="136601" y="520710"/>
                    <a:pt x="83269" y="646830"/>
                  </a:cubicBezTo>
                  <a:cubicBezTo>
                    <a:pt x="28036" y="777461"/>
                    <a:pt x="0" y="916140"/>
                    <a:pt x="0" y="1059109"/>
                  </a:cubicBezTo>
                  <a:cubicBezTo>
                    <a:pt x="0" y="1202077"/>
                    <a:pt x="27992" y="1340756"/>
                    <a:pt x="83269" y="1471387"/>
                  </a:cubicBezTo>
                  <a:cubicBezTo>
                    <a:pt x="136601" y="1597507"/>
                    <a:pt x="212972" y="1710759"/>
                    <a:pt x="310215" y="1808002"/>
                  </a:cubicBezTo>
                  <a:cubicBezTo>
                    <a:pt x="407458" y="1905246"/>
                    <a:pt x="520710" y="1981616"/>
                    <a:pt x="646830" y="2034948"/>
                  </a:cubicBezTo>
                  <a:cubicBezTo>
                    <a:pt x="777461" y="2090181"/>
                    <a:pt x="916140" y="2118217"/>
                    <a:pt x="1059109" y="2118217"/>
                  </a:cubicBezTo>
                  <a:cubicBezTo>
                    <a:pt x="1202077" y="2118217"/>
                    <a:pt x="1340756" y="2090225"/>
                    <a:pt x="1471387" y="2034948"/>
                  </a:cubicBezTo>
                  <a:cubicBezTo>
                    <a:pt x="1597507" y="1981616"/>
                    <a:pt x="1710759" y="1905246"/>
                    <a:pt x="1808002" y="1808002"/>
                  </a:cubicBezTo>
                  <a:cubicBezTo>
                    <a:pt x="1905246" y="1710759"/>
                    <a:pt x="1981616" y="1597507"/>
                    <a:pt x="2034948" y="1471387"/>
                  </a:cubicBezTo>
                  <a:cubicBezTo>
                    <a:pt x="2090181" y="1340756"/>
                    <a:pt x="2118217" y="1202077"/>
                    <a:pt x="2118217" y="1059109"/>
                  </a:cubicBezTo>
                  <a:cubicBezTo>
                    <a:pt x="2118217" y="916140"/>
                    <a:pt x="2090225" y="777461"/>
                    <a:pt x="2034948" y="646830"/>
                  </a:cubicBezTo>
                  <a:cubicBezTo>
                    <a:pt x="1981616" y="520710"/>
                    <a:pt x="1905246" y="407458"/>
                    <a:pt x="1808002" y="310215"/>
                  </a:cubicBezTo>
                  <a:cubicBezTo>
                    <a:pt x="1710759" y="212971"/>
                    <a:pt x="1597507" y="136601"/>
                    <a:pt x="1471387" y="83269"/>
                  </a:cubicBezTo>
                  <a:cubicBezTo>
                    <a:pt x="1340756" y="27992"/>
                    <a:pt x="1202077" y="0"/>
                    <a:pt x="1059109" y="0"/>
                  </a:cubicBezTo>
                  <a:lnTo>
                    <a:pt x="105910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PE" dirty="0"/>
            </a:p>
          </p:txBody>
        </p:sp>
      </p:grpSp>
      <p:sp>
        <p:nvSpPr>
          <p:cNvPr id="72" name="Flecha: curvada hacia la derecha 71">
            <a:extLst>
              <a:ext uri="{FF2B5EF4-FFF2-40B4-BE49-F238E27FC236}">
                <a16:creationId xmlns:a16="http://schemas.microsoft.com/office/drawing/2014/main" id="{A2252E5B-C3E1-40BF-9DE4-7A29D21ACEE1}"/>
              </a:ext>
            </a:extLst>
          </p:cNvPr>
          <p:cNvSpPr/>
          <p:nvPr/>
        </p:nvSpPr>
        <p:spPr>
          <a:xfrm rot="17742134">
            <a:off x="4406232" y="3718417"/>
            <a:ext cx="766819" cy="1450937"/>
          </a:xfrm>
          <a:prstGeom prst="curvedRightArrow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264AD"/>
              </a:solidFill>
            </a:endParaRPr>
          </a:p>
        </p:txBody>
      </p:sp>
      <p:sp>
        <p:nvSpPr>
          <p:cNvPr id="73" name="Flecha: curvada hacia la derecha 72">
            <a:extLst>
              <a:ext uri="{FF2B5EF4-FFF2-40B4-BE49-F238E27FC236}">
                <a16:creationId xmlns:a16="http://schemas.microsoft.com/office/drawing/2014/main" id="{B66CD779-A511-4439-AF84-C6E4003CD780}"/>
              </a:ext>
            </a:extLst>
          </p:cNvPr>
          <p:cNvSpPr/>
          <p:nvPr/>
        </p:nvSpPr>
        <p:spPr>
          <a:xfrm rot="17742134">
            <a:off x="5852365" y="4493499"/>
            <a:ext cx="766819" cy="1450937"/>
          </a:xfrm>
          <a:prstGeom prst="curvedRightArrow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4" name="Flecha: curvada hacia la derecha 73">
            <a:extLst>
              <a:ext uri="{FF2B5EF4-FFF2-40B4-BE49-F238E27FC236}">
                <a16:creationId xmlns:a16="http://schemas.microsoft.com/office/drawing/2014/main" id="{C05EEF0E-B757-4645-B5C6-54C5440DBF0B}"/>
              </a:ext>
            </a:extLst>
          </p:cNvPr>
          <p:cNvSpPr/>
          <p:nvPr/>
        </p:nvSpPr>
        <p:spPr>
          <a:xfrm rot="17742134">
            <a:off x="7401996" y="5263964"/>
            <a:ext cx="766819" cy="1450937"/>
          </a:xfrm>
          <a:prstGeom prst="curvedRightArrow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75" name="Gráfico 24">
            <a:extLst>
              <a:ext uri="{FF2B5EF4-FFF2-40B4-BE49-F238E27FC236}">
                <a16:creationId xmlns:a16="http://schemas.microsoft.com/office/drawing/2014/main" id="{E1E6C61B-D892-4A62-B781-2B9EAE1483C4}"/>
              </a:ext>
            </a:extLst>
          </p:cNvPr>
          <p:cNvGrpSpPr/>
          <p:nvPr/>
        </p:nvGrpSpPr>
        <p:grpSpPr>
          <a:xfrm>
            <a:off x="10673816" y="5243422"/>
            <a:ext cx="1448615" cy="822841"/>
            <a:chOff x="10673816" y="5243422"/>
            <a:chExt cx="1448615" cy="822841"/>
          </a:xfrm>
          <a:solidFill>
            <a:srgbClr val="FFFFFF"/>
          </a:solidFill>
        </p:grpSpPr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FACDE80B-4728-45A0-B99E-D0A8D39B5A9E}"/>
                </a:ext>
              </a:extLst>
            </p:cNvPr>
            <p:cNvSpPr/>
            <p:nvPr/>
          </p:nvSpPr>
          <p:spPr>
            <a:xfrm>
              <a:off x="10673816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6C451902-4790-478A-BEA9-BBBAE1138AB6}"/>
                </a:ext>
              </a:extLst>
            </p:cNvPr>
            <p:cNvSpPr/>
            <p:nvPr/>
          </p:nvSpPr>
          <p:spPr>
            <a:xfrm>
              <a:off x="1090559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3535D660-DE62-46AB-8977-F9B2B69454C9}"/>
                </a:ext>
              </a:extLst>
            </p:cNvPr>
            <p:cNvSpPr/>
            <p:nvPr/>
          </p:nvSpPr>
          <p:spPr>
            <a:xfrm>
              <a:off x="1113737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9D4736AC-7B99-4F85-9F20-0C22271C60F3}"/>
                </a:ext>
              </a:extLst>
            </p:cNvPr>
            <p:cNvSpPr/>
            <p:nvPr/>
          </p:nvSpPr>
          <p:spPr>
            <a:xfrm>
              <a:off x="1136915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90064B63-004C-40B8-B3CB-242F6CAC9256}"/>
                </a:ext>
              </a:extLst>
            </p:cNvPr>
            <p:cNvSpPr/>
            <p:nvPr/>
          </p:nvSpPr>
          <p:spPr>
            <a:xfrm>
              <a:off x="1160093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20458258-D0FF-43F6-BA62-A60C61FA9C1B}"/>
                </a:ext>
              </a:extLst>
            </p:cNvPr>
            <p:cNvSpPr/>
            <p:nvPr/>
          </p:nvSpPr>
          <p:spPr>
            <a:xfrm>
              <a:off x="1183271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9DF0CE9-5C50-407B-B246-3F8B11320482}"/>
                </a:ext>
              </a:extLst>
            </p:cNvPr>
            <p:cNvSpPr/>
            <p:nvPr/>
          </p:nvSpPr>
          <p:spPr>
            <a:xfrm>
              <a:off x="10673816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366D2705-0B16-4D7F-808C-A466F1962AB1}"/>
                </a:ext>
              </a:extLst>
            </p:cNvPr>
            <p:cNvSpPr/>
            <p:nvPr/>
          </p:nvSpPr>
          <p:spPr>
            <a:xfrm>
              <a:off x="1090559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F188FAA1-0816-44B1-8D14-154B96D98ADD}"/>
                </a:ext>
              </a:extLst>
            </p:cNvPr>
            <p:cNvSpPr/>
            <p:nvPr/>
          </p:nvSpPr>
          <p:spPr>
            <a:xfrm>
              <a:off x="1113737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B8D289D8-4A54-4A24-A506-5A50E3C4FF15}"/>
                </a:ext>
              </a:extLst>
            </p:cNvPr>
            <p:cNvSpPr/>
            <p:nvPr/>
          </p:nvSpPr>
          <p:spPr>
            <a:xfrm>
              <a:off x="1136915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0C5F1701-8558-44C4-840D-40AC75DAD4A4}"/>
                </a:ext>
              </a:extLst>
            </p:cNvPr>
            <p:cNvSpPr/>
            <p:nvPr/>
          </p:nvSpPr>
          <p:spPr>
            <a:xfrm>
              <a:off x="1160093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4D934FAF-DF0C-4EB5-A588-1427C33FE866}"/>
                </a:ext>
              </a:extLst>
            </p:cNvPr>
            <p:cNvSpPr/>
            <p:nvPr/>
          </p:nvSpPr>
          <p:spPr>
            <a:xfrm>
              <a:off x="1183271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AF4827BC-5EDC-48AF-B107-E3F47F23B436}"/>
                </a:ext>
              </a:extLst>
            </p:cNvPr>
            <p:cNvSpPr/>
            <p:nvPr/>
          </p:nvSpPr>
          <p:spPr>
            <a:xfrm>
              <a:off x="10673816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B09E20DE-F183-4E4C-AAC9-99035B7A48EB}"/>
                </a:ext>
              </a:extLst>
            </p:cNvPr>
            <p:cNvSpPr/>
            <p:nvPr/>
          </p:nvSpPr>
          <p:spPr>
            <a:xfrm>
              <a:off x="1090559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D12F9771-9673-4BBE-9D03-A2E0FC8B8818}"/>
                </a:ext>
              </a:extLst>
            </p:cNvPr>
            <p:cNvSpPr/>
            <p:nvPr/>
          </p:nvSpPr>
          <p:spPr>
            <a:xfrm>
              <a:off x="1113737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D33E4056-2F25-465C-AB9C-123345CCA620}"/>
                </a:ext>
              </a:extLst>
            </p:cNvPr>
            <p:cNvSpPr/>
            <p:nvPr/>
          </p:nvSpPr>
          <p:spPr>
            <a:xfrm>
              <a:off x="1136915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60A121FC-18AE-436B-9B51-B3ECB1DCB178}"/>
                </a:ext>
              </a:extLst>
            </p:cNvPr>
            <p:cNvSpPr/>
            <p:nvPr/>
          </p:nvSpPr>
          <p:spPr>
            <a:xfrm>
              <a:off x="1160093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B2526769-1773-4F88-A5A2-C5C7A5130F2A}"/>
                </a:ext>
              </a:extLst>
            </p:cNvPr>
            <p:cNvSpPr/>
            <p:nvPr/>
          </p:nvSpPr>
          <p:spPr>
            <a:xfrm>
              <a:off x="1183271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80E44F58-9964-48B3-B088-23DF847D0C2C}"/>
                </a:ext>
              </a:extLst>
            </p:cNvPr>
            <p:cNvSpPr/>
            <p:nvPr/>
          </p:nvSpPr>
          <p:spPr>
            <a:xfrm>
              <a:off x="10673816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01FD7916-EAE4-4944-8798-097DA01AB842}"/>
                </a:ext>
              </a:extLst>
            </p:cNvPr>
            <p:cNvSpPr/>
            <p:nvPr/>
          </p:nvSpPr>
          <p:spPr>
            <a:xfrm>
              <a:off x="1090559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C56745AE-DF67-41DA-B4C1-F2FC02BDC3F3}"/>
                </a:ext>
              </a:extLst>
            </p:cNvPr>
            <p:cNvSpPr/>
            <p:nvPr/>
          </p:nvSpPr>
          <p:spPr>
            <a:xfrm>
              <a:off x="1113737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D5C58AE2-AD65-4EE0-9BCE-711C9C2956B9}"/>
                </a:ext>
              </a:extLst>
            </p:cNvPr>
            <p:cNvSpPr/>
            <p:nvPr/>
          </p:nvSpPr>
          <p:spPr>
            <a:xfrm>
              <a:off x="1136915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FE9289CA-D304-433A-A9A2-29B98C53CD8D}"/>
                </a:ext>
              </a:extLst>
            </p:cNvPr>
            <p:cNvSpPr/>
            <p:nvPr/>
          </p:nvSpPr>
          <p:spPr>
            <a:xfrm>
              <a:off x="1160093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6B41F116-90EB-4279-99D7-06326C890508}"/>
                </a:ext>
              </a:extLst>
            </p:cNvPr>
            <p:cNvSpPr/>
            <p:nvPr/>
          </p:nvSpPr>
          <p:spPr>
            <a:xfrm>
              <a:off x="1183271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FEC1DF77-E03E-4A02-A6E0-9A246BA93E82}"/>
                </a:ext>
              </a:extLst>
            </p:cNvPr>
            <p:cNvSpPr/>
            <p:nvPr/>
          </p:nvSpPr>
          <p:spPr>
            <a:xfrm>
              <a:off x="1206449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C7F5B340-F350-4328-82E1-8940C13713B8}"/>
                </a:ext>
              </a:extLst>
            </p:cNvPr>
            <p:cNvSpPr/>
            <p:nvPr/>
          </p:nvSpPr>
          <p:spPr>
            <a:xfrm>
              <a:off x="1206449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76E7DDDB-C841-4C12-9988-359A100A398D}"/>
                </a:ext>
              </a:extLst>
            </p:cNvPr>
            <p:cNvSpPr/>
            <p:nvPr/>
          </p:nvSpPr>
          <p:spPr>
            <a:xfrm>
              <a:off x="1206449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BDEBB038-DDA8-46DC-B6E3-46E61372EBF6}"/>
                </a:ext>
              </a:extLst>
            </p:cNvPr>
            <p:cNvSpPr/>
            <p:nvPr/>
          </p:nvSpPr>
          <p:spPr>
            <a:xfrm>
              <a:off x="1206449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04" name="Gráfico 24">
            <a:extLst>
              <a:ext uri="{FF2B5EF4-FFF2-40B4-BE49-F238E27FC236}">
                <a16:creationId xmlns:a16="http://schemas.microsoft.com/office/drawing/2014/main" id="{2636C5FE-81CB-4DA2-9D3D-182225EF067A}"/>
              </a:ext>
            </a:extLst>
          </p:cNvPr>
          <p:cNvGrpSpPr/>
          <p:nvPr/>
        </p:nvGrpSpPr>
        <p:grpSpPr>
          <a:xfrm>
            <a:off x="278288" y="1032873"/>
            <a:ext cx="1448615" cy="822841"/>
            <a:chOff x="10673816" y="5243422"/>
            <a:chExt cx="1448615" cy="822841"/>
          </a:xfrm>
          <a:solidFill>
            <a:srgbClr val="FFFFFF"/>
          </a:solidFill>
        </p:grpSpPr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5425EA4C-305E-4A43-BDFD-3924B0ADFEA4}"/>
                </a:ext>
              </a:extLst>
            </p:cNvPr>
            <p:cNvSpPr/>
            <p:nvPr/>
          </p:nvSpPr>
          <p:spPr>
            <a:xfrm>
              <a:off x="10673816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03050920-B6DF-486E-A6FF-B1EA3D49B75E}"/>
                </a:ext>
              </a:extLst>
            </p:cNvPr>
            <p:cNvSpPr/>
            <p:nvPr/>
          </p:nvSpPr>
          <p:spPr>
            <a:xfrm>
              <a:off x="1090559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651EC841-2B63-4203-9C66-31B635D81081}"/>
                </a:ext>
              </a:extLst>
            </p:cNvPr>
            <p:cNvSpPr/>
            <p:nvPr/>
          </p:nvSpPr>
          <p:spPr>
            <a:xfrm>
              <a:off x="11137377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AA8BAE6-512A-434C-9C3F-DD361E0AA583}"/>
                </a:ext>
              </a:extLst>
            </p:cNvPr>
            <p:cNvSpPr/>
            <p:nvPr/>
          </p:nvSpPr>
          <p:spPr>
            <a:xfrm>
              <a:off x="1136915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78F5BBA0-E16A-4D6D-A2BF-6DEB0066DD92}"/>
                </a:ext>
              </a:extLst>
            </p:cNvPr>
            <p:cNvSpPr/>
            <p:nvPr/>
          </p:nvSpPr>
          <p:spPr>
            <a:xfrm>
              <a:off x="11600938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8B62CC04-AB9E-41CA-8280-6516A8753FC8}"/>
                </a:ext>
              </a:extLst>
            </p:cNvPr>
            <p:cNvSpPr/>
            <p:nvPr/>
          </p:nvSpPr>
          <p:spPr>
            <a:xfrm>
              <a:off x="1183271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8986C717-21D2-47C6-906A-59A127EC50DB}"/>
                </a:ext>
              </a:extLst>
            </p:cNvPr>
            <p:cNvSpPr/>
            <p:nvPr/>
          </p:nvSpPr>
          <p:spPr>
            <a:xfrm>
              <a:off x="10673816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376291B2-7A96-410D-BE8C-61F632832BA7}"/>
                </a:ext>
              </a:extLst>
            </p:cNvPr>
            <p:cNvSpPr/>
            <p:nvPr/>
          </p:nvSpPr>
          <p:spPr>
            <a:xfrm>
              <a:off x="1090559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E74C6F10-5275-4BC9-BFC4-BD812F66D7E5}"/>
                </a:ext>
              </a:extLst>
            </p:cNvPr>
            <p:cNvSpPr/>
            <p:nvPr/>
          </p:nvSpPr>
          <p:spPr>
            <a:xfrm>
              <a:off x="11137377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10DE17D4-91F8-48FB-BC2A-D7A1A5074EE5}"/>
                </a:ext>
              </a:extLst>
            </p:cNvPr>
            <p:cNvSpPr/>
            <p:nvPr/>
          </p:nvSpPr>
          <p:spPr>
            <a:xfrm>
              <a:off x="1136915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19B4D5C0-C083-45B7-95A1-BC482995A690}"/>
                </a:ext>
              </a:extLst>
            </p:cNvPr>
            <p:cNvSpPr/>
            <p:nvPr/>
          </p:nvSpPr>
          <p:spPr>
            <a:xfrm>
              <a:off x="11600938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BC491227-9B87-449D-8F36-453D6BC01019}"/>
                </a:ext>
              </a:extLst>
            </p:cNvPr>
            <p:cNvSpPr/>
            <p:nvPr/>
          </p:nvSpPr>
          <p:spPr>
            <a:xfrm>
              <a:off x="1183271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C3848A47-5B76-4F88-93F9-DC9971E0ACB9}"/>
                </a:ext>
              </a:extLst>
            </p:cNvPr>
            <p:cNvSpPr/>
            <p:nvPr/>
          </p:nvSpPr>
          <p:spPr>
            <a:xfrm>
              <a:off x="10673816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6A8DA3E4-2B6B-4022-972B-3E6793FC3E2C}"/>
                </a:ext>
              </a:extLst>
            </p:cNvPr>
            <p:cNvSpPr/>
            <p:nvPr/>
          </p:nvSpPr>
          <p:spPr>
            <a:xfrm>
              <a:off x="1090559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1DEA6FC6-537C-4D4D-AA59-0F83597E53CD}"/>
                </a:ext>
              </a:extLst>
            </p:cNvPr>
            <p:cNvSpPr/>
            <p:nvPr/>
          </p:nvSpPr>
          <p:spPr>
            <a:xfrm>
              <a:off x="11137377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64CE3B0B-42CF-44BD-93F3-CCE256C28FB8}"/>
                </a:ext>
              </a:extLst>
            </p:cNvPr>
            <p:cNvSpPr/>
            <p:nvPr/>
          </p:nvSpPr>
          <p:spPr>
            <a:xfrm>
              <a:off x="1136915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791342EA-E675-4AC4-ABDF-CB6B5BB6490B}"/>
                </a:ext>
              </a:extLst>
            </p:cNvPr>
            <p:cNvSpPr/>
            <p:nvPr/>
          </p:nvSpPr>
          <p:spPr>
            <a:xfrm>
              <a:off x="11600938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6DAEC41B-82FE-4EC5-9C74-549BA2DA499E}"/>
                </a:ext>
              </a:extLst>
            </p:cNvPr>
            <p:cNvSpPr/>
            <p:nvPr/>
          </p:nvSpPr>
          <p:spPr>
            <a:xfrm>
              <a:off x="1183271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A7D2AE7D-3826-405D-8280-04EC5BCF4F25}"/>
                </a:ext>
              </a:extLst>
            </p:cNvPr>
            <p:cNvSpPr/>
            <p:nvPr/>
          </p:nvSpPr>
          <p:spPr>
            <a:xfrm>
              <a:off x="10673816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DA2E6155-0116-42B4-8CE6-60F3546D7D29}"/>
                </a:ext>
              </a:extLst>
            </p:cNvPr>
            <p:cNvSpPr/>
            <p:nvPr/>
          </p:nvSpPr>
          <p:spPr>
            <a:xfrm>
              <a:off x="1090559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1AE72D14-D8A7-4C9D-9875-28541D85D39B}"/>
                </a:ext>
              </a:extLst>
            </p:cNvPr>
            <p:cNvSpPr/>
            <p:nvPr/>
          </p:nvSpPr>
          <p:spPr>
            <a:xfrm>
              <a:off x="11137377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65928478-D15A-4A95-B0FF-77EB5B168FE0}"/>
                </a:ext>
              </a:extLst>
            </p:cNvPr>
            <p:cNvSpPr/>
            <p:nvPr/>
          </p:nvSpPr>
          <p:spPr>
            <a:xfrm>
              <a:off x="1136915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3EE8E606-1B0D-4E39-B8C3-7F16FAF6275C}"/>
                </a:ext>
              </a:extLst>
            </p:cNvPr>
            <p:cNvSpPr/>
            <p:nvPr/>
          </p:nvSpPr>
          <p:spPr>
            <a:xfrm>
              <a:off x="11600938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590C17CB-2E21-4B21-893F-D1429F1777D2}"/>
                </a:ext>
              </a:extLst>
            </p:cNvPr>
            <p:cNvSpPr/>
            <p:nvPr/>
          </p:nvSpPr>
          <p:spPr>
            <a:xfrm>
              <a:off x="1183271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1F696A53-964E-45E8-8253-D3D1700C46EF}"/>
                </a:ext>
              </a:extLst>
            </p:cNvPr>
            <p:cNvSpPr/>
            <p:nvPr/>
          </p:nvSpPr>
          <p:spPr>
            <a:xfrm>
              <a:off x="12064499" y="5243422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20D1B1F4-839D-4C88-99FB-B3852DC31D83}"/>
                </a:ext>
              </a:extLst>
            </p:cNvPr>
            <p:cNvSpPr/>
            <p:nvPr/>
          </p:nvSpPr>
          <p:spPr>
            <a:xfrm>
              <a:off x="12064499" y="5498376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F494F1E7-F399-4D7A-8A45-E6D34BB178B2}"/>
                </a:ext>
              </a:extLst>
            </p:cNvPr>
            <p:cNvSpPr/>
            <p:nvPr/>
          </p:nvSpPr>
          <p:spPr>
            <a:xfrm>
              <a:off x="12064499" y="5753330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3DF020E9-D0AC-4048-9131-8E9E75CA43FC}"/>
                </a:ext>
              </a:extLst>
            </p:cNvPr>
            <p:cNvSpPr/>
            <p:nvPr/>
          </p:nvSpPr>
          <p:spPr>
            <a:xfrm>
              <a:off x="12064499" y="6008331"/>
              <a:ext cx="57933" cy="57933"/>
            </a:xfrm>
            <a:custGeom>
              <a:avLst/>
              <a:gdLst>
                <a:gd name="connsiteX0" fmla="*/ 0 w 57933"/>
                <a:gd name="connsiteY0" fmla="*/ 0 h 57933"/>
                <a:gd name="connsiteX1" fmla="*/ 57933 w 57933"/>
                <a:gd name="connsiteY1" fmla="*/ 0 h 57933"/>
                <a:gd name="connsiteX2" fmla="*/ 57933 w 57933"/>
                <a:gd name="connsiteY2" fmla="*/ 57933 h 57933"/>
                <a:gd name="connsiteX3" fmla="*/ 0 w 57933"/>
                <a:gd name="connsiteY3" fmla="*/ 57933 h 5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33" h="57933">
                  <a:moveTo>
                    <a:pt x="0" y="0"/>
                  </a:moveTo>
                  <a:lnTo>
                    <a:pt x="57933" y="0"/>
                  </a:lnTo>
                  <a:lnTo>
                    <a:pt x="57933" y="57933"/>
                  </a:lnTo>
                  <a:lnTo>
                    <a:pt x="0" y="57933"/>
                  </a:ln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33" name="Block Arc 41">
            <a:extLst>
              <a:ext uri="{FF2B5EF4-FFF2-40B4-BE49-F238E27FC236}">
                <a16:creationId xmlns:a16="http://schemas.microsoft.com/office/drawing/2014/main" id="{15DA6593-3AC9-460E-8F09-44B429CE314D}"/>
              </a:ext>
            </a:extLst>
          </p:cNvPr>
          <p:cNvSpPr/>
          <p:nvPr/>
        </p:nvSpPr>
        <p:spPr>
          <a:xfrm>
            <a:off x="3237474" y="25628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0" name="Gráfico 136">
            <a:extLst>
              <a:ext uri="{FF2B5EF4-FFF2-40B4-BE49-F238E27FC236}">
                <a16:creationId xmlns:a16="http://schemas.microsoft.com/office/drawing/2014/main" id="{9F2B7CD0-B725-4824-9966-8E6EE25E36FD}"/>
              </a:ext>
            </a:extLst>
          </p:cNvPr>
          <p:cNvSpPr/>
          <p:nvPr/>
        </p:nvSpPr>
        <p:spPr>
          <a:xfrm flipH="1">
            <a:off x="8565027" y="-18794"/>
            <a:ext cx="3636210" cy="2276060"/>
          </a:xfrm>
          <a:custGeom>
            <a:avLst/>
            <a:gdLst>
              <a:gd name="connsiteX0" fmla="*/ 1379034 w 3630129"/>
              <a:gd name="connsiteY0" fmla="*/ 1227556 h 2276060"/>
              <a:gd name="connsiteX1" fmla="*/ 2265019 w 3630129"/>
              <a:gd name="connsiteY1" fmla="*/ 526096 h 2276060"/>
              <a:gd name="connsiteX2" fmla="*/ 3413330 w 3630129"/>
              <a:gd name="connsiteY2" fmla="*/ 376155 h 2276060"/>
              <a:gd name="connsiteX3" fmla="*/ 3630130 w 3630129"/>
              <a:gd name="connsiteY3" fmla="*/ 0 h 2276060"/>
              <a:gd name="connsiteX4" fmla="*/ 0 w 3630129"/>
              <a:gd name="connsiteY4" fmla="*/ 0 h 2276060"/>
              <a:gd name="connsiteX5" fmla="*/ 0 w 3630129"/>
              <a:gd name="connsiteY5" fmla="*/ 2239329 h 2276060"/>
              <a:gd name="connsiteX6" fmla="*/ 1000684 w 3630129"/>
              <a:gd name="connsiteY6" fmla="*/ 1935102 h 2276060"/>
              <a:gd name="connsiteX7" fmla="*/ 1379034 w 3630129"/>
              <a:gd name="connsiteY7" fmla="*/ 1227556 h 227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0129" h="2276060">
                <a:moveTo>
                  <a:pt x="1379034" y="1227556"/>
                </a:moveTo>
                <a:cubicBezTo>
                  <a:pt x="1562905" y="886605"/>
                  <a:pt x="1878492" y="594329"/>
                  <a:pt x="2265019" y="526096"/>
                </a:cubicBezTo>
                <a:cubicBezTo>
                  <a:pt x="2651325" y="457862"/>
                  <a:pt x="3097964" y="605846"/>
                  <a:pt x="3413330" y="376155"/>
                </a:cubicBezTo>
                <a:cubicBezTo>
                  <a:pt x="3540184" y="283800"/>
                  <a:pt x="3609135" y="148419"/>
                  <a:pt x="3630130" y="0"/>
                </a:cubicBezTo>
                <a:lnTo>
                  <a:pt x="0" y="0"/>
                </a:lnTo>
                <a:lnTo>
                  <a:pt x="0" y="2239329"/>
                </a:lnTo>
                <a:cubicBezTo>
                  <a:pt x="344759" y="2332118"/>
                  <a:pt x="729739" y="2255627"/>
                  <a:pt x="1000684" y="1935102"/>
                </a:cubicBezTo>
                <a:cubicBezTo>
                  <a:pt x="1174389" y="1729531"/>
                  <a:pt x="1251739" y="1463550"/>
                  <a:pt x="1379034" y="1227556"/>
                </a:cubicBezTo>
                <a:close/>
              </a:path>
            </a:pathLst>
          </a:custGeom>
          <a:solidFill>
            <a:schemeClr val="bg1"/>
          </a:solidFill>
          <a:ln w="2207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1" name="Gráfico 138">
            <a:extLst>
              <a:ext uri="{FF2B5EF4-FFF2-40B4-BE49-F238E27FC236}">
                <a16:creationId xmlns:a16="http://schemas.microsoft.com/office/drawing/2014/main" id="{037968AD-F178-4E94-8721-27591BC15B6E}"/>
              </a:ext>
            </a:extLst>
          </p:cNvPr>
          <p:cNvSpPr/>
          <p:nvPr/>
        </p:nvSpPr>
        <p:spPr>
          <a:xfrm flipH="1">
            <a:off x="-2" y="4739785"/>
            <a:ext cx="4703501" cy="2118216"/>
          </a:xfrm>
          <a:custGeom>
            <a:avLst/>
            <a:gdLst>
              <a:gd name="connsiteX0" fmla="*/ 1305878 w 1305877"/>
              <a:gd name="connsiteY0" fmla="*/ 0 h 573595"/>
              <a:gd name="connsiteX1" fmla="*/ 975932 w 1305877"/>
              <a:gd name="connsiteY1" fmla="*/ 271844 h 573595"/>
              <a:gd name="connsiteX2" fmla="*/ 499015 w 1305877"/>
              <a:gd name="connsiteY2" fmla="*/ 284131 h 573595"/>
              <a:gd name="connsiteX3" fmla="*/ 0 w 1305877"/>
              <a:gd name="connsiteY3" fmla="*/ 573596 h 573595"/>
              <a:gd name="connsiteX4" fmla="*/ 1305878 w 1305877"/>
              <a:gd name="connsiteY4" fmla="*/ 573596 h 573595"/>
              <a:gd name="connsiteX5" fmla="*/ 1305878 w 1305877"/>
              <a:gd name="connsiteY5" fmla="*/ 0 h 57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5877" h="573595">
                <a:moveTo>
                  <a:pt x="1305878" y="0"/>
                </a:moveTo>
                <a:cubicBezTo>
                  <a:pt x="1203674" y="102680"/>
                  <a:pt x="1109948" y="224028"/>
                  <a:pt x="975932" y="271844"/>
                </a:cubicBezTo>
                <a:cubicBezTo>
                  <a:pt x="825151" y="325660"/>
                  <a:pt x="658749" y="274225"/>
                  <a:pt x="499015" y="284131"/>
                </a:cubicBezTo>
                <a:cubicBezTo>
                  <a:pt x="331375" y="294418"/>
                  <a:pt x="122777" y="416433"/>
                  <a:pt x="0" y="573596"/>
                </a:cubicBezTo>
                <a:lnTo>
                  <a:pt x="1305878" y="573596"/>
                </a:lnTo>
                <a:lnTo>
                  <a:pt x="1305878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grpSp>
        <p:nvGrpSpPr>
          <p:cNvPr id="142" name="Gráfico 24">
            <a:extLst>
              <a:ext uri="{FF2B5EF4-FFF2-40B4-BE49-F238E27FC236}">
                <a16:creationId xmlns:a16="http://schemas.microsoft.com/office/drawing/2014/main" id="{A9048B8B-2E28-49CB-B0E7-A9BD7EE53D3D}"/>
              </a:ext>
            </a:extLst>
          </p:cNvPr>
          <p:cNvGrpSpPr/>
          <p:nvPr/>
        </p:nvGrpSpPr>
        <p:grpSpPr>
          <a:xfrm>
            <a:off x="1972117" y="6100594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143" name="Gráfico 24">
              <a:extLst>
                <a:ext uri="{FF2B5EF4-FFF2-40B4-BE49-F238E27FC236}">
                  <a16:creationId xmlns:a16="http://schemas.microsoft.com/office/drawing/2014/main" id="{418CC0E0-EE7E-4A32-8AA6-48A3328B9D73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161" name="Forma libre: forma 160">
                <a:extLst>
                  <a:ext uri="{FF2B5EF4-FFF2-40B4-BE49-F238E27FC236}">
                    <a16:creationId xmlns:a16="http://schemas.microsoft.com/office/drawing/2014/main" id="{911ADF41-6BC9-4ABD-AFA6-4CDE3A4F092B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2" name="Forma libre: forma 161">
                <a:extLst>
                  <a:ext uri="{FF2B5EF4-FFF2-40B4-BE49-F238E27FC236}">
                    <a16:creationId xmlns:a16="http://schemas.microsoft.com/office/drawing/2014/main" id="{8C7DCDE0-CA68-4D2C-A0B1-055DAE7EC131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3" name="Forma libre: forma 162">
                <a:extLst>
                  <a:ext uri="{FF2B5EF4-FFF2-40B4-BE49-F238E27FC236}">
                    <a16:creationId xmlns:a16="http://schemas.microsoft.com/office/drawing/2014/main" id="{AEADC062-6CDB-4B41-A1DA-6AD7615A90DD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4" name="Forma libre: forma 163">
                <a:extLst>
                  <a:ext uri="{FF2B5EF4-FFF2-40B4-BE49-F238E27FC236}">
                    <a16:creationId xmlns:a16="http://schemas.microsoft.com/office/drawing/2014/main" id="{F46D1DF1-3859-4CC6-B73B-67B955CE89F9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5" name="Forma libre: forma 164">
                <a:extLst>
                  <a:ext uri="{FF2B5EF4-FFF2-40B4-BE49-F238E27FC236}">
                    <a16:creationId xmlns:a16="http://schemas.microsoft.com/office/drawing/2014/main" id="{43513200-1724-4919-B5E1-A7F76B2CC275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6" name="Forma libre: forma 165">
                <a:extLst>
                  <a:ext uri="{FF2B5EF4-FFF2-40B4-BE49-F238E27FC236}">
                    <a16:creationId xmlns:a16="http://schemas.microsoft.com/office/drawing/2014/main" id="{E48CB31E-A3C8-48F4-A01B-1255C0914583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7" name="Forma libre: forma 166">
                <a:extLst>
                  <a:ext uri="{FF2B5EF4-FFF2-40B4-BE49-F238E27FC236}">
                    <a16:creationId xmlns:a16="http://schemas.microsoft.com/office/drawing/2014/main" id="{C68913EB-5E51-45E3-A1BB-3901827258B2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8" name="Forma libre: forma 167">
                <a:extLst>
                  <a:ext uri="{FF2B5EF4-FFF2-40B4-BE49-F238E27FC236}">
                    <a16:creationId xmlns:a16="http://schemas.microsoft.com/office/drawing/2014/main" id="{76693B57-0690-4C30-8BB7-66958ACFFD77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9" name="Forma libre: forma 168">
                <a:extLst>
                  <a:ext uri="{FF2B5EF4-FFF2-40B4-BE49-F238E27FC236}">
                    <a16:creationId xmlns:a16="http://schemas.microsoft.com/office/drawing/2014/main" id="{266D0CE3-F3A0-4A15-A157-AE54531BB725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0" name="Forma libre: forma 169">
                <a:extLst>
                  <a:ext uri="{FF2B5EF4-FFF2-40B4-BE49-F238E27FC236}">
                    <a16:creationId xmlns:a16="http://schemas.microsoft.com/office/drawing/2014/main" id="{BFFE8C48-F37F-4984-88C6-60390FDE4481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1" name="Forma libre: forma 170">
                <a:extLst>
                  <a:ext uri="{FF2B5EF4-FFF2-40B4-BE49-F238E27FC236}">
                    <a16:creationId xmlns:a16="http://schemas.microsoft.com/office/drawing/2014/main" id="{9D3E4F86-52A5-465B-B3DA-634BAFA8A389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2" name="Forma libre: forma 171">
                <a:extLst>
                  <a:ext uri="{FF2B5EF4-FFF2-40B4-BE49-F238E27FC236}">
                    <a16:creationId xmlns:a16="http://schemas.microsoft.com/office/drawing/2014/main" id="{CA60B800-C41B-47A6-B6E6-B6722E7DDAAA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3" name="Forma libre: forma 172">
                <a:extLst>
                  <a:ext uri="{FF2B5EF4-FFF2-40B4-BE49-F238E27FC236}">
                    <a16:creationId xmlns:a16="http://schemas.microsoft.com/office/drawing/2014/main" id="{98184355-32DC-4E50-9396-46E0268FCACE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4" name="Forma libre: forma 173">
                <a:extLst>
                  <a:ext uri="{FF2B5EF4-FFF2-40B4-BE49-F238E27FC236}">
                    <a16:creationId xmlns:a16="http://schemas.microsoft.com/office/drawing/2014/main" id="{EE3E9397-1DB9-40CF-882C-7980E65B2379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5" name="Forma libre: forma 174">
                <a:extLst>
                  <a:ext uri="{FF2B5EF4-FFF2-40B4-BE49-F238E27FC236}">
                    <a16:creationId xmlns:a16="http://schemas.microsoft.com/office/drawing/2014/main" id="{97F46790-17AC-4268-9B51-52E053B97278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6" name="Forma libre: forma 175">
                <a:extLst>
                  <a:ext uri="{FF2B5EF4-FFF2-40B4-BE49-F238E27FC236}">
                    <a16:creationId xmlns:a16="http://schemas.microsoft.com/office/drawing/2014/main" id="{8353F02E-9A11-4C52-BBC1-EA7D9FD8F6BE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7" name="Forma libre: forma 176">
                <a:extLst>
                  <a:ext uri="{FF2B5EF4-FFF2-40B4-BE49-F238E27FC236}">
                    <a16:creationId xmlns:a16="http://schemas.microsoft.com/office/drawing/2014/main" id="{A2690FDC-97E0-4E26-8728-1EF454FB0B97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8" name="Forma libre: forma 177">
                <a:extLst>
                  <a:ext uri="{FF2B5EF4-FFF2-40B4-BE49-F238E27FC236}">
                    <a16:creationId xmlns:a16="http://schemas.microsoft.com/office/drawing/2014/main" id="{7455D09F-8F2F-4A45-814C-1BBFDE9ED331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9" name="Forma libre: forma 178">
                <a:extLst>
                  <a:ext uri="{FF2B5EF4-FFF2-40B4-BE49-F238E27FC236}">
                    <a16:creationId xmlns:a16="http://schemas.microsoft.com/office/drawing/2014/main" id="{D86D50D4-CA92-46C5-9359-DE98264FC75A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978598EE-B8D9-4A5F-B92B-3A910CFE3AA4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578BB8A4-E704-4448-A231-E2044F1C9A86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56D405AD-E88E-4EBE-AB97-1608C2119645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7D957E65-6AB4-4FB8-9C6F-AC8D24BA7525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B4784D0F-A347-427B-8030-8828EFB1B939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004E602C-E0C5-459A-B950-7CE537ED4C1A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F3F05975-2610-419E-9262-1084824643DA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C806B062-6B0B-4687-B7D3-3FE4473B303A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9A2259F3-4DA0-48DA-892E-9BFA2B8A0D10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44" name="Gráfico 24">
              <a:extLst>
                <a:ext uri="{FF2B5EF4-FFF2-40B4-BE49-F238E27FC236}">
                  <a16:creationId xmlns:a16="http://schemas.microsoft.com/office/drawing/2014/main" id="{5ED78172-4FBA-4AC2-BDC6-FB1E178C5A03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EA85E34E-5B46-42F8-8CE7-9D602BD30751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9DFC3C51-CCCE-49D4-BE1B-4205DBCC794E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id="{FA0A5233-97B3-4CA3-B5C9-D62602E59A27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id="{41BFA3A9-1A29-4421-91E8-09773F9CF52A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9" name="Forma libre: forma 148">
                <a:extLst>
                  <a:ext uri="{FF2B5EF4-FFF2-40B4-BE49-F238E27FC236}">
                    <a16:creationId xmlns:a16="http://schemas.microsoft.com/office/drawing/2014/main" id="{0C3B2B3B-D626-42DE-85F8-ACB3AF64785D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49508059-32FC-4B76-A422-22D4DBA8F0BF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D445CE69-0D23-4346-B99E-C2D57D4D88CE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2" name="Forma libre: forma 151">
                <a:extLst>
                  <a:ext uri="{FF2B5EF4-FFF2-40B4-BE49-F238E27FC236}">
                    <a16:creationId xmlns:a16="http://schemas.microsoft.com/office/drawing/2014/main" id="{517E58DE-7DC9-4CDD-A2F1-201C7C2D3D16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3" name="Forma libre: forma 152">
                <a:extLst>
                  <a:ext uri="{FF2B5EF4-FFF2-40B4-BE49-F238E27FC236}">
                    <a16:creationId xmlns:a16="http://schemas.microsoft.com/office/drawing/2014/main" id="{F9DA96D0-4D8A-4DCC-A9C1-12B00D72AC53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4" name="Forma libre: forma 153">
                <a:extLst>
                  <a:ext uri="{FF2B5EF4-FFF2-40B4-BE49-F238E27FC236}">
                    <a16:creationId xmlns:a16="http://schemas.microsoft.com/office/drawing/2014/main" id="{B243719C-92FC-4385-A18C-9BEAED97442C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5" name="Forma libre: forma 154">
                <a:extLst>
                  <a:ext uri="{FF2B5EF4-FFF2-40B4-BE49-F238E27FC236}">
                    <a16:creationId xmlns:a16="http://schemas.microsoft.com/office/drawing/2014/main" id="{C12BBC8B-EDF3-46B1-90AE-6B2101FB580A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6" name="Forma libre: forma 155">
                <a:extLst>
                  <a:ext uri="{FF2B5EF4-FFF2-40B4-BE49-F238E27FC236}">
                    <a16:creationId xmlns:a16="http://schemas.microsoft.com/office/drawing/2014/main" id="{893FD152-E74E-40B9-9103-19B64C7F8E58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7" name="Forma libre: forma 156">
                <a:extLst>
                  <a:ext uri="{FF2B5EF4-FFF2-40B4-BE49-F238E27FC236}">
                    <a16:creationId xmlns:a16="http://schemas.microsoft.com/office/drawing/2014/main" id="{C73C8FD9-6B64-413F-B7A6-627B37479A25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8" name="Forma libre: forma 157">
                <a:extLst>
                  <a:ext uri="{FF2B5EF4-FFF2-40B4-BE49-F238E27FC236}">
                    <a16:creationId xmlns:a16="http://schemas.microsoft.com/office/drawing/2014/main" id="{494F1500-96F5-4AB3-9BAC-AE36D3BEE38E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9" name="Forma libre: forma 158">
                <a:extLst>
                  <a:ext uri="{FF2B5EF4-FFF2-40B4-BE49-F238E27FC236}">
                    <a16:creationId xmlns:a16="http://schemas.microsoft.com/office/drawing/2014/main" id="{07E5D0BF-56E3-40CC-8B57-3C1485FE296D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0" name="Forma libre: forma 159">
                <a:extLst>
                  <a:ext uri="{FF2B5EF4-FFF2-40B4-BE49-F238E27FC236}">
                    <a16:creationId xmlns:a16="http://schemas.microsoft.com/office/drawing/2014/main" id="{12C67487-F1DC-4DAD-8C33-C09B21CB5149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397036A-A30A-474E-9BD7-10044B04E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587" y="3987979"/>
            <a:ext cx="2053973" cy="20539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A71390-F7BA-4823-9295-F4C9B81685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1858" y="1285956"/>
            <a:ext cx="2190949" cy="1807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7" name="Gráfico 51">
            <a:extLst>
              <a:ext uri="{FF2B5EF4-FFF2-40B4-BE49-F238E27FC236}">
                <a16:creationId xmlns:a16="http://schemas.microsoft.com/office/drawing/2014/main" id="{7CE3B8DC-E0B5-49C7-91E2-DDD88BE996F5}"/>
              </a:ext>
            </a:extLst>
          </p:cNvPr>
          <p:cNvGrpSpPr/>
          <p:nvPr/>
        </p:nvGrpSpPr>
        <p:grpSpPr>
          <a:xfrm>
            <a:off x="3750580" y="1710988"/>
            <a:ext cx="2118217" cy="2118217"/>
            <a:chOff x="4073849" y="1526263"/>
            <a:chExt cx="2118217" cy="2118217"/>
          </a:xfrm>
        </p:grpSpPr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8A055C69-5A47-41B8-BD32-5E912F4B04E1}"/>
                </a:ext>
              </a:extLst>
            </p:cNvPr>
            <p:cNvSpPr/>
            <p:nvPr/>
          </p:nvSpPr>
          <p:spPr>
            <a:xfrm>
              <a:off x="4131337" y="1583751"/>
              <a:ext cx="2003240" cy="2003240"/>
            </a:xfrm>
            <a:custGeom>
              <a:avLst/>
              <a:gdLst>
                <a:gd name="connsiteX0" fmla="*/ 2003241 w 2003240"/>
                <a:gd name="connsiteY0" fmla="*/ 1001620 h 2003240"/>
                <a:gd name="connsiteX1" fmla="*/ 1001620 w 2003240"/>
                <a:gd name="connsiteY1" fmla="*/ 2003241 h 2003240"/>
                <a:gd name="connsiteX2" fmla="*/ 0 w 2003240"/>
                <a:gd name="connsiteY2" fmla="*/ 1001620 h 2003240"/>
                <a:gd name="connsiteX3" fmla="*/ 1001620 w 2003240"/>
                <a:gd name="connsiteY3" fmla="*/ 0 h 2003240"/>
                <a:gd name="connsiteX4" fmla="*/ 2003241 w 2003240"/>
                <a:gd name="connsiteY4" fmla="*/ 1001620 h 200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240" h="2003240">
                  <a:moveTo>
                    <a:pt x="2003241" y="1001620"/>
                  </a:moveTo>
                  <a:cubicBezTo>
                    <a:pt x="2003241" y="1554800"/>
                    <a:pt x="1554800" y="2003241"/>
                    <a:pt x="1001620" y="2003241"/>
                  </a:cubicBezTo>
                  <a:cubicBezTo>
                    <a:pt x="448441" y="2003241"/>
                    <a:pt x="0" y="1554800"/>
                    <a:pt x="0" y="1001620"/>
                  </a:cubicBezTo>
                  <a:cubicBezTo>
                    <a:pt x="0" y="448441"/>
                    <a:pt x="448441" y="0"/>
                    <a:pt x="1001620" y="0"/>
                  </a:cubicBezTo>
                  <a:cubicBezTo>
                    <a:pt x="1554800" y="0"/>
                    <a:pt x="2003241" y="448441"/>
                    <a:pt x="2003241" y="1001620"/>
                  </a:cubicBezTo>
                  <a:close/>
                </a:path>
              </a:pathLst>
            </a:custGeom>
            <a:solidFill>
              <a:srgbClr val="FFFFFF"/>
            </a:solidFill>
            <a:ln w="4420" cap="flat">
              <a:solidFill>
                <a:srgbClr val="6F7B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CB743E44-5140-409D-A529-D9464017B467}"/>
                </a:ext>
              </a:extLst>
            </p:cNvPr>
            <p:cNvSpPr/>
            <p:nvPr/>
          </p:nvSpPr>
          <p:spPr>
            <a:xfrm>
              <a:off x="4073849" y="1526263"/>
              <a:ext cx="2118217" cy="2118217"/>
            </a:xfrm>
            <a:custGeom>
              <a:avLst/>
              <a:gdLst>
                <a:gd name="connsiteX0" fmla="*/ 1059109 w 2118217"/>
                <a:gd name="connsiteY0" fmla="*/ 57488 h 2118217"/>
                <a:gd name="connsiteX1" fmla="*/ 2060729 w 2118217"/>
                <a:gd name="connsiteY1" fmla="*/ 1059109 h 2118217"/>
                <a:gd name="connsiteX2" fmla="*/ 1059109 w 2118217"/>
                <a:gd name="connsiteY2" fmla="*/ 2060729 h 2118217"/>
                <a:gd name="connsiteX3" fmla="*/ 57488 w 2118217"/>
                <a:gd name="connsiteY3" fmla="*/ 1059109 h 2118217"/>
                <a:gd name="connsiteX4" fmla="*/ 1059109 w 2118217"/>
                <a:gd name="connsiteY4" fmla="*/ 57488 h 2118217"/>
                <a:gd name="connsiteX5" fmla="*/ 1059109 w 2118217"/>
                <a:gd name="connsiteY5" fmla="*/ 0 h 2118217"/>
                <a:gd name="connsiteX6" fmla="*/ 646830 w 2118217"/>
                <a:gd name="connsiteY6" fmla="*/ 83269 h 2118217"/>
                <a:gd name="connsiteX7" fmla="*/ 310215 w 2118217"/>
                <a:gd name="connsiteY7" fmla="*/ 310215 h 2118217"/>
                <a:gd name="connsiteX8" fmla="*/ 83269 w 2118217"/>
                <a:gd name="connsiteY8" fmla="*/ 646830 h 2118217"/>
                <a:gd name="connsiteX9" fmla="*/ 0 w 2118217"/>
                <a:gd name="connsiteY9" fmla="*/ 1059109 h 2118217"/>
                <a:gd name="connsiteX10" fmla="*/ 83269 w 2118217"/>
                <a:gd name="connsiteY10" fmla="*/ 1471387 h 2118217"/>
                <a:gd name="connsiteX11" fmla="*/ 310215 w 2118217"/>
                <a:gd name="connsiteY11" fmla="*/ 1808002 h 2118217"/>
                <a:gd name="connsiteX12" fmla="*/ 646830 w 2118217"/>
                <a:gd name="connsiteY12" fmla="*/ 2034948 h 2118217"/>
                <a:gd name="connsiteX13" fmla="*/ 1059109 w 2118217"/>
                <a:gd name="connsiteY13" fmla="*/ 2118217 h 2118217"/>
                <a:gd name="connsiteX14" fmla="*/ 1471387 w 2118217"/>
                <a:gd name="connsiteY14" fmla="*/ 2034948 h 2118217"/>
                <a:gd name="connsiteX15" fmla="*/ 1808002 w 2118217"/>
                <a:gd name="connsiteY15" fmla="*/ 1808002 h 2118217"/>
                <a:gd name="connsiteX16" fmla="*/ 2034948 w 2118217"/>
                <a:gd name="connsiteY16" fmla="*/ 1471387 h 2118217"/>
                <a:gd name="connsiteX17" fmla="*/ 2118217 w 2118217"/>
                <a:gd name="connsiteY17" fmla="*/ 1059109 h 2118217"/>
                <a:gd name="connsiteX18" fmla="*/ 2034948 w 2118217"/>
                <a:gd name="connsiteY18" fmla="*/ 646830 h 2118217"/>
                <a:gd name="connsiteX19" fmla="*/ 1808002 w 2118217"/>
                <a:gd name="connsiteY19" fmla="*/ 310215 h 2118217"/>
                <a:gd name="connsiteX20" fmla="*/ 1471387 w 2118217"/>
                <a:gd name="connsiteY20" fmla="*/ 83269 h 2118217"/>
                <a:gd name="connsiteX21" fmla="*/ 1059109 w 2118217"/>
                <a:gd name="connsiteY21" fmla="*/ 0 h 2118217"/>
                <a:gd name="connsiteX22" fmla="*/ 1059109 w 2118217"/>
                <a:gd name="connsiteY22" fmla="*/ 0 h 211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8217" h="2118217">
                  <a:moveTo>
                    <a:pt x="1059109" y="57488"/>
                  </a:moveTo>
                  <a:cubicBezTo>
                    <a:pt x="1612277" y="57488"/>
                    <a:pt x="2060729" y="505940"/>
                    <a:pt x="2060729" y="1059109"/>
                  </a:cubicBezTo>
                  <a:cubicBezTo>
                    <a:pt x="2060729" y="1612277"/>
                    <a:pt x="1612277" y="2060729"/>
                    <a:pt x="1059109" y="2060729"/>
                  </a:cubicBezTo>
                  <a:cubicBezTo>
                    <a:pt x="505940" y="2060729"/>
                    <a:pt x="57488" y="1612277"/>
                    <a:pt x="57488" y="1059109"/>
                  </a:cubicBezTo>
                  <a:cubicBezTo>
                    <a:pt x="57488" y="505940"/>
                    <a:pt x="505940" y="57488"/>
                    <a:pt x="1059109" y="57488"/>
                  </a:cubicBezTo>
                  <a:moveTo>
                    <a:pt x="1059109" y="0"/>
                  </a:moveTo>
                  <a:cubicBezTo>
                    <a:pt x="916140" y="0"/>
                    <a:pt x="777461" y="27992"/>
                    <a:pt x="646830" y="83269"/>
                  </a:cubicBezTo>
                  <a:cubicBezTo>
                    <a:pt x="520710" y="136601"/>
                    <a:pt x="407458" y="212971"/>
                    <a:pt x="310215" y="310215"/>
                  </a:cubicBezTo>
                  <a:cubicBezTo>
                    <a:pt x="212972" y="407458"/>
                    <a:pt x="136601" y="520710"/>
                    <a:pt x="83269" y="646830"/>
                  </a:cubicBezTo>
                  <a:cubicBezTo>
                    <a:pt x="27992" y="777461"/>
                    <a:pt x="0" y="916140"/>
                    <a:pt x="0" y="1059109"/>
                  </a:cubicBezTo>
                  <a:cubicBezTo>
                    <a:pt x="0" y="1202077"/>
                    <a:pt x="27992" y="1340756"/>
                    <a:pt x="83269" y="1471387"/>
                  </a:cubicBezTo>
                  <a:cubicBezTo>
                    <a:pt x="136601" y="1597507"/>
                    <a:pt x="212972" y="1710759"/>
                    <a:pt x="310215" y="1808002"/>
                  </a:cubicBezTo>
                  <a:cubicBezTo>
                    <a:pt x="407458" y="1905246"/>
                    <a:pt x="520710" y="1981616"/>
                    <a:pt x="646830" y="2034948"/>
                  </a:cubicBezTo>
                  <a:cubicBezTo>
                    <a:pt x="777461" y="2090180"/>
                    <a:pt x="916140" y="2118217"/>
                    <a:pt x="1059109" y="2118217"/>
                  </a:cubicBezTo>
                  <a:cubicBezTo>
                    <a:pt x="1202077" y="2118217"/>
                    <a:pt x="1340756" y="2090225"/>
                    <a:pt x="1471387" y="2034948"/>
                  </a:cubicBezTo>
                  <a:cubicBezTo>
                    <a:pt x="1597507" y="1981616"/>
                    <a:pt x="1710759" y="1905246"/>
                    <a:pt x="1808002" y="1808002"/>
                  </a:cubicBezTo>
                  <a:cubicBezTo>
                    <a:pt x="1905246" y="1710759"/>
                    <a:pt x="1981616" y="1597507"/>
                    <a:pt x="2034948" y="1471387"/>
                  </a:cubicBezTo>
                  <a:cubicBezTo>
                    <a:pt x="2090181" y="1340756"/>
                    <a:pt x="2118217" y="1202077"/>
                    <a:pt x="2118217" y="1059109"/>
                  </a:cubicBezTo>
                  <a:cubicBezTo>
                    <a:pt x="2118217" y="916140"/>
                    <a:pt x="2090225" y="777461"/>
                    <a:pt x="2034948" y="646830"/>
                  </a:cubicBezTo>
                  <a:cubicBezTo>
                    <a:pt x="1981616" y="520710"/>
                    <a:pt x="1905246" y="407458"/>
                    <a:pt x="1808002" y="310215"/>
                  </a:cubicBezTo>
                  <a:cubicBezTo>
                    <a:pt x="1710759" y="212971"/>
                    <a:pt x="1597507" y="136601"/>
                    <a:pt x="1471387" y="83269"/>
                  </a:cubicBezTo>
                  <a:cubicBezTo>
                    <a:pt x="1340756" y="27992"/>
                    <a:pt x="1202077" y="0"/>
                    <a:pt x="1059109" y="0"/>
                  </a:cubicBezTo>
                  <a:lnTo>
                    <a:pt x="1059109" y="0"/>
                  </a:lnTo>
                  <a:close/>
                </a:path>
              </a:pathLst>
            </a:custGeom>
            <a:solidFill>
              <a:srgbClr val="6F7B91"/>
            </a:solidFill>
            <a:ln>
              <a:solidFill>
                <a:srgbClr val="6F7B9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PE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F561049-B608-4F50-8EFF-DE33393B3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35" y="2900851"/>
            <a:ext cx="1120422" cy="146142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EE6D913-43F8-4C4D-82A5-45DF6039D5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000" y="1825960"/>
            <a:ext cx="2090071" cy="196139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232DD43-C01F-4186-860C-0C4B42AEE6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439" y="3268596"/>
            <a:ext cx="1988175" cy="1962434"/>
          </a:xfrm>
          <a:prstGeom prst="flowChartConnector">
            <a:avLst/>
          </a:prstGeom>
        </p:spPr>
      </p:pic>
      <p:sp>
        <p:nvSpPr>
          <p:cNvPr id="189" name="TextBox 26">
            <a:extLst>
              <a:ext uri="{FF2B5EF4-FFF2-40B4-BE49-F238E27FC236}">
                <a16:creationId xmlns:a16="http://schemas.microsoft.com/office/drawing/2014/main" id="{84A30F2C-90D1-4900-AAB2-B8A3BA057AAB}"/>
              </a:ext>
            </a:extLst>
          </p:cNvPr>
          <p:cNvSpPr txBox="1"/>
          <p:nvPr/>
        </p:nvSpPr>
        <p:spPr>
          <a:xfrm>
            <a:off x="741849" y="4305696"/>
            <a:ext cx="3279224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1999" tIns="45720" rIns="107999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Example Text : Get a modern PowerPoint  Presentation that is beautifully designed. </a:t>
            </a:r>
          </a:p>
        </p:txBody>
      </p:sp>
      <p:sp>
        <p:nvSpPr>
          <p:cNvPr id="190" name="TextBox 26">
            <a:extLst>
              <a:ext uri="{FF2B5EF4-FFF2-40B4-BE49-F238E27FC236}">
                <a16:creationId xmlns:a16="http://schemas.microsoft.com/office/drawing/2014/main" id="{2108348C-5168-4B7E-A175-54938AD2E917}"/>
              </a:ext>
            </a:extLst>
          </p:cNvPr>
          <p:cNvSpPr txBox="1"/>
          <p:nvPr/>
        </p:nvSpPr>
        <p:spPr>
          <a:xfrm>
            <a:off x="6462853" y="901716"/>
            <a:ext cx="3920279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1999" tIns="45720" rIns="107999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0909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72F1AB08-9F61-4736-9E9F-262D840150E8}"/>
              </a:ext>
            </a:extLst>
          </p:cNvPr>
          <p:cNvSpPr/>
          <p:nvPr/>
        </p:nvSpPr>
        <p:spPr>
          <a:xfrm>
            <a:off x="1891004" y="1958625"/>
            <a:ext cx="1475882" cy="826467"/>
          </a:xfrm>
          <a:custGeom>
            <a:avLst/>
            <a:gdLst>
              <a:gd name="connsiteX0" fmla="*/ 1373186 w 1475882"/>
              <a:gd name="connsiteY0" fmla="*/ 484929 h 826467"/>
              <a:gd name="connsiteX1" fmla="*/ 704384 w 1475882"/>
              <a:gd name="connsiteY1" fmla="*/ 0 h 826467"/>
              <a:gd name="connsiteX2" fmla="*/ 0 w 1475882"/>
              <a:gd name="connsiteY2" fmla="*/ 704383 h 826467"/>
              <a:gd name="connsiteX3" fmla="*/ 11292 w 1475882"/>
              <a:gd name="connsiteY3" fmla="*/ 826467 h 826467"/>
              <a:gd name="connsiteX4" fmla="*/ 80111 w 1475882"/>
              <a:gd name="connsiteY4" fmla="*/ 826467 h 826467"/>
              <a:gd name="connsiteX5" fmla="*/ 68180 w 1475882"/>
              <a:gd name="connsiteY5" fmla="*/ 704383 h 826467"/>
              <a:gd name="connsiteX6" fmla="*/ 704597 w 1475882"/>
              <a:gd name="connsiteY6" fmla="*/ 67967 h 826467"/>
              <a:gd name="connsiteX7" fmla="*/ 1300958 w 1475882"/>
              <a:gd name="connsiteY7" fmla="*/ 484929 h 826467"/>
              <a:gd name="connsiteX8" fmla="*/ 1216372 w 1475882"/>
              <a:gd name="connsiteY8" fmla="*/ 484929 h 826467"/>
              <a:gd name="connsiteX9" fmla="*/ 1346127 w 1475882"/>
              <a:gd name="connsiteY9" fmla="*/ 618945 h 826467"/>
              <a:gd name="connsiteX10" fmla="*/ 1475882 w 1475882"/>
              <a:gd name="connsiteY10" fmla="*/ 484929 h 826467"/>
              <a:gd name="connsiteX11" fmla="*/ 1373186 w 1475882"/>
              <a:gd name="connsiteY11" fmla="*/ 484929 h 82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5882" h="826467">
                <a:moveTo>
                  <a:pt x="1373186" y="484929"/>
                </a:moveTo>
                <a:cubicBezTo>
                  <a:pt x="1280717" y="203687"/>
                  <a:pt x="1016094" y="0"/>
                  <a:pt x="704384" y="0"/>
                </a:cubicBezTo>
                <a:cubicBezTo>
                  <a:pt x="315971" y="0"/>
                  <a:pt x="0" y="315971"/>
                  <a:pt x="0" y="704383"/>
                </a:cubicBezTo>
                <a:cubicBezTo>
                  <a:pt x="0" y="746143"/>
                  <a:pt x="4261" y="786625"/>
                  <a:pt x="11292" y="826467"/>
                </a:cubicBezTo>
                <a:lnTo>
                  <a:pt x="80111" y="826467"/>
                </a:lnTo>
                <a:cubicBezTo>
                  <a:pt x="72441" y="786838"/>
                  <a:pt x="68180" y="746143"/>
                  <a:pt x="68180" y="704383"/>
                </a:cubicBezTo>
                <a:cubicBezTo>
                  <a:pt x="68180" y="353470"/>
                  <a:pt x="353683" y="67967"/>
                  <a:pt x="704597" y="67967"/>
                </a:cubicBezTo>
                <a:cubicBezTo>
                  <a:pt x="978169" y="67967"/>
                  <a:pt x="1211259" y="242038"/>
                  <a:pt x="1300958" y="484929"/>
                </a:cubicBezTo>
                <a:lnTo>
                  <a:pt x="1216372" y="484929"/>
                </a:lnTo>
                <a:lnTo>
                  <a:pt x="1346127" y="618945"/>
                </a:lnTo>
                <a:lnTo>
                  <a:pt x="1475882" y="484929"/>
                </a:lnTo>
                <a:lnTo>
                  <a:pt x="1373186" y="484929"/>
                </a:lnTo>
                <a:close/>
              </a:path>
            </a:pathLst>
          </a:custGeom>
          <a:solidFill>
            <a:srgbClr val="6F7B91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2F998B30-0D5D-4476-93B2-F4824532BFE3}"/>
              </a:ext>
            </a:extLst>
          </p:cNvPr>
          <p:cNvSpPr/>
          <p:nvPr/>
        </p:nvSpPr>
        <p:spPr>
          <a:xfrm>
            <a:off x="4095985" y="1958625"/>
            <a:ext cx="1475668" cy="826467"/>
          </a:xfrm>
          <a:custGeom>
            <a:avLst/>
            <a:gdLst>
              <a:gd name="connsiteX0" fmla="*/ 1373186 w 1475668"/>
              <a:gd name="connsiteY0" fmla="*/ 484929 h 826467"/>
              <a:gd name="connsiteX1" fmla="*/ 704384 w 1475668"/>
              <a:gd name="connsiteY1" fmla="*/ 0 h 826467"/>
              <a:gd name="connsiteX2" fmla="*/ 0 w 1475668"/>
              <a:gd name="connsiteY2" fmla="*/ 704383 h 826467"/>
              <a:gd name="connsiteX3" fmla="*/ 11292 w 1475668"/>
              <a:gd name="connsiteY3" fmla="*/ 826467 h 826467"/>
              <a:gd name="connsiteX4" fmla="*/ 80111 w 1475668"/>
              <a:gd name="connsiteY4" fmla="*/ 826467 h 826467"/>
              <a:gd name="connsiteX5" fmla="*/ 68180 w 1475668"/>
              <a:gd name="connsiteY5" fmla="*/ 704383 h 826467"/>
              <a:gd name="connsiteX6" fmla="*/ 704597 w 1475668"/>
              <a:gd name="connsiteY6" fmla="*/ 67967 h 826467"/>
              <a:gd name="connsiteX7" fmla="*/ 1300958 w 1475668"/>
              <a:gd name="connsiteY7" fmla="*/ 484929 h 826467"/>
              <a:gd name="connsiteX8" fmla="*/ 1216159 w 1475668"/>
              <a:gd name="connsiteY8" fmla="*/ 484929 h 826467"/>
              <a:gd name="connsiteX9" fmla="*/ 1345914 w 1475668"/>
              <a:gd name="connsiteY9" fmla="*/ 618945 h 826467"/>
              <a:gd name="connsiteX10" fmla="*/ 1475669 w 1475668"/>
              <a:gd name="connsiteY10" fmla="*/ 484929 h 826467"/>
              <a:gd name="connsiteX11" fmla="*/ 1373186 w 1475668"/>
              <a:gd name="connsiteY11" fmla="*/ 484929 h 82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5668" h="826467">
                <a:moveTo>
                  <a:pt x="1373186" y="484929"/>
                </a:moveTo>
                <a:cubicBezTo>
                  <a:pt x="1280717" y="203687"/>
                  <a:pt x="1016094" y="0"/>
                  <a:pt x="704384" y="0"/>
                </a:cubicBezTo>
                <a:cubicBezTo>
                  <a:pt x="315971" y="0"/>
                  <a:pt x="0" y="315971"/>
                  <a:pt x="0" y="704383"/>
                </a:cubicBezTo>
                <a:cubicBezTo>
                  <a:pt x="0" y="746143"/>
                  <a:pt x="4261" y="786625"/>
                  <a:pt x="11292" y="826467"/>
                </a:cubicBezTo>
                <a:lnTo>
                  <a:pt x="80111" y="826467"/>
                </a:lnTo>
                <a:cubicBezTo>
                  <a:pt x="72441" y="786838"/>
                  <a:pt x="68180" y="746143"/>
                  <a:pt x="68180" y="704383"/>
                </a:cubicBezTo>
                <a:cubicBezTo>
                  <a:pt x="68180" y="353470"/>
                  <a:pt x="353683" y="67967"/>
                  <a:pt x="704597" y="67967"/>
                </a:cubicBezTo>
                <a:cubicBezTo>
                  <a:pt x="978168" y="67967"/>
                  <a:pt x="1211259" y="242038"/>
                  <a:pt x="1300958" y="484929"/>
                </a:cubicBezTo>
                <a:lnTo>
                  <a:pt x="1216159" y="484929"/>
                </a:lnTo>
                <a:lnTo>
                  <a:pt x="1345914" y="618945"/>
                </a:lnTo>
                <a:lnTo>
                  <a:pt x="1475669" y="484929"/>
                </a:lnTo>
                <a:lnTo>
                  <a:pt x="1373186" y="484929"/>
                </a:lnTo>
                <a:close/>
              </a:path>
            </a:pathLst>
          </a:custGeom>
          <a:solidFill>
            <a:srgbClr val="6F7B91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58ABF59F-58CA-4817-8F81-4E513F8383AC}"/>
              </a:ext>
            </a:extLst>
          </p:cNvPr>
          <p:cNvSpPr/>
          <p:nvPr/>
        </p:nvSpPr>
        <p:spPr>
          <a:xfrm>
            <a:off x="6301179" y="1958625"/>
            <a:ext cx="1475669" cy="826467"/>
          </a:xfrm>
          <a:custGeom>
            <a:avLst/>
            <a:gdLst>
              <a:gd name="connsiteX0" fmla="*/ 1373186 w 1475669"/>
              <a:gd name="connsiteY0" fmla="*/ 484929 h 826467"/>
              <a:gd name="connsiteX1" fmla="*/ 704384 w 1475669"/>
              <a:gd name="connsiteY1" fmla="*/ 0 h 826467"/>
              <a:gd name="connsiteX2" fmla="*/ 0 w 1475669"/>
              <a:gd name="connsiteY2" fmla="*/ 704383 h 826467"/>
              <a:gd name="connsiteX3" fmla="*/ 11292 w 1475669"/>
              <a:gd name="connsiteY3" fmla="*/ 826467 h 826467"/>
              <a:gd name="connsiteX4" fmla="*/ 80112 w 1475669"/>
              <a:gd name="connsiteY4" fmla="*/ 826467 h 826467"/>
              <a:gd name="connsiteX5" fmla="*/ 68180 w 1475669"/>
              <a:gd name="connsiteY5" fmla="*/ 704383 h 826467"/>
              <a:gd name="connsiteX6" fmla="*/ 704597 w 1475669"/>
              <a:gd name="connsiteY6" fmla="*/ 67967 h 826467"/>
              <a:gd name="connsiteX7" fmla="*/ 1300958 w 1475669"/>
              <a:gd name="connsiteY7" fmla="*/ 484929 h 826467"/>
              <a:gd name="connsiteX8" fmla="*/ 1216159 w 1475669"/>
              <a:gd name="connsiteY8" fmla="*/ 484929 h 826467"/>
              <a:gd name="connsiteX9" fmla="*/ 1345914 w 1475669"/>
              <a:gd name="connsiteY9" fmla="*/ 618945 h 826467"/>
              <a:gd name="connsiteX10" fmla="*/ 1475669 w 1475669"/>
              <a:gd name="connsiteY10" fmla="*/ 484929 h 826467"/>
              <a:gd name="connsiteX11" fmla="*/ 1373186 w 1475669"/>
              <a:gd name="connsiteY11" fmla="*/ 484929 h 82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5669" h="826467">
                <a:moveTo>
                  <a:pt x="1373186" y="484929"/>
                </a:moveTo>
                <a:cubicBezTo>
                  <a:pt x="1280717" y="203687"/>
                  <a:pt x="1016094" y="0"/>
                  <a:pt x="704384" y="0"/>
                </a:cubicBezTo>
                <a:cubicBezTo>
                  <a:pt x="315971" y="0"/>
                  <a:pt x="0" y="315971"/>
                  <a:pt x="0" y="704383"/>
                </a:cubicBezTo>
                <a:cubicBezTo>
                  <a:pt x="0" y="746143"/>
                  <a:pt x="4261" y="786625"/>
                  <a:pt x="11292" y="826467"/>
                </a:cubicBezTo>
                <a:lnTo>
                  <a:pt x="80112" y="826467"/>
                </a:lnTo>
                <a:cubicBezTo>
                  <a:pt x="72441" y="786838"/>
                  <a:pt x="68180" y="746143"/>
                  <a:pt x="68180" y="704383"/>
                </a:cubicBezTo>
                <a:cubicBezTo>
                  <a:pt x="68180" y="353470"/>
                  <a:pt x="353683" y="67967"/>
                  <a:pt x="704597" y="67967"/>
                </a:cubicBezTo>
                <a:cubicBezTo>
                  <a:pt x="978169" y="67967"/>
                  <a:pt x="1211259" y="242038"/>
                  <a:pt x="1300958" y="484929"/>
                </a:cubicBezTo>
                <a:lnTo>
                  <a:pt x="1216159" y="484929"/>
                </a:lnTo>
                <a:lnTo>
                  <a:pt x="1345914" y="618945"/>
                </a:lnTo>
                <a:lnTo>
                  <a:pt x="1475669" y="484929"/>
                </a:lnTo>
                <a:lnTo>
                  <a:pt x="1373186" y="484929"/>
                </a:lnTo>
                <a:close/>
              </a:path>
            </a:pathLst>
          </a:custGeom>
          <a:solidFill>
            <a:srgbClr val="6F7B91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CD10EED-4027-4780-9220-D7B41BE5690F}"/>
              </a:ext>
            </a:extLst>
          </p:cNvPr>
          <p:cNvSpPr/>
          <p:nvPr/>
        </p:nvSpPr>
        <p:spPr>
          <a:xfrm>
            <a:off x="8538971" y="1958199"/>
            <a:ext cx="1475669" cy="826467"/>
          </a:xfrm>
          <a:custGeom>
            <a:avLst/>
            <a:gdLst>
              <a:gd name="connsiteX0" fmla="*/ 1372973 w 1475669"/>
              <a:gd name="connsiteY0" fmla="*/ 484929 h 826467"/>
              <a:gd name="connsiteX1" fmla="*/ 704384 w 1475669"/>
              <a:gd name="connsiteY1" fmla="*/ 0 h 826467"/>
              <a:gd name="connsiteX2" fmla="*/ 0 w 1475669"/>
              <a:gd name="connsiteY2" fmla="*/ 704383 h 826467"/>
              <a:gd name="connsiteX3" fmla="*/ 11292 w 1475669"/>
              <a:gd name="connsiteY3" fmla="*/ 826467 h 826467"/>
              <a:gd name="connsiteX4" fmla="*/ 80112 w 1475669"/>
              <a:gd name="connsiteY4" fmla="*/ 826467 h 826467"/>
              <a:gd name="connsiteX5" fmla="*/ 68180 w 1475669"/>
              <a:gd name="connsiteY5" fmla="*/ 704383 h 826467"/>
              <a:gd name="connsiteX6" fmla="*/ 704597 w 1475669"/>
              <a:gd name="connsiteY6" fmla="*/ 67967 h 826467"/>
              <a:gd name="connsiteX7" fmla="*/ 1300958 w 1475669"/>
              <a:gd name="connsiteY7" fmla="*/ 484929 h 826467"/>
              <a:gd name="connsiteX8" fmla="*/ 1216159 w 1475669"/>
              <a:gd name="connsiteY8" fmla="*/ 484929 h 826467"/>
              <a:gd name="connsiteX9" fmla="*/ 1345914 w 1475669"/>
              <a:gd name="connsiteY9" fmla="*/ 618945 h 826467"/>
              <a:gd name="connsiteX10" fmla="*/ 1475669 w 1475669"/>
              <a:gd name="connsiteY10" fmla="*/ 484929 h 826467"/>
              <a:gd name="connsiteX11" fmla="*/ 1372973 w 1475669"/>
              <a:gd name="connsiteY11" fmla="*/ 484929 h 82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5669" h="826467">
                <a:moveTo>
                  <a:pt x="1372973" y="484929"/>
                </a:moveTo>
                <a:cubicBezTo>
                  <a:pt x="1280504" y="203900"/>
                  <a:pt x="1016094" y="0"/>
                  <a:pt x="704384" y="0"/>
                </a:cubicBezTo>
                <a:cubicBezTo>
                  <a:pt x="315971" y="0"/>
                  <a:pt x="0" y="315971"/>
                  <a:pt x="0" y="704383"/>
                </a:cubicBezTo>
                <a:cubicBezTo>
                  <a:pt x="0" y="746143"/>
                  <a:pt x="4261" y="786625"/>
                  <a:pt x="11292" y="826467"/>
                </a:cubicBezTo>
                <a:lnTo>
                  <a:pt x="80112" y="826467"/>
                </a:lnTo>
                <a:cubicBezTo>
                  <a:pt x="72441" y="786838"/>
                  <a:pt x="68180" y="746143"/>
                  <a:pt x="68180" y="704383"/>
                </a:cubicBezTo>
                <a:cubicBezTo>
                  <a:pt x="68180" y="353470"/>
                  <a:pt x="353683" y="67967"/>
                  <a:pt x="704597" y="67967"/>
                </a:cubicBezTo>
                <a:cubicBezTo>
                  <a:pt x="978169" y="67967"/>
                  <a:pt x="1211259" y="242038"/>
                  <a:pt x="1300958" y="484929"/>
                </a:cubicBezTo>
                <a:lnTo>
                  <a:pt x="1216159" y="484929"/>
                </a:lnTo>
                <a:lnTo>
                  <a:pt x="1345914" y="618945"/>
                </a:lnTo>
                <a:lnTo>
                  <a:pt x="1475669" y="484929"/>
                </a:lnTo>
                <a:lnTo>
                  <a:pt x="1372973" y="484929"/>
                </a:lnTo>
                <a:close/>
              </a:path>
            </a:pathLst>
          </a:custGeom>
          <a:solidFill>
            <a:srgbClr val="6F7B91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FBA5CC2-9311-4D6C-9117-5946746E824B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3E4B890-0B63-4ADE-A33C-CEAB4B358072}"/>
              </a:ext>
            </a:extLst>
          </p:cNvPr>
          <p:cNvSpPr>
            <a:spLocks noChangeAspect="1"/>
          </p:cNvSpPr>
          <p:nvPr/>
        </p:nvSpPr>
        <p:spPr>
          <a:xfrm flipH="1">
            <a:off x="8733562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3C06B49B-BC22-4201-B50F-AF0993DFF5AD}"/>
              </a:ext>
            </a:extLst>
          </p:cNvPr>
          <p:cNvSpPr/>
          <p:nvPr/>
        </p:nvSpPr>
        <p:spPr>
          <a:xfrm>
            <a:off x="2645457" y="2663007"/>
            <a:ext cx="2424648" cy="1065735"/>
          </a:xfrm>
          <a:custGeom>
            <a:avLst/>
            <a:gdLst>
              <a:gd name="connsiteX0" fmla="*/ 2152994 w 2424648"/>
              <a:gd name="connsiteY0" fmla="*/ 261214 h 1065735"/>
              <a:gd name="connsiteX1" fmla="*/ 2152994 w 2424648"/>
              <a:gd name="connsiteY1" fmla="*/ 0 h 1065735"/>
              <a:gd name="connsiteX2" fmla="*/ 0 w 2424648"/>
              <a:gd name="connsiteY2" fmla="*/ 0 h 1065735"/>
              <a:gd name="connsiteX3" fmla="*/ 0 w 2424648"/>
              <a:gd name="connsiteY3" fmla="*/ 185364 h 1065735"/>
              <a:gd name="connsiteX4" fmla="*/ 273146 w 2424648"/>
              <a:gd name="connsiteY4" fmla="*/ 532868 h 1065735"/>
              <a:gd name="connsiteX5" fmla="*/ 0 w 2424648"/>
              <a:gd name="connsiteY5" fmla="*/ 880372 h 1065735"/>
              <a:gd name="connsiteX6" fmla="*/ 0 w 2424648"/>
              <a:gd name="connsiteY6" fmla="*/ 1065736 h 1065735"/>
              <a:gd name="connsiteX7" fmla="*/ 2152994 w 2424648"/>
              <a:gd name="connsiteY7" fmla="*/ 1065736 h 1065735"/>
              <a:gd name="connsiteX8" fmla="*/ 2152994 w 2424648"/>
              <a:gd name="connsiteY8" fmla="*/ 804735 h 1065735"/>
              <a:gd name="connsiteX9" fmla="*/ 2424648 w 2424648"/>
              <a:gd name="connsiteY9" fmla="*/ 533081 h 1065735"/>
              <a:gd name="connsiteX10" fmla="*/ 2152994 w 2424648"/>
              <a:gd name="connsiteY10" fmla="*/ 261214 h 10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648" h="1065735">
                <a:moveTo>
                  <a:pt x="2152994" y="261214"/>
                </a:moveTo>
                <a:lnTo>
                  <a:pt x="2152994" y="0"/>
                </a:lnTo>
                <a:lnTo>
                  <a:pt x="0" y="0"/>
                </a:lnTo>
                <a:lnTo>
                  <a:pt x="0" y="185364"/>
                </a:lnTo>
                <a:cubicBezTo>
                  <a:pt x="156601" y="223502"/>
                  <a:pt x="273146" y="364549"/>
                  <a:pt x="273146" y="532868"/>
                </a:cubicBezTo>
                <a:cubicBezTo>
                  <a:pt x="273146" y="701187"/>
                  <a:pt x="156601" y="842234"/>
                  <a:pt x="0" y="880372"/>
                </a:cubicBezTo>
                <a:lnTo>
                  <a:pt x="0" y="1065736"/>
                </a:lnTo>
                <a:lnTo>
                  <a:pt x="2152994" y="1065736"/>
                </a:lnTo>
                <a:lnTo>
                  <a:pt x="2152994" y="804735"/>
                </a:lnTo>
                <a:cubicBezTo>
                  <a:pt x="2302989" y="804735"/>
                  <a:pt x="2424648" y="683077"/>
                  <a:pt x="2424648" y="533081"/>
                </a:cubicBezTo>
                <a:cubicBezTo>
                  <a:pt x="2424648" y="383085"/>
                  <a:pt x="2302989" y="261214"/>
                  <a:pt x="2152994" y="261214"/>
                </a:cubicBezTo>
                <a:close/>
              </a:path>
            </a:pathLst>
          </a:custGeom>
          <a:solidFill>
            <a:srgbClr val="8DC9CC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8F7BC4AC-50FD-4AEF-A1D9-B45B640305AD}"/>
              </a:ext>
            </a:extLst>
          </p:cNvPr>
          <p:cNvSpPr/>
          <p:nvPr/>
        </p:nvSpPr>
        <p:spPr>
          <a:xfrm>
            <a:off x="383806" y="2663007"/>
            <a:ext cx="2424648" cy="1065948"/>
          </a:xfrm>
          <a:custGeom>
            <a:avLst/>
            <a:gdLst>
              <a:gd name="connsiteX0" fmla="*/ 2152994 w 2424648"/>
              <a:gd name="connsiteY0" fmla="*/ 261214 h 1065948"/>
              <a:gd name="connsiteX1" fmla="*/ 2152994 w 2424648"/>
              <a:gd name="connsiteY1" fmla="*/ 0 h 1065948"/>
              <a:gd name="connsiteX2" fmla="*/ 0 w 2424648"/>
              <a:gd name="connsiteY2" fmla="*/ 0 h 1065948"/>
              <a:gd name="connsiteX3" fmla="*/ 0 w 2424648"/>
              <a:gd name="connsiteY3" fmla="*/ 185364 h 1065948"/>
              <a:gd name="connsiteX4" fmla="*/ 273146 w 2424648"/>
              <a:gd name="connsiteY4" fmla="*/ 532868 h 1065948"/>
              <a:gd name="connsiteX5" fmla="*/ 0 w 2424648"/>
              <a:gd name="connsiteY5" fmla="*/ 880585 h 1065948"/>
              <a:gd name="connsiteX6" fmla="*/ 0 w 2424648"/>
              <a:gd name="connsiteY6" fmla="*/ 1065949 h 1065948"/>
              <a:gd name="connsiteX7" fmla="*/ 2152994 w 2424648"/>
              <a:gd name="connsiteY7" fmla="*/ 1065949 h 1065948"/>
              <a:gd name="connsiteX8" fmla="*/ 2152994 w 2424648"/>
              <a:gd name="connsiteY8" fmla="*/ 804735 h 1065948"/>
              <a:gd name="connsiteX9" fmla="*/ 2424648 w 2424648"/>
              <a:gd name="connsiteY9" fmla="*/ 533081 h 1065948"/>
              <a:gd name="connsiteX10" fmla="*/ 2152994 w 2424648"/>
              <a:gd name="connsiteY10" fmla="*/ 261214 h 106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648" h="1065948">
                <a:moveTo>
                  <a:pt x="2152994" y="261214"/>
                </a:moveTo>
                <a:lnTo>
                  <a:pt x="2152994" y="0"/>
                </a:lnTo>
                <a:lnTo>
                  <a:pt x="0" y="0"/>
                </a:lnTo>
                <a:lnTo>
                  <a:pt x="0" y="185364"/>
                </a:lnTo>
                <a:cubicBezTo>
                  <a:pt x="156601" y="223502"/>
                  <a:pt x="273146" y="364549"/>
                  <a:pt x="273146" y="532868"/>
                </a:cubicBezTo>
                <a:cubicBezTo>
                  <a:pt x="273146" y="701187"/>
                  <a:pt x="156601" y="842447"/>
                  <a:pt x="0" y="880585"/>
                </a:cubicBezTo>
                <a:lnTo>
                  <a:pt x="0" y="1065949"/>
                </a:lnTo>
                <a:lnTo>
                  <a:pt x="2152994" y="1065949"/>
                </a:lnTo>
                <a:lnTo>
                  <a:pt x="2152994" y="804735"/>
                </a:lnTo>
                <a:cubicBezTo>
                  <a:pt x="2302989" y="804735"/>
                  <a:pt x="2424648" y="683077"/>
                  <a:pt x="2424648" y="533081"/>
                </a:cubicBezTo>
                <a:cubicBezTo>
                  <a:pt x="2424648" y="383085"/>
                  <a:pt x="2303203" y="261214"/>
                  <a:pt x="2152994" y="261214"/>
                </a:cubicBezTo>
                <a:close/>
              </a:path>
            </a:pathLst>
          </a:custGeom>
          <a:solidFill>
            <a:srgbClr val="0264AD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B25F3B8-A402-4D37-A6A0-C666A5F73DE4}"/>
              </a:ext>
            </a:extLst>
          </p:cNvPr>
          <p:cNvSpPr/>
          <p:nvPr/>
        </p:nvSpPr>
        <p:spPr>
          <a:xfrm>
            <a:off x="4883462" y="2663007"/>
            <a:ext cx="2424648" cy="1065735"/>
          </a:xfrm>
          <a:custGeom>
            <a:avLst/>
            <a:gdLst>
              <a:gd name="connsiteX0" fmla="*/ 2153207 w 2424648"/>
              <a:gd name="connsiteY0" fmla="*/ 261214 h 1065735"/>
              <a:gd name="connsiteX1" fmla="*/ 2153207 w 2424648"/>
              <a:gd name="connsiteY1" fmla="*/ 0 h 1065735"/>
              <a:gd name="connsiteX2" fmla="*/ 0 w 2424648"/>
              <a:gd name="connsiteY2" fmla="*/ 0 h 1065735"/>
              <a:gd name="connsiteX3" fmla="*/ 0 w 2424648"/>
              <a:gd name="connsiteY3" fmla="*/ 185364 h 1065735"/>
              <a:gd name="connsiteX4" fmla="*/ 273146 w 2424648"/>
              <a:gd name="connsiteY4" fmla="*/ 532868 h 1065735"/>
              <a:gd name="connsiteX5" fmla="*/ 0 w 2424648"/>
              <a:gd name="connsiteY5" fmla="*/ 880372 h 1065735"/>
              <a:gd name="connsiteX6" fmla="*/ 0 w 2424648"/>
              <a:gd name="connsiteY6" fmla="*/ 1065736 h 1065735"/>
              <a:gd name="connsiteX7" fmla="*/ 2152994 w 2424648"/>
              <a:gd name="connsiteY7" fmla="*/ 1065736 h 1065735"/>
              <a:gd name="connsiteX8" fmla="*/ 2152994 w 2424648"/>
              <a:gd name="connsiteY8" fmla="*/ 804735 h 1065735"/>
              <a:gd name="connsiteX9" fmla="*/ 2424648 w 2424648"/>
              <a:gd name="connsiteY9" fmla="*/ 533081 h 1065735"/>
              <a:gd name="connsiteX10" fmla="*/ 2153207 w 2424648"/>
              <a:gd name="connsiteY10" fmla="*/ 261214 h 10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648" h="1065735">
                <a:moveTo>
                  <a:pt x="2153207" y="261214"/>
                </a:moveTo>
                <a:lnTo>
                  <a:pt x="2153207" y="0"/>
                </a:lnTo>
                <a:lnTo>
                  <a:pt x="0" y="0"/>
                </a:lnTo>
                <a:lnTo>
                  <a:pt x="0" y="185364"/>
                </a:lnTo>
                <a:cubicBezTo>
                  <a:pt x="156601" y="223502"/>
                  <a:pt x="273146" y="364549"/>
                  <a:pt x="273146" y="532868"/>
                </a:cubicBezTo>
                <a:cubicBezTo>
                  <a:pt x="273146" y="701187"/>
                  <a:pt x="156601" y="842234"/>
                  <a:pt x="0" y="880372"/>
                </a:cubicBezTo>
                <a:lnTo>
                  <a:pt x="0" y="1065736"/>
                </a:lnTo>
                <a:lnTo>
                  <a:pt x="2152994" y="1065736"/>
                </a:lnTo>
                <a:lnTo>
                  <a:pt x="2152994" y="804735"/>
                </a:lnTo>
                <a:cubicBezTo>
                  <a:pt x="2302989" y="804735"/>
                  <a:pt x="2424648" y="683077"/>
                  <a:pt x="2424648" y="533081"/>
                </a:cubicBezTo>
                <a:cubicBezTo>
                  <a:pt x="2424648" y="383085"/>
                  <a:pt x="2303203" y="261214"/>
                  <a:pt x="2153207" y="261214"/>
                </a:cubicBezTo>
                <a:close/>
              </a:path>
            </a:pathLst>
          </a:custGeom>
          <a:solidFill>
            <a:srgbClr val="00B0F0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455EA76F-7B4D-41C0-8C23-2F75179AFCC8}"/>
              </a:ext>
            </a:extLst>
          </p:cNvPr>
          <p:cNvSpPr/>
          <p:nvPr/>
        </p:nvSpPr>
        <p:spPr>
          <a:xfrm>
            <a:off x="7121681" y="2663007"/>
            <a:ext cx="2424647" cy="1065735"/>
          </a:xfrm>
          <a:custGeom>
            <a:avLst/>
            <a:gdLst>
              <a:gd name="connsiteX0" fmla="*/ 2152993 w 2424647"/>
              <a:gd name="connsiteY0" fmla="*/ 261214 h 1065735"/>
              <a:gd name="connsiteX1" fmla="*/ 2152993 w 2424647"/>
              <a:gd name="connsiteY1" fmla="*/ 0 h 1065735"/>
              <a:gd name="connsiteX2" fmla="*/ 0 w 2424647"/>
              <a:gd name="connsiteY2" fmla="*/ 0 h 1065735"/>
              <a:gd name="connsiteX3" fmla="*/ 0 w 2424647"/>
              <a:gd name="connsiteY3" fmla="*/ 185364 h 1065735"/>
              <a:gd name="connsiteX4" fmla="*/ 273145 w 2424647"/>
              <a:gd name="connsiteY4" fmla="*/ 532868 h 1065735"/>
              <a:gd name="connsiteX5" fmla="*/ 0 w 2424647"/>
              <a:gd name="connsiteY5" fmla="*/ 880372 h 1065735"/>
              <a:gd name="connsiteX6" fmla="*/ 0 w 2424647"/>
              <a:gd name="connsiteY6" fmla="*/ 1065736 h 1065735"/>
              <a:gd name="connsiteX7" fmla="*/ 2152993 w 2424647"/>
              <a:gd name="connsiteY7" fmla="*/ 1065736 h 1065735"/>
              <a:gd name="connsiteX8" fmla="*/ 2152993 w 2424647"/>
              <a:gd name="connsiteY8" fmla="*/ 804735 h 1065735"/>
              <a:gd name="connsiteX9" fmla="*/ 2424648 w 2424647"/>
              <a:gd name="connsiteY9" fmla="*/ 533081 h 1065735"/>
              <a:gd name="connsiteX10" fmla="*/ 2152993 w 2424647"/>
              <a:gd name="connsiteY10" fmla="*/ 261214 h 10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647" h="1065735">
                <a:moveTo>
                  <a:pt x="2152993" y="261214"/>
                </a:moveTo>
                <a:lnTo>
                  <a:pt x="2152993" y="0"/>
                </a:lnTo>
                <a:lnTo>
                  <a:pt x="0" y="0"/>
                </a:lnTo>
                <a:lnTo>
                  <a:pt x="0" y="185364"/>
                </a:lnTo>
                <a:cubicBezTo>
                  <a:pt x="156600" y="223502"/>
                  <a:pt x="273145" y="364549"/>
                  <a:pt x="273145" y="532868"/>
                </a:cubicBezTo>
                <a:cubicBezTo>
                  <a:pt x="273145" y="701187"/>
                  <a:pt x="156600" y="842234"/>
                  <a:pt x="0" y="880372"/>
                </a:cubicBezTo>
                <a:lnTo>
                  <a:pt x="0" y="1065736"/>
                </a:lnTo>
                <a:lnTo>
                  <a:pt x="2152993" y="1065736"/>
                </a:lnTo>
                <a:lnTo>
                  <a:pt x="2152993" y="804735"/>
                </a:lnTo>
                <a:cubicBezTo>
                  <a:pt x="2302989" y="804735"/>
                  <a:pt x="2424648" y="683077"/>
                  <a:pt x="2424648" y="533081"/>
                </a:cubicBezTo>
                <a:cubicBezTo>
                  <a:pt x="2424648" y="383085"/>
                  <a:pt x="2303202" y="261214"/>
                  <a:pt x="2152993" y="261214"/>
                </a:cubicBezTo>
                <a:close/>
              </a:path>
            </a:pathLst>
          </a:custGeom>
          <a:solidFill>
            <a:srgbClr val="0264AD"/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A385A043-7E1F-49AE-852C-C879E75ED4CF}"/>
              </a:ext>
            </a:extLst>
          </p:cNvPr>
          <p:cNvSpPr/>
          <p:nvPr/>
        </p:nvSpPr>
        <p:spPr>
          <a:xfrm>
            <a:off x="9359686" y="2663007"/>
            <a:ext cx="2424647" cy="1065948"/>
          </a:xfrm>
          <a:custGeom>
            <a:avLst/>
            <a:gdLst>
              <a:gd name="connsiteX0" fmla="*/ 2153207 w 2424647"/>
              <a:gd name="connsiteY0" fmla="*/ 261214 h 1065948"/>
              <a:gd name="connsiteX1" fmla="*/ 2153207 w 2424647"/>
              <a:gd name="connsiteY1" fmla="*/ 0 h 1065948"/>
              <a:gd name="connsiteX2" fmla="*/ 213 w 2424647"/>
              <a:gd name="connsiteY2" fmla="*/ 0 h 1065948"/>
              <a:gd name="connsiteX3" fmla="*/ 213 w 2424647"/>
              <a:gd name="connsiteY3" fmla="*/ 185364 h 1065948"/>
              <a:gd name="connsiteX4" fmla="*/ 273146 w 2424647"/>
              <a:gd name="connsiteY4" fmla="*/ 533081 h 1065948"/>
              <a:gd name="connsiteX5" fmla="*/ 0 w 2424647"/>
              <a:gd name="connsiteY5" fmla="*/ 880585 h 1065948"/>
              <a:gd name="connsiteX6" fmla="*/ 0 w 2424647"/>
              <a:gd name="connsiteY6" fmla="*/ 1065949 h 1065948"/>
              <a:gd name="connsiteX7" fmla="*/ 2152993 w 2424647"/>
              <a:gd name="connsiteY7" fmla="*/ 1065949 h 1065948"/>
              <a:gd name="connsiteX8" fmla="*/ 2152993 w 2424647"/>
              <a:gd name="connsiteY8" fmla="*/ 804735 h 1065948"/>
              <a:gd name="connsiteX9" fmla="*/ 2424648 w 2424647"/>
              <a:gd name="connsiteY9" fmla="*/ 533081 h 1065948"/>
              <a:gd name="connsiteX10" fmla="*/ 2153207 w 2424647"/>
              <a:gd name="connsiteY10" fmla="*/ 261214 h 106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647" h="1065948">
                <a:moveTo>
                  <a:pt x="2153207" y="261214"/>
                </a:moveTo>
                <a:lnTo>
                  <a:pt x="2153207" y="0"/>
                </a:lnTo>
                <a:lnTo>
                  <a:pt x="213" y="0"/>
                </a:lnTo>
                <a:lnTo>
                  <a:pt x="213" y="185364"/>
                </a:lnTo>
                <a:cubicBezTo>
                  <a:pt x="156814" y="223715"/>
                  <a:pt x="273146" y="364549"/>
                  <a:pt x="273146" y="533081"/>
                </a:cubicBezTo>
                <a:cubicBezTo>
                  <a:pt x="273146" y="701613"/>
                  <a:pt x="156601" y="842447"/>
                  <a:pt x="0" y="880585"/>
                </a:cubicBezTo>
                <a:lnTo>
                  <a:pt x="0" y="1065949"/>
                </a:lnTo>
                <a:lnTo>
                  <a:pt x="2152993" y="1065949"/>
                </a:lnTo>
                <a:lnTo>
                  <a:pt x="2152993" y="804735"/>
                </a:lnTo>
                <a:cubicBezTo>
                  <a:pt x="2302990" y="804735"/>
                  <a:pt x="2424648" y="683077"/>
                  <a:pt x="2424648" y="533081"/>
                </a:cubicBezTo>
                <a:cubicBezTo>
                  <a:pt x="2424648" y="383085"/>
                  <a:pt x="2303203" y="261214"/>
                  <a:pt x="2153207" y="2612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129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F582C9F-F30C-4150-8259-08C7A00F2B78}"/>
              </a:ext>
            </a:extLst>
          </p:cNvPr>
          <p:cNvGrpSpPr/>
          <p:nvPr/>
        </p:nvGrpSpPr>
        <p:grpSpPr>
          <a:xfrm>
            <a:off x="627007" y="3957119"/>
            <a:ext cx="1985112" cy="1433484"/>
            <a:chOff x="627007" y="4543713"/>
            <a:chExt cx="1985112" cy="1433484"/>
          </a:xfrm>
        </p:grpSpPr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65EC51B5-0080-4E45-8EC1-ACE34503F917}"/>
                </a:ext>
              </a:extLst>
            </p:cNvPr>
            <p:cNvSpPr txBox="1"/>
            <p:nvPr/>
          </p:nvSpPr>
          <p:spPr>
            <a:xfrm>
              <a:off x="803279" y="4543713"/>
              <a:ext cx="1632568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6F7B91"/>
                  </a:solidFill>
                  <a:latin typeface="Anton" pitchFamily="2"/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47B6BEEE-0189-43CF-9224-1DC4F18503EE}"/>
                </a:ext>
              </a:extLst>
            </p:cNvPr>
            <p:cNvSpPr txBox="1"/>
            <p:nvPr/>
          </p:nvSpPr>
          <p:spPr>
            <a:xfrm>
              <a:off x="627007" y="5238533"/>
              <a:ext cx="1985112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dirty="0">
                  <a:solidFill>
                    <a:srgbClr val="6F7B91"/>
                  </a:solidFill>
                  <a:latin typeface="Arial"/>
                </a:rPr>
                <a:t>You can add a unique zing and appeal to your Presentations.  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FF69259-6013-4576-84ED-5E51F1A371AC}"/>
              </a:ext>
            </a:extLst>
          </p:cNvPr>
          <p:cNvGrpSpPr/>
          <p:nvPr/>
        </p:nvGrpSpPr>
        <p:grpSpPr>
          <a:xfrm>
            <a:off x="9579453" y="3957119"/>
            <a:ext cx="1985112" cy="1433484"/>
            <a:chOff x="627007" y="4543713"/>
            <a:chExt cx="1985112" cy="1433484"/>
          </a:xfrm>
        </p:grpSpPr>
        <p:sp>
          <p:nvSpPr>
            <p:cNvPr id="50" name="TextBox 11">
              <a:extLst>
                <a:ext uri="{FF2B5EF4-FFF2-40B4-BE49-F238E27FC236}">
                  <a16:creationId xmlns:a16="http://schemas.microsoft.com/office/drawing/2014/main" id="{565EF2AE-8FC0-4951-B9BC-4192FD5FF9F8}"/>
                </a:ext>
              </a:extLst>
            </p:cNvPr>
            <p:cNvSpPr txBox="1"/>
            <p:nvPr/>
          </p:nvSpPr>
          <p:spPr>
            <a:xfrm>
              <a:off x="803279" y="4543713"/>
              <a:ext cx="1632568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6F7B91"/>
                  </a:solidFill>
                  <a:latin typeface="Anton" pitchFamily="2"/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ACA5A021-67F3-4092-99EA-4508104D7B89}"/>
                </a:ext>
              </a:extLst>
            </p:cNvPr>
            <p:cNvSpPr txBox="1"/>
            <p:nvPr/>
          </p:nvSpPr>
          <p:spPr>
            <a:xfrm>
              <a:off x="627007" y="5238533"/>
              <a:ext cx="1985112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dirty="0">
                  <a:solidFill>
                    <a:srgbClr val="6F7B91"/>
                  </a:solidFill>
                  <a:latin typeface="Arial"/>
                </a:rPr>
                <a:t>You can add a unique zing and appeal to your Presentations.  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DEAF7F69-7B46-4A3B-80CD-FF6A0CA5DBBE}"/>
              </a:ext>
            </a:extLst>
          </p:cNvPr>
          <p:cNvGrpSpPr/>
          <p:nvPr/>
        </p:nvGrpSpPr>
        <p:grpSpPr>
          <a:xfrm>
            <a:off x="7341342" y="3957119"/>
            <a:ext cx="1985112" cy="1433484"/>
            <a:chOff x="627007" y="4543713"/>
            <a:chExt cx="1985112" cy="1433484"/>
          </a:xfrm>
        </p:grpSpPr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id="{651F5D23-1FC3-4668-963D-B6FAB1A2AEDB}"/>
                </a:ext>
              </a:extLst>
            </p:cNvPr>
            <p:cNvSpPr txBox="1"/>
            <p:nvPr/>
          </p:nvSpPr>
          <p:spPr>
            <a:xfrm>
              <a:off x="803279" y="4543713"/>
              <a:ext cx="1632568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6F7B91"/>
                  </a:solidFill>
                  <a:latin typeface="Anton" pitchFamily="2"/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54" name="TextBox 10">
              <a:extLst>
                <a:ext uri="{FF2B5EF4-FFF2-40B4-BE49-F238E27FC236}">
                  <a16:creationId xmlns:a16="http://schemas.microsoft.com/office/drawing/2014/main" id="{BDBBF1B5-916A-4AEA-8A45-11C58CD855F3}"/>
                </a:ext>
              </a:extLst>
            </p:cNvPr>
            <p:cNvSpPr txBox="1"/>
            <p:nvPr/>
          </p:nvSpPr>
          <p:spPr>
            <a:xfrm>
              <a:off x="627007" y="5238533"/>
              <a:ext cx="1985112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dirty="0">
                  <a:solidFill>
                    <a:srgbClr val="6F7B91"/>
                  </a:solidFill>
                  <a:latin typeface="Arial"/>
                </a:rPr>
                <a:t>You can add a unique zing and appeal to your Presentations.  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6A779D2C-D244-4D69-8EE8-53D3C9F2A7A2}"/>
              </a:ext>
            </a:extLst>
          </p:cNvPr>
          <p:cNvGrpSpPr/>
          <p:nvPr/>
        </p:nvGrpSpPr>
        <p:grpSpPr>
          <a:xfrm>
            <a:off x="5103230" y="3957119"/>
            <a:ext cx="1985112" cy="1433484"/>
            <a:chOff x="627007" y="4543713"/>
            <a:chExt cx="1985112" cy="1433484"/>
          </a:xfrm>
        </p:grpSpPr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7A33E647-EFC7-439B-9802-C203DCE94744}"/>
                </a:ext>
              </a:extLst>
            </p:cNvPr>
            <p:cNvSpPr txBox="1"/>
            <p:nvPr/>
          </p:nvSpPr>
          <p:spPr>
            <a:xfrm>
              <a:off x="803279" y="4543713"/>
              <a:ext cx="1632568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6F7B91"/>
                  </a:solidFill>
                  <a:latin typeface="Anton" pitchFamily="2"/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id="{4048E8D8-0799-48CA-B91E-1A65B46AA7E9}"/>
                </a:ext>
              </a:extLst>
            </p:cNvPr>
            <p:cNvSpPr txBox="1"/>
            <p:nvPr/>
          </p:nvSpPr>
          <p:spPr>
            <a:xfrm>
              <a:off x="627007" y="5238533"/>
              <a:ext cx="1985112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dirty="0">
                  <a:solidFill>
                    <a:srgbClr val="6F7B91"/>
                  </a:solidFill>
                  <a:latin typeface="Arial"/>
                </a:rPr>
                <a:t>You can add a unique zing and appeal to your Presentations.  </a:t>
              </a: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497BEAC5-7F9C-4069-BE1A-596C1DD5EE3A}"/>
              </a:ext>
            </a:extLst>
          </p:cNvPr>
          <p:cNvGrpSpPr/>
          <p:nvPr/>
        </p:nvGrpSpPr>
        <p:grpSpPr>
          <a:xfrm>
            <a:off x="2865118" y="3957119"/>
            <a:ext cx="1985112" cy="1433484"/>
            <a:chOff x="627007" y="4543713"/>
            <a:chExt cx="1985112" cy="1433484"/>
          </a:xfrm>
        </p:grpSpPr>
        <p:sp>
          <p:nvSpPr>
            <p:cNvPr id="59" name="TextBox 11">
              <a:extLst>
                <a:ext uri="{FF2B5EF4-FFF2-40B4-BE49-F238E27FC236}">
                  <a16:creationId xmlns:a16="http://schemas.microsoft.com/office/drawing/2014/main" id="{0005C719-408F-4832-9B59-4F754FE59882}"/>
                </a:ext>
              </a:extLst>
            </p:cNvPr>
            <p:cNvSpPr txBox="1"/>
            <p:nvPr/>
          </p:nvSpPr>
          <p:spPr>
            <a:xfrm>
              <a:off x="803279" y="4543713"/>
              <a:ext cx="1632568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6F7B91"/>
                  </a:solidFill>
                  <a:latin typeface="Anton" pitchFamily="2"/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60" name="TextBox 10">
              <a:extLst>
                <a:ext uri="{FF2B5EF4-FFF2-40B4-BE49-F238E27FC236}">
                  <a16:creationId xmlns:a16="http://schemas.microsoft.com/office/drawing/2014/main" id="{AB2B5927-AC44-4815-A2A2-035E7FDC4B70}"/>
                </a:ext>
              </a:extLst>
            </p:cNvPr>
            <p:cNvSpPr txBox="1"/>
            <p:nvPr/>
          </p:nvSpPr>
          <p:spPr>
            <a:xfrm>
              <a:off x="627007" y="5238533"/>
              <a:ext cx="1985112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dirty="0">
                  <a:solidFill>
                    <a:srgbClr val="6F7B91"/>
                  </a:solidFill>
                  <a:latin typeface="Arial"/>
                </a:rPr>
                <a:t>You can add a unique zing and appeal to your Presentations.  </a:t>
              </a:r>
            </a:p>
          </p:txBody>
        </p:sp>
      </p:grpSp>
      <p:grpSp>
        <p:nvGrpSpPr>
          <p:cNvPr id="61" name="Gráfico 24">
            <a:extLst>
              <a:ext uri="{FF2B5EF4-FFF2-40B4-BE49-F238E27FC236}">
                <a16:creationId xmlns:a16="http://schemas.microsoft.com/office/drawing/2014/main" id="{C057018C-2DD7-40EB-A895-A599F8855BE8}"/>
              </a:ext>
            </a:extLst>
          </p:cNvPr>
          <p:cNvGrpSpPr/>
          <p:nvPr/>
        </p:nvGrpSpPr>
        <p:grpSpPr>
          <a:xfrm>
            <a:off x="469377" y="474402"/>
            <a:ext cx="1442846" cy="495246"/>
            <a:chOff x="469377" y="474402"/>
            <a:chExt cx="1442846" cy="495246"/>
          </a:xfrm>
          <a:solidFill>
            <a:srgbClr val="474747"/>
          </a:solidFill>
        </p:grpSpPr>
        <p:grpSp>
          <p:nvGrpSpPr>
            <p:cNvPr id="62" name="Gráfico 24">
              <a:extLst>
                <a:ext uri="{FF2B5EF4-FFF2-40B4-BE49-F238E27FC236}">
                  <a16:creationId xmlns:a16="http://schemas.microsoft.com/office/drawing/2014/main" id="{3E882CA3-0455-4A7E-B743-181CCAE9CF4A}"/>
                </a:ext>
              </a:extLst>
            </p:cNvPr>
            <p:cNvGrpSpPr/>
            <p:nvPr/>
          </p:nvGrpSpPr>
          <p:grpSpPr>
            <a:xfrm>
              <a:off x="469377" y="474402"/>
              <a:ext cx="877322" cy="495246"/>
              <a:chOff x="469377" y="474402"/>
              <a:chExt cx="877322" cy="495246"/>
            </a:xfrm>
            <a:solidFill>
              <a:srgbClr val="474747"/>
            </a:solidFill>
          </p:grpSpPr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B01FB33D-FCD1-4A4B-B113-5ADDAC82FDFB}"/>
                  </a:ext>
                </a:extLst>
              </p:cNvPr>
              <p:cNvSpPr/>
              <p:nvPr/>
            </p:nvSpPr>
            <p:spPr>
              <a:xfrm>
                <a:off x="46937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43F42CFA-B3B9-46AC-8438-E48294823371}"/>
                  </a:ext>
                </a:extLst>
              </p:cNvPr>
              <p:cNvSpPr/>
              <p:nvPr/>
            </p:nvSpPr>
            <p:spPr>
              <a:xfrm>
                <a:off x="610876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07DE8194-420F-4AC8-8494-6ED5C1DA67B4}"/>
                  </a:ext>
                </a:extLst>
              </p:cNvPr>
              <p:cNvSpPr/>
              <p:nvPr/>
            </p:nvSpPr>
            <p:spPr>
              <a:xfrm>
                <a:off x="752375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D0E09B59-09B9-457C-A435-A1AB3D201AD0}"/>
                  </a:ext>
                </a:extLst>
              </p:cNvPr>
              <p:cNvSpPr/>
              <p:nvPr/>
            </p:nvSpPr>
            <p:spPr>
              <a:xfrm>
                <a:off x="893922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2B0F2102-77CC-453E-A6CB-CA8F1CA1F74E}"/>
                  </a:ext>
                </a:extLst>
              </p:cNvPr>
              <p:cNvSpPr/>
              <p:nvPr/>
            </p:nvSpPr>
            <p:spPr>
              <a:xfrm>
                <a:off x="1035421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207CC805-7F8C-4946-93D1-D8B2D88E387E}"/>
                  </a:ext>
                </a:extLst>
              </p:cNvPr>
              <p:cNvSpPr/>
              <p:nvPr/>
            </p:nvSpPr>
            <p:spPr>
              <a:xfrm>
                <a:off x="1176920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D5E32062-F458-4CCE-89AA-6F50E4B33153}"/>
                  </a:ext>
                </a:extLst>
              </p:cNvPr>
              <p:cNvSpPr/>
              <p:nvPr/>
            </p:nvSpPr>
            <p:spPr>
              <a:xfrm>
                <a:off x="46937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D308E61A-50EB-4874-AA71-14A0F43AB2F7}"/>
                  </a:ext>
                </a:extLst>
              </p:cNvPr>
              <p:cNvSpPr/>
              <p:nvPr/>
            </p:nvSpPr>
            <p:spPr>
              <a:xfrm>
                <a:off x="610876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9BA985E2-D272-4E26-B94A-4191F2071810}"/>
                  </a:ext>
                </a:extLst>
              </p:cNvPr>
              <p:cNvSpPr/>
              <p:nvPr/>
            </p:nvSpPr>
            <p:spPr>
              <a:xfrm>
                <a:off x="752375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9" name="Forma libre: forma 88">
                <a:extLst>
                  <a:ext uri="{FF2B5EF4-FFF2-40B4-BE49-F238E27FC236}">
                    <a16:creationId xmlns:a16="http://schemas.microsoft.com/office/drawing/2014/main" id="{92D871F8-F2A3-45E1-9EDD-D87B6168CCA2}"/>
                  </a:ext>
                </a:extLst>
              </p:cNvPr>
              <p:cNvSpPr/>
              <p:nvPr/>
            </p:nvSpPr>
            <p:spPr>
              <a:xfrm>
                <a:off x="893922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74657190-92EE-405D-8603-81B8F645F42F}"/>
                  </a:ext>
                </a:extLst>
              </p:cNvPr>
              <p:cNvSpPr/>
              <p:nvPr/>
            </p:nvSpPr>
            <p:spPr>
              <a:xfrm>
                <a:off x="1035421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796B9246-F4CB-491B-B1F2-8608C022FF60}"/>
                  </a:ext>
                </a:extLst>
              </p:cNvPr>
              <p:cNvSpPr/>
              <p:nvPr/>
            </p:nvSpPr>
            <p:spPr>
              <a:xfrm>
                <a:off x="1176920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F16E92CC-096C-40B2-BE88-FCE62A049758}"/>
                  </a:ext>
                </a:extLst>
              </p:cNvPr>
              <p:cNvSpPr/>
              <p:nvPr/>
            </p:nvSpPr>
            <p:spPr>
              <a:xfrm>
                <a:off x="46937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3A703C31-E8A8-4615-8B96-04AADB06D632}"/>
                  </a:ext>
                </a:extLst>
              </p:cNvPr>
              <p:cNvSpPr/>
              <p:nvPr/>
            </p:nvSpPr>
            <p:spPr>
              <a:xfrm>
                <a:off x="610876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9A2465F7-038A-423E-B26A-248EB075427E}"/>
                  </a:ext>
                </a:extLst>
              </p:cNvPr>
              <p:cNvSpPr/>
              <p:nvPr/>
            </p:nvSpPr>
            <p:spPr>
              <a:xfrm>
                <a:off x="752375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E5BB806E-66E9-4BA8-A994-428A2F97E5F8}"/>
                  </a:ext>
                </a:extLst>
              </p:cNvPr>
              <p:cNvSpPr/>
              <p:nvPr/>
            </p:nvSpPr>
            <p:spPr>
              <a:xfrm>
                <a:off x="893922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93387B2C-7E99-4873-B9A2-46A93D70CA51}"/>
                  </a:ext>
                </a:extLst>
              </p:cNvPr>
              <p:cNvSpPr/>
              <p:nvPr/>
            </p:nvSpPr>
            <p:spPr>
              <a:xfrm>
                <a:off x="1035421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7AF901B3-78B5-4A46-ACC3-6BAA813D7A66}"/>
                  </a:ext>
                </a:extLst>
              </p:cNvPr>
              <p:cNvSpPr/>
              <p:nvPr/>
            </p:nvSpPr>
            <p:spPr>
              <a:xfrm>
                <a:off x="1176920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D53CE6F4-BB5B-4D51-AE2A-888FFE2C3A9D}"/>
                  </a:ext>
                </a:extLst>
              </p:cNvPr>
              <p:cNvSpPr/>
              <p:nvPr/>
            </p:nvSpPr>
            <p:spPr>
              <a:xfrm>
                <a:off x="46937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DD68F2CE-2C68-4D37-9CF2-26E236743FCE}"/>
                  </a:ext>
                </a:extLst>
              </p:cNvPr>
              <p:cNvSpPr/>
              <p:nvPr/>
            </p:nvSpPr>
            <p:spPr>
              <a:xfrm>
                <a:off x="610876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6AAA0B1F-57C8-47F0-AFE6-D28FE04E1A3F}"/>
                  </a:ext>
                </a:extLst>
              </p:cNvPr>
              <p:cNvSpPr/>
              <p:nvPr/>
            </p:nvSpPr>
            <p:spPr>
              <a:xfrm>
                <a:off x="752375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1" name="Forma libre: forma 100">
                <a:extLst>
                  <a:ext uri="{FF2B5EF4-FFF2-40B4-BE49-F238E27FC236}">
                    <a16:creationId xmlns:a16="http://schemas.microsoft.com/office/drawing/2014/main" id="{D3C7E68D-8CFE-453E-A92A-2D5606378A84}"/>
                  </a:ext>
                </a:extLst>
              </p:cNvPr>
              <p:cNvSpPr/>
              <p:nvPr/>
            </p:nvSpPr>
            <p:spPr>
              <a:xfrm>
                <a:off x="893922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2" name="Forma libre: forma 101">
                <a:extLst>
                  <a:ext uri="{FF2B5EF4-FFF2-40B4-BE49-F238E27FC236}">
                    <a16:creationId xmlns:a16="http://schemas.microsoft.com/office/drawing/2014/main" id="{0BF51B17-2A17-45DB-BA0F-C687A5C2B17B}"/>
                  </a:ext>
                </a:extLst>
              </p:cNvPr>
              <p:cNvSpPr/>
              <p:nvPr/>
            </p:nvSpPr>
            <p:spPr>
              <a:xfrm>
                <a:off x="1035421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CC043E27-FE64-4D50-9AEA-0904336E490A}"/>
                  </a:ext>
                </a:extLst>
              </p:cNvPr>
              <p:cNvSpPr/>
              <p:nvPr/>
            </p:nvSpPr>
            <p:spPr>
              <a:xfrm>
                <a:off x="1176920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176E7DB4-25FB-4141-981B-9839F21E9943}"/>
                  </a:ext>
                </a:extLst>
              </p:cNvPr>
              <p:cNvSpPr/>
              <p:nvPr/>
            </p:nvSpPr>
            <p:spPr>
              <a:xfrm>
                <a:off x="1318419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434A41DD-6AA5-47BA-889C-9F3C1B8B958A}"/>
                  </a:ext>
                </a:extLst>
              </p:cNvPr>
              <p:cNvSpPr/>
              <p:nvPr/>
            </p:nvSpPr>
            <p:spPr>
              <a:xfrm>
                <a:off x="1318419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B6E72687-F3D3-4B0B-9D92-A643C274E28C}"/>
                  </a:ext>
                </a:extLst>
              </p:cNvPr>
              <p:cNvSpPr/>
              <p:nvPr/>
            </p:nvSpPr>
            <p:spPr>
              <a:xfrm>
                <a:off x="1318419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73910A3D-5B61-4C01-95E0-3ED0B23F69BA}"/>
                  </a:ext>
                </a:extLst>
              </p:cNvPr>
              <p:cNvSpPr/>
              <p:nvPr/>
            </p:nvSpPr>
            <p:spPr>
              <a:xfrm>
                <a:off x="1318419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63" name="Gráfico 24">
              <a:extLst>
                <a:ext uri="{FF2B5EF4-FFF2-40B4-BE49-F238E27FC236}">
                  <a16:creationId xmlns:a16="http://schemas.microsoft.com/office/drawing/2014/main" id="{72DC9FE8-0DEF-431D-9A22-F4F2AA3E5AB2}"/>
                </a:ext>
              </a:extLst>
            </p:cNvPr>
            <p:cNvGrpSpPr/>
            <p:nvPr/>
          </p:nvGrpSpPr>
          <p:grpSpPr>
            <a:xfrm>
              <a:off x="1459398" y="474402"/>
              <a:ext cx="452825" cy="495246"/>
              <a:chOff x="1459398" y="474402"/>
              <a:chExt cx="452825" cy="495246"/>
            </a:xfrm>
            <a:solidFill>
              <a:srgbClr val="474747"/>
            </a:solidFill>
          </p:grpSpPr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7146E437-AAEA-4595-ADC4-74ED4554A970}"/>
                  </a:ext>
                </a:extLst>
              </p:cNvPr>
              <p:cNvSpPr/>
              <p:nvPr/>
            </p:nvSpPr>
            <p:spPr>
              <a:xfrm>
                <a:off x="1459398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04AB0D17-9540-4518-9E13-F3C153D893B4}"/>
                  </a:ext>
                </a:extLst>
              </p:cNvPr>
              <p:cNvSpPr/>
              <p:nvPr/>
            </p:nvSpPr>
            <p:spPr>
              <a:xfrm>
                <a:off x="1600897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C6CAB6CB-24F0-4C3A-8AFE-9C3EAEC2B3E7}"/>
                  </a:ext>
                </a:extLst>
              </p:cNvPr>
              <p:cNvSpPr/>
              <p:nvPr/>
            </p:nvSpPr>
            <p:spPr>
              <a:xfrm>
                <a:off x="17424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C5AE8F95-4DB4-4C23-824E-2F2ED951F415}"/>
                  </a:ext>
                </a:extLst>
              </p:cNvPr>
              <p:cNvSpPr/>
              <p:nvPr/>
            </p:nvSpPr>
            <p:spPr>
              <a:xfrm>
                <a:off x="1459398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C6E43DDD-A423-4A13-9EF8-9B0449D6DA4D}"/>
                  </a:ext>
                </a:extLst>
              </p:cNvPr>
              <p:cNvSpPr/>
              <p:nvPr/>
            </p:nvSpPr>
            <p:spPr>
              <a:xfrm>
                <a:off x="1600897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B59E7B1A-7D38-424D-B18D-F4595C47969E}"/>
                  </a:ext>
                </a:extLst>
              </p:cNvPr>
              <p:cNvSpPr/>
              <p:nvPr/>
            </p:nvSpPr>
            <p:spPr>
              <a:xfrm>
                <a:off x="17424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4234BEB8-3D33-43BC-8462-866C3323A64E}"/>
                  </a:ext>
                </a:extLst>
              </p:cNvPr>
              <p:cNvSpPr/>
              <p:nvPr/>
            </p:nvSpPr>
            <p:spPr>
              <a:xfrm>
                <a:off x="1459398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501E3E01-31F3-4E71-B687-A1B2BC5F7450}"/>
                  </a:ext>
                </a:extLst>
              </p:cNvPr>
              <p:cNvSpPr/>
              <p:nvPr/>
            </p:nvSpPr>
            <p:spPr>
              <a:xfrm>
                <a:off x="1600897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7B46171A-24E6-4138-AAF6-E6AE860674A7}"/>
                  </a:ext>
                </a:extLst>
              </p:cNvPr>
              <p:cNvSpPr/>
              <p:nvPr/>
            </p:nvSpPr>
            <p:spPr>
              <a:xfrm>
                <a:off x="17424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2166A7EE-D87F-4E0E-BC89-FF852FC1B354}"/>
                  </a:ext>
                </a:extLst>
              </p:cNvPr>
              <p:cNvSpPr/>
              <p:nvPr/>
            </p:nvSpPr>
            <p:spPr>
              <a:xfrm>
                <a:off x="1459398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2088CEFE-05B2-4806-A78E-4CAFDC763324}"/>
                  </a:ext>
                </a:extLst>
              </p:cNvPr>
              <p:cNvSpPr/>
              <p:nvPr/>
            </p:nvSpPr>
            <p:spPr>
              <a:xfrm>
                <a:off x="1600897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F35C3F5C-DB31-400A-902B-339FC30CF672}"/>
                  </a:ext>
                </a:extLst>
              </p:cNvPr>
              <p:cNvSpPr/>
              <p:nvPr/>
            </p:nvSpPr>
            <p:spPr>
              <a:xfrm>
                <a:off x="17424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BAE2D4F4-88D4-4901-A766-4F9F3AF98789}"/>
                  </a:ext>
                </a:extLst>
              </p:cNvPr>
              <p:cNvSpPr/>
              <p:nvPr/>
            </p:nvSpPr>
            <p:spPr>
              <a:xfrm>
                <a:off x="1883943" y="47440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B971EC16-DE2B-4606-8796-BCB37049D4DE}"/>
                  </a:ext>
                </a:extLst>
              </p:cNvPr>
              <p:cNvSpPr/>
              <p:nvPr/>
            </p:nvSpPr>
            <p:spPr>
              <a:xfrm>
                <a:off x="1883943" y="630042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A710F108-9FD1-4B39-A647-F530C8E03861}"/>
                  </a:ext>
                </a:extLst>
              </p:cNvPr>
              <p:cNvSpPr/>
              <p:nvPr/>
            </p:nvSpPr>
            <p:spPr>
              <a:xfrm>
                <a:off x="1883943" y="785729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FA1760F4-AF87-4729-BC57-A70C31608E60}"/>
                  </a:ext>
                </a:extLst>
              </p:cNvPr>
              <p:cNvSpPr/>
              <p:nvPr/>
            </p:nvSpPr>
            <p:spPr>
              <a:xfrm>
                <a:off x="1883943" y="941368"/>
                <a:ext cx="28280" cy="28280"/>
              </a:xfrm>
              <a:custGeom>
                <a:avLst/>
                <a:gdLst>
                  <a:gd name="connsiteX0" fmla="*/ 0 w 28280"/>
                  <a:gd name="connsiteY0" fmla="*/ 0 h 28280"/>
                  <a:gd name="connsiteX1" fmla="*/ 28281 w 28280"/>
                  <a:gd name="connsiteY1" fmla="*/ 0 h 28280"/>
                  <a:gd name="connsiteX2" fmla="*/ 28281 w 28280"/>
                  <a:gd name="connsiteY2" fmla="*/ 28281 h 28280"/>
                  <a:gd name="connsiteX3" fmla="*/ 0 w 28280"/>
                  <a:gd name="connsiteY3" fmla="*/ 28281 h 2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0" h="28280">
                    <a:moveTo>
                      <a:pt x="0" y="0"/>
                    </a:moveTo>
                    <a:lnTo>
                      <a:pt x="28281" y="0"/>
                    </a:lnTo>
                    <a:lnTo>
                      <a:pt x="28281" y="28281"/>
                    </a:lnTo>
                    <a:lnTo>
                      <a:pt x="0" y="28281"/>
                    </a:lnTo>
                    <a:close/>
                  </a:path>
                </a:pathLst>
              </a:custGeom>
              <a:solidFill>
                <a:srgbClr val="474747"/>
              </a:solidFill>
              <a:ln w="4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60" name="Gráfico 158">
            <a:extLst>
              <a:ext uri="{FF2B5EF4-FFF2-40B4-BE49-F238E27FC236}">
                <a16:creationId xmlns:a16="http://schemas.microsoft.com/office/drawing/2014/main" id="{11375537-B6D1-4DAE-87BC-6DD4BD32FF2F}"/>
              </a:ext>
            </a:extLst>
          </p:cNvPr>
          <p:cNvGrpSpPr/>
          <p:nvPr/>
        </p:nvGrpSpPr>
        <p:grpSpPr>
          <a:xfrm>
            <a:off x="2847280" y="523765"/>
            <a:ext cx="6497440" cy="830997"/>
            <a:chOff x="2227122" y="400690"/>
            <a:chExt cx="7474993" cy="956023"/>
          </a:xfrm>
        </p:grpSpPr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DC659DDB-B3FB-44CE-8DCF-8016E59A342B}"/>
                </a:ext>
              </a:extLst>
            </p:cNvPr>
            <p:cNvSpPr txBox="1"/>
            <p:nvPr/>
          </p:nvSpPr>
          <p:spPr>
            <a:xfrm>
              <a:off x="5999987" y="616521"/>
              <a:ext cx="2715737" cy="42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dirty="0">
                  <a:solidFill>
                    <a:srgbClr val="A3B0C1"/>
                  </a:solidFill>
                  <a:latin typeface="Arial"/>
                  <a:cs typeface="Arial"/>
                  <a:sym typeface="Arial"/>
                  <a:rtl val="0"/>
                </a:rPr>
                <a:t>QUALITY</a:t>
              </a:r>
              <a:r>
                <a:rPr lang="es-PE" spc="0" baseline="0" dirty="0">
                  <a:solidFill>
                    <a:srgbClr val="A3B0C1"/>
                  </a:solidFill>
                  <a:latin typeface="Arial"/>
                  <a:cs typeface="Arial"/>
                  <a:sym typeface="Arial"/>
                  <a:rtl val="0"/>
                </a:rPr>
                <a:t> CONTROL</a:t>
              </a:r>
            </a:p>
          </p:txBody>
        </p:sp>
        <p:sp>
          <p:nvSpPr>
            <p:cNvPr id="162" name="CuadroTexto 161">
              <a:extLst>
                <a:ext uri="{FF2B5EF4-FFF2-40B4-BE49-F238E27FC236}">
                  <a16:creationId xmlns:a16="http://schemas.microsoft.com/office/drawing/2014/main" id="{8F00B8F6-A770-476F-AEDE-176EA6FA5B26}"/>
                </a:ext>
              </a:extLst>
            </p:cNvPr>
            <p:cNvSpPr txBox="1"/>
            <p:nvPr/>
          </p:nvSpPr>
          <p:spPr>
            <a:xfrm>
              <a:off x="2227122" y="400690"/>
              <a:ext cx="3714544" cy="956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4800" spc="0" baseline="0" dirty="0">
                  <a:solidFill>
                    <a:srgbClr val="656E77"/>
                  </a:solidFill>
                  <a:latin typeface="Arial"/>
                  <a:cs typeface="Arial"/>
                  <a:sym typeface="Arial"/>
                  <a:rtl val="0"/>
                </a:rPr>
                <a:t>PR   CESS</a:t>
              </a:r>
            </a:p>
          </p:txBody>
        </p:sp>
        <p:sp>
          <p:nvSpPr>
            <p:cNvPr id="163" name="Forma libre: forma 162">
              <a:extLst>
                <a:ext uri="{FF2B5EF4-FFF2-40B4-BE49-F238E27FC236}">
                  <a16:creationId xmlns:a16="http://schemas.microsoft.com/office/drawing/2014/main" id="{BF2462DB-8825-4F4C-9F1B-C12F6CA12A90}"/>
                </a:ext>
              </a:extLst>
            </p:cNvPr>
            <p:cNvSpPr/>
            <p:nvPr/>
          </p:nvSpPr>
          <p:spPr>
            <a:xfrm>
              <a:off x="6101202" y="1121734"/>
              <a:ext cx="3600913" cy="31212"/>
            </a:xfrm>
            <a:custGeom>
              <a:avLst/>
              <a:gdLst>
                <a:gd name="connsiteX0" fmla="*/ 3585307 w 3600913"/>
                <a:gd name="connsiteY0" fmla="*/ 31213 h 31212"/>
                <a:gd name="connsiteX1" fmla="*/ 15607 w 3600913"/>
                <a:gd name="connsiteY1" fmla="*/ 31213 h 31212"/>
                <a:gd name="connsiteX2" fmla="*/ 0 w 3600913"/>
                <a:gd name="connsiteY2" fmla="*/ 15606 h 31212"/>
                <a:gd name="connsiteX3" fmla="*/ 15607 w 3600913"/>
                <a:gd name="connsiteY3" fmla="*/ 0 h 31212"/>
                <a:gd name="connsiteX4" fmla="*/ 3585307 w 3600913"/>
                <a:gd name="connsiteY4" fmla="*/ 0 h 31212"/>
                <a:gd name="connsiteX5" fmla="*/ 3600914 w 3600913"/>
                <a:gd name="connsiteY5" fmla="*/ 15606 h 31212"/>
                <a:gd name="connsiteX6" fmla="*/ 3585307 w 3600913"/>
                <a:gd name="connsiteY6" fmla="*/ 31213 h 3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913" h="31212">
                  <a:moveTo>
                    <a:pt x="3585307" y="31213"/>
                  </a:moveTo>
                  <a:lnTo>
                    <a:pt x="15607" y="31213"/>
                  </a:lnTo>
                  <a:cubicBezTo>
                    <a:pt x="6763" y="31213"/>
                    <a:pt x="0" y="24450"/>
                    <a:pt x="0" y="15606"/>
                  </a:cubicBezTo>
                  <a:cubicBezTo>
                    <a:pt x="0" y="6763"/>
                    <a:pt x="7283" y="0"/>
                    <a:pt x="15607" y="0"/>
                  </a:cubicBezTo>
                  <a:lnTo>
                    <a:pt x="3585307" y="0"/>
                  </a:lnTo>
                  <a:cubicBezTo>
                    <a:pt x="3594151" y="0"/>
                    <a:pt x="3600914" y="6763"/>
                    <a:pt x="3600914" y="15606"/>
                  </a:cubicBezTo>
                  <a:cubicBezTo>
                    <a:pt x="3600914" y="23930"/>
                    <a:pt x="3594151" y="31213"/>
                    <a:pt x="3585307" y="31213"/>
                  </a:cubicBezTo>
                  <a:close/>
                </a:path>
              </a:pathLst>
            </a:custGeom>
            <a:solidFill>
              <a:srgbClr val="A3B0C1"/>
            </a:solidFill>
            <a:ln w="51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200"/>
            </a:p>
          </p:txBody>
        </p:sp>
      </p:grpSp>
      <p:pic>
        <p:nvPicPr>
          <p:cNvPr id="165" name="Imagen 164">
            <a:extLst>
              <a:ext uri="{FF2B5EF4-FFF2-40B4-BE49-F238E27FC236}">
                <a16:creationId xmlns:a16="http://schemas.microsoft.com/office/drawing/2014/main" id="{49776E84-AE5E-402B-944E-116C4003FD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4445" flipH="1">
            <a:off x="3596381" y="733436"/>
            <a:ext cx="698973" cy="634061"/>
          </a:xfrm>
          <a:prstGeom prst="rect">
            <a:avLst/>
          </a:prstGeom>
        </p:spPr>
      </p:pic>
      <p:grpSp>
        <p:nvGrpSpPr>
          <p:cNvPr id="155" name="Grupo 154">
            <a:extLst>
              <a:ext uri="{FF2B5EF4-FFF2-40B4-BE49-F238E27FC236}">
                <a16:creationId xmlns:a16="http://schemas.microsoft.com/office/drawing/2014/main" id="{6C9A32FB-76B2-4AEF-AB71-771A96094EA6}"/>
              </a:ext>
            </a:extLst>
          </p:cNvPr>
          <p:cNvGrpSpPr/>
          <p:nvPr/>
        </p:nvGrpSpPr>
        <p:grpSpPr>
          <a:xfrm>
            <a:off x="11425285" y="5961713"/>
            <a:ext cx="395011" cy="554965"/>
            <a:chOff x="717452" y="2188354"/>
            <a:chExt cx="2461846" cy="3593468"/>
          </a:xfrm>
        </p:grpSpPr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id="{2BA4EB13-1C3C-4474-86EF-1D5BCC5D46BE}"/>
                </a:ext>
              </a:extLst>
            </p:cNvPr>
            <p:cNvSpPr/>
            <p:nvPr/>
          </p:nvSpPr>
          <p:spPr>
            <a:xfrm>
              <a:off x="717452" y="2188354"/>
              <a:ext cx="2461846" cy="3593468"/>
            </a:xfrm>
            <a:custGeom>
              <a:avLst/>
              <a:gdLst>
                <a:gd name="connsiteX0" fmla="*/ 1428447 w 1428446"/>
                <a:gd name="connsiteY0" fmla="*/ 1283443 h 1997666"/>
                <a:gd name="connsiteX1" fmla="*/ 714223 w 1428446"/>
                <a:gd name="connsiteY1" fmla="*/ 1997666 h 1997666"/>
                <a:gd name="connsiteX2" fmla="*/ 0 w 1428446"/>
                <a:gd name="connsiteY2" fmla="*/ 1283443 h 1997666"/>
                <a:gd name="connsiteX3" fmla="*/ 714223 w 1428446"/>
                <a:gd name="connsiteY3" fmla="*/ 0 h 1997666"/>
                <a:gd name="connsiteX4" fmla="*/ 714360 w 1428446"/>
                <a:gd name="connsiteY4" fmla="*/ 410 h 1997666"/>
                <a:gd name="connsiteX5" fmla="*/ 1428447 w 1428446"/>
                <a:gd name="connsiteY5" fmla="*/ 1283443 h 19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46" h="1997666">
                  <a:moveTo>
                    <a:pt x="1428447" y="1283443"/>
                  </a:moveTo>
                  <a:cubicBezTo>
                    <a:pt x="1428447" y="1677318"/>
                    <a:pt x="1108099" y="1997666"/>
                    <a:pt x="714223" y="1997666"/>
                  </a:cubicBezTo>
                  <a:cubicBezTo>
                    <a:pt x="320348" y="1997666"/>
                    <a:pt x="0" y="1677318"/>
                    <a:pt x="0" y="1283443"/>
                  </a:cubicBezTo>
                  <a:cubicBezTo>
                    <a:pt x="0" y="889568"/>
                    <a:pt x="714223" y="0"/>
                    <a:pt x="714223" y="0"/>
                  </a:cubicBezTo>
                  <a:cubicBezTo>
                    <a:pt x="714223" y="0"/>
                    <a:pt x="714360" y="137"/>
                    <a:pt x="714360" y="410"/>
                  </a:cubicBezTo>
                  <a:cubicBezTo>
                    <a:pt x="731444" y="21457"/>
                    <a:pt x="1428447" y="894351"/>
                    <a:pt x="1428447" y="1283443"/>
                  </a:cubicBezTo>
                  <a:close/>
                </a:path>
              </a:pathLst>
            </a:custGeom>
            <a:solidFill>
              <a:srgbClr val="00B0F0"/>
            </a:solidFill>
            <a:ln w="13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57" name="Diagrama de flujo: conector 156">
              <a:extLst>
                <a:ext uri="{FF2B5EF4-FFF2-40B4-BE49-F238E27FC236}">
                  <a16:creationId xmlns:a16="http://schemas.microsoft.com/office/drawing/2014/main" id="{858B0695-A614-405F-BD8C-54E43ED9CDA6}"/>
                </a:ext>
              </a:extLst>
            </p:cNvPr>
            <p:cNvSpPr/>
            <p:nvPr/>
          </p:nvSpPr>
          <p:spPr>
            <a:xfrm>
              <a:off x="1005840" y="4719710"/>
              <a:ext cx="379828" cy="5205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80737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4FC526D7-50BB-4530-9349-195AAE1666BB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E73866D8-4795-41D5-962A-24C8064BE990}"/>
              </a:ext>
            </a:extLst>
          </p:cNvPr>
          <p:cNvSpPr>
            <a:spLocks noChangeAspect="1"/>
          </p:cNvSpPr>
          <p:nvPr/>
        </p:nvSpPr>
        <p:spPr>
          <a:xfrm flipH="1">
            <a:off x="8733562" y="0"/>
            <a:ext cx="3458438" cy="6858863"/>
          </a:xfrm>
          <a:custGeom>
            <a:avLst/>
            <a:gdLst>
              <a:gd name="connsiteX0" fmla="*/ 197020 w 3453627"/>
              <a:gd name="connsiteY0" fmla="*/ 197020 h 6849321"/>
              <a:gd name="connsiteX1" fmla="*/ 197020 w 3453627"/>
              <a:gd name="connsiteY1" fmla="*/ 6652301 h 6849321"/>
              <a:gd name="connsiteX2" fmla="*/ 3453628 w 3453627"/>
              <a:gd name="connsiteY2" fmla="*/ 6652301 h 6849321"/>
              <a:gd name="connsiteX3" fmla="*/ 3453628 w 3453627"/>
              <a:gd name="connsiteY3" fmla="*/ 6849322 h 6849321"/>
              <a:gd name="connsiteX4" fmla="*/ 0 w 3453627"/>
              <a:gd name="connsiteY4" fmla="*/ 6849322 h 6849321"/>
              <a:gd name="connsiteX5" fmla="*/ 0 w 3453627"/>
              <a:gd name="connsiteY5" fmla="*/ 0 h 6849321"/>
              <a:gd name="connsiteX6" fmla="*/ 3453628 w 3453627"/>
              <a:gd name="connsiteY6" fmla="*/ 0 h 6849321"/>
              <a:gd name="connsiteX7" fmla="*/ 3453628 w 3453627"/>
              <a:gd name="connsiteY7" fmla="*/ 197020 h 6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627" h="6849321">
                <a:moveTo>
                  <a:pt x="197020" y="197020"/>
                </a:moveTo>
                <a:lnTo>
                  <a:pt x="197020" y="6652301"/>
                </a:lnTo>
                <a:lnTo>
                  <a:pt x="3453628" y="6652301"/>
                </a:lnTo>
                <a:lnTo>
                  <a:pt x="3453628" y="6849322"/>
                </a:lnTo>
                <a:lnTo>
                  <a:pt x="0" y="6849322"/>
                </a:lnTo>
                <a:lnTo>
                  <a:pt x="0" y="0"/>
                </a:lnTo>
                <a:lnTo>
                  <a:pt x="3453628" y="0"/>
                </a:lnTo>
                <a:lnTo>
                  <a:pt x="3453628" y="197020"/>
                </a:lnTo>
                <a:close/>
              </a:path>
            </a:pathLst>
          </a:custGeom>
          <a:solidFill>
            <a:srgbClr val="00B0F0"/>
          </a:solidFill>
          <a:ln w="472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350"/>
          </a:p>
        </p:txBody>
      </p:sp>
      <p:grpSp>
        <p:nvGrpSpPr>
          <p:cNvPr id="182" name="Gráfico 176">
            <a:extLst>
              <a:ext uri="{FF2B5EF4-FFF2-40B4-BE49-F238E27FC236}">
                <a16:creationId xmlns:a16="http://schemas.microsoft.com/office/drawing/2014/main" id="{354A0929-486D-4B6B-9175-E596CA163479}"/>
              </a:ext>
            </a:extLst>
          </p:cNvPr>
          <p:cNvGrpSpPr/>
          <p:nvPr/>
        </p:nvGrpSpPr>
        <p:grpSpPr>
          <a:xfrm>
            <a:off x="9150628" y="875990"/>
            <a:ext cx="578901" cy="578901"/>
            <a:chOff x="7777175" y="1079609"/>
            <a:chExt cx="578901" cy="578901"/>
          </a:xfrm>
        </p:grpSpPr>
        <p:sp>
          <p:nvSpPr>
            <p:cNvPr id="183" name="Forma libre: forma 182">
              <a:extLst>
                <a:ext uri="{FF2B5EF4-FFF2-40B4-BE49-F238E27FC236}">
                  <a16:creationId xmlns:a16="http://schemas.microsoft.com/office/drawing/2014/main" id="{B94B1F10-84C9-49C1-9630-C67E71EE7734}"/>
                </a:ext>
              </a:extLst>
            </p:cNvPr>
            <p:cNvSpPr/>
            <p:nvPr/>
          </p:nvSpPr>
          <p:spPr>
            <a:xfrm rot="-2057445">
              <a:off x="7777175" y="1079609"/>
              <a:ext cx="578901" cy="578901"/>
            </a:xfrm>
            <a:custGeom>
              <a:avLst/>
              <a:gdLst>
                <a:gd name="connsiteX0" fmla="*/ 578901 w 578901"/>
                <a:gd name="connsiteY0" fmla="*/ 289451 h 578901"/>
                <a:gd name="connsiteX1" fmla="*/ 289451 w 578901"/>
                <a:gd name="connsiteY1" fmla="*/ 578901 h 578901"/>
                <a:gd name="connsiteX2" fmla="*/ 0 w 578901"/>
                <a:gd name="connsiteY2" fmla="*/ 289451 h 578901"/>
                <a:gd name="connsiteX3" fmla="*/ 289451 w 578901"/>
                <a:gd name="connsiteY3" fmla="*/ 0 h 578901"/>
                <a:gd name="connsiteX4" fmla="*/ 578901 w 578901"/>
                <a:gd name="connsiteY4" fmla="*/ 289451 h 57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01" h="578901">
                  <a:moveTo>
                    <a:pt x="578901" y="289451"/>
                  </a:moveTo>
                  <a:cubicBezTo>
                    <a:pt x="578901" y="449310"/>
                    <a:pt x="449310" y="578901"/>
                    <a:pt x="289451" y="578901"/>
                  </a:cubicBezTo>
                  <a:cubicBezTo>
                    <a:pt x="129591" y="578901"/>
                    <a:pt x="0" y="449310"/>
                    <a:pt x="0" y="289451"/>
                  </a:cubicBezTo>
                  <a:cubicBezTo>
                    <a:pt x="0" y="129591"/>
                    <a:pt x="129591" y="0"/>
                    <a:pt x="289451" y="0"/>
                  </a:cubicBezTo>
                  <a:cubicBezTo>
                    <a:pt x="449310" y="0"/>
                    <a:pt x="578901" y="129591"/>
                    <a:pt x="578901" y="289451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5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6C51738A-2451-4AE0-B4BF-A44CD89984C0}"/>
                </a:ext>
              </a:extLst>
            </p:cNvPr>
            <p:cNvSpPr txBox="1"/>
            <p:nvPr/>
          </p:nvSpPr>
          <p:spPr>
            <a:xfrm>
              <a:off x="7811248" y="1139576"/>
              <a:ext cx="489301" cy="403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2019" spc="119" baseline="0" dirty="0">
                  <a:solidFill>
                    <a:srgbClr val="6F7B91"/>
                  </a:solidFill>
                  <a:latin typeface="Montserrat-SemiBold"/>
                  <a:sym typeface="Montserrat-SemiBold"/>
                  <a:rtl val="0"/>
                </a:rPr>
                <a:t>01</a:t>
              </a:r>
            </a:p>
          </p:txBody>
        </p:sp>
      </p:grpSp>
      <p:grpSp>
        <p:nvGrpSpPr>
          <p:cNvPr id="192" name="Gráfico 176">
            <a:extLst>
              <a:ext uri="{FF2B5EF4-FFF2-40B4-BE49-F238E27FC236}">
                <a16:creationId xmlns:a16="http://schemas.microsoft.com/office/drawing/2014/main" id="{3833DE1C-CD90-4FC4-A54F-FB44D29740B6}"/>
              </a:ext>
            </a:extLst>
          </p:cNvPr>
          <p:cNvGrpSpPr/>
          <p:nvPr/>
        </p:nvGrpSpPr>
        <p:grpSpPr>
          <a:xfrm>
            <a:off x="9150513" y="1765790"/>
            <a:ext cx="578901" cy="578901"/>
            <a:chOff x="7777060" y="1965511"/>
            <a:chExt cx="578901" cy="578901"/>
          </a:xfrm>
        </p:grpSpPr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id="{7571EEFA-FCF9-4B47-9153-2E1522F0FF1E}"/>
                </a:ext>
              </a:extLst>
            </p:cNvPr>
            <p:cNvSpPr/>
            <p:nvPr/>
          </p:nvSpPr>
          <p:spPr>
            <a:xfrm rot="-2057445">
              <a:off x="7777060" y="1965511"/>
              <a:ext cx="578901" cy="578901"/>
            </a:xfrm>
            <a:custGeom>
              <a:avLst/>
              <a:gdLst>
                <a:gd name="connsiteX0" fmla="*/ 578901 w 578901"/>
                <a:gd name="connsiteY0" fmla="*/ 289451 h 578901"/>
                <a:gd name="connsiteX1" fmla="*/ 289451 w 578901"/>
                <a:gd name="connsiteY1" fmla="*/ 578901 h 578901"/>
                <a:gd name="connsiteX2" fmla="*/ 0 w 578901"/>
                <a:gd name="connsiteY2" fmla="*/ 289451 h 578901"/>
                <a:gd name="connsiteX3" fmla="*/ 289451 w 578901"/>
                <a:gd name="connsiteY3" fmla="*/ 0 h 578901"/>
                <a:gd name="connsiteX4" fmla="*/ 578901 w 578901"/>
                <a:gd name="connsiteY4" fmla="*/ 289451 h 57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01" h="578901">
                  <a:moveTo>
                    <a:pt x="578901" y="289451"/>
                  </a:moveTo>
                  <a:cubicBezTo>
                    <a:pt x="578901" y="449310"/>
                    <a:pt x="449310" y="578901"/>
                    <a:pt x="289451" y="578901"/>
                  </a:cubicBezTo>
                  <a:cubicBezTo>
                    <a:pt x="129591" y="578901"/>
                    <a:pt x="0" y="449310"/>
                    <a:pt x="0" y="289451"/>
                  </a:cubicBezTo>
                  <a:cubicBezTo>
                    <a:pt x="0" y="129592"/>
                    <a:pt x="129591" y="0"/>
                    <a:pt x="289451" y="0"/>
                  </a:cubicBezTo>
                  <a:cubicBezTo>
                    <a:pt x="449310" y="0"/>
                    <a:pt x="578901" y="129591"/>
                    <a:pt x="578901" y="289451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5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194" name="CuadroTexto 193">
              <a:extLst>
                <a:ext uri="{FF2B5EF4-FFF2-40B4-BE49-F238E27FC236}">
                  <a16:creationId xmlns:a16="http://schemas.microsoft.com/office/drawing/2014/main" id="{DABCECE4-EBEE-458C-AB82-0BBA972B45E7}"/>
                </a:ext>
              </a:extLst>
            </p:cNvPr>
            <p:cNvSpPr txBox="1"/>
            <p:nvPr/>
          </p:nvSpPr>
          <p:spPr>
            <a:xfrm>
              <a:off x="7785706" y="2025552"/>
              <a:ext cx="540597" cy="403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2019" spc="119" baseline="0" dirty="0">
                  <a:solidFill>
                    <a:srgbClr val="6F7B91"/>
                  </a:solidFill>
                  <a:latin typeface="Montserrat-SemiBold"/>
                  <a:sym typeface="Montserrat-SemiBold"/>
                  <a:rtl val="0"/>
                </a:rPr>
                <a:t>02</a:t>
              </a:r>
            </a:p>
          </p:txBody>
        </p:sp>
      </p:grpSp>
      <p:grpSp>
        <p:nvGrpSpPr>
          <p:cNvPr id="202" name="Gráfico 176">
            <a:extLst>
              <a:ext uri="{FF2B5EF4-FFF2-40B4-BE49-F238E27FC236}">
                <a16:creationId xmlns:a16="http://schemas.microsoft.com/office/drawing/2014/main" id="{5A55E636-0E9B-4610-9461-816495165E16}"/>
              </a:ext>
            </a:extLst>
          </p:cNvPr>
          <p:cNvGrpSpPr/>
          <p:nvPr/>
        </p:nvGrpSpPr>
        <p:grpSpPr>
          <a:xfrm>
            <a:off x="9146418" y="2651819"/>
            <a:ext cx="582966" cy="578901"/>
            <a:chOff x="7772965" y="2851540"/>
            <a:chExt cx="582966" cy="578901"/>
          </a:xfrm>
        </p:grpSpPr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id="{EB0F6ADD-B34F-4C93-8B4B-BBFAF1E36816}"/>
                </a:ext>
              </a:extLst>
            </p:cNvPr>
            <p:cNvSpPr/>
            <p:nvPr/>
          </p:nvSpPr>
          <p:spPr>
            <a:xfrm rot="-2057445">
              <a:off x="7777030" y="2851540"/>
              <a:ext cx="578901" cy="578901"/>
            </a:xfrm>
            <a:custGeom>
              <a:avLst/>
              <a:gdLst>
                <a:gd name="connsiteX0" fmla="*/ 578901 w 578901"/>
                <a:gd name="connsiteY0" fmla="*/ 289451 h 578901"/>
                <a:gd name="connsiteX1" fmla="*/ 289451 w 578901"/>
                <a:gd name="connsiteY1" fmla="*/ 578902 h 578901"/>
                <a:gd name="connsiteX2" fmla="*/ 0 w 578901"/>
                <a:gd name="connsiteY2" fmla="*/ 289451 h 578901"/>
                <a:gd name="connsiteX3" fmla="*/ 289451 w 578901"/>
                <a:gd name="connsiteY3" fmla="*/ 0 h 578901"/>
                <a:gd name="connsiteX4" fmla="*/ 578901 w 578901"/>
                <a:gd name="connsiteY4" fmla="*/ 289451 h 57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01" h="578901">
                  <a:moveTo>
                    <a:pt x="578901" y="289451"/>
                  </a:moveTo>
                  <a:cubicBezTo>
                    <a:pt x="578901" y="449310"/>
                    <a:pt x="449310" y="578902"/>
                    <a:pt x="289451" y="578902"/>
                  </a:cubicBezTo>
                  <a:cubicBezTo>
                    <a:pt x="129591" y="578902"/>
                    <a:pt x="0" y="449310"/>
                    <a:pt x="0" y="289451"/>
                  </a:cubicBezTo>
                  <a:cubicBezTo>
                    <a:pt x="0" y="129592"/>
                    <a:pt x="129591" y="0"/>
                    <a:pt x="289451" y="0"/>
                  </a:cubicBezTo>
                  <a:cubicBezTo>
                    <a:pt x="449310" y="0"/>
                    <a:pt x="578901" y="129592"/>
                    <a:pt x="578901" y="289451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5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204" name="CuadroTexto 203">
              <a:extLst>
                <a:ext uri="{FF2B5EF4-FFF2-40B4-BE49-F238E27FC236}">
                  <a16:creationId xmlns:a16="http://schemas.microsoft.com/office/drawing/2014/main" id="{157CD3B8-4D1B-41FE-AE31-9799F2966A6E}"/>
                </a:ext>
              </a:extLst>
            </p:cNvPr>
            <p:cNvSpPr txBox="1"/>
            <p:nvPr/>
          </p:nvSpPr>
          <p:spPr>
            <a:xfrm>
              <a:off x="7772965" y="2911504"/>
              <a:ext cx="540597" cy="403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2019" spc="119" baseline="0">
                  <a:solidFill>
                    <a:srgbClr val="6F7B91"/>
                  </a:solidFill>
                  <a:latin typeface="Montserrat-SemiBold"/>
                  <a:sym typeface="Montserrat-SemiBold"/>
                  <a:rtl val="0"/>
                </a:rPr>
                <a:t>03</a:t>
              </a:r>
            </a:p>
          </p:txBody>
        </p:sp>
      </p:grpSp>
      <p:grpSp>
        <p:nvGrpSpPr>
          <p:cNvPr id="212" name="Gráfico 176">
            <a:extLst>
              <a:ext uri="{FF2B5EF4-FFF2-40B4-BE49-F238E27FC236}">
                <a16:creationId xmlns:a16="http://schemas.microsoft.com/office/drawing/2014/main" id="{F144D64A-12B0-4648-8DE0-AE6A3F4F8A01}"/>
              </a:ext>
            </a:extLst>
          </p:cNvPr>
          <p:cNvGrpSpPr/>
          <p:nvPr/>
        </p:nvGrpSpPr>
        <p:grpSpPr>
          <a:xfrm>
            <a:off x="9146418" y="3537846"/>
            <a:ext cx="582932" cy="578901"/>
            <a:chOff x="7772965" y="3737567"/>
            <a:chExt cx="582932" cy="578901"/>
          </a:xfrm>
        </p:grpSpPr>
        <p:sp>
          <p:nvSpPr>
            <p:cNvPr id="213" name="Forma libre: forma 212">
              <a:extLst>
                <a:ext uri="{FF2B5EF4-FFF2-40B4-BE49-F238E27FC236}">
                  <a16:creationId xmlns:a16="http://schemas.microsoft.com/office/drawing/2014/main" id="{F063BCF9-1018-4562-AB25-A89598AD998F}"/>
                </a:ext>
              </a:extLst>
            </p:cNvPr>
            <p:cNvSpPr/>
            <p:nvPr/>
          </p:nvSpPr>
          <p:spPr>
            <a:xfrm rot="-2057445">
              <a:off x="7776996" y="3737567"/>
              <a:ext cx="578901" cy="578901"/>
            </a:xfrm>
            <a:custGeom>
              <a:avLst/>
              <a:gdLst>
                <a:gd name="connsiteX0" fmla="*/ 578901 w 578901"/>
                <a:gd name="connsiteY0" fmla="*/ 289451 h 578901"/>
                <a:gd name="connsiteX1" fmla="*/ 289451 w 578901"/>
                <a:gd name="connsiteY1" fmla="*/ 578901 h 578901"/>
                <a:gd name="connsiteX2" fmla="*/ 0 w 578901"/>
                <a:gd name="connsiteY2" fmla="*/ 289451 h 578901"/>
                <a:gd name="connsiteX3" fmla="*/ 289451 w 578901"/>
                <a:gd name="connsiteY3" fmla="*/ 0 h 578901"/>
                <a:gd name="connsiteX4" fmla="*/ 578901 w 578901"/>
                <a:gd name="connsiteY4" fmla="*/ 289451 h 57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01" h="578901">
                  <a:moveTo>
                    <a:pt x="578901" y="289451"/>
                  </a:moveTo>
                  <a:cubicBezTo>
                    <a:pt x="578901" y="449310"/>
                    <a:pt x="449310" y="578901"/>
                    <a:pt x="289451" y="578901"/>
                  </a:cubicBezTo>
                  <a:cubicBezTo>
                    <a:pt x="129591" y="578901"/>
                    <a:pt x="0" y="449310"/>
                    <a:pt x="0" y="289451"/>
                  </a:cubicBezTo>
                  <a:cubicBezTo>
                    <a:pt x="0" y="129591"/>
                    <a:pt x="129591" y="0"/>
                    <a:pt x="289451" y="0"/>
                  </a:cubicBezTo>
                  <a:cubicBezTo>
                    <a:pt x="449310" y="0"/>
                    <a:pt x="578901" y="129591"/>
                    <a:pt x="578901" y="289451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5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214" name="CuadroTexto 213">
              <a:extLst>
                <a:ext uri="{FF2B5EF4-FFF2-40B4-BE49-F238E27FC236}">
                  <a16:creationId xmlns:a16="http://schemas.microsoft.com/office/drawing/2014/main" id="{A00D9DDB-74CE-40DC-B60E-9F49F7D05866}"/>
                </a:ext>
              </a:extLst>
            </p:cNvPr>
            <p:cNvSpPr txBox="1"/>
            <p:nvPr/>
          </p:nvSpPr>
          <p:spPr>
            <a:xfrm>
              <a:off x="7772965" y="3797477"/>
              <a:ext cx="566245" cy="403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2019" spc="119" baseline="0">
                  <a:solidFill>
                    <a:srgbClr val="6F7B91"/>
                  </a:solidFill>
                  <a:latin typeface="Montserrat-SemiBold"/>
                  <a:sym typeface="Montserrat-SemiBold"/>
                  <a:rtl val="0"/>
                </a:rPr>
                <a:t>04</a:t>
              </a:r>
            </a:p>
          </p:txBody>
        </p:sp>
      </p:grpSp>
      <p:grpSp>
        <p:nvGrpSpPr>
          <p:cNvPr id="222" name="Gráfico 176">
            <a:extLst>
              <a:ext uri="{FF2B5EF4-FFF2-40B4-BE49-F238E27FC236}">
                <a16:creationId xmlns:a16="http://schemas.microsoft.com/office/drawing/2014/main" id="{60191662-0117-495B-91DE-27312864E52B}"/>
              </a:ext>
            </a:extLst>
          </p:cNvPr>
          <p:cNvGrpSpPr/>
          <p:nvPr/>
        </p:nvGrpSpPr>
        <p:grpSpPr>
          <a:xfrm>
            <a:off x="9146418" y="4423875"/>
            <a:ext cx="582903" cy="578901"/>
            <a:chOff x="7772965" y="4623596"/>
            <a:chExt cx="582903" cy="578901"/>
          </a:xfrm>
        </p:grpSpPr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id="{C58BDC29-F023-474A-9E80-7BAB5DD98C35}"/>
                </a:ext>
              </a:extLst>
            </p:cNvPr>
            <p:cNvSpPr/>
            <p:nvPr/>
          </p:nvSpPr>
          <p:spPr>
            <a:xfrm rot="-2057445">
              <a:off x="7776967" y="4623596"/>
              <a:ext cx="578901" cy="578901"/>
            </a:xfrm>
            <a:custGeom>
              <a:avLst/>
              <a:gdLst>
                <a:gd name="connsiteX0" fmla="*/ 578901 w 578901"/>
                <a:gd name="connsiteY0" fmla="*/ 289451 h 578901"/>
                <a:gd name="connsiteX1" fmla="*/ 289451 w 578901"/>
                <a:gd name="connsiteY1" fmla="*/ 578901 h 578901"/>
                <a:gd name="connsiteX2" fmla="*/ 0 w 578901"/>
                <a:gd name="connsiteY2" fmla="*/ 289451 h 578901"/>
                <a:gd name="connsiteX3" fmla="*/ 289451 w 578901"/>
                <a:gd name="connsiteY3" fmla="*/ 0 h 578901"/>
                <a:gd name="connsiteX4" fmla="*/ 578901 w 578901"/>
                <a:gd name="connsiteY4" fmla="*/ 289451 h 57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01" h="578901">
                  <a:moveTo>
                    <a:pt x="578901" y="289451"/>
                  </a:moveTo>
                  <a:cubicBezTo>
                    <a:pt x="578901" y="449310"/>
                    <a:pt x="449310" y="578901"/>
                    <a:pt x="289451" y="578901"/>
                  </a:cubicBezTo>
                  <a:cubicBezTo>
                    <a:pt x="129591" y="578901"/>
                    <a:pt x="0" y="449310"/>
                    <a:pt x="0" y="289451"/>
                  </a:cubicBezTo>
                  <a:cubicBezTo>
                    <a:pt x="0" y="129591"/>
                    <a:pt x="129591" y="0"/>
                    <a:pt x="289451" y="0"/>
                  </a:cubicBezTo>
                  <a:cubicBezTo>
                    <a:pt x="449310" y="0"/>
                    <a:pt x="578901" y="129591"/>
                    <a:pt x="578901" y="289451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5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224" name="CuadroTexto 223">
              <a:extLst>
                <a:ext uri="{FF2B5EF4-FFF2-40B4-BE49-F238E27FC236}">
                  <a16:creationId xmlns:a16="http://schemas.microsoft.com/office/drawing/2014/main" id="{B1C60D0A-841A-4C3B-B092-9D91606CF962}"/>
                </a:ext>
              </a:extLst>
            </p:cNvPr>
            <p:cNvSpPr txBox="1"/>
            <p:nvPr/>
          </p:nvSpPr>
          <p:spPr>
            <a:xfrm>
              <a:off x="7772965" y="4683435"/>
              <a:ext cx="540597" cy="403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2019" spc="119" baseline="0" dirty="0">
                  <a:solidFill>
                    <a:srgbClr val="6F7B91"/>
                  </a:solidFill>
                  <a:latin typeface="Montserrat-SemiBold"/>
                  <a:sym typeface="Montserrat-SemiBold"/>
                  <a:rtl val="0"/>
                </a:rPr>
                <a:t>05</a:t>
              </a:r>
            </a:p>
          </p:txBody>
        </p:sp>
      </p:grpSp>
      <p:grpSp>
        <p:nvGrpSpPr>
          <p:cNvPr id="232" name="Gráfico 176">
            <a:extLst>
              <a:ext uri="{FF2B5EF4-FFF2-40B4-BE49-F238E27FC236}">
                <a16:creationId xmlns:a16="http://schemas.microsoft.com/office/drawing/2014/main" id="{CB99400E-3C77-440D-B5ED-C1B0632F2157}"/>
              </a:ext>
            </a:extLst>
          </p:cNvPr>
          <p:cNvGrpSpPr/>
          <p:nvPr/>
        </p:nvGrpSpPr>
        <p:grpSpPr>
          <a:xfrm>
            <a:off x="9146418" y="5309902"/>
            <a:ext cx="582875" cy="578901"/>
            <a:chOff x="7772965" y="5509623"/>
            <a:chExt cx="582875" cy="578901"/>
          </a:xfrm>
        </p:grpSpPr>
        <p:sp>
          <p:nvSpPr>
            <p:cNvPr id="233" name="Forma libre: forma 232">
              <a:extLst>
                <a:ext uri="{FF2B5EF4-FFF2-40B4-BE49-F238E27FC236}">
                  <a16:creationId xmlns:a16="http://schemas.microsoft.com/office/drawing/2014/main" id="{CB4DBD68-174C-4980-B1F6-46398BA7E8F2}"/>
                </a:ext>
              </a:extLst>
            </p:cNvPr>
            <p:cNvSpPr/>
            <p:nvPr/>
          </p:nvSpPr>
          <p:spPr>
            <a:xfrm rot="-2057445">
              <a:off x="7776939" y="5509623"/>
              <a:ext cx="578901" cy="578901"/>
            </a:xfrm>
            <a:custGeom>
              <a:avLst/>
              <a:gdLst>
                <a:gd name="connsiteX0" fmla="*/ 578901 w 578901"/>
                <a:gd name="connsiteY0" fmla="*/ 289451 h 578901"/>
                <a:gd name="connsiteX1" fmla="*/ 289451 w 578901"/>
                <a:gd name="connsiteY1" fmla="*/ 578902 h 578901"/>
                <a:gd name="connsiteX2" fmla="*/ 0 w 578901"/>
                <a:gd name="connsiteY2" fmla="*/ 289451 h 578901"/>
                <a:gd name="connsiteX3" fmla="*/ 289451 w 578901"/>
                <a:gd name="connsiteY3" fmla="*/ 0 h 578901"/>
                <a:gd name="connsiteX4" fmla="*/ 578901 w 578901"/>
                <a:gd name="connsiteY4" fmla="*/ 289451 h 57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01" h="578901">
                  <a:moveTo>
                    <a:pt x="578901" y="289451"/>
                  </a:moveTo>
                  <a:cubicBezTo>
                    <a:pt x="578901" y="449310"/>
                    <a:pt x="449310" y="578902"/>
                    <a:pt x="289451" y="578902"/>
                  </a:cubicBezTo>
                  <a:cubicBezTo>
                    <a:pt x="129591" y="578902"/>
                    <a:pt x="0" y="449310"/>
                    <a:pt x="0" y="289451"/>
                  </a:cubicBezTo>
                  <a:cubicBezTo>
                    <a:pt x="0" y="129591"/>
                    <a:pt x="129591" y="0"/>
                    <a:pt x="289451" y="0"/>
                  </a:cubicBezTo>
                  <a:cubicBezTo>
                    <a:pt x="449310" y="0"/>
                    <a:pt x="578901" y="129591"/>
                    <a:pt x="578901" y="289451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5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234" name="CuadroTexto 233">
              <a:extLst>
                <a:ext uri="{FF2B5EF4-FFF2-40B4-BE49-F238E27FC236}">
                  <a16:creationId xmlns:a16="http://schemas.microsoft.com/office/drawing/2014/main" id="{DB451A3E-FC74-4527-A14F-90777AD92BA6}"/>
                </a:ext>
              </a:extLst>
            </p:cNvPr>
            <p:cNvSpPr txBox="1"/>
            <p:nvPr/>
          </p:nvSpPr>
          <p:spPr>
            <a:xfrm>
              <a:off x="7772965" y="5569408"/>
              <a:ext cx="551818" cy="403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2019" spc="119" baseline="0">
                  <a:solidFill>
                    <a:srgbClr val="6F7B91"/>
                  </a:solidFill>
                  <a:latin typeface="Montserrat-SemiBold"/>
                  <a:sym typeface="Montserrat-SemiBold"/>
                  <a:rtl val="0"/>
                </a:rPr>
                <a:t>06</a:t>
              </a:r>
            </a:p>
          </p:txBody>
        </p:sp>
      </p:grpSp>
      <p:grpSp>
        <p:nvGrpSpPr>
          <p:cNvPr id="241" name="Gráfico 176">
            <a:extLst>
              <a:ext uri="{FF2B5EF4-FFF2-40B4-BE49-F238E27FC236}">
                <a16:creationId xmlns:a16="http://schemas.microsoft.com/office/drawing/2014/main" id="{9CFF1EE9-6677-484A-997E-B1B3703B30B5}"/>
              </a:ext>
            </a:extLst>
          </p:cNvPr>
          <p:cNvGrpSpPr/>
          <p:nvPr/>
        </p:nvGrpSpPr>
        <p:grpSpPr>
          <a:xfrm>
            <a:off x="8771526" y="682380"/>
            <a:ext cx="260665" cy="5493240"/>
            <a:chOff x="7398074" y="941368"/>
            <a:chExt cx="15083" cy="5309895"/>
          </a:xfrm>
        </p:grpSpPr>
        <p:sp>
          <p:nvSpPr>
            <p:cNvPr id="242" name="Forma libre: forma 241">
              <a:extLst>
                <a:ext uri="{FF2B5EF4-FFF2-40B4-BE49-F238E27FC236}">
                  <a16:creationId xmlns:a16="http://schemas.microsoft.com/office/drawing/2014/main" id="{216C0F7C-E63D-43FB-AD63-2A74C8BCA5E1}"/>
                </a:ext>
              </a:extLst>
            </p:cNvPr>
            <p:cNvSpPr/>
            <p:nvPr/>
          </p:nvSpPr>
          <p:spPr>
            <a:xfrm>
              <a:off x="7398074" y="941368"/>
              <a:ext cx="15083" cy="42987"/>
            </a:xfrm>
            <a:custGeom>
              <a:avLst/>
              <a:gdLst>
                <a:gd name="connsiteX0" fmla="*/ 0 w 15083"/>
                <a:gd name="connsiteY0" fmla="*/ 0 h 42987"/>
                <a:gd name="connsiteX1" fmla="*/ 0 w 15083"/>
                <a:gd name="connsiteY1" fmla="*/ 42987 h 4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83" h="42987">
                  <a:moveTo>
                    <a:pt x="0" y="0"/>
                  </a:moveTo>
                  <a:lnTo>
                    <a:pt x="0" y="42987"/>
                  </a:lnTo>
                </a:path>
              </a:pathLst>
            </a:custGeom>
            <a:ln w="14285" cap="flat">
              <a:solidFill>
                <a:srgbClr val="2B30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3" name="Forma libre: forma 242">
              <a:extLst>
                <a:ext uri="{FF2B5EF4-FFF2-40B4-BE49-F238E27FC236}">
                  <a16:creationId xmlns:a16="http://schemas.microsoft.com/office/drawing/2014/main" id="{C9A1E64C-8A83-4BF8-9F27-2CBFC08031E1}"/>
                </a:ext>
              </a:extLst>
            </p:cNvPr>
            <p:cNvSpPr/>
            <p:nvPr/>
          </p:nvSpPr>
          <p:spPr>
            <a:xfrm>
              <a:off x="7398074" y="1069876"/>
              <a:ext cx="15083" cy="5095713"/>
            </a:xfrm>
            <a:custGeom>
              <a:avLst/>
              <a:gdLst>
                <a:gd name="connsiteX0" fmla="*/ 0 w 15083"/>
                <a:gd name="connsiteY0" fmla="*/ 0 h 5095713"/>
                <a:gd name="connsiteX1" fmla="*/ 0 w 15083"/>
                <a:gd name="connsiteY1" fmla="*/ 5095714 h 50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83" h="5095713">
                  <a:moveTo>
                    <a:pt x="0" y="0"/>
                  </a:moveTo>
                  <a:lnTo>
                    <a:pt x="0" y="5095714"/>
                  </a:lnTo>
                </a:path>
              </a:pathLst>
            </a:custGeom>
            <a:ln w="14285" cap="flat">
              <a:solidFill>
                <a:srgbClr val="2B3033"/>
              </a:solidFill>
              <a:custDash>
                <a:ds d="425843" sp="425843"/>
              </a:custDash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4" name="Forma libre: forma 243">
              <a:extLst>
                <a:ext uri="{FF2B5EF4-FFF2-40B4-BE49-F238E27FC236}">
                  <a16:creationId xmlns:a16="http://schemas.microsoft.com/office/drawing/2014/main" id="{76708605-ABF3-4320-856E-6FE78FC6E217}"/>
                </a:ext>
              </a:extLst>
            </p:cNvPr>
            <p:cNvSpPr/>
            <p:nvPr/>
          </p:nvSpPr>
          <p:spPr>
            <a:xfrm>
              <a:off x="7398074" y="6208426"/>
              <a:ext cx="15083" cy="42836"/>
            </a:xfrm>
            <a:custGeom>
              <a:avLst/>
              <a:gdLst>
                <a:gd name="connsiteX0" fmla="*/ 0 w 15083"/>
                <a:gd name="connsiteY0" fmla="*/ 0 h 42836"/>
                <a:gd name="connsiteX1" fmla="*/ 0 w 15083"/>
                <a:gd name="connsiteY1" fmla="*/ 42836 h 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83" h="42836">
                  <a:moveTo>
                    <a:pt x="0" y="0"/>
                  </a:moveTo>
                  <a:lnTo>
                    <a:pt x="0" y="42836"/>
                  </a:lnTo>
                </a:path>
              </a:pathLst>
            </a:custGeom>
            <a:ln w="14285" cap="flat">
              <a:solidFill>
                <a:srgbClr val="2B30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45" name="Forma libre: forma 244">
            <a:extLst>
              <a:ext uri="{FF2B5EF4-FFF2-40B4-BE49-F238E27FC236}">
                <a16:creationId xmlns:a16="http://schemas.microsoft.com/office/drawing/2014/main" id="{2269D08D-BED4-4493-83CD-292A23236EAC}"/>
              </a:ext>
            </a:extLst>
          </p:cNvPr>
          <p:cNvSpPr/>
          <p:nvPr/>
        </p:nvSpPr>
        <p:spPr>
          <a:xfrm>
            <a:off x="8677107" y="1074835"/>
            <a:ext cx="188841" cy="188841"/>
          </a:xfrm>
          <a:custGeom>
            <a:avLst/>
            <a:gdLst>
              <a:gd name="connsiteX0" fmla="*/ 188842 w 188841"/>
              <a:gd name="connsiteY0" fmla="*/ 94421 h 188841"/>
              <a:gd name="connsiteX1" fmla="*/ 94421 w 188841"/>
              <a:gd name="connsiteY1" fmla="*/ 188842 h 188841"/>
              <a:gd name="connsiteX2" fmla="*/ 0 w 188841"/>
              <a:gd name="connsiteY2" fmla="*/ 94421 h 188841"/>
              <a:gd name="connsiteX3" fmla="*/ 94421 w 188841"/>
              <a:gd name="connsiteY3" fmla="*/ 0 h 188841"/>
              <a:gd name="connsiteX4" fmla="*/ 188842 w 188841"/>
              <a:gd name="connsiteY4" fmla="*/ 94421 h 1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41" h="188841">
                <a:moveTo>
                  <a:pt x="188842" y="94421"/>
                </a:moveTo>
                <a:cubicBezTo>
                  <a:pt x="188842" y="146568"/>
                  <a:pt x="146568" y="188842"/>
                  <a:pt x="94421" y="188842"/>
                </a:cubicBezTo>
                <a:cubicBezTo>
                  <a:pt x="42274" y="188842"/>
                  <a:pt x="0" y="146568"/>
                  <a:pt x="0" y="94421"/>
                </a:cubicBezTo>
                <a:cubicBezTo>
                  <a:pt x="0" y="42274"/>
                  <a:pt x="42274" y="0"/>
                  <a:pt x="94421" y="0"/>
                </a:cubicBezTo>
                <a:cubicBezTo>
                  <a:pt x="146568" y="0"/>
                  <a:pt x="188842" y="42274"/>
                  <a:pt x="188842" y="94421"/>
                </a:cubicBezTo>
                <a:close/>
              </a:path>
            </a:pathLst>
          </a:custGeom>
          <a:solidFill>
            <a:srgbClr val="6F7B91"/>
          </a:solidFill>
          <a:ln w="15053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6" name="Forma libre: forma 245">
            <a:extLst>
              <a:ext uri="{FF2B5EF4-FFF2-40B4-BE49-F238E27FC236}">
                <a16:creationId xmlns:a16="http://schemas.microsoft.com/office/drawing/2014/main" id="{F886E101-C1D3-4533-846B-1540C463EBB6}"/>
              </a:ext>
            </a:extLst>
          </p:cNvPr>
          <p:cNvSpPr/>
          <p:nvPr/>
        </p:nvSpPr>
        <p:spPr>
          <a:xfrm>
            <a:off x="8677107" y="1960672"/>
            <a:ext cx="188841" cy="188841"/>
          </a:xfrm>
          <a:custGeom>
            <a:avLst/>
            <a:gdLst>
              <a:gd name="connsiteX0" fmla="*/ 188842 w 188841"/>
              <a:gd name="connsiteY0" fmla="*/ 94421 h 188841"/>
              <a:gd name="connsiteX1" fmla="*/ 94421 w 188841"/>
              <a:gd name="connsiteY1" fmla="*/ 188842 h 188841"/>
              <a:gd name="connsiteX2" fmla="*/ 0 w 188841"/>
              <a:gd name="connsiteY2" fmla="*/ 94421 h 188841"/>
              <a:gd name="connsiteX3" fmla="*/ 94421 w 188841"/>
              <a:gd name="connsiteY3" fmla="*/ 0 h 188841"/>
              <a:gd name="connsiteX4" fmla="*/ 188842 w 188841"/>
              <a:gd name="connsiteY4" fmla="*/ 94421 h 1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41" h="188841">
                <a:moveTo>
                  <a:pt x="188842" y="94421"/>
                </a:moveTo>
                <a:cubicBezTo>
                  <a:pt x="188842" y="146568"/>
                  <a:pt x="146568" y="188842"/>
                  <a:pt x="94421" y="188842"/>
                </a:cubicBezTo>
                <a:cubicBezTo>
                  <a:pt x="42274" y="188842"/>
                  <a:pt x="0" y="146568"/>
                  <a:pt x="0" y="94421"/>
                </a:cubicBezTo>
                <a:cubicBezTo>
                  <a:pt x="0" y="42274"/>
                  <a:pt x="42274" y="0"/>
                  <a:pt x="94421" y="0"/>
                </a:cubicBezTo>
                <a:cubicBezTo>
                  <a:pt x="146568" y="0"/>
                  <a:pt x="188842" y="42274"/>
                  <a:pt x="188842" y="94421"/>
                </a:cubicBezTo>
                <a:close/>
              </a:path>
            </a:pathLst>
          </a:custGeom>
          <a:solidFill>
            <a:srgbClr val="00B0FF"/>
          </a:solidFill>
          <a:ln w="15053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7" name="Forma libre: forma 246">
            <a:extLst>
              <a:ext uri="{FF2B5EF4-FFF2-40B4-BE49-F238E27FC236}">
                <a16:creationId xmlns:a16="http://schemas.microsoft.com/office/drawing/2014/main" id="{D4809C24-4E02-4946-8E26-76F2B0F3035A}"/>
              </a:ext>
            </a:extLst>
          </p:cNvPr>
          <p:cNvSpPr/>
          <p:nvPr/>
        </p:nvSpPr>
        <p:spPr>
          <a:xfrm>
            <a:off x="8677107" y="2846660"/>
            <a:ext cx="188841" cy="188841"/>
          </a:xfrm>
          <a:custGeom>
            <a:avLst/>
            <a:gdLst>
              <a:gd name="connsiteX0" fmla="*/ 188842 w 188841"/>
              <a:gd name="connsiteY0" fmla="*/ 94421 h 188841"/>
              <a:gd name="connsiteX1" fmla="*/ 94421 w 188841"/>
              <a:gd name="connsiteY1" fmla="*/ 188842 h 188841"/>
              <a:gd name="connsiteX2" fmla="*/ 0 w 188841"/>
              <a:gd name="connsiteY2" fmla="*/ 94421 h 188841"/>
              <a:gd name="connsiteX3" fmla="*/ 94421 w 188841"/>
              <a:gd name="connsiteY3" fmla="*/ 0 h 188841"/>
              <a:gd name="connsiteX4" fmla="*/ 188842 w 188841"/>
              <a:gd name="connsiteY4" fmla="*/ 94421 h 1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41" h="188841">
                <a:moveTo>
                  <a:pt x="188842" y="94421"/>
                </a:moveTo>
                <a:cubicBezTo>
                  <a:pt x="188842" y="146568"/>
                  <a:pt x="146568" y="188842"/>
                  <a:pt x="94421" y="188842"/>
                </a:cubicBezTo>
                <a:cubicBezTo>
                  <a:pt x="42274" y="188842"/>
                  <a:pt x="0" y="146568"/>
                  <a:pt x="0" y="94421"/>
                </a:cubicBezTo>
                <a:cubicBezTo>
                  <a:pt x="0" y="42274"/>
                  <a:pt x="42274" y="0"/>
                  <a:pt x="94421" y="0"/>
                </a:cubicBezTo>
                <a:cubicBezTo>
                  <a:pt x="146568" y="0"/>
                  <a:pt x="188842" y="42274"/>
                  <a:pt x="188842" y="94421"/>
                </a:cubicBezTo>
                <a:close/>
              </a:path>
            </a:pathLst>
          </a:custGeom>
          <a:solidFill>
            <a:srgbClr val="0264AD"/>
          </a:solidFill>
          <a:ln w="15053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8" name="Forma libre: forma 247">
            <a:extLst>
              <a:ext uri="{FF2B5EF4-FFF2-40B4-BE49-F238E27FC236}">
                <a16:creationId xmlns:a16="http://schemas.microsoft.com/office/drawing/2014/main" id="{0A0FD7A3-D6EF-4FAF-9052-AAE6DBBC35FC}"/>
              </a:ext>
            </a:extLst>
          </p:cNvPr>
          <p:cNvSpPr/>
          <p:nvPr/>
        </p:nvSpPr>
        <p:spPr>
          <a:xfrm>
            <a:off x="8677107" y="3732648"/>
            <a:ext cx="188841" cy="188841"/>
          </a:xfrm>
          <a:custGeom>
            <a:avLst/>
            <a:gdLst>
              <a:gd name="connsiteX0" fmla="*/ 188842 w 188841"/>
              <a:gd name="connsiteY0" fmla="*/ 94421 h 188841"/>
              <a:gd name="connsiteX1" fmla="*/ 94421 w 188841"/>
              <a:gd name="connsiteY1" fmla="*/ 188842 h 188841"/>
              <a:gd name="connsiteX2" fmla="*/ 0 w 188841"/>
              <a:gd name="connsiteY2" fmla="*/ 94421 h 188841"/>
              <a:gd name="connsiteX3" fmla="*/ 94421 w 188841"/>
              <a:gd name="connsiteY3" fmla="*/ 0 h 188841"/>
              <a:gd name="connsiteX4" fmla="*/ 188842 w 188841"/>
              <a:gd name="connsiteY4" fmla="*/ 94421 h 1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41" h="188841">
                <a:moveTo>
                  <a:pt x="188842" y="94421"/>
                </a:moveTo>
                <a:cubicBezTo>
                  <a:pt x="188842" y="146568"/>
                  <a:pt x="146568" y="188842"/>
                  <a:pt x="94421" y="188842"/>
                </a:cubicBezTo>
                <a:cubicBezTo>
                  <a:pt x="42274" y="188842"/>
                  <a:pt x="0" y="146568"/>
                  <a:pt x="0" y="94421"/>
                </a:cubicBezTo>
                <a:cubicBezTo>
                  <a:pt x="0" y="42274"/>
                  <a:pt x="42274" y="0"/>
                  <a:pt x="94421" y="0"/>
                </a:cubicBezTo>
                <a:cubicBezTo>
                  <a:pt x="146568" y="0"/>
                  <a:pt x="188842" y="42274"/>
                  <a:pt x="188842" y="94421"/>
                </a:cubicBezTo>
                <a:close/>
              </a:path>
            </a:pathLst>
          </a:custGeom>
          <a:solidFill>
            <a:srgbClr val="6F7B91"/>
          </a:solidFill>
          <a:ln w="15053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9" name="Forma libre: forma 248">
            <a:extLst>
              <a:ext uri="{FF2B5EF4-FFF2-40B4-BE49-F238E27FC236}">
                <a16:creationId xmlns:a16="http://schemas.microsoft.com/office/drawing/2014/main" id="{8CE78604-F5F2-4F86-9187-908B858AEE52}"/>
              </a:ext>
            </a:extLst>
          </p:cNvPr>
          <p:cNvSpPr/>
          <p:nvPr/>
        </p:nvSpPr>
        <p:spPr>
          <a:xfrm>
            <a:off x="8677107" y="4618636"/>
            <a:ext cx="188841" cy="188841"/>
          </a:xfrm>
          <a:custGeom>
            <a:avLst/>
            <a:gdLst>
              <a:gd name="connsiteX0" fmla="*/ 188842 w 188841"/>
              <a:gd name="connsiteY0" fmla="*/ 94421 h 188841"/>
              <a:gd name="connsiteX1" fmla="*/ 94421 w 188841"/>
              <a:gd name="connsiteY1" fmla="*/ 188842 h 188841"/>
              <a:gd name="connsiteX2" fmla="*/ 0 w 188841"/>
              <a:gd name="connsiteY2" fmla="*/ 94421 h 188841"/>
              <a:gd name="connsiteX3" fmla="*/ 94421 w 188841"/>
              <a:gd name="connsiteY3" fmla="*/ 0 h 188841"/>
              <a:gd name="connsiteX4" fmla="*/ 188842 w 188841"/>
              <a:gd name="connsiteY4" fmla="*/ 94421 h 1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41" h="188841">
                <a:moveTo>
                  <a:pt x="188842" y="94421"/>
                </a:moveTo>
                <a:cubicBezTo>
                  <a:pt x="188842" y="146568"/>
                  <a:pt x="146568" y="188842"/>
                  <a:pt x="94421" y="188842"/>
                </a:cubicBezTo>
                <a:cubicBezTo>
                  <a:pt x="42274" y="188842"/>
                  <a:pt x="0" y="146568"/>
                  <a:pt x="0" y="94421"/>
                </a:cubicBezTo>
                <a:cubicBezTo>
                  <a:pt x="0" y="42273"/>
                  <a:pt x="42274" y="0"/>
                  <a:pt x="94421" y="0"/>
                </a:cubicBezTo>
                <a:cubicBezTo>
                  <a:pt x="146568" y="0"/>
                  <a:pt x="188842" y="42273"/>
                  <a:pt x="188842" y="94421"/>
                </a:cubicBezTo>
                <a:close/>
              </a:path>
            </a:pathLst>
          </a:custGeom>
          <a:solidFill>
            <a:srgbClr val="0264AD"/>
          </a:solidFill>
          <a:ln w="15053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0" name="Forma libre: forma 249">
            <a:extLst>
              <a:ext uri="{FF2B5EF4-FFF2-40B4-BE49-F238E27FC236}">
                <a16:creationId xmlns:a16="http://schemas.microsoft.com/office/drawing/2014/main" id="{955880BB-25BA-45BC-BD6E-3527EF86DCC5}"/>
              </a:ext>
            </a:extLst>
          </p:cNvPr>
          <p:cNvSpPr/>
          <p:nvPr/>
        </p:nvSpPr>
        <p:spPr>
          <a:xfrm>
            <a:off x="8677107" y="5504624"/>
            <a:ext cx="188841" cy="188841"/>
          </a:xfrm>
          <a:custGeom>
            <a:avLst/>
            <a:gdLst>
              <a:gd name="connsiteX0" fmla="*/ 188842 w 188841"/>
              <a:gd name="connsiteY0" fmla="*/ 94421 h 188841"/>
              <a:gd name="connsiteX1" fmla="*/ 94421 w 188841"/>
              <a:gd name="connsiteY1" fmla="*/ 188842 h 188841"/>
              <a:gd name="connsiteX2" fmla="*/ 0 w 188841"/>
              <a:gd name="connsiteY2" fmla="*/ 94421 h 188841"/>
              <a:gd name="connsiteX3" fmla="*/ 94421 w 188841"/>
              <a:gd name="connsiteY3" fmla="*/ 0 h 188841"/>
              <a:gd name="connsiteX4" fmla="*/ 188842 w 188841"/>
              <a:gd name="connsiteY4" fmla="*/ 94421 h 1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41" h="188841">
                <a:moveTo>
                  <a:pt x="188842" y="94421"/>
                </a:moveTo>
                <a:cubicBezTo>
                  <a:pt x="188842" y="146568"/>
                  <a:pt x="146568" y="188842"/>
                  <a:pt x="94421" y="188842"/>
                </a:cubicBezTo>
                <a:cubicBezTo>
                  <a:pt x="42274" y="188842"/>
                  <a:pt x="0" y="146568"/>
                  <a:pt x="0" y="94421"/>
                </a:cubicBezTo>
                <a:cubicBezTo>
                  <a:pt x="0" y="42274"/>
                  <a:pt x="42274" y="0"/>
                  <a:pt x="94421" y="0"/>
                </a:cubicBezTo>
                <a:cubicBezTo>
                  <a:pt x="146568" y="0"/>
                  <a:pt x="188842" y="42274"/>
                  <a:pt x="188842" y="94421"/>
                </a:cubicBezTo>
                <a:close/>
              </a:path>
            </a:pathLst>
          </a:custGeom>
          <a:solidFill>
            <a:srgbClr val="24C2CB"/>
          </a:solidFill>
          <a:ln w="15053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8" name="Título 1">
            <a:extLst>
              <a:ext uri="{FF2B5EF4-FFF2-40B4-BE49-F238E27FC236}">
                <a16:creationId xmlns:a16="http://schemas.microsoft.com/office/drawing/2014/main" id="{7BB0102F-C362-455C-AEBB-A7A7288A47B0}"/>
              </a:ext>
            </a:extLst>
          </p:cNvPr>
          <p:cNvSpPr txBox="1"/>
          <p:nvPr/>
        </p:nvSpPr>
        <p:spPr>
          <a:xfrm>
            <a:off x="2152650" y="204272"/>
            <a:ext cx="7886700" cy="5731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u="sng" dirty="0">
                <a:solidFill>
                  <a:srgbClr val="6F7B91"/>
                </a:solidFill>
                <a:latin typeface="Anton" pitchFamily="2"/>
                <a:cs typeface="Arial" panose="020B0604020202020204" pitchFamily="34" charset="0"/>
              </a:rPr>
              <a:t>Enter the title text here</a:t>
            </a:r>
            <a:endParaRPr lang="es-PE" sz="3200" u="sng" dirty="0">
              <a:solidFill>
                <a:srgbClr val="6F7B91"/>
              </a:solidFill>
              <a:latin typeface="Anton" pitchFamily="2"/>
              <a:cs typeface="Arial" panose="020B0604020202020204" pitchFamily="34" charset="0"/>
            </a:endParaRPr>
          </a:p>
        </p:txBody>
      </p:sp>
      <p:grpSp>
        <p:nvGrpSpPr>
          <p:cNvPr id="338" name="Grupo 337">
            <a:extLst>
              <a:ext uri="{FF2B5EF4-FFF2-40B4-BE49-F238E27FC236}">
                <a16:creationId xmlns:a16="http://schemas.microsoft.com/office/drawing/2014/main" id="{A67110F8-8F3E-4022-9FDC-2C0A8472B477}"/>
              </a:ext>
            </a:extLst>
          </p:cNvPr>
          <p:cNvGrpSpPr/>
          <p:nvPr/>
        </p:nvGrpSpPr>
        <p:grpSpPr>
          <a:xfrm>
            <a:off x="1667037" y="1128663"/>
            <a:ext cx="5221132" cy="5218982"/>
            <a:chOff x="1300894" y="974329"/>
            <a:chExt cx="5329381" cy="5327188"/>
          </a:xfrm>
        </p:grpSpPr>
        <p:sp>
          <p:nvSpPr>
            <p:cNvPr id="174" name="Freeform 826">
              <a:extLst>
                <a:ext uri="{FF2B5EF4-FFF2-40B4-BE49-F238E27FC236}">
                  <a16:creationId xmlns:a16="http://schemas.microsoft.com/office/drawing/2014/main" id="{BC8DCF7B-B5D1-4258-A9DF-C1333ACFB7FB}"/>
                </a:ext>
              </a:extLst>
            </p:cNvPr>
            <p:cNvSpPr/>
            <p:nvPr/>
          </p:nvSpPr>
          <p:spPr>
            <a:xfrm>
              <a:off x="3574882" y="2996709"/>
              <a:ext cx="279325" cy="3452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34"/>
                <a:gd name="f8" fmla="val 1"/>
                <a:gd name="f9" fmla="val 33"/>
                <a:gd name="f10" fmla="val 32"/>
                <a:gd name="f11" fmla="val 29"/>
                <a:gd name="f12" fmla="val 26"/>
                <a:gd name="f13" fmla="val 2"/>
                <a:gd name="f14" fmla="val 23"/>
                <a:gd name="f15" fmla="val 5"/>
                <a:gd name="f16" fmla="val 18"/>
                <a:gd name="f17" fmla="val 9"/>
                <a:gd name="f18" fmla="val 12"/>
                <a:gd name="f19" fmla="val 10"/>
                <a:gd name="f20" fmla="val 14"/>
                <a:gd name="f21" fmla="val 4"/>
                <a:gd name="f22" fmla="val 17"/>
                <a:gd name="f23" fmla="val 19"/>
                <a:gd name="f24" fmla="val 20"/>
                <a:gd name="f25" fmla="val 21"/>
                <a:gd name="f26" fmla="val 6"/>
                <a:gd name="f27" fmla="val 8"/>
                <a:gd name="f28" fmla="val 13"/>
                <a:gd name="f29" fmla="val 25"/>
                <a:gd name="f30" fmla="val 7"/>
                <a:gd name="f31" fmla="+- 0 0 -90"/>
                <a:gd name="f32" fmla="*/ f3 1 22"/>
                <a:gd name="f33" fmla="*/ f4 1 3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2"/>
                <a:gd name="f42" fmla="*/ f38 1 34"/>
                <a:gd name="f43" fmla="*/ 1 f39 1"/>
                <a:gd name="f44" fmla="*/ 34 f38 1"/>
                <a:gd name="f45" fmla="*/ 0 f39 1"/>
                <a:gd name="f46" fmla="*/ 29 f38 1"/>
                <a:gd name="f47" fmla="*/ 5 f39 1"/>
                <a:gd name="f48" fmla="*/ 18 f38 1"/>
                <a:gd name="f49" fmla="*/ 14 f39 1"/>
                <a:gd name="f50" fmla="*/ 4 f38 1"/>
                <a:gd name="f51" fmla="*/ 20 f39 1"/>
                <a:gd name="f52" fmla="*/ 1 f38 1"/>
                <a:gd name="f53" fmla="*/ 21 f39 1"/>
                <a:gd name="f54" fmla="*/ 2 f38 1"/>
                <a:gd name="f55" fmla="*/ 17 f39 1"/>
                <a:gd name="f56" fmla="*/ 13 f38 1"/>
                <a:gd name="f57" fmla="*/ 10 f39 1"/>
                <a:gd name="f58" fmla="*/ 25 f38 1"/>
                <a:gd name="f59" fmla="+- f40 0 f1"/>
                <a:gd name="f60" fmla="*/ f43 1 22"/>
                <a:gd name="f61" fmla="*/ f44 1 34"/>
                <a:gd name="f62" fmla="*/ f45 1 22"/>
                <a:gd name="f63" fmla="*/ f46 1 34"/>
                <a:gd name="f64" fmla="*/ f47 1 22"/>
                <a:gd name="f65" fmla="*/ f48 1 34"/>
                <a:gd name="f66" fmla="*/ f49 1 22"/>
                <a:gd name="f67" fmla="*/ f50 1 34"/>
                <a:gd name="f68" fmla="*/ f51 1 22"/>
                <a:gd name="f69" fmla="*/ f52 1 34"/>
                <a:gd name="f70" fmla="*/ f53 1 22"/>
                <a:gd name="f71" fmla="*/ f54 1 34"/>
                <a:gd name="f72" fmla="*/ f55 1 22"/>
                <a:gd name="f73" fmla="*/ f56 1 34"/>
                <a:gd name="f74" fmla="*/ f57 1 22"/>
                <a:gd name="f75" fmla="*/ f58 1 34"/>
                <a:gd name="f76" fmla="*/ 0 1 f41"/>
                <a:gd name="f77" fmla="*/ f35 1 f41"/>
                <a:gd name="f78" fmla="*/ 0 1 f42"/>
                <a:gd name="f79" fmla="*/ f36 1 f42"/>
                <a:gd name="f80" fmla="*/ f60 1 f41"/>
                <a:gd name="f81" fmla="*/ f61 1 f42"/>
                <a:gd name="f82" fmla="*/ f62 1 f41"/>
                <a:gd name="f83" fmla="*/ f63 1 f42"/>
                <a:gd name="f84" fmla="*/ f64 1 f41"/>
                <a:gd name="f85" fmla="*/ f65 1 f42"/>
                <a:gd name="f86" fmla="*/ f66 1 f41"/>
                <a:gd name="f87" fmla="*/ f67 1 f42"/>
                <a:gd name="f88" fmla="*/ f68 1 f41"/>
                <a:gd name="f89" fmla="*/ f69 1 f42"/>
                <a:gd name="f90" fmla="*/ f70 1 f41"/>
                <a:gd name="f91" fmla="*/ f71 1 f42"/>
                <a:gd name="f92" fmla="*/ f72 1 f41"/>
                <a:gd name="f93" fmla="*/ f73 1 f42"/>
                <a:gd name="f94" fmla="*/ f74 1 f41"/>
                <a:gd name="f95" fmla="*/ f75 1 f42"/>
                <a:gd name="f96" fmla="*/ f76 f32 1"/>
                <a:gd name="f97" fmla="*/ f77 f32 1"/>
                <a:gd name="f98" fmla="*/ f79 f33 1"/>
                <a:gd name="f99" fmla="*/ f78 f33 1"/>
                <a:gd name="f100" fmla="*/ f80 f32 1"/>
                <a:gd name="f101" fmla="*/ f81 f33 1"/>
                <a:gd name="f102" fmla="*/ f82 f32 1"/>
                <a:gd name="f103" fmla="*/ f83 f33 1"/>
                <a:gd name="f104" fmla="*/ f84 f32 1"/>
                <a:gd name="f105" fmla="*/ f85 f33 1"/>
                <a:gd name="f106" fmla="*/ f86 f32 1"/>
                <a:gd name="f107" fmla="*/ f87 f33 1"/>
                <a:gd name="f108" fmla="*/ f88 f32 1"/>
                <a:gd name="f109" fmla="*/ f89 f33 1"/>
                <a:gd name="f110" fmla="*/ f90 f32 1"/>
                <a:gd name="f111" fmla="*/ f91 f33 1"/>
                <a:gd name="f112" fmla="*/ f92 f32 1"/>
                <a:gd name="f113" fmla="*/ f93 f33 1"/>
                <a:gd name="f114" fmla="*/ f94 f32 1"/>
                <a:gd name="f115" fmla="*/ f9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104" y="f105"/>
                </a:cxn>
                <a:cxn ang="f59">
                  <a:pos x="f106" y="f107"/>
                </a:cxn>
                <a:cxn ang="f59">
                  <a:pos x="f108" y="f109"/>
                </a:cxn>
                <a:cxn ang="f59">
                  <a:pos x="f110" y="f111"/>
                </a:cxn>
                <a:cxn ang="f59">
                  <a:pos x="f112" y="f113"/>
                </a:cxn>
                <a:cxn ang="f59">
                  <a:pos x="f114" y="f115"/>
                </a:cxn>
                <a:cxn ang="f59">
                  <a:pos x="f100" y="f101"/>
                </a:cxn>
              </a:cxnLst>
              <a:rect l="f96" t="f99" r="f97" b="f98"/>
              <a:pathLst>
                <a:path w="22" h="34">
                  <a:moveTo>
                    <a:pt x="f8" y="f7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19"/>
                    <a:pt x="f20" y="f21"/>
                  </a:cubicBezTo>
                  <a:cubicBezTo>
                    <a:pt x="f22" y="f5"/>
                    <a:pt x="f23" y="f5"/>
                    <a:pt x="f24" y="f8"/>
                  </a:cubicBezTo>
                  <a:cubicBezTo>
                    <a:pt x="f6" y="f8"/>
                    <a:pt x="f25" y="f8"/>
                    <a:pt x="f25" y="f13"/>
                  </a:cubicBezTo>
                  <a:cubicBezTo>
                    <a:pt x="f6" y="f26"/>
                    <a:pt x="f24" y="f27"/>
                    <a:pt x="f22" y="f28"/>
                  </a:cubicBezTo>
                  <a:cubicBezTo>
                    <a:pt x="f18" y="f6"/>
                    <a:pt x="f28" y="f24"/>
                    <a:pt x="f19" y="f29"/>
                  </a:cubicBezTo>
                  <a:cubicBezTo>
                    <a:pt x="f30" y="f11"/>
                    <a:pt x="f26" y="f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" name="Forma libre: forma 277">
              <a:extLst>
                <a:ext uri="{FF2B5EF4-FFF2-40B4-BE49-F238E27FC236}">
                  <a16:creationId xmlns:a16="http://schemas.microsoft.com/office/drawing/2014/main" id="{671B7043-8A84-41FE-99CF-AF33911BB246}"/>
                </a:ext>
              </a:extLst>
            </p:cNvPr>
            <p:cNvSpPr/>
            <p:nvPr/>
          </p:nvSpPr>
          <p:spPr>
            <a:xfrm>
              <a:off x="1300894" y="2542532"/>
              <a:ext cx="1157706" cy="2562476"/>
            </a:xfrm>
            <a:custGeom>
              <a:avLst/>
              <a:gdLst>
                <a:gd name="connsiteX0" fmla="*/ 1011995 w 1157706"/>
                <a:gd name="connsiteY0" fmla="*/ 386983 h 2562476"/>
                <a:gd name="connsiteX1" fmla="*/ 235711 w 1157706"/>
                <a:gd name="connsiteY1" fmla="*/ 0 h 2562476"/>
                <a:gd name="connsiteX2" fmla="*/ 0 w 1157706"/>
                <a:gd name="connsiteY2" fmla="*/ 1095391 h 2562476"/>
                <a:gd name="connsiteX3" fmla="*/ 441423 w 1157706"/>
                <a:gd name="connsiteY3" fmla="*/ 2562476 h 2562476"/>
                <a:gd name="connsiteX4" fmla="*/ 1157707 w 1157706"/>
                <a:gd name="connsiteY4" fmla="*/ 2076691 h 2562476"/>
                <a:gd name="connsiteX5" fmla="*/ 1011995 w 1157706"/>
                <a:gd name="connsiteY5" fmla="*/ 386983 h 256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706" h="2562476">
                  <a:moveTo>
                    <a:pt x="1011995" y="386983"/>
                  </a:moveTo>
                  <a:lnTo>
                    <a:pt x="235711" y="0"/>
                  </a:lnTo>
                  <a:cubicBezTo>
                    <a:pt x="84323" y="334281"/>
                    <a:pt x="0" y="705165"/>
                    <a:pt x="0" y="1095391"/>
                  </a:cubicBezTo>
                  <a:cubicBezTo>
                    <a:pt x="0" y="1637006"/>
                    <a:pt x="162623" y="2141439"/>
                    <a:pt x="441423" y="2562476"/>
                  </a:cubicBezTo>
                  <a:lnTo>
                    <a:pt x="1157707" y="2076691"/>
                  </a:lnTo>
                  <a:cubicBezTo>
                    <a:pt x="833503" y="1578628"/>
                    <a:pt x="773388" y="942266"/>
                    <a:pt x="1011995" y="386983"/>
                  </a:cubicBezTo>
                  <a:close/>
                </a:path>
              </a:pathLst>
            </a:custGeom>
            <a:solidFill>
              <a:srgbClr val="24C2CB"/>
            </a:solidFill>
            <a:ln w="1157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9" name="Forma libre: forma 278">
              <a:extLst>
                <a:ext uri="{FF2B5EF4-FFF2-40B4-BE49-F238E27FC236}">
                  <a16:creationId xmlns:a16="http://schemas.microsoft.com/office/drawing/2014/main" id="{FD8C4A91-205A-468F-8FAB-92028F4800A3}"/>
                </a:ext>
              </a:extLst>
            </p:cNvPr>
            <p:cNvSpPr/>
            <p:nvPr/>
          </p:nvSpPr>
          <p:spPr>
            <a:xfrm>
              <a:off x="1819682" y="4728797"/>
              <a:ext cx="2079239" cy="1572720"/>
            </a:xfrm>
            <a:custGeom>
              <a:avLst/>
              <a:gdLst>
                <a:gd name="connsiteX0" fmla="*/ 716747 w 2079239"/>
                <a:gd name="connsiteY0" fmla="*/ 0 h 1572720"/>
                <a:gd name="connsiteX1" fmla="*/ 0 w 2079239"/>
                <a:gd name="connsiteY1" fmla="*/ 486017 h 1572720"/>
                <a:gd name="connsiteX2" fmla="*/ 2079239 w 2079239"/>
                <a:gd name="connsiteY2" fmla="*/ 1572721 h 1572720"/>
                <a:gd name="connsiteX3" fmla="*/ 2079239 w 2079239"/>
                <a:gd name="connsiteY3" fmla="*/ 706091 h 1572720"/>
                <a:gd name="connsiteX4" fmla="*/ 1089021 w 2079239"/>
                <a:gd name="connsiteY4" fmla="*/ 363586 h 1572720"/>
                <a:gd name="connsiteX5" fmla="*/ 716747 w 2079239"/>
                <a:gd name="connsiteY5" fmla="*/ 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9239" h="1572720">
                  <a:moveTo>
                    <a:pt x="716747" y="0"/>
                  </a:moveTo>
                  <a:lnTo>
                    <a:pt x="0" y="486017"/>
                  </a:lnTo>
                  <a:cubicBezTo>
                    <a:pt x="473160" y="1128286"/>
                    <a:pt x="1227204" y="1551524"/>
                    <a:pt x="2079239" y="1572721"/>
                  </a:cubicBezTo>
                  <a:lnTo>
                    <a:pt x="2079239" y="706091"/>
                  </a:lnTo>
                  <a:cubicBezTo>
                    <a:pt x="1734302" y="693581"/>
                    <a:pt x="1389248" y="581807"/>
                    <a:pt x="1089021" y="363586"/>
                  </a:cubicBezTo>
                  <a:cubicBezTo>
                    <a:pt x="944235" y="258298"/>
                    <a:pt x="820067" y="135288"/>
                    <a:pt x="716747" y="0"/>
                  </a:cubicBezTo>
                  <a:close/>
                </a:path>
              </a:pathLst>
            </a:custGeom>
            <a:solidFill>
              <a:srgbClr val="0264AD"/>
            </a:solidFill>
            <a:ln w="1157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0" name="Forma libre: forma 279">
              <a:extLst>
                <a:ext uri="{FF2B5EF4-FFF2-40B4-BE49-F238E27FC236}">
                  <a16:creationId xmlns:a16="http://schemas.microsoft.com/office/drawing/2014/main" id="{596CEAC8-8D75-4F36-964A-3704A9287924}"/>
                </a:ext>
              </a:extLst>
            </p:cNvPr>
            <p:cNvSpPr/>
            <p:nvPr/>
          </p:nvSpPr>
          <p:spPr>
            <a:xfrm>
              <a:off x="1595553" y="974329"/>
              <a:ext cx="2303367" cy="1833914"/>
            </a:xfrm>
            <a:custGeom>
              <a:avLst/>
              <a:gdLst>
                <a:gd name="connsiteX0" fmla="*/ 2303368 w 2303367"/>
                <a:gd name="connsiteY0" fmla="*/ 867209 h 1833914"/>
                <a:gd name="connsiteX1" fmla="*/ 2303368 w 2303367"/>
                <a:gd name="connsiteY1" fmla="*/ 0 h 1833914"/>
                <a:gd name="connsiteX2" fmla="*/ 0 w 2303367"/>
                <a:gd name="connsiteY2" fmla="*/ 1447510 h 1833914"/>
                <a:gd name="connsiteX3" fmla="*/ 775125 w 2303367"/>
                <a:gd name="connsiteY3" fmla="*/ 1833914 h 1833914"/>
                <a:gd name="connsiteX4" fmla="*/ 915973 w 2303367"/>
                <a:gd name="connsiteY4" fmla="*/ 1606427 h 1833914"/>
                <a:gd name="connsiteX5" fmla="*/ 2303368 w 2303367"/>
                <a:gd name="connsiteY5" fmla="*/ 867209 h 183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3367" h="1833914">
                  <a:moveTo>
                    <a:pt x="2303368" y="867209"/>
                  </a:moveTo>
                  <a:lnTo>
                    <a:pt x="2303368" y="0"/>
                  </a:lnTo>
                  <a:cubicBezTo>
                    <a:pt x="1300292" y="24903"/>
                    <a:pt x="432967" y="606826"/>
                    <a:pt x="0" y="1447510"/>
                  </a:cubicBezTo>
                  <a:lnTo>
                    <a:pt x="775125" y="1833914"/>
                  </a:lnTo>
                  <a:cubicBezTo>
                    <a:pt x="815897" y="1755846"/>
                    <a:pt x="862692" y="1679747"/>
                    <a:pt x="915973" y="1606427"/>
                  </a:cubicBezTo>
                  <a:cubicBezTo>
                    <a:pt x="1253266" y="1142302"/>
                    <a:pt x="1771251" y="887479"/>
                    <a:pt x="2303368" y="867209"/>
                  </a:cubicBezTo>
                  <a:close/>
                </a:path>
              </a:pathLst>
            </a:custGeom>
            <a:solidFill>
              <a:srgbClr val="6F7B91"/>
            </a:solidFill>
            <a:ln w="1157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id="{782642ED-071C-4BA6-88F2-27F4106493A8}"/>
                </a:ext>
              </a:extLst>
            </p:cNvPr>
            <p:cNvSpPr/>
            <p:nvPr/>
          </p:nvSpPr>
          <p:spPr>
            <a:xfrm>
              <a:off x="5508360" y="2227362"/>
              <a:ext cx="1121915" cy="2571742"/>
            </a:xfrm>
            <a:custGeom>
              <a:avLst/>
              <a:gdLst>
                <a:gd name="connsiteX0" fmla="*/ 79922 w 1121915"/>
                <a:gd name="connsiteY0" fmla="*/ 2185107 h 2571742"/>
                <a:gd name="connsiteX1" fmla="*/ 855278 w 1121915"/>
                <a:gd name="connsiteY1" fmla="*/ 2571743 h 2571742"/>
                <a:gd name="connsiteX2" fmla="*/ 1121916 w 1121915"/>
                <a:gd name="connsiteY2" fmla="*/ 1410561 h 2571742"/>
                <a:gd name="connsiteX3" fmla="*/ 716863 w 1121915"/>
                <a:gd name="connsiteY3" fmla="*/ 0 h 2571742"/>
                <a:gd name="connsiteX4" fmla="*/ 0 w 1121915"/>
                <a:gd name="connsiteY4" fmla="*/ 486017 h 2571742"/>
                <a:gd name="connsiteX5" fmla="*/ 79922 w 1121915"/>
                <a:gd name="connsiteY5" fmla="*/ 2185107 h 257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915" h="2571742">
                  <a:moveTo>
                    <a:pt x="79922" y="2185107"/>
                  </a:moveTo>
                  <a:lnTo>
                    <a:pt x="855278" y="2571743"/>
                  </a:lnTo>
                  <a:cubicBezTo>
                    <a:pt x="1026010" y="2220551"/>
                    <a:pt x="1121916" y="1826501"/>
                    <a:pt x="1121916" y="1410561"/>
                  </a:cubicBezTo>
                  <a:cubicBezTo>
                    <a:pt x="1121916" y="892923"/>
                    <a:pt x="973423" y="409338"/>
                    <a:pt x="716863" y="0"/>
                  </a:cubicBezTo>
                  <a:lnTo>
                    <a:pt x="0" y="486017"/>
                  </a:lnTo>
                  <a:cubicBezTo>
                    <a:pt x="305093" y="995547"/>
                    <a:pt x="343084" y="1635500"/>
                    <a:pt x="79922" y="2185107"/>
                  </a:cubicBezTo>
                  <a:close/>
                </a:path>
              </a:pathLst>
            </a:custGeom>
            <a:solidFill>
              <a:srgbClr val="0264AD"/>
            </a:solidFill>
            <a:ln w="1157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2" name="Forma libre: forma 281">
              <a:extLst>
                <a:ext uri="{FF2B5EF4-FFF2-40B4-BE49-F238E27FC236}">
                  <a16:creationId xmlns:a16="http://schemas.microsoft.com/office/drawing/2014/main" id="{319A4DF7-4FDA-4399-99DC-AB9716BD69C3}"/>
                </a:ext>
              </a:extLst>
            </p:cNvPr>
            <p:cNvSpPr/>
            <p:nvPr/>
          </p:nvSpPr>
          <p:spPr>
            <a:xfrm>
              <a:off x="4032935" y="974329"/>
              <a:ext cx="2118389" cy="1627044"/>
            </a:xfrm>
            <a:custGeom>
              <a:avLst/>
              <a:gdLst>
                <a:gd name="connsiteX0" fmla="*/ 1402105 w 2118389"/>
                <a:gd name="connsiteY0" fmla="*/ 1627045 h 1627044"/>
                <a:gd name="connsiteX1" fmla="*/ 2118389 w 2118389"/>
                <a:gd name="connsiteY1" fmla="*/ 1141259 h 1627044"/>
                <a:gd name="connsiteX2" fmla="*/ 0 w 2118389"/>
                <a:gd name="connsiteY2" fmla="*/ 0 h 1627044"/>
                <a:gd name="connsiteX3" fmla="*/ 0 w 2118389"/>
                <a:gd name="connsiteY3" fmla="*/ 866630 h 1627044"/>
                <a:gd name="connsiteX4" fmla="*/ 990103 w 2118389"/>
                <a:gd name="connsiteY4" fmla="*/ 1209019 h 1627044"/>
                <a:gd name="connsiteX5" fmla="*/ 1402105 w 2118389"/>
                <a:gd name="connsiteY5" fmla="*/ 1627045 h 162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89" h="1627044">
                  <a:moveTo>
                    <a:pt x="1402105" y="1627045"/>
                  </a:moveTo>
                  <a:lnTo>
                    <a:pt x="2118389" y="1141259"/>
                  </a:lnTo>
                  <a:cubicBezTo>
                    <a:pt x="1648357" y="468527"/>
                    <a:pt x="876012" y="21776"/>
                    <a:pt x="0" y="0"/>
                  </a:cubicBezTo>
                  <a:lnTo>
                    <a:pt x="0" y="866630"/>
                  </a:lnTo>
                  <a:cubicBezTo>
                    <a:pt x="344938" y="879139"/>
                    <a:pt x="689991" y="990914"/>
                    <a:pt x="990103" y="1209019"/>
                  </a:cubicBezTo>
                  <a:cubicBezTo>
                    <a:pt x="1154116" y="1328207"/>
                    <a:pt x="1291489" y="1470213"/>
                    <a:pt x="1402105" y="1627045"/>
                  </a:cubicBezTo>
                  <a:close/>
                </a:path>
              </a:pathLst>
            </a:custGeom>
            <a:solidFill>
              <a:srgbClr val="00B0FF"/>
            </a:solidFill>
            <a:ln w="1157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id="{239E83B9-392B-4672-BBA0-8D22CCE7C6AB}"/>
                </a:ext>
              </a:extLst>
            </p:cNvPr>
            <p:cNvSpPr/>
            <p:nvPr/>
          </p:nvSpPr>
          <p:spPr>
            <a:xfrm>
              <a:off x="4032935" y="4531425"/>
              <a:ext cx="2269198" cy="1770092"/>
            </a:xfrm>
            <a:custGeom>
              <a:avLst/>
              <a:gdLst>
                <a:gd name="connsiteX0" fmla="*/ 0 w 2269198"/>
                <a:gd name="connsiteY0" fmla="*/ 902884 h 1770092"/>
                <a:gd name="connsiteX1" fmla="*/ 0 w 2269198"/>
                <a:gd name="connsiteY1" fmla="*/ 1770093 h 1770092"/>
                <a:gd name="connsiteX2" fmla="*/ 2269198 w 2269198"/>
                <a:gd name="connsiteY2" fmla="*/ 386752 h 1770092"/>
                <a:gd name="connsiteX3" fmla="*/ 1493378 w 2269198"/>
                <a:gd name="connsiteY3" fmla="*/ 0 h 1770092"/>
                <a:gd name="connsiteX4" fmla="*/ 1387511 w 2269198"/>
                <a:gd name="connsiteY4" fmla="*/ 163781 h 1770092"/>
                <a:gd name="connsiteX5" fmla="*/ 0 w 2269198"/>
                <a:gd name="connsiteY5" fmla="*/ 902884 h 177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9198" h="1770092">
                  <a:moveTo>
                    <a:pt x="0" y="902884"/>
                  </a:moveTo>
                  <a:lnTo>
                    <a:pt x="0" y="1770093"/>
                  </a:lnTo>
                  <a:cubicBezTo>
                    <a:pt x="977362" y="1745884"/>
                    <a:pt x="1825691" y="1192687"/>
                    <a:pt x="2269198" y="386752"/>
                  </a:cubicBezTo>
                  <a:lnTo>
                    <a:pt x="1493378" y="0"/>
                  </a:lnTo>
                  <a:cubicBezTo>
                    <a:pt x="1461294" y="55829"/>
                    <a:pt x="1426198" y="110501"/>
                    <a:pt x="1387511" y="163781"/>
                  </a:cubicBezTo>
                  <a:cubicBezTo>
                    <a:pt x="1049986" y="627791"/>
                    <a:pt x="532117" y="882614"/>
                    <a:pt x="0" y="902884"/>
                  </a:cubicBezTo>
                  <a:close/>
                </a:path>
              </a:pathLst>
            </a:custGeom>
            <a:solidFill>
              <a:srgbClr val="6F7B91"/>
            </a:solidFill>
            <a:ln w="1157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92" name="Grupo 291">
              <a:extLst>
                <a:ext uri="{FF2B5EF4-FFF2-40B4-BE49-F238E27FC236}">
                  <a16:creationId xmlns:a16="http://schemas.microsoft.com/office/drawing/2014/main" id="{4339BE18-2C5D-4313-9578-B37B34E4F874}"/>
                </a:ext>
              </a:extLst>
            </p:cNvPr>
            <p:cNvGrpSpPr/>
            <p:nvPr/>
          </p:nvGrpSpPr>
          <p:grpSpPr>
            <a:xfrm>
              <a:off x="2477689" y="1425165"/>
              <a:ext cx="674566" cy="674566"/>
              <a:chOff x="2380137" y="1450568"/>
              <a:chExt cx="674566" cy="674566"/>
            </a:xfrm>
          </p:grpSpPr>
          <p:sp>
            <p:nvSpPr>
              <p:cNvPr id="289" name="Forma libre: forma 288">
                <a:extLst>
                  <a:ext uri="{FF2B5EF4-FFF2-40B4-BE49-F238E27FC236}">
                    <a16:creationId xmlns:a16="http://schemas.microsoft.com/office/drawing/2014/main" id="{BEEC8496-E09B-4E4D-9F67-8CB1692B7A08}"/>
                  </a:ext>
                </a:extLst>
              </p:cNvPr>
              <p:cNvSpPr/>
              <p:nvPr/>
            </p:nvSpPr>
            <p:spPr>
              <a:xfrm>
                <a:off x="2380137" y="1450568"/>
                <a:ext cx="674566" cy="674566"/>
              </a:xfrm>
              <a:custGeom>
                <a:avLst/>
                <a:gdLst>
                  <a:gd name="connsiteX0" fmla="*/ 463795 w 463794"/>
                  <a:gd name="connsiteY0" fmla="*/ 231898 h 463794"/>
                  <a:gd name="connsiteX1" fmla="*/ 231898 w 463794"/>
                  <a:gd name="connsiteY1" fmla="*/ 463795 h 463794"/>
                  <a:gd name="connsiteX2" fmla="*/ 0 w 463794"/>
                  <a:gd name="connsiteY2" fmla="*/ 231898 h 463794"/>
                  <a:gd name="connsiteX3" fmla="*/ 231898 w 463794"/>
                  <a:gd name="connsiteY3" fmla="*/ 0 h 463794"/>
                  <a:gd name="connsiteX4" fmla="*/ 463795 w 463794"/>
                  <a:gd name="connsiteY4" fmla="*/ 231898 h 4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794" h="463794">
                    <a:moveTo>
                      <a:pt x="463795" y="231898"/>
                    </a:moveTo>
                    <a:cubicBezTo>
                      <a:pt x="463795" y="359971"/>
                      <a:pt x="359971" y="463795"/>
                      <a:pt x="231898" y="463795"/>
                    </a:cubicBezTo>
                    <a:cubicBezTo>
                      <a:pt x="103824" y="463795"/>
                      <a:pt x="0" y="359971"/>
                      <a:pt x="0" y="231898"/>
                    </a:cubicBezTo>
                    <a:cubicBezTo>
                      <a:pt x="0" y="103824"/>
                      <a:pt x="103825" y="0"/>
                      <a:pt x="231898" y="0"/>
                    </a:cubicBezTo>
                    <a:cubicBezTo>
                      <a:pt x="359971" y="0"/>
                      <a:pt x="463795" y="103824"/>
                      <a:pt x="463795" y="23189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61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0" name="CuadroTexto 289">
                <a:extLst>
                  <a:ext uri="{FF2B5EF4-FFF2-40B4-BE49-F238E27FC236}">
                    <a16:creationId xmlns:a16="http://schemas.microsoft.com/office/drawing/2014/main" id="{9140A14E-5048-4DC2-BB61-58F89688198C}"/>
                  </a:ext>
                </a:extLst>
              </p:cNvPr>
              <p:cNvSpPr txBox="1"/>
              <p:nvPr/>
            </p:nvSpPr>
            <p:spPr>
              <a:xfrm>
                <a:off x="2473347" y="1587796"/>
                <a:ext cx="488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PE" sz="2000" spc="127" baseline="0" dirty="0">
                    <a:solidFill>
                      <a:srgbClr val="FFFFFF"/>
                    </a:solidFill>
                    <a:latin typeface="Montserrat-SemiBold"/>
                    <a:sym typeface="Montserrat-SemiBold"/>
                    <a:rtl val="0"/>
                  </a:rPr>
                  <a:t>01</a:t>
                </a:r>
                <a:endParaRPr lang="es-PE" sz="1657" spc="127" baseline="0" dirty="0">
                  <a:solidFill>
                    <a:srgbClr val="FFFFFF"/>
                  </a:solidFill>
                  <a:latin typeface="Montserrat-SemiBold"/>
                  <a:sym typeface="Montserrat-SemiBold"/>
                  <a:rtl val="0"/>
                </a:endParaRPr>
              </a:p>
            </p:txBody>
          </p:sp>
        </p:grpSp>
        <p:grpSp>
          <p:nvGrpSpPr>
            <p:cNvPr id="293" name="Grupo 292">
              <a:extLst>
                <a:ext uri="{FF2B5EF4-FFF2-40B4-BE49-F238E27FC236}">
                  <a16:creationId xmlns:a16="http://schemas.microsoft.com/office/drawing/2014/main" id="{B903A4E8-EE65-4CEC-8582-46BED204FB34}"/>
                </a:ext>
              </a:extLst>
            </p:cNvPr>
            <p:cNvGrpSpPr/>
            <p:nvPr/>
          </p:nvGrpSpPr>
          <p:grpSpPr>
            <a:xfrm>
              <a:off x="4779449" y="1425165"/>
              <a:ext cx="674566" cy="674566"/>
              <a:chOff x="2380137" y="1450568"/>
              <a:chExt cx="674566" cy="674566"/>
            </a:xfrm>
          </p:grpSpPr>
          <p:sp>
            <p:nvSpPr>
              <p:cNvPr id="294" name="Forma libre: forma 293">
                <a:extLst>
                  <a:ext uri="{FF2B5EF4-FFF2-40B4-BE49-F238E27FC236}">
                    <a16:creationId xmlns:a16="http://schemas.microsoft.com/office/drawing/2014/main" id="{0C11054E-F41A-4E9A-B572-95C43FA48C09}"/>
                  </a:ext>
                </a:extLst>
              </p:cNvPr>
              <p:cNvSpPr/>
              <p:nvPr/>
            </p:nvSpPr>
            <p:spPr>
              <a:xfrm>
                <a:off x="2380137" y="1450568"/>
                <a:ext cx="674566" cy="674566"/>
              </a:xfrm>
              <a:custGeom>
                <a:avLst/>
                <a:gdLst>
                  <a:gd name="connsiteX0" fmla="*/ 463795 w 463794"/>
                  <a:gd name="connsiteY0" fmla="*/ 231898 h 463794"/>
                  <a:gd name="connsiteX1" fmla="*/ 231898 w 463794"/>
                  <a:gd name="connsiteY1" fmla="*/ 463795 h 463794"/>
                  <a:gd name="connsiteX2" fmla="*/ 0 w 463794"/>
                  <a:gd name="connsiteY2" fmla="*/ 231898 h 463794"/>
                  <a:gd name="connsiteX3" fmla="*/ 231898 w 463794"/>
                  <a:gd name="connsiteY3" fmla="*/ 0 h 463794"/>
                  <a:gd name="connsiteX4" fmla="*/ 463795 w 463794"/>
                  <a:gd name="connsiteY4" fmla="*/ 231898 h 4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794" h="463794">
                    <a:moveTo>
                      <a:pt x="463795" y="231898"/>
                    </a:moveTo>
                    <a:cubicBezTo>
                      <a:pt x="463795" y="359971"/>
                      <a:pt x="359971" y="463795"/>
                      <a:pt x="231898" y="463795"/>
                    </a:cubicBezTo>
                    <a:cubicBezTo>
                      <a:pt x="103824" y="463795"/>
                      <a:pt x="0" y="359971"/>
                      <a:pt x="0" y="231898"/>
                    </a:cubicBezTo>
                    <a:cubicBezTo>
                      <a:pt x="0" y="103824"/>
                      <a:pt x="103825" y="0"/>
                      <a:pt x="231898" y="0"/>
                    </a:cubicBezTo>
                    <a:cubicBezTo>
                      <a:pt x="359971" y="0"/>
                      <a:pt x="463795" y="103824"/>
                      <a:pt x="463795" y="23189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61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5" name="CuadroTexto 294">
                <a:extLst>
                  <a:ext uri="{FF2B5EF4-FFF2-40B4-BE49-F238E27FC236}">
                    <a16:creationId xmlns:a16="http://schemas.microsoft.com/office/drawing/2014/main" id="{3DCB3165-3C02-4AA2-BE4B-64D6B7601D91}"/>
                  </a:ext>
                </a:extLst>
              </p:cNvPr>
              <p:cNvSpPr txBox="1"/>
              <p:nvPr/>
            </p:nvSpPr>
            <p:spPr>
              <a:xfrm>
                <a:off x="2473347" y="1587796"/>
                <a:ext cx="539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PE" sz="2000" spc="127" baseline="0" dirty="0">
                    <a:solidFill>
                      <a:srgbClr val="FFFFFF"/>
                    </a:solidFill>
                    <a:latin typeface="Montserrat-SemiBold"/>
                    <a:sym typeface="Montserrat-SemiBold"/>
                    <a:rtl val="0"/>
                  </a:rPr>
                  <a:t>02</a:t>
                </a:r>
                <a:endParaRPr lang="es-PE" sz="1657" spc="127" baseline="0" dirty="0">
                  <a:solidFill>
                    <a:srgbClr val="FFFFFF"/>
                  </a:solidFill>
                  <a:latin typeface="Montserrat-SemiBold"/>
                  <a:sym typeface="Montserrat-SemiBold"/>
                  <a:rtl val="0"/>
                </a:endParaRPr>
              </a:p>
            </p:txBody>
          </p:sp>
        </p:grpSp>
        <p:grpSp>
          <p:nvGrpSpPr>
            <p:cNvPr id="296" name="Grupo 295">
              <a:extLst>
                <a:ext uri="{FF2B5EF4-FFF2-40B4-BE49-F238E27FC236}">
                  <a16:creationId xmlns:a16="http://schemas.microsoft.com/office/drawing/2014/main" id="{1C1D6B02-1A87-4522-8077-CF7717AAB83B}"/>
                </a:ext>
              </a:extLst>
            </p:cNvPr>
            <p:cNvGrpSpPr/>
            <p:nvPr/>
          </p:nvGrpSpPr>
          <p:grpSpPr>
            <a:xfrm>
              <a:off x="5859039" y="3331218"/>
              <a:ext cx="674566" cy="674566"/>
              <a:chOff x="2380137" y="1450568"/>
              <a:chExt cx="674566" cy="674566"/>
            </a:xfrm>
          </p:grpSpPr>
          <p:sp>
            <p:nvSpPr>
              <p:cNvPr id="297" name="Forma libre: forma 296">
                <a:extLst>
                  <a:ext uri="{FF2B5EF4-FFF2-40B4-BE49-F238E27FC236}">
                    <a16:creationId xmlns:a16="http://schemas.microsoft.com/office/drawing/2014/main" id="{478A93C2-1C74-4473-87FC-E20FF48BE779}"/>
                  </a:ext>
                </a:extLst>
              </p:cNvPr>
              <p:cNvSpPr/>
              <p:nvPr/>
            </p:nvSpPr>
            <p:spPr>
              <a:xfrm>
                <a:off x="2380137" y="1450568"/>
                <a:ext cx="674566" cy="674566"/>
              </a:xfrm>
              <a:custGeom>
                <a:avLst/>
                <a:gdLst>
                  <a:gd name="connsiteX0" fmla="*/ 463795 w 463794"/>
                  <a:gd name="connsiteY0" fmla="*/ 231898 h 463794"/>
                  <a:gd name="connsiteX1" fmla="*/ 231898 w 463794"/>
                  <a:gd name="connsiteY1" fmla="*/ 463795 h 463794"/>
                  <a:gd name="connsiteX2" fmla="*/ 0 w 463794"/>
                  <a:gd name="connsiteY2" fmla="*/ 231898 h 463794"/>
                  <a:gd name="connsiteX3" fmla="*/ 231898 w 463794"/>
                  <a:gd name="connsiteY3" fmla="*/ 0 h 463794"/>
                  <a:gd name="connsiteX4" fmla="*/ 463795 w 463794"/>
                  <a:gd name="connsiteY4" fmla="*/ 231898 h 4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794" h="463794">
                    <a:moveTo>
                      <a:pt x="463795" y="231898"/>
                    </a:moveTo>
                    <a:cubicBezTo>
                      <a:pt x="463795" y="359971"/>
                      <a:pt x="359971" y="463795"/>
                      <a:pt x="231898" y="463795"/>
                    </a:cubicBezTo>
                    <a:cubicBezTo>
                      <a:pt x="103824" y="463795"/>
                      <a:pt x="0" y="359971"/>
                      <a:pt x="0" y="231898"/>
                    </a:cubicBezTo>
                    <a:cubicBezTo>
                      <a:pt x="0" y="103824"/>
                      <a:pt x="103825" y="0"/>
                      <a:pt x="231898" y="0"/>
                    </a:cubicBezTo>
                    <a:cubicBezTo>
                      <a:pt x="359971" y="0"/>
                      <a:pt x="463795" y="103824"/>
                      <a:pt x="463795" y="23189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61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8" name="CuadroTexto 297">
                <a:extLst>
                  <a:ext uri="{FF2B5EF4-FFF2-40B4-BE49-F238E27FC236}">
                    <a16:creationId xmlns:a16="http://schemas.microsoft.com/office/drawing/2014/main" id="{88C5FF93-88BB-4585-A77F-CE46E3131EDD}"/>
                  </a:ext>
                </a:extLst>
              </p:cNvPr>
              <p:cNvSpPr txBox="1"/>
              <p:nvPr/>
            </p:nvSpPr>
            <p:spPr>
              <a:xfrm>
                <a:off x="2473347" y="1587796"/>
                <a:ext cx="539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PE" sz="2000" spc="127" baseline="0" dirty="0">
                    <a:solidFill>
                      <a:srgbClr val="FFFFFF"/>
                    </a:solidFill>
                    <a:latin typeface="Montserrat-SemiBold"/>
                    <a:sym typeface="Montserrat-SemiBold"/>
                    <a:rtl val="0"/>
                  </a:rPr>
                  <a:t>03</a:t>
                </a:r>
                <a:endParaRPr lang="es-PE" sz="1657" spc="127" baseline="0" dirty="0">
                  <a:solidFill>
                    <a:srgbClr val="FFFFFF"/>
                  </a:solidFill>
                  <a:latin typeface="Montserrat-SemiBold"/>
                  <a:sym typeface="Montserrat-SemiBold"/>
                  <a:rtl val="0"/>
                </a:endParaRPr>
              </a:p>
            </p:txBody>
          </p:sp>
        </p:grpSp>
        <p:grpSp>
          <p:nvGrpSpPr>
            <p:cNvPr id="299" name="Grupo 298">
              <a:extLst>
                <a:ext uri="{FF2B5EF4-FFF2-40B4-BE49-F238E27FC236}">
                  <a16:creationId xmlns:a16="http://schemas.microsoft.com/office/drawing/2014/main" id="{9A3489B3-EC2E-4372-913E-F82F0A4B464D}"/>
                </a:ext>
              </a:extLst>
            </p:cNvPr>
            <p:cNvGrpSpPr/>
            <p:nvPr/>
          </p:nvGrpSpPr>
          <p:grpSpPr>
            <a:xfrm>
              <a:off x="4779449" y="5189260"/>
              <a:ext cx="674566" cy="674566"/>
              <a:chOff x="2380137" y="1450568"/>
              <a:chExt cx="674566" cy="674566"/>
            </a:xfrm>
          </p:grpSpPr>
          <p:sp>
            <p:nvSpPr>
              <p:cNvPr id="300" name="Forma libre: forma 299">
                <a:extLst>
                  <a:ext uri="{FF2B5EF4-FFF2-40B4-BE49-F238E27FC236}">
                    <a16:creationId xmlns:a16="http://schemas.microsoft.com/office/drawing/2014/main" id="{17F0987F-4060-4F36-9F5D-1920C06093F1}"/>
                  </a:ext>
                </a:extLst>
              </p:cNvPr>
              <p:cNvSpPr/>
              <p:nvPr/>
            </p:nvSpPr>
            <p:spPr>
              <a:xfrm>
                <a:off x="2380137" y="1450568"/>
                <a:ext cx="674566" cy="674566"/>
              </a:xfrm>
              <a:custGeom>
                <a:avLst/>
                <a:gdLst>
                  <a:gd name="connsiteX0" fmla="*/ 463795 w 463794"/>
                  <a:gd name="connsiteY0" fmla="*/ 231898 h 463794"/>
                  <a:gd name="connsiteX1" fmla="*/ 231898 w 463794"/>
                  <a:gd name="connsiteY1" fmla="*/ 463795 h 463794"/>
                  <a:gd name="connsiteX2" fmla="*/ 0 w 463794"/>
                  <a:gd name="connsiteY2" fmla="*/ 231898 h 463794"/>
                  <a:gd name="connsiteX3" fmla="*/ 231898 w 463794"/>
                  <a:gd name="connsiteY3" fmla="*/ 0 h 463794"/>
                  <a:gd name="connsiteX4" fmla="*/ 463795 w 463794"/>
                  <a:gd name="connsiteY4" fmla="*/ 231898 h 4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794" h="463794">
                    <a:moveTo>
                      <a:pt x="463795" y="231898"/>
                    </a:moveTo>
                    <a:cubicBezTo>
                      <a:pt x="463795" y="359971"/>
                      <a:pt x="359971" y="463795"/>
                      <a:pt x="231898" y="463795"/>
                    </a:cubicBezTo>
                    <a:cubicBezTo>
                      <a:pt x="103824" y="463795"/>
                      <a:pt x="0" y="359971"/>
                      <a:pt x="0" y="231898"/>
                    </a:cubicBezTo>
                    <a:cubicBezTo>
                      <a:pt x="0" y="103824"/>
                      <a:pt x="103825" y="0"/>
                      <a:pt x="231898" y="0"/>
                    </a:cubicBezTo>
                    <a:cubicBezTo>
                      <a:pt x="359971" y="0"/>
                      <a:pt x="463795" y="103824"/>
                      <a:pt x="463795" y="23189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61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1" name="CuadroTexto 300">
                <a:extLst>
                  <a:ext uri="{FF2B5EF4-FFF2-40B4-BE49-F238E27FC236}">
                    <a16:creationId xmlns:a16="http://schemas.microsoft.com/office/drawing/2014/main" id="{2CE3E333-0C01-4968-89F3-FE3BCAD5CC50}"/>
                  </a:ext>
                </a:extLst>
              </p:cNvPr>
              <p:cNvSpPr txBox="1"/>
              <p:nvPr/>
            </p:nvSpPr>
            <p:spPr>
              <a:xfrm>
                <a:off x="2473347" y="1587796"/>
                <a:ext cx="565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PE" sz="2000" spc="127" baseline="0" dirty="0">
                    <a:solidFill>
                      <a:srgbClr val="FFFFFF"/>
                    </a:solidFill>
                    <a:latin typeface="Montserrat-SemiBold"/>
                    <a:sym typeface="Montserrat-SemiBold"/>
                    <a:rtl val="0"/>
                  </a:rPr>
                  <a:t>04</a:t>
                </a:r>
                <a:endParaRPr lang="es-PE" sz="1657" spc="127" baseline="0" dirty="0">
                  <a:solidFill>
                    <a:srgbClr val="FFFFFF"/>
                  </a:solidFill>
                  <a:latin typeface="Montserrat-SemiBold"/>
                  <a:sym typeface="Montserrat-SemiBold"/>
                  <a:rtl val="0"/>
                </a:endParaRPr>
              </a:p>
            </p:txBody>
          </p:sp>
        </p:grpSp>
        <p:grpSp>
          <p:nvGrpSpPr>
            <p:cNvPr id="302" name="Grupo 301">
              <a:extLst>
                <a:ext uri="{FF2B5EF4-FFF2-40B4-BE49-F238E27FC236}">
                  <a16:creationId xmlns:a16="http://schemas.microsoft.com/office/drawing/2014/main" id="{1957BE97-1DFC-41C4-BD82-BC7A85A07F1F}"/>
                </a:ext>
              </a:extLst>
            </p:cNvPr>
            <p:cNvGrpSpPr/>
            <p:nvPr/>
          </p:nvGrpSpPr>
          <p:grpSpPr>
            <a:xfrm>
              <a:off x="2477689" y="5189260"/>
              <a:ext cx="674566" cy="674566"/>
              <a:chOff x="2380137" y="1450568"/>
              <a:chExt cx="674566" cy="674566"/>
            </a:xfrm>
          </p:grpSpPr>
          <p:sp>
            <p:nvSpPr>
              <p:cNvPr id="303" name="Forma libre: forma 302">
                <a:extLst>
                  <a:ext uri="{FF2B5EF4-FFF2-40B4-BE49-F238E27FC236}">
                    <a16:creationId xmlns:a16="http://schemas.microsoft.com/office/drawing/2014/main" id="{2198E130-61E0-4148-B254-8235582DF570}"/>
                  </a:ext>
                </a:extLst>
              </p:cNvPr>
              <p:cNvSpPr/>
              <p:nvPr/>
            </p:nvSpPr>
            <p:spPr>
              <a:xfrm>
                <a:off x="2380137" y="1450568"/>
                <a:ext cx="674566" cy="674566"/>
              </a:xfrm>
              <a:custGeom>
                <a:avLst/>
                <a:gdLst>
                  <a:gd name="connsiteX0" fmla="*/ 463795 w 463794"/>
                  <a:gd name="connsiteY0" fmla="*/ 231898 h 463794"/>
                  <a:gd name="connsiteX1" fmla="*/ 231898 w 463794"/>
                  <a:gd name="connsiteY1" fmla="*/ 463795 h 463794"/>
                  <a:gd name="connsiteX2" fmla="*/ 0 w 463794"/>
                  <a:gd name="connsiteY2" fmla="*/ 231898 h 463794"/>
                  <a:gd name="connsiteX3" fmla="*/ 231898 w 463794"/>
                  <a:gd name="connsiteY3" fmla="*/ 0 h 463794"/>
                  <a:gd name="connsiteX4" fmla="*/ 463795 w 463794"/>
                  <a:gd name="connsiteY4" fmla="*/ 231898 h 4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794" h="463794">
                    <a:moveTo>
                      <a:pt x="463795" y="231898"/>
                    </a:moveTo>
                    <a:cubicBezTo>
                      <a:pt x="463795" y="359971"/>
                      <a:pt x="359971" y="463795"/>
                      <a:pt x="231898" y="463795"/>
                    </a:cubicBezTo>
                    <a:cubicBezTo>
                      <a:pt x="103824" y="463795"/>
                      <a:pt x="0" y="359971"/>
                      <a:pt x="0" y="231898"/>
                    </a:cubicBezTo>
                    <a:cubicBezTo>
                      <a:pt x="0" y="103824"/>
                      <a:pt x="103825" y="0"/>
                      <a:pt x="231898" y="0"/>
                    </a:cubicBezTo>
                    <a:cubicBezTo>
                      <a:pt x="359971" y="0"/>
                      <a:pt x="463795" y="103824"/>
                      <a:pt x="463795" y="23189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61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4" name="CuadroTexto 303">
                <a:extLst>
                  <a:ext uri="{FF2B5EF4-FFF2-40B4-BE49-F238E27FC236}">
                    <a16:creationId xmlns:a16="http://schemas.microsoft.com/office/drawing/2014/main" id="{6D16CE3A-113E-4054-ABA2-26D506F38EB2}"/>
                  </a:ext>
                </a:extLst>
              </p:cNvPr>
              <p:cNvSpPr txBox="1"/>
              <p:nvPr/>
            </p:nvSpPr>
            <p:spPr>
              <a:xfrm>
                <a:off x="2473347" y="1587796"/>
                <a:ext cx="539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PE" sz="2000" spc="127" baseline="0" dirty="0">
                    <a:solidFill>
                      <a:srgbClr val="FFFFFF"/>
                    </a:solidFill>
                    <a:latin typeface="Montserrat-SemiBold"/>
                    <a:sym typeface="Montserrat-SemiBold"/>
                    <a:rtl val="0"/>
                  </a:rPr>
                  <a:t>05</a:t>
                </a:r>
                <a:endParaRPr lang="es-PE" sz="1657" spc="127" baseline="0" dirty="0">
                  <a:solidFill>
                    <a:srgbClr val="FFFFFF"/>
                  </a:solidFill>
                  <a:latin typeface="Montserrat-SemiBold"/>
                  <a:sym typeface="Montserrat-SemiBold"/>
                  <a:rtl val="0"/>
                </a:endParaRPr>
              </a:p>
            </p:txBody>
          </p:sp>
        </p:grpSp>
        <p:grpSp>
          <p:nvGrpSpPr>
            <p:cNvPr id="305" name="Grupo 304">
              <a:extLst>
                <a:ext uri="{FF2B5EF4-FFF2-40B4-BE49-F238E27FC236}">
                  <a16:creationId xmlns:a16="http://schemas.microsoft.com/office/drawing/2014/main" id="{C22EFAFD-595E-4179-A33B-5547815CC622}"/>
                </a:ext>
              </a:extLst>
            </p:cNvPr>
            <p:cNvGrpSpPr/>
            <p:nvPr/>
          </p:nvGrpSpPr>
          <p:grpSpPr>
            <a:xfrm>
              <a:off x="1415459" y="3331218"/>
              <a:ext cx="674566" cy="674566"/>
              <a:chOff x="2380137" y="1450568"/>
              <a:chExt cx="674566" cy="674566"/>
            </a:xfrm>
          </p:grpSpPr>
          <p:sp>
            <p:nvSpPr>
              <p:cNvPr id="306" name="Forma libre: forma 305">
                <a:extLst>
                  <a:ext uri="{FF2B5EF4-FFF2-40B4-BE49-F238E27FC236}">
                    <a16:creationId xmlns:a16="http://schemas.microsoft.com/office/drawing/2014/main" id="{9950F2DC-8839-4311-B9C7-EC4F8D04E97D}"/>
                  </a:ext>
                </a:extLst>
              </p:cNvPr>
              <p:cNvSpPr/>
              <p:nvPr/>
            </p:nvSpPr>
            <p:spPr>
              <a:xfrm>
                <a:off x="2380137" y="1450568"/>
                <a:ext cx="674566" cy="674566"/>
              </a:xfrm>
              <a:custGeom>
                <a:avLst/>
                <a:gdLst>
                  <a:gd name="connsiteX0" fmla="*/ 463795 w 463794"/>
                  <a:gd name="connsiteY0" fmla="*/ 231898 h 463794"/>
                  <a:gd name="connsiteX1" fmla="*/ 231898 w 463794"/>
                  <a:gd name="connsiteY1" fmla="*/ 463795 h 463794"/>
                  <a:gd name="connsiteX2" fmla="*/ 0 w 463794"/>
                  <a:gd name="connsiteY2" fmla="*/ 231898 h 463794"/>
                  <a:gd name="connsiteX3" fmla="*/ 231898 w 463794"/>
                  <a:gd name="connsiteY3" fmla="*/ 0 h 463794"/>
                  <a:gd name="connsiteX4" fmla="*/ 463795 w 463794"/>
                  <a:gd name="connsiteY4" fmla="*/ 231898 h 46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794" h="463794">
                    <a:moveTo>
                      <a:pt x="463795" y="231898"/>
                    </a:moveTo>
                    <a:cubicBezTo>
                      <a:pt x="463795" y="359971"/>
                      <a:pt x="359971" y="463795"/>
                      <a:pt x="231898" y="463795"/>
                    </a:cubicBezTo>
                    <a:cubicBezTo>
                      <a:pt x="103824" y="463795"/>
                      <a:pt x="0" y="359971"/>
                      <a:pt x="0" y="231898"/>
                    </a:cubicBezTo>
                    <a:cubicBezTo>
                      <a:pt x="0" y="103824"/>
                      <a:pt x="103825" y="0"/>
                      <a:pt x="231898" y="0"/>
                    </a:cubicBezTo>
                    <a:cubicBezTo>
                      <a:pt x="359971" y="0"/>
                      <a:pt x="463795" y="103824"/>
                      <a:pt x="463795" y="23189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61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7" name="CuadroTexto 306">
                <a:extLst>
                  <a:ext uri="{FF2B5EF4-FFF2-40B4-BE49-F238E27FC236}">
                    <a16:creationId xmlns:a16="http://schemas.microsoft.com/office/drawing/2014/main" id="{D95D20E1-CC8C-4E7D-8496-7AC59BD6B6EF}"/>
                  </a:ext>
                </a:extLst>
              </p:cNvPr>
              <p:cNvSpPr txBox="1"/>
              <p:nvPr/>
            </p:nvSpPr>
            <p:spPr>
              <a:xfrm>
                <a:off x="2473347" y="1587796"/>
                <a:ext cx="5506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PE" sz="2000" spc="127" baseline="0" dirty="0">
                    <a:solidFill>
                      <a:srgbClr val="FFFFFF"/>
                    </a:solidFill>
                    <a:latin typeface="Montserrat-SemiBold"/>
                    <a:sym typeface="Montserrat-SemiBold"/>
                    <a:rtl val="0"/>
                  </a:rPr>
                  <a:t>06</a:t>
                </a:r>
                <a:endParaRPr lang="es-PE" sz="1657" spc="127" baseline="0" dirty="0">
                  <a:solidFill>
                    <a:srgbClr val="FFFFFF"/>
                  </a:solidFill>
                  <a:latin typeface="Montserrat-SemiBold"/>
                  <a:sym typeface="Montserrat-SemiBold"/>
                  <a:rtl val="0"/>
                </a:endParaRPr>
              </a:p>
            </p:txBody>
          </p:sp>
        </p:grpSp>
      </p:grpSp>
      <p:grpSp>
        <p:nvGrpSpPr>
          <p:cNvPr id="312" name="Grupo 311">
            <a:extLst>
              <a:ext uri="{FF2B5EF4-FFF2-40B4-BE49-F238E27FC236}">
                <a16:creationId xmlns:a16="http://schemas.microsoft.com/office/drawing/2014/main" id="{1E12ACCE-FEBE-496E-8111-9CF4813F2CC7}"/>
              </a:ext>
            </a:extLst>
          </p:cNvPr>
          <p:cNvGrpSpPr/>
          <p:nvPr/>
        </p:nvGrpSpPr>
        <p:grpSpPr>
          <a:xfrm>
            <a:off x="9706598" y="817039"/>
            <a:ext cx="1752373" cy="696803"/>
            <a:chOff x="9703672" y="817039"/>
            <a:chExt cx="1752373" cy="696803"/>
          </a:xfrm>
        </p:grpSpPr>
        <p:sp>
          <p:nvSpPr>
            <p:cNvPr id="185" name="CuadroTexto 184">
              <a:extLst>
                <a:ext uri="{FF2B5EF4-FFF2-40B4-BE49-F238E27FC236}">
                  <a16:creationId xmlns:a16="http://schemas.microsoft.com/office/drawing/2014/main" id="{7CCBE92A-B3E6-4007-9916-AB9D894C69ED}"/>
                </a:ext>
              </a:extLst>
            </p:cNvPr>
            <p:cNvSpPr txBox="1"/>
            <p:nvPr/>
          </p:nvSpPr>
          <p:spPr>
            <a:xfrm>
              <a:off x="9703672" y="817039"/>
              <a:ext cx="1026563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425" spc="119" baseline="0" dirty="0">
                  <a:solidFill>
                    <a:srgbClr val="6F7B9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-SemiBold"/>
                  <a:rtl val="0"/>
                </a:rPr>
                <a:t>your title</a:t>
              </a:r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id="{2D45132A-1226-49A5-A837-0CC788EBCE88}"/>
                </a:ext>
              </a:extLst>
            </p:cNvPr>
            <p:cNvSpPr/>
            <p:nvPr/>
          </p:nvSpPr>
          <p:spPr>
            <a:xfrm>
              <a:off x="9793566" y="1128983"/>
              <a:ext cx="1245421" cy="15083"/>
            </a:xfrm>
            <a:custGeom>
              <a:avLst/>
              <a:gdLst>
                <a:gd name="connsiteX0" fmla="*/ 0 w 1245421"/>
                <a:gd name="connsiteY0" fmla="*/ 0 h 15083"/>
                <a:gd name="connsiteX1" fmla="*/ 1245421 w 1245421"/>
                <a:gd name="connsiteY1" fmla="*/ 0 h 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421" h="15083">
                  <a:moveTo>
                    <a:pt x="0" y="0"/>
                  </a:moveTo>
                  <a:lnTo>
                    <a:pt x="1245421" y="0"/>
                  </a:lnTo>
                </a:path>
              </a:pathLst>
            </a:custGeom>
            <a:ln w="17677" cap="flat">
              <a:solidFill>
                <a:srgbClr val="FDB60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311" name="CuadroTexto 310">
              <a:extLst>
                <a:ext uri="{FF2B5EF4-FFF2-40B4-BE49-F238E27FC236}">
                  <a16:creationId xmlns:a16="http://schemas.microsoft.com/office/drawing/2014/main" id="{2154E7B3-57B4-45A6-8C35-AD453AA9AA44}"/>
                </a:ext>
              </a:extLst>
            </p:cNvPr>
            <p:cNvSpPr txBox="1"/>
            <p:nvPr/>
          </p:nvSpPr>
          <p:spPr>
            <a:xfrm>
              <a:off x="9703672" y="1175288"/>
              <a:ext cx="17523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6F7B91"/>
                  </a:solidFill>
                  <a:latin typeface="Arial"/>
                </a:rPr>
                <a:t>You can add a unique zing and appeal to your Presentations</a:t>
              </a:r>
              <a:endParaRPr lang="es-PE" sz="800" dirty="0"/>
            </a:p>
          </p:txBody>
        </p:sp>
      </p:grpSp>
      <p:grpSp>
        <p:nvGrpSpPr>
          <p:cNvPr id="318" name="Grupo 317">
            <a:extLst>
              <a:ext uri="{FF2B5EF4-FFF2-40B4-BE49-F238E27FC236}">
                <a16:creationId xmlns:a16="http://schemas.microsoft.com/office/drawing/2014/main" id="{659F3A73-4472-4E48-B7DF-E412A24CBA57}"/>
              </a:ext>
            </a:extLst>
          </p:cNvPr>
          <p:cNvGrpSpPr/>
          <p:nvPr/>
        </p:nvGrpSpPr>
        <p:grpSpPr>
          <a:xfrm>
            <a:off x="9706598" y="5222814"/>
            <a:ext cx="1752373" cy="696803"/>
            <a:chOff x="9703672" y="817039"/>
            <a:chExt cx="1752373" cy="696803"/>
          </a:xfrm>
        </p:grpSpPr>
        <p:sp>
          <p:nvSpPr>
            <p:cNvPr id="319" name="CuadroTexto 318">
              <a:extLst>
                <a:ext uri="{FF2B5EF4-FFF2-40B4-BE49-F238E27FC236}">
                  <a16:creationId xmlns:a16="http://schemas.microsoft.com/office/drawing/2014/main" id="{B997D129-B1D7-4813-B1DA-461D7EA5A40A}"/>
                </a:ext>
              </a:extLst>
            </p:cNvPr>
            <p:cNvSpPr txBox="1"/>
            <p:nvPr/>
          </p:nvSpPr>
          <p:spPr>
            <a:xfrm>
              <a:off x="9703672" y="817039"/>
              <a:ext cx="1026563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425" spc="119" baseline="0" dirty="0">
                  <a:solidFill>
                    <a:srgbClr val="6F7B9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-SemiBold"/>
                  <a:rtl val="0"/>
                </a:rPr>
                <a:t>your title</a:t>
              </a:r>
            </a:p>
          </p:txBody>
        </p:sp>
        <p:sp>
          <p:nvSpPr>
            <p:cNvPr id="320" name="Forma libre: forma 319">
              <a:extLst>
                <a:ext uri="{FF2B5EF4-FFF2-40B4-BE49-F238E27FC236}">
                  <a16:creationId xmlns:a16="http://schemas.microsoft.com/office/drawing/2014/main" id="{E10E59BA-C363-4F9F-A923-A99E1B392A00}"/>
                </a:ext>
              </a:extLst>
            </p:cNvPr>
            <p:cNvSpPr/>
            <p:nvPr/>
          </p:nvSpPr>
          <p:spPr>
            <a:xfrm>
              <a:off x="9793566" y="1128983"/>
              <a:ext cx="1245421" cy="15083"/>
            </a:xfrm>
            <a:custGeom>
              <a:avLst/>
              <a:gdLst>
                <a:gd name="connsiteX0" fmla="*/ 0 w 1245421"/>
                <a:gd name="connsiteY0" fmla="*/ 0 h 15083"/>
                <a:gd name="connsiteX1" fmla="*/ 1245421 w 1245421"/>
                <a:gd name="connsiteY1" fmla="*/ 0 h 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421" h="15083">
                  <a:moveTo>
                    <a:pt x="0" y="0"/>
                  </a:moveTo>
                  <a:lnTo>
                    <a:pt x="1245421" y="0"/>
                  </a:lnTo>
                </a:path>
              </a:pathLst>
            </a:custGeom>
            <a:ln w="17677" cap="flat">
              <a:solidFill>
                <a:srgbClr val="24C2C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321" name="CuadroTexto 320">
              <a:extLst>
                <a:ext uri="{FF2B5EF4-FFF2-40B4-BE49-F238E27FC236}">
                  <a16:creationId xmlns:a16="http://schemas.microsoft.com/office/drawing/2014/main" id="{F572A9FF-47D6-4FEC-9013-C3F5A769E05B}"/>
                </a:ext>
              </a:extLst>
            </p:cNvPr>
            <p:cNvSpPr txBox="1"/>
            <p:nvPr/>
          </p:nvSpPr>
          <p:spPr>
            <a:xfrm>
              <a:off x="9703672" y="1175288"/>
              <a:ext cx="17523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6F7B91"/>
                  </a:solidFill>
                  <a:latin typeface="Arial"/>
                </a:rPr>
                <a:t>You can add a unique zing and appeal to your Presentations</a:t>
              </a:r>
              <a:endParaRPr lang="es-PE" sz="800" dirty="0"/>
            </a:p>
          </p:txBody>
        </p:sp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829B9AC6-AF01-4248-92BB-668A7BA91311}"/>
              </a:ext>
            </a:extLst>
          </p:cNvPr>
          <p:cNvGrpSpPr/>
          <p:nvPr/>
        </p:nvGrpSpPr>
        <p:grpSpPr>
          <a:xfrm>
            <a:off x="9706598" y="4341659"/>
            <a:ext cx="1752373" cy="696803"/>
            <a:chOff x="9703672" y="817039"/>
            <a:chExt cx="1752373" cy="696803"/>
          </a:xfrm>
        </p:grpSpPr>
        <p:sp>
          <p:nvSpPr>
            <p:cNvPr id="323" name="CuadroTexto 322">
              <a:extLst>
                <a:ext uri="{FF2B5EF4-FFF2-40B4-BE49-F238E27FC236}">
                  <a16:creationId xmlns:a16="http://schemas.microsoft.com/office/drawing/2014/main" id="{3DD4E8FD-02E3-4CB5-AAA1-E33AE531FB9E}"/>
                </a:ext>
              </a:extLst>
            </p:cNvPr>
            <p:cNvSpPr txBox="1"/>
            <p:nvPr/>
          </p:nvSpPr>
          <p:spPr>
            <a:xfrm>
              <a:off x="9703672" y="817039"/>
              <a:ext cx="1026563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425" spc="119" baseline="0" dirty="0">
                  <a:solidFill>
                    <a:srgbClr val="6F7B9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-SemiBold"/>
                  <a:rtl val="0"/>
                </a:rPr>
                <a:t>your title</a:t>
              </a:r>
            </a:p>
          </p:txBody>
        </p:sp>
        <p:sp>
          <p:nvSpPr>
            <p:cNvPr id="324" name="Forma libre: forma 323">
              <a:extLst>
                <a:ext uri="{FF2B5EF4-FFF2-40B4-BE49-F238E27FC236}">
                  <a16:creationId xmlns:a16="http://schemas.microsoft.com/office/drawing/2014/main" id="{BAC0984C-384C-4FE7-94CB-17D5E266E504}"/>
                </a:ext>
              </a:extLst>
            </p:cNvPr>
            <p:cNvSpPr/>
            <p:nvPr/>
          </p:nvSpPr>
          <p:spPr>
            <a:xfrm>
              <a:off x="9793566" y="1128983"/>
              <a:ext cx="1245421" cy="15083"/>
            </a:xfrm>
            <a:custGeom>
              <a:avLst/>
              <a:gdLst>
                <a:gd name="connsiteX0" fmla="*/ 0 w 1245421"/>
                <a:gd name="connsiteY0" fmla="*/ 0 h 15083"/>
                <a:gd name="connsiteX1" fmla="*/ 1245421 w 1245421"/>
                <a:gd name="connsiteY1" fmla="*/ 0 h 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421" h="15083">
                  <a:moveTo>
                    <a:pt x="0" y="0"/>
                  </a:moveTo>
                  <a:lnTo>
                    <a:pt x="1245421" y="0"/>
                  </a:lnTo>
                </a:path>
              </a:pathLst>
            </a:custGeom>
            <a:ln w="17677" cap="flat">
              <a:solidFill>
                <a:srgbClr val="CE11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325" name="CuadroTexto 324">
              <a:extLst>
                <a:ext uri="{FF2B5EF4-FFF2-40B4-BE49-F238E27FC236}">
                  <a16:creationId xmlns:a16="http://schemas.microsoft.com/office/drawing/2014/main" id="{66409223-C123-4911-8C77-0F9FE280EDD9}"/>
                </a:ext>
              </a:extLst>
            </p:cNvPr>
            <p:cNvSpPr txBox="1"/>
            <p:nvPr/>
          </p:nvSpPr>
          <p:spPr>
            <a:xfrm>
              <a:off x="9703672" y="1175288"/>
              <a:ext cx="17523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6F7B91"/>
                  </a:solidFill>
                  <a:latin typeface="Arial"/>
                </a:rPr>
                <a:t>You can add a unique zing and appeal to your Presentations</a:t>
              </a:r>
              <a:endParaRPr lang="es-PE" sz="800" dirty="0"/>
            </a:p>
          </p:txBody>
        </p:sp>
      </p:grpSp>
      <p:grpSp>
        <p:nvGrpSpPr>
          <p:cNvPr id="326" name="Grupo 325">
            <a:extLst>
              <a:ext uri="{FF2B5EF4-FFF2-40B4-BE49-F238E27FC236}">
                <a16:creationId xmlns:a16="http://schemas.microsoft.com/office/drawing/2014/main" id="{AF3B75BF-4B88-4557-8AA3-4C77403AC0D7}"/>
              </a:ext>
            </a:extLst>
          </p:cNvPr>
          <p:cNvGrpSpPr/>
          <p:nvPr/>
        </p:nvGrpSpPr>
        <p:grpSpPr>
          <a:xfrm>
            <a:off x="9706598" y="3460504"/>
            <a:ext cx="1752373" cy="696803"/>
            <a:chOff x="9703672" y="817039"/>
            <a:chExt cx="1752373" cy="696803"/>
          </a:xfrm>
        </p:grpSpPr>
        <p:sp>
          <p:nvSpPr>
            <p:cNvPr id="327" name="CuadroTexto 326">
              <a:extLst>
                <a:ext uri="{FF2B5EF4-FFF2-40B4-BE49-F238E27FC236}">
                  <a16:creationId xmlns:a16="http://schemas.microsoft.com/office/drawing/2014/main" id="{A0C78890-1E4D-4595-BB9F-85031193BC44}"/>
                </a:ext>
              </a:extLst>
            </p:cNvPr>
            <p:cNvSpPr txBox="1"/>
            <p:nvPr/>
          </p:nvSpPr>
          <p:spPr>
            <a:xfrm>
              <a:off x="9703672" y="817039"/>
              <a:ext cx="1026563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425" spc="119" baseline="0" dirty="0">
                  <a:solidFill>
                    <a:srgbClr val="6F7B9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-SemiBold"/>
                  <a:rtl val="0"/>
                </a:rPr>
                <a:t>your title</a:t>
              </a:r>
            </a:p>
          </p:txBody>
        </p:sp>
        <p:sp>
          <p:nvSpPr>
            <p:cNvPr id="328" name="Forma libre: forma 327">
              <a:extLst>
                <a:ext uri="{FF2B5EF4-FFF2-40B4-BE49-F238E27FC236}">
                  <a16:creationId xmlns:a16="http://schemas.microsoft.com/office/drawing/2014/main" id="{E7A2DC30-8228-40BC-85BF-16F7577BC5F2}"/>
                </a:ext>
              </a:extLst>
            </p:cNvPr>
            <p:cNvSpPr/>
            <p:nvPr/>
          </p:nvSpPr>
          <p:spPr>
            <a:xfrm>
              <a:off x="9793566" y="1128983"/>
              <a:ext cx="1245421" cy="15083"/>
            </a:xfrm>
            <a:custGeom>
              <a:avLst/>
              <a:gdLst>
                <a:gd name="connsiteX0" fmla="*/ 0 w 1245421"/>
                <a:gd name="connsiteY0" fmla="*/ 0 h 15083"/>
                <a:gd name="connsiteX1" fmla="*/ 1245421 w 1245421"/>
                <a:gd name="connsiteY1" fmla="*/ 0 h 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421" h="15083">
                  <a:moveTo>
                    <a:pt x="0" y="0"/>
                  </a:moveTo>
                  <a:lnTo>
                    <a:pt x="1245421" y="0"/>
                  </a:lnTo>
                </a:path>
              </a:pathLst>
            </a:custGeom>
            <a:ln w="17677" cap="flat">
              <a:solidFill>
                <a:srgbClr val="A5C84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329" name="CuadroTexto 328">
              <a:extLst>
                <a:ext uri="{FF2B5EF4-FFF2-40B4-BE49-F238E27FC236}">
                  <a16:creationId xmlns:a16="http://schemas.microsoft.com/office/drawing/2014/main" id="{57E529FF-1C04-4C97-AFCB-75895BCDA826}"/>
                </a:ext>
              </a:extLst>
            </p:cNvPr>
            <p:cNvSpPr txBox="1"/>
            <p:nvPr/>
          </p:nvSpPr>
          <p:spPr>
            <a:xfrm>
              <a:off x="9703672" y="1175288"/>
              <a:ext cx="17523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6F7B91"/>
                  </a:solidFill>
                  <a:latin typeface="Arial"/>
                </a:rPr>
                <a:t>You can add a unique zing and appeal to your Presentations</a:t>
              </a:r>
              <a:endParaRPr lang="es-PE" sz="800" dirty="0"/>
            </a:p>
          </p:txBody>
        </p:sp>
      </p:grpSp>
      <p:grpSp>
        <p:nvGrpSpPr>
          <p:cNvPr id="330" name="Grupo 329">
            <a:extLst>
              <a:ext uri="{FF2B5EF4-FFF2-40B4-BE49-F238E27FC236}">
                <a16:creationId xmlns:a16="http://schemas.microsoft.com/office/drawing/2014/main" id="{1E31BDD2-8891-4EB6-9411-9AC7A682E260}"/>
              </a:ext>
            </a:extLst>
          </p:cNvPr>
          <p:cNvGrpSpPr/>
          <p:nvPr/>
        </p:nvGrpSpPr>
        <p:grpSpPr>
          <a:xfrm>
            <a:off x="9706598" y="2579349"/>
            <a:ext cx="1752373" cy="696803"/>
            <a:chOff x="9703672" y="817039"/>
            <a:chExt cx="1752373" cy="696803"/>
          </a:xfrm>
        </p:grpSpPr>
        <p:sp>
          <p:nvSpPr>
            <p:cNvPr id="331" name="CuadroTexto 330">
              <a:extLst>
                <a:ext uri="{FF2B5EF4-FFF2-40B4-BE49-F238E27FC236}">
                  <a16:creationId xmlns:a16="http://schemas.microsoft.com/office/drawing/2014/main" id="{DC64405C-126F-4F0E-A3E5-EE28F75F717C}"/>
                </a:ext>
              </a:extLst>
            </p:cNvPr>
            <p:cNvSpPr txBox="1"/>
            <p:nvPr/>
          </p:nvSpPr>
          <p:spPr>
            <a:xfrm>
              <a:off x="9703672" y="817039"/>
              <a:ext cx="1026563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425" spc="119" baseline="0" dirty="0">
                  <a:solidFill>
                    <a:srgbClr val="6F7B9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-SemiBold"/>
                  <a:rtl val="0"/>
                </a:rPr>
                <a:t>your title</a:t>
              </a:r>
            </a:p>
          </p:txBody>
        </p:sp>
        <p:sp>
          <p:nvSpPr>
            <p:cNvPr id="332" name="Forma libre: forma 331">
              <a:extLst>
                <a:ext uri="{FF2B5EF4-FFF2-40B4-BE49-F238E27FC236}">
                  <a16:creationId xmlns:a16="http://schemas.microsoft.com/office/drawing/2014/main" id="{E193753A-6E5B-419D-A65D-7699A0129168}"/>
                </a:ext>
              </a:extLst>
            </p:cNvPr>
            <p:cNvSpPr/>
            <p:nvPr/>
          </p:nvSpPr>
          <p:spPr>
            <a:xfrm>
              <a:off x="9793566" y="1128983"/>
              <a:ext cx="1245421" cy="15083"/>
            </a:xfrm>
            <a:custGeom>
              <a:avLst/>
              <a:gdLst>
                <a:gd name="connsiteX0" fmla="*/ 0 w 1245421"/>
                <a:gd name="connsiteY0" fmla="*/ 0 h 15083"/>
                <a:gd name="connsiteX1" fmla="*/ 1245421 w 1245421"/>
                <a:gd name="connsiteY1" fmla="*/ 0 h 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421" h="15083">
                  <a:moveTo>
                    <a:pt x="0" y="0"/>
                  </a:moveTo>
                  <a:lnTo>
                    <a:pt x="1245421" y="0"/>
                  </a:lnTo>
                </a:path>
              </a:pathLst>
            </a:custGeom>
            <a:ln w="17677" cap="flat">
              <a:solidFill>
                <a:srgbClr val="0264A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333" name="CuadroTexto 332">
              <a:extLst>
                <a:ext uri="{FF2B5EF4-FFF2-40B4-BE49-F238E27FC236}">
                  <a16:creationId xmlns:a16="http://schemas.microsoft.com/office/drawing/2014/main" id="{6D5B0C23-B623-475E-8506-DE6458952B73}"/>
                </a:ext>
              </a:extLst>
            </p:cNvPr>
            <p:cNvSpPr txBox="1"/>
            <p:nvPr/>
          </p:nvSpPr>
          <p:spPr>
            <a:xfrm>
              <a:off x="9703672" y="1175288"/>
              <a:ext cx="17523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6F7B91"/>
                  </a:solidFill>
                  <a:latin typeface="Arial"/>
                </a:rPr>
                <a:t>You can add a unique zing and appeal to your Presentations</a:t>
              </a:r>
              <a:endParaRPr lang="es-PE" sz="800" dirty="0"/>
            </a:p>
          </p:txBody>
        </p:sp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id="{7C0656F9-30E4-4D69-A560-CB4F9CB9947F}"/>
              </a:ext>
            </a:extLst>
          </p:cNvPr>
          <p:cNvGrpSpPr/>
          <p:nvPr/>
        </p:nvGrpSpPr>
        <p:grpSpPr>
          <a:xfrm>
            <a:off x="9706598" y="1698194"/>
            <a:ext cx="1752373" cy="696803"/>
            <a:chOff x="9703672" y="817039"/>
            <a:chExt cx="1752373" cy="696803"/>
          </a:xfrm>
        </p:grpSpPr>
        <p:sp>
          <p:nvSpPr>
            <p:cNvPr id="335" name="CuadroTexto 334">
              <a:extLst>
                <a:ext uri="{FF2B5EF4-FFF2-40B4-BE49-F238E27FC236}">
                  <a16:creationId xmlns:a16="http://schemas.microsoft.com/office/drawing/2014/main" id="{E7F9B494-B88F-49C0-B1DE-0791906DBEFC}"/>
                </a:ext>
              </a:extLst>
            </p:cNvPr>
            <p:cNvSpPr txBox="1"/>
            <p:nvPr/>
          </p:nvSpPr>
          <p:spPr>
            <a:xfrm>
              <a:off x="9703672" y="817039"/>
              <a:ext cx="1026563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PE" sz="1425" spc="119" baseline="0" dirty="0">
                  <a:solidFill>
                    <a:srgbClr val="6F7B9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-SemiBold"/>
                  <a:rtl val="0"/>
                </a:rPr>
                <a:t>your title</a:t>
              </a:r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:a16="http://schemas.microsoft.com/office/drawing/2014/main" id="{21892A68-E0FF-4A5A-93B8-0E2A46178DFA}"/>
                </a:ext>
              </a:extLst>
            </p:cNvPr>
            <p:cNvSpPr/>
            <p:nvPr/>
          </p:nvSpPr>
          <p:spPr>
            <a:xfrm>
              <a:off x="9793566" y="1128983"/>
              <a:ext cx="1245421" cy="15083"/>
            </a:xfrm>
            <a:custGeom>
              <a:avLst/>
              <a:gdLst>
                <a:gd name="connsiteX0" fmla="*/ 0 w 1245421"/>
                <a:gd name="connsiteY0" fmla="*/ 0 h 15083"/>
                <a:gd name="connsiteX1" fmla="*/ 1245421 w 1245421"/>
                <a:gd name="connsiteY1" fmla="*/ 0 h 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421" h="15083">
                  <a:moveTo>
                    <a:pt x="0" y="0"/>
                  </a:moveTo>
                  <a:lnTo>
                    <a:pt x="1245421" y="0"/>
                  </a:lnTo>
                </a:path>
              </a:pathLst>
            </a:custGeom>
            <a:ln w="17677" cap="flat">
              <a:solidFill>
                <a:srgbClr val="ED18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PE">
                <a:solidFill>
                  <a:srgbClr val="6F7B91"/>
                </a:solidFill>
              </a:endParaRPr>
            </a:p>
          </p:txBody>
        </p:sp>
        <p:sp>
          <p:nvSpPr>
            <p:cNvPr id="337" name="CuadroTexto 336">
              <a:extLst>
                <a:ext uri="{FF2B5EF4-FFF2-40B4-BE49-F238E27FC236}">
                  <a16:creationId xmlns:a16="http://schemas.microsoft.com/office/drawing/2014/main" id="{33B1AFFE-0C50-4812-8C6F-C2B1621C3C8E}"/>
                </a:ext>
              </a:extLst>
            </p:cNvPr>
            <p:cNvSpPr txBox="1"/>
            <p:nvPr/>
          </p:nvSpPr>
          <p:spPr>
            <a:xfrm>
              <a:off x="9703672" y="1175288"/>
              <a:ext cx="17523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6F7B91"/>
                  </a:solidFill>
                  <a:latin typeface="Arial"/>
                </a:rPr>
                <a:t>You can add a unique zing and appeal to your Presentations</a:t>
              </a:r>
              <a:endParaRPr lang="es-PE" sz="8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F47C111-CC22-47E7-92DF-222BF3AA9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057" y="2424885"/>
            <a:ext cx="2116410" cy="27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5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3CD195-C904-41A7-9112-F705B14DE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62974"/>
          </a:xfrm>
          <a:prstGeom prst="rect">
            <a:avLst/>
          </a:prstGeom>
        </p:spPr>
      </p:pic>
      <p:sp>
        <p:nvSpPr>
          <p:cNvPr id="6" name="TextBox 23">
            <a:extLst>
              <a:ext uri="{FF2B5EF4-FFF2-40B4-BE49-F238E27FC236}">
                <a16:creationId xmlns:a16="http://schemas.microsoft.com/office/drawing/2014/main" id="{16E39F63-B140-4A5D-AE30-FDEB172BF50E}"/>
              </a:ext>
            </a:extLst>
          </p:cNvPr>
          <p:cNvSpPr txBox="1"/>
          <p:nvPr/>
        </p:nvSpPr>
        <p:spPr>
          <a:xfrm>
            <a:off x="1411304" y="2862232"/>
            <a:ext cx="4286763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6F7B91"/>
                </a:solidFill>
                <a:latin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5F1FDC5-EEA9-48FE-8357-7C82ACDE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400" y="1513218"/>
            <a:ext cx="4013200" cy="652823"/>
          </a:xfrm>
        </p:spPr>
        <p:txBody>
          <a:bodyPr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rgbClr val="00B0FF"/>
                </a:solidFill>
                <a:uFillTx/>
                <a:latin typeface="Anton" pitchFamily="2" charset="0"/>
                <a:ea typeface="Arial"/>
                <a:cs typeface="Arial" panose="020B0604020202020204" pitchFamily="34" charset="0"/>
              </a:rPr>
              <a:t>Enter the title text here</a:t>
            </a:r>
            <a:endParaRPr lang="es-PE" sz="3200" b="0" i="0" u="none" strike="noStrike" kern="0" cap="none" spc="0" baseline="0" dirty="0">
              <a:solidFill>
                <a:srgbClr val="00B0FF"/>
              </a:solidFill>
              <a:uFillTx/>
              <a:latin typeface="Anton" pitchFamily="2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1" name="Gráfico 7">
            <a:extLst>
              <a:ext uri="{FF2B5EF4-FFF2-40B4-BE49-F238E27FC236}">
                <a16:creationId xmlns:a16="http://schemas.microsoft.com/office/drawing/2014/main" id="{00E332B9-1585-4127-A684-FF5C745D6459}"/>
              </a:ext>
            </a:extLst>
          </p:cNvPr>
          <p:cNvSpPr/>
          <p:nvPr/>
        </p:nvSpPr>
        <p:spPr>
          <a:xfrm>
            <a:off x="3743995" y="1513218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F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sp>
        <p:nvSpPr>
          <p:cNvPr id="12" name="Gráfico 8">
            <a:extLst>
              <a:ext uri="{FF2B5EF4-FFF2-40B4-BE49-F238E27FC236}">
                <a16:creationId xmlns:a16="http://schemas.microsoft.com/office/drawing/2014/main" id="{A677E329-F919-4B28-ACA9-99EFB412C4E8}"/>
              </a:ext>
            </a:extLst>
          </p:cNvPr>
          <p:cNvSpPr/>
          <p:nvPr/>
        </p:nvSpPr>
        <p:spPr>
          <a:xfrm rot="10800000">
            <a:off x="8102600" y="1822884"/>
            <a:ext cx="343157" cy="343157"/>
          </a:xfrm>
          <a:custGeom>
            <a:avLst/>
            <a:gdLst>
              <a:gd name="connsiteX0" fmla="*/ 652822 w 652822"/>
              <a:gd name="connsiteY0" fmla="*/ 0 h 652822"/>
              <a:gd name="connsiteX1" fmla="*/ 652822 w 652822"/>
              <a:gd name="connsiteY1" fmla="*/ 137093 h 652822"/>
              <a:gd name="connsiteX2" fmla="*/ 137093 w 652822"/>
              <a:gd name="connsiteY2" fmla="*/ 137093 h 652822"/>
              <a:gd name="connsiteX3" fmla="*/ 137093 w 652822"/>
              <a:gd name="connsiteY3" fmla="*/ 652822 h 652822"/>
              <a:gd name="connsiteX4" fmla="*/ 0 w 652822"/>
              <a:gd name="connsiteY4" fmla="*/ 652822 h 652822"/>
              <a:gd name="connsiteX5" fmla="*/ 0 w 652822"/>
              <a:gd name="connsiteY5" fmla="*/ 0 h 6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22" h="652822">
                <a:moveTo>
                  <a:pt x="652822" y="0"/>
                </a:moveTo>
                <a:lnTo>
                  <a:pt x="652822" y="137093"/>
                </a:lnTo>
                <a:lnTo>
                  <a:pt x="137093" y="137093"/>
                </a:lnTo>
                <a:lnTo>
                  <a:pt x="137093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solidFill>
            <a:srgbClr val="00B0FF"/>
          </a:solidFill>
          <a:ln w="32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solidFill>
                <a:srgbClr val="A0C6A2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093891-76EC-47D9-A210-BFE1CFD53A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277" y="2511226"/>
            <a:ext cx="3270213" cy="3358372"/>
          </a:xfrm>
          <a:prstGeom prst="rect">
            <a:avLst/>
          </a:prstGeom>
        </p:spPr>
      </p:pic>
      <p:pic>
        <p:nvPicPr>
          <p:cNvPr id="63" name="Gráfico 62">
            <a:extLst>
              <a:ext uri="{FF2B5EF4-FFF2-40B4-BE49-F238E27FC236}">
                <a16:creationId xmlns:a16="http://schemas.microsoft.com/office/drawing/2014/main" id="{CB7963A4-708D-4FB2-AD3A-636ABEFF6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286250"/>
            <a:ext cx="2590800" cy="2571750"/>
          </a:xfrm>
          <a:prstGeom prst="rect">
            <a:avLst/>
          </a:prstGeom>
        </p:spPr>
      </p:pic>
      <p:pic>
        <p:nvPicPr>
          <p:cNvPr id="71" name="Gráfico 70">
            <a:extLst>
              <a:ext uri="{FF2B5EF4-FFF2-40B4-BE49-F238E27FC236}">
                <a16:creationId xmlns:a16="http://schemas.microsoft.com/office/drawing/2014/main" id="{E2E03CA3-3AFC-439A-B9CE-B83D99373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1200" y="4286250"/>
            <a:ext cx="2590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8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Water Da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1437</Words>
  <Application>Microsoft Office PowerPoint</Application>
  <PresentationFormat>Panorámica</PresentationFormat>
  <Paragraphs>206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宋体</vt:lpstr>
      <vt:lpstr>Anton</vt:lpstr>
      <vt:lpstr>Arial</vt:lpstr>
      <vt:lpstr>Arial Black</vt:lpstr>
      <vt:lpstr>Bahnschrift</vt:lpstr>
      <vt:lpstr>Barlow</vt:lpstr>
      <vt:lpstr>Calibri</vt:lpstr>
      <vt:lpstr>Calibri Light</vt:lpstr>
      <vt:lpstr>Impact</vt:lpstr>
      <vt:lpstr>Montserrat</vt:lpstr>
      <vt:lpstr>Montserrat Medium</vt:lpstr>
      <vt:lpstr>Montserrat-SemiBold</vt:lpstr>
      <vt:lpstr>Roboto</vt:lpstr>
      <vt:lpstr>Source Sans Pro</vt:lpstr>
      <vt:lpstr>Trebuchet MS</vt:lpstr>
      <vt:lpstr>Tema de Office</vt:lpstr>
      <vt:lpstr>World Water Day by Slidesgo</vt:lpstr>
      <vt:lpstr>WORLD WATER QUALITY CONTROL DAY</vt:lpstr>
      <vt:lpstr>Presentación de PowerPoint</vt:lpstr>
      <vt:lpstr>Introduction</vt:lpstr>
      <vt:lpstr>Timeline Style</vt:lpstr>
      <vt:lpstr>Presentación de PowerPoint</vt:lpstr>
      <vt:lpstr>Presentación de PowerPoint</vt:lpstr>
      <vt:lpstr>Presentación de PowerPoint</vt:lpstr>
      <vt:lpstr>Presentación de PowerPoint</vt:lpstr>
      <vt:lpstr>Enter the title text here</vt:lpstr>
      <vt:lpstr>Enter the title text here</vt:lpstr>
      <vt:lpstr>Presentación de PowerPoint</vt:lpstr>
      <vt:lpstr>Enter the title text here</vt:lpstr>
      <vt:lpstr>Enter the title text here</vt:lpstr>
      <vt:lpstr>Here We Create Professional Presentation</vt:lpstr>
      <vt:lpstr>Enter the title text here</vt:lpstr>
      <vt:lpstr>Presentación de PowerPoint</vt:lpstr>
      <vt:lpstr>4,552,145</vt:lpstr>
      <vt:lpstr>HOUSE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dia mundial del cuidado del agua</dc:title>
  <dc:creator>Grym</dc:creator>
  <cp:lastModifiedBy>Franklin</cp:lastModifiedBy>
  <cp:revision>79</cp:revision>
  <dcterms:created xsi:type="dcterms:W3CDTF">2023-09-19T01:01:33Z</dcterms:created>
  <dcterms:modified xsi:type="dcterms:W3CDTF">2023-09-23T13:16:03Z</dcterms:modified>
  <cp:category>slidesppt.net</cp:category>
</cp:coreProperties>
</file>